
<file path=[Content_Types].xml><?xml version="1.0" encoding="utf-8"?>
<Types xmlns="http://schemas.openxmlformats.org/package/2006/content-types">
  <Default Extension="bin" ContentType="application/vnd.ms-office.activeX"/>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2.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3.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notesSlides/notesSlide5.xml" ContentType="application/vnd.openxmlformats-officedocument.presentationml.notesSlide+xml"/>
  <Override PartName="/ppt/activeX/activeX4.xml" ContentType="application/vnd.ms-office.activeX+xml"/>
  <Override PartName="/ppt/notesSlides/notesSlide6.xml" ContentType="application/vnd.openxmlformats-officedocument.presentationml.notesSlide+xml"/>
  <Override PartName="/ppt/activeX/activeX5.xml" ContentType="application/vnd.ms-office.activeX+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8" r:id="rId1"/>
    <p:sldMasterId id="2147483768" r:id="rId2"/>
    <p:sldMasterId id="2147483780" r:id="rId3"/>
    <p:sldMasterId id="2147483792" r:id="rId4"/>
  </p:sldMasterIdLst>
  <p:notesMasterIdLst>
    <p:notesMasterId r:id="rId47"/>
  </p:notesMasterIdLst>
  <p:sldIdLst>
    <p:sldId id="315" r:id="rId5"/>
    <p:sldId id="314" r:id="rId6"/>
    <p:sldId id="259" r:id="rId7"/>
    <p:sldId id="323" r:id="rId8"/>
    <p:sldId id="327" r:id="rId9"/>
    <p:sldId id="348" r:id="rId10"/>
    <p:sldId id="311" r:id="rId11"/>
    <p:sldId id="312" r:id="rId12"/>
    <p:sldId id="308" r:id="rId13"/>
    <p:sldId id="322" r:id="rId14"/>
    <p:sldId id="313" r:id="rId15"/>
    <p:sldId id="349" r:id="rId16"/>
    <p:sldId id="350" r:id="rId17"/>
    <p:sldId id="351" r:id="rId18"/>
    <p:sldId id="356" r:id="rId19"/>
    <p:sldId id="357" r:id="rId20"/>
    <p:sldId id="352" r:id="rId21"/>
    <p:sldId id="353" r:id="rId22"/>
    <p:sldId id="324" r:id="rId23"/>
    <p:sldId id="321" r:id="rId24"/>
    <p:sldId id="320" r:id="rId25"/>
    <p:sldId id="309" r:id="rId26"/>
    <p:sldId id="325" r:id="rId27"/>
    <p:sldId id="329" r:id="rId28"/>
    <p:sldId id="354" r:id="rId29"/>
    <p:sldId id="355" r:id="rId30"/>
    <p:sldId id="330" r:id="rId31"/>
    <p:sldId id="331" r:id="rId32"/>
    <p:sldId id="333" r:id="rId33"/>
    <p:sldId id="332" r:id="rId34"/>
    <p:sldId id="337" r:id="rId35"/>
    <p:sldId id="310" r:id="rId36"/>
    <p:sldId id="346" r:id="rId37"/>
    <p:sldId id="347" r:id="rId38"/>
    <p:sldId id="344" r:id="rId39"/>
    <p:sldId id="358" r:id="rId40"/>
    <p:sldId id="359" r:id="rId41"/>
    <p:sldId id="341" r:id="rId42"/>
    <p:sldId id="360" r:id="rId43"/>
    <p:sldId id="345" r:id="rId44"/>
    <p:sldId id="271" r:id="rId45"/>
    <p:sldId id="2631" r:id="rId46"/>
  </p:sldIdLst>
  <p:sldSz cx="12192000" cy="6858000"/>
  <p:notesSz cx="6858000" cy="9144000"/>
  <p:custDataLst>
    <p:tags r:id="rId4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6600"/>
    <a:srgbClr val="FF7C8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41" autoAdjust="0"/>
    <p:restoredTop sz="92063" autoAdjust="0"/>
  </p:normalViewPr>
  <p:slideViewPr>
    <p:cSldViewPr snapToGrid="0">
      <p:cViewPr varScale="1">
        <p:scale>
          <a:sx n="61" d="100"/>
          <a:sy n="61" d="100"/>
        </p:scale>
        <p:origin x="88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gs" Target="tags/tag1.xml"/><Relationship Id="rId8" Type="http://schemas.openxmlformats.org/officeDocument/2006/relationships/slide" Target="slides/slide4.xml"/><Relationship Id="rId51" Type="http://schemas.openxmlformats.org/officeDocument/2006/relationships/theme" Target="theme/theme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E53E80-6456-469F-B383-FFDA1AA3712D}" type="datetimeFigureOut">
              <a:rPr lang="en-US" smtClean="0"/>
              <a:t>7/27/2023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AF73BD-78C1-44E5-8F93-3F79E0506BED}" type="slidenum">
              <a:rPr lang="en-US" smtClean="0"/>
              <a:t>‹#›</a:t>
            </a:fld>
            <a:endParaRPr lang="en-US"/>
          </a:p>
        </p:txBody>
      </p:sp>
    </p:spTree>
    <p:extLst>
      <p:ext uri="{BB962C8B-B14F-4D97-AF65-F5344CB8AC3E}">
        <p14:creationId xmlns:p14="http://schemas.microsoft.com/office/powerpoint/2010/main" val="938006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208715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6"/>
        <p:cNvGrpSpPr/>
        <p:nvPr/>
      </p:nvGrpSpPr>
      <p:grpSpPr>
        <a:xfrm>
          <a:off x="0" y="0"/>
          <a:ext cx="0" cy="0"/>
          <a:chOff x="0" y="0"/>
          <a:chExt cx="0" cy="0"/>
        </a:xfrm>
      </p:grpSpPr>
      <p:sp>
        <p:nvSpPr>
          <p:cNvPr id="1967" name="Google Shape;1967;g12d3273dc01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8" name="Google Shape;1968;g12d3273dc01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7678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6"/>
        <p:cNvGrpSpPr/>
        <p:nvPr/>
      </p:nvGrpSpPr>
      <p:grpSpPr>
        <a:xfrm>
          <a:off x="0" y="0"/>
          <a:ext cx="0" cy="0"/>
          <a:chOff x="0" y="0"/>
          <a:chExt cx="0" cy="0"/>
        </a:xfrm>
      </p:grpSpPr>
      <p:sp>
        <p:nvSpPr>
          <p:cNvPr id="1967" name="Google Shape;1967;g12d3273dc01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8" name="Google Shape;1968;g12d3273dc01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771956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5"/>
        <p:cNvGrpSpPr/>
        <p:nvPr/>
      </p:nvGrpSpPr>
      <p:grpSpPr>
        <a:xfrm>
          <a:off x="0" y="0"/>
          <a:ext cx="0" cy="0"/>
          <a:chOff x="0" y="0"/>
          <a:chExt cx="0" cy="0"/>
        </a:xfrm>
      </p:grpSpPr>
      <p:sp>
        <p:nvSpPr>
          <p:cNvPr id="1926" name="Google Shape;1926;g119432094b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7" name="Google Shape;1927;g119432094b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68856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5"/>
        <p:cNvGrpSpPr/>
        <p:nvPr/>
      </p:nvGrpSpPr>
      <p:grpSpPr>
        <a:xfrm>
          <a:off x="0" y="0"/>
          <a:ext cx="0" cy="0"/>
          <a:chOff x="0" y="0"/>
          <a:chExt cx="0" cy="0"/>
        </a:xfrm>
      </p:grpSpPr>
      <p:sp>
        <p:nvSpPr>
          <p:cNvPr id="1926" name="Google Shape;1926;g119432094b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7" name="Google Shape;1927;g119432094b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588544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5"/>
        <p:cNvGrpSpPr/>
        <p:nvPr/>
      </p:nvGrpSpPr>
      <p:grpSpPr>
        <a:xfrm>
          <a:off x="0" y="0"/>
          <a:ext cx="0" cy="0"/>
          <a:chOff x="0" y="0"/>
          <a:chExt cx="0" cy="0"/>
        </a:xfrm>
      </p:grpSpPr>
      <p:sp>
        <p:nvSpPr>
          <p:cNvPr id="1926" name="Google Shape;1926;g119432094b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7" name="Google Shape;1927;g119432094b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347920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5"/>
        <p:cNvGrpSpPr/>
        <p:nvPr/>
      </p:nvGrpSpPr>
      <p:grpSpPr>
        <a:xfrm>
          <a:off x="0" y="0"/>
          <a:ext cx="0" cy="0"/>
          <a:chOff x="0" y="0"/>
          <a:chExt cx="0" cy="0"/>
        </a:xfrm>
      </p:grpSpPr>
      <p:sp>
        <p:nvSpPr>
          <p:cNvPr id="1926" name="Google Shape;1926;g119432094b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7" name="Google Shape;1927;g119432094b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09866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5"/>
        <p:cNvGrpSpPr/>
        <p:nvPr/>
      </p:nvGrpSpPr>
      <p:grpSpPr>
        <a:xfrm>
          <a:off x="0" y="0"/>
          <a:ext cx="0" cy="0"/>
          <a:chOff x="0" y="0"/>
          <a:chExt cx="0" cy="0"/>
        </a:xfrm>
      </p:grpSpPr>
      <p:sp>
        <p:nvSpPr>
          <p:cNvPr id="1926" name="Google Shape;1926;g119432094b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7" name="Google Shape;1927;g119432094b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265201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6"/>
        <p:cNvGrpSpPr/>
        <p:nvPr/>
      </p:nvGrpSpPr>
      <p:grpSpPr>
        <a:xfrm>
          <a:off x="0" y="0"/>
          <a:ext cx="0" cy="0"/>
          <a:chOff x="0" y="0"/>
          <a:chExt cx="0" cy="0"/>
        </a:xfrm>
      </p:grpSpPr>
      <p:sp>
        <p:nvSpPr>
          <p:cNvPr id="1967" name="Google Shape;1967;g12d3273dc01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8" name="Google Shape;1968;g12d3273dc01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9322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6"/>
        <p:cNvGrpSpPr/>
        <p:nvPr/>
      </p:nvGrpSpPr>
      <p:grpSpPr>
        <a:xfrm>
          <a:off x="0" y="0"/>
          <a:ext cx="0" cy="0"/>
          <a:chOff x="0" y="0"/>
          <a:chExt cx="0" cy="0"/>
        </a:xfrm>
      </p:grpSpPr>
      <p:sp>
        <p:nvSpPr>
          <p:cNvPr id="1967" name="Google Shape;1967;g12d3273dc01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8" name="Google Shape;1968;g12d3273dc01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79678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06218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26789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FBC8FC-B0C4-457D-8AB7-E6D4931CBE62}" type="slidenum">
              <a:rPr kumimoji="0" lang="en-US" sz="1200" b="0" i="0" u="none" strike="noStrike" kern="1200" cap="none" spc="0" normalizeH="0" baseline="0" noProof="0" smtClean="0">
                <a:ln>
                  <a:noFill/>
                </a:ln>
                <a:solidFill>
                  <a:prstClr val="black"/>
                </a:solidFill>
                <a:effectLst/>
                <a:uLnTx/>
                <a:uFillTx/>
                <a:latin typeface="Calibri"/>
                <a:ea typeface="inpin heiti"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inpin heiti" charset="-122"/>
              <a:cs typeface="Arial"/>
              <a:sym typeface="Arial"/>
            </a:endParaRPr>
          </a:p>
        </p:txBody>
      </p:sp>
    </p:spTree>
    <p:extLst>
      <p:ext uri="{BB962C8B-B14F-4D97-AF65-F5344CB8AC3E}">
        <p14:creationId xmlns:p14="http://schemas.microsoft.com/office/powerpoint/2010/main" val="21221588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1"/>
        <p:cNvGrpSpPr/>
        <p:nvPr/>
      </p:nvGrpSpPr>
      <p:grpSpPr>
        <a:xfrm>
          <a:off x="0" y="0"/>
          <a:ext cx="0" cy="0"/>
          <a:chOff x="0" y="0"/>
          <a:chExt cx="0" cy="0"/>
        </a:xfrm>
      </p:grpSpPr>
      <p:sp>
        <p:nvSpPr>
          <p:cNvPr id="3042" name="Google Shape;3042;g12e9cb6f6fa_0_2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3" name="Google Shape;3043;g12e9cb6f6fa_0_2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08682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8"/>
        <p:cNvGrpSpPr/>
        <p:nvPr/>
      </p:nvGrpSpPr>
      <p:grpSpPr>
        <a:xfrm>
          <a:off x="0" y="0"/>
          <a:ext cx="0" cy="0"/>
          <a:chOff x="0" y="0"/>
          <a:chExt cx="0" cy="0"/>
        </a:xfrm>
      </p:grpSpPr>
      <p:sp>
        <p:nvSpPr>
          <p:cNvPr id="2549" name="Google Shape;2549;ge76684c1ea_17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0" name="Google Shape;2550;ge76684c1ea_17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947980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3"/>
        <p:cNvGrpSpPr/>
        <p:nvPr/>
      </p:nvGrpSpPr>
      <p:grpSpPr>
        <a:xfrm>
          <a:off x="0" y="0"/>
          <a:ext cx="0" cy="0"/>
          <a:chOff x="0" y="0"/>
          <a:chExt cx="0" cy="0"/>
        </a:xfrm>
      </p:grpSpPr>
      <p:sp>
        <p:nvSpPr>
          <p:cNvPr id="3184" name="Google Shape;3184;ge76684c1ea_17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5" name="Google Shape;3185;ge76684c1ea_17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50828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3"/>
        <p:cNvGrpSpPr/>
        <p:nvPr/>
      </p:nvGrpSpPr>
      <p:grpSpPr>
        <a:xfrm>
          <a:off x="0" y="0"/>
          <a:ext cx="0" cy="0"/>
          <a:chOff x="0" y="0"/>
          <a:chExt cx="0" cy="0"/>
        </a:xfrm>
      </p:grpSpPr>
      <p:sp>
        <p:nvSpPr>
          <p:cNvPr id="3184" name="Google Shape;3184;ge76684c1ea_17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5" name="Google Shape;3185;ge76684c1ea_17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98058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3"/>
        <p:cNvGrpSpPr/>
        <p:nvPr/>
      </p:nvGrpSpPr>
      <p:grpSpPr>
        <a:xfrm>
          <a:off x="0" y="0"/>
          <a:ext cx="0" cy="0"/>
          <a:chOff x="0" y="0"/>
          <a:chExt cx="0" cy="0"/>
        </a:xfrm>
      </p:grpSpPr>
      <p:sp>
        <p:nvSpPr>
          <p:cNvPr id="3184" name="Google Shape;3184;ge76684c1ea_17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5" name="Google Shape;3185;ge76684c1ea_17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83260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6"/>
        <p:cNvGrpSpPr/>
        <p:nvPr/>
      </p:nvGrpSpPr>
      <p:grpSpPr>
        <a:xfrm>
          <a:off x="0" y="0"/>
          <a:ext cx="0" cy="0"/>
          <a:chOff x="0" y="0"/>
          <a:chExt cx="0" cy="0"/>
        </a:xfrm>
      </p:grpSpPr>
      <p:sp>
        <p:nvSpPr>
          <p:cNvPr id="1967" name="Google Shape;1967;g12d3273dc01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8" name="Google Shape;1968;g12d3273dc01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7935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6"/>
        <p:cNvGrpSpPr/>
        <p:nvPr/>
      </p:nvGrpSpPr>
      <p:grpSpPr>
        <a:xfrm>
          <a:off x="0" y="0"/>
          <a:ext cx="0" cy="0"/>
          <a:chOff x="0" y="0"/>
          <a:chExt cx="0" cy="0"/>
        </a:xfrm>
      </p:grpSpPr>
      <p:sp>
        <p:nvSpPr>
          <p:cNvPr id="1967" name="Google Shape;1967;g12d3273dc01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8" name="Google Shape;1968;g12d3273dc01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45128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32" y="2473389"/>
            <a:ext cx="12192063" cy="4838409"/>
            <a:chOff x="-99" y="1855041"/>
            <a:chExt cx="9144047" cy="3628807"/>
          </a:xfrm>
        </p:grpSpPr>
        <p:sp>
          <p:nvSpPr>
            <p:cNvPr id="10" name="Google Shape;10;p2"/>
            <p:cNvSpPr/>
            <p:nvPr/>
          </p:nvSpPr>
          <p:spPr>
            <a:xfrm>
              <a:off x="63" y="1855041"/>
              <a:ext cx="9143885" cy="3364493"/>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99" y="2863689"/>
              <a:ext cx="9143901" cy="2620159"/>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060340" y="3887426"/>
              <a:ext cx="3083459" cy="1332270"/>
            </a:xfrm>
            <a:custGeom>
              <a:avLst/>
              <a:gdLst/>
              <a:ahLst/>
              <a:cxnLst/>
              <a:rect l="l" t="t" r="r" b="b"/>
              <a:pathLst>
                <a:path w="38967" h="16837" extrusionOk="0">
                  <a:moveTo>
                    <a:pt x="35832" y="0"/>
                  </a:moveTo>
                  <a:cubicBezTo>
                    <a:pt x="35758" y="0"/>
                    <a:pt x="35684" y="1"/>
                    <a:pt x="35611" y="3"/>
                  </a:cubicBezTo>
                  <a:cubicBezTo>
                    <a:pt x="31564" y="96"/>
                    <a:pt x="27646" y="2907"/>
                    <a:pt x="26834" y="6871"/>
                  </a:cubicBezTo>
                  <a:cubicBezTo>
                    <a:pt x="26356" y="6597"/>
                    <a:pt x="25813" y="6469"/>
                    <a:pt x="25265" y="6469"/>
                  </a:cubicBezTo>
                  <a:cubicBezTo>
                    <a:pt x="24549" y="6469"/>
                    <a:pt x="23825" y="6687"/>
                    <a:pt x="23226" y="7083"/>
                  </a:cubicBezTo>
                  <a:cubicBezTo>
                    <a:pt x="22168" y="7783"/>
                    <a:pt x="21048" y="9120"/>
                    <a:pt x="20802" y="10363"/>
                  </a:cubicBezTo>
                  <a:cubicBezTo>
                    <a:pt x="19898" y="9208"/>
                    <a:pt x="18984" y="8045"/>
                    <a:pt x="17863" y="7102"/>
                  </a:cubicBezTo>
                  <a:cubicBezTo>
                    <a:pt x="16739" y="6158"/>
                    <a:pt x="15374" y="5440"/>
                    <a:pt x="13914" y="5332"/>
                  </a:cubicBezTo>
                  <a:cubicBezTo>
                    <a:pt x="13781" y="5322"/>
                    <a:pt x="13648" y="5317"/>
                    <a:pt x="13515" y="5317"/>
                  </a:cubicBezTo>
                  <a:cubicBezTo>
                    <a:pt x="12761" y="5317"/>
                    <a:pt x="12009" y="5471"/>
                    <a:pt x="11299" y="5726"/>
                  </a:cubicBezTo>
                  <a:cubicBezTo>
                    <a:pt x="7897" y="6946"/>
                    <a:pt x="5496" y="10826"/>
                    <a:pt x="5962" y="14410"/>
                  </a:cubicBezTo>
                  <a:cubicBezTo>
                    <a:pt x="5363" y="13841"/>
                    <a:pt x="4543" y="13562"/>
                    <a:pt x="3717" y="13562"/>
                  </a:cubicBezTo>
                  <a:cubicBezTo>
                    <a:pt x="3071" y="13562"/>
                    <a:pt x="2420" y="13733"/>
                    <a:pt x="1868" y="14069"/>
                  </a:cubicBezTo>
                  <a:cubicBezTo>
                    <a:pt x="887" y="14666"/>
                    <a:pt x="234" y="15709"/>
                    <a:pt x="1" y="16837"/>
                  </a:cubicBezTo>
                  <a:lnTo>
                    <a:pt x="38966" y="16837"/>
                  </a:lnTo>
                  <a:lnTo>
                    <a:pt x="38966" y="502"/>
                  </a:lnTo>
                  <a:lnTo>
                    <a:pt x="38965" y="502"/>
                  </a:lnTo>
                  <a:cubicBezTo>
                    <a:pt x="37956" y="175"/>
                    <a:pt x="36900" y="0"/>
                    <a:pt x="35832" y="0"/>
                  </a:cubicBezTo>
                  <a:close/>
                </a:path>
              </a:pathLst>
            </a:custGeom>
            <a:solidFill>
              <a:srgbClr val="2D9537">
                <a:alpha val="55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 name="Google Shape;13;p2"/>
          <p:cNvSpPr txBox="1">
            <a:spLocks noGrp="1"/>
          </p:cNvSpPr>
          <p:nvPr>
            <p:ph type="ctrTitle"/>
          </p:nvPr>
        </p:nvSpPr>
        <p:spPr>
          <a:xfrm>
            <a:off x="2086400" y="1757767"/>
            <a:ext cx="8019200" cy="13684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5200"/>
              <a:buNone/>
              <a:defRPr sz="6000">
                <a:latin typeface="Chango"/>
                <a:ea typeface="Chango"/>
                <a:cs typeface="Chango"/>
                <a:sym typeface="Chango"/>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4" name="Google Shape;14;p2"/>
          <p:cNvSpPr txBox="1">
            <a:spLocks noGrp="1"/>
          </p:cNvSpPr>
          <p:nvPr>
            <p:ph type="subTitle" idx="1"/>
          </p:nvPr>
        </p:nvSpPr>
        <p:spPr>
          <a:xfrm>
            <a:off x="3274133" y="3844567"/>
            <a:ext cx="5643600" cy="370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400"/>
              <a:buNone/>
              <a:defRPr sz="2400">
                <a:solidFill>
                  <a:schemeClr val="dk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grpSp>
        <p:nvGrpSpPr>
          <p:cNvPr id="15" name="Google Shape;15;p2"/>
          <p:cNvGrpSpPr/>
          <p:nvPr/>
        </p:nvGrpSpPr>
        <p:grpSpPr>
          <a:xfrm>
            <a:off x="372100" y="335434"/>
            <a:ext cx="11099976" cy="6088508"/>
            <a:chOff x="279075" y="251575"/>
            <a:chExt cx="8324982" cy="4566381"/>
          </a:xfrm>
        </p:grpSpPr>
        <p:sp>
          <p:nvSpPr>
            <p:cNvPr id="16" name="Google Shape;16;p2"/>
            <p:cNvSpPr/>
            <p:nvPr/>
          </p:nvSpPr>
          <p:spPr>
            <a:xfrm>
              <a:off x="279075" y="251575"/>
              <a:ext cx="787123" cy="183341"/>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 name="Google Shape;17;p2"/>
            <p:cNvGrpSpPr/>
            <p:nvPr/>
          </p:nvGrpSpPr>
          <p:grpSpPr>
            <a:xfrm>
              <a:off x="356521" y="938191"/>
              <a:ext cx="364861" cy="363915"/>
              <a:chOff x="2789668" y="759261"/>
              <a:chExt cx="440069" cy="438928"/>
            </a:xfrm>
          </p:grpSpPr>
          <p:sp>
            <p:nvSpPr>
              <p:cNvPr id="18" name="Google Shape;18;p2"/>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 name="Google Shape;27;p2"/>
            <p:cNvGrpSpPr/>
            <p:nvPr/>
          </p:nvGrpSpPr>
          <p:grpSpPr>
            <a:xfrm>
              <a:off x="8239196" y="4454041"/>
              <a:ext cx="364861" cy="363915"/>
              <a:chOff x="2789668" y="759261"/>
              <a:chExt cx="440069" cy="438928"/>
            </a:xfrm>
          </p:grpSpPr>
          <p:sp>
            <p:nvSpPr>
              <p:cNvPr id="28" name="Google Shape;28;p2"/>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5596324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819"/>
        <p:cNvGrpSpPr/>
        <p:nvPr/>
      </p:nvGrpSpPr>
      <p:grpSpPr>
        <a:xfrm>
          <a:off x="0" y="0"/>
          <a:ext cx="0" cy="0"/>
          <a:chOff x="0" y="0"/>
          <a:chExt cx="0" cy="0"/>
        </a:xfrm>
      </p:grpSpPr>
      <p:grpSp>
        <p:nvGrpSpPr>
          <p:cNvPr id="820" name="Google Shape;820;p16"/>
          <p:cNvGrpSpPr/>
          <p:nvPr/>
        </p:nvGrpSpPr>
        <p:grpSpPr>
          <a:xfrm>
            <a:off x="-385105" y="51222"/>
            <a:ext cx="12588937" cy="6883023"/>
            <a:chOff x="-288829" y="38416"/>
            <a:chExt cx="9441703" cy="5162267"/>
          </a:xfrm>
        </p:grpSpPr>
        <p:grpSp>
          <p:nvGrpSpPr>
            <p:cNvPr id="821" name="Google Shape;821;p16"/>
            <p:cNvGrpSpPr/>
            <p:nvPr/>
          </p:nvGrpSpPr>
          <p:grpSpPr>
            <a:xfrm>
              <a:off x="-8700" y="1304601"/>
              <a:ext cx="9161574" cy="3838893"/>
              <a:chOff x="-8700" y="1304601"/>
              <a:chExt cx="9161574" cy="3838893"/>
            </a:xfrm>
          </p:grpSpPr>
          <p:sp>
            <p:nvSpPr>
              <p:cNvPr id="822" name="Google Shape;822;p16"/>
              <p:cNvSpPr/>
              <p:nvPr/>
            </p:nvSpPr>
            <p:spPr>
              <a:xfrm>
                <a:off x="-8700" y="1304601"/>
                <a:ext cx="9161372" cy="3370928"/>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23" name="Google Shape;823;p16"/>
              <p:cNvGrpSpPr/>
              <p:nvPr/>
            </p:nvGrpSpPr>
            <p:grpSpPr>
              <a:xfrm>
                <a:off x="-8400" y="4139420"/>
                <a:ext cx="9161274" cy="1004074"/>
                <a:chOff x="0" y="4139430"/>
                <a:chExt cx="9143901" cy="1004074"/>
              </a:xfrm>
            </p:grpSpPr>
            <p:grpSp>
              <p:nvGrpSpPr>
                <p:cNvPr id="824" name="Google Shape;824;p16"/>
                <p:cNvGrpSpPr/>
                <p:nvPr/>
              </p:nvGrpSpPr>
              <p:grpSpPr>
                <a:xfrm>
                  <a:off x="0" y="4139430"/>
                  <a:ext cx="9143901" cy="1004074"/>
                  <a:chOff x="0" y="4139430"/>
                  <a:chExt cx="9143901" cy="1004074"/>
                </a:xfrm>
              </p:grpSpPr>
              <p:sp>
                <p:nvSpPr>
                  <p:cNvPr id="825" name="Google Shape;825;p16"/>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16"/>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16"/>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28" name="Google Shape;828;p16"/>
                  <p:cNvGrpSpPr/>
                  <p:nvPr/>
                </p:nvGrpSpPr>
                <p:grpSpPr>
                  <a:xfrm>
                    <a:off x="6826124" y="4139430"/>
                    <a:ext cx="633755" cy="365856"/>
                    <a:chOff x="6850399" y="4145425"/>
                    <a:chExt cx="603346" cy="365856"/>
                  </a:xfrm>
                </p:grpSpPr>
                <p:sp>
                  <p:nvSpPr>
                    <p:cNvPr id="829" name="Google Shape;829;p16"/>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16"/>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31" name="Google Shape;831;p16"/>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32" name="Google Shape;832;p16"/>
                <p:cNvGrpSpPr/>
                <p:nvPr/>
              </p:nvGrpSpPr>
              <p:grpSpPr>
                <a:xfrm>
                  <a:off x="321776" y="4685697"/>
                  <a:ext cx="8144719" cy="435518"/>
                  <a:chOff x="2591382" y="1766527"/>
                  <a:chExt cx="2248618" cy="141223"/>
                </a:xfrm>
              </p:grpSpPr>
              <p:sp>
                <p:nvSpPr>
                  <p:cNvPr id="833" name="Google Shape;833;p16"/>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16"/>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16"/>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16"/>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16"/>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16"/>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16"/>
                  <p:cNvSpPr/>
                  <p:nvPr/>
                </p:nvSpPr>
                <p:spPr>
                  <a:xfrm>
                    <a:off x="2619307" y="1824086"/>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16"/>
                  <p:cNvSpPr/>
                  <p:nvPr/>
                </p:nvSpPr>
                <p:spPr>
                  <a:xfrm>
                    <a:off x="2591382" y="1851986"/>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16"/>
                  <p:cNvSpPr/>
                  <p:nvPr/>
                </p:nvSpPr>
                <p:spPr>
                  <a:xfrm>
                    <a:off x="2642157" y="1845461"/>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16"/>
                  <p:cNvSpPr/>
                  <p:nvPr/>
                </p:nvSpPr>
                <p:spPr>
                  <a:xfrm>
                    <a:off x="4231687" y="1766527"/>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16"/>
                  <p:cNvSpPr/>
                  <p:nvPr/>
                </p:nvSpPr>
                <p:spPr>
                  <a:xfrm>
                    <a:off x="4203787" y="1794427"/>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16"/>
                  <p:cNvSpPr/>
                  <p:nvPr/>
                </p:nvSpPr>
                <p:spPr>
                  <a:xfrm>
                    <a:off x="4254537" y="1787902"/>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845" name="Google Shape;845;p16"/>
            <p:cNvSpPr/>
            <p:nvPr/>
          </p:nvSpPr>
          <p:spPr>
            <a:xfrm>
              <a:off x="3501438" y="41700"/>
              <a:ext cx="787123" cy="183341"/>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16"/>
            <p:cNvSpPr/>
            <p:nvPr/>
          </p:nvSpPr>
          <p:spPr>
            <a:xfrm>
              <a:off x="8217930" y="254023"/>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16"/>
            <p:cNvSpPr/>
            <p:nvPr/>
          </p:nvSpPr>
          <p:spPr>
            <a:xfrm>
              <a:off x="-288829" y="1111272"/>
              <a:ext cx="662289" cy="258050"/>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48" name="Google Shape;848;p16"/>
            <p:cNvGrpSpPr/>
            <p:nvPr/>
          </p:nvGrpSpPr>
          <p:grpSpPr>
            <a:xfrm>
              <a:off x="8630921" y="1449228"/>
              <a:ext cx="364861" cy="363915"/>
              <a:chOff x="2789668" y="759261"/>
              <a:chExt cx="440069" cy="438928"/>
            </a:xfrm>
          </p:grpSpPr>
          <p:sp>
            <p:nvSpPr>
              <p:cNvPr id="849" name="Google Shape;849;p16"/>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16"/>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16"/>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16"/>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16"/>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16"/>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16"/>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16"/>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16"/>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8" name="Google Shape;858;p16"/>
            <p:cNvGrpSpPr/>
            <p:nvPr/>
          </p:nvGrpSpPr>
          <p:grpSpPr>
            <a:xfrm>
              <a:off x="189621" y="38416"/>
              <a:ext cx="364861" cy="363915"/>
              <a:chOff x="2789668" y="759261"/>
              <a:chExt cx="440069" cy="438928"/>
            </a:xfrm>
          </p:grpSpPr>
          <p:sp>
            <p:nvSpPr>
              <p:cNvPr id="859" name="Google Shape;859;p16"/>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16"/>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16"/>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16"/>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16"/>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16"/>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16"/>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16"/>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16"/>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8" name="Google Shape;868;p16"/>
            <p:cNvGrpSpPr/>
            <p:nvPr/>
          </p:nvGrpSpPr>
          <p:grpSpPr>
            <a:xfrm rot="-3288692">
              <a:off x="1027217" y="4754387"/>
              <a:ext cx="459724" cy="327912"/>
              <a:chOff x="4879302" y="1958088"/>
              <a:chExt cx="715237" cy="510165"/>
            </a:xfrm>
          </p:grpSpPr>
          <p:sp>
            <p:nvSpPr>
              <p:cNvPr id="869" name="Google Shape;869;p16"/>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16"/>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16"/>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72" name="Google Shape;872;p16"/>
              <p:cNvGrpSpPr/>
              <p:nvPr/>
            </p:nvGrpSpPr>
            <p:grpSpPr>
              <a:xfrm>
                <a:off x="4937962" y="2055352"/>
                <a:ext cx="566907" cy="373034"/>
                <a:chOff x="5290896" y="3020653"/>
                <a:chExt cx="865243" cy="569344"/>
              </a:xfrm>
            </p:grpSpPr>
            <p:sp>
              <p:nvSpPr>
                <p:cNvPr id="873" name="Google Shape;873;p16"/>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16"/>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16"/>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16"/>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16"/>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16"/>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16"/>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16"/>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16"/>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16"/>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16"/>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16"/>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16"/>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16"/>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16"/>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16"/>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16"/>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16"/>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16"/>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16"/>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16"/>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16"/>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95" name="Google Shape;895;p16"/>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16"/>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16"/>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16"/>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9" name="Google Shape;899;p16"/>
            <p:cNvGrpSpPr/>
            <p:nvPr/>
          </p:nvGrpSpPr>
          <p:grpSpPr>
            <a:xfrm rot="1398377">
              <a:off x="8583591" y="3452689"/>
              <a:ext cx="459716" cy="327907"/>
              <a:chOff x="4879302" y="1958088"/>
              <a:chExt cx="715237" cy="510165"/>
            </a:xfrm>
          </p:grpSpPr>
          <p:sp>
            <p:nvSpPr>
              <p:cNvPr id="900" name="Google Shape;900;p16"/>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16"/>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16"/>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03" name="Google Shape;903;p16"/>
              <p:cNvGrpSpPr/>
              <p:nvPr/>
            </p:nvGrpSpPr>
            <p:grpSpPr>
              <a:xfrm>
                <a:off x="4937962" y="2055352"/>
                <a:ext cx="566907" cy="373034"/>
                <a:chOff x="5290896" y="3020653"/>
                <a:chExt cx="865243" cy="569344"/>
              </a:xfrm>
            </p:grpSpPr>
            <p:sp>
              <p:nvSpPr>
                <p:cNvPr id="904" name="Google Shape;904;p16"/>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16"/>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16"/>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16"/>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16"/>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16"/>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16"/>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16"/>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16"/>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16"/>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16"/>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16"/>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16"/>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16"/>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16"/>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16"/>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16"/>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16"/>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16"/>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16"/>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16"/>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16"/>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6" name="Google Shape;926;p16"/>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16"/>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16"/>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16"/>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930" name="Google Shape;930;p16"/>
          <p:cNvSpPr txBox="1">
            <a:spLocks noGrp="1"/>
          </p:cNvSpPr>
          <p:nvPr>
            <p:ph type="title"/>
          </p:nvPr>
        </p:nvSpPr>
        <p:spPr>
          <a:xfrm>
            <a:off x="960000" y="682767"/>
            <a:ext cx="10272000" cy="67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600"/>
              <a:buNone/>
              <a:defRPr sz="3467"/>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413956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97"/>
        <p:cNvGrpSpPr/>
        <p:nvPr/>
      </p:nvGrpSpPr>
      <p:grpSpPr>
        <a:xfrm>
          <a:off x="0" y="0"/>
          <a:ext cx="0" cy="0"/>
          <a:chOff x="0" y="0"/>
          <a:chExt cx="0" cy="0"/>
        </a:xfrm>
      </p:grpSpPr>
      <p:grpSp>
        <p:nvGrpSpPr>
          <p:cNvPr id="1198" name="Google Shape;1198;p19"/>
          <p:cNvGrpSpPr/>
          <p:nvPr/>
        </p:nvGrpSpPr>
        <p:grpSpPr>
          <a:xfrm>
            <a:off x="-11600" y="1739469"/>
            <a:ext cx="12215432" cy="5118524"/>
            <a:chOff x="-8700" y="1304601"/>
            <a:chExt cx="9161574" cy="3838893"/>
          </a:xfrm>
        </p:grpSpPr>
        <p:sp>
          <p:nvSpPr>
            <p:cNvPr id="1199" name="Google Shape;1199;p19"/>
            <p:cNvSpPr/>
            <p:nvPr/>
          </p:nvSpPr>
          <p:spPr>
            <a:xfrm>
              <a:off x="-8700" y="1304601"/>
              <a:ext cx="9161372" cy="3370928"/>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00" name="Google Shape;1200;p19"/>
            <p:cNvGrpSpPr/>
            <p:nvPr/>
          </p:nvGrpSpPr>
          <p:grpSpPr>
            <a:xfrm>
              <a:off x="-8400" y="4139420"/>
              <a:ext cx="9161274" cy="1004074"/>
              <a:chOff x="0" y="4139430"/>
              <a:chExt cx="9143901" cy="1004074"/>
            </a:xfrm>
          </p:grpSpPr>
          <p:grpSp>
            <p:nvGrpSpPr>
              <p:cNvPr id="1201" name="Google Shape;1201;p19"/>
              <p:cNvGrpSpPr/>
              <p:nvPr/>
            </p:nvGrpSpPr>
            <p:grpSpPr>
              <a:xfrm>
                <a:off x="0" y="4139430"/>
                <a:ext cx="9143901" cy="1004074"/>
                <a:chOff x="0" y="4139430"/>
                <a:chExt cx="9143901" cy="1004074"/>
              </a:xfrm>
            </p:grpSpPr>
            <p:sp>
              <p:nvSpPr>
                <p:cNvPr id="1202" name="Google Shape;1202;p19"/>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19"/>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19"/>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05" name="Google Shape;1205;p19"/>
                <p:cNvGrpSpPr/>
                <p:nvPr/>
              </p:nvGrpSpPr>
              <p:grpSpPr>
                <a:xfrm>
                  <a:off x="6826124" y="4139430"/>
                  <a:ext cx="633755" cy="365856"/>
                  <a:chOff x="6850399" y="4145425"/>
                  <a:chExt cx="603346" cy="365856"/>
                </a:xfrm>
              </p:grpSpPr>
              <p:sp>
                <p:nvSpPr>
                  <p:cNvPr id="1206" name="Google Shape;1206;p19"/>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19"/>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8" name="Google Shape;1208;p19"/>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9" name="Google Shape;1209;p19"/>
              <p:cNvGrpSpPr/>
              <p:nvPr/>
            </p:nvGrpSpPr>
            <p:grpSpPr>
              <a:xfrm>
                <a:off x="549942" y="4558403"/>
                <a:ext cx="7916552" cy="562812"/>
                <a:chOff x="2654375" y="1725250"/>
                <a:chExt cx="2185625" cy="182500"/>
              </a:xfrm>
            </p:grpSpPr>
            <p:sp>
              <p:nvSpPr>
                <p:cNvPr id="1210" name="Google Shape;1210;p19"/>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19"/>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19"/>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19"/>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19"/>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19"/>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19"/>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19"/>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19"/>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19"/>
                <p:cNvSpPr/>
                <p:nvPr/>
              </p:nvSpPr>
              <p:spPr>
                <a:xfrm>
                  <a:off x="4231687" y="1766527"/>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19"/>
                <p:cNvSpPr/>
                <p:nvPr/>
              </p:nvSpPr>
              <p:spPr>
                <a:xfrm>
                  <a:off x="4203787" y="1794427"/>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19"/>
                <p:cNvSpPr/>
                <p:nvPr/>
              </p:nvSpPr>
              <p:spPr>
                <a:xfrm>
                  <a:off x="4254537" y="1787902"/>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222" name="Google Shape;1222;p19"/>
          <p:cNvGrpSpPr/>
          <p:nvPr/>
        </p:nvGrpSpPr>
        <p:grpSpPr>
          <a:xfrm flipH="1">
            <a:off x="64792" y="-138845"/>
            <a:ext cx="12011712" cy="6923876"/>
            <a:chOff x="48594" y="-104134"/>
            <a:chExt cx="9008784" cy="5192907"/>
          </a:xfrm>
        </p:grpSpPr>
        <p:sp>
          <p:nvSpPr>
            <p:cNvPr id="1223" name="Google Shape;1223;p19"/>
            <p:cNvSpPr/>
            <p:nvPr/>
          </p:nvSpPr>
          <p:spPr>
            <a:xfrm>
              <a:off x="2421430" y="135148"/>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24" name="Google Shape;1224;p19"/>
            <p:cNvGrpSpPr/>
            <p:nvPr/>
          </p:nvGrpSpPr>
          <p:grpSpPr>
            <a:xfrm>
              <a:off x="910371" y="-104134"/>
              <a:ext cx="364861" cy="363915"/>
              <a:chOff x="2789668" y="759261"/>
              <a:chExt cx="440069" cy="438928"/>
            </a:xfrm>
          </p:grpSpPr>
          <p:sp>
            <p:nvSpPr>
              <p:cNvPr id="1225" name="Google Shape;1225;p1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1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1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1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1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1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1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1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1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4" name="Google Shape;1234;p19"/>
            <p:cNvGrpSpPr/>
            <p:nvPr/>
          </p:nvGrpSpPr>
          <p:grpSpPr>
            <a:xfrm rot="1707536">
              <a:off x="3148488" y="4671127"/>
              <a:ext cx="459736" cy="327921"/>
              <a:chOff x="4879302" y="1958088"/>
              <a:chExt cx="715237" cy="510165"/>
            </a:xfrm>
          </p:grpSpPr>
          <p:sp>
            <p:nvSpPr>
              <p:cNvPr id="1235" name="Google Shape;1235;p1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38" name="Google Shape;1238;p19"/>
              <p:cNvGrpSpPr/>
              <p:nvPr/>
            </p:nvGrpSpPr>
            <p:grpSpPr>
              <a:xfrm>
                <a:off x="4937962" y="2055352"/>
                <a:ext cx="566907" cy="373034"/>
                <a:chOff x="5290896" y="3020653"/>
                <a:chExt cx="865243" cy="569344"/>
              </a:xfrm>
            </p:grpSpPr>
            <p:sp>
              <p:nvSpPr>
                <p:cNvPr id="1239" name="Google Shape;1239;p1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1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1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1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1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1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1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1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1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1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1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1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1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1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1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1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1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1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1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1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1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1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61" name="Google Shape;1261;p1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1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1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1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5" name="Google Shape;1265;p19"/>
            <p:cNvGrpSpPr/>
            <p:nvPr/>
          </p:nvGrpSpPr>
          <p:grpSpPr>
            <a:xfrm rot="1707536">
              <a:off x="8547288" y="1174952"/>
              <a:ext cx="459736" cy="327921"/>
              <a:chOff x="4879302" y="1958088"/>
              <a:chExt cx="715237" cy="510165"/>
            </a:xfrm>
          </p:grpSpPr>
          <p:sp>
            <p:nvSpPr>
              <p:cNvPr id="1266" name="Google Shape;1266;p1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69" name="Google Shape;1269;p19"/>
              <p:cNvGrpSpPr/>
              <p:nvPr/>
            </p:nvGrpSpPr>
            <p:grpSpPr>
              <a:xfrm>
                <a:off x="4937962" y="2055352"/>
                <a:ext cx="566907" cy="373034"/>
                <a:chOff x="5290896" y="3020653"/>
                <a:chExt cx="865243" cy="569344"/>
              </a:xfrm>
            </p:grpSpPr>
            <p:sp>
              <p:nvSpPr>
                <p:cNvPr id="1270" name="Google Shape;1270;p1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1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1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1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1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1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1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1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1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1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1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1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1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1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1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1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1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1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1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1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1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1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2" name="Google Shape;1292;p1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1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1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1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6" name="Google Shape;1296;p19"/>
            <p:cNvGrpSpPr/>
            <p:nvPr/>
          </p:nvGrpSpPr>
          <p:grpSpPr>
            <a:xfrm>
              <a:off x="8594721" y="3339116"/>
              <a:ext cx="364861" cy="363915"/>
              <a:chOff x="2789668" y="759261"/>
              <a:chExt cx="440069" cy="438928"/>
            </a:xfrm>
          </p:grpSpPr>
          <p:sp>
            <p:nvSpPr>
              <p:cNvPr id="1297" name="Google Shape;1297;p1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1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1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1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1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1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1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1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1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6" name="Google Shape;1306;p19"/>
            <p:cNvGrpSpPr/>
            <p:nvPr/>
          </p:nvGrpSpPr>
          <p:grpSpPr>
            <a:xfrm rot="1707536">
              <a:off x="5017188" y="28477"/>
              <a:ext cx="459736" cy="327921"/>
              <a:chOff x="4879302" y="1958088"/>
              <a:chExt cx="715237" cy="510165"/>
            </a:xfrm>
          </p:grpSpPr>
          <p:sp>
            <p:nvSpPr>
              <p:cNvPr id="1307" name="Google Shape;1307;p1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10" name="Google Shape;1310;p19"/>
              <p:cNvGrpSpPr/>
              <p:nvPr/>
            </p:nvGrpSpPr>
            <p:grpSpPr>
              <a:xfrm>
                <a:off x="4937962" y="2055352"/>
                <a:ext cx="566907" cy="373034"/>
                <a:chOff x="5290896" y="3020653"/>
                <a:chExt cx="865243" cy="569344"/>
              </a:xfrm>
            </p:grpSpPr>
            <p:sp>
              <p:nvSpPr>
                <p:cNvPr id="1311" name="Google Shape;1311;p1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1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1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1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1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1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1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1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1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1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1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1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1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1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1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1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1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1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1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1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1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1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33" name="Google Shape;1333;p1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1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1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1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7" name="Google Shape;1337;p19"/>
            <p:cNvGrpSpPr/>
            <p:nvPr/>
          </p:nvGrpSpPr>
          <p:grpSpPr>
            <a:xfrm rot="6852270">
              <a:off x="114649" y="2111398"/>
              <a:ext cx="729665" cy="616845"/>
              <a:chOff x="6880291" y="4084285"/>
              <a:chExt cx="729656" cy="616837"/>
            </a:xfrm>
          </p:grpSpPr>
          <p:sp>
            <p:nvSpPr>
              <p:cNvPr id="1338" name="Google Shape;1338;p19"/>
              <p:cNvSpPr/>
              <p:nvPr/>
            </p:nvSpPr>
            <p:spPr>
              <a:xfrm>
                <a:off x="6880291" y="4084285"/>
                <a:ext cx="729656" cy="616837"/>
              </a:xfrm>
              <a:custGeom>
                <a:avLst/>
                <a:gdLst/>
                <a:ahLst/>
                <a:cxnLst/>
                <a:rect l="l" t="t" r="r" b="b"/>
                <a:pathLst>
                  <a:path w="17113" h="14467" extrusionOk="0">
                    <a:moveTo>
                      <a:pt x="11735" y="1"/>
                    </a:moveTo>
                    <a:cubicBezTo>
                      <a:pt x="11451" y="1"/>
                      <a:pt x="11167" y="53"/>
                      <a:pt x="10903" y="161"/>
                    </a:cubicBezTo>
                    <a:cubicBezTo>
                      <a:pt x="10282" y="416"/>
                      <a:pt x="9765" y="976"/>
                      <a:pt x="9485" y="1699"/>
                    </a:cubicBezTo>
                    <a:cubicBezTo>
                      <a:pt x="9439" y="1819"/>
                      <a:pt x="9400" y="1940"/>
                      <a:pt x="9367" y="2063"/>
                    </a:cubicBezTo>
                    <a:cubicBezTo>
                      <a:pt x="9115" y="1670"/>
                      <a:pt x="8782" y="1297"/>
                      <a:pt x="8332" y="1027"/>
                    </a:cubicBezTo>
                    <a:cubicBezTo>
                      <a:pt x="7910" y="773"/>
                      <a:pt x="7411" y="629"/>
                      <a:pt x="6927" y="624"/>
                    </a:cubicBezTo>
                    <a:cubicBezTo>
                      <a:pt x="6916" y="624"/>
                      <a:pt x="6906" y="624"/>
                      <a:pt x="6896" y="624"/>
                    </a:cubicBezTo>
                    <a:cubicBezTo>
                      <a:pt x="6352" y="624"/>
                      <a:pt x="5860" y="791"/>
                      <a:pt x="5473" y="1109"/>
                    </a:cubicBezTo>
                    <a:cubicBezTo>
                      <a:pt x="4978" y="1515"/>
                      <a:pt x="4673" y="2156"/>
                      <a:pt x="4634" y="2867"/>
                    </a:cubicBezTo>
                    <a:lnTo>
                      <a:pt x="4634" y="2869"/>
                    </a:lnTo>
                    <a:cubicBezTo>
                      <a:pt x="4619" y="3177"/>
                      <a:pt x="4665" y="3484"/>
                      <a:pt x="4743" y="3779"/>
                    </a:cubicBezTo>
                    <a:cubicBezTo>
                      <a:pt x="4161" y="3941"/>
                      <a:pt x="3646" y="4269"/>
                      <a:pt x="3285" y="4721"/>
                    </a:cubicBezTo>
                    <a:cubicBezTo>
                      <a:pt x="2659" y="5509"/>
                      <a:pt x="2571" y="6628"/>
                      <a:pt x="3071" y="7443"/>
                    </a:cubicBezTo>
                    <a:cubicBezTo>
                      <a:pt x="3421" y="8016"/>
                      <a:pt x="4056" y="8435"/>
                      <a:pt x="4815" y="8596"/>
                    </a:cubicBezTo>
                    <a:cubicBezTo>
                      <a:pt x="5102" y="8657"/>
                      <a:pt x="5388" y="8680"/>
                      <a:pt x="5668" y="8680"/>
                    </a:cubicBezTo>
                    <a:cubicBezTo>
                      <a:pt x="5998" y="8680"/>
                      <a:pt x="6321" y="8648"/>
                      <a:pt x="6632" y="8611"/>
                    </a:cubicBezTo>
                    <a:cubicBezTo>
                      <a:pt x="7036" y="8561"/>
                      <a:pt x="7439" y="8498"/>
                      <a:pt x="7840" y="8422"/>
                    </a:cubicBezTo>
                    <a:lnTo>
                      <a:pt x="7840" y="8422"/>
                    </a:lnTo>
                    <a:cubicBezTo>
                      <a:pt x="5905" y="10071"/>
                      <a:pt x="3022" y="11694"/>
                      <a:pt x="577" y="12826"/>
                    </a:cubicBezTo>
                    <a:lnTo>
                      <a:pt x="571" y="12828"/>
                    </a:lnTo>
                    <a:cubicBezTo>
                      <a:pt x="169" y="13018"/>
                      <a:pt x="0" y="13482"/>
                      <a:pt x="185" y="13884"/>
                    </a:cubicBezTo>
                    <a:cubicBezTo>
                      <a:pt x="244" y="14009"/>
                      <a:pt x="329" y="14113"/>
                      <a:pt x="431" y="14191"/>
                    </a:cubicBezTo>
                    <a:cubicBezTo>
                      <a:pt x="567" y="14295"/>
                      <a:pt x="734" y="14352"/>
                      <a:pt x="907" y="14352"/>
                    </a:cubicBezTo>
                    <a:cubicBezTo>
                      <a:pt x="1018" y="14352"/>
                      <a:pt x="1131" y="14328"/>
                      <a:pt x="1240" y="14278"/>
                    </a:cubicBezTo>
                    <a:lnTo>
                      <a:pt x="1254" y="14272"/>
                    </a:lnTo>
                    <a:cubicBezTo>
                      <a:pt x="2588" y="13633"/>
                      <a:pt x="6444" y="11683"/>
                      <a:pt x="8999" y="9371"/>
                    </a:cubicBezTo>
                    <a:lnTo>
                      <a:pt x="8999" y="9371"/>
                    </a:lnTo>
                    <a:cubicBezTo>
                      <a:pt x="8943" y="9849"/>
                      <a:pt x="8914" y="10307"/>
                      <a:pt x="8905" y="10779"/>
                    </a:cubicBezTo>
                    <a:cubicBezTo>
                      <a:pt x="8892" y="11515"/>
                      <a:pt x="8953" y="12593"/>
                      <a:pt x="9625" y="13435"/>
                    </a:cubicBezTo>
                    <a:cubicBezTo>
                      <a:pt x="9933" y="13820"/>
                      <a:pt x="10350" y="14128"/>
                      <a:pt x="10802" y="14302"/>
                    </a:cubicBezTo>
                    <a:cubicBezTo>
                      <a:pt x="11086" y="14412"/>
                      <a:pt x="11373" y="14466"/>
                      <a:pt x="11654" y="14466"/>
                    </a:cubicBezTo>
                    <a:cubicBezTo>
                      <a:pt x="11887" y="14466"/>
                      <a:pt x="12116" y="14429"/>
                      <a:pt x="12335" y="14353"/>
                    </a:cubicBezTo>
                    <a:cubicBezTo>
                      <a:pt x="12940" y="14145"/>
                      <a:pt x="13450" y="13650"/>
                      <a:pt x="13733" y="12996"/>
                    </a:cubicBezTo>
                    <a:lnTo>
                      <a:pt x="13733" y="12995"/>
                    </a:lnTo>
                    <a:cubicBezTo>
                      <a:pt x="13855" y="12711"/>
                      <a:pt x="13918" y="12407"/>
                      <a:pt x="13948" y="12103"/>
                    </a:cubicBezTo>
                    <a:cubicBezTo>
                      <a:pt x="14034" y="12111"/>
                      <a:pt x="14120" y="12114"/>
                      <a:pt x="14205" y="12114"/>
                    </a:cubicBezTo>
                    <a:cubicBezTo>
                      <a:pt x="14719" y="12114"/>
                      <a:pt x="15218" y="11984"/>
                      <a:pt x="15643" y="11727"/>
                    </a:cubicBezTo>
                    <a:cubicBezTo>
                      <a:pt x="16504" y="11207"/>
                      <a:pt x="16976" y="10189"/>
                      <a:pt x="16791" y="9251"/>
                    </a:cubicBezTo>
                    <a:cubicBezTo>
                      <a:pt x="16661" y="8591"/>
                      <a:pt x="16212" y="7977"/>
                      <a:pt x="15557" y="7562"/>
                    </a:cubicBezTo>
                    <a:cubicBezTo>
                      <a:pt x="15394" y="7460"/>
                      <a:pt x="15229" y="7374"/>
                      <a:pt x="15059" y="7299"/>
                    </a:cubicBezTo>
                    <a:cubicBezTo>
                      <a:pt x="15536" y="7112"/>
                      <a:pt x="16016" y="6830"/>
                      <a:pt x="16393" y="6384"/>
                    </a:cubicBezTo>
                    <a:cubicBezTo>
                      <a:pt x="16712" y="6007"/>
                      <a:pt x="16934" y="5538"/>
                      <a:pt x="17017" y="5060"/>
                    </a:cubicBezTo>
                    <a:cubicBezTo>
                      <a:pt x="17112" y="4512"/>
                      <a:pt x="17028" y="3989"/>
                      <a:pt x="16771" y="3547"/>
                    </a:cubicBezTo>
                    <a:cubicBezTo>
                      <a:pt x="16450" y="2993"/>
                      <a:pt x="15867" y="2589"/>
                      <a:pt x="15170" y="2438"/>
                    </a:cubicBezTo>
                    <a:lnTo>
                      <a:pt x="15169" y="2438"/>
                    </a:lnTo>
                    <a:cubicBezTo>
                      <a:pt x="14983" y="2398"/>
                      <a:pt x="14795" y="2381"/>
                      <a:pt x="14608" y="2381"/>
                    </a:cubicBezTo>
                    <a:cubicBezTo>
                      <a:pt x="14489" y="2381"/>
                      <a:pt x="14370" y="2388"/>
                      <a:pt x="14253" y="2400"/>
                    </a:cubicBezTo>
                    <a:cubicBezTo>
                      <a:pt x="14186" y="1799"/>
                      <a:pt x="13945" y="1238"/>
                      <a:pt x="13556" y="809"/>
                    </a:cubicBezTo>
                    <a:cubicBezTo>
                      <a:pt x="13081" y="287"/>
                      <a:pt x="12403" y="1"/>
                      <a:pt x="11735"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19"/>
              <p:cNvSpPr/>
              <p:nvPr/>
            </p:nvSpPr>
            <p:spPr>
              <a:xfrm>
                <a:off x="6909413" y="4382623"/>
                <a:ext cx="404374" cy="280171"/>
              </a:xfrm>
              <a:custGeom>
                <a:avLst/>
                <a:gdLst/>
                <a:ahLst/>
                <a:cxnLst/>
                <a:rect l="l" t="t" r="r" b="b"/>
                <a:pathLst>
                  <a:path w="9484" h="6571" extrusionOk="0">
                    <a:moveTo>
                      <a:pt x="9432" y="1"/>
                    </a:moveTo>
                    <a:cubicBezTo>
                      <a:pt x="9418" y="1"/>
                      <a:pt x="9403" y="8"/>
                      <a:pt x="9394" y="22"/>
                    </a:cubicBezTo>
                    <a:cubicBezTo>
                      <a:pt x="7666" y="2544"/>
                      <a:pt x="2940" y="5070"/>
                      <a:pt x="134" y="6333"/>
                    </a:cubicBezTo>
                    <a:cubicBezTo>
                      <a:pt x="0" y="6395"/>
                      <a:pt x="66" y="6571"/>
                      <a:pt x="182" y="6571"/>
                    </a:cubicBezTo>
                    <a:cubicBezTo>
                      <a:pt x="199" y="6571"/>
                      <a:pt x="216" y="6567"/>
                      <a:pt x="234" y="6559"/>
                    </a:cubicBezTo>
                    <a:cubicBezTo>
                      <a:pt x="3049" y="5244"/>
                      <a:pt x="7767" y="2636"/>
                      <a:pt x="9471" y="70"/>
                    </a:cubicBezTo>
                    <a:lnTo>
                      <a:pt x="9471" y="71"/>
                    </a:lnTo>
                    <a:cubicBezTo>
                      <a:pt x="9484" y="49"/>
                      <a:pt x="9477" y="22"/>
                      <a:pt x="9457" y="8"/>
                    </a:cubicBezTo>
                    <a:cubicBezTo>
                      <a:pt x="9449" y="3"/>
                      <a:pt x="9441" y="1"/>
                      <a:pt x="94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19"/>
              <p:cNvSpPr/>
              <p:nvPr/>
            </p:nvSpPr>
            <p:spPr>
              <a:xfrm>
                <a:off x="7300447" y="4113151"/>
                <a:ext cx="287803" cy="276206"/>
              </a:xfrm>
              <a:custGeom>
                <a:avLst/>
                <a:gdLst/>
                <a:ahLst/>
                <a:cxnLst/>
                <a:rect l="l" t="t" r="r" b="b"/>
                <a:pathLst>
                  <a:path w="6750" h="6478" extrusionOk="0">
                    <a:moveTo>
                      <a:pt x="1947" y="0"/>
                    </a:moveTo>
                    <a:cubicBezTo>
                      <a:pt x="1757" y="0"/>
                      <a:pt x="1567" y="34"/>
                      <a:pt x="1388" y="105"/>
                    </a:cubicBezTo>
                    <a:cubicBezTo>
                      <a:pt x="893" y="302"/>
                      <a:pt x="531" y="754"/>
                      <a:pt x="333" y="1251"/>
                    </a:cubicBezTo>
                    <a:cubicBezTo>
                      <a:pt x="136" y="1747"/>
                      <a:pt x="83" y="2288"/>
                      <a:pt x="57" y="2821"/>
                    </a:cubicBezTo>
                    <a:cubicBezTo>
                      <a:pt x="0" y="3987"/>
                      <a:pt x="54" y="5157"/>
                      <a:pt x="221" y="6312"/>
                    </a:cubicBezTo>
                    <a:cubicBezTo>
                      <a:pt x="227" y="6357"/>
                      <a:pt x="234" y="6402"/>
                      <a:pt x="240" y="6447"/>
                    </a:cubicBezTo>
                    <a:cubicBezTo>
                      <a:pt x="254" y="6447"/>
                      <a:pt x="267" y="6447"/>
                      <a:pt x="280" y="6449"/>
                    </a:cubicBezTo>
                    <a:cubicBezTo>
                      <a:pt x="705" y="6467"/>
                      <a:pt x="1102" y="6478"/>
                      <a:pt x="1485" y="6478"/>
                    </a:cubicBezTo>
                    <a:cubicBezTo>
                      <a:pt x="2347" y="6478"/>
                      <a:pt x="3131" y="6424"/>
                      <a:pt x="3975" y="6283"/>
                    </a:cubicBezTo>
                    <a:cubicBezTo>
                      <a:pt x="4846" y="6136"/>
                      <a:pt x="5572" y="5872"/>
                      <a:pt x="6055" y="5312"/>
                    </a:cubicBezTo>
                    <a:cubicBezTo>
                      <a:pt x="6540" y="4752"/>
                      <a:pt x="6749" y="3899"/>
                      <a:pt x="6384" y="3255"/>
                    </a:cubicBezTo>
                    <a:cubicBezTo>
                      <a:pt x="6147" y="2835"/>
                      <a:pt x="5700" y="2562"/>
                      <a:pt x="5231" y="2455"/>
                    </a:cubicBezTo>
                    <a:cubicBezTo>
                      <a:pt x="5088" y="2422"/>
                      <a:pt x="4939" y="2409"/>
                      <a:pt x="4787" y="2409"/>
                    </a:cubicBezTo>
                    <a:cubicBezTo>
                      <a:pt x="4441" y="2409"/>
                      <a:pt x="4083" y="2478"/>
                      <a:pt x="3757" y="2552"/>
                    </a:cubicBezTo>
                    <a:cubicBezTo>
                      <a:pt x="3893" y="1872"/>
                      <a:pt x="3742" y="1120"/>
                      <a:pt x="3280" y="601"/>
                    </a:cubicBezTo>
                    <a:cubicBezTo>
                      <a:pt x="2946" y="227"/>
                      <a:pt x="2444" y="0"/>
                      <a:pt x="19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19"/>
              <p:cNvSpPr/>
              <p:nvPr/>
            </p:nvSpPr>
            <p:spPr>
              <a:xfrm>
                <a:off x="7308164" y="4261958"/>
                <a:ext cx="116528" cy="128126"/>
              </a:xfrm>
              <a:custGeom>
                <a:avLst/>
                <a:gdLst/>
                <a:ahLst/>
                <a:cxnLst/>
                <a:rect l="l" t="t" r="r" b="b"/>
                <a:pathLst>
                  <a:path w="2733" h="3005" extrusionOk="0">
                    <a:moveTo>
                      <a:pt x="1103" y="45"/>
                    </a:moveTo>
                    <a:cubicBezTo>
                      <a:pt x="1116" y="45"/>
                      <a:pt x="1129" y="46"/>
                      <a:pt x="1141" y="47"/>
                    </a:cubicBezTo>
                    <a:lnTo>
                      <a:pt x="1140" y="47"/>
                    </a:lnTo>
                    <a:cubicBezTo>
                      <a:pt x="1240" y="54"/>
                      <a:pt x="1333" y="93"/>
                      <a:pt x="1395" y="159"/>
                    </a:cubicBezTo>
                    <a:cubicBezTo>
                      <a:pt x="1488" y="256"/>
                      <a:pt x="1528" y="407"/>
                      <a:pt x="1514" y="609"/>
                    </a:cubicBezTo>
                    <a:cubicBezTo>
                      <a:pt x="1495" y="881"/>
                      <a:pt x="1457" y="1060"/>
                      <a:pt x="1307" y="1283"/>
                    </a:cubicBezTo>
                    <a:cubicBezTo>
                      <a:pt x="1300" y="1291"/>
                      <a:pt x="1301" y="1303"/>
                      <a:pt x="1309" y="1311"/>
                    </a:cubicBezTo>
                    <a:cubicBezTo>
                      <a:pt x="1313" y="1315"/>
                      <a:pt x="1319" y="1318"/>
                      <a:pt x="1325" y="1318"/>
                    </a:cubicBezTo>
                    <a:cubicBezTo>
                      <a:pt x="1329" y="1318"/>
                      <a:pt x="1333" y="1317"/>
                      <a:pt x="1336" y="1315"/>
                    </a:cubicBezTo>
                    <a:cubicBezTo>
                      <a:pt x="1519" y="1210"/>
                      <a:pt x="1708" y="1165"/>
                      <a:pt x="1907" y="1116"/>
                    </a:cubicBezTo>
                    <a:cubicBezTo>
                      <a:pt x="1947" y="1106"/>
                      <a:pt x="1987" y="1097"/>
                      <a:pt x="2027" y="1086"/>
                    </a:cubicBezTo>
                    <a:cubicBezTo>
                      <a:pt x="2092" y="1069"/>
                      <a:pt x="2180" y="1053"/>
                      <a:pt x="2270" y="1053"/>
                    </a:cubicBezTo>
                    <a:cubicBezTo>
                      <a:pt x="2388" y="1053"/>
                      <a:pt x="2509" y="1081"/>
                      <a:pt x="2586" y="1177"/>
                    </a:cubicBezTo>
                    <a:cubicBezTo>
                      <a:pt x="2733" y="1359"/>
                      <a:pt x="2597" y="1637"/>
                      <a:pt x="2552" y="1717"/>
                    </a:cubicBezTo>
                    <a:cubicBezTo>
                      <a:pt x="2213" y="2328"/>
                      <a:pt x="1514" y="2634"/>
                      <a:pt x="989" y="2783"/>
                    </a:cubicBezTo>
                    <a:cubicBezTo>
                      <a:pt x="693" y="2867"/>
                      <a:pt x="387" y="2926"/>
                      <a:pt x="81" y="2957"/>
                    </a:cubicBezTo>
                    <a:cubicBezTo>
                      <a:pt x="94" y="2772"/>
                      <a:pt x="83" y="2591"/>
                      <a:pt x="72" y="2415"/>
                    </a:cubicBezTo>
                    <a:cubicBezTo>
                      <a:pt x="59" y="2200"/>
                      <a:pt x="46" y="1979"/>
                      <a:pt x="76" y="1756"/>
                    </a:cubicBezTo>
                    <a:cubicBezTo>
                      <a:pt x="140" y="1299"/>
                      <a:pt x="246" y="778"/>
                      <a:pt x="549" y="382"/>
                    </a:cubicBezTo>
                    <a:cubicBezTo>
                      <a:pt x="670" y="224"/>
                      <a:pt x="801" y="120"/>
                      <a:pt x="938" y="73"/>
                    </a:cubicBezTo>
                    <a:cubicBezTo>
                      <a:pt x="992" y="55"/>
                      <a:pt x="1048" y="45"/>
                      <a:pt x="1103" y="45"/>
                    </a:cubicBezTo>
                    <a:close/>
                    <a:moveTo>
                      <a:pt x="1102" y="1"/>
                    </a:moveTo>
                    <a:cubicBezTo>
                      <a:pt x="1043" y="1"/>
                      <a:pt x="983" y="10"/>
                      <a:pt x="924" y="31"/>
                    </a:cubicBezTo>
                    <a:cubicBezTo>
                      <a:pt x="778" y="80"/>
                      <a:pt x="640" y="190"/>
                      <a:pt x="514" y="355"/>
                    </a:cubicBezTo>
                    <a:cubicBezTo>
                      <a:pt x="205" y="759"/>
                      <a:pt x="97" y="1287"/>
                      <a:pt x="32" y="1750"/>
                    </a:cubicBezTo>
                    <a:cubicBezTo>
                      <a:pt x="1" y="1977"/>
                      <a:pt x="14" y="2201"/>
                      <a:pt x="28" y="2418"/>
                    </a:cubicBezTo>
                    <a:cubicBezTo>
                      <a:pt x="39" y="2601"/>
                      <a:pt x="49" y="2791"/>
                      <a:pt x="34" y="2981"/>
                    </a:cubicBezTo>
                    <a:cubicBezTo>
                      <a:pt x="33" y="2987"/>
                      <a:pt x="36" y="2994"/>
                      <a:pt x="41" y="2998"/>
                    </a:cubicBezTo>
                    <a:cubicBezTo>
                      <a:pt x="44" y="3003"/>
                      <a:pt x="49" y="3005"/>
                      <a:pt x="55" y="3005"/>
                    </a:cubicBezTo>
                    <a:lnTo>
                      <a:pt x="59" y="3005"/>
                    </a:lnTo>
                    <a:cubicBezTo>
                      <a:pt x="377" y="2973"/>
                      <a:pt x="694" y="2914"/>
                      <a:pt x="1002" y="2826"/>
                    </a:cubicBezTo>
                    <a:cubicBezTo>
                      <a:pt x="1535" y="2675"/>
                      <a:pt x="2244" y="2364"/>
                      <a:pt x="2592" y="1740"/>
                    </a:cubicBezTo>
                    <a:cubicBezTo>
                      <a:pt x="2721" y="1507"/>
                      <a:pt x="2731" y="1287"/>
                      <a:pt x="2621" y="1149"/>
                    </a:cubicBezTo>
                    <a:cubicBezTo>
                      <a:pt x="2536" y="1042"/>
                      <a:pt x="2407" y="1007"/>
                      <a:pt x="2274" y="1007"/>
                    </a:cubicBezTo>
                    <a:cubicBezTo>
                      <a:pt x="2185" y="1007"/>
                      <a:pt x="2095" y="1023"/>
                      <a:pt x="2016" y="1043"/>
                    </a:cubicBezTo>
                    <a:cubicBezTo>
                      <a:pt x="1976" y="1053"/>
                      <a:pt x="1936" y="1063"/>
                      <a:pt x="1897" y="1073"/>
                    </a:cubicBezTo>
                    <a:cubicBezTo>
                      <a:pt x="1722" y="1115"/>
                      <a:pt x="1554" y="1155"/>
                      <a:pt x="1390" y="1236"/>
                    </a:cubicBezTo>
                    <a:cubicBezTo>
                      <a:pt x="1509" y="1037"/>
                      <a:pt x="1542" y="858"/>
                      <a:pt x="1560" y="612"/>
                    </a:cubicBezTo>
                    <a:cubicBezTo>
                      <a:pt x="1575" y="397"/>
                      <a:pt x="1530" y="235"/>
                      <a:pt x="1429" y="129"/>
                    </a:cubicBezTo>
                    <a:cubicBezTo>
                      <a:pt x="1348" y="46"/>
                      <a:pt x="1229" y="1"/>
                      <a:pt x="1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19"/>
              <p:cNvSpPr/>
              <p:nvPr/>
            </p:nvSpPr>
            <p:spPr>
              <a:xfrm>
                <a:off x="7309955" y="4218552"/>
                <a:ext cx="153879" cy="170763"/>
              </a:xfrm>
              <a:custGeom>
                <a:avLst/>
                <a:gdLst/>
                <a:ahLst/>
                <a:cxnLst/>
                <a:rect l="l" t="t" r="r" b="b"/>
                <a:pathLst>
                  <a:path w="3609" h="4005" extrusionOk="0">
                    <a:moveTo>
                      <a:pt x="3584" y="1"/>
                    </a:moveTo>
                    <a:cubicBezTo>
                      <a:pt x="3579" y="1"/>
                      <a:pt x="3574" y="3"/>
                      <a:pt x="3569" y="7"/>
                    </a:cubicBezTo>
                    <a:cubicBezTo>
                      <a:pt x="2093" y="1265"/>
                      <a:pt x="993" y="2486"/>
                      <a:pt x="7" y="3969"/>
                    </a:cubicBezTo>
                    <a:cubicBezTo>
                      <a:pt x="1" y="3979"/>
                      <a:pt x="3" y="3993"/>
                      <a:pt x="14" y="4000"/>
                    </a:cubicBezTo>
                    <a:cubicBezTo>
                      <a:pt x="17" y="4002"/>
                      <a:pt x="20" y="4004"/>
                      <a:pt x="25" y="4004"/>
                    </a:cubicBezTo>
                    <a:cubicBezTo>
                      <a:pt x="32" y="4004"/>
                      <a:pt x="40" y="4001"/>
                      <a:pt x="45" y="3995"/>
                    </a:cubicBezTo>
                    <a:cubicBezTo>
                      <a:pt x="1029" y="2516"/>
                      <a:pt x="2125" y="1296"/>
                      <a:pt x="3599" y="41"/>
                    </a:cubicBezTo>
                    <a:cubicBezTo>
                      <a:pt x="3607" y="33"/>
                      <a:pt x="3608" y="18"/>
                      <a:pt x="3601" y="9"/>
                    </a:cubicBezTo>
                    <a:cubicBezTo>
                      <a:pt x="3597" y="3"/>
                      <a:pt x="3591" y="1"/>
                      <a:pt x="35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19"/>
              <p:cNvSpPr/>
              <p:nvPr/>
            </p:nvSpPr>
            <p:spPr>
              <a:xfrm>
                <a:off x="7021381" y="4137625"/>
                <a:ext cx="290020" cy="285373"/>
              </a:xfrm>
              <a:custGeom>
                <a:avLst/>
                <a:gdLst/>
                <a:ahLst/>
                <a:cxnLst/>
                <a:rect l="l" t="t" r="r" b="b"/>
                <a:pathLst>
                  <a:path w="6802" h="6693" extrusionOk="0">
                    <a:moveTo>
                      <a:pt x="3646" y="1"/>
                    </a:moveTo>
                    <a:cubicBezTo>
                      <a:pt x="3291" y="1"/>
                      <a:pt x="2944" y="100"/>
                      <a:pt x="2666" y="324"/>
                    </a:cubicBezTo>
                    <a:cubicBezTo>
                      <a:pt x="2291" y="625"/>
                      <a:pt x="2092" y="1109"/>
                      <a:pt x="2062" y="1589"/>
                    </a:cubicBezTo>
                    <a:cubicBezTo>
                      <a:pt x="2033" y="2069"/>
                      <a:pt x="2214" y="2583"/>
                      <a:pt x="2394" y="3030"/>
                    </a:cubicBezTo>
                    <a:cubicBezTo>
                      <a:pt x="2363" y="3029"/>
                      <a:pt x="2333" y="3028"/>
                      <a:pt x="2302" y="3028"/>
                    </a:cubicBezTo>
                    <a:cubicBezTo>
                      <a:pt x="1638" y="3028"/>
                      <a:pt x="964" y="3297"/>
                      <a:pt x="544" y="3813"/>
                    </a:cubicBezTo>
                    <a:cubicBezTo>
                      <a:pt x="107" y="4351"/>
                      <a:pt x="0" y="5163"/>
                      <a:pt x="357" y="5759"/>
                    </a:cubicBezTo>
                    <a:cubicBezTo>
                      <a:pt x="632" y="6217"/>
                      <a:pt x="1137" y="6501"/>
                      <a:pt x="1657" y="6617"/>
                    </a:cubicBezTo>
                    <a:cubicBezTo>
                      <a:pt x="1907" y="6672"/>
                      <a:pt x="2161" y="6693"/>
                      <a:pt x="2417" y="6693"/>
                    </a:cubicBezTo>
                    <a:cubicBezTo>
                      <a:pt x="2696" y="6693"/>
                      <a:pt x="2976" y="6668"/>
                      <a:pt x="3252" y="6637"/>
                    </a:cubicBezTo>
                    <a:cubicBezTo>
                      <a:pt x="4411" y="6508"/>
                      <a:pt x="5558" y="6267"/>
                      <a:pt x="6672" y="5917"/>
                    </a:cubicBezTo>
                    <a:cubicBezTo>
                      <a:pt x="6715" y="5904"/>
                      <a:pt x="6758" y="5890"/>
                      <a:pt x="6801" y="5876"/>
                    </a:cubicBezTo>
                    <a:cubicBezTo>
                      <a:pt x="6800" y="5863"/>
                      <a:pt x="6798" y="5850"/>
                      <a:pt x="6797" y="5837"/>
                    </a:cubicBezTo>
                    <a:cubicBezTo>
                      <a:pt x="6634" y="4462"/>
                      <a:pt x="6438" y="3386"/>
                      <a:pt x="6041" y="2216"/>
                    </a:cubicBezTo>
                    <a:cubicBezTo>
                      <a:pt x="5757" y="1379"/>
                      <a:pt x="5380" y="706"/>
                      <a:pt x="4749" y="319"/>
                    </a:cubicBezTo>
                    <a:cubicBezTo>
                      <a:pt x="4422" y="117"/>
                      <a:pt x="4029" y="1"/>
                      <a:pt x="36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19"/>
              <p:cNvSpPr/>
              <p:nvPr/>
            </p:nvSpPr>
            <p:spPr>
              <a:xfrm>
                <a:off x="7178374" y="4287583"/>
                <a:ext cx="135161" cy="110090"/>
              </a:xfrm>
              <a:custGeom>
                <a:avLst/>
                <a:gdLst/>
                <a:ahLst/>
                <a:cxnLst/>
                <a:rect l="l" t="t" r="r" b="b"/>
                <a:pathLst>
                  <a:path w="3170" h="2582" extrusionOk="0">
                    <a:moveTo>
                      <a:pt x="1229" y="46"/>
                    </a:moveTo>
                    <a:cubicBezTo>
                      <a:pt x="1343" y="46"/>
                      <a:pt x="1450" y="80"/>
                      <a:pt x="1497" y="97"/>
                    </a:cubicBezTo>
                    <a:cubicBezTo>
                      <a:pt x="2154" y="335"/>
                      <a:pt x="2568" y="975"/>
                      <a:pt x="2799" y="1470"/>
                    </a:cubicBezTo>
                    <a:cubicBezTo>
                      <a:pt x="2929" y="1749"/>
                      <a:pt x="3036" y="2040"/>
                      <a:pt x="3116" y="2339"/>
                    </a:cubicBezTo>
                    <a:cubicBezTo>
                      <a:pt x="2932" y="2355"/>
                      <a:pt x="2755" y="2395"/>
                      <a:pt x="2583" y="2434"/>
                    </a:cubicBezTo>
                    <a:cubicBezTo>
                      <a:pt x="2373" y="2481"/>
                      <a:pt x="2156" y="2530"/>
                      <a:pt x="1931" y="2534"/>
                    </a:cubicBezTo>
                    <a:cubicBezTo>
                      <a:pt x="1874" y="2536"/>
                      <a:pt x="1816" y="2537"/>
                      <a:pt x="1757" y="2537"/>
                    </a:cubicBezTo>
                    <a:cubicBezTo>
                      <a:pt x="1340" y="2537"/>
                      <a:pt x="885" y="2494"/>
                      <a:pt x="500" y="2288"/>
                    </a:cubicBezTo>
                    <a:cubicBezTo>
                      <a:pt x="324" y="2194"/>
                      <a:pt x="200" y="2082"/>
                      <a:pt x="132" y="1954"/>
                    </a:cubicBezTo>
                    <a:cubicBezTo>
                      <a:pt x="48" y="1797"/>
                      <a:pt x="53" y="1610"/>
                      <a:pt x="144" y="1488"/>
                    </a:cubicBezTo>
                    <a:cubicBezTo>
                      <a:pt x="224" y="1381"/>
                      <a:pt x="367" y="1318"/>
                      <a:pt x="569" y="1300"/>
                    </a:cubicBezTo>
                    <a:cubicBezTo>
                      <a:pt x="646" y="1293"/>
                      <a:pt x="716" y="1289"/>
                      <a:pt x="783" y="1289"/>
                    </a:cubicBezTo>
                    <a:cubicBezTo>
                      <a:pt x="818" y="1289"/>
                      <a:pt x="852" y="1290"/>
                      <a:pt x="886" y="1292"/>
                    </a:cubicBezTo>
                    <a:cubicBezTo>
                      <a:pt x="1011" y="1302"/>
                      <a:pt x="1129" y="1332"/>
                      <a:pt x="1267" y="1396"/>
                    </a:cubicBezTo>
                    <a:cubicBezTo>
                      <a:pt x="1271" y="1398"/>
                      <a:pt x="1274" y="1398"/>
                      <a:pt x="1277" y="1398"/>
                    </a:cubicBezTo>
                    <a:cubicBezTo>
                      <a:pt x="1284" y="1398"/>
                      <a:pt x="1290" y="1395"/>
                      <a:pt x="1295" y="1390"/>
                    </a:cubicBezTo>
                    <a:cubicBezTo>
                      <a:pt x="1301" y="1382"/>
                      <a:pt x="1301" y="1370"/>
                      <a:pt x="1295" y="1362"/>
                    </a:cubicBezTo>
                    <a:cubicBezTo>
                      <a:pt x="1162" y="1198"/>
                      <a:pt x="1086" y="1019"/>
                      <a:pt x="1006" y="830"/>
                    </a:cubicBezTo>
                    <a:cubicBezTo>
                      <a:pt x="991" y="793"/>
                      <a:pt x="975" y="755"/>
                      <a:pt x="958" y="716"/>
                    </a:cubicBezTo>
                    <a:cubicBezTo>
                      <a:pt x="896" y="573"/>
                      <a:pt x="813" y="310"/>
                      <a:pt x="957" y="151"/>
                    </a:cubicBezTo>
                    <a:cubicBezTo>
                      <a:pt x="1030" y="71"/>
                      <a:pt x="1132" y="46"/>
                      <a:pt x="1229" y="46"/>
                    </a:cubicBezTo>
                    <a:close/>
                    <a:moveTo>
                      <a:pt x="1233" y="1"/>
                    </a:moveTo>
                    <a:cubicBezTo>
                      <a:pt x="1104" y="1"/>
                      <a:pt x="995" y="41"/>
                      <a:pt x="924" y="120"/>
                    </a:cubicBezTo>
                    <a:cubicBezTo>
                      <a:pt x="771" y="289"/>
                      <a:pt x="836" y="548"/>
                      <a:pt x="917" y="735"/>
                    </a:cubicBezTo>
                    <a:cubicBezTo>
                      <a:pt x="933" y="772"/>
                      <a:pt x="950" y="810"/>
                      <a:pt x="965" y="847"/>
                    </a:cubicBezTo>
                    <a:cubicBezTo>
                      <a:pt x="1035" y="1015"/>
                      <a:pt x="1102" y="1172"/>
                      <a:pt x="1208" y="1322"/>
                    </a:cubicBezTo>
                    <a:cubicBezTo>
                      <a:pt x="1060" y="1264"/>
                      <a:pt x="927" y="1243"/>
                      <a:pt x="780" y="1243"/>
                    </a:cubicBezTo>
                    <a:cubicBezTo>
                      <a:pt x="712" y="1243"/>
                      <a:pt x="642" y="1247"/>
                      <a:pt x="565" y="1255"/>
                    </a:cubicBezTo>
                    <a:cubicBezTo>
                      <a:pt x="351" y="1274"/>
                      <a:pt x="197" y="1343"/>
                      <a:pt x="109" y="1461"/>
                    </a:cubicBezTo>
                    <a:cubicBezTo>
                      <a:pt x="7" y="1596"/>
                      <a:pt x="1" y="1803"/>
                      <a:pt x="92" y="1974"/>
                    </a:cubicBezTo>
                    <a:cubicBezTo>
                      <a:pt x="165" y="2111"/>
                      <a:pt x="295" y="2230"/>
                      <a:pt x="478" y="2328"/>
                    </a:cubicBezTo>
                    <a:cubicBezTo>
                      <a:pt x="759" y="2478"/>
                      <a:pt x="1075" y="2543"/>
                      <a:pt x="1387" y="2568"/>
                    </a:cubicBezTo>
                    <a:cubicBezTo>
                      <a:pt x="1515" y="2578"/>
                      <a:pt x="1641" y="2582"/>
                      <a:pt x="1764" y="2582"/>
                    </a:cubicBezTo>
                    <a:cubicBezTo>
                      <a:pt x="1821" y="2582"/>
                      <a:pt x="1877" y="2581"/>
                      <a:pt x="1932" y="2580"/>
                    </a:cubicBezTo>
                    <a:cubicBezTo>
                      <a:pt x="2162" y="2574"/>
                      <a:pt x="2381" y="2525"/>
                      <a:pt x="2593" y="2477"/>
                    </a:cubicBezTo>
                    <a:cubicBezTo>
                      <a:pt x="2771" y="2437"/>
                      <a:pt x="2956" y="2396"/>
                      <a:pt x="3147" y="2381"/>
                    </a:cubicBezTo>
                    <a:cubicBezTo>
                      <a:pt x="3154" y="2380"/>
                      <a:pt x="3159" y="2377"/>
                      <a:pt x="3164" y="2371"/>
                    </a:cubicBezTo>
                    <a:cubicBezTo>
                      <a:pt x="3167" y="2366"/>
                      <a:pt x="3169" y="2359"/>
                      <a:pt x="3167" y="2353"/>
                    </a:cubicBezTo>
                    <a:cubicBezTo>
                      <a:pt x="3086" y="2044"/>
                      <a:pt x="2976" y="1740"/>
                      <a:pt x="2840" y="1450"/>
                    </a:cubicBezTo>
                    <a:cubicBezTo>
                      <a:pt x="2605" y="947"/>
                      <a:pt x="2184" y="298"/>
                      <a:pt x="1513" y="55"/>
                    </a:cubicBezTo>
                    <a:cubicBezTo>
                      <a:pt x="1413" y="18"/>
                      <a:pt x="1319" y="1"/>
                      <a:pt x="12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19"/>
              <p:cNvSpPr/>
              <p:nvPr/>
            </p:nvSpPr>
            <p:spPr>
              <a:xfrm>
                <a:off x="7119661" y="4264090"/>
                <a:ext cx="193063" cy="124672"/>
              </a:xfrm>
              <a:custGeom>
                <a:avLst/>
                <a:gdLst/>
                <a:ahLst/>
                <a:cxnLst/>
                <a:rect l="l" t="t" r="r" b="b"/>
                <a:pathLst>
                  <a:path w="4528" h="2924" extrusionOk="0">
                    <a:moveTo>
                      <a:pt x="26" y="1"/>
                    </a:moveTo>
                    <a:cubicBezTo>
                      <a:pt x="19" y="1"/>
                      <a:pt x="13" y="3"/>
                      <a:pt x="8" y="9"/>
                    </a:cubicBezTo>
                    <a:cubicBezTo>
                      <a:pt x="0" y="19"/>
                      <a:pt x="1" y="33"/>
                      <a:pt x="10" y="40"/>
                    </a:cubicBezTo>
                    <a:cubicBezTo>
                      <a:pt x="1489" y="1296"/>
                      <a:pt x="2872" y="2185"/>
                      <a:pt x="4492" y="2921"/>
                    </a:cubicBezTo>
                    <a:cubicBezTo>
                      <a:pt x="4495" y="2922"/>
                      <a:pt x="4497" y="2923"/>
                      <a:pt x="4500" y="2923"/>
                    </a:cubicBezTo>
                    <a:cubicBezTo>
                      <a:pt x="4500" y="2923"/>
                      <a:pt x="4501" y="2923"/>
                      <a:pt x="4502" y="2923"/>
                    </a:cubicBezTo>
                    <a:cubicBezTo>
                      <a:pt x="4511" y="2923"/>
                      <a:pt x="4518" y="2918"/>
                      <a:pt x="4522" y="2910"/>
                    </a:cubicBezTo>
                    <a:cubicBezTo>
                      <a:pt x="4528" y="2900"/>
                      <a:pt x="4522" y="2885"/>
                      <a:pt x="4511" y="2880"/>
                    </a:cubicBezTo>
                    <a:cubicBezTo>
                      <a:pt x="2894" y="2146"/>
                      <a:pt x="1515" y="1260"/>
                      <a:pt x="39" y="6"/>
                    </a:cubicBezTo>
                    <a:cubicBezTo>
                      <a:pt x="35" y="2"/>
                      <a:pt x="31" y="1"/>
                      <a:pt x="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19"/>
              <p:cNvSpPr/>
              <p:nvPr/>
            </p:nvSpPr>
            <p:spPr>
              <a:xfrm>
                <a:off x="7286973" y="4385907"/>
                <a:ext cx="286311" cy="286353"/>
              </a:xfrm>
              <a:custGeom>
                <a:avLst/>
                <a:gdLst/>
                <a:ahLst/>
                <a:cxnLst/>
                <a:rect l="l" t="t" r="r" b="b"/>
                <a:pathLst>
                  <a:path w="6715" h="6716" extrusionOk="0">
                    <a:moveTo>
                      <a:pt x="586" y="0"/>
                    </a:moveTo>
                    <a:cubicBezTo>
                      <a:pt x="583" y="13"/>
                      <a:pt x="580" y="26"/>
                      <a:pt x="577" y="38"/>
                    </a:cubicBezTo>
                    <a:cubicBezTo>
                      <a:pt x="251" y="1384"/>
                      <a:pt x="60" y="2462"/>
                      <a:pt x="25" y="3696"/>
                    </a:cubicBezTo>
                    <a:cubicBezTo>
                      <a:pt x="0" y="4580"/>
                      <a:pt x="120" y="5342"/>
                      <a:pt x="577" y="5925"/>
                    </a:cubicBezTo>
                    <a:cubicBezTo>
                      <a:pt x="937" y="6387"/>
                      <a:pt x="1512" y="6716"/>
                      <a:pt x="2085" y="6716"/>
                    </a:cubicBezTo>
                    <a:cubicBezTo>
                      <a:pt x="2235" y="6716"/>
                      <a:pt x="2385" y="6693"/>
                      <a:pt x="2531" y="6644"/>
                    </a:cubicBezTo>
                    <a:cubicBezTo>
                      <a:pt x="2988" y="6493"/>
                      <a:pt x="3343" y="6108"/>
                      <a:pt x="3539" y="5668"/>
                    </a:cubicBezTo>
                    <a:cubicBezTo>
                      <a:pt x="3733" y="5228"/>
                      <a:pt x="3742" y="4683"/>
                      <a:pt x="3728" y="4202"/>
                    </a:cubicBezTo>
                    <a:lnTo>
                      <a:pt x="3728" y="4202"/>
                    </a:lnTo>
                    <a:cubicBezTo>
                      <a:pt x="4024" y="4325"/>
                      <a:pt x="4347" y="4390"/>
                      <a:pt x="4668" y="4390"/>
                    </a:cubicBezTo>
                    <a:cubicBezTo>
                      <a:pt x="5042" y="4390"/>
                      <a:pt x="5413" y="4301"/>
                      <a:pt x="5734" y="4112"/>
                    </a:cubicBezTo>
                    <a:cubicBezTo>
                      <a:pt x="6332" y="3758"/>
                      <a:pt x="6715" y="3035"/>
                      <a:pt x="6587" y="2352"/>
                    </a:cubicBezTo>
                    <a:cubicBezTo>
                      <a:pt x="6489" y="1827"/>
                      <a:pt x="6115" y="1385"/>
                      <a:pt x="5667" y="1095"/>
                    </a:cubicBezTo>
                    <a:cubicBezTo>
                      <a:pt x="5218" y="806"/>
                      <a:pt x="4698" y="650"/>
                      <a:pt x="4179" y="521"/>
                    </a:cubicBezTo>
                    <a:cubicBezTo>
                      <a:pt x="3047" y="239"/>
                      <a:pt x="1887" y="66"/>
                      <a:pt x="721" y="7"/>
                    </a:cubicBezTo>
                    <a:cubicBezTo>
                      <a:pt x="677" y="4"/>
                      <a:pt x="632" y="3"/>
                      <a:pt x="5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19"/>
              <p:cNvSpPr/>
              <p:nvPr/>
            </p:nvSpPr>
            <p:spPr>
              <a:xfrm>
                <a:off x="7308548" y="4384585"/>
                <a:ext cx="119897" cy="125056"/>
              </a:xfrm>
              <a:custGeom>
                <a:avLst/>
                <a:gdLst/>
                <a:ahLst/>
                <a:cxnLst/>
                <a:rect l="l" t="t" r="r" b="b"/>
                <a:pathLst>
                  <a:path w="2812" h="2933" extrusionOk="0">
                    <a:moveTo>
                      <a:pt x="76" y="52"/>
                    </a:moveTo>
                    <a:cubicBezTo>
                      <a:pt x="254" y="101"/>
                      <a:pt x="434" y="124"/>
                      <a:pt x="609" y="148"/>
                    </a:cubicBezTo>
                    <a:cubicBezTo>
                      <a:pt x="822" y="177"/>
                      <a:pt x="1043" y="206"/>
                      <a:pt x="1255" y="280"/>
                    </a:cubicBezTo>
                    <a:cubicBezTo>
                      <a:pt x="1691" y="431"/>
                      <a:pt x="2182" y="636"/>
                      <a:pt x="2512" y="1010"/>
                    </a:cubicBezTo>
                    <a:cubicBezTo>
                      <a:pt x="2644" y="1159"/>
                      <a:pt x="2720" y="1307"/>
                      <a:pt x="2740" y="1451"/>
                    </a:cubicBezTo>
                    <a:cubicBezTo>
                      <a:pt x="2764" y="1627"/>
                      <a:pt x="2694" y="1801"/>
                      <a:pt x="2566" y="1883"/>
                    </a:cubicBezTo>
                    <a:cubicBezTo>
                      <a:pt x="2501" y="1925"/>
                      <a:pt x="2421" y="1946"/>
                      <a:pt x="2328" y="1946"/>
                    </a:cubicBezTo>
                    <a:cubicBezTo>
                      <a:pt x="2260" y="1946"/>
                      <a:pt x="2185" y="1935"/>
                      <a:pt x="2103" y="1912"/>
                    </a:cubicBezTo>
                    <a:cubicBezTo>
                      <a:pt x="1839" y="1841"/>
                      <a:pt x="1671" y="1770"/>
                      <a:pt x="1481" y="1578"/>
                    </a:cubicBezTo>
                    <a:cubicBezTo>
                      <a:pt x="1477" y="1574"/>
                      <a:pt x="1471" y="1572"/>
                      <a:pt x="1466" y="1572"/>
                    </a:cubicBezTo>
                    <a:cubicBezTo>
                      <a:pt x="1462" y="1572"/>
                      <a:pt x="1457" y="1573"/>
                      <a:pt x="1453" y="1575"/>
                    </a:cubicBezTo>
                    <a:cubicBezTo>
                      <a:pt x="1445" y="1581"/>
                      <a:pt x="1441" y="1591"/>
                      <a:pt x="1445" y="1601"/>
                    </a:cubicBezTo>
                    <a:cubicBezTo>
                      <a:pt x="1512" y="1801"/>
                      <a:pt x="1520" y="1995"/>
                      <a:pt x="1529" y="2200"/>
                    </a:cubicBezTo>
                    <a:cubicBezTo>
                      <a:pt x="1531" y="2240"/>
                      <a:pt x="1533" y="2281"/>
                      <a:pt x="1535" y="2323"/>
                    </a:cubicBezTo>
                    <a:cubicBezTo>
                      <a:pt x="1543" y="2479"/>
                      <a:pt x="1529" y="2755"/>
                      <a:pt x="1339" y="2854"/>
                    </a:cubicBezTo>
                    <a:cubicBezTo>
                      <a:pt x="1293" y="2878"/>
                      <a:pt x="1246" y="2887"/>
                      <a:pt x="1199" y="2887"/>
                    </a:cubicBezTo>
                    <a:cubicBezTo>
                      <a:pt x="1032" y="2887"/>
                      <a:pt x="869" y="2763"/>
                      <a:pt x="814" y="2717"/>
                    </a:cubicBezTo>
                    <a:cubicBezTo>
                      <a:pt x="280" y="2265"/>
                      <a:pt x="116" y="1521"/>
                      <a:pt x="71" y="977"/>
                    </a:cubicBezTo>
                    <a:cubicBezTo>
                      <a:pt x="46" y="670"/>
                      <a:pt x="47" y="359"/>
                      <a:pt x="76" y="52"/>
                    </a:cubicBezTo>
                    <a:close/>
                    <a:moveTo>
                      <a:pt x="57" y="1"/>
                    </a:moveTo>
                    <a:cubicBezTo>
                      <a:pt x="52" y="1"/>
                      <a:pt x="47" y="2"/>
                      <a:pt x="43" y="4"/>
                    </a:cubicBezTo>
                    <a:cubicBezTo>
                      <a:pt x="37" y="9"/>
                      <a:pt x="34" y="14"/>
                      <a:pt x="33" y="21"/>
                    </a:cubicBezTo>
                    <a:cubicBezTo>
                      <a:pt x="3" y="339"/>
                      <a:pt x="0" y="662"/>
                      <a:pt x="26" y="981"/>
                    </a:cubicBezTo>
                    <a:cubicBezTo>
                      <a:pt x="72" y="1533"/>
                      <a:pt x="240" y="2290"/>
                      <a:pt x="785" y="2751"/>
                    </a:cubicBezTo>
                    <a:cubicBezTo>
                      <a:pt x="840" y="2798"/>
                      <a:pt x="997" y="2918"/>
                      <a:pt x="1169" y="2931"/>
                    </a:cubicBezTo>
                    <a:cubicBezTo>
                      <a:pt x="1180" y="2932"/>
                      <a:pt x="1191" y="2932"/>
                      <a:pt x="1201" y="2932"/>
                    </a:cubicBezTo>
                    <a:cubicBezTo>
                      <a:pt x="1254" y="2932"/>
                      <a:pt x="1307" y="2921"/>
                      <a:pt x="1359" y="2894"/>
                    </a:cubicBezTo>
                    <a:cubicBezTo>
                      <a:pt x="1561" y="2789"/>
                      <a:pt x="1591" y="2524"/>
                      <a:pt x="1580" y="2321"/>
                    </a:cubicBezTo>
                    <a:cubicBezTo>
                      <a:pt x="1578" y="2279"/>
                      <a:pt x="1575" y="2238"/>
                      <a:pt x="1574" y="2198"/>
                    </a:cubicBezTo>
                    <a:cubicBezTo>
                      <a:pt x="1567" y="2017"/>
                      <a:pt x="1559" y="1845"/>
                      <a:pt x="1512" y="1669"/>
                    </a:cubicBezTo>
                    <a:lnTo>
                      <a:pt x="1512" y="1669"/>
                    </a:lnTo>
                    <a:cubicBezTo>
                      <a:pt x="1685" y="1824"/>
                      <a:pt x="1854" y="1892"/>
                      <a:pt x="2091" y="1956"/>
                    </a:cubicBezTo>
                    <a:cubicBezTo>
                      <a:pt x="2177" y="1979"/>
                      <a:pt x="2256" y="1991"/>
                      <a:pt x="2328" y="1991"/>
                    </a:cubicBezTo>
                    <a:cubicBezTo>
                      <a:pt x="2431" y="1991"/>
                      <a:pt x="2518" y="1967"/>
                      <a:pt x="2591" y="1921"/>
                    </a:cubicBezTo>
                    <a:cubicBezTo>
                      <a:pt x="2733" y="1829"/>
                      <a:pt x="2811" y="1638"/>
                      <a:pt x="2784" y="1444"/>
                    </a:cubicBezTo>
                    <a:cubicBezTo>
                      <a:pt x="2764" y="1292"/>
                      <a:pt x="2684" y="1135"/>
                      <a:pt x="2545" y="979"/>
                    </a:cubicBezTo>
                    <a:cubicBezTo>
                      <a:pt x="2209" y="598"/>
                      <a:pt x="1712" y="390"/>
                      <a:pt x="1270" y="238"/>
                    </a:cubicBezTo>
                    <a:cubicBezTo>
                      <a:pt x="1053" y="162"/>
                      <a:pt x="831" y="133"/>
                      <a:pt x="615" y="104"/>
                    </a:cubicBezTo>
                    <a:cubicBezTo>
                      <a:pt x="434" y="79"/>
                      <a:pt x="246" y="54"/>
                      <a:pt x="62" y="1"/>
                    </a:cubicBezTo>
                    <a:cubicBezTo>
                      <a:pt x="60" y="1"/>
                      <a:pt x="59" y="1"/>
                      <a:pt x="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19"/>
              <p:cNvSpPr/>
              <p:nvPr/>
            </p:nvSpPr>
            <p:spPr>
              <a:xfrm>
                <a:off x="7310509" y="4385224"/>
                <a:ext cx="138529" cy="183427"/>
              </a:xfrm>
              <a:custGeom>
                <a:avLst/>
                <a:gdLst/>
                <a:ahLst/>
                <a:cxnLst/>
                <a:rect l="l" t="t" r="r" b="b"/>
                <a:pathLst>
                  <a:path w="3249" h="4302" extrusionOk="0">
                    <a:moveTo>
                      <a:pt x="26" y="0"/>
                    </a:moveTo>
                    <a:cubicBezTo>
                      <a:pt x="21" y="0"/>
                      <a:pt x="15" y="3"/>
                      <a:pt x="11" y="8"/>
                    </a:cubicBezTo>
                    <a:cubicBezTo>
                      <a:pt x="1" y="16"/>
                      <a:pt x="1" y="30"/>
                      <a:pt x="11" y="39"/>
                    </a:cubicBezTo>
                    <a:cubicBezTo>
                      <a:pt x="1271" y="1290"/>
                      <a:pt x="2255" y="2601"/>
                      <a:pt x="3202" y="4290"/>
                    </a:cubicBezTo>
                    <a:cubicBezTo>
                      <a:pt x="3206" y="4296"/>
                      <a:pt x="3213" y="4301"/>
                      <a:pt x="3220" y="4301"/>
                    </a:cubicBezTo>
                    <a:lnTo>
                      <a:pt x="3220" y="4302"/>
                    </a:lnTo>
                    <a:cubicBezTo>
                      <a:pt x="3225" y="4302"/>
                      <a:pt x="3229" y="4301"/>
                      <a:pt x="3233" y="4298"/>
                    </a:cubicBezTo>
                    <a:cubicBezTo>
                      <a:pt x="3244" y="4292"/>
                      <a:pt x="3248" y="4278"/>
                      <a:pt x="3242" y="4268"/>
                    </a:cubicBezTo>
                    <a:cubicBezTo>
                      <a:pt x="2293" y="2575"/>
                      <a:pt x="1306" y="1262"/>
                      <a:pt x="42" y="8"/>
                    </a:cubicBezTo>
                    <a:cubicBezTo>
                      <a:pt x="38" y="3"/>
                      <a:pt x="32" y="0"/>
                      <a:pt x="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4659816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349"/>
        <p:cNvGrpSpPr/>
        <p:nvPr/>
      </p:nvGrpSpPr>
      <p:grpSpPr>
        <a:xfrm>
          <a:off x="0" y="0"/>
          <a:ext cx="0" cy="0"/>
          <a:chOff x="0" y="0"/>
          <a:chExt cx="0" cy="0"/>
        </a:xfrm>
      </p:grpSpPr>
      <p:grpSp>
        <p:nvGrpSpPr>
          <p:cNvPr id="1350" name="Google Shape;1350;p20"/>
          <p:cNvGrpSpPr/>
          <p:nvPr/>
        </p:nvGrpSpPr>
        <p:grpSpPr>
          <a:xfrm>
            <a:off x="-11600" y="1739469"/>
            <a:ext cx="12215432" cy="5118524"/>
            <a:chOff x="-8700" y="1304601"/>
            <a:chExt cx="9161574" cy="3838893"/>
          </a:xfrm>
        </p:grpSpPr>
        <p:sp>
          <p:nvSpPr>
            <p:cNvPr id="1351" name="Google Shape;1351;p20"/>
            <p:cNvSpPr/>
            <p:nvPr/>
          </p:nvSpPr>
          <p:spPr>
            <a:xfrm>
              <a:off x="-8700" y="1304601"/>
              <a:ext cx="9161372" cy="3370928"/>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52" name="Google Shape;1352;p20"/>
            <p:cNvGrpSpPr/>
            <p:nvPr/>
          </p:nvGrpSpPr>
          <p:grpSpPr>
            <a:xfrm>
              <a:off x="-8400" y="4139420"/>
              <a:ext cx="9161274" cy="1004074"/>
              <a:chOff x="0" y="4139430"/>
              <a:chExt cx="9143901" cy="1004074"/>
            </a:xfrm>
          </p:grpSpPr>
          <p:grpSp>
            <p:nvGrpSpPr>
              <p:cNvPr id="1353" name="Google Shape;1353;p20"/>
              <p:cNvGrpSpPr/>
              <p:nvPr/>
            </p:nvGrpSpPr>
            <p:grpSpPr>
              <a:xfrm>
                <a:off x="0" y="4139430"/>
                <a:ext cx="9143901" cy="1004074"/>
                <a:chOff x="0" y="4139430"/>
                <a:chExt cx="9143901" cy="1004074"/>
              </a:xfrm>
            </p:grpSpPr>
            <p:sp>
              <p:nvSpPr>
                <p:cNvPr id="1354" name="Google Shape;1354;p20"/>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20"/>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20"/>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57" name="Google Shape;1357;p20"/>
                <p:cNvGrpSpPr/>
                <p:nvPr/>
              </p:nvGrpSpPr>
              <p:grpSpPr>
                <a:xfrm>
                  <a:off x="6826124" y="4139430"/>
                  <a:ext cx="633755" cy="365856"/>
                  <a:chOff x="6850399" y="4145425"/>
                  <a:chExt cx="603346" cy="365856"/>
                </a:xfrm>
              </p:grpSpPr>
              <p:sp>
                <p:nvSpPr>
                  <p:cNvPr id="1358" name="Google Shape;1358;p20"/>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20"/>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60" name="Google Shape;1360;p20"/>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1" name="Google Shape;1361;p20"/>
              <p:cNvGrpSpPr/>
              <p:nvPr/>
            </p:nvGrpSpPr>
            <p:grpSpPr>
              <a:xfrm>
                <a:off x="549942" y="4558403"/>
                <a:ext cx="7916552" cy="562812"/>
                <a:chOff x="2654375" y="1725250"/>
                <a:chExt cx="2185625" cy="182500"/>
              </a:xfrm>
            </p:grpSpPr>
            <p:sp>
              <p:nvSpPr>
                <p:cNvPr id="1362" name="Google Shape;1362;p20"/>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20"/>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20"/>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20"/>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20"/>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20"/>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20"/>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20"/>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20"/>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20"/>
                <p:cNvSpPr/>
                <p:nvPr/>
              </p:nvSpPr>
              <p:spPr>
                <a:xfrm>
                  <a:off x="4231687" y="1766527"/>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20"/>
                <p:cNvSpPr/>
                <p:nvPr/>
              </p:nvSpPr>
              <p:spPr>
                <a:xfrm>
                  <a:off x="4203787" y="1794427"/>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20"/>
                <p:cNvSpPr/>
                <p:nvPr/>
              </p:nvSpPr>
              <p:spPr>
                <a:xfrm>
                  <a:off x="4254537" y="1787902"/>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374" name="Google Shape;1374;p20"/>
          <p:cNvGrpSpPr/>
          <p:nvPr/>
        </p:nvGrpSpPr>
        <p:grpSpPr>
          <a:xfrm flipH="1">
            <a:off x="476695" y="-209762"/>
            <a:ext cx="9061856" cy="6957116"/>
            <a:chOff x="357521" y="-157322"/>
            <a:chExt cx="6796392" cy="5217837"/>
          </a:xfrm>
        </p:grpSpPr>
        <p:sp>
          <p:nvSpPr>
            <p:cNvPr id="1375" name="Google Shape;1375;p20"/>
            <p:cNvSpPr/>
            <p:nvPr/>
          </p:nvSpPr>
          <p:spPr>
            <a:xfrm>
              <a:off x="6477205" y="176273"/>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20"/>
            <p:cNvSpPr/>
            <p:nvPr/>
          </p:nvSpPr>
          <p:spPr>
            <a:xfrm>
              <a:off x="365571" y="206597"/>
              <a:ext cx="662289" cy="258050"/>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77" name="Google Shape;1377;p20"/>
            <p:cNvGrpSpPr/>
            <p:nvPr/>
          </p:nvGrpSpPr>
          <p:grpSpPr>
            <a:xfrm>
              <a:off x="357521" y="1237603"/>
              <a:ext cx="364861" cy="363915"/>
              <a:chOff x="2789668" y="759261"/>
              <a:chExt cx="440069" cy="438928"/>
            </a:xfrm>
          </p:grpSpPr>
          <p:sp>
            <p:nvSpPr>
              <p:cNvPr id="1378" name="Google Shape;1378;p20"/>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20"/>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20"/>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20"/>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20"/>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20"/>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4" name="Google Shape;1384;p20"/>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5" name="Google Shape;1385;p20"/>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20"/>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7" name="Google Shape;1387;p20"/>
            <p:cNvGrpSpPr/>
            <p:nvPr/>
          </p:nvGrpSpPr>
          <p:grpSpPr>
            <a:xfrm rot="506186">
              <a:off x="1842533" y="4700654"/>
              <a:ext cx="459722" cy="327911"/>
              <a:chOff x="4879302" y="1958088"/>
              <a:chExt cx="715237" cy="510165"/>
            </a:xfrm>
          </p:grpSpPr>
          <p:sp>
            <p:nvSpPr>
              <p:cNvPr id="1388" name="Google Shape;1388;p20"/>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20"/>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20"/>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91" name="Google Shape;1391;p20"/>
              <p:cNvGrpSpPr/>
              <p:nvPr/>
            </p:nvGrpSpPr>
            <p:grpSpPr>
              <a:xfrm>
                <a:off x="4937962" y="2055352"/>
                <a:ext cx="566907" cy="373034"/>
                <a:chOff x="5290896" y="3020653"/>
                <a:chExt cx="865243" cy="569344"/>
              </a:xfrm>
            </p:grpSpPr>
            <p:sp>
              <p:nvSpPr>
                <p:cNvPr id="1392" name="Google Shape;1392;p20"/>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20"/>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20"/>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20"/>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20"/>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20"/>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20"/>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20"/>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20"/>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20"/>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20"/>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20"/>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20"/>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20"/>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20"/>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20"/>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20"/>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20"/>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20"/>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20"/>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20"/>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20"/>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14" name="Google Shape;1414;p20"/>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20"/>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20"/>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20"/>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18" name="Google Shape;1418;p20"/>
            <p:cNvGrpSpPr/>
            <p:nvPr/>
          </p:nvGrpSpPr>
          <p:grpSpPr>
            <a:xfrm>
              <a:off x="2967758" y="-157322"/>
              <a:ext cx="364861" cy="363915"/>
              <a:chOff x="2789668" y="759261"/>
              <a:chExt cx="440069" cy="438928"/>
            </a:xfrm>
          </p:grpSpPr>
          <p:sp>
            <p:nvSpPr>
              <p:cNvPr id="1419" name="Google Shape;1419;p20"/>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20"/>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20"/>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20"/>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20"/>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20"/>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20"/>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20"/>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20"/>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9077440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9488683"/>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66500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A36B258-96DA-4BD9-A8F1-BC5DD067C9FB}"/>
              </a:ext>
            </a:extLst>
          </p:cNvPr>
          <p:cNvSpPr>
            <a:spLocks noGrp="1"/>
          </p:cNvSpPr>
          <p:nvPr>
            <p:ph type="pic" sz="quarter" idx="10"/>
          </p:nvPr>
        </p:nvSpPr>
        <p:spPr>
          <a:xfrm>
            <a:off x="1739015" y="1780468"/>
            <a:ext cx="1698818" cy="1710006"/>
          </a:xfrm>
          <a:custGeom>
            <a:avLst/>
            <a:gdLst>
              <a:gd name="connsiteX0" fmla="*/ 1705454 w 3410908"/>
              <a:gd name="connsiteY0" fmla="*/ 0 h 3410908"/>
              <a:gd name="connsiteX1" fmla="*/ 3410908 w 3410908"/>
              <a:gd name="connsiteY1" fmla="*/ 1705454 h 3410908"/>
              <a:gd name="connsiteX2" fmla="*/ 1705454 w 3410908"/>
              <a:gd name="connsiteY2" fmla="*/ 3410908 h 3410908"/>
              <a:gd name="connsiteX3" fmla="*/ 0 w 3410908"/>
              <a:gd name="connsiteY3" fmla="*/ 1705454 h 3410908"/>
              <a:gd name="connsiteX4" fmla="*/ 1705454 w 3410908"/>
              <a:gd name="connsiteY4" fmla="*/ 0 h 3410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0908" h="3410908">
                <a:moveTo>
                  <a:pt x="1705454" y="0"/>
                </a:moveTo>
                <a:cubicBezTo>
                  <a:pt x="2647350" y="0"/>
                  <a:pt x="3410908" y="763558"/>
                  <a:pt x="3410908" y="1705454"/>
                </a:cubicBezTo>
                <a:cubicBezTo>
                  <a:pt x="3410908" y="2647350"/>
                  <a:pt x="2647350" y="3410908"/>
                  <a:pt x="1705454" y="3410908"/>
                </a:cubicBezTo>
                <a:cubicBezTo>
                  <a:pt x="763558" y="3410908"/>
                  <a:pt x="0" y="2647350"/>
                  <a:pt x="0" y="1705454"/>
                </a:cubicBezTo>
                <a:cubicBezTo>
                  <a:pt x="0" y="763558"/>
                  <a:pt x="763558" y="0"/>
                  <a:pt x="1705454" y="0"/>
                </a:cubicBezTo>
                <a:close/>
              </a:path>
            </a:pathLst>
          </a:custGeom>
        </p:spPr>
        <p:txBody>
          <a:bodyPr wrap="square">
            <a:noAutofit/>
          </a:bodyPr>
          <a:lstStyle/>
          <a:p>
            <a:endParaRPr lang="en-ID"/>
          </a:p>
        </p:txBody>
      </p:sp>
    </p:spTree>
    <p:extLst>
      <p:ext uri="{BB962C8B-B14F-4D97-AF65-F5344CB8AC3E}">
        <p14:creationId xmlns:p14="http://schemas.microsoft.com/office/powerpoint/2010/main" val="2409135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CE5C95B-1E4E-4178-B1B0-BC4809350F96}"/>
              </a:ext>
            </a:extLst>
          </p:cNvPr>
          <p:cNvSpPr>
            <a:spLocks noGrp="1"/>
          </p:cNvSpPr>
          <p:nvPr>
            <p:ph type="pic" sz="quarter" idx="10"/>
          </p:nvPr>
        </p:nvSpPr>
        <p:spPr>
          <a:xfrm>
            <a:off x="427748" y="1271747"/>
            <a:ext cx="3905868" cy="4495477"/>
          </a:xfrm>
        </p:spPr>
        <p:txBody>
          <a:bodyPr/>
          <a:lstStyle/>
          <a:p>
            <a:endParaRPr lang="en-ID"/>
          </a:p>
        </p:txBody>
      </p:sp>
    </p:spTree>
    <p:extLst>
      <p:ext uri="{BB962C8B-B14F-4D97-AF65-F5344CB8AC3E}">
        <p14:creationId xmlns:p14="http://schemas.microsoft.com/office/powerpoint/2010/main" val="37632652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D3EB8DA-E612-432C-9A8C-38A5101A5C7F}"/>
              </a:ext>
            </a:extLst>
          </p:cNvPr>
          <p:cNvSpPr>
            <a:spLocks noGrp="1"/>
          </p:cNvSpPr>
          <p:nvPr>
            <p:ph type="pic" sz="quarter" idx="10"/>
          </p:nvPr>
        </p:nvSpPr>
        <p:spPr>
          <a:xfrm>
            <a:off x="7673514" y="1897750"/>
            <a:ext cx="2262945" cy="3362724"/>
          </a:xfrm>
        </p:spPr>
        <p:txBody>
          <a:bodyPr/>
          <a:lstStyle/>
          <a:p>
            <a:endParaRPr lang="en-ID"/>
          </a:p>
        </p:txBody>
      </p:sp>
    </p:spTree>
    <p:extLst>
      <p:ext uri="{BB962C8B-B14F-4D97-AF65-F5344CB8AC3E}">
        <p14:creationId xmlns:p14="http://schemas.microsoft.com/office/powerpoint/2010/main" val="37117559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DFBEF712-E855-440B-89CC-0281729BD98F}"/>
              </a:ext>
            </a:extLst>
          </p:cNvPr>
          <p:cNvSpPr>
            <a:spLocks noGrp="1"/>
          </p:cNvSpPr>
          <p:nvPr>
            <p:ph type="pic" sz="quarter" idx="10"/>
          </p:nvPr>
        </p:nvSpPr>
        <p:spPr>
          <a:xfrm>
            <a:off x="6344412" y="2277313"/>
            <a:ext cx="2199141" cy="3223730"/>
          </a:xfrm>
        </p:spPr>
        <p:txBody>
          <a:bodyPr/>
          <a:lstStyle/>
          <a:p>
            <a:endParaRPr lang="en-ID"/>
          </a:p>
        </p:txBody>
      </p:sp>
      <p:sp>
        <p:nvSpPr>
          <p:cNvPr id="3" name="Picture Placeholder 8">
            <a:extLst>
              <a:ext uri="{FF2B5EF4-FFF2-40B4-BE49-F238E27FC236}">
                <a16:creationId xmlns:a16="http://schemas.microsoft.com/office/drawing/2014/main" id="{DC01FC22-F05D-4EBE-9737-70569923D168}"/>
              </a:ext>
            </a:extLst>
          </p:cNvPr>
          <p:cNvSpPr>
            <a:spLocks noGrp="1"/>
          </p:cNvSpPr>
          <p:nvPr>
            <p:ph type="pic" sz="quarter" idx="11"/>
          </p:nvPr>
        </p:nvSpPr>
        <p:spPr>
          <a:xfrm>
            <a:off x="8827191" y="4391963"/>
            <a:ext cx="1099570" cy="1611864"/>
          </a:xfrm>
        </p:spPr>
        <p:txBody>
          <a:bodyPr/>
          <a:lstStyle/>
          <a:p>
            <a:endParaRPr lang="en-ID" dirty="0"/>
          </a:p>
        </p:txBody>
      </p:sp>
    </p:spTree>
    <p:extLst>
      <p:ext uri="{BB962C8B-B14F-4D97-AF65-F5344CB8AC3E}">
        <p14:creationId xmlns:p14="http://schemas.microsoft.com/office/powerpoint/2010/main" val="28113106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331EDDB9-A095-4345-A0CA-1BC17672865A}"/>
              </a:ext>
            </a:extLst>
          </p:cNvPr>
          <p:cNvSpPr>
            <a:spLocks noGrp="1"/>
          </p:cNvSpPr>
          <p:nvPr>
            <p:ph type="pic" sz="quarter" idx="10"/>
          </p:nvPr>
        </p:nvSpPr>
        <p:spPr>
          <a:xfrm>
            <a:off x="1255570" y="2222861"/>
            <a:ext cx="4312319" cy="1799408"/>
          </a:xfrm>
        </p:spPr>
        <p:txBody>
          <a:bodyPr/>
          <a:lstStyle/>
          <a:p>
            <a:endParaRPr lang="en-ID"/>
          </a:p>
        </p:txBody>
      </p:sp>
      <p:sp>
        <p:nvSpPr>
          <p:cNvPr id="3" name="Picture Placeholder 10">
            <a:extLst>
              <a:ext uri="{FF2B5EF4-FFF2-40B4-BE49-F238E27FC236}">
                <a16:creationId xmlns:a16="http://schemas.microsoft.com/office/drawing/2014/main" id="{3B249D85-5537-4479-9F2F-E37DD5D6B4BE}"/>
              </a:ext>
            </a:extLst>
          </p:cNvPr>
          <p:cNvSpPr>
            <a:spLocks noGrp="1"/>
          </p:cNvSpPr>
          <p:nvPr>
            <p:ph type="pic" sz="quarter" idx="11"/>
          </p:nvPr>
        </p:nvSpPr>
        <p:spPr>
          <a:xfrm>
            <a:off x="1783681" y="3598123"/>
            <a:ext cx="4312319" cy="1799408"/>
          </a:xfrm>
        </p:spPr>
        <p:txBody>
          <a:bodyPr/>
          <a:lstStyle/>
          <a:p>
            <a:endParaRPr lang="en-ID"/>
          </a:p>
        </p:txBody>
      </p:sp>
    </p:spTree>
    <p:extLst>
      <p:ext uri="{BB962C8B-B14F-4D97-AF65-F5344CB8AC3E}">
        <p14:creationId xmlns:p14="http://schemas.microsoft.com/office/powerpoint/2010/main" val="5739473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7"/>
        <p:cNvGrpSpPr/>
        <p:nvPr/>
      </p:nvGrpSpPr>
      <p:grpSpPr>
        <a:xfrm>
          <a:off x="0" y="0"/>
          <a:ext cx="0" cy="0"/>
          <a:chOff x="0" y="0"/>
          <a:chExt cx="0" cy="0"/>
        </a:xfrm>
      </p:grpSpPr>
      <p:sp>
        <p:nvSpPr>
          <p:cNvPr id="38" name="Google Shape;38;p3"/>
          <p:cNvSpPr/>
          <p:nvPr/>
        </p:nvSpPr>
        <p:spPr>
          <a:xfrm>
            <a:off x="-11600" y="1739468"/>
            <a:ext cx="12215163" cy="4494571"/>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 name="Google Shape;39;p3"/>
          <p:cNvGrpSpPr/>
          <p:nvPr/>
        </p:nvGrpSpPr>
        <p:grpSpPr>
          <a:xfrm>
            <a:off x="-11200" y="5519227"/>
            <a:ext cx="12215032" cy="1338765"/>
            <a:chOff x="0" y="4139430"/>
            <a:chExt cx="9143901" cy="1004074"/>
          </a:xfrm>
        </p:grpSpPr>
        <p:grpSp>
          <p:nvGrpSpPr>
            <p:cNvPr id="40" name="Google Shape;40;p3"/>
            <p:cNvGrpSpPr/>
            <p:nvPr/>
          </p:nvGrpSpPr>
          <p:grpSpPr>
            <a:xfrm>
              <a:off x="0" y="4139430"/>
              <a:ext cx="9143901" cy="1004074"/>
              <a:chOff x="0" y="4139430"/>
              <a:chExt cx="9143901" cy="1004074"/>
            </a:xfrm>
          </p:grpSpPr>
          <p:sp>
            <p:nvSpPr>
              <p:cNvPr id="41" name="Google Shape;41;p3"/>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4" name="Google Shape;44;p3"/>
              <p:cNvGrpSpPr/>
              <p:nvPr/>
            </p:nvGrpSpPr>
            <p:grpSpPr>
              <a:xfrm>
                <a:off x="6826124" y="4139430"/>
                <a:ext cx="633755" cy="365856"/>
                <a:chOff x="6850399" y="4145425"/>
                <a:chExt cx="603346" cy="365856"/>
              </a:xfrm>
            </p:grpSpPr>
            <p:sp>
              <p:nvSpPr>
                <p:cNvPr id="45" name="Google Shape;45;p3"/>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 name="Google Shape;47;p3"/>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 name="Google Shape;48;p3"/>
            <p:cNvGrpSpPr/>
            <p:nvPr/>
          </p:nvGrpSpPr>
          <p:grpSpPr>
            <a:xfrm>
              <a:off x="549942" y="4558403"/>
              <a:ext cx="7916552" cy="562812"/>
              <a:chOff x="2654375" y="1725250"/>
              <a:chExt cx="2185625" cy="182500"/>
            </a:xfrm>
          </p:grpSpPr>
          <p:sp>
            <p:nvSpPr>
              <p:cNvPr id="49" name="Google Shape;49;p3"/>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3810247" y="1735920"/>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3782347" y="1763820"/>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3833097" y="1757295"/>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1" name="Google Shape;61;p3"/>
          <p:cNvSpPr txBox="1">
            <a:spLocks noGrp="1"/>
          </p:cNvSpPr>
          <p:nvPr>
            <p:ph type="title"/>
          </p:nvPr>
        </p:nvSpPr>
        <p:spPr>
          <a:xfrm>
            <a:off x="3231067" y="2536900"/>
            <a:ext cx="5681200" cy="16916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53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2" name="Google Shape;62;p3"/>
          <p:cNvSpPr txBox="1">
            <a:spLocks noGrp="1"/>
          </p:cNvSpPr>
          <p:nvPr>
            <p:ph type="title" idx="2" hasCustomPrompt="1"/>
          </p:nvPr>
        </p:nvSpPr>
        <p:spPr>
          <a:xfrm>
            <a:off x="989919" y="2536893"/>
            <a:ext cx="1948400" cy="129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8000">
                <a:solidFill>
                  <a:schemeClr val="dk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63" name="Google Shape;63;p3"/>
          <p:cNvSpPr txBox="1">
            <a:spLocks noGrp="1"/>
          </p:cNvSpPr>
          <p:nvPr>
            <p:ph type="subTitle" idx="1"/>
          </p:nvPr>
        </p:nvSpPr>
        <p:spPr>
          <a:xfrm>
            <a:off x="3231067" y="4413157"/>
            <a:ext cx="5587200" cy="30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sz="2133">
                <a:solidFill>
                  <a:schemeClr val="dk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64" name="Google Shape;64;p3"/>
          <p:cNvGrpSpPr/>
          <p:nvPr/>
        </p:nvGrpSpPr>
        <p:grpSpPr>
          <a:xfrm>
            <a:off x="182728" y="125098"/>
            <a:ext cx="11901669" cy="2664095"/>
            <a:chOff x="137046" y="93823"/>
            <a:chExt cx="8926252" cy="1998071"/>
          </a:xfrm>
        </p:grpSpPr>
        <p:grpSp>
          <p:nvGrpSpPr>
            <p:cNvPr id="65" name="Google Shape;65;p3"/>
            <p:cNvGrpSpPr/>
            <p:nvPr/>
          </p:nvGrpSpPr>
          <p:grpSpPr>
            <a:xfrm rot="-3288692">
              <a:off x="173642" y="630462"/>
              <a:ext cx="459724" cy="327912"/>
              <a:chOff x="4879302" y="1958088"/>
              <a:chExt cx="715237" cy="510165"/>
            </a:xfrm>
          </p:grpSpPr>
          <p:sp>
            <p:nvSpPr>
              <p:cNvPr id="66" name="Google Shape;66;p3"/>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3"/>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9" name="Google Shape;69;p3"/>
              <p:cNvGrpSpPr/>
              <p:nvPr/>
            </p:nvGrpSpPr>
            <p:grpSpPr>
              <a:xfrm>
                <a:off x="4937962" y="2055352"/>
                <a:ext cx="566907" cy="373034"/>
                <a:chOff x="5290896" y="3020653"/>
                <a:chExt cx="865243" cy="569344"/>
              </a:xfrm>
            </p:grpSpPr>
            <p:sp>
              <p:nvSpPr>
                <p:cNvPr id="70" name="Google Shape;70;p3"/>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3"/>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3"/>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3"/>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3"/>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3"/>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3"/>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3"/>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3"/>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3"/>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3"/>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3"/>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3"/>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3"/>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3"/>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 name="Google Shape;92;p3"/>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3"/>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6" name="Google Shape;96;p3"/>
            <p:cNvSpPr/>
            <p:nvPr/>
          </p:nvSpPr>
          <p:spPr>
            <a:xfrm>
              <a:off x="8276175" y="1049575"/>
              <a:ext cx="787123" cy="183341"/>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4675780" y="252528"/>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8" name="Google Shape;98;p3"/>
            <p:cNvGrpSpPr/>
            <p:nvPr/>
          </p:nvGrpSpPr>
          <p:grpSpPr>
            <a:xfrm rot="1716158">
              <a:off x="7445739" y="183853"/>
              <a:ext cx="459711" cy="327903"/>
              <a:chOff x="4879302" y="1958088"/>
              <a:chExt cx="715237" cy="510165"/>
            </a:xfrm>
          </p:grpSpPr>
          <p:sp>
            <p:nvSpPr>
              <p:cNvPr id="99" name="Google Shape;99;p3"/>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3"/>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2" name="Google Shape;102;p3"/>
              <p:cNvGrpSpPr/>
              <p:nvPr/>
            </p:nvGrpSpPr>
            <p:grpSpPr>
              <a:xfrm>
                <a:off x="4937962" y="2055352"/>
                <a:ext cx="566907" cy="373034"/>
                <a:chOff x="5290896" y="3020653"/>
                <a:chExt cx="865243" cy="569344"/>
              </a:xfrm>
            </p:grpSpPr>
            <p:sp>
              <p:nvSpPr>
                <p:cNvPr id="103" name="Google Shape;103;p3"/>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3"/>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3"/>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3"/>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3"/>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3"/>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3"/>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3"/>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3"/>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3"/>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3"/>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3"/>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3"/>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3"/>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 name="Google Shape;129;p3"/>
            <p:cNvGrpSpPr/>
            <p:nvPr/>
          </p:nvGrpSpPr>
          <p:grpSpPr>
            <a:xfrm>
              <a:off x="8494771" y="1727978"/>
              <a:ext cx="364861" cy="363915"/>
              <a:chOff x="2789668" y="759261"/>
              <a:chExt cx="440069" cy="438928"/>
            </a:xfrm>
          </p:grpSpPr>
          <p:sp>
            <p:nvSpPr>
              <p:cNvPr id="130" name="Google Shape;130;p3"/>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3"/>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3"/>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3"/>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3"/>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3"/>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3"/>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3"/>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499295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1E416D5-ABD2-45D4-AE78-B5E88DDFD45B}"/>
              </a:ext>
            </a:extLst>
          </p:cNvPr>
          <p:cNvSpPr>
            <a:spLocks noGrp="1"/>
          </p:cNvSpPr>
          <p:nvPr>
            <p:ph type="pic" sz="quarter" idx="10"/>
          </p:nvPr>
        </p:nvSpPr>
        <p:spPr>
          <a:xfrm>
            <a:off x="4237155" y="3806640"/>
            <a:ext cx="7954845" cy="3051360"/>
          </a:xfrm>
        </p:spPr>
        <p:txBody>
          <a:bodyPr/>
          <a:lstStyle/>
          <a:p>
            <a:endParaRPr lang="en-ID"/>
          </a:p>
        </p:txBody>
      </p:sp>
    </p:spTree>
    <p:extLst>
      <p:ext uri="{BB962C8B-B14F-4D97-AF65-F5344CB8AC3E}">
        <p14:creationId xmlns:p14="http://schemas.microsoft.com/office/powerpoint/2010/main" val="36358478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8F25462-A821-45C1-90D5-C70F10266099}"/>
              </a:ext>
            </a:extLst>
          </p:cNvPr>
          <p:cNvSpPr>
            <a:spLocks noGrp="1"/>
          </p:cNvSpPr>
          <p:nvPr>
            <p:ph type="pic" sz="quarter" idx="10"/>
          </p:nvPr>
        </p:nvSpPr>
        <p:spPr>
          <a:xfrm>
            <a:off x="0" y="0"/>
            <a:ext cx="7880523" cy="3598122"/>
          </a:xfrm>
        </p:spPr>
        <p:txBody>
          <a:bodyPr/>
          <a:lstStyle/>
          <a:p>
            <a:endParaRPr lang="en-ID"/>
          </a:p>
        </p:txBody>
      </p:sp>
    </p:spTree>
    <p:extLst>
      <p:ext uri="{BB962C8B-B14F-4D97-AF65-F5344CB8AC3E}">
        <p14:creationId xmlns:p14="http://schemas.microsoft.com/office/powerpoint/2010/main" val="9110043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2783334-A93B-4252-832B-0D0E50940108}"/>
              </a:ext>
            </a:extLst>
          </p:cNvPr>
          <p:cNvSpPr>
            <a:spLocks noGrp="1"/>
          </p:cNvSpPr>
          <p:nvPr>
            <p:ph type="pic" sz="quarter" idx="10"/>
          </p:nvPr>
        </p:nvSpPr>
        <p:spPr>
          <a:xfrm>
            <a:off x="1642204" y="1792296"/>
            <a:ext cx="2580719" cy="2597715"/>
          </a:xfrm>
        </p:spPr>
        <p:txBody>
          <a:bodyPr/>
          <a:lstStyle/>
          <a:p>
            <a:endParaRPr lang="en-ID"/>
          </a:p>
        </p:txBody>
      </p:sp>
      <p:sp>
        <p:nvSpPr>
          <p:cNvPr id="11" name="Picture Placeholder 10">
            <a:extLst>
              <a:ext uri="{FF2B5EF4-FFF2-40B4-BE49-F238E27FC236}">
                <a16:creationId xmlns:a16="http://schemas.microsoft.com/office/drawing/2014/main" id="{697A05E1-4C51-4ABF-A881-767B5E332785}"/>
              </a:ext>
            </a:extLst>
          </p:cNvPr>
          <p:cNvSpPr>
            <a:spLocks noGrp="1"/>
          </p:cNvSpPr>
          <p:nvPr>
            <p:ph type="pic" sz="quarter" idx="11"/>
          </p:nvPr>
        </p:nvSpPr>
        <p:spPr>
          <a:xfrm>
            <a:off x="6610721" y="3306183"/>
            <a:ext cx="5581279" cy="3551817"/>
          </a:xfrm>
        </p:spPr>
        <p:txBody>
          <a:bodyPr/>
          <a:lstStyle/>
          <a:p>
            <a:endParaRPr lang="en-ID"/>
          </a:p>
        </p:txBody>
      </p:sp>
    </p:spTree>
    <p:extLst>
      <p:ext uri="{BB962C8B-B14F-4D97-AF65-F5344CB8AC3E}">
        <p14:creationId xmlns:p14="http://schemas.microsoft.com/office/powerpoint/2010/main" val="36116852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CA10675-45A6-4402-8E28-F21EAD049DFD}"/>
              </a:ext>
            </a:extLst>
          </p:cNvPr>
          <p:cNvSpPr>
            <a:spLocks noGrp="1"/>
          </p:cNvSpPr>
          <p:nvPr>
            <p:ph type="pic" sz="quarter" idx="10"/>
          </p:nvPr>
        </p:nvSpPr>
        <p:spPr>
          <a:xfrm>
            <a:off x="1454409" y="1458827"/>
            <a:ext cx="3263181" cy="3930795"/>
          </a:xfrm>
        </p:spPr>
        <p:txBody>
          <a:bodyPr/>
          <a:lstStyle/>
          <a:p>
            <a:endParaRPr lang="en-ID"/>
          </a:p>
        </p:txBody>
      </p:sp>
    </p:spTree>
    <p:extLst>
      <p:ext uri="{BB962C8B-B14F-4D97-AF65-F5344CB8AC3E}">
        <p14:creationId xmlns:p14="http://schemas.microsoft.com/office/powerpoint/2010/main" val="13627633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25FD175-1489-4251-A251-9F65667D1BB1}"/>
              </a:ext>
            </a:extLst>
          </p:cNvPr>
          <p:cNvSpPr>
            <a:spLocks noGrp="1"/>
          </p:cNvSpPr>
          <p:nvPr>
            <p:ph type="pic" sz="quarter" idx="10"/>
          </p:nvPr>
        </p:nvSpPr>
        <p:spPr>
          <a:xfrm>
            <a:off x="0" y="1138888"/>
            <a:ext cx="1835126" cy="4695625"/>
          </a:xfrm>
        </p:spPr>
        <p:txBody>
          <a:bodyPr/>
          <a:lstStyle/>
          <a:p>
            <a:endParaRPr lang="en-ID"/>
          </a:p>
        </p:txBody>
      </p:sp>
      <p:sp>
        <p:nvSpPr>
          <p:cNvPr id="9" name="Picture Placeholder 7">
            <a:extLst>
              <a:ext uri="{FF2B5EF4-FFF2-40B4-BE49-F238E27FC236}">
                <a16:creationId xmlns:a16="http://schemas.microsoft.com/office/drawing/2014/main" id="{CF588D16-5257-4C6E-8063-E5624CBDE314}"/>
              </a:ext>
            </a:extLst>
          </p:cNvPr>
          <p:cNvSpPr>
            <a:spLocks noGrp="1"/>
          </p:cNvSpPr>
          <p:nvPr>
            <p:ph type="pic" sz="quarter" idx="11"/>
          </p:nvPr>
        </p:nvSpPr>
        <p:spPr>
          <a:xfrm>
            <a:off x="2042494" y="1138888"/>
            <a:ext cx="2994738" cy="4695625"/>
          </a:xfrm>
        </p:spPr>
        <p:txBody>
          <a:bodyPr/>
          <a:lstStyle/>
          <a:p>
            <a:endParaRPr lang="en-ID"/>
          </a:p>
        </p:txBody>
      </p:sp>
    </p:spTree>
    <p:extLst>
      <p:ext uri="{BB962C8B-B14F-4D97-AF65-F5344CB8AC3E}">
        <p14:creationId xmlns:p14="http://schemas.microsoft.com/office/powerpoint/2010/main" val="16172327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DF3F869-AFBD-42C8-815D-F58DBE1188D3}"/>
              </a:ext>
            </a:extLst>
          </p:cNvPr>
          <p:cNvSpPr>
            <a:spLocks noGrp="1"/>
          </p:cNvSpPr>
          <p:nvPr>
            <p:ph type="pic" sz="quarter" idx="10"/>
          </p:nvPr>
        </p:nvSpPr>
        <p:spPr>
          <a:xfrm>
            <a:off x="1242417" y="930371"/>
            <a:ext cx="2152271" cy="2167439"/>
          </a:xfrm>
        </p:spPr>
        <p:txBody>
          <a:bodyPr/>
          <a:lstStyle/>
          <a:p>
            <a:endParaRPr lang="en-ID"/>
          </a:p>
        </p:txBody>
      </p:sp>
      <p:sp>
        <p:nvSpPr>
          <p:cNvPr id="10" name="Picture Placeholder 9">
            <a:extLst>
              <a:ext uri="{FF2B5EF4-FFF2-40B4-BE49-F238E27FC236}">
                <a16:creationId xmlns:a16="http://schemas.microsoft.com/office/drawing/2014/main" id="{06600E8C-CAB5-42B0-A48D-F02F36B974EE}"/>
              </a:ext>
            </a:extLst>
          </p:cNvPr>
          <p:cNvSpPr>
            <a:spLocks noGrp="1"/>
          </p:cNvSpPr>
          <p:nvPr>
            <p:ph type="pic" sz="quarter" idx="11"/>
          </p:nvPr>
        </p:nvSpPr>
        <p:spPr>
          <a:xfrm>
            <a:off x="6096000" y="0"/>
            <a:ext cx="4853871" cy="5320382"/>
          </a:xfrm>
        </p:spPr>
        <p:txBody>
          <a:bodyPr/>
          <a:lstStyle/>
          <a:p>
            <a:endParaRPr lang="en-ID"/>
          </a:p>
        </p:txBody>
      </p:sp>
    </p:spTree>
    <p:extLst>
      <p:ext uri="{BB962C8B-B14F-4D97-AF65-F5344CB8AC3E}">
        <p14:creationId xmlns:p14="http://schemas.microsoft.com/office/powerpoint/2010/main" val="35743034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F7D1D4F-FAC7-4F07-A3A5-0A647FEB306F}"/>
              </a:ext>
            </a:extLst>
          </p:cNvPr>
          <p:cNvSpPr>
            <a:spLocks noGrp="1"/>
          </p:cNvSpPr>
          <p:nvPr>
            <p:ph type="pic" sz="quarter" idx="10"/>
          </p:nvPr>
        </p:nvSpPr>
        <p:spPr>
          <a:xfrm>
            <a:off x="1035335" y="1421639"/>
            <a:ext cx="5506167" cy="4764865"/>
          </a:xfrm>
        </p:spPr>
        <p:txBody>
          <a:bodyPr/>
          <a:lstStyle/>
          <a:p>
            <a:endParaRPr lang="en-ID"/>
          </a:p>
        </p:txBody>
      </p:sp>
    </p:spTree>
    <p:extLst>
      <p:ext uri="{BB962C8B-B14F-4D97-AF65-F5344CB8AC3E}">
        <p14:creationId xmlns:p14="http://schemas.microsoft.com/office/powerpoint/2010/main" val="21563701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E058DC1-F648-4AE2-8C79-328077F7D9E2}"/>
              </a:ext>
            </a:extLst>
          </p:cNvPr>
          <p:cNvSpPr>
            <a:spLocks noGrp="1"/>
          </p:cNvSpPr>
          <p:nvPr>
            <p:ph type="pic" sz="quarter" idx="10"/>
          </p:nvPr>
        </p:nvSpPr>
        <p:spPr>
          <a:xfrm>
            <a:off x="10502284" y="2916859"/>
            <a:ext cx="1689716" cy="2709137"/>
          </a:xfrm>
        </p:spPr>
        <p:txBody>
          <a:bodyPr/>
          <a:lstStyle/>
          <a:p>
            <a:endParaRPr lang="en-ID"/>
          </a:p>
        </p:txBody>
      </p:sp>
      <p:sp>
        <p:nvSpPr>
          <p:cNvPr id="8" name="Picture Placeholder 6">
            <a:extLst>
              <a:ext uri="{FF2B5EF4-FFF2-40B4-BE49-F238E27FC236}">
                <a16:creationId xmlns:a16="http://schemas.microsoft.com/office/drawing/2014/main" id="{675A86CA-1015-4A95-A0F3-42A17E151CF6}"/>
              </a:ext>
            </a:extLst>
          </p:cNvPr>
          <p:cNvSpPr>
            <a:spLocks noGrp="1"/>
          </p:cNvSpPr>
          <p:nvPr>
            <p:ph type="pic" sz="quarter" idx="11"/>
          </p:nvPr>
        </p:nvSpPr>
        <p:spPr>
          <a:xfrm>
            <a:off x="7535148" y="2916859"/>
            <a:ext cx="2752364" cy="2709137"/>
          </a:xfrm>
        </p:spPr>
        <p:txBody>
          <a:bodyPr/>
          <a:lstStyle/>
          <a:p>
            <a:endParaRPr lang="en-ID"/>
          </a:p>
        </p:txBody>
      </p:sp>
      <p:sp>
        <p:nvSpPr>
          <p:cNvPr id="9" name="Picture Placeholder 6">
            <a:extLst>
              <a:ext uri="{FF2B5EF4-FFF2-40B4-BE49-F238E27FC236}">
                <a16:creationId xmlns:a16="http://schemas.microsoft.com/office/drawing/2014/main" id="{122B680F-4890-4077-B599-07935FC8E490}"/>
              </a:ext>
            </a:extLst>
          </p:cNvPr>
          <p:cNvSpPr>
            <a:spLocks noGrp="1"/>
          </p:cNvSpPr>
          <p:nvPr>
            <p:ph type="pic" sz="quarter" idx="12"/>
          </p:nvPr>
        </p:nvSpPr>
        <p:spPr>
          <a:xfrm>
            <a:off x="4581812" y="2916859"/>
            <a:ext cx="2752364" cy="2709137"/>
          </a:xfrm>
        </p:spPr>
        <p:txBody>
          <a:bodyPr/>
          <a:lstStyle/>
          <a:p>
            <a:endParaRPr lang="en-ID"/>
          </a:p>
        </p:txBody>
      </p:sp>
    </p:spTree>
    <p:extLst>
      <p:ext uri="{BB962C8B-B14F-4D97-AF65-F5344CB8AC3E}">
        <p14:creationId xmlns:p14="http://schemas.microsoft.com/office/powerpoint/2010/main" val="3796757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8" name="Picture Placeholder 6">
            <a:extLst>
              <a:ext uri="{FF2B5EF4-FFF2-40B4-BE49-F238E27FC236}">
                <a16:creationId xmlns:a16="http://schemas.microsoft.com/office/drawing/2014/main" id="{23C24036-AE57-4342-8D9D-35722590BD6E}"/>
              </a:ext>
            </a:extLst>
          </p:cNvPr>
          <p:cNvSpPr>
            <a:spLocks noGrp="1"/>
          </p:cNvSpPr>
          <p:nvPr>
            <p:ph type="pic" sz="quarter" idx="11"/>
          </p:nvPr>
        </p:nvSpPr>
        <p:spPr>
          <a:xfrm>
            <a:off x="7376676" y="2749652"/>
            <a:ext cx="3157065" cy="2785629"/>
          </a:xfrm>
        </p:spPr>
        <p:txBody>
          <a:bodyPr/>
          <a:lstStyle/>
          <a:p>
            <a:endParaRPr lang="en-ID"/>
          </a:p>
        </p:txBody>
      </p:sp>
      <p:sp>
        <p:nvSpPr>
          <p:cNvPr id="7" name="Picture Placeholder 6">
            <a:extLst>
              <a:ext uri="{FF2B5EF4-FFF2-40B4-BE49-F238E27FC236}">
                <a16:creationId xmlns:a16="http://schemas.microsoft.com/office/drawing/2014/main" id="{8406BA12-5D35-4CC8-B74A-C6BC5DE7E41E}"/>
              </a:ext>
            </a:extLst>
          </p:cNvPr>
          <p:cNvSpPr>
            <a:spLocks noGrp="1"/>
          </p:cNvSpPr>
          <p:nvPr>
            <p:ph type="pic" sz="quarter" idx="10"/>
          </p:nvPr>
        </p:nvSpPr>
        <p:spPr>
          <a:xfrm>
            <a:off x="1514423" y="1013475"/>
            <a:ext cx="2525373" cy="2861148"/>
          </a:xfrm>
        </p:spPr>
        <p:txBody>
          <a:bodyPr/>
          <a:lstStyle/>
          <a:p>
            <a:endParaRPr lang="en-ID"/>
          </a:p>
        </p:txBody>
      </p:sp>
    </p:spTree>
    <p:extLst>
      <p:ext uri="{BB962C8B-B14F-4D97-AF65-F5344CB8AC3E}">
        <p14:creationId xmlns:p14="http://schemas.microsoft.com/office/powerpoint/2010/main" val="1758791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5140F7C-111D-47AF-B71A-C89595FAB1B9}"/>
              </a:ext>
            </a:extLst>
          </p:cNvPr>
          <p:cNvSpPr>
            <a:spLocks noGrp="1"/>
          </p:cNvSpPr>
          <p:nvPr>
            <p:ph type="pic" sz="quarter" idx="10"/>
          </p:nvPr>
        </p:nvSpPr>
        <p:spPr>
          <a:xfrm>
            <a:off x="1131437" y="2319957"/>
            <a:ext cx="6168741" cy="3430989"/>
          </a:xfrm>
        </p:spPr>
        <p:txBody>
          <a:bodyPr/>
          <a:lstStyle/>
          <a:p>
            <a:endParaRPr lang="en-ID"/>
          </a:p>
        </p:txBody>
      </p:sp>
    </p:spTree>
    <p:extLst>
      <p:ext uri="{BB962C8B-B14F-4D97-AF65-F5344CB8AC3E}">
        <p14:creationId xmlns:p14="http://schemas.microsoft.com/office/powerpoint/2010/main" val="13575208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98"/>
        <p:cNvGrpSpPr/>
        <p:nvPr/>
      </p:nvGrpSpPr>
      <p:grpSpPr>
        <a:xfrm>
          <a:off x="0" y="0"/>
          <a:ext cx="0" cy="0"/>
          <a:chOff x="0" y="0"/>
          <a:chExt cx="0" cy="0"/>
        </a:xfrm>
      </p:grpSpPr>
      <p:grpSp>
        <p:nvGrpSpPr>
          <p:cNvPr id="199" name="Google Shape;199;p6"/>
          <p:cNvGrpSpPr/>
          <p:nvPr/>
        </p:nvGrpSpPr>
        <p:grpSpPr>
          <a:xfrm>
            <a:off x="-11600" y="1739469"/>
            <a:ext cx="12215432" cy="5118524"/>
            <a:chOff x="-8700" y="1304601"/>
            <a:chExt cx="9161574" cy="3838893"/>
          </a:xfrm>
        </p:grpSpPr>
        <p:sp>
          <p:nvSpPr>
            <p:cNvPr id="200" name="Google Shape;200;p6"/>
            <p:cNvSpPr/>
            <p:nvPr/>
          </p:nvSpPr>
          <p:spPr>
            <a:xfrm>
              <a:off x="-8700" y="1304601"/>
              <a:ext cx="9161372" cy="3370928"/>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1" name="Google Shape;201;p6"/>
            <p:cNvGrpSpPr/>
            <p:nvPr/>
          </p:nvGrpSpPr>
          <p:grpSpPr>
            <a:xfrm>
              <a:off x="-8400" y="4139420"/>
              <a:ext cx="9161274" cy="1004074"/>
              <a:chOff x="0" y="4139430"/>
              <a:chExt cx="9143901" cy="1004074"/>
            </a:xfrm>
          </p:grpSpPr>
          <p:grpSp>
            <p:nvGrpSpPr>
              <p:cNvPr id="202" name="Google Shape;202;p6"/>
              <p:cNvGrpSpPr/>
              <p:nvPr/>
            </p:nvGrpSpPr>
            <p:grpSpPr>
              <a:xfrm>
                <a:off x="0" y="4139430"/>
                <a:ext cx="9143901" cy="1004074"/>
                <a:chOff x="0" y="4139430"/>
                <a:chExt cx="9143901" cy="1004074"/>
              </a:xfrm>
            </p:grpSpPr>
            <p:sp>
              <p:nvSpPr>
                <p:cNvPr id="203" name="Google Shape;203;p6"/>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6"/>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6"/>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6" name="Google Shape;206;p6"/>
                <p:cNvGrpSpPr/>
                <p:nvPr/>
              </p:nvGrpSpPr>
              <p:grpSpPr>
                <a:xfrm>
                  <a:off x="6826124" y="4139430"/>
                  <a:ext cx="633755" cy="365856"/>
                  <a:chOff x="6850399" y="4145425"/>
                  <a:chExt cx="603346" cy="365856"/>
                </a:xfrm>
              </p:grpSpPr>
              <p:sp>
                <p:nvSpPr>
                  <p:cNvPr id="207" name="Google Shape;207;p6"/>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6"/>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9" name="Google Shape;209;p6"/>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0" name="Google Shape;210;p6"/>
              <p:cNvGrpSpPr/>
              <p:nvPr/>
            </p:nvGrpSpPr>
            <p:grpSpPr>
              <a:xfrm>
                <a:off x="549942" y="4558403"/>
                <a:ext cx="7916552" cy="562812"/>
                <a:chOff x="2654375" y="1725250"/>
                <a:chExt cx="2185625" cy="182500"/>
              </a:xfrm>
            </p:grpSpPr>
            <p:sp>
              <p:nvSpPr>
                <p:cNvPr id="211" name="Google Shape;211;p6"/>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6"/>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6"/>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6"/>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6"/>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6"/>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6"/>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6"/>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6"/>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6"/>
                <p:cNvSpPr/>
                <p:nvPr/>
              </p:nvSpPr>
              <p:spPr>
                <a:xfrm>
                  <a:off x="4231687" y="1766527"/>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6"/>
                <p:cNvSpPr/>
                <p:nvPr/>
              </p:nvSpPr>
              <p:spPr>
                <a:xfrm>
                  <a:off x="4203787" y="1794427"/>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6"/>
                <p:cNvSpPr/>
                <p:nvPr/>
              </p:nvSpPr>
              <p:spPr>
                <a:xfrm>
                  <a:off x="4254537" y="1787902"/>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223" name="Google Shape;223;p6"/>
          <p:cNvGrpSpPr/>
          <p:nvPr/>
        </p:nvGrpSpPr>
        <p:grpSpPr>
          <a:xfrm>
            <a:off x="-380994" y="121796"/>
            <a:ext cx="12416803" cy="4917096"/>
            <a:chOff x="-285745" y="91347"/>
            <a:chExt cx="9312602" cy="3687822"/>
          </a:xfrm>
        </p:grpSpPr>
        <p:sp>
          <p:nvSpPr>
            <p:cNvPr id="224" name="Google Shape;224;p6"/>
            <p:cNvSpPr/>
            <p:nvPr/>
          </p:nvSpPr>
          <p:spPr>
            <a:xfrm>
              <a:off x="1488950" y="118725"/>
              <a:ext cx="787123" cy="183341"/>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6"/>
            <p:cNvSpPr/>
            <p:nvPr/>
          </p:nvSpPr>
          <p:spPr>
            <a:xfrm>
              <a:off x="-285745" y="1449223"/>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6"/>
            <p:cNvSpPr/>
            <p:nvPr/>
          </p:nvSpPr>
          <p:spPr>
            <a:xfrm>
              <a:off x="8196071" y="91347"/>
              <a:ext cx="662289" cy="258050"/>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27" name="Google Shape;227;p6"/>
            <p:cNvGrpSpPr/>
            <p:nvPr/>
          </p:nvGrpSpPr>
          <p:grpSpPr>
            <a:xfrm>
              <a:off x="196071" y="810203"/>
              <a:ext cx="364861" cy="363915"/>
              <a:chOff x="2789668" y="759261"/>
              <a:chExt cx="440069" cy="438928"/>
            </a:xfrm>
          </p:grpSpPr>
          <p:sp>
            <p:nvSpPr>
              <p:cNvPr id="228" name="Google Shape;228;p6"/>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6"/>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6"/>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6"/>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6"/>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6"/>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6"/>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6"/>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6"/>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7" name="Google Shape;237;p6"/>
            <p:cNvGrpSpPr/>
            <p:nvPr/>
          </p:nvGrpSpPr>
          <p:grpSpPr>
            <a:xfrm>
              <a:off x="8661996" y="3415253"/>
              <a:ext cx="364861" cy="363915"/>
              <a:chOff x="2789668" y="759261"/>
              <a:chExt cx="440069" cy="438928"/>
            </a:xfrm>
          </p:grpSpPr>
          <p:sp>
            <p:nvSpPr>
              <p:cNvPr id="238" name="Google Shape;238;p6"/>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6"/>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6"/>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6"/>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6"/>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6"/>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6"/>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6"/>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6"/>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7" name="Google Shape;247;p6"/>
            <p:cNvGrpSpPr/>
            <p:nvPr/>
          </p:nvGrpSpPr>
          <p:grpSpPr>
            <a:xfrm rot="-3288692">
              <a:off x="-105358" y="2800137"/>
              <a:ext cx="459724" cy="327912"/>
              <a:chOff x="4879302" y="1958088"/>
              <a:chExt cx="715237" cy="510165"/>
            </a:xfrm>
          </p:grpSpPr>
          <p:sp>
            <p:nvSpPr>
              <p:cNvPr id="248" name="Google Shape;248;p6"/>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6"/>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6"/>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1" name="Google Shape;251;p6"/>
              <p:cNvGrpSpPr/>
              <p:nvPr/>
            </p:nvGrpSpPr>
            <p:grpSpPr>
              <a:xfrm>
                <a:off x="4937962" y="2055352"/>
                <a:ext cx="566907" cy="373034"/>
                <a:chOff x="5290896" y="3020653"/>
                <a:chExt cx="865243" cy="569344"/>
              </a:xfrm>
            </p:grpSpPr>
            <p:sp>
              <p:nvSpPr>
                <p:cNvPr id="252" name="Google Shape;252;p6"/>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6"/>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6"/>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6"/>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6"/>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6"/>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6"/>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6"/>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6"/>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6"/>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6"/>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6"/>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6"/>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6"/>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6"/>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6"/>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6"/>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6"/>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6"/>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6"/>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6"/>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6"/>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6"/>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6"/>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6"/>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6"/>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78" name="Google Shape;278;p6"/>
          <p:cNvSpPr txBox="1">
            <a:spLocks noGrp="1"/>
          </p:cNvSpPr>
          <p:nvPr>
            <p:ph type="title"/>
          </p:nvPr>
        </p:nvSpPr>
        <p:spPr>
          <a:xfrm>
            <a:off x="960000" y="682767"/>
            <a:ext cx="10272000" cy="67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600"/>
              <a:buNone/>
              <a:defRPr sz="3467"/>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804658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AC1E595-23EA-4B73-92C5-1922CB38228B}"/>
              </a:ext>
            </a:extLst>
          </p:cNvPr>
          <p:cNvSpPr>
            <a:spLocks noGrp="1"/>
          </p:cNvSpPr>
          <p:nvPr>
            <p:ph type="pic" sz="quarter" idx="10"/>
          </p:nvPr>
        </p:nvSpPr>
        <p:spPr>
          <a:xfrm>
            <a:off x="4611527" y="1528114"/>
            <a:ext cx="6583047" cy="3542411"/>
          </a:xfrm>
        </p:spPr>
        <p:txBody>
          <a:bodyPr/>
          <a:lstStyle/>
          <a:p>
            <a:endParaRPr lang="en-ID"/>
          </a:p>
        </p:txBody>
      </p:sp>
    </p:spTree>
    <p:extLst>
      <p:ext uri="{BB962C8B-B14F-4D97-AF65-F5344CB8AC3E}">
        <p14:creationId xmlns:p14="http://schemas.microsoft.com/office/powerpoint/2010/main" val="2909318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199E1AB-931E-4ADB-9891-607262EB596E}"/>
              </a:ext>
            </a:extLst>
          </p:cNvPr>
          <p:cNvSpPr>
            <a:spLocks noGrp="1"/>
          </p:cNvSpPr>
          <p:nvPr>
            <p:ph type="pic" sz="quarter" idx="10"/>
          </p:nvPr>
        </p:nvSpPr>
        <p:spPr>
          <a:xfrm>
            <a:off x="1021535" y="1194599"/>
            <a:ext cx="2028047" cy="2042199"/>
          </a:xfrm>
        </p:spPr>
        <p:txBody>
          <a:bodyPr/>
          <a:lstStyle/>
          <a:p>
            <a:endParaRPr lang="en-ID"/>
          </a:p>
        </p:txBody>
      </p:sp>
      <p:sp>
        <p:nvSpPr>
          <p:cNvPr id="8" name="Picture Placeholder 6">
            <a:extLst>
              <a:ext uri="{FF2B5EF4-FFF2-40B4-BE49-F238E27FC236}">
                <a16:creationId xmlns:a16="http://schemas.microsoft.com/office/drawing/2014/main" id="{135933C5-F46D-4567-BB28-0568BBF978EB}"/>
              </a:ext>
            </a:extLst>
          </p:cNvPr>
          <p:cNvSpPr>
            <a:spLocks noGrp="1"/>
          </p:cNvSpPr>
          <p:nvPr>
            <p:ph type="pic" sz="quarter" idx="11"/>
          </p:nvPr>
        </p:nvSpPr>
        <p:spPr>
          <a:xfrm>
            <a:off x="3284839" y="1194599"/>
            <a:ext cx="3491274" cy="4917672"/>
          </a:xfrm>
        </p:spPr>
        <p:txBody>
          <a:bodyPr/>
          <a:lstStyle/>
          <a:p>
            <a:endParaRPr lang="en-ID"/>
          </a:p>
        </p:txBody>
      </p:sp>
    </p:spTree>
    <p:extLst>
      <p:ext uri="{BB962C8B-B14F-4D97-AF65-F5344CB8AC3E}">
        <p14:creationId xmlns:p14="http://schemas.microsoft.com/office/powerpoint/2010/main" val="38926586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0D02C85-AC33-436B-B290-0C327E95D0FC}"/>
              </a:ext>
            </a:extLst>
          </p:cNvPr>
          <p:cNvSpPr>
            <a:spLocks noGrp="1"/>
          </p:cNvSpPr>
          <p:nvPr>
            <p:ph type="pic" sz="quarter" idx="10"/>
          </p:nvPr>
        </p:nvSpPr>
        <p:spPr>
          <a:xfrm>
            <a:off x="859934" y="523207"/>
            <a:ext cx="3429839" cy="5811586"/>
          </a:xfrm>
        </p:spPr>
        <p:txBody>
          <a:bodyPr/>
          <a:lstStyle/>
          <a:p>
            <a:endParaRPr lang="en-ID"/>
          </a:p>
        </p:txBody>
      </p:sp>
    </p:spTree>
    <p:extLst>
      <p:ext uri="{BB962C8B-B14F-4D97-AF65-F5344CB8AC3E}">
        <p14:creationId xmlns:p14="http://schemas.microsoft.com/office/powerpoint/2010/main" val="8446774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D0593E9-81A3-41E0-AC13-770A36C197E6}"/>
              </a:ext>
            </a:extLst>
          </p:cNvPr>
          <p:cNvSpPr>
            <a:spLocks noGrp="1"/>
          </p:cNvSpPr>
          <p:nvPr>
            <p:ph type="pic" sz="quarter" idx="10"/>
          </p:nvPr>
        </p:nvSpPr>
        <p:spPr>
          <a:xfrm rot="20833862">
            <a:off x="806516" y="1098071"/>
            <a:ext cx="2042278" cy="2639896"/>
          </a:xfrm>
        </p:spPr>
        <p:txBody>
          <a:bodyPr/>
          <a:lstStyle/>
          <a:p>
            <a:endParaRPr lang="en-ID"/>
          </a:p>
        </p:txBody>
      </p:sp>
      <p:sp>
        <p:nvSpPr>
          <p:cNvPr id="8" name="Picture Placeholder 6">
            <a:extLst>
              <a:ext uri="{FF2B5EF4-FFF2-40B4-BE49-F238E27FC236}">
                <a16:creationId xmlns:a16="http://schemas.microsoft.com/office/drawing/2014/main" id="{18A748D6-57F2-44E1-81B6-2878EF844FF4}"/>
              </a:ext>
            </a:extLst>
          </p:cNvPr>
          <p:cNvSpPr>
            <a:spLocks noGrp="1"/>
          </p:cNvSpPr>
          <p:nvPr>
            <p:ph type="pic" sz="quarter" idx="11"/>
          </p:nvPr>
        </p:nvSpPr>
        <p:spPr>
          <a:xfrm rot="20833862">
            <a:off x="3426980" y="1626811"/>
            <a:ext cx="2042278" cy="2639896"/>
          </a:xfrm>
        </p:spPr>
        <p:txBody>
          <a:bodyPr/>
          <a:lstStyle/>
          <a:p>
            <a:endParaRPr lang="en-ID"/>
          </a:p>
        </p:txBody>
      </p:sp>
      <p:sp>
        <p:nvSpPr>
          <p:cNvPr id="9" name="Picture Placeholder 6">
            <a:extLst>
              <a:ext uri="{FF2B5EF4-FFF2-40B4-BE49-F238E27FC236}">
                <a16:creationId xmlns:a16="http://schemas.microsoft.com/office/drawing/2014/main" id="{D9E74F87-149A-486A-8935-A8DC93DC5109}"/>
              </a:ext>
            </a:extLst>
          </p:cNvPr>
          <p:cNvSpPr>
            <a:spLocks noGrp="1"/>
          </p:cNvSpPr>
          <p:nvPr>
            <p:ph type="pic" sz="quarter" idx="12"/>
          </p:nvPr>
        </p:nvSpPr>
        <p:spPr>
          <a:xfrm rot="20833862">
            <a:off x="6047444" y="2109052"/>
            <a:ext cx="2042278" cy="2639896"/>
          </a:xfrm>
        </p:spPr>
        <p:txBody>
          <a:bodyPr/>
          <a:lstStyle/>
          <a:p>
            <a:endParaRPr lang="en-ID"/>
          </a:p>
        </p:txBody>
      </p:sp>
      <p:sp>
        <p:nvSpPr>
          <p:cNvPr id="10" name="Picture Placeholder 6">
            <a:extLst>
              <a:ext uri="{FF2B5EF4-FFF2-40B4-BE49-F238E27FC236}">
                <a16:creationId xmlns:a16="http://schemas.microsoft.com/office/drawing/2014/main" id="{300A91E0-CB48-4AB0-9FF3-9F761FAD3809}"/>
              </a:ext>
            </a:extLst>
          </p:cNvPr>
          <p:cNvSpPr>
            <a:spLocks noGrp="1"/>
          </p:cNvSpPr>
          <p:nvPr>
            <p:ph type="pic" sz="quarter" idx="13"/>
          </p:nvPr>
        </p:nvSpPr>
        <p:spPr>
          <a:xfrm>
            <a:off x="9078633" y="1111032"/>
            <a:ext cx="3113367" cy="4626616"/>
          </a:xfrm>
        </p:spPr>
        <p:txBody>
          <a:bodyPr/>
          <a:lstStyle/>
          <a:p>
            <a:endParaRPr lang="en-ID" dirty="0"/>
          </a:p>
        </p:txBody>
      </p:sp>
    </p:spTree>
    <p:extLst>
      <p:ext uri="{BB962C8B-B14F-4D97-AF65-F5344CB8AC3E}">
        <p14:creationId xmlns:p14="http://schemas.microsoft.com/office/powerpoint/2010/main" val="1763059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59FDA9A-6B75-4FD7-B57F-4A3AAF6119D8}"/>
              </a:ext>
            </a:extLst>
          </p:cNvPr>
          <p:cNvSpPr>
            <a:spLocks noGrp="1"/>
          </p:cNvSpPr>
          <p:nvPr>
            <p:ph type="pic" sz="quarter" idx="10"/>
          </p:nvPr>
        </p:nvSpPr>
        <p:spPr>
          <a:xfrm>
            <a:off x="1117996" y="1081188"/>
            <a:ext cx="9784436" cy="4695625"/>
          </a:xfrm>
        </p:spPr>
        <p:txBody>
          <a:bodyPr/>
          <a:lstStyle/>
          <a:p>
            <a:endParaRPr lang="en-ID"/>
          </a:p>
        </p:txBody>
      </p:sp>
    </p:spTree>
    <p:extLst>
      <p:ext uri="{BB962C8B-B14F-4D97-AF65-F5344CB8AC3E}">
        <p14:creationId xmlns:p14="http://schemas.microsoft.com/office/powerpoint/2010/main" val="12002780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F9AFE359-9736-49CE-835E-C4A191438118}"/>
              </a:ext>
            </a:extLst>
          </p:cNvPr>
          <p:cNvSpPr>
            <a:spLocks noGrp="1"/>
          </p:cNvSpPr>
          <p:nvPr>
            <p:ph type="pic" sz="quarter" idx="10"/>
          </p:nvPr>
        </p:nvSpPr>
        <p:spPr>
          <a:xfrm>
            <a:off x="0" y="0"/>
            <a:ext cx="6096000" cy="5584610"/>
          </a:xfrm>
        </p:spPr>
        <p:txBody>
          <a:bodyPr/>
          <a:lstStyle/>
          <a:p>
            <a:endParaRPr lang="en-ID"/>
          </a:p>
        </p:txBody>
      </p:sp>
    </p:spTree>
    <p:extLst>
      <p:ext uri="{BB962C8B-B14F-4D97-AF65-F5344CB8AC3E}">
        <p14:creationId xmlns:p14="http://schemas.microsoft.com/office/powerpoint/2010/main" val="170940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D8C3B1A5-5C48-4692-BB39-3326D4B2BA7F}"/>
              </a:ext>
            </a:extLst>
          </p:cNvPr>
          <p:cNvSpPr>
            <a:spLocks noGrp="1"/>
          </p:cNvSpPr>
          <p:nvPr>
            <p:ph type="pic" sz="quarter" idx="10"/>
          </p:nvPr>
        </p:nvSpPr>
        <p:spPr>
          <a:xfrm>
            <a:off x="9257547" y="3223268"/>
            <a:ext cx="1818218" cy="2723100"/>
          </a:xfrm>
        </p:spPr>
        <p:txBody>
          <a:bodyPr/>
          <a:lstStyle/>
          <a:p>
            <a:endParaRPr lang="en-ID"/>
          </a:p>
        </p:txBody>
      </p:sp>
      <p:sp>
        <p:nvSpPr>
          <p:cNvPr id="8" name="Picture Placeholder 6">
            <a:extLst>
              <a:ext uri="{FF2B5EF4-FFF2-40B4-BE49-F238E27FC236}">
                <a16:creationId xmlns:a16="http://schemas.microsoft.com/office/drawing/2014/main" id="{BA347E17-C08D-4DFA-821A-44141E13D990}"/>
              </a:ext>
            </a:extLst>
          </p:cNvPr>
          <p:cNvSpPr>
            <a:spLocks noGrp="1"/>
          </p:cNvSpPr>
          <p:nvPr>
            <p:ph type="pic" sz="quarter" idx="11"/>
          </p:nvPr>
        </p:nvSpPr>
        <p:spPr>
          <a:xfrm>
            <a:off x="1703875" y="0"/>
            <a:ext cx="2152181" cy="3223268"/>
          </a:xfrm>
        </p:spPr>
        <p:txBody>
          <a:bodyPr/>
          <a:lstStyle/>
          <a:p>
            <a:endParaRPr lang="en-ID"/>
          </a:p>
        </p:txBody>
      </p:sp>
      <p:sp>
        <p:nvSpPr>
          <p:cNvPr id="9" name="Picture Placeholder 6">
            <a:extLst>
              <a:ext uri="{FF2B5EF4-FFF2-40B4-BE49-F238E27FC236}">
                <a16:creationId xmlns:a16="http://schemas.microsoft.com/office/drawing/2014/main" id="{7BD37E65-EA2A-4330-BA6B-6BC22AD5D5BA}"/>
              </a:ext>
            </a:extLst>
          </p:cNvPr>
          <p:cNvSpPr>
            <a:spLocks noGrp="1"/>
          </p:cNvSpPr>
          <p:nvPr>
            <p:ph type="pic" sz="quarter" idx="12"/>
          </p:nvPr>
        </p:nvSpPr>
        <p:spPr>
          <a:xfrm>
            <a:off x="3284552" y="5195213"/>
            <a:ext cx="3207426" cy="1662787"/>
          </a:xfrm>
        </p:spPr>
        <p:txBody>
          <a:bodyPr/>
          <a:lstStyle/>
          <a:p>
            <a:endParaRPr lang="en-ID"/>
          </a:p>
        </p:txBody>
      </p:sp>
      <p:sp>
        <p:nvSpPr>
          <p:cNvPr id="10" name="Picture Placeholder 6">
            <a:extLst>
              <a:ext uri="{FF2B5EF4-FFF2-40B4-BE49-F238E27FC236}">
                <a16:creationId xmlns:a16="http://schemas.microsoft.com/office/drawing/2014/main" id="{5957EF43-C620-4F55-8CB5-63E8F1150946}"/>
              </a:ext>
            </a:extLst>
          </p:cNvPr>
          <p:cNvSpPr>
            <a:spLocks noGrp="1"/>
          </p:cNvSpPr>
          <p:nvPr>
            <p:ph type="pic" sz="quarter" idx="13"/>
          </p:nvPr>
        </p:nvSpPr>
        <p:spPr>
          <a:xfrm>
            <a:off x="6096000" y="797546"/>
            <a:ext cx="2708806" cy="1628175"/>
          </a:xfrm>
        </p:spPr>
        <p:txBody>
          <a:bodyPr/>
          <a:lstStyle/>
          <a:p>
            <a:endParaRPr lang="en-ID"/>
          </a:p>
        </p:txBody>
      </p:sp>
    </p:spTree>
    <p:extLst>
      <p:ext uri="{BB962C8B-B14F-4D97-AF65-F5344CB8AC3E}">
        <p14:creationId xmlns:p14="http://schemas.microsoft.com/office/powerpoint/2010/main" val="22593527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D33BEF0-CDA6-49EE-A6F1-8E71849C6325}"/>
              </a:ext>
            </a:extLst>
          </p:cNvPr>
          <p:cNvSpPr>
            <a:spLocks noGrp="1"/>
          </p:cNvSpPr>
          <p:nvPr>
            <p:ph type="pic" sz="quarter" idx="10"/>
          </p:nvPr>
        </p:nvSpPr>
        <p:spPr>
          <a:xfrm>
            <a:off x="1214456" y="3429000"/>
            <a:ext cx="1862798" cy="1875066"/>
          </a:xfrm>
        </p:spPr>
        <p:txBody>
          <a:bodyPr/>
          <a:lstStyle/>
          <a:p>
            <a:endParaRPr lang="en-ID"/>
          </a:p>
        </p:txBody>
      </p:sp>
      <p:sp>
        <p:nvSpPr>
          <p:cNvPr id="8" name="Picture Placeholder 6">
            <a:extLst>
              <a:ext uri="{FF2B5EF4-FFF2-40B4-BE49-F238E27FC236}">
                <a16:creationId xmlns:a16="http://schemas.microsoft.com/office/drawing/2014/main" id="{53BFF2CA-C9E1-4A52-929F-7DC8AB947893}"/>
              </a:ext>
            </a:extLst>
          </p:cNvPr>
          <p:cNvSpPr>
            <a:spLocks noGrp="1"/>
          </p:cNvSpPr>
          <p:nvPr>
            <p:ph type="pic" sz="quarter" idx="11"/>
          </p:nvPr>
        </p:nvSpPr>
        <p:spPr>
          <a:xfrm>
            <a:off x="3325953" y="1109116"/>
            <a:ext cx="1862798" cy="1875066"/>
          </a:xfrm>
        </p:spPr>
        <p:txBody>
          <a:bodyPr/>
          <a:lstStyle/>
          <a:p>
            <a:endParaRPr lang="en-ID"/>
          </a:p>
        </p:txBody>
      </p:sp>
      <p:sp>
        <p:nvSpPr>
          <p:cNvPr id="9" name="Picture Placeholder 6">
            <a:extLst>
              <a:ext uri="{FF2B5EF4-FFF2-40B4-BE49-F238E27FC236}">
                <a16:creationId xmlns:a16="http://schemas.microsoft.com/office/drawing/2014/main" id="{E95CEFF6-6AAD-41AB-B145-5A9F0E530007}"/>
              </a:ext>
            </a:extLst>
          </p:cNvPr>
          <p:cNvSpPr>
            <a:spLocks noGrp="1"/>
          </p:cNvSpPr>
          <p:nvPr>
            <p:ph type="pic" sz="quarter" idx="12"/>
          </p:nvPr>
        </p:nvSpPr>
        <p:spPr>
          <a:xfrm>
            <a:off x="5506455" y="3429000"/>
            <a:ext cx="1862798" cy="1875066"/>
          </a:xfrm>
        </p:spPr>
        <p:txBody>
          <a:bodyPr/>
          <a:lstStyle/>
          <a:p>
            <a:endParaRPr lang="en-ID"/>
          </a:p>
        </p:txBody>
      </p:sp>
    </p:spTree>
    <p:extLst>
      <p:ext uri="{BB962C8B-B14F-4D97-AF65-F5344CB8AC3E}">
        <p14:creationId xmlns:p14="http://schemas.microsoft.com/office/powerpoint/2010/main" val="19833492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DFD5151A-6250-4895-B467-F154DCE47F77}"/>
              </a:ext>
            </a:extLst>
          </p:cNvPr>
          <p:cNvSpPr>
            <a:spLocks noGrp="1"/>
          </p:cNvSpPr>
          <p:nvPr>
            <p:ph type="pic" sz="quarter" idx="10"/>
          </p:nvPr>
        </p:nvSpPr>
        <p:spPr>
          <a:xfrm>
            <a:off x="0" y="499806"/>
            <a:ext cx="4347057" cy="4639914"/>
          </a:xfrm>
        </p:spPr>
        <p:txBody>
          <a:bodyPr/>
          <a:lstStyle/>
          <a:p>
            <a:endParaRPr lang="en-ID"/>
          </a:p>
        </p:txBody>
      </p:sp>
      <p:sp>
        <p:nvSpPr>
          <p:cNvPr id="9" name="Picture Placeholder 8">
            <a:extLst>
              <a:ext uri="{FF2B5EF4-FFF2-40B4-BE49-F238E27FC236}">
                <a16:creationId xmlns:a16="http://schemas.microsoft.com/office/drawing/2014/main" id="{6908A036-4B1B-482F-8AE6-92993D7F2391}"/>
              </a:ext>
            </a:extLst>
          </p:cNvPr>
          <p:cNvSpPr>
            <a:spLocks noGrp="1"/>
          </p:cNvSpPr>
          <p:nvPr>
            <p:ph type="pic" sz="quarter" idx="11"/>
          </p:nvPr>
        </p:nvSpPr>
        <p:spPr>
          <a:xfrm>
            <a:off x="8625255" y="2292102"/>
            <a:ext cx="1849357" cy="2847618"/>
          </a:xfrm>
        </p:spPr>
        <p:txBody>
          <a:bodyPr/>
          <a:lstStyle/>
          <a:p>
            <a:endParaRPr lang="en-ID"/>
          </a:p>
        </p:txBody>
      </p:sp>
    </p:spTree>
    <p:extLst>
      <p:ext uri="{BB962C8B-B14F-4D97-AF65-F5344CB8AC3E}">
        <p14:creationId xmlns:p14="http://schemas.microsoft.com/office/powerpoint/2010/main" val="13236970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9DD144-0308-454D-A819-29F16A046C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4600" y="4043365"/>
            <a:ext cx="4267200" cy="4267200"/>
          </a:xfrm>
          <a:prstGeom prst="rect">
            <a:avLst/>
          </a:prstGeom>
        </p:spPr>
      </p:pic>
      <p:pic>
        <p:nvPicPr>
          <p:cNvPr id="3" name="Picture 2">
            <a:extLst>
              <a:ext uri="{FF2B5EF4-FFF2-40B4-BE49-F238E27FC236}">
                <a16:creationId xmlns:a16="http://schemas.microsoft.com/office/drawing/2014/main" id="{5D9E4668-48B5-47C6-99C9-C6D3EA09DFF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146200" y="690565"/>
            <a:ext cx="4267200" cy="4267200"/>
          </a:xfrm>
          <a:prstGeom prst="rect">
            <a:avLst/>
          </a:prstGeom>
        </p:spPr>
      </p:pic>
    </p:spTree>
    <p:extLst>
      <p:ext uri="{BB962C8B-B14F-4D97-AF65-F5344CB8AC3E}">
        <p14:creationId xmlns:p14="http://schemas.microsoft.com/office/powerpoint/2010/main" val="33010732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79"/>
        <p:cNvGrpSpPr/>
        <p:nvPr/>
      </p:nvGrpSpPr>
      <p:grpSpPr>
        <a:xfrm>
          <a:off x="0" y="0"/>
          <a:ext cx="0" cy="0"/>
          <a:chOff x="0" y="0"/>
          <a:chExt cx="0" cy="0"/>
        </a:xfrm>
      </p:grpSpPr>
      <p:sp>
        <p:nvSpPr>
          <p:cNvPr id="280" name="Google Shape;280;p7"/>
          <p:cNvSpPr/>
          <p:nvPr/>
        </p:nvSpPr>
        <p:spPr>
          <a:xfrm>
            <a:off x="-11600" y="1739468"/>
            <a:ext cx="12215163" cy="4494571"/>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81" name="Google Shape;281;p7"/>
          <p:cNvGrpSpPr/>
          <p:nvPr/>
        </p:nvGrpSpPr>
        <p:grpSpPr>
          <a:xfrm>
            <a:off x="-11200" y="5519227"/>
            <a:ext cx="12215032" cy="1338765"/>
            <a:chOff x="0" y="4139430"/>
            <a:chExt cx="9143901" cy="1004074"/>
          </a:xfrm>
        </p:grpSpPr>
        <p:grpSp>
          <p:nvGrpSpPr>
            <p:cNvPr id="282" name="Google Shape;282;p7"/>
            <p:cNvGrpSpPr/>
            <p:nvPr/>
          </p:nvGrpSpPr>
          <p:grpSpPr>
            <a:xfrm>
              <a:off x="0" y="4139430"/>
              <a:ext cx="9143901" cy="1004074"/>
              <a:chOff x="0" y="4139430"/>
              <a:chExt cx="9143901" cy="1004074"/>
            </a:xfrm>
          </p:grpSpPr>
          <p:sp>
            <p:nvSpPr>
              <p:cNvPr id="283" name="Google Shape;283;p7"/>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7"/>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7"/>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86" name="Google Shape;286;p7"/>
              <p:cNvGrpSpPr/>
              <p:nvPr/>
            </p:nvGrpSpPr>
            <p:grpSpPr>
              <a:xfrm>
                <a:off x="6826124" y="4139430"/>
                <a:ext cx="633755" cy="365856"/>
                <a:chOff x="6850399" y="4145425"/>
                <a:chExt cx="603346" cy="365856"/>
              </a:xfrm>
            </p:grpSpPr>
            <p:sp>
              <p:nvSpPr>
                <p:cNvPr id="287" name="Google Shape;287;p7"/>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7"/>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9" name="Google Shape;289;p7"/>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0" name="Google Shape;290;p7"/>
            <p:cNvGrpSpPr/>
            <p:nvPr/>
          </p:nvGrpSpPr>
          <p:grpSpPr>
            <a:xfrm>
              <a:off x="549942" y="4558403"/>
              <a:ext cx="7916552" cy="562812"/>
              <a:chOff x="2654375" y="1725250"/>
              <a:chExt cx="2185625" cy="182500"/>
            </a:xfrm>
          </p:grpSpPr>
          <p:sp>
            <p:nvSpPr>
              <p:cNvPr id="291" name="Google Shape;291;p7"/>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7"/>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7"/>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7"/>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7"/>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7"/>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7"/>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7"/>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7"/>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7"/>
              <p:cNvSpPr/>
              <p:nvPr/>
            </p:nvSpPr>
            <p:spPr>
              <a:xfrm>
                <a:off x="3810247" y="1735920"/>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7"/>
              <p:cNvSpPr/>
              <p:nvPr/>
            </p:nvSpPr>
            <p:spPr>
              <a:xfrm>
                <a:off x="3782347" y="1763820"/>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7"/>
              <p:cNvSpPr/>
              <p:nvPr/>
            </p:nvSpPr>
            <p:spPr>
              <a:xfrm>
                <a:off x="3833097" y="1757295"/>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03" name="Google Shape;303;p7"/>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04" name="Google Shape;304;p7"/>
          <p:cNvSpPr txBox="1">
            <a:spLocks noGrp="1"/>
          </p:cNvSpPr>
          <p:nvPr>
            <p:ph type="body" idx="1"/>
          </p:nvPr>
        </p:nvSpPr>
        <p:spPr>
          <a:xfrm>
            <a:off x="1484133" y="1626900"/>
            <a:ext cx="6939600" cy="4288400"/>
          </a:xfrm>
          <a:prstGeom prst="rect">
            <a:avLst/>
          </a:prstGeom>
        </p:spPr>
        <p:txBody>
          <a:bodyPr spcFirstLastPara="1" wrap="square" lIns="91425" tIns="91425" rIns="91425" bIns="91425" anchor="t" anchorCtr="0">
            <a:noAutofit/>
          </a:bodyPr>
          <a:lstStyle>
            <a:lvl1pPr marL="609585" lvl="0" indent="-423323">
              <a:lnSpc>
                <a:spcPct val="100000"/>
              </a:lnSpc>
              <a:spcBef>
                <a:spcPts val="0"/>
              </a:spcBef>
              <a:spcAft>
                <a:spcPts val="0"/>
              </a:spcAft>
              <a:buSzPts val="1400"/>
              <a:buChar char="●"/>
              <a:defRPr/>
            </a:lvl1pPr>
            <a:lvl2pPr marL="1219170" lvl="1" indent="-423323">
              <a:lnSpc>
                <a:spcPct val="100000"/>
              </a:lnSpc>
              <a:spcBef>
                <a:spcPts val="2133"/>
              </a:spcBef>
              <a:spcAft>
                <a:spcPts val="0"/>
              </a:spcAft>
              <a:buSzPts val="1400"/>
              <a:buChar char="○"/>
              <a:defRPr/>
            </a:lvl2pPr>
            <a:lvl3pPr marL="1828754" lvl="2" indent="-423323">
              <a:lnSpc>
                <a:spcPct val="100000"/>
              </a:lnSpc>
              <a:spcBef>
                <a:spcPts val="2133"/>
              </a:spcBef>
              <a:spcAft>
                <a:spcPts val="0"/>
              </a:spcAft>
              <a:buSzPts val="1400"/>
              <a:buChar char="■"/>
              <a:defRPr/>
            </a:lvl3pPr>
            <a:lvl4pPr marL="2438339" lvl="3" indent="-423323">
              <a:lnSpc>
                <a:spcPct val="100000"/>
              </a:lnSpc>
              <a:spcBef>
                <a:spcPts val="2133"/>
              </a:spcBef>
              <a:spcAft>
                <a:spcPts val="0"/>
              </a:spcAft>
              <a:buSzPts val="1400"/>
              <a:buChar char="●"/>
              <a:defRPr/>
            </a:lvl4pPr>
            <a:lvl5pPr marL="3047924" lvl="4" indent="-423323">
              <a:lnSpc>
                <a:spcPct val="100000"/>
              </a:lnSpc>
              <a:spcBef>
                <a:spcPts val="2133"/>
              </a:spcBef>
              <a:spcAft>
                <a:spcPts val="0"/>
              </a:spcAft>
              <a:buSzPts val="1400"/>
              <a:buChar char="○"/>
              <a:defRPr/>
            </a:lvl5pPr>
            <a:lvl6pPr marL="3657509" lvl="5" indent="-423323">
              <a:lnSpc>
                <a:spcPct val="100000"/>
              </a:lnSpc>
              <a:spcBef>
                <a:spcPts val="2133"/>
              </a:spcBef>
              <a:spcAft>
                <a:spcPts val="0"/>
              </a:spcAft>
              <a:buSzPts val="1400"/>
              <a:buChar char="■"/>
              <a:defRPr/>
            </a:lvl6pPr>
            <a:lvl7pPr marL="4267093" lvl="6" indent="-423323">
              <a:lnSpc>
                <a:spcPct val="100000"/>
              </a:lnSpc>
              <a:spcBef>
                <a:spcPts val="2133"/>
              </a:spcBef>
              <a:spcAft>
                <a:spcPts val="0"/>
              </a:spcAft>
              <a:buSzPts val="1400"/>
              <a:buChar char="●"/>
              <a:defRPr/>
            </a:lvl7pPr>
            <a:lvl8pPr marL="4876678" lvl="7" indent="-423323">
              <a:lnSpc>
                <a:spcPct val="100000"/>
              </a:lnSpc>
              <a:spcBef>
                <a:spcPts val="2133"/>
              </a:spcBef>
              <a:spcAft>
                <a:spcPts val="0"/>
              </a:spcAft>
              <a:buSzPts val="1400"/>
              <a:buChar char="○"/>
              <a:defRPr/>
            </a:lvl8pPr>
            <a:lvl9pPr marL="5486263" lvl="8" indent="-423323">
              <a:lnSpc>
                <a:spcPct val="100000"/>
              </a:lnSpc>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15046087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69851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56242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77B9685-3E86-4D8C-BDC5-774F93495B8F}"/>
              </a:ext>
            </a:extLst>
          </p:cNvPr>
          <p:cNvSpPr>
            <a:spLocks noGrp="1"/>
          </p:cNvSpPr>
          <p:nvPr>
            <p:ph type="pic" sz="quarter" idx="10"/>
          </p:nvPr>
        </p:nvSpPr>
        <p:spPr>
          <a:xfrm>
            <a:off x="1806112" y="1585991"/>
            <a:ext cx="2754638" cy="2278800"/>
          </a:xfrm>
          <a:custGeom>
            <a:avLst/>
            <a:gdLst>
              <a:gd name="connsiteX0" fmla="*/ 757593 w 5530796"/>
              <a:gd name="connsiteY0" fmla="*/ 0 h 4545468"/>
              <a:gd name="connsiteX1" fmla="*/ 4773203 w 5530796"/>
              <a:gd name="connsiteY1" fmla="*/ 0 h 4545468"/>
              <a:gd name="connsiteX2" fmla="*/ 5530796 w 5530796"/>
              <a:gd name="connsiteY2" fmla="*/ 757593 h 4545468"/>
              <a:gd name="connsiteX3" fmla="*/ 5530796 w 5530796"/>
              <a:gd name="connsiteY3" fmla="*/ 3787875 h 4545468"/>
              <a:gd name="connsiteX4" fmla="*/ 4773203 w 5530796"/>
              <a:gd name="connsiteY4" fmla="*/ 4545468 h 4545468"/>
              <a:gd name="connsiteX5" fmla="*/ 757593 w 5530796"/>
              <a:gd name="connsiteY5" fmla="*/ 4545468 h 4545468"/>
              <a:gd name="connsiteX6" fmla="*/ 0 w 5530796"/>
              <a:gd name="connsiteY6" fmla="*/ 3787875 h 4545468"/>
              <a:gd name="connsiteX7" fmla="*/ 0 w 5530796"/>
              <a:gd name="connsiteY7" fmla="*/ 757593 h 4545468"/>
              <a:gd name="connsiteX8" fmla="*/ 757593 w 5530796"/>
              <a:gd name="connsiteY8" fmla="*/ 0 h 4545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30796" h="4545468">
                <a:moveTo>
                  <a:pt x="757593" y="0"/>
                </a:moveTo>
                <a:lnTo>
                  <a:pt x="4773203" y="0"/>
                </a:lnTo>
                <a:cubicBezTo>
                  <a:pt x="5191610" y="0"/>
                  <a:pt x="5530796" y="339186"/>
                  <a:pt x="5530796" y="757593"/>
                </a:cubicBezTo>
                <a:lnTo>
                  <a:pt x="5530796" y="3787875"/>
                </a:lnTo>
                <a:cubicBezTo>
                  <a:pt x="5530796" y="4206282"/>
                  <a:pt x="5191610" y="4545468"/>
                  <a:pt x="4773203" y="4545468"/>
                </a:cubicBezTo>
                <a:lnTo>
                  <a:pt x="757593" y="4545468"/>
                </a:lnTo>
                <a:cubicBezTo>
                  <a:pt x="339186" y="4545468"/>
                  <a:pt x="0" y="4206282"/>
                  <a:pt x="0" y="3787875"/>
                </a:cubicBezTo>
                <a:lnTo>
                  <a:pt x="0" y="757593"/>
                </a:lnTo>
                <a:cubicBezTo>
                  <a:pt x="0" y="339186"/>
                  <a:pt x="339186" y="0"/>
                  <a:pt x="757593" y="0"/>
                </a:cubicBezTo>
                <a:close/>
              </a:path>
            </a:pathLst>
          </a:custGeom>
        </p:spPr>
        <p:txBody>
          <a:bodyPr wrap="square">
            <a:noAutofit/>
          </a:bodyPr>
          <a:lstStyle/>
          <a:p>
            <a:endParaRPr lang="en-ID"/>
          </a:p>
        </p:txBody>
      </p:sp>
    </p:spTree>
    <p:extLst>
      <p:ext uri="{BB962C8B-B14F-4D97-AF65-F5344CB8AC3E}">
        <p14:creationId xmlns:p14="http://schemas.microsoft.com/office/powerpoint/2010/main" val="1780297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6E6A7B5-700F-4EE6-8F11-72DF0DFC12DB}"/>
              </a:ext>
            </a:extLst>
          </p:cNvPr>
          <p:cNvSpPr>
            <a:spLocks noGrp="1"/>
          </p:cNvSpPr>
          <p:nvPr>
            <p:ph type="pic" sz="quarter" idx="10"/>
          </p:nvPr>
        </p:nvSpPr>
        <p:spPr>
          <a:xfrm>
            <a:off x="7803418" y="1650138"/>
            <a:ext cx="1810376" cy="3715918"/>
          </a:xfrm>
          <a:custGeom>
            <a:avLst/>
            <a:gdLst>
              <a:gd name="connsiteX0" fmla="*/ 605828 w 3634895"/>
              <a:gd name="connsiteY0" fmla="*/ 0 h 7412053"/>
              <a:gd name="connsiteX1" fmla="*/ 3029067 w 3634895"/>
              <a:gd name="connsiteY1" fmla="*/ 0 h 7412053"/>
              <a:gd name="connsiteX2" fmla="*/ 3634895 w 3634895"/>
              <a:gd name="connsiteY2" fmla="*/ 605828 h 7412053"/>
              <a:gd name="connsiteX3" fmla="*/ 3634895 w 3634895"/>
              <a:gd name="connsiteY3" fmla="*/ 6806225 h 7412053"/>
              <a:gd name="connsiteX4" fmla="*/ 3029067 w 3634895"/>
              <a:gd name="connsiteY4" fmla="*/ 7412053 h 7412053"/>
              <a:gd name="connsiteX5" fmla="*/ 605828 w 3634895"/>
              <a:gd name="connsiteY5" fmla="*/ 7412053 h 7412053"/>
              <a:gd name="connsiteX6" fmla="*/ 0 w 3634895"/>
              <a:gd name="connsiteY6" fmla="*/ 6806225 h 7412053"/>
              <a:gd name="connsiteX7" fmla="*/ 0 w 3634895"/>
              <a:gd name="connsiteY7" fmla="*/ 605828 h 7412053"/>
              <a:gd name="connsiteX8" fmla="*/ 605828 w 3634895"/>
              <a:gd name="connsiteY8" fmla="*/ 0 h 7412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34895" h="7412053">
                <a:moveTo>
                  <a:pt x="605828" y="0"/>
                </a:moveTo>
                <a:lnTo>
                  <a:pt x="3029067" y="0"/>
                </a:lnTo>
                <a:cubicBezTo>
                  <a:pt x="3363657" y="0"/>
                  <a:pt x="3634895" y="271238"/>
                  <a:pt x="3634895" y="605828"/>
                </a:cubicBezTo>
                <a:lnTo>
                  <a:pt x="3634895" y="6806225"/>
                </a:lnTo>
                <a:cubicBezTo>
                  <a:pt x="3634895" y="7140815"/>
                  <a:pt x="3363657" y="7412053"/>
                  <a:pt x="3029067" y="7412053"/>
                </a:cubicBezTo>
                <a:lnTo>
                  <a:pt x="605828" y="7412053"/>
                </a:lnTo>
                <a:cubicBezTo>
                  <a:pt x="271238" y="7412053"/>
                  <a:pt x="0" y="7140815"/>
                  <a:pt x="0" y="6806225"/>
                </a:cubicBezTo>
                <a:lnTo>
                  <a:pt x="0" y="605828"/>
                </a:lnTo>
                <a:cubicBezTo>
                  <a:pt x="0" y="271238"/>
                  <a:pt x="271238" y="0"/>
                  <a:pt x="605828" y="0"/>
                </a:cubicBezTo>
                <a:close/>
              </a:path>
            </a:pathLst>
          </a:custGeom>
        </p:spPr>
        <p:txBody>
          <a:bodyPr wrap="square">
            <a:noAutofit/>
          </a:bodyPr>
          <a:lstStyle/>
          <a:p>
            <a:endParaRPr lang="en-ID"/>
          </a:p>
        </p:txBody>
      </p:sp>
    </p:spTree>
    <p:extLst>
      <p:ext uri="{BB962C8B-B14F-4D97-AF65-F5344CB8AC3E}">
        <p14:creationId xmlns:p14="http://schemas.microsoft.com/office/powerpoint/2010/main" val="25418090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442C746-9B4F-481F-ACE4-9C5A1A6D6008}"/>
              </a:ext>
            </a:extLst>
          </p:cNvPr>
          <p:cNvSpPr>
            <a:spLocks noGrp="1"/>
          </p:cNvSpPr>
          <p:nvPr>
            <p:ph type="pic" sz="quarter" idx="10"/>
          </p:nvPr>
        </p:nvSpPr>
        <p:spPr>
          <a:xfrm>
            <a:off x="2012667" y="2074871"/>
            <a:ext cx="3777300" cy="2449079"/>
          </a:xfrm>
          <a:custGeom>
            <a:avLst/>
            <a:gdLst>
              <a:gd name="connsiteX0" fmla="*/ 0 w 7584111"/>
              <a:gd name="connsiteY0" fmla="*/ 0 h 4885120"/>
              <a:gd name="connsiteX1" fmla="*/ 7584111 w 7584111"/>
              <a:gd name="connsiteY1" fmla="*/ 0 h 4885120"/>
              <a:gd name="connsiteX2" fmla="*/ 7584111 w 7584111"/>
              <a:gd name="connsiteY2" fmla="*/ 4885120 h 4885120"/>
              <a:gd name="connsiteX3" fmla="*/ 0 w 7584111"/>
              <a:gd name="connsiteY3" fmla="*/ 4885120 h 4885120"/>
            </a:gdLst>
            <a:ahLst/>
            <a:cxnLst>
              <a:cxn ang="0">
                <a:pos x="connsiteX0" y="connsiteY0"/>
              </a:cxn>
              <a:cxn ang="0">
                <a:pos x="connsiteX1" y="connsiteY1"/>
              </a:cxn>
              <a:cxn ang="0">
                <a:pos x="connsiteX2" y="connsiteY2"/>
              </a:cxn>
              <a:cxn ang="0">
                <a:pos x="connsiteX3" y="connsiteY3"/>
              </a:cxn>
            </a:cxnLst>
            <a:rect l="l" t="t" r="r" b="b"/>
            <a:pathLst>
              <a:path w="7584111" h="4885120">
                <a:moveTo>
                  <a:pt x="0" y="0"/>
                </a:moveTo>
                <a:lnTo>
                  <a:pt x="7584111" y="0"/>
                </a:lnTo>
                <a:lnTo>
                  <a:pt x="7584111" y="4885120"/>
                </a:lnTo>
                <a:lnTo>
                  <a:pt x="0" y="4885120"/>
                </a:lnTo>
                <a:close/>
              </a:path>
            </a:pathLst>
          </a:custGeom>
        </p:spPr>
        <p:txBody>
          <a:bodyPr wrap="square">
            <a:noAutofit/>
          </a:bodyPr>
          <a:lstStyle/>
          <a:p>
            <a:endParaRPr lang="en-ID"/>
          </a:p>
        </p:txBody>
      </p:sp>
    </p:spTree>
    <p:extLst>
      <p:ext uri="{BB962C8B-B14F-4D97-AF65-F5344CB8AC3E}">
        <p14:creationId xmlns:p14="http://schemas.microsoft.com/office/powerpoint/2010/main" val="18541784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圆角矩形 6">
            <a:extLst>
              <a:ext uri="{FF2B5EF4-FFF2-40B4-BE49-F238E27FC236}">
                <a16:creationId xmlns:a16="http://schemas.microsoft.com/office/drawing/2014/main" id="{0E6FCFA5-0E31-9F45-8064-D887C1D3E161}"/>
              </a:ext>
            </a:extLst>
          </p:cNvPr>
          <p:cNvSpPr/>
          <p:nvPr userDrawn="1"/>
        </p:nvSpPr>
        <p:spPr>
          <a:xfrm>
            <a:off x="264405" y="352541"/>
            <a:ext cx="11655846" cy="6191479"/>
          </a:xfrm>
          <a:prstGeom prst="roundRect">
            <a:avLst>
              <a:gd name="adj" fmla="val 6525"/>
            </a:avLst>
          </a:prstGeom>
          <a:solidFill>
            <a:srgbClr val="FFFEEF"/>
          </a:solidFill>
          <a:ln w="254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FEF8EA"/>
              </a:solidFill>
              <a:effectLst/>
              <a:uLnTx/>
              <a:uFillTx/>
              <a:latin typeface="Calibri" panose="020F0502020204030204"/>
              <a:cs typeface="+mn-cs"/>
            </a:endParaRPr>
          </a:p>
        </p:txBody>
      </p:sp>
    </p:spTree>
    <p:extLst>
      <p:ext uri="{BB962C8B-B14F-4D97-AF65-F5344CB8AC3E}">
        <p14:creationId xmlns:p14="http://schemas.microsoft.com/office/powerpoint/2010/main" val="30270691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21001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62761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56682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1068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82"/>
        <p:cNvGrpSpPr/>
        <p:nvPr/>
      </p:nvGrpSpPr>
      <p:grpSpPr>
        <a:xfrm>
          <a:off x="0" y="0"/>
          <a:ext cx="0" cy="0"/>
          <a:chOff x="0" y="0"/>
          <a:chExt cx="0" cy="0"/>
        </a:xfrm>
      </p:grpSpPr>
      <p:sp>
        <p:nvSpPr>
          <p:cNvPr id="383" name="Google Shape;383;p9"/>
          <p:cNvSpPr/>
          <p:nvPr/>
        </p:nvSpPr>
        <p:spPr>
          <a:xfrm>
            <a:off x="-11600" y="1739468"/>
            <a:ext cx="12215163" cy="4494571"/>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4" name="Google Shape;384;p9"/>
          <p:cNvGrpSpPr/>
          <p:nvPr/>
        </p:nvGrpSpPr>
        <p:grpSpPr>
          <a:xfrm>
            <a:off x="-11200" y="5519227"/>
            <a:ext cx="12215032" cy="1338765"/>
            <a:chOff x="0" y="4139430"/>
            <a:chExt cx="9143901" cy="1004074"/>
          </a:xfrm>
        </p:grpSpPr>
        <p:grpSp>
          <p:nvGrpSpPr>
            <p:cNvPr id="385" name="Google Shape;385;p9"/>
            <p:cNvGrpSpPr/>
            <p:nvPr/>
          </p:nvGrpSpPr>
          <p:grpSpPr>
            <a:xfrm>
              <a:off x="0" y="4139430"/>
              <a:ext cx="9143901" cy="1004074"/>
              <a:chOff x="0" y="4139430"/>
              <a:chExt cx="9143901" cy="1004074"/>
            </a:xfrm>
          </p:grpSpPr>
          <p:sp>
            <p:nvSpPr>
              <p:cNvPr id="386" name="Google Shape;386;p9"/>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9"/>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9"/>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9" name="Google Shape;389;p9"/>
              <p:cNvGrpSpPr/>
              <p:nvPr/>
            </p:nvGrpSpPr>
            <p:grpSpPr>
              <a:xfrm>
                <a:off x="6826124" y="4139430"/>
                <a:ext cx="633755" cy="365856"/>
                <a:chOff x="6850399" y="4145425"/>
                <a:chExt cx="603346" cy="365856"/>
              </a:xfrm>
            </p:grpSpPr>
            <p:sp>
              <p:nvSpPr>
                <p:cNvPr id="390" name="Google Shape;390;p9"/>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9"/>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2" name="Google Shape;392;p9"/>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 name="Google Shape;393;p9"/>
            <p:cNvGrpSpPr/>
            <p:nvPr/>
          </p:nvGrpSpPr>
          <p:grpSpPr>
            <a:xfrm>
              <a:off x="549942" y="4558403"/>
              <a:ext cx="7916552" cy="562812"/>
              <a:chOff x="2654375" y="1725250"/>
              <a:chExt cx="2185625" cy="182500"/>
            </a:xfrm>
          </p:grpSpPr>
          <p:sp>
            <p:nvSpPr>
              <p:cNvPr id="394" name="Google Shape;394;p9"/>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9"/>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9"/>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9"/>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9"/>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9"/>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9"/>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9"/>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9"/>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9"/>
              <p:cNvSpPr/>
              <p:nvPr/>
            </p:nvSpPr>
            <p:spPr>
              <a:xfrm>
                <a:off x="3810247" y="1735920"/>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9"/>
              <p:cNvSpPr/>
              <p:nvPr/>
            </p:nvSpPr>
            <p:spPr>
              <a:xfrm>
                <a:off x="3782347" y="1763820"/>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9"/>
              <p:cNvSpPr/>
              <p:nvPr/>
            </p:nvSpPr>
            <p:spPr>
              <a:xfrm>
                <a:off x="3833097" y="1757295"/>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06" name="Google Shape;406;p9"/>
          <p:cNvSpPr txBox="1">
            <a:spLocks noGrp="1"/>
          </p:cNvSpPr>
          <p:nvPr>
            <p:ph type="title"/>
          </p:nvPr>
        </p:nvSpPr>
        <p:spPr>
          <a:xfrm>
            <a:off x="5415233" y="2992300"/>
            <a:ext cx="5813600" cy="84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07" name="Google Shape;407;p9"/>
          <p:cNvSpPr txBox="1">
            <a:spLocks noGrp="1"/>
          </p:cNvSpPr>
          <p:nvPr>
            <p:ph type="subTitle" idx="1"/>
          </p:nvPr>
        </p:nvSpPr>
        <p:spPr>
          <a:xfrm>
            <a:off x="5415233" y="3987391"/>
            <a:ext cx="5813600" cy="133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2"/>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408" name="Google Shape;408;p9"/>
          <p:cNvGrpSpPr/>
          <p:nvPr/>
        </p:nvGrpSpPr>
        <p:grpSpPr>
          <a:xfrm>
            <a:off x="4983507" y="39056"/>
            <a:ext cx="7092997" cy="6757609"/>
            <a:chOff x="3737630" y="29291"/>
            <a:chExt cx="5319748" cy="5068207"/>
          </a:xfrm>
        </p:grpSpPr>
        <p:sp>
          <p:nvSpPr>
            <p:cNvPr id="409" name="Google Shape;409;p9"/>
            <p:cNvSpPr/>
            <p:nvPr/>
          </p:nvSpPr>
          <p:spPr>
            <a:xfrm>
              <a:off x="3737630" y="201973"/>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0" name="Google Shape;410;p9"/>
            <p:cNvGrpSpPr/>
            <p:nvPr/>
          </p:nvGrpSpPr>
          <p:grpSpPr>
            <a:xfrm>
              <a:off x="5148246" y="29291"/>
              <a:ext cx="364861" cy="363915"/>
              <a:chOff x="2789668" y="759261"/>
              <a:chExt cx="440069" cy="438928"/>
            </a:xfrm>
          </p:grpSpPr>
          <p:sp>
            <p:nvSpPr>
              <p:cNvPr id="411" name="Google Shape;411;p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 name="Google Shape;420;p9"/>
            <p:cNvGrpSpPr/>
            <p:nvPr/>
          </p:nvGrpSpPr>
          <p:grpSpPr>
            <a:xfrm rot="1707536">
              <a:off x="3846113" y="4679852"/>
              <a:ext cx="459736" cy="327921"/>
              <a:chOff x="4879302" y="1958088"/>
              <a:chExt cx="715237" cy="510165"/>
            </a:xfrm>
          </p:grpSpPr>
          <p:sp>
            <p:nvSpPr>
              <p:cNvPr id="421" name="Google Shape;421;p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24" name="Google Shape;424;p9"/>
              <p:cNvGrpSpPr/>
              <p:nvPr/>
            </p:nvGrpSpPr>
            <p:grpSpPr>
              <a:xfrm>
                <a:off x="4937962" y="2055352"/>
                <a:ext cx="566907" cy="373034"/>
                <a:chOff x="5290896" y="3020653"/>
                <a:chExt cx="865243" cy="569344"/>
              </a:xfrm>
            </p:grpSpPr>
            <p:sp>
              <p:nvSpPr>
                <p:cNvPr id="425" name="Google Shape;425;p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7" name="Google Shape;447;p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1" name="Google Shape;451;p9"/>
            <p:cNvGrpSpPr/>
            <p:nvPr/>
          </p:nvGrpSpPr>
          <p:grpSpPr>
            <a:xfrm rot="1707536">
              <a:off x="8547288" y="1174952"/>
              <a:ext cx="459736" cy="327921"/>
              <a:chOff x="4879302" y="1958088"/>
              <a:chExt cx="715237" cy="510165"/>
            </a:xfrm>
          </p:grpSpPr>
          <p:sp>
            <p:nvSpPr>
              <p:cNvPr id="452" name="Google Shape;452;p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5" name="Google Shape;455;p9"/>
              <p:cNvGrpSpPr/>
              <p:nvPr/>
            </p:nvGrpSpPr>
            <p:grpSpPr>
              <a:xfrm>
                <a:off x="4937962" y="2055352"/>
                <a:ext cx="566907" cy="373034"/>
                <a:chOff x="5290896" y="3020653"/>
                <a:chExt cx="865243" cy="569344"/>
              </a:xfrm>
            </p:grpSpPr>
            <p:sp>
              <p:nvSpPr>
                <p:cNvPr id="456" name="Google Shape;456;p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8" name="Google Shape;478;p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2" name="Google Shape;482;p9"/>
            <p:cNvGrpSpPr/>
            <p:nvPr/>
          </p:nvGrpSpPr>
          <p:grpSpPr>
            <a:xfrm>
              <a:off x="8594721" y="3339116"/>
              <a:ext cx="364861" cy="363915"/>
              <a:chOff x="2789668" y="759261"/>
              <a:chExt cx="440069" cy="438928"/>
            </a:xfrm>
          </p:grpSpPr>
          <p:sp>
            <p:nvSpPr>
              <p:cNvPr id="483" name="Google Shape;483;p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3758003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24137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56442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09266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0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80884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44486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12115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5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05364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4482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2241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27/07/2023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062761608"/>
      </p:ext>
    </p:extLst>
  </p:cSld>
  <p:clrMapOvr>
    <a:masterClrMapping/>
  </p:clrMapOvr>
  <p:transition spd="slow">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94"/>
        <p:cNvGrpSpPr/>
        <p:nvPr/>
      </p:nvGrpSpPr>
      <p:grpSpPr>
        <a:xfrm>
          <a:off x="0" y="0"/>
          <a:ext cx="0" cy="0"/>
          <a:chOff x="0" y="0"/>
          <a:chExt cx="0" cy="0"/>
        </a:xfrm>
      </p:grpSpPr>
      <p:sp>
        <p:nvSpPr>
          <p:cNvPr id="495" name="Google Shape;495;p11"/>
          <p:cNvSpPr/>
          <p:nvPr/>
        </p:nvSpPr>
        <p:spPr>
          <a:xfrm>
            <a:off x="-11600" y="1739468"/>
            <a:ext cx="12215163" cy="4494571"/>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96" name="Google Shape;496;p11"/>
          <p:cNvGrpSpPr/>
          <p:nvPr/>
        </p:nvGrpSpPr>
        <p:grpSpPr>
          <a:xfrm>
            <a:off x="-11200" y="5519227"/>
            <a:ext cx="12215032" cy="1338765"/>
            <a:chOff x="0" y="4139430"/>
            <a:chExt cx="9143901" cy="1004074"/>
          </a:xfrm>
        </p:grpSpPr>
        <p:grpSp>
          <p:nvGrpSpPr>
            <p:cNvPr id="497" name="Google Shape;497;p11"/>
            <p:cNvGrpSpPr/>
            <p:nvPr/>
          </p:nvGrpSpPr>
          <p:grpSpPr>
            <a:xfrm>
              <a:off x="0" y="4139430"/>
              <a:ext cx="9143901" cy="1004074"/>
              <a:chOff x="0" y="4139430"/>
              <a:chExt cx="9143901" cy="1004074"/>
            </a:xfrm>
          </p:grpSpPr>
          <p:sp>
            <p:nvSpPr>
              <p:cNvPr id="498" name="Google Shape;498;p11"/>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11"/>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11"/>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01" name="Google Shape;501;p11"/>
              <p:cNvGrpSpPr/>
              <p:nvPr/>
            </p:nvGrpSpPr>
            <p:grpSpPr>
              <a:xfrm>
                <a:off x="6826124" y="4139430"/>
                <a:ext cx="633755" cy="365856"/>
                <a:chOff x="6850399" y="4145425"/>
                <a:chExt cx="603346" cy="365856"/>
              </a:xfrm>
            </p:grpSpPr>
            <p:sp>
              <p:nvSpPr>
                <p:cNvPr id="502" name="Google Shape;502;p11"/>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11"/>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4" name="Google Shape;504;p11"/>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5" name="Google Shape;505;p11"/>
            <p:cNvGrpSpPr/>
            <p:nvPr/>
          </p:nvGrpSpPr>
          <p:grpSpPr>
            <a:xfrm>
              <a:off x="549942" y="4558403"/>
              <a:ext cx="7916552" cy="562812"/>
              <a:chOff x="2654375" y="1725250"/>
              <a:chExt cx="2185625" cy="182500"/>
            </a:xfrm>
          </p:grpSpPr>
          <p:sp>
            <p:nvSpPr>
              <p:cNvPr id="506" name="Google Shape;506;p11"/>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1"/>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11"/>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11"/>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11"/>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11"/>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11"/>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11"/>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11"/>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11"/>
              <p:cNvSpPr/>
              <p:nvPr/>
            </p:nvSpPr>
            <p:spPr>
              <a:xfrm>
                <a:off x="3810247" y="1735920"/>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11"/>
              <p:cNvSpPr/>
              <p:nvPr/>
            </p:nvSpPr>
            <p:spPr>
              <a:xfrm>
                <a:off x="3782347" y="1763820"/>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11"/>
              <p:cNvSpPr/>
              <p:nvPr/>
            </p:nvSpPr>
            <p:spPr>
              <a:xfrm>
                <a:off x="3833097" y="1757295"/>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18" name="Google Shape;518;p11"/>
          <p:cNvSpPr txBox="1">
            <a:spLocks noGrp="1"/>
          </p:cNvSpPr>
          <p:nvPr>
            <p:ph type="title" hasCustomPrompt="1"/>
          </p:nvPr>
        </p:nvSpPr>
        <p:spPr>
          <a:xfrm>
            <a:off x="1282200" y="2077967"/>
            <a:ext cx="96276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19" name="Google Shape;519;p11"/>
          <p:cNvSpPr txBox="1">
            <a:spLocks noGrp="1"/>
          </p:cNvSpPr>
          <p:nvPr>
            <p:ph type="subTitle" idx="1"/>
          </p:nvPr>
        </p:nvSpPr>
        <p:spPr>
          <a:xfrm>
            <a:off x="1282200" y="4092833"/>
            <a:ext cx="9627600" cy="5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126429929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27/07/2023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4130617637"/>
      </p:ext>
    </p:extLst>
  </p:cSld>
  <p:clrMapOvr>
    <a:masterClrMapping/>
  </p:clrMapOvr>
  <p:transition spd="slow">
    <p:randomBar dir="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27/07/2023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4136439823"/>
      </p:ext>
    </p:extLst>
  </p:cSld>
  <p:clrMapOvr>
    <a:masterClrMapping/>
  </p:clrMapOvr>
  <p:transition spd="slow">
    <p:randomBar dir="ver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27/07/2023</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986264584"/>
      </p:ext>
    </p:extLst>
  </p:cSld>
  <p:clrMapOvr>
    <a:masterClrMapping/>
  </p:clrMapOvr>
  <p:transition spd="slow">
    <p:randomBar dir="ver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27/07/2023</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048671147"/>
      </p:ext>
    </p:extLst>
  </p:cSld>
  <p:clrMapOvr>
    <a:masterClrMapping/>
  </p:clrMapOvr>
  <p:transition spd="slow">
    <p:randomBar dir="ver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27/07/2023</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655435831"/>
      </p:ext>
    </p:extLst>
  </p:cSld>
  <p:clrMapOvr>
    <a:masterClrMapping/>
  </p:clrMapOvr>
  <p:transition spd="slow">
    <p:randomBar dir="ver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27/07/2023</a:t>
            </a:fld>
            <a:endParaRPr lang="en-GB"/>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351902292"/>
      </p:ext>
    </p:extLst>
  </p:cSld>
  <p:clrMapOvr>
    <a:masterClrMapping/>
  </p:clrMapOvr>
  <p:transition spd="slow">
    <p:randomBar dir="ver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27/07/2023</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192668578"/>
      </p:ext>
    </p:extLst>
  </p:cSld>
  <p:clrMapOvr>
    <a:masterClrMapping/>
  </p:clrMapOvr>
  <p:transition spd="slow">
    <p:randomBar dir="ver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27/07/2023</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809844990"/>
      </p:ext>
    </p:extLst>
  </p:cSld>
  <p:clrMapOvr>
    <a:masterClrMapping/>
  </p:clrMapOvr>
  <p:transition spd="slow">
    <p:randomBar dir="vert"/>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27/07/2023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556600108"/>
      </p:ext>
    </p:extLst>
  </p:cSld>
  <p:clrMapOvr>
    <a:masterClrMapping/>
  </p:clrMapOvr>
  <p:transition spd="slow">
    <p:randomBar dir="vert"/>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27/07/2023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653791540"/>
      </p:ext>
    </p:extLst>
  </p:cSld>
  <p:clrMapOvr>
    <a:masterClrMapping/>
  </p:clrMapOvr>
  <p:transition spd="slow">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520"/>
        <p:cNvGrpSpPr/>
        <p:nvPr/>
      </p:nvGrpSpPr>
      <p:grpSpPr>
        <a:xfrm>
          <a:off x="0" y="0"/>
          <a:ext cx="0" cy="0"/>
          <a:chOff x="0" y="0"/>
          <a:chExt cx="0" cy="0"/>
        </a:xfrm>
      </p:grpSpPr>
    </p:spTree>
    <p:extLst>
      <p:ext uri="{BB962C8B-B14F-4D97-AF65-F5344CB8AC3E}">
        <p14:creationId xmlns:p14="http://schemas.microsoft.com/office/powerpoint/2010/main" val="409508284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27/07/2023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439821940"/>
      </p:ext>
    </p:extLst>
  </p:cSld>
  <p:clrMapOvr>
    <a:masterClrMapping/>
  </p:clrMapOvr>
  <p:transition spd="slow">
    <p:randomBar dir="vert"/>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27/07/2023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4005223189"/>
      </p:ext>
    </p:extLst>
  </p:cSld>
  <p:clrMapOvr>
    <a:masterClrMapping/>
  </p:clrMapOvr>
  <p:transition spd="slow">
    <p:randomBar dir="vert"/>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27/07/2023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120992013"/>
      </p:ext>
    </p:extLst>
  </p:cSld>
  <p:clrMapOvr>
    <a:masterClrMapping/>
  </p:clrMapOvr>
  <p:transition spd="slow">
    <p:randomBar dir="vert"/>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27/07/2023</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968799688"/>
      </p:ext>
    </p:extLst>
  </p:cSld>
  <p:clrMapOvr>
    <a:masterClrMapping/>
  </p:clrMapOvr>
  <p:transition spd="slow">
    <p:randomBar dir="vert"/>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27/07/2023</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01080800"/>
      </p:ext>
    </p:extLst>
  </p:cSld>
  <p:clrMapOvr>
    <a:masterClrMapping/>
  </p:clrMapOvr>
  <p:transition spd="slow">
    <p:randomBar dir="vert"/>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27/07/2023</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696185640"/>
      </p:ext>
    </p:extLst>
  </p:cSld>
  <p:clrMapOvr>
    <a:masterClrMapping/>
  </p:clrMapOvr>
  <p:transition spd="slow">
    <p:randomBar dir="vert"/>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27/07/2023</a:t>
            </a:fld>
            <a:endParaRPr lang="en-GB"/>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35878828"/>
      </p:ext>
    </p:extLst>
  </p:cSld>
  <p:clrMapOvr>
    <a:masterClrMapping/>
  </p:clrMapOvr>
  <p:transition spd="slow">
    <p:randomBar dir="vert"/>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27/07/2023</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4190322100"/>
      </p:ext>
    </p:extLst>
  </p:cSld>
  <p:clrMapOvr>
    <a:masterClrMapping/>
  </p:clrMapOvr>
  <p:transition spd="slow">
    <p:randomBar dir="vert"/>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27/07/2023</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742801242"/>
      </p:ext>
    </p:extLst>
  </p:cSld>
  <p:clrMapOvr>
    <a:masterClrMapping/>
  </p:clrMapOvr>
  <p:transition spd="slow">
    <p:randomBar dir="vert"/>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27/07/2023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421490535"/>
      </p:ext>
    </p:extLst>
  </p:cSld>
  <p:clrMapOvr>
    <a:masterClrMapping/>
  </p:clrMapOvr>
  <p:transition spd="slow">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46"/>
        <p:cNvGrpSpPr/>
        <p:nvPr/>
      </p:nvGrpSpPr>
      <p:grpSpPr>
        <a:xfrm>
          <a:off x="0" y="0"/>
          <a:ext cx="0" cy="0"/>
          <a:chOff x="0" y="0"/>
          <a:chExt cx="0" cy="0"/>
        </a:xfrm>
      </p:grpSpPr>
      <p:grpSp>
        <p:nvGrpSpPr>
          <p:cNvPr id="647" name="Google Shape;647;p14"/>
          <p:cNvGrpSpPr/>
          <p:nvPr/>
        </p:nvGrpSpPr>
        <p:grpSpPr>
          <a:xfrm>
            <a:off x="-11600" y="1739469"/>
            <a:ext cx="12215432" cy="5118524"/>
            <a:chOff x="-8700" y="1304601"/>
            <a:chExt cx="9161574" cy="3838893"/>
          </a:xfrm>
        </p:grpSpPr>
        <p:sp>
          <p:nvSpPr>
            <p:cNvPr id="648" name="Google Shape;648;p14"/>
            <p:cNvSpPr/>
            <p:nvPr/>
          </p:nvSpPr>
          <p:spPr>
            <a:xfrm>
              <a:off x="-8700" y="1304601"/>
              <a:ext cx="9161372" cy="3370928"/>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49" name="Google Shape;649;p14"/>
            <p:cNvGrpSpPr/>
            <p:nvPr/>
          </p:nvGrpSpPr>
          <p:grpSpPr>
            <a:xfrm>
              <a:off x="-8400" y="4139420"/>
              <a:ext cx="9161274" cy="1004074"/>
              <a:chOff x="0" y="4139430"/>
              <a:chExt cx="9143901" cy="1004074"/>
            </a:xfrm>
          </p:grpSpPr>
          <p:grpSp>
            <p:nvGrpSpPr>
              <p:cNvPr id="650" name="Google Shape;650;p14"/>
              <p:cNvGrpSpPr/>
              <p:nvPr/>
            </p:nvGrpSpPr>
            <p:grpSpPr>
              <a:xfrm>
                <a:off x="0" y="4139430"/>
                <a:ext cx="9143901" cy="1004074"/>
                <a:chOff x="0" y="4139430"/>
                <a:chExt cx="9143901" cy="1004074"/>
              </a:xfrm>
            </p:grpSpPr>
            <p:sp>
              <p:nvSpPr>
                <p:cNvPr id="651" name="Google Shape;651;p14"/>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14"/>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14"/>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54" name="Google Shape;654;p14"/>
                <p:cNvGrpSpPr/>
                <p:nvPr/>
              </p:nvGrpSpPr>
              <p:grpSpPr>
                <a:xfrm>
                  <a:off x="6826124" y="4139430"/>
                  <a:ext cx="633755" cy="365856"/>
                  <a:chOff x="6850399" y="4145425"/>
                  <a:chExt cx="603346" cy="365856"/>
                </a:xfrm>
              </p:grpSpPr>
              <p:sp>
                <p:nvSpPr>
                  <p:cNvPr id="655" name="Google Shape;655;p14"/>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14"/>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57" name="Google Shape;657;p14"/>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8" name="Google Shape;658;p14"/>
              <p:cNvGrpSpPr/>
              <p:nvPr/>
            </p:nvGrpSpPr>
            <p:grpSpPr>
              <a:xfrm>
                <a:off x="549942" y="4558403"/>
                <a:ext cx="7916552" cy="562812"/>
                <a:chOff x="2654375" y="1725250"/>
                <a:chExt cx="2185625" cy="182500"/>
              </a:xfrm>
            </p:grpSpPr>
            <p:sp>
              <p:nvSpPr>
                <p:cNvPr id="659" name="Google Shape;659;p14"/>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14"/>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14"/>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14"/>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14"/>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14"/>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14"/>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14"/>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14"/>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14"/>
                <p:cNvSpPr/>
                <p:nvPr/>
              </p:nvSpPr>
              <p:spPr>
                <a:xfrm>
                  <a:off x="4231687" y="1766527"/>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14"/>
                <p:cNvSpPr/>
                <p:nvPr/>
              </p:nvSpPr>
              <p:spPr>
                <a:xfrm>
                  <a:off x="4203787" y="1794427"/>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14"/>
                <p:cNvSpPr/>
                <p:nvPr/>
              </p:nvSpPr>
              <p:spPr>
                <a:xfrm>
                  <a:off x="4254537" y="1787902"/>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671" name="Google Shape;671;p14"/>
          <p:cNvGrpSpPr/>
          <p:nvPr/>
        </p:nvGrpSpPr>
        <p:grpSpPr>
          <a:xfrm>
            <a:off x="-380993" y="75411"/>
            <a:ext cx="11933503" cy="4788847"/>
            <a:chOff x="-285745" y="56558"/>
            <a:chExt cx="8950127" cy="3591635"/>
          </a:xfrm>
        </p:grpSpPr>
        <p:sp>
          <p:nvSpPr>
            <p:cNvPr id="672" name="Google Shape;672;p14"/>
            <p:cNvSpPr/>
            <p:nvPr/>
          </p:nvSpPr>
          <p:spPr>
            <a:xfrm>
              <a:off x="-285745" y="1449223"/>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73" name="Google Shape;673;p14"/>
            <p:cNvGrpSpPr/>
            <p:nvPr/>
          </p:nvGrpSpPr>
          <p:grpSpPr>
            <a:xfrm>
              <a:off x="8299521" y="3284278"/>
              <a:ext cx="364861" cy="363915"/>
              <a:chOff x="2789668" y="759261"/>
              <a:chExt cx="440069" cy="438928"/>
            </a:xfrm>
          </p:grpSpPr>
          <p:sp>
            <p:nvSpPr>
              <p:cNvPr id="674" name="Google Shape;674;p14"/>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14"/>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14"/>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14"/>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14"/>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14"/>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14"/>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14"/>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14"/>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3" name="Google Shape;683;p14"/>
            <p:cNvGrpSpPr/>
            <p:nvPr/>
          </p:nvGrpSpPr>
          <p:grpSpPr>
            <a:xfrm>
              <a:off x="983121" y="253528"/>
              <a:ext cx="364861" cy="363915"/>
              <a:chOff x="2789668" y="759261"/>
              <a:chExt cx="440069" cy="438928"/>
            </a:xfrm>
          </p:grpSpPr>
          <p:sp>
            <p:nvSpPr>
              <p:cNvPr id="684" name="Google Shape;684;p14"/>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14"/>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14"/>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14"/>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14"/>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14"/>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14"/>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14"/>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14"/>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93" name="Google Shape;693;p14"/>
            <p:cNvGrpSpPr/>
            <p:nvPr/>
          </p:nvGrpSpPr>
          <p:grpSpPr>
            <a:xfrm rot="2870630">
              <a:off x="7573084" y="173046"/>
              <a:ext cx="459736" cy="327921"/>
              <a:chOff x="4879302" y="1958088"/>
              <a:chExt cx="715237" cy="510165"/>
            </a:xfrm>
          </p:grpSpPr>
          <p:sp>
            <p:nvSpPr>
              <p:cNvPr id="694" name="Google Shape;694;p14"/>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14"/>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14"/>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97" name="Google Shape;697;p14"/>
              <p:cNvGrpSpPr/>
              <p:nvPr/>
            </p:nvGrpSpPr>
            <p:grpSpPr>
              <a:xfrm>
                <a:off x="4937962" y="2055352"/>
                <a:ext cx="566907" cy="373034"/>
                <a:chOff x="5290896" y="3020653"/>
                <a:chExt cx="865243" cy="569344"/>
              </a:xfrm>
            </p:grpSpPr>
            <p:sp>
              <p:nvSpPr>
                <p:cNvPr id="698" name="Google Shape;698;p14"/>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14"/>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14"/>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14"/>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14"/>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14"/>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14"/>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14"/>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14"/>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14"/>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14"/>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14"/>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14"/>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14"/>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14"/>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14"/>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14"/>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14"/>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14"/>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14"/>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14"/>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14"/>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0" name="Google Shape;720;p14"/>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14"/>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14"/>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14"/>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4" name="Google Shape;724;p14"/>
            <p:cNvSpPr/>
            <p:nvPr/>
          </p:nvSpPr>
          <p:spPr>
            <a:xfrm>
              <a:off x="5589525" y="171800"/>
              <a:ext cx="787123" cy="183341"/>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5" name="Google Shape;725;p14"/>
          <p:cNvSpPr txBox="1">
            <a:spLocks noGrp="1"/>
          </p:cNvSpPr>
          <p:nvPr>
            <p:ph type="title" hasCustomPrompt="1"/>
          </p:nvPr>
        </p:nvSpPr>
        <p:spPr>
          <a:xfrm>
            <a:off x="2590883" y="1826205"/>
            <a:ext cx="1204800" cy="53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solidFill>
                  <a:schemeClr val="dk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26" name="Google Shape;726;p14"/>
          <p:cNvSpPr txBox="1">
            <a:spLocks noGrp="1"/>
          </p:cNvSpPr>
          <p:nvPr>
            <p:ph type="subTitle" idx="1"/>
          </p:nvPr>
        </p:nvSpPr>
        <p:spPr>
          <a:xfrm>
            <a:off x="1635683" y="3133861"/>
            <a:ext cx="3115200" cy="53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2"/>
                </a:solidFill>
              </a:defRPr>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727" name="Google Shape;727;p14"/>
          <p:cNvSpPr txBox="1">
            <a:spLocks noGrp="1"/>
          </p:cNvSpPr>
          <p:nvPr>
            <p:ph type="title" idx="2" hasCustomPrompt="1"/>
          </p:nvPr>
        </p:nvSpPr>
        <p:spPr>
          <a:xfrm>
            <a:off x="8396317" y="1826199"/>
            <a:ext cx="1204800" cy="53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solidFill>
                  <a:schemeClr val="dk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28" name="Google Shape;728;p14"/>
          <p:cNvSpPr txBox="1">
            <a:spLocks noGrp="1"/>
          </p:cNvSpPr>
          <p:nvPr>
            <p:ph type="subTitle" idx="3"/>
          </p:nvPr>
        </p:nvSpPr>
        <p:spPr>
          <a:xfrm>
            <a:off x="7441117" y="3133861"/>
            <a:ext cx="3115200" cy="53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2"/>
                </a:solidFill>
              </a:defRPr>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729" name="Google Shape;729;p14"/>
          <p:cNvSpPr txBox="1">
            <a:spLocks noGrp="1"/>
          </p:cNvSpPr>
          <p:nvPr>
            <p:ph type="title" idx="4" hasCustomPrompt="1"/>
          </p:nvPr>
        </p:nvSpPr>
        <p:spPr>
          <a:xfrm>
            <a:off x="2590883" y="4066124"/>
            <a:ext cx="1204800" cy="53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solidFill>
                  <a:schemeClr val="dk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30" name="Google Shape;730;p14"/>
          <p:cNvSpPr txBox="1">
            <a:spLocks noGrp="1"/>
          </p:cNvSpPr>
          <p:nvPr>
            <p:ph type="subTitle" idx="5"/>
          </p:nvPr>
        </p:nvSpPr>
        <p:spPr>
          <a:xfrm>
            <a:off x="1635683" y="5372279"/>
            <a:ext cx="3115200" cy="53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2"/>
                </a:solidFill>
              </a:defRPr>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731" name="Google Shape;731;p14"/>
          <p:cNvSpPr txBox="1">
            <a:spLocks noGrp="1"/>
          </p:cNvSpPr>
          <p:nvPr>
            <p:ph type="title" idx="6" hasCustomPrompt="1"/>
          </p:nvPr>
        </p:nvSpPr>
        <p:spPr>
          <a:xfrm>
            <a:off x="8396317" y="4066124"/>
            <a:ext cx="1204800" cy="53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solidFill>
                  <a:schemeClr val="dk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32" name="Google Shape;732;p14"/>
          <p:cNvSpPr txBox="1">
            <a:spLocks noGrp="1"/>
          </p:cNvSpPr>
          <p:nvPr>
            <p:ph type="subTitle" idx="7"/>
          </p:nvPr>
        </p:nvSpPr>
        <p:spPr>
          <a:xfrm>
            <a:off x="7441117" y="5372279"/>
            <a:ext cx="3115200" cy="53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2"/>
                </a:solidFill>
              </a:defRPr>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733" name="Google Shape;733;p14"/>
          <p:cNvSpPr txBox="1">
            <a:spLocks noGrp="1"/>
          </p:cNvSpPr>
          <p:nvPr>
            <p:ph type="subTitle" idx="8"/>
          </p:nvPr>
        </p:nvSpPr>
        <p:spPr>
          <a:xfrm>
            <a:off x="1252683" y="2624567"/>
            <a:ext cx="3881200" cy="43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000"/>
              <a:buFont typeface="Irish Grover"/>
              <a:buNone/>
              <a:defRPr sz="2667">
                <a:solidFill>
                  <a:schemeClr val="dk1"/>
                </a:solidFill>
                <a:latin typeface="Chango"/>
                <a:ea typeface="Chango"/>
                <a:cs typeface="Chango"/>
                <a:sym typeface="Chango"/>
              </a:defRPr>
            </a:lvl1pPr>
            <a:lvl2pPr lvl="1"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2pPr>
            <a:lvl3pPr lvl="2"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3pPr>
            <a:lvl4pPr lvl="3"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4pPr>
            <a:lvl5pPr lvl="4"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5pPr>
            <a:lvl6pPr lvl="5"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6pPr>
            <a:lvl7pPr lvl="6"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7pPr>
            <a:lvl8pPr lvl="7"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8pPr>
            <a:lvl9pPr lvl="8" rtl="0">
              <a:lnSpc>
                <a:spcPct val="100000"/>
              </a:lnSpc>
              <a:spcBef>
                <a:spcPts val="2133"/>
              </a:spcBef>
              <a:spcAft>
                <a:spcPts val="2133"/>
              </a:spcAft>
              <a:buClr>
                <a:schemeClr val="dk1"/>
              </a:buClr>
              <a:buSzPts val="2000"/>
              <a:buFont typeface="Irish Grover"/>
              <a:buNone/>
              <a:defRPr sz="2667">
                <a:solidFill>
                  <a:schemeClr val="dk1"/>
                </a:solidFill>
                <a:latin typeface="Irish Grover"/>
                <a:ea typeface="Irish Grover"/>
                <a:cs typeface="Irish Grover"/>
                <a:sym typeface="Irish Grover"/>
              </a:defRPr>
            </a:lvl9pPr>
          </a:lstStyle>
          <a:p>
            <a:endParaRPr/>
          </a:p>
        </p:txBody>
      </p:sp>
      <p:sp>
        <p:nvSpPr>
          <p:cNvPr id="734" name="Google Shape;734;p14"/>
          <p:cNvSpPr txBox="1">
            <a:spLocks noGrp="1"/>
          </p:cNvSpPr>
          <p:nvPr>
            <p:ph type="subTitle" idx="9"/>
          </p:nvPr>
        </p:nvSpPr>
        <p:spPr>
          <a:xfrm>
            <a:off x="7058117" y="2624567"/>
            <a:ext cx="3881200" cy="43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000"/>
              <a:buFont typeface="Irish Grover"/>
              <a:buNone/>
              <a:defRPr sz="2667">
                <a:solidFill>
                  <a:schemeClr val="dk1"/>
                </a:solidFill>
                <a:latin typeface="Chango"/>
                <a:ea typeface="Chango"/>
                <a:cs typeface="Chango"/>
                <a:sym typeface="Chango"/>
              </a:defRPr>
            </a:lvl1pPr>
            <a:lvl2pPr lvl="1"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2pPr>
            <a:lvl3pPr lvl="2"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3pPr>
            <a:lvl4pPr lvl="3"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4pPr>
            <a:lvl5pPr lvl="4"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5pPr>
            <a:lvl6pPr lvl="5"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6pPr>
            <a:lvl7pPr lvl="6"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7pPr>
            <a:lvl8pPr lvl="7"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8pPr>
            <a:lvl9pPr lvl="8" rtl="0">
              <a:lnSpc>
                <a:spcPct val="100000"/>
              </a:lnSpc>
              <a:spcBef>
                <a:spcPts val="2133"/>
              </a:spcBef>
              <a:spcAft>
                <a:spcPts val="2133"/>
              </a:spcAft>
              <a:buClr>
                <a:schemeClr val="dk1"/>
              </a:buClr>
              <a:buSzPts val="2000"/>
              <a:buFont typeface="Irish Grover"/>
              <a:buNone/>
              <a:defRPr sz="2667">
                <a:solidFill>
                  <a:schemeClr val="dk1"/>
                </a:solidFill>
                <a:latin typeface="Irish Grover"/>
                <a:ea typeface="Irish Grover"/>
                <a:cs typeface="Irish Grover"/>
                <a:sym typeface="Irish Grover"/>
              </a:defRPr>
            </a:lvl9pPr>
          </a:lstStyle>
          <a:p>
            <a:endParaRPr/>
          </a:p>
        </p:txBody>
      </p:sp>
      <p:sp>
        <p:nvSpPr>
          <p:cNvPr id="735" name="Google Shape;735;p14"/>
          <p:cNvSpPr txBox="1">
            <a:spLocks noGrp="1"/>
          </p:cNvSpPr>
          <p:nvPr>
            <p:ph type="subTitle" idx="13"/>
          </p:nvPr>
        </p:nvSpPr>
        <p:spPr>
          <a:xfrm>
            <a:off x="1252683" y="4864267"/>
            <a:ext cx="3881200" cy="43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000"/>
              <a:buFont typeface="Irish Grover"/>
              <a:buNone/>
              <a:defRPr sz="2667">
                <a:solidFill>
                  <a:schemeClr val="dk1"/>
                </a:solidFill>
                <a:latin typeface="Chango"/>
                <a:ea typeface="Chango"/>
                <a:cs typeface="Chango"/>
                <a:sym typeface="Chango"/>
              </a:defRPr>
            </a:lvl1pPr>
            <a:lvl2pPr lvl="1"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2pPr>
            <a:lvl3pPr lvl="2"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3pPr>
            <a:lvl4pPr lvl="3"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4pPr>
            <a:lvl5pPr lvl="4"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5pPr>
            <a:lvl6pPr lvl="5"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6pPr>
            <a:lvl7pPr lvl="6"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7pPr>
            <a:lvl8pPr lvl="7"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8pPr>
            <a:lvl9pPr lvl="8" rtl="0">
              <a:lnSpc>
                <a:spcPct val="100000"/>
              </a:lnSpc>
              <a:spcBef>
                <a:spcPts val="2133"/>
              </a:spcBef>
              <a:spcAft>
                <a:spcPts val="2133"/>
              </a:spcAft>
              <a:buClr>
                <a:schemeClr val="dk1"/>
              </a:buClr>
              <a:buSzPts val="2000"/>
              <a:buFont typeface="Irish Grover"/>
              <a:buNone/>
              <a:defRPr sz="2667">
                <a:solidFill>
                  <a:schemeClr val="dk1"/>
                </a:solidFill>
                <a:latin typeface="Irish Grover"/>
                <a:ea typeface="Irish Grover"/>
                <a:cs typeface="Irish Grover"/>
                <a:sym typeface="Irish Grover"/>
              </a:defRPr>
            </a:lvl9pPr>
          </a:lstStyle>
          <a:p>
            <a:endParaRPr/>
          </a:p>
        </p:txBody>
      </p:sp>
      <p:sp>
        <p:nvSpPr>
          <p:cNvPr id="736" name="Google Shape;736;p14"/>
          <p:cNvSpPr txBox="1">
            <a:spLocks noGrp="1"/>
          </p:cNvSpPr>
          <p:nvPr>
            <p:ph type="subTitle" idx="14"/>
          </p:nvPr>
        </p:nvSpPr>
        <p:spPr>
          <a:xfrm>
            <a:off x="7058117" y="4864267"/>
            <a:ext cx="3881200" cy="43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000"/>
              <a:buFont typeface="Irish Grover"/>
              <a:buNone/>
              <a:defRPr sz="2667">
                <a:solidFill>
                  <a:schemeClr val="dk1"/>
                </a:solidFill>
                <a:latin typeface="Chango"/>
                <a:ea typeface="Chango"/>
                <a:cs typeface="Chango"/>
                <a:sym typeface="Chango"/>
              </a:defRPr>
            </a:lvl1pPr>
            <a:lvl2pPr lvl="1"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2pPr>
            <a:lvl3pPr lvl="2"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3pPr>
            <a:lvl4pPr lvl="3"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4pPr>
            <a:lvl5pPr lvl="4"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5pPr>
            <a:lvl6pPr lvl="5"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6pPr>
            <a:lvl7pPr lvl="6"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7pPr>
            <a:lvl8pPr lvl="7"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8pPr>
            <a:lvl9pPr lvl="8" rtl="0">
              <a:lnSpc>
                <a:spcPct val="100000"/>
              </a:lnSpc>
              <a:spcBef>
                <a:spcPts val="2133"/>
              </a:spcBef>
              <a:spcAft>
                <a:spcPts val="2133"/>
              </a:spcAft>
              <a:buClr>
                <a:schemeClr val="dk1"/>
              </a:buClr>
              <a:buSzPts val="2000"/>
              <a:buFont typeface="Irish Grover"/>
              <a:buNone/>
              <a:defRPr sz="2667">
                <a:solidFill>
                  <a:schemeClr val="dk1"/>
                </a:solidFill>
                <a:latin typeface="Irish Grover"/>
                <a:ea typeface="Irish Grover"/>
                <a:cs typeface="Irish Grover"/>
                <a:sym typeface="Irish Grover"/>
              </a:defRPr>
            </a:lvl9pPr>
          </a:lstStyle>
          <a:p>
            <a:endParaRPr/>
          </a:p>
        </p:txBody>
      </p:sp>
      <p:sp>
        <p:nvSpPr>
          <p:cNvPr id="737" name="Google Shape;737;p14"/>
          <p:cNvSpPr txBox="1">
            <a:spLocks noGrp="1"/>
          </p:cNvSpPr>
          <p:nvPr>
            <p:ph type="title" idx="15"/>
          </p:nvPr>
        </p:nvSpPr>
        <p:spPr>
          <a:xfrm>
            <a:off x="960000" y="682767"/>
            <a:ext cx="10272000" cy="67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70332584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27/07/2023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8" name="Picture 7">
            <a:extLst>
              <a:ext uri="{FF2B5EF4-FFF2-40B4-BE49-F238E27FC236}">
                <a16:creationId xmlns:a16="http://schemas.microsoft.com/office/drawing/2014/main" id="{0D4EE4DD-4587-4FAA-BA23-CE9B432B31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4600" y="4043365"/>
            <a:ext cx="4267200" cy="4267200"/>
          </a:xfrm>
          <a:prstGeom prst="rect">
            <a:avLst/>
          </a:prstGeom>
        </p:spPr>
      </p:pic>
      <p:pic>
        <p:nvPicPr>
          <p:cNvPr id="9" name="Picture 8">
            <a:extLst>
              <a:ext uri="{FF2B5EF4-FFF2-40B4-BE49-F238E27FC236}">
                <a16:creationId xmlns:a16="http://schemas.microsoft.com/office/drawing/2014/main" id="{0FBB8181-B868-470D-A662-71F1E90A37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146200" y="690565"/>
            <a:ext cx="4267200" cy="4267200"/>
          </a:xfrm>
          <a:prstGeom prst="rect">
            <a:avLst/>
          </a:prstGeom>
        </p:spPr>
      </p:pic>
    </p:spTree>
    <p:extLst>
      <p:ext uri="{BB962C8B-B14F-4D97-AF65-F5344CB8AC3E}">
        <p14:creationId xmlns:p14="http://schemas.microsoft.com/office/powerpoint/2010/main" val="2052895905"/>
      </p:ext>
    </p:extLst>
  </p:cSld>
  <p:clrMapOvr>
    <a:masterClrMapping/>
  </p:clrMapOvr>
  <p:transition spd="slow">
    <p:randomBar dir="vert"/>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4"/>
            <a:ext cx="9144000" cy="2387600"/>
          </a:xfrm>
        </p:spPr>
        <p:txBody>
          <a:bodyPr anchor="b"/>
          <a:lstStyle>
            <a:lvl1pPr algn="ctr">
              <a:defRPr sz="5483"/>
            </a:lvl1pPr>
          </a:lstStyle>
          <a:p>
            <a:r>
              <a:rPr lang="en-US"/>
              <a:t>Click to edit Master title style</a:t>
            </a:r>
            <a:endParaRPr lang="en-GB"/>
          </a:p>
        </p:txBody>
      </p:sp>
      <p:sp>
        <p:nvSpPr>
          <p:cNvPr id="3" name="Subtitle 2"/>
          <p:cNvSpPr>
            <a:spLocks noGrp="1"/>
          </p:cNvSpPr>
          <p:nvPr>
            <p:ph type="subTitle" idx="1"/>
          </p:nvPr>
        </p:nvSpPr>
        <p:spPr>
          <a:xfrm>
            <a:off x="1524001" y="3602040"/>
            <a:ext cx="9144000" cy="1655763"/>
          </a:xfrm>
        </p:spPr>
        <p:txBody>
          <a:bodyPr/>
          <a:lstStyle>
            <a:lvl1pPr marL="0" indent="0" algn="ctr">
              <a:buNone/>
              <a:defRPr sz="2193"/>
            </a:lvl1pPr>
            <a:lvl2pPr marL="417639" indent="0" algn="ctr">
              <a:buNone/>
              <a:defRPr sz="1827"/>
            </a:lvl2pPr>
            <a:lvl3pPr marL="835276" indent="0" algn="ctr">
              <a:buNone/>
              <a:defRPr sz="1644"/>
            </a:lvl3pPr>
            <a:lvl4pPr marL="1252915" indent="0" algn="ctr">
              <a:buNone/>
              <a:defRPr sz="1463"/>
            </a:lvl4pPr>
            <a:lvl5pPr marL="1670553" indent="0" algn="ctr">
              <a:buNone/>
              <a:defRPr sz="1463"/>
            </a:lvl5pPr>
            <a:lvl6pPr marL="2088190" indent="0" algn="ctr">
              <a:buNone/>
              <a:defRPr sz="1463"/>
            </a:lvl6pPr>
            <a:lvl7pPr marL="2505827" indent="0" algn="ctr">
              <a:buNone/>
              <a:defRPr sz="1463"/>
            </a:lvl7pPr>
            <a:lvl8pPr marL="2923467" indent="0" algn="ctr">
              <a:buNone/>
              <a:defRPr sz="1463"/>
            </a:lvl8pPr>
            <a:lvl9pPr marL="3341102" indent="0" algn="ctr">
              <a:buNone/>
              <a:defRPr sz="1463"/>
            </a:lvl9pPr>
          </a:lstStyle>
          <a:p>
            <a:r>
              <a:rPr lang="en-US"/>
              <a:t>Click to edit Master subtitle style</a:t>
            </a:r>
            <a:endParaRPr lang="en-GB"/>
          </a:p>
        </p:txBody>
      </p:sp>
      <p:sp>
        <p:nvSpPr>
          <p:cNvPr id="4" name="Date Placeholder 3"/>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pPr>
                <a:defRPr/>
              </a:pPr>
              <a:t>27/07/2023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42995344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pPr>
                <a:defRPr/>
              </a:pPr>
              <a:t>27/07/2023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80069981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2" y="1709778"/>
            <a:ext cx="10515600" cy="2852737"/>
          </a:xfrm>
        </p:spPr>
        <p:txBody>
          <a:bodyPr anchor="b"/>
          <a:lstStyle>
            <a:lvl1pPr>
              <a:defRPr sz="5483"/>
            </a:lvl1pPr>
          </a:lstStyle>
          <a:p>
            <a:r>
              <a:rPr lang="en-US"/>
              <a:t>Click to edit Master title style</a:t>
            </a:r>
            <a:endParaRPr lang="en-GB"/>
          </a:p>
        </p:txBody>
      </p:sp>
      <p:sp>
        <p:nvSpPr>
          <p:cNvPr id="3" name="Text Placeholder 2"/>
          <p:cNvSpPr>
            <a:spLocks noGrp="1"/>
          </p:cNvSpPr>
          <p:nvPr>
            <p:ph type="body" idx="1"/>
          </p:nvPr>
        </p:nvSpPr>
        <p:spPr>
          <a:xfrm>
            <a:off x="831852" y="4589499"/>
            <a:ext cx="10515600" cy="1500187"/>
          </a:xfrm>
        </p:spPr>
        <p:txBody>
          <a:bodyPr/>
          <a:lstStyle>
            <a:lvl1pPr marL="0" indent="0">
              <a:buNone/>
              <a:defRPr sz="2193">
                <a:solidFill>
                  <a:schemeClr val="tx1">
                    <a:tint val="75000"/>
                  </a:schemeClr>
                </a:solidFill>
              </a:defRPr>
            </a:lvl1pPr>
            <a:lvl2pPr marL="417639" indent="0">
              <a:buNone/>
              <a:defRPr sz="1827">
                <a:solidFill>
                  <a:schemeClr val="tx1">
                    <a:tint val="75000"/>
                  </a:schemeClr>
                </a:solidFill>
              </a:defRPr>
            </a:lvl2pPr>
            <a:lvl3pPr marL="835276" indent="0">
              <a:buNone/>
              <a:defRPr sz="1644">
                <a:solidFill>
                  <a:schemeClr val="tx1">
                    <a:tint val="75000"/>
                  </a:schemeClr>
                </a:solidFill>
              </a:defRPr>
            </a:lvl3pPr>
            <a:lvl4pPr marL="1252915" indent="0">
              <a:buNone/>
              <a:defRPr sz="1463">
                <a:solidFill>
                  <a:schemeClr val="tx1">
                    <a:tint val="75000"/>
                  </a:schemeClr>
                </a:solidFill>
              </a:defRPr>
            </a:lvl4pPr>
            <a:lvl5pPr marL="1670553" indent="0">
              <a:buNone/>
              <a:defRPr sz="1463">
                <a:solidFill>
                  <a:schemeClr val="tx1">
                    <a:tint val="75000"/>
                  </a:schemeClr>
                </a:solidFill>
              </a:defRPr>
            </a:lvl5pPr>
            <a:lvl6pPr marL="2088190" indent="0">
              <a:buNone/>
              <a:defRPr sz="1463">
                <a:solidFill>
                  <a:schemeClr val="tx1">
                    <a:tint val="75000"/>
                  </a:schemeClr>
                </a:solidFill>
              </a:defRPr>
            </a:lvl6pPr>
            <a:lvl7pPr marL="2505827" indent="0">
              <a:buNone/>
              <a:defRPr sz="1463">
                <a:solidFill>
                  <a:schemeClr val="tx1">
                    <a:tint val="75000"/>
                  </a:schemeClr>
                </a:solidFill>
              </a:defRPr>
            </a:lvl7pPr>
            <a:lvl8pPr marL="2923467" indent="0">
              <a:buNone/>
              <a:defRPr sz="1463">
                <a:solidFill>
                  <a:schemeClr val="tx1">
                    <a:tint val="75000"/>
                  </a:schemeClr>
                </a:solidFill>
              </a:defRPr>
            </a:lvl8pPr>
            <a:lvl9pPr marL="3341102" indent="0">
              <a:buNone/>
              <a:defRPr sz="1463">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pPr>
                <a:defRPr/>
              </a:pPr>
              <a:t>27/07/2023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5916143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1" y="1825628"/>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8"/>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pPr>
                <a:defRPr/>
              </a:pPr>
              <a:t>27/07/2023</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65916718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31"/>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96" y="1681164"/>
            <a:ext cx="5157787" cy="823912"/>
          </a:xfrm>
        </p:spPr>
        <p:txBody>
          <a:bodyPr anchor="b"/>
          <a:lstStyle>
            <a:lvl1pPr marL="0" indent="0">
              <a:buNone/>
              <a:defRPr sz="2193" b="1"/>
            </a:lvl1pPr>
            <a:lvl2pPr marL="417639" indent="0">
              <a:buNone/>
              <a:defRPr sz="1827" b="1"/>
            </a:lvl2pPr>
            <a:lvl3pPr marL="835276" indent="0">
              <a:buNone/>
              <a:defRPr sz="1644" b="1"/>
            </a:lvl3pPr>
            <a:lvl4pPr marL="1252915" indent="0">
              <a:buNone/>
              <a:defRPr sz="1463" b="1"/>
            </a:lvl4pPr>
            <a:lvl5pPr marL="1670553" indent="0">
              <a:buNone/>
              <a:defRPr sz="1463" b="1"/>
            </a:lvl5pPr>
            <a:lvl6pPr marL="2088190" indent="0">
              <a:buNone/>
              <a:defRPr sz="1463" b="1"/>
            </a:lvl6pPr>
            <a:lvl7pPr marL="2505827" indent="0">
              <a:buNone/>
              <a:defRPr sz="1463" b="1"/>
            </a:lvl7pPr>
            <a:lvl8pPr marL="2923467" indent="0">
              <a:buNone/>
              <a:defRPr sz="1463" b="1"/>
            </a:lvl8pPr>
            <a:lvl9pPr marL="3341102" indent="0">
              <a:buNone/>
              <a:defRPr sz="1463" b="1"/>
            </a:lvl9pPr>
          </a:lstStyle>
          <a:p>
            <a:pPr lvl="0"/>
            <a:r>
              <a:rPr lang="en-US"/>
              <a:t>Edit Master text styles</a:t>
            </a:r>
          </a:p>
        </p:txBody>
      </p:sp>
      <p:sp>
        <p:nvSpPr>
          <p:cNvPr id="4" name="Content Placeholder 3"/>
          <p:cNvSpPr>
            <a:spLocks noGrp="1"/>
          </p:cNvSpPr>
          <p:nvPr>
            <p:ph sz="half" idx="2"/>
          </p:nvPr>
        </p:nvSpPr>
        <p:spPr>
          <a:xfrm>
            <a:off x="839796"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5" y="1681164"/>
            <a:ext cx="5183188" cy="823912"/>
          </a:xfrm>
        </p:spPr>
        <p:txBody>
          <a:bodyPr anchor="b"/>
          <a:lstStyle>
            <a:lvl1pPr marL="0" indent="0">
              <a:buNone/>
              <a:defRPr sz="2193" b="1"/>
            </a:lvl1pPr>
            <a:lvl2pPr marL="417639" indent="0">
              <a:buNone/>
              <a:defRPr sz="1827" b="1"/>
            </a:lvl2pPr>
            <a:lvl3pPr marL="835276" indent="0">
              <a:buNone/>
              <a:defRPr sz="1644" b="1"/>
            </a:lvl3pPr>
            <a:lvl4pPr marL="1252915" indent="0">
              <a:buNone/>
              <a:defRPr sz="1463" b="1"/>
            </a:lvl4pPr>
            <a:lvl5pPr marL="1670553" indent="0">
              <a:buNone/>
              <a:defRPr sz="1463" b="1"/>
            </a:lvl5pPr>
            <a:lvl6pPr marL="2088190" indent="0">
              <a:buNone/>
              <a:defRPr sz="1463" b="1"/>
            </a:lvl6pPr>
            <a:lvl7pPr marL="2505827" indent="0">
              <a:buNone/>
              <a:defRPr sz="1463" b="1"/>
            </a:lvl7pPr>
            <a:lvl8pPr marL="2923467" indent="0">
              <a:buNone/>
              <a:defRPr sz="1463" b="1"/>
            </a:lvl8pPr>
            <a:lvl9pPr marL="3341102" indent="0">
              <a:buNone/>
              <a:defRPr sz="1463" b="1"/>
            </a:lvl9pPr>
          </a:lstStyle>
          <a:p>
            <a:pPr lvl="0"/>
            <a:r>
              <a:rPr lang="en-US"/>
              <a:t>Edit Master text styles</a:t>
            </a:r>
          </a:p>
        </p:txBody>
      </p:sp>
      <p:sp>
        <p:nvSpPr>
          <p:cNvPr id="6" name="Content Placeholder 5"/>
          <p:cNvSpPr>
            <a:spLocks noGrp="1"/>
          </p:cNvSpPr>
          <p:nvPr>
            <p:ph sz="quarter" idx="4"/>
          </p:nvPr>
        </p:nvSpPr>
        <p:spPr>
          <a:xfrm>
            <a:off x="6172205"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pPr>
                <a:defRPr/>
              </a:pPr>
              <a:t>27/07/2023</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46856077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pPr>
                <a:defRPr/>
              </a:pPr>
              <a:t>27/07/2023</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58835685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pPr>
                <a:defRPr/>
              </a:pPr>
              <a:t>27/07/2023</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60208505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5" y="457201"/>
            <a:ext cx="3932237" cy="1600200"/>
          </a:xfrm>
        </p:spPr>
        <p:txBody>
          <a:bodyPr anchor="b"/>
          <a:lstStyle>
            <a:lvl1pPr>
              <a:defRPr sz="2923"/>
            </a:lvl1pPr>
          </a:lstStyle>
          <a:p>
            <a:r>
              <a:rPr lang="en-US"/>
              <a:t>Click to edit Master title style</a:t>
            </a:r>
            <a:endParaRPr lang="en-GB"/>
          </a:p>
        </p:txBody>
      </p:sp>
      <p:sp>
        <p:nvSpPr>
          <p:cNvPr id="3" name="Content Placeholder 2"/>
          <p:cNvSpPr>
            <a:spLocks noGrp="1"/>
          </p:cNvSpPr>
          <p:nvPr>
            <p:ph idx="1"/>
          </p:nvPr>
        </p:nvSpPr>
        <p:spPr>
          <a:xfrm>
            <a:off x="5183188" y="987465"/>
            <a:ext cx="6172200" cy="4873625"/>
          </a:xfrm>
        </p:spPr>
        <p:txBody>
          <a:bodyPr/>
          <a:lstStyle>
            <a:lvl1pPr>
              <a:defRPr sz="2923"/>
            </a:lvl1pPr>
            <a:lvl2pPr>
              <a:defRPr sz="2556"/>
            </a:lvl2pPr>
            <a:lvl3pPr>
              <a:defRPr sz="2193"/>
            </a:lvl3pPr>
            <a:lvl4pPr>
              <a:defRPr sz="1827"/>
            </a:lvl4pPr>
            <a:lvl5pPr>
              <a:defRPr sz="1827"/>
            </a:lvl5pPr>
            <a:lvl6pPr>
              <a:defRPr sz="1827"/>
            </a:lvl6pPr>
            <a:lvl7pPr>
              <a:defRPr sz="1827"/>
            </a:lvl7pPr>
            <a:lvl8pPr>
              <a:defRPr sz="1827"/>
            </a:lvl8pPr>
            <a:lvl9pPr>
              <a:defRPr sz="1827"/>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95" y="2057403"/>
            <a:ext cx="3932237" cy="3811588"/>
          </a:xfrm>
        </p:spPr>
        <p:txBody>
          <a:bodyPr/>
          <a:lstStyle>
            <a:lvl1pPr marL="0" indent="0">
              <a:buNone/>
              <a:defRPr sz="1463"/>
            </a:lvl1pPr>
            <a:lvl2pPr marL="417639" indent="0">
              <a:buNone/>
              <a:defRPr sz="1280"/>
            </a:lvl2pPr>
            <a:lvl3pPr marL="835276" indent="0">
              <a:buNone/>
              <a:defRPr sz="1097"/>
            </a:lvl3pPr>
            <a:lvl4pPr marL="1252915" indent="0">
              <a:buNone/>
              <a:defRPr sz="915"/>
            </a:lvl4pPr>
            <a:lvl5pPr marL="1670553" indent="0">
              <a:buNone/>
              <a:defRPr sz="915"/>
            </a:lvl5pPr>
            <a:lvl6pPr marL="2088190" indent="0">
              <a:buNone/>
              <a:defRPr sz="915"/>
            </a:lvl6pPr>
            <a:lvl7pPr marL="2505827" indent="0">
              <a:buNone/>
              <a:defRPr sz="915"/>
            </a:lvl7pPr>
            <a:lvl8pPr marL="2923467" indent="0">
              <a:buNone/>
              <a:defRPr sz="915"/>
            </a:lvl8pPr>
            <a:lvl9pPr marL="3341102" indent="0">
              <a:buNone/>
              <a:defRPr sz="915"/>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pPr>
                <a:defRPr/>
              </a:pPr>
              <a:t>27/07/2023</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45818658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5" y="457201"/>
            <a:ext cx="3932237" cy="1600200"/>
          </a:xfrm>
        </p:spPr>
        <p:txBody>
          <a:bodyPr anchor="b"/>
          <a:lstStyle>
            <a:lvl1pPr>
              <a:defRPr sz="2923"/>
            </a:lvl1pPr>
          </a:lstStyle>
          <a:p>
            <a:r>
              <a:rPr lang="en-US"/>
              <a:t>Click to edit Master title style</a:t>
            </a:r>
            <a:endParaRPr lang="en-GB"/>
          </a:p>
        </p:txBody>
      </p:sp>
      <p:sp>
        <p:nvSpPr>
          <p:cNvPr id="3" name="Picture Placeholder 2"/>
          <p:cNvSpPr>
            <a:spLocks noGrp="1"/>
          </p:cNvSpPr>
          <p:nvPr>
            <p:ph type="pic" idx="1"/>
          </p:nvPr>
        </p:nvSpPr>
        <p:spPr>
          <a:xfrm>
            <a:off x="5183188" y="987465"/>
            <a:ext cx="6172200" cy="4873625"/>
          </a:xfrm>
        </p:spPr>
        <p:txBody>
          <a:bodyPr/>
          <a:lstStyle>
            <a:lvl1pPr marL="0" indent="0">
              <a:buNone/>
              <a:defRPr sz="2923"/>
            </a:lvl1pPr>
            <a:lvl2pPr marL="417639" indent="0">
              <a:buNone/>
              <a:defRPr sz="2556"/>
            </a:lvl2pPr>
            <a:lvl3pPr marL="835276" indent="0">
              <a:buNone/>
              <a:defRPr sz="2193"/>
            </a:lvl3pPr>
            <a:lvl4pPr marL="1252915" indent="0">
              <a:buNone/>
              <a:defRPr sz="1827"/>
            </a:lvl4pPr>
            <a:lvl5pPr marL="1670553" indent="0">
              <a:buNone/>
              <a:defRPr sz="1827"/>
            </a:lvl5pPr>
            <a:lvl6pPr marL="2088190" indent="0">
              <a:buNone/>
              <a:defRPr sz="1827"/>
            </a:lvl6pPr>
            <a:lvl7pPr marL="2505827" indent="0">
              <a:buNone/>
              <a:defRPr sz="1827"/>
            </a:lvl7pPr>
            <a:lvl8pPr marL="2923467" indent="0">
              <a:buNone/>
              <a:defRPr sz="1827"/>
            </a:lvl8pPr>
            <a:lvl9pPr marL="3341102" indent="0">
              <a:buNone/>
              <a:defRPr sz="1827"/>
            </a:lvl9pPr>
          </a:lstStyle>
          <a:p>
            <a:endParaRPr lang="en-GB"/>
          </a:p>
        </p:txBody>
      </p:sp>
      <p:sp>
        <p:nvSpPr>
          <p:cNvPr id="4" name="Text Placeholder 3"/>
          <p:cNvSpPr>
            <a:spLocks noGrp="1"/>
          </p:cNvSpPr>
          <p:nvPr>
            <p:ph type="body" sz="half" idx="2"/>
          </p:nvPr>
        </p:nvSpPr>
        <p:spPr>
          <a:xfrm>
            <a:off x="839795" y="2057403"/>
            <a:ext cx="3932237" cy="3811588"/>
          </a:xfrm>
        </p:spPr>
        <p:txBody>
          <a:bodyPr/>
          <a:lstStyle>
            <a:lvl1pPr marL="0" indent="0">
              <a:buNone/>
              <a:defRPr sz="1463"/>
            </a:lvl1pPr>
            <a:lvl2pPr marL="417639" indent="0">
              <a:buNone/>
              <a:defRPr sz="1280"/>
            </a:lvl2pPr>
            <a:lvl3pPr marL="835276" indent="0">
              <a:buNone/>
              <a:defRPr sz="1097"/>
            </a:lvl3pPr>
            <a:lvl4pPr marL="1252915" indent="0">
              <a:buNone/>
              <a:defRPr sz="915"/>
            </a:lvl4pPr>
            <a:lvl5pPr marL="1670553" indent="0">
              <a:buNone/>
              <a:defRPr sz="915"/>
            </a:lvl5pPr>
            <a:lvl6pPr marL="2088190" indent="0">
              <a:buNone/>
              <a:defRPr sz="915"/>
            </a:lvl6pPr>
            <a:lvl7pPr marL="2505827" indent="0">
              <a:buNone/>
              <a:defRPr sz="915"/>
            </a:lvl7pPr>
            <a:lvl8pPr marL="2923467" indent="0">
              <a:buNone/>
              <a:defRPr sz="915"/>
            </a:lvl8pPr>
            <a:lvl9pPr marL="3341102" indent="0">
              <a:buNone/>
              <a:defRPr sz="915"/>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pPr>
                <a:defRPr/>
              </a:pPr>
              <a:t>27/07/2023</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9245542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738"/>
        <p:cNvGrpSpPr/>
        <p:nvPr/>
      </p:nvGrpSpPr>
      <p:grpSpPr>
        <a:xfrm>
          <a:off x="0" y="0"/>
          <a:ext cx="0" cy="0"/>
          <a:chOff x="0" y="0"/>
          <a:chExt cx="0" cy="0"/>
        </a:xfrm>
      </p:grpSpPr>
      <p:grpSp>
        <p:nvGrpSpPr>
          <p:cNvPr id="739" name="Google Shape;739;p15"/>
          <p:cNvGrpSpPr/>
          <p:nvPr/>
        </p:nvGrpSpPr>
        <p:grpSpPr>
          <a:xfrm>
            <a:off x="-11600" y="1739469"/>
            <a:ext cx="12215432" cy="5118524"/>
            <a:chOff x="-8700" y="1304601"/>
            <a:chExt cx="9161574" cy="3838893"/>
          </a:xfrm>
        </p:grpSpPr>
        <p:sp>
          <p:nvSpPr>
            <p:cNvPr id="740" name="Google Shape;740;p15"/>
            <p:cNvSpPr/>
            <p:nvPr/>
          </p:nvSpPr>
          <p:spPr>
            <a:xfrm>
              <a:off x="-8700" y="1304601"/>
              <a:ext cx="9161372" cy="3370928"/>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41" name="Google Shape;741;p15"/>
            <p:cNvGrpSpPr/>
            <p:nvPr/>
          </p:nvGrpSpPr>
          <p:grpSpPr>
            <a:xfrm>
              <a:off x="-8400" y="4139420"/>
              <a:ext cx="9161274" cy="1004074"/>
              <a:chOff x="0" y="4139430"/>
              <a:chExt cx="9143901" cy="1004074"/>
            </a:xfrm>
          </p:grpSpPr>
          <p:grpSp>
            <p:nvGrpSpPr>
              <p:cNvPr id="742" name="Google Shape;742;p15"/>
              <p:cNvGrpSpPr/>
              <p:nvPr/>
            </p:nvGrpSpPr>
            <p:grpSpPr>
              <a:xfrm>
                <a:off x="0" y="4139430"/>
                <a:ext cx="9143901" cy="1004074"/>
                <a:chOff x="0" y="4139430"/>
                <a:chExt cx="9143901" cy="1004074"/>
              </a:xfrm>
            </p:grpSpPr>
            <p:sp>
              <p:nvSpPr>
                <p:cNvPr id="743" name="Google Shape;743;p15"/>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15"/>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15"/>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46" name="Google Shape;746;p15"/>
                <p:cNvGrpSpPr/>
                <p:nvPr/>
              </p:nvGrpSpPr>
              <p:grpSpPr>
                <a:xfrm>
                  <a:off x="6826124" y="4139430"/>
                  <a:ext cx="633755" cy="365856"/>
                  <a:chOff x="6850399" y="4145425"/>
                  <a:chExt cx="603346" cy="365856"/>
                </a:xfrm>
              </p:grpSpPr>
              <p:sp>
                <p:nvSpPr>
                  <p:cNvPr id="747" name="Google Shape;747;p15"/>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15"/>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9" name="Google Shape;749;p15"/>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0" name="Google Shape;750;p15"/>
              <p:cNvGrpSpPr/>
              <p:nvPr/>
            </p:nvGrpSpPr>
            <p:grpSpPr>
              <a:xfrm>
                <a:off x="549942" y="4558403"/>
                <a:ext cx="7916552" cy="562812"/>
                <a:chOff x="2654375" y="1725250"/>
                <a:chExt cx="2185625" cy="182500"/>
              </a:xfrm>
            </p:grpSpPr>
            <p:sp>
              <p:nvSpPr>
                <p:cNvPr id="751" name="Google Shape;751;p15"/>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15"/>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15"/>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15"/>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15"/>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15"/>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15"/>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15"/>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15"/>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15"/>
                <p:cNvSpPr/>
                <p:nvPr/>
              </p:nvSpPr>
              <p:spPr>
                <a:xfrm>
                  <a:off x="3810247" y="1735920"/>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15"/>
                <p:cNvSpPr/>
                <p:nvPr/>
              </p:nvSpPr>
              <p:spPr>
                <a:xfrm>
                  <a:off x="3782347" y="1763820"/>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15"/>
                <p:cNvSpPr/>
                <p:nvPr/>
              </p:nvSpPr>
              <p:spPr>
                <a:xfrm>
                  <a:off x="3833097" y="1757295"/>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763" name="Google Shape;763;p15"/>
          <p:cNvGrpSpPr/>
          <p:nvPr/>
        </p:nvGrpSpPr>
        <p:grpSpPr>
          <a:xfrm>
            <a:off x="476695" y="-209762"/>
            <a:ext cx="9061856" cy="6957116"/>
            <a:chOff x="357521" y="-157322"/>
            <a:chExt cx="6796392" cy="5217837"/>
          </a:xfrm>
        </p:grpSpPr>
        <p:sp>
          <p:nvSpPr>
            <p:cNvPr id="764" name="Google Shape;764;p15"/>
            <p:cNvSpPr/>
            <p:nvPr/>
          </p:nvSpPr>
          <p:spPr>
            <a:xfrm>
              <a:off x="6477205" y="176273"/>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15"/>
            <p:cNvSpPr/>
            <p:nvPr/>
          </p:nvSpPr>
          <p:spPr>
            <a:xfrm>
              <a:off x="365571" y="206597"/>
              <a:ext cx="662289" cy="258050"/>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66" name="Google Shape;766;p15"/>
            <p:cNvGrpSpPr/>
            <p:nvPr/>
          </p:nvGrpSpPr>
          <p:grpSpPr>
            <a:xfrm>
              <a:off x="357521" y="1237603"/>
              <a:ext cx="364861" cy="363915"/>
              <a:chOff x="2789668" y="759261"/>
              <a:chExt cx="440069" cy="438928"/>
            </a:xfrm>
          </p:grpSpPr>
          <p:sp>
            <p:nvSpPr>
              <p:cNvPr id="767" name="Google Shape;767;p15"/>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15"/>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15"/>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15"/>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15"/>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15"/>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15"/>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15"/>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15"/>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6" name="Google Shape;776;p15"/>
            <p:cNvGrpSpPr/>
            <p:nvPr/>
          </p:nvGrpSpPr>
          <p:grpSpPr>
            <a:xfrm rot="506186">
              <a:off x="1842533" y="4700654"/>
              <a:ext cx="459722" cy="327911"/>
              <a:chOff x="4879302" y="1958088"/>
              <a:chExt cx="715237" cy="510165"/>
            </a:xfrm>
          </p:grpSpPr>
          <p:sp>
            <p:nvSpPr>
              <p:cNvPr id="777" name="Google Shape;777;p15"/>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15"/>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15"/>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80" name="Google Shape;780;p15"/>
              <p:cNvGrpSpPr/>
              <p:nvPr/>
            </p:nvGrpSpPr>
            <p:grpSpPr>
              <a:xfrm>
                <a:off x="4937962" y="2055352"/>
                <a:ext cx="566907" cy="373034"/>
                <a:chOff x="5290896" y="3020653"/>
                <a:chExt cx="865243" cy="569344"/>
              </a:xfrm>
            </p:grpSpPr>
            <p:sp>
              <p:nvSpPr>
                <p:cNvPr id="781" name="Google Shape;781;p15"/>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15"/>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15"/>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15"/>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15"/>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15"/>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15"/>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15"/>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15"/>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15"/>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15"/>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15"/>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15"/>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15"/>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15"/>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15"/>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15"/>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15"/>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15"/>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15"/>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15"/>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15"/>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03" name="Google Shape;803;p15"/>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15"/>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15"/>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15"/>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7" name="Google Shape;807;p15"/>
            <p:cNvGrpSpPr/>
            <p:nvPr/>
          </p:nvGrpSpPr>
          <p:grpSpPr>
            <a:xfrm>
              <a:off x="2967758" y="-157322"/>
              <a:ext cx="364861" cy="363915"/>
              <a:chOff x="2789668" y="759261"/>
              <a:chExt cx="440069" cy="438928"/>
            </a:xfrm>
          </p:grpSpPr>
          <p:sp>
            <p:nvSpPr>
              <p:cNvPr id="808" name="Google Shape;808;p15"/>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15"/>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15"/>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15"/>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15"/>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15"/>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15"/>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15"/>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15"/>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17" name="Google Shape;817;p15"/>
          <p:cNvSpPr txBox="1">
            <a:spLocks noGrp="1"/>
          </p:cNvSpPr>
          <p:nvPr>
            <p:ph type="title"/>
          </p:nvPr>
        </p:nvSpPr>
        <p:spPr>
          <a:xfrm>
            <a:off x="3053400" y="4072083"/>
            <a:ext cx="6085200" cy="4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067"/>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818" name="Google Shape;818;p15"/>
          <p:cNvSpPr txBox="1">
            <a:spLocks noGrp="1"/>
          </p:cNvSpPr>
          <p:nvPr>
            <p:ph type="subTitle" idx="1"/>
          </p:nvPr>
        </p:nvSpPr>
        <p:spPr>
          <a:xfrm>
            <a:off x="1944200" y="2300717"/>
            <a:ext cx="8303600" cy="156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None/>
              <a:defRPr sz="3333">
                <a:solidFill>
                  <a:schemeClr val="dk2"/>
                </a:solidFill>
              </a:defRPr>
            </a:lvl1pPr>
            <a:lvl2pPr lvl="1" algn="ctr" rtl="0">
              <a:lnSpc>
                <a:spcPct val="100000"/>
              </a:lnSpc>
              <a:spcBef>
                <a:spcPts val="2133"/>
              </a:spcBef>
              <a:spcAft>
                <a:spcPts val="0"/>
              </a:spcAft>
              <a:buSzPts val="2500"/>
              <a:buNone/>
              <a:defRPr sz="3333"/>
            </a:lvl2pPr>
            <a:lvl3pPr lvl="2" algn="ctr" rtl="0">
              <a:lnSpc>
                <a:spcPct val="100000"/>
              </a:lnSpc>
              <a:spcBef>
                <a:spcPts val="2133"/>
              </a:spcBef>
              <a:spcAft>
                <a:spcPts val="0"/>
              </a:spcAft>
              <a:buSzPts val="2500"/>
              <a:buNone/>
              <a:defRPr sz="3333"/>
            </a:lvl3pPr>
            <a:lvl4pPr lvl="3" algn="ctr" rtl="0">
              <a:lnSpc>
                <a:spcPct val="100000"/>
              </a:lnSpc>
              <a:spcBef>
                <a:spcPts val="2133"/>
              </a:spcBef>
              <a:spcAft>
                <a:spcPts val="0"/>
              </a:spcAft>
              <a:buSzPts val="2500"/>
              <a:buNone/>
              <a:defRPr sz="3333"/>
            </a:lvl4pPr>
            <a:lvl5pPr lvl="4" algn="ctr" rtl="0">
              <a:lnSpc>
                <a:spcPct val="100000"/>
              </a:lnSpc>
              <a:spcBef>
                <a:spcPts val="2133"/>
              </a:spcBef>
              <a:spcAft>
                <a:spcPts val="0"/>
              </a:spcAft>
              <a:buSzPts val="2500"/>
              <a:buNone/>
              <a:defRPr sz="3333"/>
            </a:lvl5pPr>
            <a:lvl6pPr lvl="5" algn="ctr" rtl="0">
              <a:lnSpc>
                <a:spcPct val="100000"/>
              </a:lnSpc>
              <a:spcBef>
                <a:spcPts val="2133"/>
              </a:spcBef>
              <a:spcAft>
                <a:spcPts val="0"/>
              </a:spcAft>
              <a:buSzPts val="2500"/>
              <a:buNone/>
              <a:defRPr sz="3333"/>
            </a:lvl6pPr>
            <a:lvl7pPr lvl="6" algn="ctr" rtl="0">
              <a:lnSpc>
                <a:spcPct val="100000"/>
              </a:lnSpc>
              <a:spcBef>
                <a:spcPts val="2133"/>
              </a:spcBef>
              <a:spcAft>
                <a:spcPts val="0"/>
              </a:spcAft>
              <a:buSzPts val="2500"/>
              <a:buNone/>
              <a:defRPr sz="3333"/>
            </a:lvl7pPr>
            <a:lvl8pPr lvl="7" algn="ctr" rtl="0">
              <a:lnSpc>
                <a:spcPct val="100000"/>
              </a:lnSpc>
              <a:spcBef>
                <a:spcPts val="2133"/>
              </a:spcBef>
              <a:spcAft>
                <a:spcPts val="0"/>
              </a:spcAft>
              <a:buSzPts val="2500"/>
              <a:buNone/>
              <a:defRPr sz="3333"/>
            </a:lvl8pPr>
            <a:lvl9pPr lvl="8" algn="ctr" rtl="0">
              <a:lnSpc>
                <a:spcPct val="100000"/>
              </a:lnSpc>
              <a:spcBef>
                <a:spcPts val="2133"/>
              </a:spcBef>
              <a:spcAft>
                <a:spcPts val="2133"/>
              </a:spcAft>
              <a:buSzPts val="2500"/>
              <a:buNone/>
              <a:defRPr sz="3333"/>
            </a:lvl9pPr>
          </a:lstStyle>
          <a:p>
            <a:endParaRPr/>
          </a:p>
        </p:txBody>
      </p:sp>
    </p:spTree>
    <p:extLst>
      <p:ext uri="{BB962C8B-B14F-4D97-AF65-F5344CB8AC3E}">
        <p14:creationId xmlns:p14="http://schemas.microsoft.com/office/powerpoint/2010/main" val="301093933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pPr>
                <a:defRPr/>
              </a:pPr>
              <a:t>27/07/2023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04294810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7" y="365133"/>
            <a:ext cx="2628901" cy="5811839"/>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7" y="365133"/>
            <a:ext cx="7734301"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pPr>
                <a:defRPr/>
              </a:pPr>
              <a:t>27/07/2023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31325951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3.pn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2.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media/image3.pn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3.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4.pn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4.xml"/><Relationship Id="rId2" Type="http://schemas.openxmlformats.org/officeDocument/2006/relationships/slideLayout" Target="../slideLayouts/slideLayout82.xml"/><Relationship Id="rId16" Type="http://schemas.openxmlformats.org/officeDocument/2006/relationships/image" Target="../media/image6.jpeg"/><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image" Target="../media/image5.jpeg"/><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8FD7EF">
            <a:alpha val="53370"/>
          </a:srgbClr>
        </a:solidFill>
        <a:effectLst/>
      </p:bgPr>
    </p:bg>
    <p:spTree>
      <p:nvGrpSpPr>
        <p:cNvPr id="1" name="Shape 5"/>
        <p:cNvGrpSpPr/>
        <p:nvPr/>
      </p:nvGrpSpPr>
      <p:grpSpPr>
        <a:xfrm>
          <a:off x="0" y="0"/>
          <a:ext cx="0" cy="0"/>
          <a:chOff x="0" y="0"/>
          <a:chExt cx="0" cy="0"/>
        </a:xfrm>
      </p:grpSpPr>
      <p:sp>
        <p:nvSpPr>
          <p:cNvPr id="3" name="9Slide.vn - 2019">
            <a:extLst>
              <a:ext uri="{FF2B5EF4-FFF2-40B4-BE49-F238E27FC236}">
                <a16:creationId xmlns:a16="http://schemas.microsoft.com/office/drawing/2014/main" id="{AB0707B2-FA7E-4214-AA48-988BDB4E3B0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600"/>
              <a:buFont typeface="Chango"/>
              <a:buNone/>
              <a:defRPr sz="2600">
                <a:solidFill>
                  <a:schemeClr val="dk1"/>
                </a:solidFill>
                <a:latin typeface="Chango"/>
                <a:ea typeface="Chango"/>
                <a:cs typeface="Chango"/>
                <a:sym typeface="Chango"/>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Metrophobic"/>
              <a:buChar char="●"/>
              <a:defRPr>
                <a:solidFill>
                  <a:schemeClr val="dk2"/>
                </a:solidFill>
                <a:latin typeface="Metrophobic"/>
                <a:ea typeface="Metrophobic"/>
                <a:cs typeface="Metrophobic"/>
                <a:sym typeface="Metrophobic"/>
              </a:defRPr>
            </a:lvl1pPr>
            <a:lvl2pPr marL="914400" lvl="1" indent="-317500">
              <a:lnSpc>
                <a:spcPct val="115000"/>
              </a:lnSpc>
              <a:spcBef>
                <a:spcPts val="1600"/>
              </a:spcBef>
              <a:spcAft>
                <a:spcPts val="0"/>
              </a:spcAft>
              <a:buClr>
                <a:schemeClr val="dk2"/>
              </a:buClr>
              <a:buSzPts val="1400"/>
              <a:buFont typeface="Metrophobic"/>
              <a:buChar char="○"/>
              <a:defRPr>
                <a:solidFill>
                  <a:schemeClr val="dk2"/>
                </a:solidFill>
                <a:latin typeface="Metrophobic"/>
                <a:ea typeface="Metrophobic"/>
                <a:cs typeface="Metrophobic"/>
                <a:sym typeface="Metrophobic"/>
              </a:defRPr>
            </a:lvl2pPr>
            <a:lvl3pPr marL="1371600" lvl="2" indent="-317500">
              <a:lnSpc>
                <a:spcPct val="115000"/>
              </a:lnSpc>
              <a:spcBef>
                <a:spcPts val="1600"/>
              </a:spcBef>
              <a:spcAft>
                <a:spcPts val="0"/>
              </a:spcAft>
              <a:buClr>
                <a:schemeClr val="dk2"/>
              </a:buClr>
              <a:buSzPts val="1400"/>
              <a:buFont typeface="Metrophobic"/>
              <a:buChar char="■"/>
              <a:defRPr>
                <a:solidFill>
                  <a:schemeClr val="dk2"/>
                </a:solidFill>
                <a:latin typeface="Metrophobic"/>
                <a:ea typeface="Metrophobic"/>
                <a:cs typeface="Metrophobic"/>
                <a:sym typeface="Metrophobic"/>
              </a:defRPr>
            </a:lvl3pPr>
            <a:lvl4pPr marL="1828800" lvl="3" indent="-317500">
              <a:lnSpc>
                <a:spcPct val="115000"/>
              </a:lnSpc>
              <a:spcBef>
                <a:spcPts val="1600"/>
              </a:spcBef>
              <a:spcAft>
                <a:spcPts val="0"/>
              </a:spcAft>
              <a:buClr>
                <a:schemeClr val="dk2"/>
              </a:buClr>
              <a:buSzPts val="1400"/>
              <a:buFont typeface="Metrophobic"/>
              <a:buChar char="●"/>
              <a:defRPr>
                <a:solidFill>
                  <a:schemeClr val="dk2"/>
                </a:solidFill>
                <a:latin typeface="Metrophobic"/>
                <a:ea typeface="Metrophobic"/>
                <a:cs typeface="Metrophobic"/>
                <a:sym typeface="Metrophobic"/>
              </a:defRPr>
            </a:lvl4pPr>
            <a:lvl5pPr marL="2286000" lvl="4" indent="-317500">
              <a:lnSpc>
                <a:spcPct val="115000"/>
              </a:lnSpc>
              <a:spcBef>
                <a:spcPts val="1600"/>
              </a:spcBef>
              <a:spcAft>
                <a:spcPts val="0"/>
              </a:spcAft>
              <a:buClr>
                <a:schemeClr val="dk2"/>
              </a:buClr>
              <a:buSzPts val="1400"/>
              <a:buFont typeface="Metrophobic"/>
              <a:buChar char="○"/>
              <a:defRPr>
                <a:solidFill>
                  <a:schemeClr val="dk2"/>
                </a:solidFill>
                <a:latin typeface="Metrophobic"/>
                <a:ea typeface="Metrophobic"/>
                <a:cs typeface="Metrophobic"/>
                <a:sym typeface="Metrophobic"/>
              </a:defRPr>
            </a:lvl5pPr>
            <a:lvl6pPr marL="2743200" lvl="5" indent="-317500">
              <a:lnSpc>
                <a:spcPct val="115000"/>
              </a:lnSpc>
              <a:spcBef>
                <a:spcPts val="1600"/>
              </a:spcBef>
              <a:spcAft>
                <a:spcPts val="0"/>
              </a:spcAft>
              <a:buClr>
                <a:schemeClr val="dk2"/>
              </a:buClr>
              <a:buSzPts val="1400"/>
              <a:buFont typeface="Metrophobic"/>
              <a:buChar char="■"/>
              <a:defRPr>
                <a:solidFill>
                  <a:schemeClr val="dk2"/>
                </a:solidFill>
                <a:latin typeface="Metrophobic"/>
                <a:ea typeface="Metrophobic"/>
                <a:cs typeface="Metrophobic"/>
                <a:sym typeface="Metrophobic"/>
              </a:defRPr>
            </a:lvl6pPr>
            <a:lvl7pPr marL="3200400" lvl="6" indent="-317500">
              <a:lnSpc>
                <a:spcPct val="115000"/>
              </a:lnSpc>
              <a:spcBef>
                <a:spcPts val="1600"/>
              </a:spcBef>
              <a:spcAft>
                <a:spcPts val="0"/>
              </a:spcAft>
              <a:buClr>
                <a:schemeClr val="dk2"/>
              </a:buClr>
              <a:buSzPts val="1400"/>
              <a:buFont typeface="Metrophobic"/>
              <a:buChar char="●"/>
              <a:defRPr>
                <a:solidFill>
                  <a:schemeClr val="dk2"/>
                </a:solidFill>
                <a:latin typeface="Metrophobic"/>
                <a:ea typeface="Metrophobic"/>
                <a:cs typeface="Metrophobic"/>
                <a:sym typeface="Metrophobic"/>
              </a:defRPr>
            </a:lvl7pPr>
            <a:lvl8pPr marL="3657600" lvl="7" indent="-317500">
              <a:lnSpc>
                <a:spcPct val="115000"/>
              </a:lnSpc>
              <a:spcBef>
                <a:spcPts val="1600"/>
              </a:spcBef>
              <a:spcAft>
                <a:spcPts val="0"/>
              </a:spcAft>
              <a:buClr>
                <a:schemeClr val="dk2"/>
              </a:buClr>
              <a:buSzPts val="1400"/>
              <a:buFont typeface="Metrophobic"/>
              <a:buChar char="○"/>
              <a:defRPr>
                <a:solidFill>
                  <a:schemeClr val="dk2"/>
                </a:solidFill>
                <a:latin typeface="Metrophobic"/>
                <a:ea typeface="Metrophobic"/>
                <a:cs typeface="Metrophobic"/>
                <a:sym typeface="Metrophobic"/>
              </a:defRPr>
            </a:lvl8pPr>
            <a:lvl9pPr marL="4114800" lvl="8" indent="-317500">
              <a:lnSpc>
                <a:spcPct val="115000"/>
              </a:lnSpc>
              <a:spcBef>
                <a:spcPts val="1600"/>
              </a:spcBef>
              <a:spcAft>
                <a:spcPts val="1600"/>
              </a:spcAft>
              <a:buClr>
                <a:schemeClr val="dk2"/>
              </a:buClr>
              <a:buSzPts val="1400"/>
              <a:buFont typeface="Metrophobic"/>
              <a:buChar char="■"/>
              <a:defRPr>
                <a:solidFill>
                  <a:schemeClr val="dk2"/>
                </a:solidFill>
                <a:latin typeface="Metrophobic"/>
                <a:ea typeface="Metrophobic"/>
                <a:cs typeface="Metrophobic"/>
                <a:sym typeface="Metrophobic"/>
              </a:defRPr>
            </a:lvl9pPr>
          </a:lstStyle>
          <a:p>
            <a:endParaRPr/>
          </a:p>
        </p:txBody>
      </p:sp>
      <p:pic>
        <p:nvPicPr>
          <p:cNvPr id="25" name="Picture 24">
            <a:extLst>
              <a:ext uri="{FF2B5EF4-FFF2-40B4-BE49-F238E27FC236}">
                <a16:creationId xmlns:a16="http://schemas.microsoft.com/office/drawing/2014/main" id="{F5E3798D-334F-4D41-9670-50D57710919A}"/>
              </a:ext>
            </a:extLst>
          </p:cNvPr>
          <p:cNvPicPr>
            <a:picLocks noChangeAspect="1"/>
          </p:cNvPicPr>
          <p:nvPr userDrawn="1"/>
        </p:nvPicPr>
        <p:blipFill>
          <a:blip r:embed="rId60">
            <a:extLst>
              <a:ext uri="{28A0092B-C50C-407E-A947-70E740481C1C}">
                <a14:useLocalDpi xmlns:a14="http://schemas.microsoft.com/office/drawing/2010/main" val="0"/>
              </a:ext>
            </a:extLst>
          </a:blip>
          <a:stretch>
            <a:fillRect/>
          </a:stretch>
        </p:blipFill>
        <p:spPr>
          <a:xfrm>
            <a:off x="-48234600" y="4043365"/>
            <a:ext cx="4267200" cy="4267200"/>
          </a:xfrm>
          <a:prstGeom prst="rect">
            <a:avLst/>
          </a:prstGeom>
        </p:spPr>
      </p:pic>
      <p:pic>
        <p:nvPicPr>
          <p:cNvPr id="26" name="Picture 25">
            <a:extLst>
              <a:ext uri="{FF2B5EF4-FFF2-40B4-BE49-F238E27FC236}">
                <a16:creationId xmlns:a16="http://schemas.microsoft.com/office/drawing/2014/main" id="{1B20F5CB-66AC-4628-A5CD-2D93486A873B}"/>
              </a:ext>
            </a:extLst>
          </p:cNvPr>
          <p:cNvPicPr>
            <a:picLocks noChangeAspect="1"/>
          </p:cNvPicPr>
          <p:nvPr userDrawn="1"/>
        </p:nvPicPr>
        <p:blipFill>
          <a:blip r:embed="rId60">
            <a:extLst>
              <a:ext uri="{28A0092B-C50C-407E-A947-70E740481C1C}">
                <a14:useLocalDpi xmlns:a14="http://schemas.microsoft.com/office/drawing/2010/main" val="0"/>
              </a:ext>
            </a:extLst>
          </a:blip>
          <a:stretch>
            <a:fillRect/>
          </a:stretch>
        </p:blipFill>
        <p:spPr>
          <a:xfrm>
            <a:off x="52146200" y="690565"/>
            <a:ext cx="4267200" cy="4267200"/>
          </a:xfrm>
          <a:prstGeom prst="rect">
            <a:avLst/>
          </a:prstGeom>
        </p:spPr>
      </p:pic>
    </p:spTree>
    <p:extLst>
      <p:ext uri="{BB962C8B-B14F-4D97-AF65-F5344CB8AC3E}">
        <p14:creationId xmlns:p14="http://schemas.microsoft.com/office/powerpoint/2010/main" val="173637260"/>
      </p:ext>
    </p:extLst>
  </p:cSld>
  <p:clrMap bg1="lt1" tx1="dk1" bg2="dk2" tx2="lt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 id="2147483709" r:id="rId25"/>
    <p:sldLayoutId id="2147483710" r:id="rId26"/>
    <p:sldLayoutId id="2147483711" r:id="rId27"/>
    <p:sldLayoutId id="2147483712" r:id="rId28"/>
    <p:sldLayoutId id="2147483713" r:id="rId29"/>
    <p:sldLayoutId id="2147483714" r:id="rId30"/>
    <p:sldLayoutId id="2147483715" r:id="rId31"/>
    <p:sldLayoutId id="2147483716" r:id="rId32"/>
    <p:sldLayoutId id="2147483717" r:id="rId33"/>
    <p:sldLayoutId id="2147483718" r:id="rId34"/>
    <p:sldLayoutId id="2147483719" r:id="rId35"/>
    <p:sldLayoutId id="2147483720" r:id="rId36"/>
    <p:sldLayoutId id="2147483721" r:id="rId37"/>
    <p:sldLayoutId id="2147483722" r:id="rId38"/>
    <p:sldLayoutId id="2147483723" r:id="rId39"/>
    <p:sldLayoutId id="2147483724" r:id="rId40"/>
    <p:sldLayoutId id="2147483725" r:id="rId41"/>
    <p:sldLayoutId id="2147483726" r:id="rId42"/>
    <p:sldLayoutId id="2147483727" r:id="rId43"/>
    <p:sldLayoutId id="2147483728" r:id="rId44"/>
    <p:sldLayoutId id="2147483729" r:id="rId45"/>
    <p:sldLayoutId id="2147483673" r:id="rId46"/>
    <p:sldLayoutId id="2147483674" r:id="rId47"/>
    <p:sldLayoutId id="2147483675" r:id="rId48"/>
    <p:sldLayoutId id="2147483676" r:id="rId49"/>
    <p:sldLayoutId id="2147483678" r:id="rId50"/>
    <p:sldLayoutId id="2147483733" r:id="rId51"/>
    <p:sldLayoutId id="2147483732" r:id="rId52"/>
    <p:sldLayoutId id="2147483680" r:id="rId53"/>
    <p:sldLayoutId id="2147483731" r:id="rId54"/>
    <p:sldLayoutId id="2147483681" r:id="rId55"/>
    <p:sldLayoutId id="2147483735" r:id="rId56"/>
    <p:sldLayoutId id="2147483734" r:id="rId57"/>
    <p:sldLayoutId id="2147483683" r:id="rId5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87A41A2C-A1AF-4DB3-9257-C5E46C114B6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3" name="Picture 22">
            <a:extLst>
              <a:ext uri="{FF2B5EF4-FFF2-40B4-BE49-F238E27FC236}">
                <a16:creationId xmlns:a16="http://schemas.microsoft.com/office/drawing/2014/main" id="{A0B30997-A548-44C3-ACF3-E6B8EC396CFD}"/>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48234600" y="4043365"/>
            <a:ext cx="4267200" cy="4267200"/>
          </a:xfrm>
          <a:prstGeom prst="rect">
            <a:avLst/>
          </a:prstGeom>
        </p:spPr>
      </p:pic>
      <p:pic>
        <p:nvPicPr>
          <p:cNvPr id="24" name="Picture 23">
            <a:extLst>
              <a:ext uri="{FF2B5EF4-FFF2-40B4-BE49-F238E27FC236}">
                <a16:creationId xmlns:a16="http://schemas.microsoft.com/office/drawing/2014/main" id="{15F97A8E-6A33-4BE4-B25C-F2483A4C9508}"/>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2146200" y="690565"/>
            <a:ext cx="4267200" cy="4267200"/>
          </a:xfrm>
          <a:prstGeom prst="rect">
            <a:avLst/>
          </a:prstGeom>
        </p:spPr>
      </p:pic>
    </p:spTree>
    <p:extLst>
      <p:ext uri="{BB962C8B-B14F-4D97-AF65-F5344CB8AC3E}">
        <p14:creationId xmlns:p14="http://schemas.microsoft.com/office/powerpoint/2010/main" val="663977321"/>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A456FF80-6465-45FE-87CA-5BC2B218262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4088302119"/>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9Slide.vn - 2019">
            <a:extLst>
              <a:ext uri="{FF2B5EF4-FFF2-40B4-BE49-F238E27FC236}">
                <a16:creationId xmlns:a16="http://schemas.microsoft.com/office/drawing/2014/main" id="{2E1E9F1F-C954-4D88-A018-8C7639CB9F7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3" y="365131"/>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838203" y="1825628"/>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1" y="6356386"/>
            <a:ext cx="2743200" cy="365125"/>
          </a:xfrm>
          <a:prstGeom prst="rect">
            <a:avLst/>
          </a:prstGeom>
        </p:spPr>
        <p:txBody>
          <a:bodyPr vert="horz" lIns="91440" tIns="45720" rIns="91440" bIns="45720" rtlCol="0" anchor="ctr"/>
          <a:lstStyle>
            <a:lvl1pPr algn="l">
              <a:defRPr sz="1097">
                <a:solidFill>
                  <a:schemeClr val="tx1">
                    <a:tint val="75000"/>
                  </a:schemeClr>
                </a:solidFill>
              </a:defRPr>
            </a:lvl1pPr>
          </a:lstStyle>
          <a:p>
            <a:pPr>
              <a:defRPr/>
            </a:pPr>
            <a:fld id="{3DB440FC-0B9E-4353-BAD3-61AB2F8C0961}" type="datetimeFigureOut">
              <a:rPr lang="en-GB" smtClean="0">
                <a:solidFill>
                  <a:prstClr val="black">
                    <a:tint val="75000"/>
                  </a:prstClr>
                </a:solidFill>
              </a:rPr>
              <a:pPr>
                <a:defRPr/>
              </a:pPr>
              <a:t>27/07/2023</a:t>
            </a:fld>
            <a:endParaRPr lang="en-GB">
              <a:solidFill>
                <a:prstClr val="black">
                  <a:tint val="75000"/>
                </a:prstClr>
              </a:solidFill>
            </a:endParaRPr>
          </a:p>
        </p:txBody>
      </p:sp>
      <p:sp>
        <p:nvSpPr>
          <p:cNvPr id="5" name="Footer Placeholder 4"/>
          <p:cNvSpPr>
            <a:spLocks noGrp="1"/>
          </p:cNvSpPr>
          <p:nvPr>
            <p:ph type="ftr" sz="quarter" idx="3"/>
          </p:nvPr>
        </p:nvSpPr>
        <p:spPr>
          <a:xfrm>
            <a:off x="4038601" y="6356386"/>
            <a:ext cx="4114800" cy="365125"/>
          </a:xfrm>
          <a:prstGeom prst="rect">
            <a:avLst/>
          </a:prstGeom>
        </p:spPr>
        <p:txBody>
          <a:bodyPr vert="horz" lIns="91440" tIns="45720" rIns="91440" bIns="45720" rtlCol="0" anchor="ctr"/>
          <a:lstStyle>
            <a:lvl1pPr algn="ctr">
              <a:defRPr sz="1097">
                <a:solidFill>
                  <a:schemeClr val="tx1">
                    <a:tint val="75000"/>
                  </a:schemeClr>
                </a:solidFill>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86"/>
            <a:ext cx="2743200" cy="365125"/>
          </a:xfrm>
          <a:prstGeom prst="rect">
            <a:avLst/>
          </a:prstGeom>
        </p:spPr>
        <p:txBody>
          <a:bodyPr vert="horz" lIns="91440" tIns="45720" rIns="91440" bIns="45720" rtlCol="0" anchor="ctr"/>
          <a:lstStyle>
            <a:lvl1pPr algn="r">
              <a:defRPr sz="1097">
                <a:solidFill>
                  <a:schemeClr val="tx1">
                    <a:tint val="75000"/>
                  </a:schemeClr>
                </a:solidFill>
              </a:defRPr>
            </a:lvl1p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grpSp>
        <p:nvGrpSpPr>
          <p:cNvPr id="7" name="Group 6">
            <a:extLst>
              <a:ext uri="{FF2B5EF4-FFF2-40B4-BE49-F238E27FC236}">
                <a16:creationId xmlns:a16="http://schemas.microsoft.com/office/drawing/2014/main" id="{2A778531-6879-459B-A89B-D6E9418076A9}"/>
              </a:ext>
            </a:extLst>
          </p:cNvPr>
          <p:cNvGrpSpPr/>
          <p:nvPr userDrawn="1"/>
        </p:nvGrpSpPr>
        <p:grpSpPr>
          <a:xfrm>
            <a:off x="3614699" y="2256103"/>
            <a:ext cx="4382349" cy="2551747"/>
            <a:chOff x="3614696" y="2256098"/>
            <a:chExt cx="4382349" cy="2551747"/>
          </a:xfrm>
        </p:grpSpPr>
        <p:grpSp>
          <p:nvGrpSpPr>
            <p:cNvPr id="8" name="Group 7">
              <a:extLst>
                <a:ext uri="{FF2B5EF4-FFF2-40B4-BE49-F238E27FC236}">
                  <a16:creationId xmlns:a16="http://schemas.microsoft.com/office/drawing/2014/main" id="{1AF769D1-A7A1-430C-9404-D96294F54DBC}"/>
                </a:ext>
              </a:extLst>
            </p:cNvPr>
            <p:cNvGrpSpPr/>
            <p:nvPr userDrawn="1"/>
          </p:nvGrpSpPr>
          <p:grpSpPr>
            <a:xfrm>
              <a:off x="3614696" y="2256098"/>
              <a:ext cx="4382349" cy="1750871"/>
              <a:chOff x="4065548" y="1655206"/>
              <a:chExt cx="4382349" cy="1750871"/>
            </a:xfrm>
          </p:grpSpPr>
          <p:pic>
            <p:nvPicPr>
              <p:cNvPr id="10" name="Picture 9">
                <a:extLst>
                  <a:ext uri="{FF2B5EF4-FFF2-40B4-BE49-F238E27FC236}">
                    <a16:creationId xmlns:a16="http://schemas.microsoft.com/office/drawing/2014/main" id="{7F92A706-8604-424B-AF4D-4A13993F5B13}"/>
                  </a:ext>
                </a:extLst>
              </p:cNvPr>
              <p:cNvPicPr>
                <a:picLocks noChangeAspect="1"/>
              </p:cNvPicPr>
              <p:nvPr userDrawn="1"/>
            </p:nvPicPr>
            <p:blipFill>
              <a:blip r:embed="rId13" cstate="print">
                <a:extLst>
                  <a:ext uri="{BEBA8EAE-BF5A-486C-A8C5-ECC9F3942E4B}">
                    <a14:imgProps xmlns:a14="http://schemas.microsoft.com/office/drawing/2010/main">
                      <a14:imgLayer r:embed="rId14">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rot="16040922">
                <a:off x="3880078" y="1840676"/>
                <a:ext cx="1464871" cy="1093932"/>
              </a:xfrm>
              <a:prstGeom prst="rect">
                <a:avLst/>
              </a:prstGeom>
            </p:spPr>
          </p:pic>
          <p:sp>
            <p:nvSpPr>
              <p:cNvPr id="11" name="TextBox 10">
                <a:extLst>
                  <a:ext uri="{FF2B5EF4-FFF2-40B4-BE49-F238E27FC236}">
                    <a16:creationId xmlns:a16="http://schemas.microsoft.com/office/drawing/2014/main" id="{7801604B-7FB1-4197-92E1-28E77FE40CFC}"/>
                  </a:ext>
                </a:extLst>
              </p:cNvPr>
              <p:cNvSpPr txBox="1"/>
              <p:nvPr userDrawn="1"/>
            </p:nvSpPr>
            <p:spPr>
              <a:xfrm>
                <a:off x="5192775" y="2882985"/>
                <a:ext cx="2229758" cy="523092"/>
              </a:xfrm>
              <a:prstGeom prst="rect">
                <a:avLst/>
              </a:prstGeom>
              <a:noFill/>
            </p:spPr>
            <p:txBody>
              <a:bodyPr wrap="square" rtlCol="0">
                <a:spAutoFit/>
              </a:bodyPr>
              <a:lstStyle/>
              <a:p>
                <a:pPr defTabSz="914081"/>
                <a:r>
                  <a:rPr lang="en-US" sz="2799" b="1" dirty="0">
                    <a:solidFill>
                      <a:srgbClr val="00B0F0"/>
                    </a:solidFill>
                    <a:latin typeface="Times New Roman" panose="02020603050405020304" pitchFamily="18" charset="0"/>
                    <a:cs typeface="Times New Roman" panose="02020603050405020304" pitchFamily="18" charset="0"/>
                  </a:rPr>
                  <a:t>035.447.3852</a:t>
                </a:r>
              </a:p>
            </p:txBody>
          </p:sp>
          <p:sp>
            <p:nvSpPr>
              <p:cNvPr id="12" name="TextBox 11">
                <a:extLst>
                  <a:ext uri="{FF2B5EF4-FFF2-40B4-BE49-F238E27FC236}">
                    <a16:creationId xmlns:a16="http://schemas.microsoft.com/office/drawing/2014/main" id="{78A15185-7EB3-4018-87C2-C7D80A526DA3}"/>
                  </a:ext>
                </a:extLst>
              </p:cNvPr>
              <p:cNvSpPr txBox="1"/>
              <p:nvPr userDrawn="1"/>
            </p:nvSpPr>
            <p:spPr>
              <a:xfrm>
                <a:off x="4256580" y="1823698"/>
                <a:ext cx="3912506" cy="953851"/>
              </a:xfrm>
              <a:prstGeom prst="rect">
                <a:avLst/>
              </a:prstGeom>
              <a:noFill/>
            </p:spPr>
            <p:txBody>
              <a:bodyPr wrap="square" rtlCol="0">
                <a:spAutoFit/>
              </a:bodyPr>
              <a:lstStyle/>
              <a:p>
                <a:pPr algn="ctr" defTabSz="914081"/>
                <a:r>
                  <a:rPr lang="en-US" sz="2799" b="1" dirty="0">
                    <a:solidFill>
                      <a:srgbClr val="FF0000"/>
                    </a:solidFill>
                    <a:latin typeface="Times New Roman" panose="02020603050405020304" pitchFamily="18" charset="0"/>
                    <a:cs typeface="Times New Roman" panose="02020603050405020304" pitchFamily="18" charset="0"/>
                  </a:rPr>
                  <a:t>BÀI SOẠN CỦA </a:t>
                </a:r>
              </a:p>
              <a:p>
                <a:pPr algn="ctr" defTabSz="914081"/>
                <a:r>
                  <a:rPr lang="en-US" sz="2799" b="1" dirty="0">
                    <a:solidFill>
                      <a:srgbClr val="FF0000"/>
                    </a:solidFill>
                    <a:latin typeface="Times New Roman" panose="02020603050405020304" pitchFamily="18" charset="0"/>
                    <a:cs typeface="Times New Roman" panose="02020603050405020304" pitchFamily="18" charset="0"/>
                  </a:rPr>
                  <a:t>LAN H</a:t>
                </a:r>
                <a:r>
                  <a:rPr lang="vi-VN" sz="2799" b="1" dirty="0">
                    <a:solidFill>
                      <a:srgbClr val="FF0000"/>
                    </a:solidFill>
                    <a:latin typeface="Times New Roman" panose="02020603050405020304" pitchFamily="18" charset="0"/>
                    <a:cs typeface="Times New Roman" panose="02020603050405020304" pitchFamily="18" charset="0"/>
                  </a:rPr>
                  <a:t>ƯƠN</a:t>
                </a:r>
                <a:r>
                  <a:rPr lang="en-US" sz="2799" b="1" dirty="0">
                    <a:solidFill>
                      <a:srgbClr val="FF0000"/>
                    </a:solidFill>
                    <a:latin typeface="Times New Roman" panose="02020603050405020304" pitchFamily="18" charset="0"/>
                    <a:cs typeface="Times New Roman" panose="02020603050405020304" pitchFamily="18" charset="0"/>
                  </a:rPr>
                  <a:t>G</a:t>
                </a:r>
              </a:p>
            </p:txBody>
          </p:sp>
          <p:pic>
            <p:nvPicPr>
              <p:cNvPr id="13" name="Picture 12">
                <a:extLst>
                  <a:ext uri="{FF2B5EF4-FFF2-40B4-BE49-F238E27FC236}">
                    <a16:creationId xmlns:a16="http://schemas.microsoft.com/office/drawing/2014/main" id="{15A11856-B672-472F-8EA4-3028D2A268E7}"/>
                  </a:ext>
                </a:extLst>
              </p:cNvPr>
              <p:cNvPicPr>
                <a:picLocks noChangeAspect="1"/>
              </p:cNvPicPr>
              <p:nvPr userDrawn="1"/>
            </p:nvPicPr>
            <p:blipFill>
              <a:blip r:embed="rId13" cstate="print">
                <a:extLst>
                  <a:ext uri="{BEBA8EAE-BF5A-486C-A8C5-ECC9F3942E4B}">
                    <a14:imgProps xmlns:a14="http://schemas.microsoft.com/office/drawing/2010/main">
                      <a14:imgLayer r:embed="rId14">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rot="7414620">
                <a:off x="7168495" y="1893200"/>
                <a:ext cx="1464871" cy="1093932"/>
              </a:xfrm>
              <a:prstGeom prst="rect">
                <a:avLst/>
              </a:prstGeom>
            </p:spPr>
          </p:pic>
        </p:grpSp>
        <p:pic>
          <p:nvPicPr>
            <p:cNvPr id="9" name="Picture 8">
              <a:extLst>
                <a:ext uri="{FF2B5EF4-FFF2-40B4-BE49-F238E27FC236}">
                  <a16:creationId xmlns:a16="http://schemas.microsoft.com/office/drawing/2014/main" id="{E82253AF-6FB3-4639-9267-DD63F53E4BB2}"/>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335172" y="4047017"/>
              <a:ext cx="760828" cy="760828"/>
            </a:xfrm>
            <a:prstGeom prst="rect">
              <a:avLst/>
            </a:prstGeom>
          </p:spPr>
        </p:pic>
      </p:grpSp>
      <p:pic>
        <p:nvPicPr>
          <p:cNvPr id="22" name="Picture 21">
            <a:extLst>
              <a:ext uri="{FF2B5EF4-FFF2-40B4-BE49-F238E27FC236}">
                <a16:creationId xmlns:a16="http://schemas.microsoft.com/office/drawing/2014/main" id="{A458F99C-51E3-473A-A26D-D1F7EBD4536B}"/>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48503553" y="-1278286"/>
            <a:ext cx="2195255" cy="2195255"/>
          </a:xfrm>
          <a:prstGeom prst="ellipse">
            <a:avLst/>
          </a:prstGeom>
          <a:ln>
            <a:noFill/>
          </a:ln>
          <a:effectLst>
            <a:softEdge rad="112500"/>
          </a:effectLst>
        </p:spPr>
      </p:pic>
      <p:pic>
        <p:nvPicPr>
          <p:cNvPr id="25" name="Picture 24">
            <a:extLst>
              <a:ext uri="{FF2B5EF4-FFF2-40B4-BE49-F238E27FC236}">
                <a16:creationId xmlns:a16="http://schemas.microsoft.com/office/drawing/2014/main" id="{74A2277B-8405-47EF-B037-0845BA36F42C}"/>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971683" y="-26898600"/>
            <a:ext cx="2195255" cy="2195255"/>
          </a:xfrm>
          <a:prstGeom prst="ellipse">
            <a:avLst/>
          </a:prstGeom>
          <a:ln>
            <a:noFill/>
          </a:ln>
          <a:effectLst>
            <a:softEdge rad="112500"/>
          </a:effectLst>
        </p:spPr>
      </p:pic>
      <p:pic>
        <p:nvPicPr>
          <p:cNvPr id="27" name="Picture 26">
            <a:extLst>
              <a:ext uri="{FF2B5EF4-FFF2-40B4-BE49-F238E27FC236}">
                <a16:creationId xmlns:a16="http://schemas.microsoft.com/office/drawing/2014/main" id="{73555829-87A2-4477-AC7C-C40CBCAC58A1}"/>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958147" y="24612601"/>
            <a:ext cx="2195255" cy="2195255"/>
          </a:xfrm>
          <a:prstGeom prst="ellipse">
            <a:avLst/>
          </a:prstGeom>
          <a:ln>
            <a:noFill/>
          </a:ln>
          <a:effectLst>
            <a:softEdge rad="112500"/>
          </a:effectLst>
        </p:spPr>
      </p:pic>
      <p:pic>
        <p:nvPicPr>
          <p:cNvPr id="28" name="Picture 27">
            <a:extLst>
              <a:ext uri="{FF2B5EF4-FFF2-40B4-BE49-F238E27FC236}">
                <a16:creationId xmlns:a16="http://schemas.microsoft.com/office/drawing/2014/main" id="{EECE4E45-1A00-46B4-9DC8-E1DE87F267C1}"/>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8500299" y="-2926613"/>
            <a:ext cx="2195255" cy="2195255"/>
          </a:xfrm>
          <a:prstGeom prst="ellipse">
            <a:avLst/>
          </a:prstGeom>
          <a:ln>
            <a:noFill/>
          </a:ln>
          <a:effectLst>
            <a:softEdge rad="112500"/>
          </a:effectLst>
        </p:spPr>
      </p:pic>
    </p:spTree>
    <p:extLst>
      <p:ext uri="{BB962C8B-B14F-4D97-AF65-F5344CB8AC3E}">
        <p14:creationId xmlns:p14="http://schemas.microsoft.com/office/powerpoint/2010/main" val="1678101160"/>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l" defTabSz="835276" rtl="0" eaLnBrk="1" latinLnBrk="0" hangingPunct="1">
        <a:lnSpc>
          <a:spcPct val="90000"/>
        </a:lnSpc>
        <a:spcBef>
          <a:spcPct val="0"/>
        </a:spcBef>
        <a:buNone/>
        <a:defRPr sz="4020" kern="1200">
          <a:solidFill>
            <a:schemeClr val="tx1"/>
          </a:solidFill>
          <a:latin typeface="+mj-lt"/>
          <a:ea typeface="+mj-ea"/>
          <a:cs typeface="+mj-cs"/>
        </a:defRPr>
      </a:lvl1pPr>
    </p:titleStyle>
    <p:bodyStyle>
      <a:lvl1pPr marL="208819" indent="-208819" algn="l" defTabSz="835276" rtl="0" eaLnBrk="1" latinLnBrk="0" hangingPunct="1">
        <a:lnSpc>
          <a:spcPct val="90000"/>
        </a:lnSpc>
        <a:spcBef>
          <a:spcPts val="915"/>
        </a:spcBef>
        <a:buFont typeface="Arial" panose="020B0604020202020204" pitchFamily="34" charset="0"/>
        <a:buChar char="•"/>
        <a:defRPr sz="2556" kern="1200">
          <a:solidFill>
            <a:schemeClr val="tx1"/>
          </a:solidFill>
          <a:latin typeface="+mn-lt"/>
          <a:ea typeface="+mn-ea"/>
          <a:cs typeface="+mn-cs"/>
        </a:defRPr>
      </a:lvl1pPr>
      <a:lvl2pPr marL="626455" indent="-208819" algn="l" defTabSz="835276" rtl="0" eaLnBrk="1" latinLnBrk="0" hangingPunct="1">
        <a:lnSpc>
          <a:spcPct val="90000"/>
        </a:lnSpc>
        <a:spcBef>
          <a:spcPts val="459"/>
        </a:spcBef>
        <a:buFont typeface="Arial" panose="020B0604020202020204" pitchFamily="34" charset="0"/>
        <a:buChar char="•"/>
        <a:defRPr sz="2193" kern="1200">
          <a:solidFill>
            <a:schemeClr val="tx1"/>
          </a:solidFill>
          <a:latin typeface="+mn-lt"/>
          <a:ea typeface="+mn-ea"/>
          <a:cs typeface="+mn-cs"/>
        </a:defRPr>
      </a:lvl2pPr>
      <a:lvl3pPr marL="1044097" indent="-208819" algn="l" defTabSz="835276" rtl="0" eaLnBrk="1" latinLnBrk="0" hangingPunct="1">
        <a:lnSpc>
          <a:spcPct val="90000"/>
        </a:lnSpc>
        <a:spcBef>
          <a:spcPts val="459"/>
        </a:spcBef>
        <a:buFont typeface="Arial" panose="020B0604020202020204" pitchFamily="34" charset="0"/>
        <a:buChar char="•"/>
        <a:defRPr sz="1827" kern="1200">
          <a:solidFill>
            <a:schemeClr val="tx1"/>
          </a:solidFill>
          <a:latin typeface="+mn-lt"/>
          <a:ea typeface="+mn-ea"/>
          <a:cs typeface="+mn-cs"/>
        </a:defRPr>
      </a:lvl3pPr>
      <a:lvl4pPr marL="1461733" indent="-208819" algn="l" defTabSz="835276" rtl="0" eaLnBrk="1" latinLnBrk="0" hangingPunct="1">
        <a:lnSpc>
          <a:spcPct val="90000"/>
        </a:lnSpc>
        <a:spcBef>
          <a:spcPts val="459"/>
        </a:spcBef>
        <a:buFont typeface="Arial" panose="020B0604020202020204" pitchFamily="34" charset="0"/>
        <a:buChar char="•"/>
        <a:defRPr sz="1644" kern="1200">
          <a:solidFill>
            <a:schemeClr val="tx1"/>
          </a:solidFill>
          <a:latin typeface="+mn-lt"/>
          <a:ea typeface="+mn-ea"/>
          <a:cs typeface="+mn-cs"/>
        </a:defRPr>
      </a:lvl4pPr>
      <a:lvl5pPr marL="1879372" indent="-208819" algn="l" defTabSz="835276" rtl="0" eaLnBrk="1" latinLnBrk="0" hangingPunct="1">
        <a:lnSpc>
          <a:spcPct val="90000"/>
        </a:lnSpc>
        <a:spcBef>
          <a:spcPts val="459"/>
        </a:spcBef>
        <a:buFont typeface="Arial" panose="020B0604020202020204" pitchFamily="34" charset="0"/>
        <a:buChar char="•"/>
        <a:defRPr sz="1644" kern="1200">
          <a:solidFill>
            <a:schemeClr val="tx1"/>
          </a:solidFill>
          <a:latin typeface="+mn-lt"/>
          <a:ea typeface="+mn-ea"/>
          <a:cs typeface="+mn-cs"/>
        </a:defRPr>
      </a:lvl5pPr>
      <a:lvl6pPr marL="2297009" indent="-208819" algn="l" defTabSz="835276" rtl="0" eaLnBrk="1" latinLnBrk="0" hangingPunct="1">
        <a:lnSpc>
          <a:spcPct val="90000"/>
        </a:lnSpc>
        <a:spcBef>
          <a:spcPts val="459"/>
        </a:spcBef>
        <a:buFont typeface="Arial" panose="020B0604020202020204" pitchFamily="34" charset="0"/>
        <a:buChar char="•"/>
        <a:defRPr sz="1644" kern="1200">
          <a:solidFill>
            <a:schemeClr val="tx1"/>
          </a:solidFill>
          <a:latin typeface="+mn-lt"/>
          <a:ea typeface="+mn-ea"/>
          <a:cs typeface="+mn-cs"/>
        </a:defRPr>
      </a:lvl6pPr>
      <a:lvl7pPr marL="2714644" indent="-208819" algn="l" defTabSz="835276" rtl="0" eaLnBrk="1" latinLnBrk="0" hangingPunct="1">
        <a:lnSpc>
          <a:spcPct val="90000"/>
        </a:lnSpc>
        <a:spcBef>
          <a:spcPts val="459"/>
        </a:spcBef>
        <a:buFont typeface="Arial" panose="020B0604020202020204" pitchFamily="34" charset="0"/>
        <a:buChar char="•"/>
        <a:defRPr sz="1644" kern="1200">
          <a:solidFill>
            <a:schemeClr val="tx1"/>
          </a:solidFill>
          <a:latin typeface="+mn-lt"/>
          <a:ea typeface="+mn-ea"/>
          <a:cs typeface="+mn-cs"/>
        </a:defRPr>
      </a:lvl7pPr>
      <a:lvl8pPr marL="3132284" indent="-208819" algn="l" defTabSz="835276" rtl="0" eaLnBrk="1" latinLnBrk="0" hangingPunct="1">
        <a:lnSpc>
          <a:spcPct val="90000"/>
        </a:lnSpc>
        <a:spcBef>
          <a:spcPts val="459"/>
        </a:spcBef>
        <a:buFont typeface="Arial" panose="020B0604020202020204" pitchFamily="34" charset="0"/>
        <a:buChar char="•"/>
        <a:defRPr sz="1644" kern="1200">
          <a:solidFill>
            <a:schemeClr val="tx1"/>
          </a:solidFill>
          <a:latin typeface="+mn-lt"/>
          <a:ea typeface="+mn-ea"/>
          <a:cs typeface="+mn-cs"/>
        </a:defRPr>
      </a:lvl8pPr>
      <a:lvl9pPr marL="3549922" indent="-208819" algn="l" defTabSz="835276" rtl="0" eaLnBrk="1" latinLnBrk="0" hangingPunct="1">
        <a:lnSpc>
          <a:spcPct val="90000"/>
        </a:lnSpc>
        <a:spcBef>
          <a:spcPts val="459"/>
        </a:spcBef>
        <a:buFont typeface="Arial" panose="020B0604020202020204" pitchFamily="34" charset="0"/>
        <a:buChar char="•"/>
        <a:defRPr sz="1644" kern="1200">
          <a:solidFill>
            <a:schemeClr val="tx1"/>
          </a:solidFill>
          <a:latin typeface="+mn-lt"/>
          <a:ea typeface="+mn-ea"/>
          <a:cs typeface="+mn-cs"/>
        </a:defRPr>
      </a:lvl9pPr>
    </p:bodyStyle>
    <p:otherStyle>
      <a:defPPr>
        <a:defRPr lang="en-US"/>
      </a:defPPr>
      <a:lvl1pPr marL="0" algn="l" defTabSz="835276" rtl="0" eaLnBrk="1" latinLnBrk="0" hangingPunct="1">
        <a:defRPr sz="1644" kern="1200">
          <a:solidFill>
            <a:schemeClr val="tx1"/>
          </a:solidFill>
          <a:latin typeface="+mn-lt"/>
          <a:ea typeface="+mn-ea"/>
          <a:cs typeface="+mn-cs"/>
        </a:defRPr>
      </a:lvl1pPr>
      <a:lvl2pPr marL="417639" algn="l" defTabSz="835276" rtl="0" eaLnBrk="1" latinLnBrk="0" hangingPunct="1">
        <a:defRPr sz="1644" kern="1200">
          <a:solidFill>
            <a:schemeClr val="tx1"/>
          </a:solidFill>
          <a:latin typeface="+mn-lt"/>
          <a:ea typeface="+mn-ea"/>
          <a:cs typeface="+mn-cs"/>
        </a:defRPr>
      </a:lvl2pPr>
      <a:lvl3pPr marL="835276" algn="l" defTabSz="835276" rtl="0" eaLnBrk="1" latinLnBrk="0" hangingPunct="1">
        <a:defRPr sz="1644" kern="1200">
          <a:solidFill>
            <a:schemeClr val="tx1"/>
          </a:solidFill>
          <a:latin typeface="+mn-lt"/>
          <a:ea typeface="+mn-ea"/>
          <a:cs typeface="+mn-cs"/>
        </a:defRPr>
      </a:lvl3pPr>
      <a:lvl4pPr marL="1252915" algn="l" defTabSz="835276" rtl="0" eaLnBrk="1" latinLnBrk="0" hangingPunct="1">
        <a:defRPr sz="1644" kern="1200">
          <a:solidFill>
            <a:schemeClr val="tx1"/>
          </a:solidFill>
          <a:latin typeface="+mn-lt"/>
          <a:ea typeface="+mn-ea"/>
          <a:cs typeface="+mn-cs"/>
        </a:defRPr>
      </a:lvl4pPr>
      <a:lvl5pPr marL="1670553" algn="l" defTabSz="835276" rtl="0" eaLnBrk="1" latinLnBrk="0" hangingPunct="1">
        <a:defRPr sz="1644" kern="1200">
          <a:solidFill>
            <a:schemeClr val="tx1"/>
          </a:solidFill>
          <a:latin typeface="+mn-lt"/>
          <a:ea typeface="+mn-ea"/>
          <a:cs typeface="+mn-cs"/>
        </a:defRPr>
      </a:lvl5pPr>
      <a:lvl6pPr marL="2088190" algn="l" defTabSz="835276" rtl="0" eaLnBrk="1" latinLnBrk="0" hangingPunct="1">
        <a:defRPr sz="1644" kern="1200">
          <a:solidFill>
            <a:schemeClr val="tx1"/>
          </a:solidFill>
          <a:latin typeface="+mn-lt"/>
          <a:ea typeface="+mn-ea"/>
          <a:cs typeface="+mn-cs"/>
        </a:defRPr>
      </a:lvl6pPr>
      <a:lvl7pPr marL="2505827" algn="l" defTabSz="835276" rtl="0" eaLnBrk="1" latinLnBrk="0" hangingPunct="1">
        <a:defRPr sz="1644" kern="1200">
          <a:solidFill>
            <a:schemeClr val="tx1"/>
          </a:solidFill>
          <a:latin typeface="+mn-lt"/>
          <a:ea typeface="+mn-ea"/>
          <a:cs typeface="+mn-cs"/>
        </a:defRPr>
      </a:lvl7pPr>
      <a:lvl8pPr marL="2923467" algn="l" defTabSz="835276" rtl="0" eaLnBrk="1" latinLnBrk="0" hangingPunct="1">
        <a:defRPr sz="1644" kern="1200">
          <a:solidFill>
            <a:schemeClr val="tx1"/>
          </a:solidFill>
          <a:latin typeface="+mn-lt"/>
          <a:ea typeface="+mn-ea"/>
          <a:cs typeface="+mn-cs"/>
        </a:defRPr>
      </a:lvl8pPr>
      <a:lvl9pPr marL="3341102" algn="l" defTabSz="835276" rtl="0" eaLnBrk="1" latinLnBrk="0" hangingPunct="1">
        <a:defRPr sz="164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5.xml"/><Relationship Id="rId2" Type="http://schemas.openxmlformats.org/officeDocument/2006/relationships/control" Target="../activeX/activeX2.xml"/><Relationship Id="rId1" Type="http://schemas.openxmlformats.org/officeDocument/2006/relationships/control" Target="../activeX/activeX1.xml"/><Relationship Id="rId5" Type="http://schemas.openxmlformats.org/officeDocument/2006/relationships/image" Target="../media/image25.wmf"/><Relationship Id="rId4" Type="http://schemas.openxmlformats.org/officeDocument/2006/relationships/image" Target="../media/image24.wmf"/></Relationships>
</file>

<file path=ppt/slides/_rels/slide13.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65.xml"/></Relationships>
</file>

<file path=ppt/slides/_rels/slide14.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65.xml"/></Relationships>
</file>

<file path=ppt/slides/_rels/slide15.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65.xml"/></Relationships>
</file>

<file path=ppt/slides/_rels/slide16.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6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0.xml"/><Relationship Id="rId1" Type="http://schemas.openxmlformats.org/officeDocument/2006/relationships/control" Target="../activeX/activeX3.xml"/><Relationship Id="rId4" Type="http://schemas.openxmlformats.org/officeDocument/2006/relationships/image" Target="../media/image27.wmf"/></Relationships>
</file>

<file path=ppt/slides/_rels/slide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0.xml"/><Relationship Id="rId1" Type="http://schemas.openxmlformats.org/officeDocument/2006/relationships/control" Target="../activeX/activeX4.xml"/><Relationship Id="rId4" Type="http://schemas.openxmlformats.org/officeDocument/2006/relationships/image" Target="../media/image28.wmf"/></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0.xml"/><Relationship Id="rId1" Type="http://schemas.openxmlformats.org/officeDocument/2006/relationships/control" Target="../activeX/activeX5.xml"/><Relationship Id="rId4" Type="http://schemas.openxmlformats.org/officeDocument/2006/relationships/image" Target="../media/image29.wmf"/></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microsoft.com/office/2007/relationships/hdphoto" Target="../media/hdphoto4.wdp"/></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microsoft.com/office/2007/relationships/hdphoto" Target="../media/hdphoto3.wdp"/></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4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0.xml"/><Relationship Id="rId1" Type="http://schemas.openxmlformats.org/officeDocument/2006/relationships/slideLayout" Target="../slideLayouts/slideLayout87.xml"/><Relationship Id="rId5" Type="http://schemas.microsoft.com/office/2007/relationships/hdphoto" Target="../media/hdphoto5.wdp"/><Relationship Id="rId4" Type="http://schemas.openxmlformats.org/officeDocument/2006/relationships/image" Target="../media/image47.png"/></Relationships>
</file>

<file path=ppt/slides/_rels/slide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pic>
        <p:nvPicPr>
          <p:cNvPr id="12" name="Hình ảnh 11">
            <a:extLst>
              <a:ext uri="{FF2B5EF4-FFF2-40B4-BE49-F238E27FC236}">
                <a16:creationId xmlns:a16="http://schemas.microsoft.com/office/drawing/2014/main" id="{F65A4C5D-7900-9575-ACBD-9C0E85811B77}"/>
              </a:ext>
            </a:extLst>
          </p:cNvPr>
          <p:cNvPicPr>
            <a:picLocks noChangeAspect="1"/>
          </p:cNvPicPr>
          <p:nvPr/>
        </p:nvPicPr>
        <p:blipFill>
          <a:blip r:embed="rId3"/>
          <a:stretch>
            <a:fillRect/>
          </a:stretch>
        </p:blipFill>
        <p:spPr>
          <a:xfrm>
            <a:off x="3901413" y="4069576"/>
            <a:ext cx="4633456" cy="1294193"/>
          </a:xfrm>
          <a:prstGeom prst="rect">
            <a:avLst/>
          </a:prstGeom>
        </p:spPr>
      </p:pic>
      <p:pic>
        <p:nvPicPr>
          <p:cNvPr id="16" name="Hình ảnh 15">
            <a:extLst>
              <a:ext uri="{FF2B5EF4-FFF2-40B4-BE49-F238E27FC236}">
                <a16:creationId xmlns:a16="http://schemas.microsoft.com/office/drawing/2014/main" id="{CB3EC94D-2C07-1574-653A-86ADF9ADFB07}"/>
              </a:ext>
            </a:extLst>
          </p:cNvPr>
          <p:cNvPicPr>
            <a:picLocks noChangeAspect="1"/>
          </p:cNvPicPr>
          <p:nvPr/>
        </p:nvPicPr>
        <p:blipFill rotWithShape="1">
          <a:blip r:embed="rId4"/>
          <a:srcRect b="31717"/>
          <a:stretch/>
        </p:blipFill>
        <p:spPr>
          <a:xfrm>
            <a:off x="4313314" y="1251743"/>
            <a:ext cx="3809655" cy="687175"/>
          </a:xfrm>
          <a:prstGeom prst="rect">
            <a:avLst/>
          </a:prstGeom>
        </p:spPr>
      </p:pic>
      <p:sp>
        <p:nvSpPr>
          <p:cNvPr id="2" name="TextBox 1">
            <a:extLst>
              <a:ext uri="{FF2B5EF4-FFF2-40B4-BE49-F238E27FC236}">
                <a16:creationId xmlns:a16="http://schemas.microsoft.com/office/drawing/2014/main" id="{62EFEAE4-20A9-4E90-95C4-76C4037D08D8}"/>
              </a:ext>
            </a:extLst>
          </p:cNvPr>
          <p:cNvSpPr txBox="1"/>
          <p:nvPr/>
        </p:nvSpPr>
        <p:spPr>
          <a:xfrm>
            <a:off x="3627341" y="2003594"/>
            <a:ext cx="5181600" cy="1569660"/>
          </a:xfrm>
          <a:prstGeom prst="rect">
            <a:avLst/>
          </a:prstGeom>
          <a:noFill/>
        </p:spPr>
        <p:txBody>
          <a:bodyPr wrap="square" rtlCol="0">
            <a:spAutoFit/>
          </a:bodyPr>
          <a:lstStyle/>
          <a:p>
            <a:pPr algn="ctr"/>
            <a:r>
              <a:rPr lang="en-US" sz="4800">
                <a:solidFill>
                  <a:schemeClr val="bg1"/>
                </a:solidFill>
                <a:latin typeface="Coiny" panose="02000903060500060000" pitchFamily="2" charset="0"/>
              </a:rPr>
              <a:t>TUỔI NHỎ LÀM VIỆC NHỎ</a:t>
            </a:r>
          </a:p>
        </p:txBody>
      </p:sp>
      <p:pic>
        <p:nvPicPr>
          <p:cNvPr id="6" name="Picture 5">
            <a:extLst>
              <a:ext uri="{FF2B5EF4-FFF2-40B4-BE49-F238E27FC236}">
                <a16:creationId xmlns:a16="http://schemas.microsoft.com/office/drawing/2014/main" id="{71D8EC4D-FDBE-4D65-977B-0AD077C4C5DC}"/>
              </a:ext>
            </a:extLst>
          </p:cNvPr>
          <p:cNvPicPr>
            <a:picLocks noChangeAspect="1"/>
          </p:cNvPicPr>
          <p:nvPr/>
        </p:nvPicPr>
        <p:blipFill>
          <a:blip r:embed="rId5"/>
          <a:stretch>
            <a:fillRect/>
          </a:stretch>
        </p:blipFill>
        <p:spPr>
          <a:xfrm>
            <a:off x="10068865" y="493570"/>
            <a:ext cx="1399235" cy="1101760"/>
          </a:xfrm>
          <a:prstGeom prst="rect">
            <a:avLst/>
          </a:prstGeom>
        </p:spPr>
      </p:pic>
    </p:spTree>
    <p:extLst>
      <p:ext uri="{BB962C8B-B14F-4D97-AF65-F5344CB8AC3E}">
        <p14:creationId xmlns:p14="http://schemas.microsoft.com/office/powerpoint/2010/main" val="8635694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25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750"/>
                                        <p:tgtEl>
                                          <p:spTgt spid="12"/>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000"/>
                                        <p:tgtEl>
                                          <p:spTgt spid="16"/>
                                        </p:tgtEl>
                                      </p:cBhvr>
                                    </p:animEffect>
                                    <p:anim calcmode="lin" valueType="num">
                                      <p:cBhvr>
                                        <p:cTn id="12" dur="1000" fill="hold"/>
                                        <p:tgtEl>
                                          <p:spTgt spid="16"/>
                                        </p:tgtEl>
                                        <p:attrNameLst>
                                          <p:attrName>ppt_x</p:attrName>
                                        </p:attrNameLst>
                                      </p:cBhvr>
                                      <p:tavLst>
                                        <p:tav tm="0">
                                          <p:val>
                                            <p:strVal val="#ppt_x"/>
                                          </p:val>
                                        </p:tav>
                                        <p:tav tm="100000">
                                          <p:val>
                                            <p:strVal val="#ppt_x"/>
                                          </p:val>
                                        </p:tav>
                                      </p:tavLst>
                                    </p:anim>
                                    <p:anim calcmode="lin" valueType="num">
                                      <p:cBhvr>
                                        <p:cTn id="1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51"/>
        <p:cNvGrpSpPr/>
        <p:nvPr/>
      </p:nvGrpSpPr>
      <p:grpSpPr>
        <a:xfrm>
          <a:off x="0" y="0"/>
          <a:ext cx="0" cy="0"/>
          <a:chOff x="0" y="0"/>
          <a:chExt cx="0" cy="0"/>
        </a:xfrm>
      </p:grpSpPr>
      <p:sp>
        <p:nvSpPr>
          <p:cNvPr id="2560" name="Google Shape;2560;p28"/>
          <p:cNvSpPr/>
          <p:nvPr/>
        </p:nvSpPr>
        <p:spPr>
          <a:xfrm>
            <a:off x="1522595" y="1091596"/>
            <a:ext cx="883052" cy="344067"/>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561" name="Google Shape;2561;p28"/>
          <p:cNvGrpSpPr/>
          <p:nvPr/>
        </p:nvGrpSpPr>
        <p:grpSpPr>
          <a:xfrm>
            <a:off x="763862" y="4631571"/>
            <a:ext cx="486481" cy="485220"/>
            <a:chOff x="2789668" y="759261"/>
            <a:chExt cx="440069" cy="438928"/>
          </a:xfrm>
        </p:grpSpPr>
        <p:sp>
          <p:nvSpPr>
            <p:cNvPr id="2562" name="Google Shape;2562;p28"/>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3" name="Google Shape;2563;p28"/>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4" name="Google Shape;2564;p28"/>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5" name="Google Shape;2565;p28"/>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6" name="Google Shape;2566;p28"/>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7" name="Google Shape;2567;p28"/>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8" name="Google Shape;2568;p28"/>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9" name="Google Shape;2569;p28"/>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0" name="Google Shape;2570;p28"/>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571" name="Google Shape;2571;p28"/>
          <p:cNvGrpSpPr/>
          <p:nvPr/>
        </p:nvGrpSpPr>
        <p:grpSpPr>
          <a:xfrm>
            <a:off x="2993680" y="5312619"/>
            <a:ext cx="718821" cy="818131"/>
            <a:chOff x="6927297" y="3003225"/>
            <a:chExt cx="825599" cy="939660"/>
          </a:xfrm>
        </p:grpSpPr>
        <p:sp>
          <p:nvSpPr>
            <p:cNvPr id="2572" name="Google Shape;2572;p28"/>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3" name="Google Shape;2573;p28"/>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4" name="Google Shape;2574;p28"/>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5" name="Google Shape;2575;p28"/>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6" name="Google Shape;2576;p28"/>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7" name="Google Shape;2577;p28"/>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8" name="Google Shape;2578;p28"/>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9" name="Google Shape;2579;p28"/>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580" name="Google Shape;2580;p28"/>
          <p:cNvGrpSpPr/>
          <p:nvPr/>
        </p:nvGrpSpPr>
        <p:grpSpPr>
          <a:xfrm rot="7673026">
            <a:off x="7977587" y="1069698"/>
            <a:ext cx="710495" cy="907873"/>
            <a:chOff x="8045520" y="3255857"/>
            <a:chExt cx="664937" cy="849660"/>
          </a:xfrm>
        </p:grpSpPr>
        <p:sp>
          <p:nvSpPr>
            <p:cNvPr id="2581" name="Google Shape;2581;p28"/>
            <p:cNvSpPr/>
            <p:nvPr/>
          </p:nvSpPr>
          <p:spPr>
            <a:xfrm>
              <a:off x="8045520" y="3255857"/>
              <a:ext cx="664937" cy="849660"/>
            </a:xfrm>
            <a:custGeom>
              <a:avLst/>
              <a:gdLst/>
              <a:ahLst/>
              <a:cxnLst/>
              <a:rect l="l" t="t" r="r" b="b"/>
              <a:pathLst>
                <a:path w="14647" h="18716" extrusionOk="0">
                  <a:moveTo>
                    <a:pt x="7098" y="1353"/>
                  </a:moveTo>
                  <a:cubicBezTo>
                    <a:pt x="7148" y="1353"/>
                    <a:pt x="7196" y="1361"/>
                    <a:pt x="7239" y="1376"/>
                  </a:cubicBezTo>
                  <a:cubicBezTo>
                    <a:pt x="7597" y="1499"/>
                    <a:pt x="7928" y="1999"/>
                    <a:pt x="8084" y="2649"/>
                  </a:cubicBezTo>
                  <a:cubicBezTo>
                    <a:pt x="8157" y="2954"/>
                    <a:pt x="8430" y="3167"/>
                    <a:pt x="8740" y="3167"/>
                  </a:cubicBezTo>
                  <a:cubicBezTo>
                    <a:pt x="8752" y="3167"/>
                    <a:pt x="8764" y="3167"/>
                    <a:pt x="8777" y="3166"/>
                  </a:cubicBezTo>
                  <a:cubicBezTo>
                    <a:pt x="8945" y="3158"/>
                    <a:pt x="9098" y="3087"/>
                    <a:pt x="9211" y="2977"/>
                  </a:cubicBezTo>
                  <a:cubicBezTo>
                    <a:pt x="9251" y="2946"/>
                    <a:pt x="9289" y="2910"/>
                    <a:pt x="9322" y="2870"/>
                  </a:cubicBezTo>
                  <a:cubicBezTo>
                    <a:pt x="9657" y="2468"/>
                    <a:pt x="10046" y="2232"/>
                    <a:pt x="10362" y="2232"/>
                  </a:cubicBezTo>
                  <a:cubicBezTo>
                    <a:pt x="10395" y="2232"/>
                    <a:pt x="10427" y="2235"/>
                    <a:pt x="10459" y="2240"/>
                  </a:cubicBezTo>
                  <a:cubicBezTo>
                    <a:pt x="10609" y="2266"/>
                    <a:pt x="10778" y="2395"/>
                    <a:pt x="10907" y="2585"/>
                  </a:cubicBezTo>
                  <a:cubicBezTo>
                    <a:pt x="11128" y="2906"/>
                    <a:pt x="11211" y="3335"/>
                    <a:pt x="11130" y="3731"/>
                  </a:cubicBezTo>
                  <a:cubicBezTo>
                    <a:pt x="11085" y="3953"/>
                    <a:pt x="10988" y="4192"/>
                    <a:pt x="10836" y="4464"/>
                  </a:cubicBezTo>
                  <a:cubicBezTo>
                    <a:pt x="10083" y="5803"/>
                    <a:pt x="8822" y="6483"/>
                    <a:pt x="7745" y="6918"/>
                  </a:cubicBezTo>
                  <a:cubicBezTo>
                    <a:pt x="7730" y="6799"/>
                    <a:pt x="7683" y="6683"/>
                    <a:pt x="7603" y="6582"/>
                  </a:cubicBezTo>
                  <a:cubicBezTo>
                    <a:pt x="6704" y="5455"/>
                    <a:pt x="6211" y="4334"/>
                    <a:pt x="6098" y="3156"/>
                  </a:cubicBezTo>
                  <a:cubicBezTo>
                    <a:pt x="6067" y="2835"/>
                    <a:pt x="6075" y="2570"/>
                    <a:pt x="6121" y="2346"/>
                  </a:cubicBezTo>
                  <a:cubicBezTo>
                    <a:pt x="6201" y="1964"/>
                    <a:pt x="6431" y="1633"/>
                    <a:pt x="6736" y="1460"/>
                  </a:cubicBezTo>
                  <a:cubicBezTo>
                    <a:pt x="6860" y="1390"/>
                    <a:pt x="6985" y="1353"/>
                    <a:pt x="7098" y="1353"/>
                  </a:cubicBezTo>
                  <a:close/>
                  <a:moveTo>
                    <a:pt x="2247" y="7734"/>
                  </a:moveTo>
                  <a:lnTo>
                    <a:pt x="2244" y="7735"/>
                  </a:lnTo>
                  <a:cubicBezTo>
                    <a:pt x="2245" y="7734"/>
                    <a:pt x="2246" y="7734"/>
                    <a:pt x="2247" y="7734"/>
                  </a:cubicBezTo>
                  <a:close/>
                  <a:moveTo>
                    <a:pt x="3036" y="5702"/>
                  </a:moveTo>
                  <a:cubicBezTo>
                    <a:pt x="3187" y="5702"/>
                    <a:pt x="3353" y="5717"/>
                    <a:pt x="3536" y="5747"/>
                  </a:cubicBezTo>
                  <a:cubicBezTo>
                    <a:pt x="4640" y="5926"/>
                    <a:pt x="5611" y="6477"/>
                    <a:pt x="6593" y="7478"/>
                  </a:cubicBezTo>
                  <a:cubicBezTo>
                    <a:pt x="6673" y="7560"/>
                    <a:pt x="6769" y="7617"/>
                    <a:pt x="6873" y="7648"/>
                  </a:cubicBezTo>
                  <a:cubicBezTo>
                    <a:pt x="6053" y="9125"/>
                    <a:pt x="5117" y="10080"/>
                    <a:pt x="3936" y="10645"/>
                  </a:cubicBezTo>
                  <a:cubicBezTo>
                    <a:pt x="3644" y="10785"/>
                    <a:pt x="3393" y="10869"/>
                    <a:pt x="3166" y="10901"/>
                  </a:cubicBezTo>
                  <a:cubicBezTo>
                    <a:pt x="3096" y="10911"/>
                    <a:pt x="3026" y="10916"/>
                    <a:pt x="2957" y="10916"/>
                  </a:cubicBezTo>
                  <a:cubicBezTo>
                    <a:pt x="2643" y="10916"/>
                    <a:pt x="2342" y="10815"/>
                    <a:pt x="2124" y="10629"/>
                  </a:cubicBezTo>
                  <a:cubicBezTo>
                    <a:pt x="1966" y="10495"/>
                    <a:pt x="1874" y="10333"/>
                    <a:pt x="1872" y="10185"/>
                  </a:cubicBezTo>
                  <a:cubicBezTo>
                    <a:pt x="1864" y="9806"/>
                    <a:pt x="2220" y="9324"/>
                    <a:pt x="2777" y="8954"/>
                  </a:cubicBezTo>
                  <a:cubicBezTo>
                    <a:pt x="3048" y="8774"/>
                    <a:pt x="3153" y="8425"/>
                    <a:pt x="3024" y="8125"/>
                  </a:cubicBezTo>
                  <a:cubicBezTo>
                    <a:pt x="2957" y="7972"/>
                    <a:pt x="2841" y="7853"/>
                    <a:pt x="2698" y="7784"/>
                  </a:cubicBezTo>
                  <a:lnTo>
                    <a:pt x="2699" y="7784"/>
                  </a:lnTo>
                  <a:cubicBezTo>
                    <a:pt x="2656" y="7757"/>
                    <a:pt x="2609" y="7733"/>
                    <a:pt x="2559" y="7715"/>
                  </a:cubicBezTo>
                  <a:cubicBezTo>
                    <a:pt x="2015" y="7521"/>
                    <a:pt x="1638" y="7194"/>
                    <a:pt x="1578" y="6865"/>
                  </a:cubicBezTo>
                  <a:cubicBezTo>
                    <a:pt x="1550" y="6714"/>
                    <a:pt x="1612" y="6512"/>
                    <a:pt x="1746" y="6325"/>
                  </a:cubicBezTo>
                  <a:cubicBezTo>
                    <a:pt x="1972" y="6007"/>
                    <a:pt x="2346" y="5783"/>
                    <a:pt x="2746" y="5722"/>
                  </a:cubicBezTo>
                  <a:cubicBezTo>
                    <a:pt x="2837" y="5708"/>
                    <a:pt x="2933" y="5702"/>
                    <a:pt x="3036" y="5702"/>
                  </a:cubicBezTo>
                  <a:close/>
                  <a:moveTo>
                    <a:pt x="9100" y="8229"/>
                  </a:moveTo>
                  <a:cubicBezTo>
                    <a:pt x="10070" y="8229"/>
                    <a:pt x="11193" y="8393"/>
                    <a:pt x="12255" y="9005"/>
                  </a:cubicBezTo>
                  <a:cubicBezTo>
                    <a:pt x="12535" y="9166"/>
                    <a:pt x="12746" y="9325"/>
                    <a:pt x="12902" y="9494"/>
                  </a:cubicBezTo>
                  <a:cubicBezTo>
                    <a:pt x="13166" y="9779"/>
                    <a:pt x="13303" y="10159"/>
                    <a:pt x="13267" y="10507"/>
                  </a:cubicBezTo>
                  <a:cubicBezTo>
                    <a:pt x="13246" y="10713"/>
                    <a:pt x="13164" y="10881"/>
                    <a:pt x="13043" y="10967"/>
                  </a:cubicBezTo>
                  <a:cubicBezTo>
                    <a:pt x="12901" y="11069"/>
                    <a:pt x="12697" y="11119"/>
                    <a:pt x="12457" y="11119"/>
                  </a:cubicBezTo>
                  <a:cubicBezTo>
                    <a:pt x="12178" y="11119"/>
                    <a:pt x="11850" y="11051"/>
                    <a:pt x="11517" y="10916"/>
                  </a:cubicBezTo>
                  <a:cubicBezTo>
                    <a:pt x="11434" y="10883"/>
                    <a:pt x="11349" y="10867"/>
                    <a:pt x="11264" y="10867"/>
                  </a:cubicBezTo>
                  <a:cubicBezTo>
                    <a:pt x="11038" y="10867"/>
                    <a:pt x="10821" y="10981"/>
                    <a:pt x="10693" y="11181"/>
                  </a:cubicBezTo>
                  <a:cubicBezTo>
                    <a:pt x="10603" y="11323"/>
                    <a:pt x="10572" y="11488"/>
                    <a:pt x="10596" y="11645"/>
                  </a:cubicBezTo>
                  <a:cubicBezTo>
                    <a:pt x="10598" y="11696"/>
                    <a:pt x="10605" y="11747"/>
                    <a:pt x="10619" y="11796"/>
                  </a:cubicBezTo>
                  <a:cubicBezTo>
                    <a:pt x="10766" y="12356"/>
                    <a:pt x="10711" y="12851"/>
                    <a:pt x="10474" y="13088"/>
                  </a:cubicBezTo>
                  <a:cubicBezTo>
                    <a:pt x="10368" y="13193"/>
                    <a:pt x="10175" y="13255"/>
                    <a:pt x="9954" y="13255"/>
                  </a:cubicBezTo>
                  <a:cubicBezTo>
                    <a:pt x="9947" y="13255"/>
                    <a:pt x="9940" y="13255"/>
                    <a:pt x="9932" y="13255"/>
                  </a:cubicBezTo>
                  <a:cubicBezTo>
                    <a:pt x="9542" y="13248"/>
                    <a:pt x="9145" y="13067"/>
                    <a:pt x="8868" y="12771"/>
                  </a:cubicBezTo>
                  <a:cubicBezTo>
                    <a:pt x="8715" y="12605"/>
                    <a:pt x="8574" y="12388"/>
                    <a:pt x="8442" y="12107"/>
                  </a:cubicBezTo>
                  <a:cubicBezTo>
                    <a:pt x="7927" y="11012"/>
                    <a:pt x="7854" y="9826"/>
                    <a:pt x="8211" y="8271"/>
                  </a:cubicBezTo>
                  <a:cubicBezTo>
                    <a:pt x="8486" y="8246"/>
                    <a:pt x="8785" y="8229"/>
                    <a:pt x="9100" y="8229"/>
                  </a:cubicBezTo>
                  <a:close/>
                  <a:moveTo>
                    <a:pt x="7094" y="1"/>
                  </a:moveTo>
                  <a:cubicBezTo>
                    <a:pt x="6751" y="1"/>
                    <a:pt x="6400" y="97"/>
                    <a:pt x="6067" y="285"/>
                  </a:cubicBezTo>
                  <a:cubicBezTo>
                    <a:pt x="5760" y="459"/>
                    <a:pt x="5484" y="710"/>
                    <a:pt x="5266" y="1009"/>
                  </a:cubicBezTo>
                  <a:cubicBezTo>
                    <a:pt x="5037" y="1324"/>
                    <a:pt x="4879" y="1681"/>
                    <a:pt x="4798" y="2069"/>
                  </a:cubicBezTo>
                  <a:cubicBezTo>
                    <a:pt x="4724" y="2428"/>
                    <a:pt x="4709" y="2826"/>
                    <a:pt x="4753" y="3285"/>
                  </a:cubicBezTo>
                  <a:cubicBezTo>
                    <a:pt x="4802" y="3796"/>
                    <a:pt x="4906" y="4294"/>
                    <a:pt x="5069" y="4785"/>
                  </a:cubicBezTo>
                  <a:cubicBezTo>
                    <a:pt x="4643" y="4611"/>
                    <a:pt x="4204" y="4485"/>
                    <a:pt x="3753" y="4413"/>
                  </a:cubicBezTo>
                  <a:cubicBezTo>
                    <a:pt x="3498" y="4371"/>
                    <a:pt x="3260" y="4350"/>
                    <a:pt x="3036" y="4350"/>
                  </a:cubicBezTo>
                  <a:cubicBezTo>
                    <a:pt x="2865" y="4350"/>
                    <a:pt x="2703" y="4362"/>
                    <a:pt x="2545" y="4386"/>
                  </a:cubicBezTo>
                  <a:cubicBezTo>
                    <a:pt x="2155" y="4444"/>
                    <a:pt x="1785" y="4580"/>
                    <a:pt x="1447" y="4791"/>
                  </a:cubicBezTo>
                  <a:cubicBezTo>
                    <a:pt x="1131" y="4989"/>
                    <a:pt x="854" y="5247"/>
                    <a:pt x="645" y="5540"/>
                  </a:cubicBezTo>
                  <a:cubicBezTo>
                    <a:pt x="292" y="6034"/>
                    <a:pt x="152" y="6592"/>
                    <a:pt x="248" y="7111"/>
                  </a:cubicBezTo>
                  <a:cubicBezTo>
                    <a:pt x="351" y="7666"/>
                    <a:pt x="690" y="8156"/>
                    <a:pt x="1212" y="8529"/>
                  </a:cubicBezTo>
                  <a:cubicBezTo>
                    <a:pt x="1125" y="8630"/>
                    <a:pt x="1044" y="8732"/>
                    <a:pt x="971" y="8836"/>
                  </a:cubicBezTo>
                  <a:cubicBezTo>
                    <a:pt x="668" y="9274"/>
                    <a:pt x="511" y="9750"/>
                    <a:pt x="520" y="10209"/>
                  </a:cubicBezTo>
                  <a:cubicBezTo>
                    <a:pt x="530" y="10753"/>
                    <a:pt x="789" y="11269"/>
                    <a:pt x="1249" y="11659"/>
                  </a:cubicBezTo>
                  <a:cubicBezTo>
                    <a:pt x="1518" y="11887"/>
                    <a:pt x="1848" y="12062"/>
                    <a:pt x="2204" y="12163"/>
                  </a:cubicBezTo>
                  <a:cubicBezTo>
                    <a:pt x="2449" y="12233"/>
                    <a:pt x="2701" y="12268"/>
                    <a:pt x="2955" y="12268"/>
                  </a:cubicBezTo>
                  <a:cubicBezTo>
                    <a:pt x="3090" y="12268"/>
                    <a:pt x="3225" y="12258"/>
                    <a:pt x="3360" y="12239"/>
                  </a:cubicBezTo>
                  <a:cubicBezTo>
                    <a:pt x="3724" y="12186"/>
                    <a:pt x="4102" y="12063"/>
                    <a:pt x="4518" y="11863"/>
                  </a:cubicBezTo>
                  <a:cubicBezTo>
                    <a:pt x="4720" y="11767"/>
                    <a:pt x="4917" y="11661"/>
                    <a:pt x="5109" y="11544"/>
                  </a:cubicBezTo>
                  <a:lnTo>
                    <a:pt x="5109" y="11544"/>
                  </a:lnTo>
                  <a:cubicBezTo>
                    <a:pt x="4854" y="12012"/>
                    <a:pt x="4594" y="12457"/>
                    <a:pt x="4325" y="12884"/>
                  </a:cubicBezTo>
                  <a:cubicBezTo>
                    <a:pt x="3165" y="14723"/>
                    <a:pt x="1824" y="16251"/>
                    <a:pt x="341" y="17428"/>
                  </a:cubicBezTo>
                  <a:cubicBezTo>
                    <a:pt x="49" y="17659"/>
                    <a:pt x="1" y="18083"/>
                    <a:pt x="231" y="18376"/>
                  </a:cubicBezTo>
                  <a:lnTo>
                    <a:pt x="296" y="18458"/>
                  </a:lnTo>
                  <a:cubicBezTo>
                    <a:pt x="407" y="18598"/>
                    <a:pt x="570" y="18689"/>
                    <a:pt x="749" y="18711"/>
                  </a:cubicBezTo>
                  <a:cubicBezTo>
                    <a:pt x="775" y="18713"/>
                    <a:pt x="801" y="18715"/>
                    <a:pt x="827" y="18715"/>
                  </a:cubicBezTo>
                  <a:cubicBezTo>
                    <a:pt x="978" y="18715"/>
                    <a:pt x="1126" y="18664"/>
                    <a:pt x="1246" y="18569"/>
                  </a:cubicBezTo>
                  <a:cubicBezTo>
                    <a:pt x="2858" y="17290"/>
                    <a:pt x="4307" y="15639"/>
                    <a:pt x="5556" y="13661"/>
                  </a:cubicBezTo>
                  <a:cubicBezTo>
                    <a:pt x="5990" y="12974"/>
                    <a:pt x="6403" y="12243"/>
                    <a:pt x="6798" y="11459"/>
                  </a:cubicBezTo>
                  <a:cubicBezTo>
                    <a:pt x="6889" y="11861"/>
                    <a:pt x="7025" y="12271"/>
                    <a:pt x="7220" y="12683"/>
                  </a:cubicBezTo>
                  <a:cubicBezTo>
                    <a:pt x="7412" y="13093"/>
                    <a:pt x="7628" y="13423"/>
                    <a:pt x="7880" y="13693"/>
                  </a:cubicBezTo>
                  <a:cubicBezTo>
                    <a:pt x="8150" y="13981"/>
                    <a:pt x="8472" y="14209"/>
                    <a:pt x="8837" y="14368"/>
                  </a:cubicBezTo>
                  <a:cubicBezTo>
                    <a:pt x="9179" y="14517"/>
                    <a:pt x="9549" y="14600"/>
                    <a:pt x="9908" y="14606"/>
                  </a:cubicBezTo>
                  <a:lnTo>
                    <a:pt x="9955" y="14606"/>
                  </a:lnTo>
                  <a:cubicBezTo>
                    <a:pt x="10542" y="14606"/>
                    <a:pt x="11064" y="14407"/>
                    <a:pt x="11428" y="14044"/>
                  </a:cubicBezTo>
                  <a:cubicBezTo>
                    <a:pt x="11827" y="13645"/>
                    <a:pt x="12039" y="13088"/>
                    <a:pt x="12052" y="12446"/>
                  </a:cubicBezTo>
                  <a:cubicBezTo>
                    <a:pt x="12184" y="12462"/>
                    <a:pt x="12314" y="12471"/>
                    <a:pt x="12440" y="12471"/>
                  </a:cubicBezTo>
                  <a:lnTo>
                    <a:pt x="12454" y="12471"/>
                  </a:lnTo>
                  <a:cubicBezTo>
                    <a:pt x="12983" y="12471"/>
                    <a:pt x="13457" y="12331"/>
                    <a:pt x="13828" y="12067"/>
                  </a:cubicBezTo>
                  <a:cubicBezTo>
                    <a:pt x="14271" y="11750"/>
                    <a:pt x="14549" y="11245"/>
                    <a:pt x="14611" y="10645"/>
                  </a:cubicBezTo>
                  <a:cubicBezTo>
                    <a:pt x="14647" y="10294"/>
                    <a:pt x="14603" y="9923"/>
                    <a:pt x="14487" y="9573"/>
                  </a:cubicBezTo>
                  <a:cubicBezTo>
                    <a:pt x="14362" y="9203"/>
                    <a:pt x="14162" y="8868"/>
                    <a:pt x="13893" y="8576"/>
                  </a:cubicBezTo>
                  <a:cubicBezTo>
                    <a:pt x="13644" y="8307"/>
                    <a:pt x="13329" y="8064"/>
                    <a:pt x="12929" y="7833"/>
                  </a:cubicBezTo>
                  <a:cubicBezTo>
                    <a:pt x="12169" y="7395"/>
                    <a:pt x="11323" y="7106"/>
                    <a:pt x="10414" y="6971"/>
                  </a:cubicBezTo>
                  <a:cubicBezTo>
                    <a:pt x="11085" y="6450"/>
                    <a:pt x="11610" y="5843"/>
                    <a:pt x="12014" y="5125"/>
                  </a:cubicBezTo>
                  <a:cubicBezTo>
                    <a:pt x="12236" y="4731"/>
                    <a:pt x="12380" y="4363"/>
                    <a:pt x="12453" y="4002"/>
                  </a:cubicBezTo>
                  <a:cubicBezTo>
                    <a:pt x="12533" y="3615"/>
                    <a:pt x="12531" y="3220"/>
                    <a:pt x="12449" y="2830"/>
                  </a:cubicBezTo>
                  <a:cubicBezTo>
                    <a:pt x="12372" y="2466"/>
                    <a:pt x="12225" y="2117"/>
                    <a:pt x="12022" y="1820"/>
                  </a:cubicBezTo>
                  <a:cubicBezTo>
                    <a:pt x="11678" y="1319"/>
                    <a:pt x="11202" y="996"/>
                    <a:pt x="10682" y="907"/>
                  </a:cubicBezTo>
                  <a:cubicBezTo>
                    <a:pt x="10575" y="889"/>
                    <a:pt x="10466" y="880"/>
                    <a:pt x="10357" y="880"/>
                  </a:cubicBezTo>
                  <a:cubicBezTo>
                    <a:pt x="9904" y="880"/>
                    <a:pt x="9446" y="1034"/>
                    <a:pt x="9019" y="1326"/>
                  </a:cubicBezTo>
                  <a:cubicBezTo>
                    <a:pt x="8956" y="1209"/>
                    <a:pt x="8887" y="1098"/>
                    <a:pt x="8814" y="995"/>
                  </a:cubicBezTo>
                  <a:cubicBezTo>
                    <a:pt x="8506" y="558"/>
                    <a:pt x="8114" y="249"/>
                    <a:pt x="7679" y="98"/>
                  </a:cubicBezTo>
                  <a:cubicBezTo>
                    <a:pt x="7490" y="33"/>
                    <a:pt x="7293" y="1"/>
                    <a:pt x="7094"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2" name="Google Shape;2582;p28"/>
            <p:cNvSpPr/>
            <p:nvPr/>
          </p:nvSpPr>
          <p:spPr>
            <a:xfrm>
              <a:off x="8075664" y="3599749"/>
              <a:ext cx="316648" cy="475039"/>
            </a:xfrm>
            <a:custGeom>
              <a:avLst/>
              <a:gdLst/>
              <a:ahLst/>
              <a:cxnLst/>
              <a:rect l="l" t="t" r="r" b="b"/>
              <a:pathLst>
                <a:path w="6975" h="10464" extrusionOk="0">
                  <a:moveTo>
                    <a:pt x="6876" y="1"/>
                  </a:moveTo>
                  <a:cubicBezTo>
                    <a:pt x="6040" y="2215"/>
                    <a:pt x="5143" y="4069"/>
                    <a:pt x="4134" y="5669"/>
                  </a:cubicBezTo>
                  <a:cubicBezTo>
                    <a:pt x="2934" y="7573"/>
                    <a:pt x="1543" y="9157"/>
                    <a:pt x="0" y="10381"/>
                  </a:cubicBezTo>
                  <a:lnTo>
                    <a:pt x="65" y="10463"/>
                  </a:lnTo>
                  <a:lnTo>
                    <a:pt x="65" y="10463"/>
                  </a:lnTo>
                  <a:cubicBezTo>
                    <a:pt x="1617" y="9233"/>
                    <a:pt x="3016" y="7638"/>
                    <a:pt x="4223" y="5725"/>
                  </a:cubicBezTo>
                  <a:cubicBezTo>
                    <a:pt x="5236" y="4119"/>
                    <a:pt x="6135" y="2259"/>
                    <a:pt x="6974" y="38"/>
                  </a:cubicBezTo>
                  <a:lnTo>
                    <a:pt x="6876" y="1"/>
                  </a:lnTo>
                  <a:close/>
                  <a:moveTo>
                    <a:pt x="65" y="10463"/>
                  </a:moveTo>
                  <a:lnTo>
                    <a:pt x="65" y="10463"/>
                  </a:lnTo>
                  <a:cubicBezTo>
                    <a:pt x="65" y="10463"/>
                    <a:pt x="64" y="10463"/>
                    <a:pt x="64" y="10463"/>
                  </a:cubicBezTo>
                  <a:lnTo>
                    <a:pt x="65" y="10463"/>
                  </a:lnTo>
                  <a:lnTo>
                    <a:pt x="65" y="10463"/>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3" name="Google Shape;2583;p28"/>
            <p:cNvSpPr/>
            <p:nvPr/>
          </p:nvSpPr>
          <p:spPr>
            <a:xfrm>
              <a:off x="8285766" y="3286547"/>
              <a:ext cx="300668" cy="318055"/>
            </a:xfrm>
            <a:custGeom>
              <a:avLst/>
              <a:gdLst/>
              <a:ahLst/>
              <a:cxnLst/>
              <a:rect l="l" t="t" r="r" b="b"/>
              <a:pathLst>
                <a:path w="6623" h="7006" extrusionOk="0">
                  <a:moveTo>
                    <a:pt x="1709" y="1"/>
                  </a:moveTo>
                  <a:cubicBezTo>
                    <a:pt x="1011" y="1"/>
                    <a:pt x="263" y="615"/>
                    <a:pt x="71" y="1531"/>
                  </a:cubicBezTo>
                  <a:cubicBezTo>
                    <a:pt x="0" y="1866"/>
                    <a:pt x="4" y="2211"/>
                    <a:pt x="36" y="2544"/>
                  </a:cubicBezTo>
                  <a:cubicBezTo>
                    <a:pt x="215" y="4409"/>
                    <a:pt x="1198" y="5836"/>
                    <a:pt x="2255" y="6992"/>
                  </a:cubicBezTo>
                  <a:cubicBezTo>
                    <a:pt x="2254" y="6996"/>
                    <a:pt x="2254" y="7002"/>
                    <a:pt x="2253" y="7006"/>
                  </a:cubicBezTo>
                  <a:cubicBezTo>
                    <a:pt x="3659" y="6478"/>
                    <a:pt x="5141" y="5710"/>
                    <a:pt x="6036" y="4118"/>
                  </a:cubicBezTo>
                  <a:cubicBezTo>
                    <a:pt x="6195" y="3834"/>
                    <a:pt x="6334" y="3525"/>
                    <a:pt x="6402" y="3190"/>
                  </a:cubicBezTo>
                  <a:cubicBezTo>
                    <a:pt x="6623" y="2110"/>
                    <a:pt x="5985" y="1033"/>
                    <a:pt x="5181" y="897"/>
                  </a:cubicBezTo>
                  <a:cubicBezTo>
                    <a:pt x="5110" y="885"/>
                    <a:pt x="5039" y="879"/>
                    <a:pt x="4968" y="879"/>
                  </a:cubicBezTo>
                  <a:cubicBezTo>
                    <a:pt x="4390" y="879"/>
                    <a:pt x="3806" y="1263"/>
                    <a:pt x="3356" y="1832"/>
                  </a:cubicBezTo>
                  <a:cubicBezTo>
                    <a:pt x="3158" y="993"/>
                    <a:pt x="2705" y="280"/>
                    <a:pt x="2071" y="60"/>
                  </a:cubicBezTo>
                  <a:cubicBezTo>
                    <a:pt x="1954" y="20"/>
                    <a:pt x="1832" y="1"/>
                    <a:pt x="1709"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4" name="Google Shape;2584;p28"/>
            <p:cNvSpPr/>
            <p:nvPr/>
          </p:nvSpPr>
          <p:spPr>
            <a:xfrm>
              <a:off x="8388410" y="3366448"/>
              <a:ext cx="54568" cy="238064"/>
            </a:xfrm>
            <a:custGeom>
              <a:avLst/>
              <a:gdLst/>
              <a:ahLst/>
              <a:cxnLst/>
              <a:rect l="l" t="t" r="r" b="b"/>
              <a:pathLst>
                <a:path w="1202" h="5244" extrusionOk="0">
                  <a:moveTo>
                    <a:pt x="1143" y="1"/>
                  </a:moveTo>
                  <a:cubicBezTo>
                    <a:pt x="1119" y="1"/>
                    <a:pt x="1096" y="15"/>
                    <a:pt x="1092" y="45"/>
                  </a:cubicBezTo>
                  <a:cubicBezTo>
                    <a:pt x="870" y="1796"/>
                    <a:pt x="388" y="3543"/>
                    <a:pt x="1" y="5244"/>
                  </a:cubicBezTo>
                  <a:cubicBezTo>
                    <a:pt x="520" y="3580"/>
                    <a:pt x="913" y="1804"/>
                    <a:pt x="1195" y="60"/>
                  </a:cubicBezTo>
                  <a:cubicBezTo>
                    <a:pt x="1202" y="22"/>
                    <a:pt x="1172" y="1"/>
                    <a:pt x="114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5" name="Google Shape;2585;p28"/>
            <p:cNvSpPr/>
            <p:nvPr/>
          </p:nvSpPr>
          <p:spPr>
            <a:xfrm>
              <a:off x="8075755" y="3483984"/>
              <a:ext cx="312925" cy="298125"/>
            </a:xfrm>
            <a:custGeom>
              <a:avLst/>
              <a:gdLst/>
              <a:ahLst/>
              <a:cxnLst/>
              <a:rect l="l" t="t" r="r" b="b"/>
              <a:pathLst>
                <a:path w="6893" h="6567" extrusionOk="0">
                  <a:moveTo>
                    <a:pt x="2270" y="0"/>
                  </a:moveTo>
                  <a:cubicBezTo>
                    <a:pt x="2142" y="0"/>
                    <a:pt x="2012" y="8"/>
                    <a:pt x="1883" y="28"/>
                  </a:cubicBezTo>
                  <a:cubicBezTo>
                    <a:pt x="793" y="191"/>
                    <a:pt x="1" y="1161"/>
                    <a:pt x="150" y="1963"/>
                  </a:cubicBezTo>
                  <a:cubicBezTo>
                    <a:pt x="269" y="2606"/>
                    <a:pt x="881" y="3101"/>
                    <a:pt x="1655" y="3355"/>
                  </a:cubicBezTo>
                  <a:cubicBezTo>
                    <a:pt x="933" y="3829"/>
                    <a:pt x="420" y="4500"/>
                    <a:pt x="432" y="5171"/>
                  </a:cubicBezTo>
                  <a:cubicBezTo>
                    <a:pt x="446" y="5915"/>
                    <a:pt x="1234" y="6567"/>
                    <a:pt x="2192" y="6567"/>
                  </a:cubicBezTo>
                  <a:cubicBezTo>
                    <a:pt x="2293" y="6567"/>
                    <a:pt x="2396" y="6560"/>
                    <a:pt x="2500" y="6544"/>
                  </a:cubicBezTo>
                  <a:cubicBezTo>
                    <a:pt x="2838" y="6496"/>
                    <a:pt x="3163" y="6374"/>
                    <a:pt x="3463" y="6229"/>
                  </a:cubicBezTo>
                  <a:cubicBezTo>
                    <a:pt x="5153" y="5420"/>
                    <a:pt x="6156" y="4007"/>
                    <a:pt x="6878" y="2617"/>
                  </a:cubicBezTo>
                  <a:cubicBezTo>
                    <a:pt x="6882" y="2617"/>
                    <a:pt x="6888" y="2615"/>
                    <a:pt x="6892" y="2615"/>
                  </a:cubicBezTo>
                  <a:cubicBezTo>
                    <a:pt x="5914" y="1475"/>
                    <a:pt x="4683" y="348"/>
                    <a:pt x="2880" y="54"/>
                  </a:cubicBezTo>
                  <a:cubicBezTo>
                    <a:pt x="2682" y="22"/>
                    <a:pt x="2478" y="0"/>
                    <a:pt x="227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6" name="Google Shape;2586;p28"/>
            <p:cNvSpPr/>
            <p:nvPr/>
          </p:nvSpPr>
          <p:spPr>
            <a:xfrm>
              <a:off x="8145849" y="3602337"/>
              <a:ext cx="242559" cy="34638"/>
            </a:xfrm>
            <a:custGeom>
              <a:avLst/>
              <a:gdLst/>
              <a:ahLst/>
              <a:cxnLst/>
              <a:rect l="l" t="t" r="r" b="b"/>
              <a:pathLst>
                <a:path w="5343" h="763" extrusionOk="0">
                  <a:moveTo>
                    <a:pt x="5343" y="0"/>
                  </a:moveTo>
                  <a:lnTo>
                    <a:pt x="5343" y="0"/>
                  </a:lnTo>
                  <a:cubicBezTo>
                    <a:pt x="3602" y="83"/>
                    <a:pt x="1799" y="325"/>
                    <a:pt x="64" y="659"/>
                  </a:cubicBezTo>
                  <a:cubicBezTo>
                    <a:pt x="1" y="671"/>
                    <a:pt x="17" y="763"/>
                    <a:pt x="73" y="763"/>
                  </a:cubicBezTo>
                  <a:cubicBezTo>
                    <a:pt x="77" y="763"/>
                    <a:pt x="81" y="762"/>
                    <a:pt x="86" y="761"/>
                  </a:cubicBezTo>
                  <a:cubicBezTo>
                    <a:pt x="1808" y="368"/>
                    <a:pt x="3612" y="221"/>
                    <a:pt x="534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7" name="Google Shape;2587;p28"/>
            <p:cNvSpPr/>
            <p:nvPr/>
          </p:nvSpPr>
          <p:spPr>
            <a:xfrm>
              <a:off x="8361217" y="3598705"/>
              <a:ext cx="322050" cy="289545"/>
            </a:xfrm>
            <a:custGeom>
              <a:avLst/>
              <a:gdLst/>
              <a:ahLst/>
              <a:cxnLst/>
              <a:rect l="l" t="t" r="r" b="b"/>
              <a:pathLst>
                <a:path w="7094" h="6378" extrusionOk="0">
                  <a:moveTo>
                    <a:pt x="2059" y="1"/>
                  </a:moveTo>
                  <a:cubicBezTo>
                    <a:pt x="1572" y="1"/>
                    <a:pt x="1093" y="38"/>
                    <a:pt x="630" y="95"/>
                  </a:cubicBezTo>
                  <a:cubicBezTo>
                    <a:pt x="627" y="92"/>
                    <a:pt x="624" y="89"/>
                    <a:pt x="620" y="86"/>
                  </a:cubicBezTo>
                  <a:lnTo>
                    <a:pt x="620" y="86"/>
                  </a:lnTo>
                  <a:cubicBezTo>
                    <a:pt x="234" y="1537"/>
                    <a:pt x="1" y="3190"/>
                    <a:pt x="779" y="4842"/>
                  </a:cubicBezTo>
                  <a:cubicBezTo>
                    <a:pt x="918" y="5136"/>
                    <a:pt x="1091" y="5429"/>
                    <a:pt x="1323" y="5679"/>
                  </a:cubicBezTo>
                  <a:cubicBezTo>
                    <a:pt x="1758" y="6146"/>
                    <a:pt x="2360" y="6378"/>
                    <a:pt x="2902" y="6378"/>
                  </a:cubicBezTo>
                  <a:cubicBezTo>
                    <a:pt x="3295" y="6378"/>
                    <a:pt x="3656" y="6256"/>
                    <a:pt x="3899" y="6013"/>
                  </a:cubicBezTo>
                  <a:cubicBezTo>
                    <a:pt x="4362" y="5550"/>
                    <a:pt x="4424" y="4765"/>
                    <a:pt x="4195" y="3984"/>
                  </a:cubicBezTo>
                  <a:lnTo>
                    <a:pt x="4195" y="3984"/>
                  </a:lnTo>
                  <a:cubicBezTo>
                    <a:pt x="4602" y="4150"/>
                    <a:pt x="5020" y="4243"/>
                    <a:pt x="5404" y="4243"/>
                  </a:cubicBezTo>
                  <a:cubicBezTo>
                    <a:pt x="5775" y="4243"/>
                    <a:pt x="6116" y="4156"/>
                    <a:pt x="6385" y="3964"/>
                  </a:cubicBezTo>
                  <a:cubicBezTo>
                    <a:pt x="7053" y="3487"/>
                    <a:pt x="7094" y="2291"/>
                    <a:pt x="6346" y="1482"/>
                  </a:cubicBezTo>
                  <a:cubicBezTo>
                    <a:pt x="6114" y="1232"/>
                    <a:pt x="5830" y="1033"/>
                    <a:pt x="5540" y="866"/>
                  </a:cubicBezTo>
                  <a:cubicBezTo>
                    <a:pt x="4400" y="210"/>
                    <a:pt x="3207" y="1"/>
                    <a:pt x="2059"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8" name="Google Shape;2588;p28"/>
            <p:cNvSpPr/>
            <p:nvPr/>
          </p:nvSpPr>
          <p:spPr>
            <a:xfrm>
              <a:off x="8389228" y="3602973"/>
              <a:ext cx="165338" cy="181363"/>
            </a:xfrm>
            <a:custGeom>
              <a:avLst/>
              <a:gdLst/>
              <a:ahLst/>
              <a:cxnLst/>
              <a:rect l="l" t="t" r="r" b="b"/>
              <a:pathLst>
                <a:path w="3642" h="3995" extrusionOk="0">
                  <a:moveTo>
                    <a:pt x="0" y="0"/>
                  </a:moveTo>
                  <a:lnTo>
                    <a:pt x="0" y="0"/>
                  </a:lnTo>
                  <a:cubicBezTo>
                    <a:pt x="1054" y="1388"/>
                    <a:pt x="2274" y="2739"/>
                    <a:pt x="3530" y="3980"/>
                  </a:cubicBezTo>
                  <a:cubicBezTo>
                    <a:pt x="3541" y="3990"/>
                    <a:pt x="3553" y="3995"/>
                    <a:pt x="3565" y="3995"/>
                  </a:cubicBezTo>
                  <a:cubicBezTo>
                    <a:pt x="3606" y="3995"/>
                    <a:pt x="3641" y="3939"/>
                    <a:pt x="3603" y="3904"/>
                  </a:cubicBezTo>
                  <a:cubicBezTo>
                    <a:pt x="2304" y="2707"/>
                    <a:pt x="1161" y="1302"/>
                    <a:pt x="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589" name="Google Shape;2589;p28"/>
          <p:cNvGrpSpPr/>
          <p:nvPr/>
        </p:nvGrpSpPr>
        <p:grpSpPr>
          <a:xfrm>
            <a:off x="1864868" y="5721438"/>
            <a:ext cx="594320" cy="633455"/>
            <a:chOff x="6007652" y="4071639"/>
            <a:chExt cx="602433" cy="642102"/>
          </a:xfrm>
        </p:grpSpPr>
        <p:sp>
          <p:nvSpPr>
            <p:cNvPr id="2590" name="Google Shape;2590;p28"/>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1" name="Google Shape;2591;p28"/>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2" name="Google Shape;2592;p28"/>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3" name="Google Shape;2593;p28"/>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4" name="Google Shape;2594;p28"/>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5" name="Google Shape;2595;p28"/>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6" name="Google Shape;2596;p28"/>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7" name="Google Shape;2597;p28"/>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8" name="Google Shape;2598;p28"/>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9" name="Google Shape;2599;p28"/>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614" name="Google Shape;2614;p28"/>
          <p:cNvSpPr/>
          <p:nvPr/>
        </p:nvSpPr>
        <p:spPr>
          <a:xfrm>
            <a:off x="9060849" y="6262173"/>
            <a:ext cx="2717200" cy="370400"/>
          </a:xfrm>
          <a:prstGeom prst="ellipse">
            <a:avLst/>
          </a:prstGeom>
          <a:solidFill>
            <a:srgbClr val="2D9537">
              <a:alpha val="169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824" name="Google Shape;2824;p28"/>
          <p:cNvGrpSpPr/>
          <p:nvPr/>
        </p:nvGrpSpPr>
        <p:grpSpPr>
          <a:xfrm rot="-585918">
            <a:off x="8058037" y="5912299"/>
            <a:ext cx="594337" cy="633472"/>
            <a:chOff x="6007652" y="4071639"/>
            <a:chExt cx="602433" cy="642102"/>
          </a:xfrm>
        </p:grpSpPr>
        <p:sp>
          <p:nvSpPr>
            <p:cNvPr id="2825" name="Google Shape;2825;p28"/>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26" name="Google Shape;2826;p28"/>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27" name="Google Shape;2827;p28"/>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28" name="Google Shape;2828;p28"/>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29" name="Google Shape;2829;p28"/>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30" name="Google Shape;2830;p28"/>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31" name="Google Shape;2831;p28"/>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32" name="Google Shape;2832;p28"/>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33" name="Google Shape;2833;p28"/>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34" name="Google Shape;2834;p28"/>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835" name="Google Shape;2835;p28"/>
          <p:cNvGrpSpPr/>
          <p:nvPr/>
        </p:nvGrpSpPr>
        <p:grpSpPr>
          <a:xfrm flipH="1">
            <a:off x="8643947" y="5653852"/>
            <a:ext cx="718821" cy="818131"/>
            <a:chOff x="6927297" y="3003225"/>
            <a:chExt cx="825599" cy="939660"/>
          </a:xfrm>
        </p:grpSpPr>
        <p:sp>
          <p:nvSpPr>
            <p:cNvPr id="2836" name="Google Shape;2836;p28"/>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37" name="Google Shape;2837;p28"/>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38" name="Google Shape;2838;p28"/>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39" name="Google Shape;2839;p28"/>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40" name="Google Shape;2840;p28"/>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41" name="Google Shape;2841;p28"/>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42" name="Google Shape;2842;p28"/>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43" name="Google Shape;2843;p28"/>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300" name="Hộp Văn bản 299">
            <a:extLst>
              <a:ext uri="{FF2B5EF4-FFF2-40B4-BE49-F238E27FC236}">
                <a16:creationId xmlns:a16="http://schemas.microsoft.com/office/drawing/2014/main" id="{908319E4-AA9C-276F-2F39-00C7AEA79949}"/>
              </a:ext>
            </a:extLst>
          </p:cNvPr>
          <p:cNvSpPr txBox="1"/>
          <p:nvPr/>
        </p:nvSpPr>
        <p:spPr>
          <a:xfrm>
            <a:off x="3103012" y="259496"/>
            <a:ext cx="5025813" cy="995209"/>
          </a:xfrm>
          <a:prstGeom prst="rect">
            <a:avLst/>
          </a:prstGeom>
          <a:noFill/>
        </p:spPr>
        <p:txBody>
          <a:bodyPr wrap="square" rtlCol="0">
            <a:spAutoFit/>
          </a:bodyPr>
          <a:lstStyle/>
          <a:p>
            <a:pPr algn="ctr" defTabSz="1219170">
              <a:buClr>
                <a:srgbClr val="000000"/>
              </a:buClr>
            </a:pPr>
            <a:r>
              <a:rPr lang="vi-VN" sz="5867" b="1" kern="0" spc="67" dirty="0">
                <a:ln w="9525" cmpd="sng">
                  <a:solidFill>
                    <a:srgbClr val="82A901"/>
                  </a:solidFill>
                  <a:prstDash val="solid"/>
                </a:ln>
                <a:solidFill>
                  <a:srgbClr val="FF0000"/>
                </a:solidFill>
                <a:effectLst>
                  <a:glow rad="38100">
                    <a:srgbClr val="82A901">
                      <a:alpha val="40000"/>
                    </a:srgbClr>
                  </a:glow>
                </a:effectLst>
                <a:latin typeface="+mj-lt"/>
                <a:cs typeface="Arial"/>
                <a:sym typeface="Arial"/>
              </a:rPr>
              <a:t>ĐỌC MẪU</a:t>
            </a:r>
            <a:endParaRPr lang="en-US" sz="5867" b="1" kern="0" spc="67" dirty="0">
              <a:ln w="9525" cmpd="sng">
                <a:solidFill>
                  <a:srgbClr val="82A901"/>
                </a:solidFill>
                <a:prstDash val="solid"/>
              </a:ln>
              <a:solidFill>
                <a:srgbClr val="FF0000"/>
              </a:solidFill>
              <a:effectLst>
                <a:glow rad="38100">
                  <a:srgbClr val="82A901">
                    <a:alpha val="40000"/>
                  </a:srgbClr>
                </a:glow>
              </a:effectLst>
              <a:latin typeface="SVN-Poky's"/>
              <a:cs typeface="Arial"/>
              <a:sym typeface="Arial"/>
            </a:endParaRPr>
          </a:p>
        </p:txBody>
      </p:sp>
      <p:grpSp>
        <p:nvGrpSpPr>
          <p:cNvPr id="14" name="Nhóm 13">
            <a:extLst>
              <a:ext uri="{FF2B5EF4-FFF2-40B4-BE49-F238E27FC236}">
                <a16:creationId xmlns:a16="http://schemas.microsoft.com/office/drawing/2014/main" id="{70A0BA99-4FA9-DD0C-CD4F-19AECBD077E3}"/>
              </a:ext>
            </a:extLst>
          </p:cNvPr>
          <p:cNvGrpSpPr/>
          <p:nvPr/>
        </p:nvGrpSpPr>
        <p:grpSpPr>
          <a:xfrm>
            <a:off x="642021" y="1578453"/>
            <a:ext cx="8372407" cy="3875745"/>
            <a:chOff x="481515" y="1183839"/>
            <a:chExt cx="6279305" cy="2906809"/>
          </a:xfrm>
        </p:grpSpPr>
        <p:pic>
          <p:nvPicPr>
            <p:cNvPr id="9" name="Hình ảnh 8">
              <a:extLst>
                <a:ext uri="{FF2B5EF4-FFF2-40B4-BE49-F238E27FC236}">
                  <a16:creationId xmlns:a16="http://schemas.microsoft.com/office/drawing/2014/main" id="{9983D54A-2411-9533-0B37-6AD18431050F}"/>
                </a:ext>
              </a:extLst>
            </p:cNvPr>
            <p:cNvPicPr>
              <a:picLocks noChangeAspect="1"/>
            </p:cNvPicPr>
            <p:nvPr/>
          </p:nvPicPr>
          <p:blipFill>
            <a:blip r:embed="rId3"/>
            <a:stretch>
              <a:fillRect/>
            </a:stretch>
          </p:blipFill>
          <p:spPr>
            <a:xfrm>
              <a:off x="481515" y="1183839"/>
              <a:ext cx="2725751" cy="1524132"/>
            </a:xfrm>
            <a:prstGeom prst="rect">
              <a:avLst/>
            </a:prstGeom>
          </p:spPr>
        </p:pic>
        <p:pic>
          <p:nvPicPr>
            <p:cNvPr id="11" name="Hình ảnh 10">
              <a:extLst>
                <a:ext uri="{FF2B5EF4-FFF2-40B4-BE49-F238E27FC236}">
                  <a16:creationId xmlns:a16="http://schemas.microsoft.com/office/drawing/2014/main" id="{D4A40FCE-D083-D8DC-D656-0AC2693E3A14}"/>
                </a:ext>
              </a:extLst>
            </p:cNvPr>
            <p:cNvPicPr>
              <a:picLocks noChangeAspect="1"/>
            </p:cNvPicPr>
            <p:nvPr/>
          </p:nvPicPr>
          <p:blipFill>
            <a:blip r:embed="rId4"/>
            <a:stretch>
              <a:fillRect/>
            </a:stretch>
          </p:blipFill>
          <p:spPr>
            <a:xfrm>
              <a:off x="2327259" y="2789108"/>
              <a:ext cx="2863388" cy="1301540"/>
            </a:xfrm>
            <a:prstGeom prst="rect">
              <a:avLst/>
            </a:prstGeom>
          </p:spPr>
        </p:pic>
        <p:pic>
          <p:nvPicPr>
            <p:cNvPr id="13" name="Hình ảnh 12">
              <a:extLst>
                <a:ext uri="{FF2B5EF4-FFF2-40B4-BE49-F238E27FC236}">
                  <a16:creationId xmlns:a16="http://schemas.microsoft.com/office/drawing/2014/main" id="{FC908E6C-209E-855A-CA69-7C64D8588E20}"/>
                </a:ext>
              </a:extLst>
            </p:cNvPr>
            <p:cNvPicPr>
              <a:picLocks noChangeAspect="1"/>
            </p:cNvPicPr>
            <p:nvPr/>
          </p:nvPicPr>
          <p:blipFill>
            <a:blip r:embed="rId5"/>
            <a:stretch>
              <a:fillRect/>
            </a:stretch>
          </p:blipFill>
          <p:spPr>
            <a:xfrm>
              <a:off x="3825651" y="1254359"/>
              <a:ext cx="2935169" cy="1470201"/>
            </a:xfrm>
            <a:prstGeom prst="rect">
              <a:avLst/>
            </a:prstGeom>
          </p:spPr>
        </p:pic>
      </p:grpSp>
      <p:pic>
        <p:nvPicPr>
          <p:cNvPr id="2" name="Picture 1">
            <a:extLst>
              <a:ext uri="{FF2B5EF4-FFF2-40B4-BE49-F238E27FC236}">
                <a16:creationId xmlns:a16="http://schemas.microsoft.com/office/drawing/2014/main" id="{19A52C52-2C34-4BFB-B7BB-E2C0AF673F3F}"/>
              </a:ext>
            </a:extLst>
          </p:cNvPr>
          <p:cNvPicPr>
            <a:picLocks noChangeAspect="1"/>
          </p:cNvPicPr>
          <p:nvPr/>
        </p:nvPicPr>
        <p:blipFill>
          <a:blip r:embed="rId6"/>
          <a:stretch>
            <a:fillRect/>
          </a:stretch>
        </p:blipFill>
        <p:spPr>
          <a:xfrm>
            <a:off x="9814354" y="4352359"/>
            <a:ext cx="2377646" cy="2462997"/>
          </a:xfrm>
          <a:prstGeom prst="rect">
            <a:avLst/>
          </a:prstGeom>
        </p:spPr>
      </p:pic>
    </p:spTree>
    <p:extLst>
      <p:ext uri="{BB962C8B-B14F-4D97-AF65-F5344CB8AC3E}">
        <p14:creationId xmlns:p14="http://schemas.microsoft.com/office/powerpoint/2010/main" val="24057251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0"/>
                                        </p:tgtEl>
                                        <p:attrNameLst>
                                          <p:attrName>style.visibility</p:attrName>
                                        </p:attrNameLst>
                                      </p:cBhvr>
                                      <p:to>
                                        <p:strVal val="visible"/>
                                      </p:to>
                                    </p:set>
                                    <p:animEffect transition="in" filter="barn(inVertical)">
                                      <p:cBhvr>
                                        <p:cTn id="7" dur="500"/>
                                        <p:tgtEl>
                                          <p:spTgt spid="30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3F79C4A5-8744-019E-D7E9-3A02CC8FA6FD}"/>
              </a:ext>
            </a:extLst>
          </p:cNvPr>
          <p:cNvSpPr/>
          <p:nvPr/>
        </p:nvSpPr>
        <p:spPr>
          <a:xfrm>
            <a:off x="176346" y="272090"/>
            <a:ext cx="11825153" cy="6852610"/>
          </a:xfrm>
          <a:prstGeom prst="roundRect">
            <a:avLst>
              <a:gd name="adj" fmla="val 1214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sp>
        <p:nvSpPr>
          <p:cNvPr id="5" name="Google Shape;3078;p30">
            <a:extLst>
              <a:ext uri="{FF2B5EF4-FFF2-40B4-BE49-F238E27FC236}">
                <a16:creationId xmlns:a16="http://schemas.microsoft.com/office/drawing/2014/main" id="{A442FEF1-7A7C-0DE4-03A8-62DAFD3AFF5E}"/>
              </a:ext>
            </a:extLst>
          </p:cNvPr>
          <p:cNvSpPr/>
          <p:nvPr/>
        </p:nvSpPr>
        <p:spPr>
          <a:xfrm>
            <a:off x="11667252" y="2491749"/>
            <a:ext cx="1049497" cy="244455"/>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 name="Google Shape;3078;p30">
            <a:extLst>
              <a:ext uri="{FF2B5EF4-FFF2-40B4-BE49-F238E27FC236}">
                <a16:creationId xmlns:a16="http://schemas.microsoft.com/office/drawing/2014/main" id="{EA503BAF-2763-5E94-1BC5-F6112779016F}"/>
              </a:ext>
            </a:extLst>
          </p:cNvPr>
          <p:cNvSpPr/>
          <p:nvPr/>
        </p:nvSpPr>
        <p:spPr>
          <a:xfrm>
            <a:off x="7358842" y="1"/>
            <a:ext cx="1049497" cy="244455"/>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 name="Hộp Văn bản 1">
            <a:extLst>
              <a:ext uri="{FF2B5EF4-FFF2-40B4-BE49-F238E27FC236}">
                <a16:creationId xmlns:a16="http://schemas.microsoft.com/office/drawing/2014/main" id="{0BC8396D-DE9D-E083-A577-6CA307C2CBEF}"/>
              </a:ext>
            </a:extLst>
          </p:cNvPr>
          <p:cNvSpPr txBox="1"/>
          <p:nvPr/>
        </p:nvSpPr>
        <p:spPr>
          <a:xfrm>
            <a:off x="346617" y="713017"/>
            <a:ext cx="11498766" cy="6555641"/>
          </a:xfrm>
          <a:prstGeom prst="rect">
            <a:avLst/>
          </a:prstGeom>
          <a:noFill/>
        </p:spPr>
        <p:txBody>
          <a:bodyPr wrap="square" rtlCol="0">
            <a:spAutoFit/>
          </a:bodyPr>
          <a:lstStyle/>
          <a:p>
            <a:pPr algn="just" defTabSz="1219170">
              <a:buClr>
                <a:srgbClr val="000000"/>
              </a:buClr>
            </a:pPr>
            <a:r>
              <a:rPr lang="en-US" sz="3000" kern="0">
                <a:solidFill>
                  <a:srgbClr val="000000"/>
                </a:solidFill>
                <a:cs typeface="Arial"/>
                <a:sym typeface="Arial"/>
              </a:rPr>
              <a:t>	</a:t>
            </a:r>
            <a:r>
              <a:rPr lang="vi-VN" sz="3000" kern="0">
                <a:solidFill>
                  <a:srgbClr val="000000"/>
                </a:solidFill>
                <a:cs typeface="Arial"/>
                <a:sym typeface="Arial"/>
              </a:rPr>
              <a:t>Cuộc thi sáng tác truyện "Đoá hoa đồng thoại" dành riêng một hạng mục cho học sinh các trường tiểu học trên toàn quốc tham gia. Ban Tổ chức khẳng định đây là dịp để khuyến khích và phát hiện tài năng sáng tác truyện đồng thoại của các em nhỏ. Đây cũng là dịp để kết nối trái tim của người dân Nhật Bản và Việt Nam, góp phần nuôi dưỡng tâm hồn trẻ em hai nước.</a:t>
            </a:r>
          </a:p>
          <a:p>
            <a:pPr algn="just" defTabSz="1219170">
              <a:buClr>
                <a:srgbClr val="000000"/>
              </a:buClr>
            </a:pPr>
            <a:r>
              <a:rPr lang="en-US" sz="3000" kern="0">
                <a:solidFill>
                  <a:srgbClr val="000000"/>
                </a:solidFill>
                <a:cs typeface="Arial"/>
                <a:sym typeface="Arial"/>
              </a:rPr>
              <a:t>	</a:t>
            </a:r>
            <a:r>
              <a:rPr lang="vi-VN" sz="3000" kern="0">
                <a:solidFill>
                  <a:srgbClr val="000000"/>
                </a:solidFill>
                <a:cs typeface="Arial"/>
                <a:sym typeface="Arial"/>
              </a:rPr>
              <a:t>Các tác phẩm đoạt giải được dịch sang tiếng Nhật, biên tập, vẽ minh hoạ, in ấn và phát hành rộng rãi dưới dạng tuyển tập song ngữ Việt – Nhật. Toàn bộ lợi nhuận từ việc bán sách được trao tặng cho các quỹ khuyến học, khuyến đọc của Việt Nam.</a:t>
            </a:r>
          </a:p>
          <a:p>
            <a:pPr algn="just" defTabSz="1219170">
              <a:buClr>
                <a:srgbClr val="000000"/>
              </a:buClr>
            </a:pPr>
            <a:r>
              <a:rPr lang="en-US" sz="3000" kern="0">
                <a:solidFill>
                  <a:srgbClr val="000000"/>
                </a:solidFill>
                <a:cs typeface="Arial"/>
                <a:sym typeface="Arial"/>
              </a:rPr>
              <a:t>	</a:t>
            </a:r>
            <a:r>
              <a:rPr lang="vi-VN" sz="3000" kern="0">
                <a:solidFill>
                  <a:srgbClr val="000000"/>
                </a:solidFill>
                <a:cs typeface="Arial"/>
                <a:sym typeface="Arial"/>
              </a:rPr>
              <a:t>Hằng năm, thí sinh đoạt giải Đặc biệt được tham gia lễ trao giải tại Nhật Bản và được khắc tên trên cúp "Đoá hoa đồng thoại" – phần thưởng vinh danh các tác giả xuất sắc. </a:t>
            </a:r>
            <a:endParaRPr lang="en-US" sz="3000" kern="0">
              <a:solidFill>
                <a:srgbClr val="000000"/>
              </a:solidFill>
              <a:cs typeface="Arial"/>
              <a:sym typeface="Arial"/>
            </a:endParaRPr>
          </a:p>
          <a:p>
            <a:pPr algn="just" defTabSz="1219170">
              <a:buClr>
                <a:srgbClr val="000000"/>
              </a:buClr>
            </a:pPr>
            <a:r>
              <a:rPr lang="en-US" sz="3000" kern="0">
                <a:solidFill>
                  <a:srgbClr val="000000"/>
                </a:solidFill>
                <a:cs typeface="Arial"/>
                <a:sym typeface="Arial"/>
              </a:rPr>
              <a:t>							</a:t>
            </a:r>
            <a:r>
              <a:rPr lang="vi-VN" sz="3000" kern="0">
                <a:solidFill>
                  <a:srgbClr val="000000"/>
                </a:solidFill>
                <a:cs typeface="Arial"/>
                <a:sym typeface="Arial"/>
              </a:rPr>
              <a:t>Linh Tâm</a:t>
            </a:r>
            <a:endParaRPr lang="vi-VN" sz="3000" kern="0" dirty="0" err="1">
              <a:solidFill>
                <a:srgbClr val="000000"/>
              </a:solidFill>
              <a:cs typeface="Arial"/>
              <a:sym typeface="Arial"/>
            </a:endParaRPr>
          </a:p>
        </p:txBody>
      </p:sp>
      <p:sp>
        <p:nvSpPr>
          <p:cNvPr id="11" name="Rectangle: Rounded Corners 10">
            <a:extLst>
              <a:ext uri="{FF2B5EF4-FFF2-40B4-BE49-F238E27FC236}">
                <a16:creationId xmlns:a16="http://schemas.microsoft.com/office/drawing/2014/main" id="{FC61F2C8-0467-4B54-AEE3-CE0B7FF44F2C}"/>
              </a:ext>
            </a:extLst>
          </p:cNvPr>
          <p:cNvSpPr/>
          <p:nvPr/>
        </p:nvSpPr>
        <p:spPr>
          <a:xfrm>
            <a:off x="3334885" y="344904"/>
            <a:ext cx="5073454" cy="571520"/>
          </a:xfrm>
          <a:prstGeom prst="roundRect">
            <a:avLst/>
          </a:prstGeom>
          <a:no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000" b="1">
                <a:solidFill>
                  <a:schemeClr val="accent2">
                    <a:lumMod val="75000"/>
                  </a:schemeClr>
                </a:solidFill>
                <a:latin typeface="Arial" panose="020B0604020202020204" pitchFamily="34" charset="0"/>
                <a:ea typeface="AvantGarde" panose="00000400000000000000" pitchFamily="2" charset="0"/>
                <a:cs typeface="Arial" panose="020B0604020202020204" pitchFamily="34" charset="0"/>
              </a:rPr>
              <a:t> Đoá hoa đồng thoại</a:t>
            </a:r>
            <a:endParaRPr lang="en-US" sz="3000" b="1">
              <a:solidFill>
                <a:schemeClr val="accent2">
                  <a:lumMod val="75000"/>
                </a:schemeClr>
              </a:solidFill>
              <a:latin typeface="Arial" panose="020B0604020202020204" pitchFamily="34" charset="0"/>
              <a:ea typeface="AvantGarde" panose="00000400000000000000" pitchFamily="2" charset="0"/>
              <a:cs typeface="Arial" panose="020B0604020202020204" pitchFamily="34" charset="0"/>
            </a:endParaRPr>
          </a:p>
        </p:txBody>
      </p:sp>
    </p:spTree>
    <p:extLst>
      <p:ext uri="{BB962C8B-B14F-4D97-AF65-F5344CB8AC3E}">
        <p14:creationId xmlns:p14="http://schemas.microsoft.com/office/powerpoint/2010/main" val="2222920775"/>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DD29FD-DB60-43F1-AE7E-323A0CC808AF}"/>
              </a:ext>
            </a:extLst>
          </p:cNvPr>
          <p:cNvSpPr/>
          <p:nvPr/>
        </p:nvSpPr>
        <p:spPr>
          <a:xfrm>
            <a:off x="-625050" y="579864"/>
            <a:ext cx="13733929" cy="5646019"/>
          </a:xfrm>
          <a:prstGeom prst="rect">
            <a:avLst/>
          </a:prstGeom>
          <a:solidFill>
            <a:schemeClr val="accent3">
              <a:lumMod val="20000"/>
              <a:lumOff val="80000"/>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EC9684"/>
              </a:solidFill>
              <a:latin typeface="Arial"/>
              <a:sym typeface="Arial"/>
            </a:endParaRPr>
          </a:p>
        </p:txBody>
      </p:sp>
      <p:sp>
        <p:nvSpPr>
          <p:cNvPr id="3" name="TextBox 2">
            <a:extLst>
              <a:ext uri="{FF2B5EF4-FFF2-40B4-BE49-F238E27FC236}">
                <a16:creationId xmlns:a16="http://schemas.microsoft.com/office/drawing/2014/main" id="{84EC6FC0-E188-4A11-8498-009D6BBF4AEB}"/>
              </a:ext>
            </a:extLst>
          </p:cNvPr>
          <p:cNvSpPr txBox="1"/>
          <p:nvPr/>
        </p:nvSpPr>
        <p:spPr>
          <a:xfrm>
            <a:off x="361984" y="742158"/>
            <a:ext cx="11220416" cy="1569660"/>
          </a:xfrm>
          <a:prstGeom prst="rect">
            <a:avLst/>
          </a:prstGeom>
          <a:noFill/>
        </p:spPr>
        <p:txBody>
          <a:bodyPr wrap="square" rtlCol="0">
            <a:spAutoFit/>
          </a:bodyPr>
          <a:lstStyle/>
          <a:p>
            <a:pPr algn="ctr" defTabSz="1219170">
              <a:buClr>
                <a:srgbClr val="000000"/>
              </a:buClr>
              <a:defRPr/>
            </a:pPr>
            <a:r>
              <a:rPr lang="en-US" sz="4800" b="1" kern="0">
                <a:solidFill>
                  <a:srgbClr val="014C4C"/>
                </a:solidFill>
                <a:effectLst>
                  <a:outerShdw blurRad="38100" dist="38100" dir="2700000" algn="tl">
                    <a:srgbClr val="000000">
                      <a:alpha val="43137"/>
                    </a:srgbClr>
                  </a:outerShdw>
                </a:effectLst>
                <a:latin typeface="UTM Avo" panose="02040603050506020204" pitchFamily="18" charset="0"/>
                <a:cs typeface="#9Slide05 Bodega Script" pitchFamily="2" charset="0"/>
                <a:sym typeface="Arial"/>
              </a:rPr>
              <a:t>Theo em, trong bài đọc có những từ nào em cảm thấy khó đọc?</a:t>
            </a:r>
            <a:endParaRPr lang="id-ID" sz="4800" b="1" kern="0">
              <a:solidFill>
                <a:srgbClr val="014C4C"/>
              </a:solidFill>
              <a:effectLst>
                <a:outerShdw blurRad="38100" dist="38100" dir="2700000" algn="tl">
                  <a:srgbClr val="000000">
                    <a:alpha val="43137"/>
                  </a:srgbClr>
                </a:outerShdw>
              </a:effectLst>
              <a:latin typeface="UTM Avo" panose="02040603050506020204" pitchFamily="18" charset="0"/>
              <a:cs typeface="#9Slide05 Bodega Script" pitchFamily="2" charset="0"/>
              <a:sym typeface="Arial"/>
            </a:endParaRPr>
          </a:p>
        </p:txBody>
      </p:sp>
    </p:spTree>
    <p:controls>
      <mc:AlternateContent xmlns:mc="http://schemas.openxmlformats.org/markup-compatibility/2006">
        <mc:Choice xmlns:v="urn:schemas-microsoft-com:vml" Requires="v">
          <p:control name="TextBox1" r:id="rId1" imgW="10991880" imgH="1038240"/>
        </mc:Choice>
        <mc:Fallback>
          <p:control name="TextBox1" r:id="rId1" imgW="10991880" imgH="1038240">
            <p:pic>
              <p:nvPicPr>
                <p:cNvPr id="5" name="TextBox1">
                  <a:extLst>
                    <a:ext uri="{FF2B5EF4-FFF2-40B4-BE49-F238E27FC236}">
                      <a16:creationId xmlns:a16="http://schemas.microsoft.com/office/drawing/2014/main" id="{0A7AD434-A2FF-4E54-B8D0-949832AB0C7B}"/>
                    </a:ext>
                  </a:extLst>
                </p:cNvPr>
                <p:cNvPicPr>
                  <a:picLocks/>
                </p:cNvPicPr>
                <p:nvPr/>
              </p:nvPicPr>
              <p:blipFill>
                <a:blip r:embed="rId4"/>
                <a:stretch>
                  <a:fillRect/>
                </a:stretch>
              </p:blipFill>
              <p:spPr>
                <a:xfrm>
                  <a:off x="586317" y="2639484"/>
                  <a:ext cx="10996083" cy="1035049"/>
                </a:xfrm>
                <a:prstGeom prst="rect">
                  <a:avLst/>
                </a:prstGeom>
              </p:spPr>
            </p:pic>
          </p:control>
        </mc:Fallback>
      </mc:AlternateContent>
      <mc:AlternateContent xmlns:mc="http://schemas.openxmlformats.org/markup-compatibility/2006">
        <mc:Choice xmlns:v="urn:schemas-microsoft-com:vml" Requires="v">
          <p:control name="TextBox2" r:id="rId2" imgW="10991880" imgH="1362240"/>
        </mc:Choice>
        <mc:Fallback>
          <p:control name="TextBox2" r:id="rId2" imgW="10991880" imgH="1362240">
            <p:pic>
              <p:nvPicPr>
                <p:cNvPr id="6" name="TextBox2">
                  <a:extLst>
                    <a:ext uri="{FF2B5EF4-FFF2-40B4-BE49-F238E27FC236}">
                      <a16:creationId xmlns:a16="http://schemas.microsoft.com/office/drawing/2014/main" id="{9367A666-93A6-4385-83C1-C3CB3BE187FF}"/>
                    </a:ext>
                  </a:extLst>
                </p:cNvPr>
                <p:cNvPicPr>
                  <a:picLocks/>
                </p:cNvPicPr>
                <p:nvPr/>
              </p:nvPicPr>
              <p:blipFill>
                <a:blip r:embed="rId5"/>
                <a:stretch>
                  <a:fillRect/>
                </a:stretch>
              </p:blipFill>
              <p:spPr>
                <a:xfrm>
                  <a:off x="586317" y="4218518"/>
                  <a:ext cx="10996083" cy="1363133"/>
                </a:xfrm>
                <a:prstGeom prst="rect">
                  <a:avLst/>
                </a:prstGeom>
              </p:spPr>
            </p:pic>
          </p:control>
        </mc:Fallback>
      </mc:AlternateContent>
    </p:controls>
    <p:extLst>
      <p:ext uri="{BB962C8B-B14F-4D97-AF65-F5344CB8AC3E}">
        <p14:creationId xmlns:p14="http://schemas.microsoft.com/office/powerpoint/2010/main" val="105739024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cBhvr>
                                        <p:cTn id="7" dur="1750" fill="hold"/>
                                        <p:tgtEl>
                                          <p:spTgt spid="3"/>
                                        </p:tgtEl>
                                        <p:attrNameLst>
                                          <p:attrName>ppt_w</p:attrName>
                                        </p:attrNameLst>
                                      </p:cBhvr>
                                      <p:tavLst>
                                        <p:tav tm="0">
                                          <p:val>
                                            <p:fltVal val="0"/>
                                          </p:val>
                                        </p:tav>
                                        <p:tav tm="100000">
                                          <p:val>
                                            <p:strVal val="#ppt_w"/>
                                          </p:val>
                                        </p:tav>
                                      </p:tavLst>
                                    </p:anim>
                                    <p:anim calcmode="lin" valueType="num">
                                      <p:cBhvr>
                                        <p:cTn id="8" dur="1750" fill="hold"/>
                                        <p:tgtEl>
                                          <p:spTgt spid="3"/>
                                        </p:tgtEl>
                                        <p:attrNameLst>
                                          <p:attrName>ppt_h</p:attrName>
                                        </p:attrNameLst>
                                      </p:cBhvr>
                                      <p:tavLst>
                                        <p:tav tm="0">
                                          <p:val>
                                            <p:fltVal val="0"/>
                                          </p:val>
                                        </p:tav>
                                        <p:tav tm="100000">
                                          <p:val>
                                            <p:strVal val="#ppt_h"/>
                                          </p:val>
                                        </p:tav>
                                      </p:tavLst>
                                    </p:anim>
                                    <p:animEffect transition="in" filter="fade">
                                      <p:cBhvr>
                                        <p:cTn id="9" dur="1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2B3D02-24FC-410E-9D7A-9C7F494FD36A}"/>
              </a:ext>
            </a:extLst>
          </p:cNvPr>
          <p:cNvSpPr/>
          <p:nvPr/>
        </p:nvSpPr>
        <p:spPr>
          <a:xfrm>
            <a:off x="528839" y="1392947"/>
            <a:ext cx="11103059" cy="5128115"/>
          </a:xfrm>
          <a:prstGeom prst="rect">
            <a:avLst/>
          </a:prstGeom>
          <a:solidFill>
            <a:schemeClr val="accent4">
              <a:lumMod val="20000"/>
              <a:lumOff val="80000"/>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EC9684"/>
              </a:solidFill>
              <a:latin typeface="Arial"/>
              <a:sym typeface="Arial"/>
            </a:endParaRPr>
          </a:p>
        </p:txBody>
      </p:sp>
      <p:sp>
        <p:nvSpPr>
          <p:cNvPr id="3" name="Google Shape;1910;p31">
            <a:extLst>
              <a:ext uri="{FF2B5EF4-FFF2-40B4-BE49-F238E27FC236}">
                <a16:creationId xmlns:a16="http://schemas.microsoft.com/office/drawing/2014/main" id="{BC67B9CF-B621-45F1-9DC6-4B85C8790407}"/>
              </a:ext>
            </a:extLst>
          </p:cNvPr>
          <p:cNvSpPr txBox="1">
            <a:spLocks/>
          </p:cNvSpPr>
          <p:nvPr/>
        </p:nvSpPr>
        <p:spPr>
          <a:xfrm>
            <a:off x="993798" y="316564"/>
            <a:ext cx="9101597" cy="966381"/>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defTabSz="1219170">
              <a:buClr>
                <a:srgbClr val="FFFFFF"/>
              </a:buClr>
              <a:defRPr/>
            </a:pPr>
            <a:r>
              <a:rPr lang="en-US" sz="16000" kern="0">
                <a:ln w="12700">
                  <a:solidFill>
                    <a:srgbClr val="FFFFFF"/>
                  </a:solidFill>
                </a:ln>
                <a:solidFill>
                  <a:srgbClr val="CE2C81"/>
                </a:solidFill>
                <a:latin typeface="#9Slide05 SVNSweetie" panose="02000000000000000000" pitchFamily="2" charset="0"/>
              </a:rPr>
              <a:t>Luyện đọc từ khó</a:t>
            </a:r>
          </a:p>
        </p:txBody>
      </p:sp>
      <p:grpSp>
        <p:nvGrpSpPr>
          <p:cNvPr id="4" name="Group 3">
            <a:extLst>
              <a:ext uri="{FF2B5EF4-FFF2-40B4-BE49-F238E27FC236}">
                <a16:creationId xmlns:a16="http://schemas.microsoft.com/office/drawing/2014/main" id="{BD45CC23-1EC0-4361-AD13-7E842673F4F9}"/>
              </a:ext>
            </a:extLst>
          </p:cNvPr>
          <p:cNvGrpSpPr/>
          <p:nvPr/>
        </p:nvGrpSpPr>
        <p:grpSpPr>
          <a:xfrm>
            <a:off x="7796280" y="4020265"/>
            <a:ext cx="3792573" cy="1672516"/>
            <a:chOff x="2120933" y="2221349"/>
            <a:chExt cx="3866191" cy="1860883"/>
          </a:xfrm>
        </p:grpSpPr>
        <p:sp>
          <p:nvSpPr>
            <p:cNvPr id="5" name="Freeform: Shape 4">
              <a:extLst>
                <a:ext uri="{FF2B5EF4-FFF2-40B4-BE49-F238E27FC236}">
                  <a16:creationId xmlns:a16="http://schemas.microsoft.com/office/drawing/2014/main" id="{4FFE16A2-36F4-4FD0-B1C8-865C85C5DCE3}"/>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defRPr/>
              </a:pPr>
              <a:endParaRPr lang="id-ID" sz="3333" b="1" kern="0">
                <a:solidFill>
                  <a:srgbClr val="FFFFFF"/>
                </a:solidFill>
                <a:latin typeface="UTM Avo" panose="02040603050506020204" pitchFamily="18" charset="0"/>
                <a:sym typeface="Arial"/>
              </a:endParaRPr>
            </a:p>
          </p:txBody>
        </p:sp>
        <p:sp>
          <p:nvSpPr>
            <p:cNvPr id="6" name="TextBox 5">
              <a:extLst>
                <a:ext uri="{FF2B5EF4-FFF2-40B4-BE49-F238E27FC236}">
                  <a16:creationId xmlns:a16="http://schemas.microsoft.com/office/drawing/2014/main" id="{D9D209D0-BF03-4ECD-8B49-1BDDCD190F22}"/>
                </a:ext>
              </a:extLst>
            </p:cNvPr>
            <p:cNvSpPr txBox="1"/>
            <p:nvPr/>
          </p:nvSpPr>
          <p:spPr>
            <a:xfrm>
              <a:off x="2120933" y="2803618"/>
              <a:ext cx="3866191" cy="946920"/>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defRPr/>
              </a:pPr>
              <a:r>
                <a:rPr lang="en-US" sz="3333" b="1" kern="0">
                  <a:solidFill>
                    <a:srgbClr val="6351CA">
                      <a:lumMod val="50000"/>
                    </a:srgbClr>
                  </a:solidFill>
                  <a:latin typeface="UTM Avo" panose="02040603050506020204" pitchFamily="18" charset="0"/>
                  <a:ea typeface="Cambria" panose="02040503050406030204" pitchFamily="18" charset="0"/>
                  <a:sym typeface="Arial"/>
                </a:rPr>
                <a:t>xuất sắc</a:t>
              </a:r>
              <a:endParaRPr lang="vi-VN" sz="3333" b="1" kern="0">
                <a:solidFill>
                  <a:srgbClr val="6351CA">
                    <a:lumMod val="50000"/>
                  </a:srgbClr>
                </a:solidFill>
                <a:latin typeface="Cambria" panose="02040503050406030204" pitchFamily="18" charset="0"/>
                <a:ea typeface="Cambria" panose="02040503050406030204" pitchFamily="18" charset="0"/>
                <a:sym typeface="Arial"/>
              </a:endParaRPr>
            </a:p>
          </p:txBody>
        </p:sp>
      </p:grpSp>
      <p:grpSp>
        <p:nvGrpSpPr>
          <p:cNvPr id="7" name="Group 6">
            <a:extLst>
              <a:ext uri="{FF2B5EF4-FFF2-40B4-BE49-F238E27FC236}">
                <a16:creationId xmlns:a16="http://schemas.microsoft.com/office/drawing/2014/main" id="{E4F4F4D7-ED46-4A40-86CA-782BEC633D6F}"/>
              </a:ext>
            </a:extLst>
          </p:cNvPr>
          <p:cNvGrpSpPr/>
          <p:nvPr/>
        </p:nvGrpSpPr>
        <p:grpSpPr>
          <a:xfrm>
            <a:off x="4184082" y="1557451"/>
            <a:ext cx="3792573" cy="1672516"/>
            <a:chOff x="2157098" y="2221349"/>
            <a:chExt cx="3866191" cy="1860883"/>
          </a:xfrm>
        </p:grpSpPr>
        <p:sp>
          <p:nvSpPr>
            <p:cNvPr id="8" name="Freeform: Shape 7">
              <a:extLst>
                <a:ext uri="{FF2B5EF4-FFF2-40B4-BE49-F238E27FC236}">
                  <a16:creationId xmlns:a16="http://schemas.microsoft.com/office/drawing/2014/main" id="{A6C62E80-5CF5-42A9-8B8B-272E2DADB3BF}"/>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3DCDA8"/>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defRPr/>
              </a:pPr>
              <a:endParaRPr lang="id-ID" sz="3333" b="1" kern="0">
                <a:solidFill>
                  <a:srgbClr val="FFFFFF"/>
                </a:solidFill>
                <a:latin typeface="UTM Avo" panose="02040603050506020204" pitchFamily="18" charset="0"/>
                <a:sym typeface="Arial"/>
              </a:endParaRPr>
            </a:p>
          </p:txBody>
        </p:sp>
        <p:sp>
          <p:nvSpPr>
            <p:cNvPr id="9" name="TextBox 8">
              <a:extLst>
                <a:ext uri="{FF2B5EF4-FFF2-40B4-BE49-F238E27FC236}">
                  <a16:creationId xmlns:a16="http://schemas.microsoft.com/office/drawing/2014/main" id="{246D6E9E-0BE2-4CC3-AD27-05F05C0DABCB}"/>
                </a:ext>
              </a:extLst>
            </p:cNvPr>
            <p:cNvSpPr txBox="1"/>
            <p:nvPr/>
          </p:nvSpPr>
          <p:spPr>
            <a:xfrm>
              <a:off x="2157098" y="2726568"/>
              <a:ext cx="3866191" cy="946921"/>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defRPr/>
              </a:pPr>
              <a:r>
                <a:rPr lang="en-US" sz="3333" b="1" kern="0">
                  <a:solidFill>
                    <a:srgbClr val="6351CA">
                      <a:lumMod val="50000"/>
                    </a:srgbClr>
                  </a:solidFill>
                  <a:latin typeface="UTM Avo" panose="02040603050506020204" pitchFamily="18" charset="0"/>
                  <a:ea typeface="Cambria" panose="02040503050406030204" pitchFamily="18" charset="0"/>
                  <a:sym typeface="Arial"/>
                </a:rPr>
                <a:t>đồng thoại</a:t>
              </a:r>
              <a:endParaRPr lang="vi-VN" sz="3333" b="1" kern="0">
                <a:solidFill>
                  <a:srgbClr val="6351CA">
                    <a:lumMod val="50000"/>
                  </a:srgbClr>
                </a:solidFill>
                <a:latin typeface="Cambria" panose="02040503050406030204" pitchFamily="18" charset="0"/>
                <a:ea typeface="Cambria" panose="02040503050406030204" pitchFamily="18" charset="0"/>
                <a:sym typeface="Arial"/>
              </a:endParaRPr>
            </a:p>
          </p:txBody>
        </p:sp>
      </p:grpSp>
      <p:grpSp>
        <p:nvGrpSpPr>
          <p:cNvPr id="10" name="Group 9">
            <a:extLst>
              <a:ext uri="{FF2B5EF4-FFF2-40B4-BE49-F238E27FC236}">
                <a16:creationId xmlns:a16="http://schemas.microsoft.com/office/drawing/2014/main" id="{02D60D86-FBEF-4790-9156-1DA08F4ECD90}"/>
              </a:ext>
            </a:extLst>
          </p:cNvPr>
          <p:cNvGrpSpPr/>
          <p:nvPr/>
        </p:nvGrpSpPr>
        <p:grpSpPr>
          <a:xfrm>
            <a:off x="725259" y="4033730"/>
            <a:ext cx="3792573" cy="1672516"/>
            <a:chOff x="2105101" y="2221349"/>
            <a:chExt cx="3866191" cy="1860883"/>
          </a:xfrm>
        </p:grpSpPr>
        <p:sp>
          <p:nvSpPr>
            <p:cNvPr id="11" name="Freeform: Shape 10">
              <a:extLst>
                <a:ext uri="{FF2B5EF4-FFF2-40B4-BE49-F238E27FC236}">
                  <a16:creationId xmlns:a16="http://schemas.microsoft.com/office/drawing/2014/main" id="{9E3222AE-DC8A-483D-9C41-C2571EB9489B}"/>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92E8E9"/>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defRPr/>
              </a:pPr>
              <a:endParaRPr lang="id-ID" sz="3333" b="1" kern="0">
                <a:solidFill>
                  <a:srgbClr val="FFFFFF"/>
                </a:solidFill>
                <a:latin typeface="UTM Avo" panose="02040603050506020204" pitchFamily="18" charset="0"/>
                <a:sym typeface="Arial"/>
              </a:endParaRPr>
            </a:p>
          </p:txBody>
        </p:sp>
        <p:sp>
          <p:nvSpPr>
            <p:cNvPr id="12" name="TextBox 11">
              <a:extLst>
                <a:ext uri="{FF2B5EF4-FFF2-40B4-BE49-F238E27FC236}">
                  <a16:creationId xmlns:a16="http://schemas.microsoft.com/office/drawing/2014/main" id="{1F90B20D-A0BC-4081-9599-757E6D818669}"/>
                </a:ext>
              </a:extLst>
            </p:cNvPr>
            <p:cNvSpPr txBox="1"/>
            <p:nvPr/>
          </p:nvSpPr>
          <p:spPr>
            <a:xfrm>
              <a:off x="2105101" y="2608967"/>
              <a:ext cx="3866191" cy="946921"/>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defRPr/>
              </a:pPr>
              <a:r>
                <a:rPr lang="en-US" sz="3333" b="1" kern="0">
                  <a:solidFill>
                    <a:srgbClr val="6351CA">
                      <a:lumMod val="50000"/>
                    </a:srgbClr>
                  </a:solidFill>
                  <a:latin typeface="UTM Avo" panose="02040603050506020204" pitchFamily="18" charset="0"/>
                  <a:ea typeface="Cambria" panose="02040503050406030204" pitchFamily="18" charset="0"/>
                  <a:sym typeface="Arial"/>
                </a:rPr>
                <a:t>rộng rãi</a:t>
              </a:r>
              <a:endParaRPr lang="vi-VN" sz="3333" b="1" kern="0">
                <a:solidFill>
                  <a:srgbClr val="6351CA">
                    <a:lumMod val="50000"/>
                  </a:srgbClr>
                </a:solidFill>
                <a:latin typeface="Cambria" panose="02040503050406030204" pitchFamily="18" charset="0"/>
                <a:ea typeface="Cambria" panose="02040503050406030204" pitchFamily="18" charset="0"/>
                <a:sym typeface="Arial"/>
              </a:endParaRPr>
            </a:p>
          </p:txBody>
        </p:sp>
      </p:grpSp>
      <p:grpSp>
        <p:nvGrpSpPr>
          <p:cNvPr id="13" name="Group 12">
            <a:extLst>
              <a:ext uri="{FF2B5EF4-FFF2-40B4-BE49-F238E27FC236}">
                <a16:creationId xmlns:a16="http://schemas.microsoft.com/office/drawing/2014/main" id="{EAE53BEA-43D6-4BA4-8C5B-EB1EEBE8388B}"/>
              </a:ext>
            </a:extLst>
          </p:cNvPr>
          <p:cNvGrpSpPr/>
          <p:nvPr/>
        </p:nvGrpSpPr>
        <p:grpSpPr>
          <a:xfrm>
            <a:off x="7594694" y="1542755"/>
            <a:ext cx="3792573" cy="1672516"/>
            <a:chOff x="2109830" y="2221349"/>
            <a:chExt cx="3866191" cy="1860883"/>
          </a:xfrm>
        </p:grpSpPr>
        <p:sp>
          <p:nvSpPr>
            <p:cNvPr id="14" name="Freeform: Shape 13">
              <a:extLst>
                <a:ext uri="{FF2B5EF4-FFF2-40B4-BE49-F238E27FC236}">
                  <a16:creationId xmlns:a16="http://schemas.microsoft.com/office/drawing/2014/main" id="{9310284A-8795-4C6F-97AC-D9CD72641AC2}"/>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bg2">
                <a:lumMod val="9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defRPr/>
              </a:pPr>
              <a:endParaRPr lang="id-ID" sz="3333" b="1" kern="0">
                <a:solidFill>
                  <a:srgbClr val="FFFFFF"/>
                </a:solidFill>
                <a:latin typeface="UTM Avo" panose="02040603050506020204" pitchFamily="18" charset="0"/>
                <a:sym typeface="Arial"/>
              </a:endParaRPr>
            </a:p>
          </p:txBody>
        </p:sp>
        <p:sp>
          <p:nvSpPr>
            <p:cNvPr id="15" name="TextBox 14">
              <a:extLst>
                <a:ext uri="{FF2B5EF4-FFF2-40B4-BE49-F238E27FC236}">
                  <a16:creationId xmlns:a16="http://schemas.microsoft.com/office/drawing/2014/main" id="{F3410F8A-A425-4FB8-90A6-81EC99000CB9}"/>
                </a:ext>
              </a:extLst>
            </p:cNvPr>
            <p:cNvSpPr txBox="1"/>
            <p:nvPr/>
          </p:nvSpPr>
          <p:spPr>
            <a:xfrm>
              <a:off x="2109830" y="2828517"/>
              <a:ext cx="3866191" cy="946920"/>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defRPr/>
              </a:pPr>
              <a:r>
                <a:rPr lang="en-US" sz="3333" b="1" kern="0">
                  <a:solidFill>
                    <a:srgbClr val="6351CA">
                      <a:lumMod val="50000"/>
                    </a:srgbClr>
                  </a:solidFill>
                  <a:latin typeface="UTM Avo" panose="02040603050506020204" pitchFamily="18" charset="0"/>
                  <a:ea typeface="Cambria" panose="02040503050406030204" pitchFamily="18" charset="0"/>
                  <a:sym typeface="Arial"/>
                </a:rPr>
                <a:t>khuyến khích</a:t>
              </a:r>
              <a:endParaRPr lang="vi-VN" sz="3333" b="1" kern="0">
                <a:solidFill>
                  <a:srgbClr val="6351CA">
                    <a:lumMod val="50000"/>
                  </a:srgbClr>
                </a:solidFill>
                <a:latin typeface="Cambria" panose="02040503050406030204" pitchFamily="18" charset="0"/>
                <a:ea typeface="Cambria" panose="02040503050406030204" pitchFamily="18" charset="0"/>
                <a:sym typeface="Arial"/>
              </a:endParaRPr>
            </a:p>
          </p:txBody>
        </p:sp>
      </p:grpSp>
      <p:grpSp>
        <p:nvGrpSpPr>
          <p:cNvPr id="16" name="Group 15">
            <a:extLst>
              <a:ext uri="{FF2B5EF4-FFF2-40B4-BE49-F238E27FC236}">
                <a16:creationId xmlns:a16="http://schemas.microsoft.com/office/drawing/2014/main" id="{A5CA3CB6-95CA-47A5-A09F-038FF17E8C7E}"/>
              </a:ext>
            </a:extLst>
          </p:cNvPr>
          <p:cNvGrpSpPr/>
          <p:nvPr/>
        </p:nvGrpSpPr>
        <p:grpSpPr>
          <a:xfrm>
            <a:off x="4127103" y="4112409"/>
            <a:ext cx="3792573" cy="1672516"/>
            <a:chOff x="2118699" y="2221349"/>
            <a:chExt cx="3866191" cy="1860883"/>
          </a:xfrm>
        </p:grpSpPr>
        <p:sp>
          <p:nvSpPr>
            <p:cNvPr id="17" name="Freeform: Shape 16">
              <a:extLst>
                <a:ext uri="{FF2B5EF4-FFF2-40B4-BE49-F238E27FC236}">
                  <a16:creationId xmlns:a16="http://schemas.microsoft.com/office/drawing/2014/main" id="{DD918BD2-4638-4870-B862-6B38F0C66B7F}"/>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defRPr/>
              </a:pPr>
              <a:endParaRPr lang="id-ID" sz="3333" b="1" kern="0">
                <a:solidFill>
                  <a:srgbClr val="FFFFFF"/>
                </a:solidFill>
                <a:latin typeface="UTM Avo" panose="02040603050506020204" pitchFamily="18" charset="0"/>
                <a:sym typeface="Arial"/>
              </a:endParaRPr>
            </a:p>
          </p:txBody>
        </p:sp>
        <p:sp>
          <p:nvSpPr>
            <p:cNvPr id="18" name="TextBox 17">
              <a:extLst>
                <a:ext uri="{FF2B5EF4-FFF2-40B4-BE49-F238E27FC236}">
                  <a16:creationId xmlns:a16="http://schemas.microsoft.com/office/drawing/2014/main" id="{08CAF9A1-6B04-419F-AF58-3E2891452316}"/>
                </a:ext>
              </a:extLst>
            </p:cNvPr>
            <p:cNvSpPr txBox="1"/>
            <p:nvPr/>
          </p:nvSpPr>
          <p:spPr>
            <a:xfrm>
              <a:off x="2118699" y="2671312"/>
              <a:ext cx="3866191" cy="946921"/>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defRPr/>
              </a:pPr>
              <a:r>
                <a:rPr lang="en-US" sz="3333" b="1" kern="0">
                  <a:solidFill>
                    <a:srgbClr val="FF0000"/>
                  </a:solidFill>
                  <a:latin typeface="UTM Avo" panose="02040603050506020204" pitchFamily="18" charset="0"/>
                  <a:ea typeface="Cambria" panose="02040503050406030204" pitchFamily="18" charset="0"/>
                  <a:sym typeface="Arial"/>
                </a:rPr>
                <a:t>khuyến đọc</a:t>
              </a:r>
              <a:endParaRPr lang="vi-VN" sz="3333" b="1" kern="0">
                <a:solidFill>
                  <a:srgbClr val="FF0000"/>
                </a:solidFill>
                <a:latin typeface="Cambria" panose="02040503050406030204" pitchFamily="18" charset="0"/>
                <a:ea typeface="Cambria" panose="02040503050406030204" pitchFamily="18" charset="0"/>
                <a:sym typeface="Arial"/>
              </a:endParaRPr>
            </a:p>
          </p:txBody>
        </p:sp>
      </p:grpSp>
      <p:grpSp>
        <p:nvGrpSpPr>
          <p:cNvPr id="19" name="Group 18">
            <a:extLst>
              <a:ext uri="{FF2B5EF4-FFF2-40B4-BE49-F238E27FC236}">
                <a16:creationId xmlns:a16="http://schemas.microsoft.com/office/drawing/2014/main" id="{007B84F2-E10C-4E6D-9D46-3D6556091F95}"/>
              </a:ext>
            </a:extLst>
          </p:cNvPr>
          <p:cNvGrpSpPr/>
          <p:nvPr/>
        </p:nvGrpSpPr>
        <p:grpSpPr>
          <a:xfrm>
            <a:off x="693468" y="1611613"/>
            <a:ext cx="3792573" cy="1672516"/>
            <a:chOff x="2035835" y="2221349"/>
            <a:chExt cx="3866191" cy="1860883"/>
          </a:xfrm>
        </p:grpSpPr>
        <p:sp>
          <p:nvSpPr>
            <p:cNvPr id="20" name="Freeform: Shape 19">
              <a:extLst>
                <a:ext uri="{FF2B5EF4-FFF2-40B4-BE49-F238E27FC236}">
                  <a16:creationId xmlns:a16="http://schemas.microsoft.com/office/drawing/2014/main" id="{2E0C4283-015F-4138-B886-67E24BF6FF48}"/>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accent3">
                <a:lumMod val="20000"/>
                <a:lumOff val="80000"/>
              </a:schemeClr>
            </a:solidFill>
            <a:ln>
              <a:solidFill>
                <a:srgbClr val="F369AC"/>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defRPr/>
              </a:pPr>
              <a:endParaRPr lang="id-ID" sz="3333" b="1" kern="0">
                <a:solidFill>
                  <a:srgbClr val="FFFFFF"/>
                </a:solidFill>
                <a:latin typeface="UTM Avo" panose="02040603050506020204" pitchFamily="18" charset="0"/>
                <a:sym typeface="Arial"/>
              </a:endParaRPr>
            </a:p>
          </p:txBody>
        </p:sp>
        <p:sp>
          <p:nvSpPr>
            <p:cNvPr id="21" name="TextBox 20">
              <a:extLst>
                <a:ext uri="{FF2B5EF4-FFF2-40B4-BE49-F238E27FC236}">
                  <a16:creationId xmlns:a16="http://schemas.microsoft.com/office/drawing/2014/main" id="{2F73DA1E-91FA-46BC-BE78-1731817CC299}"/>
                </a:ext>
              </a:extLst>
            </p:cNvPr>
            <p:cNvSpPr txBox="1"/>
            <p:nvPr/>
          </p:nvSpPr>
          <p:spPr>
            <a:xfrm>
              <a:off x="2035835" y="2781425"/>
              <a:ext cx="3866191" cy="946921"/>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defRPr/>
              </a:pPr>
              <a:r>
                <a:rPr lang="vi-VN" sz="3333" b="1" kern="0">
                  <a:solidFill>
                    <a:srgbClr val="6351CA">
                      <a:lumMod val="50000"/>
                    </a:srgbClr>
                  </a:solidFill>
                  <a:latin typeface="UTM Avo" panose="02040603050506020204" pitchFamily="18" charset="0"/>
                  <a:ea typeface="Cambria" panose="02040503050406030204" pitchFamily="18" charset="0"/>
                  <a:sym typeface="Arial"/>
                </a:rPr>
                <a:t>truyện</a:t>
              </a:r>
              <a:endParaRPr lang="vi-VN" sz="3333" b="1" kern="0">
                <a:solidFill>
                  <a:srgbClr val="6351CA">
                    <a:lumMod val="50000"/>
                  </a:srgbClr>
                </a:solidFill>
                <a:latin typeface="Cambria" panose="02040503050406030204" pitchFamily="18" charset="0"/>
                <a:ea typeface="Cambria" panose="02040503050406030204" pitchFamily="18" charset="0"/>
                <a:sym typeface="Arial"/>
              </a:endParaRPr>
            </a:p>
          </p:txBody>
        </p:sp>
      </p:grpSp>
      <p:pic>
        <p:nvPicPr>
          <p:cNvPr id="28" name="Picture 27">
            <a:extLst>
              <a:ext uri="{FF2B5EF4-FFF2-40B4-BE49-F238E27FC236}">
                <a16:creationId xmlns:a16="http://schemas.microsoft.com/office/drawing/2014/main" id="{2DFD6AD5-43B2-406A-8F8D-ECC7402E033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7648" y="183850"/>
            <a:ext cx="1535861" cy="1535861"/>
          </a:xfrm>
          <a:prstGeom prst="rect">
            <a:avLst/>
          </a:prstGeom>
        </p:spPr>
      </p:pic>
    </p:spTree>
    <p:extLst>
      <p:ext uri="{BB962C8B-B14F-4D97-AF65-F5344CB8AC3E}">
        <p14:creationId xmlns:p14="http://schemas.microsoft.com/office/powerpoint/2010/main" val="276537262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2000" fill="hold"/>
                                        <p:tgtEl>
                                          <p:spTgt spid="28"/>
                                        </p:tgtEl>
                                        <p:attrNameLst>
                                          <p:attrName>r</p:attrName>
                                        </p:attrNameLst>
                                      </p:cBhvr>
                                    </p:animRot>
                                  </p:childTnLst>
                                </p:cTn>
                              </p:par>
                              <p:par>
                                <p:cTn id="7" presetID="16" presetClass="entr" presetSubtype="42"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barn(outHorizontal)">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1000" fill="hold"/>
                                        <p:tgtEl>
                                          <p:spTgt spid="19"/>
                                        </p:tgtEl>
                                        <p:attrNameLst>
                                          <p:attrName>ppt_w</p:attrName>
                                        </p:attrNameLst>
                                      </p:cBhvr>
                                      <p:tavLst>
                                        <p:tav tm="0">
                                          <p:val>
                                            <p:strVal val="#ppt_w+.3"/>
                                          </p:val>
                                        </p:tav>
                                        <p:tav tm="100000">
                                          <p:val>
                                            <p:strVal val="#ppt_w"/>
                                          </p:val>
                                        </p:tav>
                                      </p:tavLst>
                                    </p:anim>
                                    <p:anim calcmode="lin" valueType="num">
                                      <p:cBhvr>
                                        <p:cTn id="15" dur="1000" fill="hold"/>
                                        <p:tgtEl>
                                          <p:spTgt spid="19"/>
                                        </p:tgtEl>
                                        <p:attrNameLst>
                                          <p:attrName>ppt_h</p:attrName>
                                        </p:attrNameLst>
                                      </p:cBhvr>
                                      <p:tavLst>
                                        <p:tav tm="0">
                                          <p:val>
                                            <p:strVal val="#ppt_h"/>
                                          </p:val>
                                        </p:tav>
                                        <p:tav tm="100000">
                                          <p:val>
                                            <p:strVal val="#ppt_h"/>
                                          </p:val>
                                        </p:tav>
                                      </p:tavLst>
                                    </p:anim>
                                    <p:animEffect transition="in" filter="fade">
                                      <p:cBhvr>
                                        <p:cTn id="16" dur="1000"/>
                                        <p:tgtEl>
                                          <p:spTgt spid="19"/>
                                        </p:tgtEl>
                                      </p:cBhvr>
                                    </p:animEffect>
                                  </p:childTnLst>
                                </p:cTn>
                              </p:par>
                              <p:par>
                                <p:cTn id="17" presetID="50" presetClass="entr" presetSubtype="0" decel="10000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strVal val="#ppt_w+.3"/>
                                          </p:val>
                                        </p:tav>
                                        <p:tav tm="100000">
                                          <p:val>
                                            <p:strVal val="#ppt_w"/>
                                          </p:val>
                                        </p:tav>
                                      </p:tavLst>
                                    </p:anim>
                                    <p:anim calcmode="lin" valueType="num">
                                      <p:cBhvr>
                                        <p:cTn id="20" dur="1000" fill="hold"/>
                                        <p:tgtEl>
                                          <p:spTgt spid="10"/>
                                        </p:tgtEl>
                                        <p:attrNameLst>
                                          <p:attrName>ppt_h</p:attrName>
                                        </p:attrNameLst>
                                      </p:cBhvr>
                                      <p:tavLst>
                                        <p:tav tm="0">
                                          <p:val>
                                            <p:strVal val="#ppt_h"/>
                                          </p:val>
                                        </p:tav>
                                        <p:tav tm="100000">
                                          <p:val>
                                            <p:strVal val="#ppt_h"/>
                                          </p:val>
                                        </p:tav>
                                      </p:tavLst>
                                    </p:anim>
                                    <p:animEffect transition="in" filter="fade">
                                      <p:cBhvr>
                                        <p:cTn id="21" dur="1000"/>
                                        <p:tgtEl>
                                          <p:spTgt spid="10"/>
                                        </p:tgtEl>
                                      </p:cBhvr>
                                    </p:animEffect>
                                  </p:childTnLst>
                                </p:cTn>
                              </p:par>
                              <p:par>
                                <p:cTn id="22" presetID="50" presetClass="entr" presetSubtype="0" decel="10000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1000" fill="hold"/>
                                        <p:tgtEl>
                                          <p:spTgt spid="7"/>
                                        </p:tgtEl>
                                        <p:attrNameLst>
                                          <p:attrName>ppt_w</p:attrName>
                                        </p:attrNameLst>
                                      </p:cBhvr>
                                      <p:tavLst>
                                        <p:tav tm="0">
                                          <p:val>
                                            <p:strVal val="#ppt_w+.3"/>
                                          </p:val>
                                        </p:tav>
                                        <p:tav tm="100000">
                                          <p:val>
                                            <p:strVal val="#ppt_w"/>
                                          </p:val>
                                        </p:tav>
                                      </p:tavLst>
                                    </p:anim>
                                    <p:anim calcmode="lin" valueType="num">
                                      <p:cBhvr>
                                        <p:cTn id="25" dur="1000" fill="hold"/>
                                        <p:tgtEl>
                                          <p:spTgt spid="7"/>
                                        </p:tgtEl>
                                        <p:attrNameLst>
                                          <p:attrName>ppt_h</p:attrName>
                                        </p:attrNameLst>
                                      </p:cBhvr>
                                      <p:tavLst>
                                        <p:tav tm="0">
                                          <p:val>
                                            <p:strVal val="#ppt_h"/>
                                          </p:val>
                                        </p:tav>
                                        <p:tav tm="100000">
                                          <p:val>
                                            <p:strVal val="#ppt_h"/>
                                          </p:val>
                                        </p:tav>
                                      </p:tavLst>
                                    </p:anim>
                                    <p:animEffect transition="in" filter="fade">
                                      <p:cBhvr>
                                        <p:cTn id="26" dur="1000"/>
                                        <p:tgtEl>
                                          <p:spTgt spid="7"/>
                                        </p:tgtEl>
                                      </p:cBhvr>
                                    </p:animEffect>
                                  </p:childTnLst>
                                </p:cTn>
                              </p:par>
                              <p:par>
                                <p:cTn id="27" presetID="50" presetClass="entr" presetSubtype="0" decel="10000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1000" fill="hold"/>
                                        <p:tgtEl>
                                          <p:spTgt spid="13"/>
                                        </p:tgtEl>
                                        <p:attrNameLst>
                                          <p:attrName>ppt_w</p:attrName>
                                        </p:attrNameLst>
                                      </p:cBhvr>
                                      <p:tavLst>
                                        <p:tav tm="0">
                                          <p:val>
                                            <p:strVal val="#ppt_w+.3"/>
                                          </p:val>
                                        </p:tav>
                                        <p:tav tm="100000">
                                          <p:val>
                                            <p:strVal val="#ppt_w"/>
                                          </p:val>
                                        </p:tav>
                                      </p:tavLst>
                                    </p:anim>
                                    <p:anim calcmode="lin" valueType="num">
                                      <p:cBhvr>
                                        <p:cTn id="30" dur="1000" fill="hold"/>
                                        <p:tgtEl>
                                          <p:spTgt spid="13"/>
                                        </p:tgtEl>
                                        <p:attrNameLst>
                                          <p:attrName>ppt_h</p:attrName>
                                        </p:attrNameLst>
                                      </p:cBhvr>
                                      <p:tavLst>
                                        <p:tav tm="0">
                                          <p:val>
                                            <p:strVal val="#ppt_h"/>
                                          </p:val>
                                        </p:tav>
                                        <p:tav tm="100000">
                                          <p:val>
                                            <p:strVal val="#ppt_h"/>
                                          </p:val>
                                        </p:tav>
                                      </p:tavLst>
                                    </p:anim>
                                    <p:animEffect transition="in" filter="fade">
                                      <p:cBhvr>
                                        <p:cTn id="31" dur="1000"/>
                                        <p:tgtEl>
                                          <p:spTgt spid="13"/>
                                        </p:tgtEl>
                                      </p:cBhvr>
                                    </p:animEffect>
                                  </p:childTnLst>
                                </p:cTn>
                              </p:par>
                              <p:par>
                                <p:cTn id="32" presetID="50" presetClass="entr" presetSubtype="0" decel="100000"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p:cTn id="34" dur="1000" fill="hold"/>
                                        <p:tgtEl>
                                          <p:spTgt spid="16"/>
                                        </p:tgtEl>
                                        <p:attrNameLst>
                                          <p:attrName>ppt_w</p:attrName>
                                        </p:attrNameLst>
                                      </p:cBhvr>
                                      <p:tavLst>
                                        <p:tav tm="0">
                                          <p:val>
                                            <p:strVal val="#ppt_w+.3"/>
                                          </p:val>
                                        </p:tav>
                                        <p:tav tm="100000">
                                          <p:val>
                                            <p:strVal val="#ppt_w"/>
                                          </p:val>
                                        </p:tav>
                                      </p:tavLst>
                                    </p:anim>
                                    <p:anim calcmode="lin" valueType="num">
                                      <p:cBhvr>
                                        <p:cTn id="35" dur="1000" fill="hold"/>
                                        <p:tgtEl>
                                          <p:spTgt spid="16"/>
                                        </p:tgtEl>
                                        <p:attrNameLst>
                                          <p:attrName>ppt_h</p:attrName>
                                        </p:attrNameLst>
                                      </p:cBhvr>
                                      <p:tavLst>
                                        <p:tav tm="0">
                                          <p:val>
                                            <p:strVal val="#ppt_h"/>
                                          </p:val>
                                        </p:tav>
                                        <p:tav tm="100000">
                                          <p:val>
                                            <p:strVal val="#ppt_h"/>
                                          </p:val>
                                        </p:tav>
                                      </p:tavLst>
                                    </p:anim>
                                    <p:animEffect transition="in" filter="fade">
                                      <p:cBhvr>
                                        <p:cTn id="36" dur="1000"/>
                                        <p:tgtEl>
                                          <p:spTgt spid="16"/>
                                        </p:tgtEl>
                                      </p:cBhvr>
                                    </p:animEffect>
                                  </p:childTnLst>
                                </p:cTn>
                              </p:par>
                              <p:par>
                                <p:cTn id="37" presetID="50" presetClass="entr" presetSubtype="0" decel="100000" fill="hold" nodeType="with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p:cTn id="39" dur="1000" fill="hold"/>
                                        <p:tgtEl>
                                          <p:spTgt spid="4"/>
                                        </p:tgtEl>
                                        <p:attrNameLst>
                                          <p:attrName>ppt_w</p:attrName>
                                        </p:attrNameLst>
                                      </p:cBhvr>
                                      <p:tavLst>
                                        <p:tav tm="0">
                                          <p:val>
                                            <p:strVal val="#ppt_w+.3"/>
                                          </p:val>
                                        </p:tav>
                                        <p:tav tm="100000">
                                          <p:val>
                                            <p:strVal val="#ppt_w"/>
                                          </p:val>
                                        </p:tav>
                                      </p:tavLst>
                                    </p:anim>
                                    <p:anim calcmode="lin" valueType="num">
                                      <p:cBhvr>
                                        <p:cTn id="40" dur="1000" fill="hold"/>
                                        <p:tgtEl>
                                          <p:spTgt spid="4"/>
                                        </p:tgtEl>
                                        <p:attrNameLst>
                                          <p:attrName>ppt_h</p:attrName>
                                        </p:attrNameLst>
                                      </p:cBhvr>
                                      <p:tavLst>
                                        <p:tav tm="0">
                                          <p:val>
                                            <p:strVal val="#ppt_h"/>
                                          </p:val>
                                        </p:tav>
                                        <p:tav tm="100000">
                                          <p:val>
                                            <p:strVal val="#ppt_h"/>
                                          </p:val>
                                        </p:tav>
                                      </p:tavLst>
                                    </p:anim>
                                    <p:animEffect transition="in" filter="fade">
                                      <p:cBhvr>
                                        <p:cTn id="4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D16B4C-C58C-446D-9B9A-C0C8B66CFF0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48737" y="47741"/>
            <a:ext cx="1261259" cy="1261259"/>
          </a:xfrm>
          <a:prstGeom prst="rect">
            <a:avLst/>
          </a:prstGeom>
        </p:spPr>
      </p:pic>
      <p:sp>
        <p:nvSpPr>
          <p:cNvPr id="3" name="Rectangle 2">
            <a:extLst>
              <a:ext uri="{FF2B5EF4-FFF2-40B4-BE49-F238E27FC236}">
                <a16:creationId xmlns:a16="http://schemas.microsoft.com/office/drawing/2014/main" id="{EE40F4EF-AA34-4D8F-8813-60DE167F9EBA}"/>
              </a:ext>
            </a:extLst>
          </p:cNvPr>
          <p:cNvSpPr/>
          <p:nvPr/>
        </p:nvSpPr>
        <p:spPr>
          <a:xfrm>
            <a:off x="-1405056" y="2100105"/>
            <a:ext cx="15135923" cy="4506340"/>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EC9684"/>
              </a:solidFill>
              <a:latin typeface="Arial"/>
              <a:sym typeface="Arial"/>
            </a:endParaRPr>
          </a:p>
        </p:txBody>
      </p:sp>
      <p:sp>
        <p:nvSpPr>
          <p:cNvPr id="4" name="Google Shape;1910;p31">
            <a:extLst>
              <a:ext uri="{FF2B5EF4-FFF2-40B4-BE49-F238E27FC236}">
                <a16:creationId xmlns:a16="http://schemas.microsoft.com/office/drawing/2014/main" id="{845B9236-E581-4DE6-987D-5F9EEFE9246D}"/>
              </a:ext>
            </a:extLst>
          </p:cNvPr>
          <p:cNvSpPr txBox="1">
            <a:spLocks/>
          </p:cNvSpPr>
          <p:nvPr/>
        </p:nvSpPr>
        <p:spPr>
          <a:xfrm>
            <a:off x="1045887" y="838846"/>
            <a:ext cx="8618720" cy="966381"/>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defTabSz="1219170">
              <a:buClr>
                <a:srgbClr val="FFFFFF"/>
              </a:buClr>
              <a:defRPr/>
            </a:pPr>
            <a:r>
              <a:rPr lang="en-US" sz="13333" kern="0">
                <a:ln w="12700">
                  <a:solidFill>
                    <a:srgbClr val="FFFFFF"/>
                  </a:solidFill>
                </a:ln>
                <a:solidFill>
                  <a:srgbClr val="D34827"/>
                </a:solidFill>
                <a:latin typeface="#9Slide05 SVNSweetie" panose="02000000000000000000" pitchFamily="2" charset="0"/>
              </a:rPr>
              <a:t>Luyện đọc câu dài</a:t>
            </a:r>
          </a:p>
        </p:txBody>
      </p:sp>
      <p:sp>
        <p:nvSpPr>
          <p:cNvPr id="6" name="TextBox 5">
            <a:extLst>
              <a:ext uri="{FF2B5EF4-FFF2-40B4-BE49-F238E27FC236}">
                <a16:creationId xmlns:a16="http://schemas.microsoft.com/office/drawing/2014/main" id="{E443A1C6-C0BA-4770-80A4-07724147C0ED}"/>
              </a:ext>
            </a:extLst>
          </p:cNvPr>
          <p:cNvSpPr txBox="1"/>
          <p:nvPr/>
        </p:nvSpPr>
        <p:spPr>
          <a:xfrm>
            <a:off x="446049" y="2340497"/>
            <a:ext cx="11433716" cy="3046988"/>
          </a:xfrm>
          <a:prstGeom prst="rect">
            <a:avLst/>
          </a:prstGeom>
          <a:noFill/>
        </p:spPr>
        <p:txBody>
          <a:bodyPr wrap="square" rtlCol="0">
            <a:spAutoFit/>
          </a:bodyPr>
          <a:lstStyle/>
          <a:p>
            <a:pPr algn="just" defTabSz="1219170">
              <a:buClr>
                <a:srgbClr val="000000"/>
              </a:buClr>
              <a:defRPr/>
            </a:pPr>
            <a:r>
              <a:rPr lang="vi-VN" sz="4800" b="1" kern="0">
                <a:solidFill>
                  <a:srgbClr val="597000">
                    <a:lumMod val="50000"/>
                  </a:srgbClr>
                </a:solidFill>
                <a:latin typeface="Cambria" panose="02040503050406030204" pitchFamily="18" charset="0"/>
                <a:ea typeface="Cambria" panose="02040503050406030204" pitchFamily="18" charset="0"/>
                <a:cs typeface="Arial"/>
                <a:sym typeface="Arial"/>
              </a:rPr>
              <a:t>Cuộc thi sáng tác truyện </a:t>
            </a:r>
            <a:r>
              <a:rPr lang="vi-VN" sz="4800" b="1" kern="0">
                <a:solidFill>
                  <a:srgbClr val="FF0000"/>
                </a:solidFill>
                <a:latin typeface="Cambria" panose="02040503050406030204" pitchFamily="18" charset="0"/>
                <a:ea typeface="Cambria" panose="02040503050406030204" pitchFamily="18" charset="0"/>
                <a:cs typeface="Arial"/>
                <a:sym typeface="Arial"/>
              </a:rPr>
              <a:t>/</a:t>
            </a:r>
            <a:r>
              <a:rPr lang="vi-VN" sz="4800" b="1" kern="0">
                <a:solidFill>
                  <a:srgbClr val="597000">
                    <a:lumMod val="50000"/>
                  </a:srgbClr>
                </a:solidFill>
                <a:latin typeface="Cambria" panose="02040503050406030204" pitchFamily="18" charset="0"/>
                <a:ea typeface="Cambria" panose="02040503050406030204" pitchFamily="18" charset="0"/>
                <a:cs typeface="Arial"/>
                <a:sym typeface="Arial"/>
              </a:rPr>
              <a:t>"Đoá hoa đồng thoại" </a:t>
            </a:r>
            <a:r>
              <a:rPr lang="vi-VN" sz="4800" b="1" kern="0">
                <a:solidFill>
                  <a:srgbClr val="FF0000"/>
                </a:solidFill>
                <a:latin typeface="Cambria" panose="02040503050406030204" pitchFamily="18" charset="0"/>
                <a:ea typeface="Cambria" panose="02040503050406030204" pitchFamily="18" charset="0"/>
                <a:cs typeface="Arial"/>
                <a:sym typeface="Arial"/>
              </a:rPr>
              <a:t>/</a:t>
            </a:r>
            <a:r>
              <a:rPr lang="vi-VN" sz="4800" b="1" kern="0">
                <a:solidFill>
                  <a:srgbClr val="597000">
                    <a:lumMod val="50000"/>
                  </a:srgbClr>
                </a:solidFill>
                <a:latin typeface="Cambria" panose="02040503050406030204" pitchFamily="18" charset="0"/>
                <a:ea typeface="Cambria" panose="02040503050406030204" pitchFamily="18" charset="0"/>
                <a:cs typeface="Arial"/>
                <a:sym typeface="Arial"/>
              </a:rPr>
              <a:t>dành riêng một hạng mục </a:t>
            </a:r>
            <a:r>
              <a:rPr lang="vi-VN" sz="4800" b="1" kern="0">
                <a:solidFill>
                  <a:srgbClr val="FF0000"/>
                </a:solidFill>
                <a:latin typeface="Cambria" panose="02040503050406030204" pitchFamily="18" charset="0"/>
                <a:ea typeface="Cambria" panose="02040503050406030204" pitchFamily="18" charset="0"/>
                <a:cs typeface="Arial"/>
                <a:sym typeface="Arial"/>
              </a:rPr>
              <a:t>/</a:t>
            </a:r>
            <a:r>
              <a:rPr lang="vi-VN" sz="4800" b="1" kern="0">
                <a:solidFill>
                  <a:srgbClr val="597000">
                    <a:lumMod val="50000"/>
                  </a:srgbClr>
                </a:solidFill>
                <a:latin typeface="Cambria" panose="02040503050406030204" pitchFamily="18" charset="0"/>
                <a:ea typeface="Cambria" panose="02040503050406030204" pitchFamily="18" charset="0"/>
                <a:cs typeface="Arial"/>
                <a:sym typeface="Arial"/>
              </a:rPr>
              <a:t>cho học sinh các trường tiểu học </a:t>
            </a:r>
            <a:r>
              <a:rPr lang="vi-VN" sz="4800" b="1" kern="0">
                <a:solidFill>
                  <a:srgbClr val="FF0000"/>
                </a:solidFill>
                <a:latin typeface="Cambria" panose="02040503050406030204" pitchFamily="18" charset="0"/>
                <a:ea typeface="Cambria" panose="02040503050406030204" pitchFamily="18" charset="0"/>
                <a:cs typeface="Arial"/>
                <a:sym typeface="Arial"/>
              </a:rPr>
              <a:t>/</a:t>
            </a:r>
            <a:r>
              <a:rPr lang="vi-VN" sz="4800" b="1" kern="0">
                <a:solidFill>
                  <a:srgbClr val="597000">
                    <a:lumMod val="50000"/>
                  </a:srgbClr>
                </a:solidFill>
                <a:latin typeface="Cambria" panose="02040503050406030204" pitchFamily="18" charset="0"/>
                <a:ea typeface="Cambria" panose="02040503050406030204" pitchFamily="18" charset="0"/>
                <a:cs typeface="Arial"/>
                <a:sym typeface="Arial"/>
              </a:rPr>
              <a:t>trên toàn quốc tham gia. </a:t>
            </a:r>
          </a:p>
        </p:txBody>
      </p:sp>
    </p:spTree>
    <p:extLst>
      <p:ext uri="{BB962C8B-B14F-4D97-AF65-F5344CB8AC3E}">
        <p14:creationId xmlns:p14="http://schemas.microsoft.com/office/powerpoint/2010/main" val="376385836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D16B4C-C58C-446D-9B9A-C0C8B66CFF0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48737" y="47741"/>
            <a:ext cx="1261259" cy="1261259"/>
          </a:xfrm>
          <a:prstGeom prst="rect">
            <a:avLst/>
          </a:prstGeom>
        </p:spPr>
      </p:pic>
      <p:sp>
        <p:nvSpPr>
          <p:cNvPr id="3" name="Rectangle 2">
            <a:extLst>
              <a:ext uri="{FF2B5EF4-FFF2-40B4-BE49-F238E27FC236}">
                <a16:creationId xmlns:a16="http://schemas.microsoft.com/office/drawing/2014/main" id="{EE40F4EF-AA34-4D8F-8813-60DE167F9EBA}"/>
              </a:ext>
            </a:extLst>
          </p:cNvPr>
          <p:cNvSpPr/>
          <p:nvPr/>
        </p:nvSpPr>
        <p:spPr>
          <a:xfrm>
            <a:off x="-1405056" y="2100105"/>
            <a:ext cx="15135923" cy="4506340"/>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EC9684"/>
              </a:solidFill>
              <a:effectLst/>
              <a:uLnTx/>
              <a:uFillTx/>
              <a:latin typeface="Arial"/>
              <a:ea typeface="+mn-ea"/>
              <a:cs typeface="+mn-cs"/>
              <a:sym typeface="Arial"/>
            </a:endParaRPr>
          </a:p>
        </p:txBody>
      </p:sp>
      <p:sp>
        <p:nvSpPr>
          <p:cNvPr id="4" name="Google Shape;1910;p31">
            <a:extLst>
              <a:ext uri="{FF2B5EF4-FFF2-40B4-BE49-F238E27FC236}">
                <a16:creationId xmlns:a16="http://schemas.microsoft.com/office/drawing/2014/main" id="{845B9236-E581-4DE6-987D-5F9EEFE9246D}"/>
              </a:ext>
            </a:extLst>
          </p:cNvPr>
          <p:cNvSpPr txBox="1">
            <a:spLocks/>
          </p:cNvSpPr>
          <p:nvPr/>
        </p:nvSpPr>
        <p:spPr>
          <a:xfrm>
            <a:off x="1045887" y="838846"/>
            <a:ext cx="8618720" cy="966381"/>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r" defTabSz="1219170" rtl="0" eaLnBrk="1" fontAlgn="auto" latinLnBrk="0" hangingPunct="1">
              <a:lnSpc>
                <a:spcPct val="100000"/>
              </a:lnSpc>
              <a:spcBef>
                <a:spcPts val="0"/>
              </a:spcBef>
              <a:spcAft>
                <a:spcPts val="0"/>
              </a:spcAft>
              <a:buClr>
                <a:srgbClr val="FFFFFF"/>
              </a:buClr>
              <a:buSzPts val="3600"/>
              <a:buFont typeface="Chango"/>
              <a:buNone/>
              <a:tabLst/>
              <a:defRPr/>
            </a:pPr>
            <a:r>
              <a:rPr kumimoji="0" lang="en-US" sz="13333" b="0" i="0" u="none" strike="noStrike" kern="0" cap="none" spc="0" normalizeH="0" baseline="0" noProof="0">
                <a:ln w="12700">
                  <a:solidFill>
                    <a:srgbClr val="FFFFFF"/>
                  </a:solidFill>
                </a:ln>
                <a:solidFill>
                  <a:srgbClr val="D34827"/>
                </a:solidFill>
                <a:effectLst/>
                <a:uLnTx/>
                <a:uFillTx/>
                <a:latin typeface="#9Slide05 SVNSweetie" panose="02000000000000000000" pitchFamily="2" charset="0"/>
                <a:sym typeface="Chango"/>
              </a:rPr>
              <a:t>Luyện đọc câu dài</a:t>
            </a:r>
          </a:p>
        </p:txBody>
      </p:sp>
      <p:sp>
        <p:nvSpPr>
          <p:cNvPr id="6" name="TextBox 5">
            <a:extLst>
              <a:ext uri="{FF2B5EF4-FFF2-40B4-BE49-F238E27FC236}">
                <a16:creationId xmlns:a16="http://schemas.microsoft.com/office/drawing/2014/main" id="{E443A1C6-C0BA-4770-80A4-07724147C0ED}"/>
              </a:ext>
            </a:extLst>
          </p:cNvPr>
          <p:cNvSpPr txBox="1"/>
          <p:nvPr/>
        </p:nvSpPr>
        <p:spPr>
          <a:xfrm>
            <a:off x="446049" y="2340497"/>
            <a:ext cx="11433716" cy="3046988"/>
          </a:xfrm>
          <a:prstGeom prst="rect">
            <a:avLst/>
          </a:prstGeom>
          <a:noFill/>
        </p:spPr>
        <p:txBody>
          <a:bodyPr wrap="square" rtlCol="0">
            <a:spAutoFit/>
          </a:bodyPr>
          <a:lstStyle/>
          <a:p>
            <a:pPr lvl="0" algn="just" defTabSz="1219170">
              <a:buClr>
                <a:srgbClr val="000000"/>
              </a:buClr>
              <a:defRPr/>
            </a:pPr>
            <a:r>
              <a:rPr lang="vi-VN" sz="4800" b="1" kern="0">
                <a:solidFill>
                  <a:srgbClr val="597000">
                    <a:lumMod val="50000"/>
                  </a:srgbClr>
                </a:solidFill>
                <a:latin typeface="Cambria" panose="02040503050406030204" pitchFamily="18" charset="0"/>
                <a:ea typeface="Cambria" panose="02040503050406030204" pitchFamily="18" charset="0"/>
                <a:cs typeface="Arial"/>
                <a:sym typeface="Arial"/>
              </a:rPr>
              <a:t>Ban Tổ chức khẳng định</a:t>
            </a:r>
            <a:r>
              <a:rPr lang="en-US" sz="4800" b="1" kern="0">
                <a:solidFill>
                  <a:srgbClr val="FF0000"/>
                </a:solidFill>
                <a:latin typeface="Cambria" panose="02040503050406030204" pitchFamily="18" charset="0"/>
                <a:ea typeface="Cambria" panose="02040503050406030204" pitchFamily="18" charset="0"/>
                <a:cs typeface="Arial"/>
                <a:sym typeface="Arial"/>
              </a:rPr>
              <a:t>/</a:t>
            </a:r>
            <a:r>
              <a:rPr lang="vi-VN" sz="4800" b="1" kern="0">
                <a:solidFill>
                  <a:srgbClr val="597000">
                    <a:lumMod val="50000"/>
                  </a:srgbClr>
                </a:solidFill>
                <a:latin typeface="Cambria" panose="02040503050406030204" pitchFamily="18" charset="0"/>
                <a:ea typeface="Cambria" panose="02040503050406030204" pitchFamily="18" charset="0"/>
                <a:cs typeface="Arial"/>
                <a:sym typeface="Arial"/>
              </a:rPr>
              <a:t> đây là dịp để khuyến khích và phát hiện tài năng sáng tác truyện đồng thoại </a:t>
            </a:r>
            <a:r>
              <a:rPr lang="en-US" sz="4800" b="1" kern="0">
                <a:solidFill>
                  <a:srgbClr val="FF0000"/>
                </a:solidFill>
                <a:latin typeface="Cambria" panose="02040503050406030204" pitchFamily="18" charset="0"/>
                <a:ea typeface="Cambria" panose="02040503050406030204" pitchFamily="18" charset="0"/>
                <a:cs typeface="Arial"/>
                <a:sym typeface="Arial"/>
              </a:rPr>
              <a:t>/</a:t>
            </a:r>
            <a:r>
              <a:rPr lang="vi-VN" sz="4800" b="1" kern="0">
                <a:solidFill>
                  <a:srgbClr val="597000">
                    <a:lumMod val="50000"/>
                  </a:srgbClr>
                </a:solidFill>
                <a:latin typeface="Cambria" panose="02040503050406030204" pitchFamily="18" charset="0"/>
                <a:ea typeface="Cambria" panose="02040503050406030204" pitchFamily="18" charset="0"/>
                <a:cs typeface="Arial"/>
                <a:sym typeface="Arial"/>
              </a:rPr>
              <a:t>của các em nhỏ.</a:t>
            </a:r>
            <a:r>
              <a:rPr lang="en-US" sz="4800" b="1" kern="0">
                <a:solidFill>
                  <a:srgbClr val="FF0000"/>
                </a:solidFill>
                <a:latin typeface="Cambria" panose="02040503050406030204" pitchFamily="18" charset="0"/>
                <a:ea typeface="Cambria" panose="02040503050406030204" pitchFamily="18" charset="0"/>
                <a:cs typeface="Arial"/>
                <a:sym typeface="Arial"/>
              </a:rPr>
              <a:t>//</a:t>
            </a:r>
            <a:r>
              <a:rPr lang="vi-VN" sz="4800" b="1" kern="0">
                <a:solidFill>
                  <a:srgbClr val="FF0000"/>
                </a:solidFill>
                <a:latin typeface="Cambria" panose="02040503050406030204" pitchFamily="18" charset="0"/>
                <a:ea typeface="Cambria" panose="02040503050406030204" pitchFamily="18" charset="0"/>
                <a:cs typeface="Arial"/>
                <a:sym typeface="Arial"/>
              </a:rPr>
              <a:t> </a:t>
            </a:r>
            <a:endParaRPr kumimoji="0" lang="vi-VN" sz="4800" b="1" i="0" u="none" strike="noStrike" kern="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166636995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D16B4C-C58C-446D-9B9A-C0C8B66CFF0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48737" y="47741"/>
            <a:ext cx="1261259" cy="1261259"/>
          </a:xfrm>
          <a:prstGeom prst="rect">
            <a:avLst/>
          </a:prstGeom>
        </p:spPr>
      </p:pic>
      <p:sp>
        <p:nvSpPr>
          <p:cNvPr id="3" name="Rectangle 2">
            <a:extLst>
              <a:ext uri="{FF2B5EF4-FFF2-40B4-BE49-F238E27FC236}">
                <a16:creationId xmlns:a16="http://schemas.microsoft.com/office/drawing/2014/main" id="{EE40F4EF-AA34-4D8F-8813-60DE167F9EBA}"/>
              </a:ext>
            </a:extLst>
          </p:cNvPr>
          <p:cNvSpPr/>
          <p:nvPr/>
        </p:nvSpPr>
        <p:spPr>
          <a:xfrm>
            <a:off x="-1405056" y="2100105"/>
            <a:ext cx="15135923" cy="4506340"/>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EC9684"/>
              </a:solidFill>
              <a:effectLst/>
              <a:uLnTx/>
              <a:uFillTx/>
              <a:latin typeface="Arial"/>
              <a:ea typeface="+mn-ea"/>
              <a:cs typeface="+mn-cs"/>
              <a:sym typeface="Arial"/>
            </a:endParaRPr>
          </a:p>
        </p:txBody>
      </p:sp>
      <p:sp>
        <p:nvSpPr>
          <p:cNvPr id="4" name="Google Shape;1910;p31">
            <a:extLst>
              <a:ext uri="{FF2B5EF4-FFF2-40B4-BE49-F238E27FC236}">
                <a16:creationId xmlns:a16="http://schemas.microsoft.com/office/drawing/2014/main" id="{845B9236-E581-4DE6-987D-5F9EEFE9246D}"/>
              </a:ext>
            </a:extLst>
          </p:cNvPr>
          <p:cNvSpPr txBox="1">
            <a:spLocks/>
          </p:cNvSpPr>
          <p:nvPr/>
        </p:nvSpPr>
        <p:spPr>
          <a:xfrm>
            <a:off x="1045887" y="838846"/>
            <a:ext cx="8618720" cy="966381"/>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r" defTabSz="1219170" rtl="0" eaLnBrk="1" fontAlgn="auto" latinLnBrk="0" hangingPunct="1">
              <a:lnSpc>
                <a:spcPct val="100000"/>
              </a:lnSpc>
              <a:spcBef>
                <a:spcPts val="0"/>
              </a:spcBef>
              <a:spcAft>
                <a:spcPts val="0"/>
              </a:spcAft>
              <a:buClr>
                <a:srgbClr val="FFFFFF"/>
              </a:buClr>
              <a:buSzPts val="3600"/>
              <a:buFont typeface="Chango"/>
              <a:buNone/>
              <a:tabLst/>
              <a:defRPr/>
            </a:pPr>
            <a:r>
              <a:rPr kumimoji="0" lang="en-US" sz="13333" b="0" i="0" u="none" strike="noStrike" kern="0" cap="none" spc="0" normalizeH="0" baseline="0" noProof="0">
                <a:ln w="12700">
                  <a:solidFill>
                    <a:srgbClr val="FFFFFF"/>
                  </a:solidFill>
                </a:ln>
                <a:solidFill>
                  <a:srgbClr val="D34827"/>
                </a:solidFill>
                <a:effectLst/>
                <a:uLnTx/>
                <a:uFillTx/>
                <a:latin typeface="#9Slide05 SVNSweetie" panose="02000000000000000000" pitchFamily="2" charset="0"/>
                <a:sym typeface="Chango"/>
              </a:rPr>
              <a:t>Luyện đọc câu dài</a:t>
            </a:r>
          </a:p>
        </p:txBody>
      </p:sp>
      <p:sp>
        <p:nvSpPr>
          <p:cNvPr id="6" name="TextBox 5">
            <a:extLst>
              <a:ext uri="{FF2B5EF4-FFF2-40B4-BE49-F238E27FC236}">
                <a16:creationId xmlns:a16="http://schemas.microsoft.com/office/drawing/2014/main" id="{E443A1C6-C0BA-4770-80A4-07724147C0ED}"/>
              </a:ext>
            </a:extLst>
          </p:cNvPr>
          <p:cNvSpPr txBox="1"/>
          <p:nvPr/>
        </p:nvSpPr>
        <p:spPr>
          <a:xfrm>
            <a:off x="446049" y="2340497"/>
            <a:ext cx="11433716" cy="3046988"/>
          </a:xfrm>
          <a:prstGeom prst="rect">
            <a:avLst/>
          </a:prstGeom>
          <a:noFill/>
        </p:spPr>
        <p:txBody>
          <a:bodyPr wrap="square" rtlCol="0">
            <a:spAutoFit/>
          </a:bodyPr>
          <a:lstStyle/>
          <a:p>
            <a:pPr lvl="0" algn="just" defTabSz="1219170">
              <a:buClr>
                <a:srgbClr val="000000"/>
              </a:buClr>
              <a:defRPr/>
            </a:pPr>
            <a:r>
              <a:rPr lang="vi-VN" sz="4800" b="1" kern="0">
                <a:solidFill>
                  <a:srgbClr val="597000">
                    <a:lumMod val="50000"/>
                  </a:srgbClr>
                </a:solidFill>
                <a:latin typeface="Cambria" panose="02040503050406030204" pitchFamily="18" charset="0"/>
                <a:ea typeface="Cambria" panose="02040503050406030204" pitchFamily="18" charset="0"/>
                <a:cs typeface="Arial"/>
                <a:sym typeface="Arial"/>
              </a:rPr>
              <a:t>Đây cũng là dịp </a:t>
            </a:r>
            <a:r>
              <a:rPr lang="en-US" sz="4800" b="1" kern="0">
                <a:solidFill>
                  <a:srgbClr val="FF0000"/>
                </a:solidFill>
                <a:latin typeface="Cambria" panose="02040503050406030204" pitchFamily="18" charset="0"/>
                <a:ea typeface="Cambria" panose="02040503050406030204" pitchFamily="18" charset="0"/>
                <a:cs typeface="Arial"/>
                <a:sym typeface="Arial"/>
              </a:rPr>
              <a:t>/</a:t>
            </a:r>
            <a:r>
              <a:rPr lang="vi-VN" sz="4800" b="1" kern="0">
                <a:solidFill>
                  <a:srgbClr val="597000">
                    <a:lumMod val="50000"/>
                  </a:srgbClr>
                </a:solidFill>
                <a:latin typeface="Cambria" panose="02040503050406030204" pitchFamily="18" charset="0"/>
                <a:ea typeface="Cambria" panose="02040503050406030204" pitchFamily="18" charset="0"/>
                <a:cs typeface="Arial"/>
                <a:sym typeface="Arial"/>
              </a:rPr>
              <a:t>để kết nối trái tim của người dân Nhật Bản </a:t>
            </a:r>
            <a:r>
              <a:rPr lang="en-US" sz="4800" b="1" kern="0">
                <a:solidFill>
                  <a:srgbClr val="FF0000"/>
                </a:solidFill>
                <a:latin typeface="Cambria" panose="02040503050406030204" pitchFamily="18" charset="0"/>
                <a:ea typeface="Cambria" panose="02040503050406030204" pitchFamily="18" charset="0"/>
                <a:cs typeface="Arial"/>
                <a:sym typeface="Arial"/>
              </a:rPr>
              <a:t>/</a:t>
            </a:r>
            <a:r>
              <a:rPr lang="vi-VN" sz="4800" b="1" kern="0">
                <a:solidFill>
                  <a:srgbClr val="597000">
                    <a:lumMod val="50000"/>
                  </a:srgbClr>
                </a:solidFill>
                <a:latin typeface="Cambria" panose="02040503050406030204" pitchFamily="18" charset="0"/>
                <a:ea typeface="Cambria" panose="02040503050406030204" pitchFamily="18" charset="0"/>
                <a:cs typeface="Arial"/>
                <a:sym typeface="Arial"/>
              </a:rPr>
              <a:t>và Việt Nam, </a:t>
            </a:r>
            <a:r>
              <a:rPr lang="en-US" sz="4800" b="1" kern="0">
                <a:solidFill>
                  <a:srgbClr val="FF0000"/>
                </a:solidFill>
                <a:latin typeface="Cambria" panose="02040503050406030204" pitchFamily="18" charset="0"/>
                <a:ea typeface="Cambria" panose="02040503050406030204" pitchFamily="18" charset="0"/>
                <a:cs typeface="Arial"/>
                <a:sym typeface="Arial"/>
              </a:rPr>
              <a:t>/</a:t>
            </a:r>
            <a:r>
              <a:rPr lang="vi-VN" sz="4800" b="1" kern="0">
                <a:solidFill>
                  <a:srgbClr val="597000">
                    <a:lumMod val="50000"/>
                  </a:srgbClr>
                </a:solidFill>
                <a:latin typeface="Cambria" panose="02040503050406030204" pitchFamily="18" charset="0"/>
                <a:ea typeface="Cambria" panose="02040503050406030204" pitchFamily="18" charset="0"/>
                <a:cs typeface="Arial"/>
                <a:sym typeface="Arial"/>
              </a:rPr>
              <a:t>góp phần nuôi dưỡng tâm hồn trẻ em hai nước.</a:t>
            </a:r>
            <a:r>
              <a:rPr lang="en-US" sz="4800" b="1" kern="0">
                <a:solidFill>
                  <a:srgbClr val="FF0000"/>
                </a:solidFill>
                <a:latin typeface="Cambria" panose="02040503050406030204" pitchFamily="18" charset="0"/>
                <a:ea typeface="Cambria" panose="02040503050406030204" pitchFamily="18" charset="0"/>
                <a:cs typeface="Arial"/>
                <a:sym typeface="Arial"/>
              </a:rPr>
              <a:t>//</a:t>
            </a:r>
            <a:endParaRPr kumimoji="0" lang="vi-VN" sz="4800" b="1" i="0" u="none" strike="noStrike" kern="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11528938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50C4E7F-6245-480B-A82D-193F4F603022}"/>
              </a:ext>
            </a:extLst>
          </p:cNvPr>
          <p:cNvSpPr/>
          <p:nvPr/>
        </p:nvSpPr>
        <p:spPr>
          <a:xfrm>
            <a:off x="-983226" y="917676"/>
            <a:ext cx="13896257" cy="5613753"/>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EC9684"/>
              </a:solidFill>
              <a:latin typeface="Arial"/>
              <a:sym typeface="Arial"/>
            </a:endParaRPr>
          </a:p>
        </p:txBody>
      </p:sp>
      <p:sp>
        <p:nvSpPr>
          <p:cNvPr id="3" name="TextBox 2">
            <a:extLst>
              <a:ext uri="{FF2B5EF4-FFF2-40B4-BE49-F238E27FC236}">
                <a16:creationId xmlns:a16="http://schemas.microsoft.com/office/drawing/2014/main" id="{95D6583D-3FF3-4D74-86F0-D8803EACE24E}"/>
              </a:ext>
            </a:extLst>
          </p:cNvPr>
          <p:cNvSpPr txBox="1"/>
          <p:nvPr/>
        </p:nvSpPr>
        <p:spPr>
          <a:xfrm>
            <a:off x="899866" y="1105015"/>
            <a:ext cx="10392269" cy="1569660"/>
          </a:xfrm>
          <a:prstGeom prst="rect">
            <a:avLst/>
          </a:prstGeom>
          <a:noFill/>
        </p:spPr>
        <p:txBody>
          <a:bodyPr wrap="square" rtlCol="0">
            <a:spAutoFit/>
          </a:bodyPr>
          <a:lstStyle/>
          <a:p>
            <a:pPr algn="ctr" defTabSz="1219170">
              <a:buClr>
                <a:srgbClr val="000000"/>
              </a:buClr>
              <a:defRPr/>
            </a:pPr>
            <a:r>
              <a:rPr lang="en-US" sz="4800" b="1" kern="0">
                <a:solidFill>
                  <a:srgbClr val="597000">
                    <a:lumMod val="50000"/>
                  </a:srgbClr>
                </a:solidFill>
                <a:effectLst>
                  <a:outerShdw blurRad="38100" dist="38100" dir="2700000" algn="tl">
                    <a:srgbClr val="000000">
                      <a:alpha val="43137"/>
                    </a:srgbClr>
                  </a:outerShdw>
                </a:effectLst>
                <a:latin typeface="UTM Avo" panose="02040603050506020204" pitchFamily="18" charset="0"/>
                <a:cs typeface="#9Slide05 Bodega Script" pitchFamily="2" charset="0"/>
                <a:sym typeface="Arial"/>
              </a:rPr>
              <a:t>Theo em, bài viết có thể chia làm mấy đoạn?</a:t>
            </a:r>
            <a:endParaRPr lang="id-ID" sz="4800" b="1" kern="0">
              <a:solidFill>
                <a:srgbClr val="597000">
                  <a:lumMod val="50000"/>
                </a:srgbClr>
              </a:solidFill>
              <a:effectLst>
                <a:outerShdw blurRad="38100" dist="38100" dir="2700000" algn="tl">
                  <a:srgbClr val="000000">
                    <a:alpha val="43137"/>
                  </a:srgbClr>
                </a:outerShdw>
              </a:effectLst>
              <a:latin typeface="UTM Avo" panose="02040603050506020204" pitchFamily="18" charset="0"/>
              <a:cs typeface="#9Slide05 Bodega Script" pitchFamily="2" charset="0"/>
              <a:sym typeface="Arial"/>
            </a:endParaRPr>
          </a:p>
        </p:txBody>
      </p:sp>
      <p:sp>
        <p:nvSpPr>
          <p:cNvPr id="4" name="TextBox 3">
            <a:extLst>
              <a:ext uri="{FF2B5EF4-FFF2-40B4-BE49-F238E27FC236}">
                <a16:creationId xmlns:a16="http://schemas.microsoft.com/office/drawing/2014/main" id="{8BCBD1F0-060C-4A31-8844-CBA0EA2E3461}"/>
              </a:ext>
            </a:extLst>
          </p:cNvPr>
          <p:cNvSpPr txBox="1"/>
          <p:nvPr/>
        </p:nvSpPr>
        <p:spPr>
          <a:xfrm>
            <a:off x="230460" y="2956712"/>
            <a:ext cx="11409448" cy="748988"/>
          </a:xfrm>
          <a:prstGeom prst="rect">
            <a:avLst/>
          </a:prstGeom>
          <a:solidFill>
            <a:srgbClr val="FFFF00"/>
          </a:solidFill>
        </p:spPr>
        <p:style>
          <a:lnRef idx="3">
            <a:schemeClr val="lt1"/>
          </a:lnRef>
          <a:fillRef idx="1">
            <a:schemeClr val="accent5"/>
          </a:fillRef>
          <a:effectRef idx="1">
            <a:schemeClr val="accent5"/>
          </a:effectRef>
          <a:fontRef idx="minor">
            <a:schemeClr val="lt1"/>
          </a:fontRef>
        </p:style>
        <p:txBody>
          <a:bodyPr wrap="square">
            <a:spAutoFit/>
          </a:bodyPr>
          <a:lstStyle/>
          <a:p>
            <a:pPr algn="just" defTabSz="1219170">
              <a:buClr>
                <a:srgbClr val="000000"/>
              </a:buClr>
            </a:pPr>
            <a:r>
              <a:rPr lang="en-US" sz="4267" b="1" kern="0">
                <a:solidFill>
                  <a:srgbClr val="F369AC"/>
                </a:solidFill>
                <a:latin typeface="UTM Avo" panose="02040603050506020204" pitchFamily="18" charset="0"/>
                <a:ea typeface="Times New Roman" panose="02020603050405020304" pitchFamily="18" charset="0"/>
                <a:sym typeface="Arial"/>
              </a:rPr>
              <a:t>+ Đoạn 1: Từ đầu đến </a:t>
            </a:r>
            <a:r>
              <a:rPr lang="en-US" sz="4267" b="1" i="1" kern="0">
                <a:solidFill>
                  <a:srgbClr val="F369AC"/>
                </a:solidFill>
                <a:latin typeface="UTM Avo" panose="02040603050506020204" pitchFamily="18" charset="0"/>
                <a:ea typeface="Times New Roman" panose="02020603050405020304" pitchFamily="18" charset="0"/>
                <a:sym typeface="Arial"/>
              </a:rPr>
              <a:t>“</a:t>
            </a:r>
            <a:r>
              <a:rPr lang="vi-VN" sz="4267" b="1" i="1" kern="0">
                <a:solidFill>
                  <a:srgbClr val="F369AC"/>
                </a:solidFill>
                <a:latin typeface="UTM Avo" panose="02040603050506020204" pitchFamily="18" charset="0"/>
                <a:ea typeface="Times New Roman" panose="02020603050405020304" pitchFamily="18" charset="0"/>
                <a:sym typeface="Arial"/>
              </a:rPr>
              <a:t>hai nước</a:t>
            </a:r>
            <a:r>
              <a:rPr lang="en-US" sz="4267" b="1" i="1" kern="0">
                <a:solidFill>
                  <a:srgbClr val="F369AC"/>
                </a:solidFill>
                <a:latin typeface="UTM Avo" panose="02040603050506020204" pitchFamily="18" charset="0"/>
                <a:ea typeface="Times New Roman" panose="02020603050405020304" pitchFamily="18" charset="0"/>
                <a:sym typeface="Arial"/>
              </a:rPr>
              <a:t>”.</a:t>
            </a:r>
            <a:r>
              <a:rPr lang="en-US" sz="4267" b="1" kern="0">
                <a:solidFill>
                  <a:srgbClr val="F369AC"/>
                </a:solidFill>
                <a:latin typeface="UTM Avo" panose="02040603050506020204" pitchFamily="18" charset="0"/>
                <a:ea typeface="Times New Roman" panose="02020603050405020304" pitchFamily="18" charset="0"/>
                <a:sym typeface="Arial"/>
              </a:rPr>
              <a:t>.</a:t>
            </a:r>
          </a:p>
        </p:txBody>
      </p:sp>
      <p:sp>
        <p:nvSpPr>
          <p:cNvPr id="5" name="TextBox 4">
            <a:extLst>
              <a:ext uri="{FF2B5EF4-FFF2-40B4-BE49-F238E27FC236}">
                <a16:creationId xmlns:a16="http://schemas.microsoft.com/office/drawing/2014/main" id="{8285C1FD-0EC9-48FF-8EBD-4650A82DDFA2}"/>
              </a:ext>
            </a:extLst>
          </p:cNvPr>
          <p:cNvSpPr txBox="1"/>
          <p:nvPr/>
        </p:nvSpPr>
        <p:spPr>
          <a:xfrm>
            <a:off x="-291184" y="1761607"/>
            <a:ext cx="12452736" cy="913007"/>
          </a:xfrm>
          <a:prstGeom prst="rect">
            <a:avLst/>
          </a:prstGeom>
          <a:noFill/>
        </p:spPr>
        <p:txBody>
          <a:bodyPr wrap="square" rtlCol="0">
            <a:spAutoFit/>
          </a:bodyPr>
          <a:lstStyle/>
          <a:p>
            <a:pPr algn="ctr" defTabSz="1219170">
              <a:buClr>
                <a:srgbClr val="000000"/>
              </a:buClr>
              <a:defRPr/>
            </a:pPr>
            <a:r>
              <a:rPr lang="en-US" sz="5333" b="1" kern="0">
                <a:solidFill>
                  <a:srgbClr val="597000">
                    <a:lumMod val="50000"/>
                  </a:srgbClr>
                </a:solidFill>
                <a:effectLst>
                  <a:outerShdw blurRad="38100" dist="38100" dir="2700000" algn="tl">
                    <a:srgbClr val="000000">
                      <a:alpha val="43137"/>
                    </a:srgbClr>
                  </a:outerShdw>
                </a:effectLst>
                <a:latin typeface="UTM Avo" panose="02040603050506020204" pitchFamily="18" charset="0"/>
                <a:cs typeface="#9Slide05 Bodega Script" pitchFamily="2" charset="0"/>
                <a:sym typeface="Arial"/>
              </a:rPr>
              <a:t>Bài viết có thể chia làm </a:t>
            </a:r>
            <a:r>
              <a:rPr lang="en-US" sz="5333" b="1" kern="0">
                <a:solidFill>
                  <a:srgbClr val="CE2C81"/>
                </a:solidFill>
                <a:effectLst>
                  <a:outerShdw blurRad="38100" dist="38100" dir="2700000" algn="tl">
                    <a:srgbClr val="000000">
                      <a:alpha val="43137"/>
                    </a:srgbClr>
                  </a:outerShdw>
                </a:effectLst>
                <a:latin typeface="UTM Avo" panose="02040603050506020204" pitchFamily="18" charset="0"/>
                <a:cs typeface="#9Slide05 Bodega Script" pitchFamily="2" charset="0"/>
                <a:sym typeface="Arial"/>
              </a:rPr>
              <a:t>3 </a:t>
            </a:r>
            <a:r>
              <a:rPr lang="en-US" sz="5333" b="1" kern="0">
                <a:solidFill>
                  <a:srgbClr val="597000">
                    <a:lumMod val="50000"/>
                  </a:srgbClr>
                </a:solidFill>
                <a:effectLst>
                  <a:outerShdw blurRad="38100" dist="38100" dir="2700000" algn="tl">
                    <a:srgbClr val="000000">
                      <a:alpha val="43137"/>
                    </a:srgbClr>
                  </a:outerShdw>
                </a:effectLst>
                <a:latin typeface="UTM Avo" panose="02040603050506020204" pitchFamily="18" charset="0"/>
                <a:cs typeface="#9Slide05 Bodega Script" pitchFamily="2" charset="0"/>
                <a:sym typeface="Arial"/>
              </a:rPr>
              <a:t>đoạn</a:t>
            </a:r>
            <a:endParaRPr lang="id-ID" sz="5333" b="1" kern="0">
              <a:solidFill>
                <a:srgbClr val="597000">
                  <a:lumMod val="50000"/>
                </a:srgbClr>
              </a:solidFill>
              <a:effectLst>
                <a:outerShdw blurRad="38100" dist="38100" dir="2700000" algn="tl">
                  <a:srgbClr val="000000">
                    <a:alpha val="43137"/>
                  </a:srgbClr>
                </a:outerShdw>
              </a:effectLst>
              <a:latin typeface="UTM Avo" panose="02040603050506020204" pitchFamily="18" charset="0"/>
              <a:cs typeface="#9Slide05 Bodega Script" pitchFamily="2" charset="0"/>
              <a:sym typeface="Arial"/>
            </a:endParaRPr>
          </a:p>
        </p:txBody>
      </p:sp>
      <p:sp>
        <p:nvSpPr>
          <p:cNvPr id="6" name="TextBox 5">
            <a:extLst>
              <a:ext uri="{FF2B5EF4-FFF2-40B4-BE49-F238E27FC236}">
                <a16:creationId xmlns:a16="http://schemas.microsoft.com/office/drawing/2014/main" id="{FEEC8B05-D807-4F73-98F4-803CD5C678D9}"/>
              </a:ext>
            </a:extLst>
          </p:cNvPr>
          <p:cNvSpPr txBox="1"/>
          <p:nvPr/>
        </p:nvSpPr>
        <p:spPr>
          <a:xfrm>
            <a:off x="260176" y="4228527"/>
            <a:ext cx="11409449" cy="748988"/>
          </a:xfrm>
          <a:prstGeom prst="rect">
            <a:avLst/>
          </a:prstGeom>
          <a:solidFill>
            <a:srgbClr val="FFFF00"/>
          </a:solidFill>
        </p:spPr>
        <p:style>
          <a:lnRef idx="3">
            <a:schemeClr val="lt1"/>
          </a:lnRef>
          <a:fillRef idx="1">
            <a:schemeClr val="accent5"/>
          </a:fillRef>
          <a:effectRef idx="1">
            <a:schemeClr val="accent5"/>
          </a:effectRef>
          <a:fontRef idx="minor">
            <a:schemeClr val="lt1"/>
          </a:fontRef>
        </p:style>
        <p:txBody>
          <a:bodyPr wrap="square">
            <a:spAutoFit/>
          </a:bodyPr>
          <a:lstStyle/>
          <a:p>
            <a:pPr algn="just" defTabSz="1219170">
              <a:buClr>
                <a:srgbClr val="000000"/>
              </a:buClr>
            </a:pPr>
            <a:r>
              <a:rPr lang="en-US" sz="4267" b="1" kern="0">
                <a:solidFill>
                  <a:srgbClr val="002060"/>
                </a:solidFill>
                <a:latin typeface="UTM Avo" panose="02040603050506020204" pitchFamily="18" charset="0"/>
                <a:ea typeface="Times New Roman" panose="02020603050405020304" pitchFamily="18" charset="0"/>
                <a:sym typeface="Arial"/>
              </a:rPr>
              <a:t>+ Đoạn 2: Tiếp theo đến “Việt Nam”.</a:t>
            </a:r>
          </a:p>
        </p:txBody>
      </p:sp>
      <p:sp>
        <p:nvSpPr>
          <p:cNvPr id="8" name="TextBox 7">
            <a:extLst>
              <a:ext uri="{FF2B5EF4-FFF2-40B4-BE49-F238E27FC236}">
                <a16:creationId xmlns:a16="http://schemas.microsoft.com/office/drawing/2014/main" id="{1CCFE59E-DC94-4396-A86A-A8D448842756}"/>
              </a:ext>
            </a:extLst>
          </p:cNvPr>
          <p:cNvSpPr txBox="1"/>
          <p:nvPr/>
        </p:nvSpPr>
        <p:spPr>
          <a:xfrm>
            <a:off x="289116" y="5335698"/>
            <a:ext cx="11292135" cy="748988"/>
          </a:xfrm>
          <a:prstGeom prst="rect">
            <a:avLst/>
          </a:prstGeom>
          <a:solidFill>
            <a:srgbClr val="FFFF00"/>
          </a:solidFill>
        </p:spPr>
        <p:style>
          <a:lnRef idx="3">
            <a:schemeClr val="lt1"/>
          </a:lnRef>
          <a:fillRef idx="1">
            <a:schemeClr val="accent5"/>
          </a:fillRef>
          <a:effectRef idx="1">
            <a:schemeClr val="accent5"/>
          </a:effectRef>
          <a:fontRef idx="minor">
            <a:schemeClr val="lt1"/>
          </a:fontRef>
        </p:style>
        <p:txBody>
          <a:bodyPr wrap="square">
            <a:spAutoFit/>
          </a:bodyPr>
          <a:lstStyle/>
          <a:p>
            <a:pPr algn="just" defTabSz="1219170">
              <a:buClr>
                <a:srgbClr val="000000"/>
              </a:buClr>
              <a:defRPr/>
            </a:pPr>
            <a:r>
              <a:rPr lang="en-US" sz="4267" b="1" kern="0">
                <a:solidFill>
                  <a:srgbClr val="0070C0"/>
                </a:solidFill>
                <a:latin typeface="UTM Avo" panose="02040603050506020204" pitchFamily="18" charset="0"/>
                <a:ea typeface="Times New Roman" panose="02020603050405020304" pitchFamily="18" charset="0"/>
                <a:sym typeface="Arial"/>
              </a:rPr>
              <a:t>+ Đoạn 3: Còn lại.</a:t>
            </a:r>
          </a:p>
        </p:txBody>
      </p:sp>
    </p:spTree>
    <p:extLst>
      <p:ext uri="{BB962C8B-B14F-4D97-AF65-F5344CB8AC3E}">
        <p14:creationId xmlns:p14="http://schemas.microsoft.com/office/powerpoint/2010/main" val="101338483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xit" presetSubtype="10" fill="hold" grpId="1" nodeType="clickEffect">
                                  <p:stCondLst>
                                    <p:cond delay="0"/>
                                  </p:stCondLst>
                                  <p:childTnLst>
                                    <p:anim calcmode="lin" valueType="num">
                                      <p:cBhvr>
                                        <p:cTn id="11" dur="500"/>
                                        <p:tgtEl>
                                          <p:spTgt spid="3"/>
                                        </p:tgtEl>
                                        <p:attrNameLst>
                                          <p:attrName>ppt_w</p:attrName>
                                        </p:attrNameLst>
                                      </p:cBhvr>
                                      <p:tavLst>
                                        <p:tav tm="0">
                                          <p:val>
                                            <p:strVal val="ppt_w"/>
                                          </p:val>
                                        </p:tav>
                                        <p:tav tm="100000">
                                          <p:val>
                                            <p:fltVal val="0"/>
                                          </p:val>
                                        </p:tav>
                                      </p:tavLst>
                                    </p:anim>
                                    <p:anim calcmode="lin" valueType="num">
                                      <p:cBhvr>
                                        <p:cTn id="12" dur="500"/>
                                        <p:tgtEl>
                                          <p:spTgt spid="3"/>
                                        </p:tgtEl>
                                        <p:attrNameLst>
                                          <p:attrName>ppt_h</p:attrName>
                                        </p:attrNameLst>
                                      </p:cBhvr>
                                      <p:tavLst>
                                        <p:tav tm="0">
                                          <p:val>
                                            <p:strVal val="ppt_h"/>
                                          </p:val>
                                        </p:tav>
                                        <p:tav tm="100000">
                                          <p:val>
                                            <p:strVal val="ppt_h"/>
                                          </p:val>
                                        </p:tav>
                                      </p:tavLst>
                                    </p:anim>
                                    <p:set>
                                      <p:cBhvr>
                                        <p:cTn id="13" dur="1" fill="hold">
                                          <p:stCondLst>
                                            <p:cond delay="499"/>
                                          </p:stCondLst>
                                        </p:cTn>
                                        <p:tgtEl>
                                          <p:spTgt spid="3"/>
                                        </p:tgtEl>
                                        <p:attrNameLst>
                                          <p:attrName>style.visibility</p:attrName>
                                        </p:attrNameLst>
                                      </p:cBhvr>
                                      <p:to>
                                        <p:strVal val="hidden"/>
                                      </p:to>
                                    </p:set>
                                  </p:childTnLst>
                                </p:cTn>
                              </p:par>
                            </p:childTnLst>
                          </p:cTn>
                        </p:par>
                        <p:par>
                          <p:cTn id="14" fill="hold">
                            <p:stCondLst>
                              <p:cond delay="500"/>
                            </p:stCondLst>
                            <p:childTnLst>
                              <p:par>
                                <p:cTn id="15" presetID="53" presetClass="entr" presetSubtype="16"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750" fill="hold"/>
                                        <p:tgtEl>
                                          <p:spTgt spid="5"/>
                                        </p:tgtEl>
                                        <p:attrNameLst>
                                          <p:attrName>ppt_w</p:attrName>
                                        </p:attrNameLst>
                                      </p:cBhvr>
                                      <p:tavLst>
                                        <p:tav tm="0">
                                          <p:val>
                                            <p:fltVal val="0"/>
                                          </p:val>
                                        </p:tav>
                                        <p:tav tm="100000">
                                          <p:val>
                                            <p:strVal val="#ppt_w"/>
                                          </p:val>
                                        </p:tav>
                                      </p:tavLst>
                                    </p:anim>
                                    <p:anim calcmode="lin" valueType="num">
                                      <p:cBhvr>
                                        <p:cTn id="18" dur="1750" fill="hold"/>
                                        <p:tgtEl>
                                          <p:spTgt spid="5"/>
                                        </p:tgtEl>
                                        <p:attrNameLst>
                                          <p:attrName>ppt_h</p:attrName>
                                        </p:attrNameLst>
                                      </p:cBhvr>
                                      <p:tavLst>
                                        <p:tav tm="0">
                                          <p:val>
                                            <p:fltVal val="0"/>
                                          </p:val>
                                        </p:tav>
                                        <p:tav tm="100000">
                                          <p:val>
                                            <p:strVal val="#ppt_h"/>
                                          </p:val>
                                        </p:tav>
                                      </p:tavLst>
                                    </p:anim>
                                    <p:animEffect transition="in" filter="fade">
                                      <p:cBhvr>
                                        <p:cTn id="19" dur="175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50" presetClass="entr" presetSubtype="0" decel="10000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1000" fill="hold"/>
                                        <p:tgtEl>
                                          <p:spTgt spid="4"/>
                                        </p:tgtEl>
                                        <p:attrNameLst>
                                          <p:attrName>ppt_w</p:attrName>
                                        </p:attrNameLst>
                                      </p:cBhvr>
                                      <p:tavLst>
                                        <p:tav tm="0">
                                          <p:val>
                                            <p:strVal val="#ppt_w+.3"/>
                                          </p:val>
                                        </p:tav>
                                        <p:tav tm="100000">
                                          <p:val>
                                            <p:strVal val="#ppt_w"/>
                                          </p:val>
                                        </p:tav>
                                      </p:tavLst>
                                    </p:anim>
                                    <p:anim calcmode="lin" valueType="num">
                                      <p:cBhvr>
                                        <p:cTn id="25" dur="1000" fill="hold"/>
                                        <p:tgtEl>
                                          <p:spTgt spid="4"/>
                                        </p:tgtEl>
                                        <p:attrNameLst>
                                          <p:attrName>ppt_h</p:attrName>
                                        </p:attrNameLst>
                                      </p:cBhvr>
                                      <p:tavLst>
                                        <p:tav tm="0">
                                          <p:val>
                                            <p:strVal val="#ppt_h"/>
                                          </p:val>
                                        </p:tav>
                                        <p:tav tm="100000">
                                          <p:val>
                                            <p:strVal val="#ppt_h"/>
                                          </p:val>
                                        </p:tav>
                                      </p:tavLst>
                                    </p:anim>
                                    <p:animEffect transition="in" filter="fade">
                                      <p:cBhvr>
                                        <p:cTn id="26" dur="1000"/>
                                        <p:tgtEl>
                                          <p:spTgt spid="4"/>
                                        </p:tgtEl>
                                      </p:cBhvr>
                                    </p:animEffect>
                                  </p:childTnLst>
                                </p:cTn>
                              </p:par>
                              <p:par>
                                <p:cTn id="27" presetID="50" presetClass="entr" presetSubtype="0" decel="10000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1000" fill="hold"/>
                                        <p:tgtEl>
                                          <p:spTgt spid="6"/>
                                        </p:tgtEl>
                                        <p:attrNameLst>
                                          <p:attrName>ppt_w</p:attrName>
                                        </p:attrNameLst>
                                      </p:cBhvr>
                                      <p:tavLst>
                                        <p:tav tm="0">
                                          <p:val>
                                            <p:strVal val="#ppt_w+.3"/>
                                          </p:val>
                                        </p:tav>
                                        <p:tav tm="100000">
                                          <p:val>
                                            <p:strVal val="#ppt_w"/>
                                          </p:val>
                                        </p:tav>
                                      </p:tavLst>
                                    </p:anim>
                                    <p:anim calcmode="lin" valueType="num">
                                      <p:cBhvr>
                                        <p:cTn id="30" dur="1000" fill="hold"/>
                                        <p:tgtEl>
                                          <p:spTgt spid="6"/>
                                        </p:tgtEl>
                                        <p:attrNameLst>
                                          <p:attrName>ppt_h</p:attrName>
                                        </p:attrNameLst>
                                      </p:cBhvr>
                                      <p:tavLst>
                                        <p:tav tm="0">
                                          <p:val>
                                            <p:strVal val="#ppt_h"/>
                                          </p:val>
                                        </p:tav>
                                        <p:tav tm="100000">
                                          <p:val>
                                            <p:strVal val="#ppt_h"/>
                                          </p:val>
                                        </p:tav>
                                      </p:tavLst>
                                    </p:anim>
                                    <p:animEffect transition="in" filter="fade">
                                      <p:cBhvr>
                                        <p:cTn id="31" dur="1000"/>
                                        <p:tgtEl>
                                          <p:spTgt spid="6"/>
                                        </p:tgtEl>
                                      </p:cBhvr>
                                    </p:animEffect>
                                  </p:childTnLst>
                                </p:cTn>
                              </p:par>
                              <p:par>
                                <p:cTn id="32" presetID="50" presetClass="entr" presetSubtype="0" decel="10000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1000" fill="hold"/>
                                        <p:tgtEl>
                                          <p:spTgt spid="8"/>
                                        </p:tgtEl>
                                        <p:attrNameLst>
                                          <p:attrName>ppt_w</p:attrName>
                                        </p:attrNameLst>
                                      </p:cBhvr>
                                      <p:tavLst>
                                        <p:tav tm="0">
                                          <p:val>
                                            <p:strVal val="#ppt_w+.3"/>
                                          </p:val>
                                        </p:tav>
                                        <p:tav tm="100000">
                                          <p:val>
                                            <p:strVal val="#ppt_w"/>
                                          </p:val>
                                        </p:tav>
                                      </p:tavLst>
                                    </p:anim>
                                    <p:anim calcmode="lin" valueType="num">
                                      <p:cBhvr>
                                        <p:cTn id="35" dur="1000" fill="hold"/>
                                        <p:tgtEl>
                                          <p:spTgt spid="8"/>
                                        </p:tgtEl>
                                        <p:attrNameLst>
                                          <p:attrName>ppt_h</p:attrName>
                                        </p:attrNameLst>
                                      </p:cBhvr>
                                      <p:tavLst>
                                        <p:tav tm="0">
                                          <p:val>
                                            <p:strVal val="#ppt_h"/>
                                          </p:val>
                                        </p:tav>
                                        <p:tav tm="100000">
                                          <p:val>
                                            <p:strVal val="#ppt_h"/>
                                          </p:val>
                                        </p:tav>
                                      </p:tavLst>
                                    </p:anim>
                                    <p:animEffect transition="in" filter="fade">
                                      <p:cBhvr>
                                        <p:cTn id="3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animBg="1"/>
      <p:bldP spid="5" grpId="0"/>
      <p:bldP spid="6"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3F79C4A5-8744-019E-D7E9-3A02CC8FA6FD}"/>
              </a:ext>
            </a:extLst>
          </p:cNvPr>
          <p:cNvSpPr/>
          <p:nvPr/>
        </p:nvSpPr>
        <p:spPr>
          <a:xfrm>
            <a:off x="176346" y="272090"/>
            <a:ext cx="11825153" cy="6852610"/>
          </a:xfrm>
          <a:prstGeom prst="roundRect">
            <a:avLst>
              <a:gd name="adj" fmla="val 1214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5" name="Google Shape;3078;p30">
            <a:extLst>
              <a:ext uri="{FF2B5EF4-FFF2-40B4-BE49-F238E27FC236}">
                <a16:creationId xmlns:a16="http://schemas.microsoft.com/office/drawing/2014/main" id="{A442FEF1-7A7C-0DE4-03A8-62DAFD3AFF5E}"/>
              </a:ext>
            </a:extLst>
          </p:cNvPr>
          <p:cNvSpPr/>
          <p:nvPr/>
        </p:nvSpPr>
        <p:spPr>
          <a:xfrm>
            <a:off x="11667252" y="2491749"/>
            <a:ext cx="1049497" cy="244455"/>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3078;p30">
            <a:extLst>
              <a:ext uri="{FF2B5EF4-FFF2-40B4-BE49-F238E27FC236}">
                <a16:creationId xmlns:a16="http://schemas.microsoft.com/office/drawing/2014/main" id="{EA503BAF-2763-5E94-1BC5-F6112779016F}"/>
              </a:ext>
            </a:extLst>
          </p:cNvPr>
          <p:cNvSpPr/>
          <p:nvPr/>
        </p:nvSpPr>
        <p:spPr>
          <a:xfrm>
            <a:off x="7358842" y="1"/>
            <a:ext cx="1049497" cy="244455"/>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 name="Hộp Văn bản 1">
            <a:extLst>
              <a:ext uri="{FF2B5EF4-FFF2-40B4-BE49-F238E27FC236}">
                <a16:creationId xmlns:a16="http://schemas.microsoft.com/office/drawing/2014/main" id="{0BC8396D-DE9D-E083-A577-6CA307C2CBEF}"/>
              </a:ext>
            </a:extLst>
          </p:cNvPr>
          <p:cNvSpPr txBox="1"/>
          <p:nvPr/>
        </p:nvSpPr>
        <p:spPr>
          <a:xfrm>
            <a:off x="346617" y="713017"/>
            <a:ext cx="11498766" cy="6555641"/>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3000" b="0" i="0" u="none" strike="noStrike" kern="0" cap="none" spc="0" normalizeH="0" baseline="0" noProof="0">
                <a:ln>
                  <a:noFill/>
                </a:ln>
                <a:solidFill>
                  <a:srgbClr val="000000"/>
                </a:solidFill>
                <a:effectLst/>
                <a:uLnTx/>
                <a:uFillTx/>
                <a:latin typeface="Calibri"/>
                <a:ea typeface="+mn-ea"/>
                <a:cs typeface="Arial"/>
                <a:sym typeface="Arial"/>
              </a:rPr>
              <a:t>	</a:t>
            </a:r>
            <a:r>
              <a:rPr kumimoji="0" lang="vi-VN" sz="3000" b="0" i="0" u="none" strike="noStrike" kern="0" cap="none" spc="0" normalizeH="0" baseline="0" noProof="0">
                <a:ln>
                  <a:noFill/>
                </a:ln>
                <a:solidFill>
                  <a:srgbClr val="FF0000"/>
                </a:solidFill>
                <a:effectLst/>
                <a:uLnTx/>
                <a:uFillTx/>
                <a:latin typeface="Calibri"/>
                <a:ea typeface="+mn-ea"/>
                <a:cs typeface="Arial"/>
                <a:sym typeface="Arial"/>
              </a:rPr>
              <a:t>Cuộc thi sáng tác truyện "Đoá hoa đồng thoại" dành riêng một hạng mục cho học sinh các trường tiểu học trên toàn quốc tham gia. Ban Tổ chức khẳng định đây là dịp để khuyến khích và phát hiện tài năng sáng tác truyện đồng thoại của các em nhỏ. Đây cũng là dịp để kết nối trái tim của người dân Nhật Bản và Việt Nam, góp phần nuôi dưỡng tâm hồn trẻ em hai nước.</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3000" b="0" i="0" u="none" strike="noStrike" kern="0" cap="none" spc="0" normalizeH="0" baseline="0" noProof="0">
                <a:ln>
                  <a:noFill/>
                </a:ln>
                <a:solidFill>
                  <a:srgbClr val="000000"/>
                </a:solidFill>
                <a:effectLst/>
                <a:uLnTx/>
                <a:uFillTx/>
                <a:latin typeface="Calibri"/>
                <a:ea typeface="+mn-ea"/>
                <a:cs typeface="Arial"/>
                <a:sym typeface="Arial"/>
              </a:rPr>
              <a:t>	</a:t>
            </a:r>
            <a:r>
              <a:rPr kumimoji="0" lang="vi-VN" sz="3000" b="0" i="0" u="none" strike="noStrike" kern="0" cap="none" spc="0" normalizeH="0" baseline="0" noProof="0">
                <a:ln>
                  <a:noFill/>
                </a:ln>
                <a:solidFill>
                  <a:srgbClr val="00B050"/>
                </a:solidFill>
                <a:effectLst/>
                <a:uLnTx/>
                <a:uFillTx/>
                <a:latin typeface="Calibri"/>
                <a:ea typeface="+mn-ea"/>
                <a:cs typeface="Arial"/>
                <a:sym typeface="Arial"/>
              </a:rPr>
              <a:t>Các tác phẩm đoạt giải được dịch sang tiếng Nhật, biên tập, vẽ minh hoạ, in ấn và phát hành rộng rãi dưới dạng tuyển tập song ngữ Việt – Nhật. Toàn bộ lợi nhuận từ việc bán sách được trao tặng cho các quỹ khuyến học, khuyến đọc của Việt Nam.</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3000" b="0" i="0" u="none" strike="noStrike" kern="0" cap="none" spc="0" normalizeH="0" baseline="0" noProof="0">
                <a:ln>
                  <a:noFill/>
                </a:ln>
                <a:solidFill>
                  <a:srgbClr val="000000"/>
                </a:solidFill>
                <a:effectLst/>
                <a:uLnTx/>
                <a:uFillTx/>
                <a:latin typeface="Calibri"/>
                <a:ea typeface="+mn-ea"/>
                <a:cs typeface="Arial"/>
                <a:sym typeface="Arial"/>
              </a:rPr>
              <a:t>	</a:t>
            </a:r>
            <a:r>
              <a:rPr kumimoji="0" lang="vi-VN" sz="3000" b="0" i="0" u="none" strike="noStrike" kern="0" cap="none" spc="0" normalizeH="0" baseline="0" noProof="0">
                <a:ln>
                  <a:noFill/>
                </a:ln>
                <a:solidFill>
                  <a:srgbClr val="7030A0"/>
                </a:solidFill>
                <a:effectLst/>
                <a:uLnTx/>
                <a:uFillTx/>
                <a:latin typeface="Calibri"/>
                <a:ea typeface="+mn-ea"/>
                <a:cs typeface="Arial"/>
                <a:sym typeface="Arial"/>
              </a:rPr>
              <a:t>Hằng năm, thí sinh đoạt giải Đặc biệt được tham gia lễ trao giải tại Nhật Bản và được khắc tên trên cúp "Đoá hoa đồng thoại" – phần thưởng vinh danh các tác giả xuất sắc. </a:t>
            </a:r>
            <a:endParaRPr kumimoji="0" lang="en-US" sz="3000" b="0" i="0" u="none" strike="noStrike" kern="0" cap="none" spc="0" normalizeH="0" baseline="0" noProof="0">
              <a:ln>
                <a:noFill/>
              </a:ln>
              <a:solidFill>
                <a:srgbClr val="7030A0"/>
              </a:solidFill>
              <a:effectLst/>
              <a:uLnTx/>
              <a:uFillTx/>
              <a:latin typeface="Calibri"/>
              <a:ea typeface="+mn-ea"/>
              <a:cs typeface="Arial"/>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3000" b="0" i="0" u="none" strike="noStrike" kern="0" cap="none" spc="0" normalizeH="0" baseline="0" noProof="0">
                <a:ln>
                  <a:noFill/>
                </a:ln>
                <a:solidFill>
                  <a:srgbClr val="000000"/>
                </a:solidFill>
                <a:effectLst/>
                <a:uLnTx/>
                <a:uFillTx/>
                <a:latin typeface="Calibri"/>
                <a:ea typeface="+mn-ea"/>
                <a:cs typeface="Arial"/>
                <a:sym typeface="Arial"/>
              </a:rPr>
              <a:t>							</a:t>
            </a:r>
            <a:r>
              <a:rPr kumimoji="0" lang="vi-VN" sz="3000" b="0" i="0" u="none" strike="noStrike" kern="0" cap="none" spc="0" normalizeH="0" baseline="0" noProof="0">
                <a:ln>
                  <a:noFill/>
                </a:ln>
                <a:solidFill>
                  <a:srgbClr val="000000"/>
                </a:solidFill>
                <a:effectLst/>
                <a:uLnTx/>
                <a:uFillTx/>
                <a:latin typeface="Calibri"/>
                <a:ea typeface="+mn-ea"/>
                <a:cs typeface="Arial"/>
                <a:sym typeface="Arial"/>
              </a:rPr>
              <a:t>Linh Tâm</a:t>
            </a:r>
            <a:endParaRPr kumimoji="0" lang="vi-VN" sz="3000" b="0" i="0" u="none" strike="noStrike" kern="0" cap="none" spc="0" normalizeH="0" baseline="0" noProof="0" dirty="0" err="1">
              <a:ln>
                <a:noFill/>
              </a:ln>
              <a:solidFill>
                <a:srgbClr val="000000"/>
              </a:solidFill>
              <a:effectLst/>
              <a:uLnTx/>
              <a:uFillTx/>
              <a:latin typeface="Calibri"/>
              <a:ea typeface="+mn-ea"/>
              <a:cs typeface="Arial"/>
              <a:sym typeface="Arial"/>
            </a:endParaRPr>
          </a:p>
        </p:txBody>
      </p:sp>
      <p:sp>
        <p:nvSpPr>
          <p:cNvPr id="11" name="Rectangle: Rounded Corners 10">
            <a:extLst>
              <a:ext uri="{FF2B5EF4-FFF2-40B4-BE49-F238E27FC236}">
                <a16:creationId xmlns:a16="http://schemas.microsoft.com/office/drawing/2014/main" id="{FC61F2C8-0467-4B54-AEE3-CE0B7FF44F2C}"/>
              </a:ext>
            </a:extLst>
          </p:cNvPr>
          <p:cNvSpPr/>
          <p:nvPr/>
        </p:nvSpPr>
        <p:spPr>
          <a:xfrm>
            <a:off x="3334885" y="344904"/>
            <a:ext cx="5073454" cy="571520"/>
          </a:xfrm>
          <a:prstGeom prst="roundRect">
            <a:avLst/>
          </a:prstGeom>
          <a:no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a:ln>
                  <a:noFill/>
                </a:ln>
                <a:solidFill>
                  <a:srgbClr val="8FD7EF">
                    <a:lumMod val="75000"/>
                  </a:srgbClr>
                </a:solidFill>
                <a:effectLst/>
                <a:uLnTx/>
                <a:uFillTx/>
                <a:latin typeface="Arial" panose="020B0604020202020204" pitchFamily="34" charset="0"/>
                <a:ea typeface="AvantGarde" panose="00000400000000000000" pitchFamily="2" charset="0"/>
                <a:cs typeface="Arial" panose="020B0604020202020204" pitchFamily="34" charset="0"/>
              </a:rPr>
              <a:t> Đoá hoa đồng thoại</a:t>
            </a:r>
            <a:endParaRPr kumimoji="0" lang="en-US" sz="3000" b="1" i="0" u="none" strike="noStrike" kern="1200" cap="none" spc="0" normalizeH="0" baseline="0" noProof="0">
              <a:ln>
                <a:noFill/>
              </a:ln>
              <a:solidFill>
                <a:srgbClr val="8FD7EF">
                  <a:lumMod val="75000"/>
                </a:srgbClr>
              </a:solidFill>
              <a:effectLst/>
              <a:uLnTx/>
              <a:uFillTx/>
              <a:latin typeface="Arial" panose="020B0604020202020204" pitchFamily="34" charset="0"/>
              <a:ea typeface="AvantGarde" panose="00000400000000000000" pitchFamily="2" charset="0"/>
              <a:cs typeface="Arial" panose="020B0604020202020204" pitchFamily="34" charset="0"/>
            </a:endParaRPr>
          </a:p>
        </p:txBody>
      </p:sp>
      <p:sp>
        <p:nvSpPr>
          <p:cNvPr id="7" name="Oval 6">
            <a:extLst>
              <a:ext uri="{FF2B5EF4-FFF2-40B4-BE49-F238E27FC236}">
                <a16:creationId xmlns:a16="http://schemas.microsoft.com/office/drawing/2014/main" id="{35330AFB-8608-44D8-B87B-2DF0911701F7}"/>
              </a:ext>
            </a:extLst>
          </p:cNvPr>
          <p:cNvSpPr/>
          <p:nvPr/>
        </p:nvSpPr>
        <p:spPr>
          <a:xfrm>
            <a:off x="1124097" y="768710"/>
            <a:ext cx="381000" cy="3810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1</a:t>
            </a:r>
          </a:p>
        </p:txBody>
      </p:sp>
      <p:sp>
        <p:nvSpPr>
          <p:cNvPr id="8" name="Oval 7">
            <a:extLst>
              <a:ext uri="{FF2B5EF4-FFF2-40B4-BE49-F238E27FC236}">
                <a16:creationId xmlns:a16="http://schemas.microsoft.com/office/drawing/2014/main" id="{2080CA41-0273-4AC6-82BA-37F4688F134E}"/>
              </a:ext>
            </a:extLst>
          </p:cNvPr>
          <p:cNvSpPr/>
          <p:nvPr/>
        </p:nvSpPr>
        <p:spPr>
          <a:xfrm>
            <a:off x="1124097" y="3568061"/>
            <a:ext cx="381000" cy="3810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2</a:t>
            </a:r>
          </a:p>
        </p:txBody>
      </p:sp>
      <p:sp>
        <p:nvSpPr>
          <p:cNvPr id="9" name="Oval 8">
            <a:extLst>
              <a:ext uri="{FF2B5EF4-FFF2-40B4-BE49-F238E27FC236}">
                <a16:creationId xmlns:a16="http://schemas.microsoft.com/office/drawing/2014/main" id="{C2D54133-FA0E-42A8-9EEB-FC7CAD8C169D}"/>
              </a:ext>
            </a:extLst>
          </p:cNvPr>
          <p:cNvSpPr/>
          <p:nvPr/>
        </p:nvSpPr>
        <p:spPr>
          <a:xfrm>
            <a:off x="1155896" y="5346380"/>
            <a:ext cx="381000" cy="3810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3</a:t>
            </a:r>
          </a:p>
        </p:txBody>
      </p:sp>
    </p:spTree>
    <p:extLst>
      <p:ext uri="{BB962C8B-B14F-4D97-AF65-F5344CB8AC3E}">
        <p14:creationId xmlns:p14="http://schemas.microsoft.com/office/powerpoint/2010/main" val="33928439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86"/>
        <p:cNvGrpSpPr/>
        <p:nvPr/>
      </p:nvGrpSpPr>
      <p:grpSpPr>
        <a:xfrm>
          <a:off x="0" y="0"/>
          <a:ext cx="0" cy="0"/>
          <a:chOff x="0" y="0"/>
          <a:chExt cx="0" cy="0"/>
        </a:xfrm>
      </p:grpSpPr>
      <p:grpSp>
        <p:nvGrpSpPr>
          <p:cNvPr id="3187" name="Google Shape;3187;p31"/>
          <p:cNvGrpSpPr/>
          <p:nvPr/>
        </p:nvGrpSpPr>
        <p:grpSpPr>
          <a:xfrm rot="19958181">
            <a:off x="9722622" y="1198845"/>
            <a:ext cx="4600953" cy="2078916"/>
            <a:chOff x="7325863" y="1348339"/>
            <a:chExt cx="1593244" cy="719899"/>
          </a:xfrm>
        </p:grpSpPr>
        <p:sp>
          <p:nvSpPr>
            <p:cNvPr id="3188" name="Google Shape;3188;p31"/>
            <p:cNvSpPr/>
            <p:nvPr/>
          </p:nvSpPr>
          <p:spPr>
            <a:xfrm>
              <a:off x="7325863" y="1348339"/>
              <a:ext cx="1593244" cy="719899"/>
            </a:xfrm>
            <a:custGeom>
              <a:avLst/>
              <a:gdLst/>
              <a:ahLst/>
              <a:cxnLst/>
              <a:rect l="l" t="t" r="r" b="b"/>
              <a:pathLst>
                <a:path w="64354" h="29078" extrusionOk="0">
                  <a:moveTo>
                    <a:pt x="30931" y="1"/>
                  </a:moveTo>
                  <a:cubicBezTo>
                    <a:pt x="27497" y="1"/>
                    <a:pt x="24120" y="618"/>
                    <a:pt x="20876" y="1841"/>
                  </a:cubicBezTo>
                  <a:cubicBezTo>
                    <a:pt x="19132" y="2498"/>
                    <a:pt x="17428" y="3333"/>
                    <a:pt x="15809" y="4323"/>
                  </a:cubicBezTo>
                  <a:cubicBezTo>
                    <a:pt x="14220" y="5295"/>
                    <a:pt x="12695" y="6427"/>
                    <a:pt x="11276" y="7689"/>
                  </a:cubicBezTo>
                  <a:cubicBezTo>
                    <a:pt x="9872" y="8937"/>
                    <a:pt x="8558" y="10327"/>
                    <a:pt x="7368" y="11817"/>
                  </a:cubicBezTo>
                  <a:cubicBezTo>
                    <a:pt x="6180" y="13304"/>
                    <a:pt x="5104" y="14908"/>
                    <a:pt x="4170" y="16584"/>
                  </a:cubicBezTo>
                  <a:cubicBezTo>
                    <a:pt x="3229" y="18274"/>
                    <a:pt x="2422" y="20054"/>
                    <a:pt x="1772" y="21878"/>
                  </a:cubicBezTo>
                  <a:cubicBezTo>
                    <a:pt x="1111" y="23730"/>
                    <a:pt x="604" y="25648"/>
                    <a:pt x="264" y="27579"/>
                  </a:cubicBezTo>
                  <a:lnTo>
                    <a:pt x="1" y="29078"/>
                  </a:lnTo>
                  <a:lnTo>
                    <a:pt x="19842" y="29078"/>
                  </a:lnTo>
                  <a:lnTo>
                    <a:pt x="20131" y="28202"/>
                  </a:lnTo>
                  <a:cubicBezTo>
                    <a:pt x="21902" y="22854"/>
                    <a:pt x="26742" y="19260"/>
                    <a:pt x="32178" y="19260"/>
                  </a:cubicBezTo>
                  <a:cubicBezTo>
                    <a:pt x="37613" y="19260"/>
                    <a:pt x="42453" y="22854"/>
                    <a:pt x="44223" y="28202"/>
                  </a:cubicBezTo>
                  <a:lnTo>
                    <a:pt x="44512" y="29078"/>
                  </a:lnTo>
                  <a:lnTo>
                    <a:pt x="64354" y="29078"/>
                  </a:lnTo>
                  <a:lnTo>
                    <a:pt x="64091" y="27579"/>
                  </a:lnTo>
                  <a:lnTo>
                    <a:pt x="64090" y="27579"/>
                  </a:lnTo>
                  <a:cubicBezTo>
                    <a:pt x="63414" y="23737"/>
                    <a:pt x="62098" y="20099"/>
                    <a:pt x="60178" y="16763"/>
                  </a:cubicBezTo>
                  <a:cubicBezTo>
                    <a:pt x="58313" y="13523"/>
                    <a:pt x="55922" y="10639"/>
                    <a:pt x="53068" y="8191"/>
                  </a:cubicBezTo>
                  <a:cubicBezTo>
                    <a:pt x="50232" y="5756"/>
                    <a:pt x="47015" y="3817"/>
                    <a:pt x="43508" y="2429"/>
                  </a:cubicBezTo>
                  <a:cubicBezTo>
                    <a:pt x="39929" y="1014"/>
                    <a:pt x="36136" y="206"/>
                    <a:pt x="32234" y="30"/>
                  </a:cubicBezTo>
                  <a:cubicBezTo>
                    <a:pt x="31799" y="11"/>
                    <a:pt x="31365" y="1"/>
                    <a:pt x="30931" y="1"/>
                  </a:cubicBezTo>
                  <a:close/>
                </a:path>
              </a:pathLst>
            </a:custGeom>
            <a:solidFill>
              <a:schemeClr val="lt1"/>
            </a:solidFill>
            <a:ln>
              <a:noFill/>
            </a:ln>
            <a:effectLst>
              <a:outerShdw dist="19050" dir="3000000" algn="bl" rotWithShape="0">
                <a:srgbClr val="000000">
                  <a:alpha val="2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89" name="Google Shape;3189;p31"/>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90" name="Google Shape;3190;p31"/>
            <p:cNvSpPr/>
            <p:nvPr/>
          </p:nvSpPr>
          <p:spPr>
            <a:xfrm>
              <a:off x="7365526" y="1382729"/>
              <a:ext cx="1517907" cy="656668"/>
            </a:xfrm>
            <a:custGeom>
              <a:avLst/>
              <a:gdLst/>
              <a:ahLst/>
              <a:cxnLst/>
              <a:rect l="l" t="t" r="r" b="b"/>
              <a:pathLst>
                <a:path w="61311" h="26524" extrusionOk="0">
                  <a:moveTo>
                    <a:pt x="29418" y="0"/>
                  </a:moveTo>
                  <a:cubicBezTo>
                    <a:pt x="14719" y="0"/>
                    <a:pt x="2580" y="11862"/>
                    <a:pt x="1" y="26523"/>
                  </a:cubicBezTo>
                  <a:lnTo>
                    <a:pt x="17397" y="26523"/>
                  </a:lnTo>
                  <a:cubicBezTo>
                    <a:pt x="19286" y="20812"/>
                    <a:pt x="24510" y="16705"/>
                    <a:pt x="30656" y="16705"/>
                  </a:cubicBezTo>
                  <a:cubicBezTo>
                    <a:pt x="36801" y="16705"/>
                    <a:pt x="42024" y="20812"/>
                    <a:pt x="43913" y="26523"/>
                  </a:cubicBezTo>
                  <a:lnTo>
                    <a:pt x="61310" y="26523"/>
                  </a:lnTo>
                  <a:cubicBezTo>
                    <a:pt x="58658" y="11453"/>
                    <a:pt x="45928" y="717"/>
                    <a:pt x="30656" y="28"/>
                  </a:cubicBezTo>
                  <a:cubicBezTo>
                    <a:pt x="30241" y="9"/>
                    <a:pt x="29828" y="0"/>
                    <a:pt x="29418"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91" name="Google Shape;3191;p31"/>
            <p:cNvSpPr/>
            <p:nvPr/>
          </p:nvSpPr>
          <p:spPr>
            <a:xfrm>
              <a:off x="7434157" y="1453340"/>
              <a:ext cx="1380627" cy="586060"/>
            </a:xfrm>
            <a:custGeom>
              <a:avLst/>
              <a:gdLst/>
              <a:ahLst/>
              <a:cxnLst/>
              <a:rect l="l" t="t" r="r" b="b"/>
              <a:pathLst>
                <a:path w="55766" h="23672" extrusionOk="0">
                  <a:moveTo>
                    <a:pt x="28219" y="0"/>
                  </a:moveTo>
                  <a:cubicBezTo>
                    <a:pt x="28107" y="0"/>
                    <a:pt x="27996" y="1"/>
                    <a:pt x="27884" y="2"/>
                  </a:cubicBezTo>
                  <a:cubicBezTo>
                    <a:pt x="14103" y="153"/>
                    <a:pt x="2614" y="10171"/>
                    <a:pt x="1" y="23671"/>
                  </a:cubicBezTo>
                  <a:lnTo>
                    <a:pt x="14625" y="23671"/>
                  </a:lnTo>
                  <a:cubicBezTo>
                    <a:pt x="16514" y="17960"/>
                    <a:pt x="21738" y="13853"/>
                    <a:pt x="27884" y="13853"/>
                  </a:cubicBezTo>
                  <a:cubicBezTo>
                    <a:pt x="34029" y="13853"/>
                    <a:pt x="39252" y="17960"/>
                    <a:pt x="41141" y="23671"/>
                  </a:cubicBezTo>
                  <a:lnTo>
                    <a:pt x="55765" y="23671"/>
                  </a:lnTo>
                  <a:cubicBezTo>
                    <a:pt x="53172" y="10274"/>
                    <a:pt x="42634" y="0"/>
                    <a:pt x="2821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92" name="Google Shape;3192;p31"/>
            <p:cNvSpPr/>
            <p:nvPr/>
          </p:nvSpPr>
          <p:spPr>
            <a:xfrm>
              <a:off x="7497093" y="1517018"/>
              <a:ext cx="1254760" cy="522383"/>
            </a:xfrm>
            <a:custGeom>
              <a:avLst/>
              <a:gdLst/>
              <a:ahLst/>
              <a:cxnLst/>
              <a:rect l="l" t="t" r="r" b="b"/>
              <a:pathLst>
                <a:path w="50682" h="21100" extrusionOk="0">
                  <a:moveTo>
                    <a:pt x="24728" y="1"/>
                  </a:moveTo>
                  <a:cubicBezTo>
                    <a:pt x="12543" y="1"/>
                    <a:pt x="2529" y="9232"/>
                    <a:pt x="0" y="21099"/>
                  </a:cubicBezTo>
                  <a:lnTo>
                    <a:pt x="12083" y="21099"/>
                  </a:lnTo>
                  <a:cubicBezTo>
                    <a:pt x="13972" y="15388"/>
                    <a:pt x="19196" y="11281"/>
                    <a:pt x="25342" y="11281"/>
                  </a:cubicBezTo>
                  <a:cubicBezTo>
                    <a:pt x="31487" y="11281"/>
                    <a:pt x="36710" y="15388"/>
                    <a:pt x="38599" y="21099"/>
                  </a:cubicBezTo>
                  <a:lnTo>
                    <a:pt x="50682" y="21099"/>
                  </a:lnTo>
                  <a:cubicBezTo>
                    <a:pt x="48111" y="9034"/>
                    <a:pt x="39515" y="367"/>
                    <a:pt x="25342" y="8"/>
                  </a:cubicBezTo>
                  <a:cubicBezTo>
                    <a:pt x="25136" y="3"/>
                    <a:pt x="24932" y="1"/>
                    <a:pt x="24728" y="1"/>
                  </a:cubicBezTo>
                  <a:close/>
                </a:path>
              </a:pathLst>
            </a:custGeom>
            <a:solidFill>
              <a:srgbClr val="FFFF83">
                <a:alpha val="584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93" name="Google Shape;3193;p31"/>
            <p:cNvSpPr/>
            <p:nvPr/>
          </p:nvSpPr>
          <p:spPr>
            <a:xfrm>
              <a:off x="7554805" y="1575498"/>
              <a:ext cx="1139439" cy="463906"/>
            </a:xfrm>
            <a:custGeom>
              <a:avLst/>
              <a:gdLst/>
              <a:ahLst/>
              <a:cxnLst/>
              <a:rect l="l" t="t" r="r" b="b"/>
              <a:pathLst>
                <a:path w="46024" h="18738" extrusionOk="0">
                  <a:moveTo>
                    <a:pt x="23011" y="1"/>
                  </a:moveTo>
                  <a:cubicBezTo>
                    <a:pt x="11869" y="1"/>
                    <a:pt x="2527" y="7982"/>
                    <a:pt x="1" y="18737"/>
                  </a:cubicBezTo>
                  <a:lnTo>
                    <a:pt x="9752" y="18737"/>
                  </a:lnTo>
                  <a:cubicBezTo>
                    <a:pt x="11641" y="13026"/>
                    <a:pt x="16865" y="8919"/>
                    <a:pt x="23011" y="8919"/>
                  </a:cubicBezTo>
                  <a:cubicBezTo>
                    <a:pt x="29156" y="8919"/>
                    <a:pt x="34379" y="13026"/>
                    <a:pt x="36268" y="18737"/>
                  </a:cubicBezTo>
                  <a:lnTo>
                    <a:pt x="46024" y="18737"/>
                  </a:lnTo>
                  <a:cubicBezTo>
                    <a:pt x="43495" y="7982"/>
                    <a:pt x="34152" y="1"/>
                    <a:pt x="23011"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94" name="Google Shape;3194;p31"/>
            <p:cNvSpPr/>
            <p:nvPr/>
          </p:nvSpPr>
          <p:spPr>
            <a:xfrm>
              <a:off x="7607689" y="1628407"/>
              <a:ext cx="1033601" cy="410999"/>
            </a:xfrm>
            <a:custGeom>
              <a:avLst/>
              <a:gdLst/>
              <a:ahLst/>
              <a:cxnLst/>
              <a:rect l="l" t="t" r="r" b="b"/>
              <a:pathLst>
                <a:path w="41749" h="16601" extrusionOk="0">
                  <a:moveTo>
                    <a:pt x="21642" y="0"/>
                  </a:moveTo>
                  <a:cubicBezTo>
                    <a:pt x="21388" y="0"/>
                    <a:pt x="21132" y="5"/>
                    <a:pt x="20875" y="13"/>
                  </a:cubicBezTo>
                  <a:cubicBezTo>
                    <a:pt x="10845" y="341"/>
                    <a:pt x="2478" y="7045"/>
                    <a:pt x="1" y="16600"/>
                  </a:cubicBezTo>
                  <a:lnTo>
                    <a:pt x="7616" y="16600"/>
                  </a:lnTo>
                  <a:cubicBezTo>
                    <a:pt x="9505" y="10889"/>
                    <a:pt x="14729" y="6782"/>
                    <a:pt x="20875" y="6782"/>
                  </a:cubicBezTo>
                  <a:cubicBezTo>
                    <a:pt x="27020" y="6782"/>
                    <a:pt x="32243" y="10889"/>
                    <a:pt x="34132" y="16600"/>
                  </a:cubicBezTo>
                  <a:lnTo>
                    <a:pt x="41748" y="16600"/>
                  </a:lnTo>
                  <a:cubicBezTo>
                    <a:pt x="39329" y="7268"/>
                    <a:pt x="32235" y="0"/>
                    <a:pt x="2164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95" name="Google Shape;3195;p31"/>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rgbClr val="042613">
                <a:alpha val="84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96" name="Google Shape;3196;p31"/>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97" name="Google Shape;3197;p31"/>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rgbClr val="042613">
                <a:alpha val="3652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3198" name="Google Shape;3198;p31"/>
          <p:cNvSpPr/>
          <p:nvPr/>
        </p:nvSpPr>
        <p:spPr>
          <a:xfrm>
            <a:off x="9268667" y="3090870"/>
            <a:ext cx="3781523" cy="1256103"/>
          </a:xfrm>
          <a:custGeom>
            <a:avLst/>
            <a:gdLst/>
            <a:ahLst/>
            <a:cxnLst/>
            <a:rect l="l" t="t" r="r" b="b"/>
            <a:pathLst>
              <a:path w="67830" h="22531" extrusionOk="0">
                <a:moveTo>
                  <a:pt x="26972" y="0"/>
                </a:moveTo>
                <a:cubicBezTo>
                  <a:pt x="26149" y="0"/>
                  <a:pt x="25324" y="106"/>
                  <a:pt x="24516" y="327"/>
                </a:cubicBezTo>
                <a:cubicBezTo>
                  <a:pt x="19848" y="1607"/>
                  <a:pt x="15999" y="6740"/>
                  <a:pt x="16015" y="11885"/>
                </a:cubicBezTo>
                <a:cubicBezTo>
                  <a:pt x="15117" y="11477"/>
                  <a:pt x="14139" y="11274"/>
                  <a:pt x="13155" y="11274"/>
                </a:cubicBezTo>
                <a:cubicBezTo>
                  <a:pt x="12007" y="11274"/>
                  <a:pt x="10852" y="11550"/>
                  <a:pt x="9810" y="12098"/>
                </a:cubicBezTo>
                <a:cubicBezTo>
                  <a:pt x="7877" y="13112"/>
                  <a:pt x="6361" y="15045"/>
                  <a:pt x="5766" y="17260"/>
                </a:cubicBezTo>
                <a:cubicBezTo>
                  <a:pt x="5637" y="17248"/>
                  <a:pt x="5508" y="17242"/>
                  <a:pt x="5379" y="17242"/>
                </a:cubicBezTo>
                <a:cubicBezTo>
                  <a:pt x="3643" y="17242"/>
                  <a:pt x="1946" y="18320"/>
                  <a:pt x="927" y="19879"/>
                </a:cubicBezTo>
                <a:cubicBezTo>
                  <a:pt x="416" y="20665"/>
                  <a:pt x="100" y="21587"/>
                  <a:pt x="1" y="22530"/>
                </a:cubicBezTo>
                <a:lnTo>
                  <a:pt x="67830" y="22530"/>
                </a:lnTo>
                <a:cubicBezTo>
                  <a:pt x="67771" y="20145"/>
                  <a:pt x="67530" y="17776"/>
                  <a:pt x="66753" y="15573"/>
                </a:cubicBezTo>
                <a:cubicBezTo>
                  <a:pt x="65694" y="12563"/>
                  <a:pt x="63441" y="9878"/>
                  <a:pt x="60485" y="9276"/>
                </a:cubicBezTo>
                <a:cubicBezTo>
                  <a:pt x="60028" y="9182"/>
                  <a:pt x="59568" y="9139"/>
                  <a:pt x="59105" y="9139"/>
                </a:cubicBezTo>
                <a:cubicBezTo>
                  <a:pt x="57321" y="9139"/>
                  <a:pt x="55518" y="9780"/>
                  <a:pt x="53868" y="10605"/>
                </a:cubicBezTo>
                <a:cubicBezTo>
                  <a:pt x="52895" y="11088"/>
                  <a:pt x="51744" y="12094"/>
                  <a:pt x="51283" y="13133"/>
                </a:cubicBezTo>
                <a:cubicBezTo>
                  <a:pt x="50950" y="9828"/>
                  <a:pt x="48934" y="6818"/>
                  <a:pt x="46141" y="5443"/>
                </a:cubicBezTo>
                <a:cubicBezTo>
                  <a:pt x="44969" y="4867"/>
                  <a:pt x="43549" y="4582"/>
                  <a:pt x="42102" y="4582"/>
                </a:cubicBezTo>
                <a:cubicBezTo>
                  <a:pt x="40094" y="4582"/>
                  <a:pt x="38033" y="5130"/>
                  <a:pt x="36506" y="6204"/>
                </a:cubicBezTo>
                <a:cubicBezTo>
                  <a:pt x="34792" y="2415"/>
                  <a:pt x="30907" y="0"/>
                  <a:pt x="2697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3211" name="Google Shape;3211;p31"/>
          <p:cNvGrpSpPr/>
          <p:nvPr/>
        </p:nvGrpSpPr>
        <p:grpSpPr>
          <a:xfrm>
            <a:off x="10906734" y="2304101"/>
            <a:ext cx="661868" cy="786783"/>
            <a:chOff x="7696225" y="1728075"/>
            <a:chExt cx="496401" cy="590087"/>
          </a:xfrm>
        </p:grpSpPr>
        <p:sp>
          <p:nvSpPr>
            <p:cNvPr id="3212" name="Google Shape;3212;p31"/>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13" name="Google Shape;3213;p31"/>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14" name="Google Shape;3214;p31"/>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3216" name="Google Shape;3216;p31"/>
          <p:cNvGrpSpPr/>
          <p:nvPr/>
        </p:nvGrpSpPr>
        <p:grpSpPr>
          <a:xfrm>
            <a:off x="9794125" y="5655741"/>
            <a:ext cx="693520" cy="739187"/>
            <a:chOff x="6007652" y="4071639"/>
            <a:chExt cx="602433" cy="642102"/>
          </a:xfrm>
        </p:grpSpPr>
        <p:sp>
          <p:nvSpPr>
            <p:cNvPr id="3217" name="Google Shape;3217;p31"/>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18" name="Google Shape;3218;p31"/>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19" name="Google Shape;3219;p31"/>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20" name="Google Shape;3220;p31"/>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21" name="Google Shape;3221;p31"/>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22" name="Google Shape;3222;p31"/>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23" name="Google Shape;3223;p31"/>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24" name="Google Shape;3224;p31"/>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25" name="Google Shape;3225;p31"/>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26" name="Google Shape;3226;p31"/>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3227" name="Google Shape;3227;p31"/>
          <p:cNvGrpSpPr/>
          <p:nvPr/>
        </p:nvGrpSpPr>
        <p:grpSpPr>
          <a:xfrm flipH="1">
            <a:off x="6977980" y="5721619"/>
            <a:ext cx="718821" cy="818131"/>
            <a:chOff x="6927297" y="3003225"/>
            <a:chExt cx="825599" cy="939660"/>
          </a:xfrm>
        </p:grpSpPr>
        <p:sp>
          <p:nvSpPr>
            <p:cNvPr id="3228" name="Google Shape;3228;p31"/>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29" name="Google Shape;3229;p31"/>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30" name="Google Shape;3230;p31"/>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31" name="Google Shape;3231;p31"/>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32" name="Google Shape;3232;p31"/>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33" name="Google Shape;3233;p31"/>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34" name="Google Shape;3234;p31"/>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35" name="Google Shape;3235;p31"/>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90" name="Hộp Văn bản 89">
            <a:extLst>
              <a:ext uri="{FF2B5EF4-FFF2-40B4-BE49-F238E27FC236}">
                <a16:creationId xmlns:a16="http://schemas.microsoft.com/office/drawing/2014/main" id="{C4203092-A99D-3E61-003C-53BA1A5F55CB}"/>
              </a:ext>
            </a:extLst>
          </p:cNvPr>
          <p:cNvSpPr txBox="1"/>
          <p:nvPr/>
        </p:nvSpPr>
        <p:spPr>
          <a:xfrm>
            <a:off x="1246456" y="141615"/>
            <a:ext cx="9173539" cy="995209"/>
          </a:xfrm>
          <a:prstGeom prst="rect">
            <a:avLst/>
          </a:prstGeom>
          <a:noFill/>
        </p:spPr>
        <p:txBody>
          <a:bodyPr wrap="square" rtlCol="0">
            <a:spAutoFit/>
          </a:bodyPr>
          <a:lstStyle/>
          <a:p>
            <a:pPr algn="ctr" defTabSz="1219170">
              <a:buClr>
                <a:srgbClr val="000000"/>
              </a:buClr>
            </a:pPr>
            <a:r>
              <a:rPr lang="vi-VN" sz="5867" b="1" kern="0" spc="67" dirty="0" err="1">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Luyện</a:t>
            </a:r>
            <a:r>
              <a:rPr lang="vi-VN" sz="5867" b="1" kern="0" spc="67" dirty="0">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 </a:t>
            </a:r>
            <a:r>
              <a:rPr lang="vi-VN" sz="5867" b="1" kern="0" spc="67" dirty="0" err="1">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đọc</a:t>
            </a:r>
            <a:r>
              <a:rPr lang="vi-VN" sz="5867" b="1" kern="0" spc="67" dirty="0">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 </a:t>
            </a:r>
            <a:r>
              <a:rPr lang="vi-VN" sz="5867" b="1" kern="0" spc="67" dirty="0" err="1">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nối</a:t>
            </a:r>
            <a:r>
              <a:rPr lang="vi-VN" sz="5867" b="1" kern="0" spc="67" dirty="0">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 </a:t>
            </a:r>
            <a:r>
              <a:rPr lang="vi-VN" sz="5867" b="1" kern="0" spc="67" dirty="0" err="1">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tiếp</a:t>
            </a:r>
            <a:r>
              <a:rPr lang="vi-VN" sz="5867" b="1" kern="0" spc="67" dirty="0">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 </a:t>
            </a:r>
            <a:r>
              <a:rPr lang="en-US" sz="5867" b="1" kern="0" spc="67" dirty="0" err="1">
                <a:ln w="9525" cmpd="sng">
                  <a:solidFill>
                    <a:srgbClr val="82A901"/>
                  </a:solidFill>
                  <a:prstDash val="solid"/>
                </a:ln>
                <a:solidFill>
                  <a:srgbClr val="70AD47">
                    <a:tint val="1000"/>
                  </a:srgbClr>
                </a:solidFill>
                <a:effectLst>
                  <a:glow rad="38100">
                    <a:srgbClr val="82A901">
                      <a:alpha val="40000"/>
                    </a:srgbClr>
                  </a:glow>
                </a:effectLst>
                <a:latin typeface="SVN-Poky's"/>
                <a:cs typeface="Arial"/>
                <a:sym typeface="Arial"/>
              </a:rPr>
              <a:t>đoạn</a:t>
            </a:r>
            <a:endParaRPr lang="en-US" sz="5867" b="1" kern="0" spc="67" dirty="0">
              <a:ln w="9525" cmpd="sng">
                <a:solidFill>
                  <a:srgbClr val="82A901"/>
                </a:solidFill>
                <a:prstDash val="solid"/>
              </a:ln>
              <a:solidFill>
                <a:srgbClr val="70AD47">
                  <a:tint val="1000"/>
                </a:srgbClr>
              </a:solidFill>
              <a:effectLst>
                <a:glow rad="38100">
                  <a:srgbClr val="82A901">
                    <a:alpha val="40000"/>
                  </a:srgbClr>
                </a:glow>
              </a:effectLst>
              <a:latin typeface="SVN-Poky's"/>
              <a:cs typeface="Arial"/>
              <a:sym typeface="Arial"/>
            </a:endParaRPr>
          </a:p>
        </p:txBody>
      </p:sp>
      <p:sp>
        <p:nvSpPr>
          <p:cNvPr id="91" name="Hộp Văn bản 90">
            <a:extLst>
              <a:ext uri="{FF2B5EF4-FFF2-40B4-BE49-F238E27FC236}">
                <a16:creationId xmlns:a16="http://schemas.microsoft.com/office/drawing/2014/main" id="{DFEE0167-C1D5-DA2C-39EC-C0F84E613939}"/>
              </a:ext>
            </a:extLst>
          </p:cNvPr>
          <p:cNvSpPr txBox="1"/>
          <p:nvPr/>
        </p:nvSpPr>
        <p:spPr>
          <a:xfrm>
            <a:off x="578449" y="2628683"/>
            <a:ext cx="11035101" cy="3970318"/>
          </a:xfrm>
          <a:prstGeom prst="rect">
            <a:avLst/>
          </a:prstGeom>
          <a:solidFill>
            <a:schemeClr val="bg1"/>
          </a:solidFill>
        </p:spPr>
        <p:txBody>
          <a:bodyPr wrap="square" rtlCol="0">
            <a:spAutoFit/>
          </a:bodyPr>
          <a:lstStyle/>
          <a:p>
            <a:pPr algn="just" defTabSz="1219170">
              <a:buClr>
                <a:srgbClr val="000000"/>
              </a:buClr>
            </a:pPr>
            <a:r>
              <a:rPr lang="en-US" sz="3600" kern="0">
                <a:solidFill>
                  <a:srgbClr val="000000"/>
                </a:solidFill>
                <a:latin typeface="Calibri"/>
                <a:cs typeface="Arial"/>
                <a:sym typeface="Arial"/>
              </a:rPr>
              <a:t>	</a:t>
            </a:r>
            <a:r>
              <a:rPr lang="vi-VN" sz="3600" kern="0">
                <a:solidFill>
                  <a:srgbClr val="000000"/>
                </a:solidFill>
                <a:latin typeface="Calibri"/>
                <a:cs typeface="Arial"/>
                <a:sym typeface="Arial"/>
              </a:rPr>
              <a:t>Cuộc thi sáng tác truyện "Đoá hoa đồng thoại" dành riêng một hạng mục cho học sinh các trường tiểu học trên toàn quốc tham gia. Ban Tổ chức khẳng định đây là dịp để khuyến khích và phát hiện tài năng sáng tác truyện đồng thoại của các em nhỏ. Đây cũng là dịp để kết nối trái tim của người dân Nhật Bản và Việt Nam, góp phần nuôi dưỡng tâm hồn trẻ em hai nước.</a:t>
            </a:r>
            <a:endParaRPr lang="en-US" sz="3600" kern="0" dirty="0">
              <a:solidFill>
                <a:srgbClr val="000000"/>
              </a:solidFill>
              <a:latin typeface="Calibri"/>
              <a:cs typeface="Arial"/>
              <a:sym typeface="Arial"/>
            </a:endParaRPr>
          </a:p>
        </p:txBody>
      </p:sp>
      <p:grpSp>
        <p:nvGrpSpPr>
          <p:cNvPr id="4" name="Nhóm 3">
            <a:extLst>
              <a:ext uri="{FF2B5EF4-FFF2-40B4-BE49-F238E27FC236}">
                <a16:creationId xmlns:a16="http://schemas.microsoft.com/office/drawing/2014/main" id="{519BD2F3-93AE-32FE-F8E3-8669C51DAA99}"/>
              </a:ext>
            </a:extLst>
          </p:cNvPr>
          <p:cNvGrpSpPr/>
          <p:nvPr/>
        </p:nvGrpSpPr>
        <p:grpSpPr>
          <a:xfrm>
            <a:off x="496005" y="1386852"/>
            <a:ext cx="2975329" cy="958904"/>
            <a:chOff x="372003" y="1040139"/>
            <a:chExt cx="2231497" cy="719178"/>
          </a:xfrm>
        </p:grpSpPr>
        <p:sp>
          <p:nvSpPr>
            <p:cNvPr id="88" name="Hình chữ nhật: Góc Tròn 87">
              <a:extLst>
                <a:ext uri="{FF2B5EF4-FFF2-40B4-BE49-F238E27FC236}">
                  <a16:creationId xmlns:a16="http://schemas.microsoft.com/office/drawing/2014/main" id="{A00D8843-317F-51B2-8BF6-9F02C7D2A062}"/>
                </a:ext>
              </a:extLst>
            </p:cNvPr>
            <p:cNvSpPr/>
            <p:nvPr/>
          </p:nvSpPr>
          <p:spPr>
            <a:xfrm>
              <a:off x="372003" y="1040139"/>
              <a:ext cx="2231497" cy="71917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sp>
          <p:nvSpPr>
            <p:cNvPr id="92" name="Hộp Văn bản 91">
              <a:extLst>
                <a:ext uri="{FF2B5EF4-FFF2-40B4-BE49-F238E27FC236}">
                  <a16:creationId xmlns:a16="http://schemas.microsoft.com/office/drawing/2014/main" id="{2B66CCC2-AF11-0E18-3710-BFCB93201DBC}"/>
                </a:ext>
              </a:extLst>
            </p:cNvPr>
            <p:cNvSpPr txBox="1"/>
            <p:nvPr/>
          </p:nvSpPr>
          <p:spPr>
            <a:xfrm>
              <a:off x="615888" y="1107340"/>
              <a:ext cx="1837496" cy="561741"/>
            </a:xfrm>
            <a:prstGeom prst="rect">
              <a:avLst/>
            </a:prstGeom>
            <a:noFill/>
          </p:spPr>
          <p:txBody>
            <a:bodyPr wrap="square" rtlCol="0">
              <a:spAutoFit/>
            </a:bodyPr>
            <a:lstStyle/>
            <a:p>
              <a:pPr defTabSz="1219170">
                <a:buClr>
                  <a:srgbClr val="000000"/>
                </a:buClr>
              </a:pPr>
              <a:r>
                <a:rPr lang="en-US" sz="4267" b="1" kern="0" dirty="0">
                  <a:solidFill>
                    <a:srgbClr val="5A8401"/>
                  </a:solidFill>
                  <a:latin typeface="Calibri"/>
                  <a:cs typeface="Arial"/>
                  <a:sym typeface="Arial"/>
                </a:rPr>
                <a:t>ĐOẠN 1:</a:t>
              </a:r>
            </a:p>
          </p:txBody>
        </p:sp>
      </p:grpSp>
    </p:spTree>
    <p:controls>
      <mc:AlternateContent xmlns:mc="http://schemas.openxmlformats.org/markup-compatibility/2006">
        <mc:Choice xmlns:v="urn:schemas-microsoft-com:vml" Requires="v">
          <p:control name="TextBox1" r:id="rId1" imgW="5248440" imgH="771480"/>
        </mc:Choice>
        <mc:Fallback>
          <p:control name="TextBox1" r:id="rId1" imgW="5248440" imgH="771480">
            <p:pic>
              <p:nvPicPr>
                <p:cNvPr id="2" name="TextBox1">
                  <a:extLst>
                    <a:ext uri="{FF2B5EF4-FFF2-40B4-BE49-F238E27FC236}">
                      <a16:creationId xmlns:a16="http://schemas.microsoft.com/office/drawing/2014/main" id="{9EF6C092-0CCA-CCFB-4E0D-4BD2F69173F3}"/>
                    </a:ext>
                  </a:extLst>
                </p:cNvPr>
                <p:cNvPicPr>
                  <a:picLocks/>
                </p:cNvPicPr>
                <p:nvPr/>
              </p:nvPicPr>
              <p:blipFill>
                <a:blip r:embed="rId4"/>
                <a:stretch>
                  <a:fillRect/>
                </a:stretch>
              </p:blipFill>
              <p:spPr>
                <a:xfrm>
                  <a:off x="5139140" y="1386852"/>
                  <a:ext cx="5247217" cy="776816"/>
                </a:xfrm>
                <a:prstGeom prst="rect">
                  <a:avLst/>
                </a:prstGeom>
              </p:spPr>
            </p:pic>
          </p:control>
        </mc:Fallback>
      </mc:AlternateContent>
    </p:controls>
    <p:extLst>
      <p:ext uri="{BB962C8B-B14F-4D97-AF65-F5344CB8AC3E}">
        <p14:creationId xmlns:p14="http://schemas.microsoft.com/office/powerpoint/2010/main" val="513979312"/>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9" name="Nhóm 8">
            <a:extLst>
              <a:ext uri="{FF2B5EF4-FFF2-40B4-BE49-F238E27FC236}">
                <a16:creationId xmlns:a16="http://schemas.microsoft.com/office/drawing/2014/main" id="{F50147F5-4D2A-3C3F-846A-5A8E0713955B}"/>
              </a:ext>
            </a:extLst>
          </p:cNvPr>
          <p:cNvGrpSpPr/>
          <p:nvPr/>
        </p:nvGrpSpPr>
        <p:grpSpPr>
          <a:xfrm>
            <a:off x="604054" y="1393508"/>
            <a:ext cx="7255284" cy="3962692"/>
            <a:chOff x="453040" y="1045130"/>
            <a:chExt cx="5441463" cy="2972019"/>
          </a:xfrm>
        </p:grpSpPr>
        <p:sp>
          <p:nvSpPr>
            <p:cNvPr id="2" name="Hộp Văn bản 1">
              <a:extLst>
                <a:ext uri="{FF2B5EF4-FFF2-40B4-BE49-F238E27FC236}">
                  <a16:creationId xmlns:a16="http://schemas.microsoft.com/office/drawing/2014/main" id="{600525EB-F8CD-DDEF-5035-18232FF3CF37}"/>
                </a:ext>
              </a:extLst>
            </p:cNvPr>
            <p:cNvSpPr txBox="1"/>
            <p:nvPr/>
          </p:nvSpPr>
          <p:spPr>
            <a:xfrm>
              <a:off x="590456" y="1045130"/>
              <a:ext cx="4973444" cy="623248"/>
            </a:xfrm>
            <a:prstGeom prst="rect">
              <a:avLst/>
            </a:prstGeom>
            <a:noFill/>
          </p:spPr>
          <p:txBody>
            <a:bodyPr wrap="square" rtlCol="0">
              <a:spAutoFit/>
            </a:bodyPr>
            <a:lstStyle/>
            <a:p>
              <a:pPr algn="ctr" defTabSz="1219170">
                <a:buClr>
                  <a:srgbClr val="000000"/>
                </a:buClr>
              </a:pPr>
              <a:r>
                <a:rPr lang="vi-VN" sz="4800" kern="0" dirty="0" err="1">
                  <a:solidFill>
                    <a:srgbClr val="002060"/>
                  </a:solidFill>
                  <a:latin typeface="#9Slide05 Phobia" panose="02000506000000020003" pitchFamily="2" charset="0"/>
                  <a:cs typeface="Arial"/>
                  <a:sym typeface="Arial"/>
                </a:rPr>
                <a:t>Thứ</a:t>
              </a:r>
              <a:r>
                <a:rPr lang="vi-VN" sz="4800" kern="0" dirty="0">
                  <a:solidFill>
                    <a:srgbClr val="002060"/>
                  </a:solidFill>
                  <a:latin typeface="#9Slide05 Phobia" panose="02000506000000020003" pitchFamily="2" charset="0"/>
                  <a:cs typeface="Arial"/>
                  <a:sym typeface="Arial"/>
                </a:rPr>
                <a:t> … </a:t>
              </a:r>
              <a:r>
                <a:rPr lang="vi-VN" sz="4800" kern="0" dirty="0" err="1">
                  <a:solidFill>
                    <a:srgbClr val="002060"/>
                  </a:solidFill>
                  <a:latin typeface="#9Slide05 Phobia" panose="02000506000000020003" pitchFamily="2" charset="0"/>
                  <a:cs typeface="Arial"/>
                  <a:sym typeface="Arial"/>
                </a:rPr>
                <a:t>ngày</a:t>
              </a:r>
              <a:r>
                <a:rPr lang="vi-VN" sz="4800" kern="0" dirty="0">
                  <a:solidFill>
                    <a:srgbClr val="002060"/>
                  </a:solidFill>
                  <a:latin typeface="#9Slide05 Phobia" panose="02000506000000020003" pitchFamily="2" charset="0"/>
                  <a:cs typeface="Arial"/>
                  <a:sym typeface="Arial"/>
                </a:rPr>
                <a:t> … </a:t>
              </a:r>
              <a:r>
                <a:rPr lang="vi-VN" sz="4800" kern="0" dirty="0" err="1">
                  <a:solidFill>
                    <a:srgbClr val="002060"/>
                  </a:solidFill>
                  <a:latin typeface="#9Slide05 Phobia" panose="02000506000000020003" pitchFamily="2" charset="0"/>
                  <a:cs typeface="Arial"/>
                  <a:sym typeface="Arial"/>
                </a:rPr>
                <a:t>tháng</a:t>
              </a:r>
              <a:r>
                <a:rPr lang="vi-VN" sz="4800" kern="0" dirty="0">
                  <a:solidFill>
                    <a:srgbClr val="002060"/>
                  </a:solidFill>
                  <a:latin typeface="#9Slide05 Phobia" panose="02000506000000020003" pitchFamily="2" charset="0"/>
                  <a:cs typeface="Arial"/>
                  <a:sym typeface="Arial"/>
                </a:rPr>
                <a:t> … năm …</a:t>
              </a:r>
              <a:endParaRPr lang="en-US" sz="4800" kern="0" dirty="0">
                <a:solidFill>
                  <a:srgbClr val="002060"/>
                </a:solidFill>
                <a:latin typeface="#9Slide05 Phobia" panose="02000506000000020003" pitchFamily="2" charset="0"/>
                <a:cs typeface="Arial"/>
                <a:sym typeface="Arial"/>
              </a:endParaRPr>
            </a:p>
          </p:txBody>
        </p:sp>
        <p:sp>
          <p:nvSpPr>
            <p:cNvPr id="3" name="Hộp Văn bản 2">
              <a:extLst>
                <a:ext uri="{FF2B5EF4-FFF2-40B4-BE49-F238E27FC236}">
                  <a16:creationId xmlns:a16="http://schemas.microsoft.com/office/drawing/2014/main" id="{ECDF0985-567A-0F3C-7B59-3EA6104EC488}"/>
                </a:ext>
              </a:extLst>
            </p:cNvPr>
            <p:cNvSpPr txBox="1"/>
            <p:nvPr/>
          </p:nvSpPr>
          <p:spPr>
            <a:xfrm>
              <a:off x="849273" y="1504402"/>
              <a:ext cx="4973444" cy="746407"/>
            </a:xfrm>
            <a:prstGeom prst="rect">
              <a:avLst/>
            </a:prstGeom>
            <a:noFill/>
          </p:spPr>
          <p:txBody>
            <a:bodyPr wrap="square" rtlCol="0">
              <a:spAutoFit/>
            </a:bodyPr>
            <a:lstStyle/>
            <a:p>
              <a:pPr algn="ctr" defTabSz="1219170">
                <a:buClr>
                  <a:srgbClr val="000000"/>
                </a:buClr>
              </a:pPr>
              <a:r>
                <a:rPr lang="vi-VN" sz="5867" kern="0" dirty="0" err="1">
                  <a:solidFill>
                    <a:srgbClr val="EB6553"/>
                  </a:solidFill>
                  <a:latin typeface="#9Slide05 Phobia" panose="02000506000000020003" pitchFamily="2" charset="0"/>
                  <a:cs typeface="Arial"/>
                  <a:sym typeface="Arial"/>
                </a:rPr>
                <a:t>Tiếng</a:t>
              </a:r>
              <a:r>
                <a:rPr lang="vi-VN" sz="4800" kern="0" dirty="0">
                  <a:solidFill>
                    <a:srgbClr val="EB6553"/>
                  </a:solidFill>
                  <a:latin typeface="#9Slide05 Phobia" panose="02000506000000020003" pitchFamily="2" charset="0"/>
                  <a:cs typeface="Arial"/>
                  <a:sym typeface="Arial"/>
                </a:rPr>
                <a:t> </a:t>
              </a:r>
              <a:r>
                <a:rPr lang="vi-VN" sz="4800" kern="0" dirty="0" err="1">
                  <a:solidFill>
                    <a:srgbClr val="EB6553"/>
                  </a:solidFill>
                  <a:latin typeface="#9Slide05 Phobia" panose="02000506000000020003" pitchFamily="2" charset="0"/>
                  <a:cs typeface="Arial"/>
                  <a:sym typeface="Arial"/>
                </a:rPr>
                <a:t>Việt</a:t>
              </a:r>
              <a:endParaRPr lang="en-US" sz="4800" kern="0" dirty="0">
                <a:solidFill>
                  <a:srgbClr val="EB6553"/>
                </a:solidFill>
                <a:latin typeface="#9Slide05 Phobia" panose="02000506000000020003" pitchFamily="2" charset="0"/>
                <a:cs typeface="Arial"/>
                <a:sym typeface="Arial"/>
              </a:endParaRPr>
            </a:p>
          </p:txBody>
        </p:sp>
        <p:sp>
          <p:nvSpPr>
            <p:cNvPr id="4" name="Hộp Văn bản 3">
              <a:extLst>
                <a:ext uri="{FF2B5EF4-FFF2-40B4-BE49-F238E27FC236}">
                  <a16:creationId xmlns:a16="http://schemas.microsoft.com/office/drawing/2014/main" id="{E415D594-6EA6-DDB4-F89E-52AC7E01F22C}"/>
                </a:ext>
              </a:extLst>
            </p:cNvPr>
            <p:cNvSpPr txBox="1"/>
            <p:nvPr/>
          </p:nvSpPr>
          <p:spPr>
            <a:xfrm>
              <a:off x="453040" y="2224023"/>
              <a:ext cx="1631703" cy="561741"/>
            </a:xfrm>
            <a:prstGeom prst="rect">
              <a:avLst/>
            </a:prstGeom>
            <a:noFill/>
          </p:spPr>
          <p:txBody>
            <a:bodyPr wrap="square" rtlCol="0">
              <a:spAutoFit/>
            </a:bodyPr>
            <a:lstStyle/>
            <a:p>
              <a:pPr algn="ctr" defTabSz="1219170">
                <a:buClr>
                  <a:srgbClr val="000000"/>
                </a:buClr>
              </a:pPr>
              <a:r>
                <a:rPr lang="vi-VN" sz="4267" kern="0" err="1">
                  <a:solidFill>
                    <a:srgbClr val="A90000"/>
                  </a:solidFill>
                  <a:latin typeface="#9Slide05 Phobia" panose="02000506000000020003" pitchFamily="2" charset="0"/>
                  <a:cs typeface="Arial"/>
                  <a:sym typeface="Arial"/>
                </a:rPr>
                <a:t>Chủ</a:t>
              </a:r>
              <a:r>
                <a:rPr lang="vi-VN" sz="4267" kern="0">
                  <a:solidFill>
                    <a:srgbClr val="A90000"/>
                  </a:solidFill>
                  <a:latin typeface="#9Slide05 Phobia" panose="02000506000000020003" pitchFamily="2" charset="0"/>
                  <a:cs typeface="Arial"/>
                  <a:sym typeface="Arial"/>
                </a:rPr>
                <a:t> đ</a:t>
              </a:r>
              <a:r>
                <a:rPr lang="en-US" sz="4267" kern="0">
                  <a:solidFill>
                    <a:srgbClr val="A90000"/>
                  </a:solidFill>
                  <a:latin typeface="#9Slide05 Phobia" panose="02000506000000020003" pitchFamily="2" charset="0"/>
                  <a:cs typeface="Arial"/>
                  <a:sym typeface="Arial"/>
                </a:rPr>
                <a:t>iểm</a:t>
              </a:r>
              <a:r>
                <a:rPr lang="vi-VN" sz="4267" kern="0">
                  <a:solidFill>
                    <a:srgbClr val="A90000"/>
                  </a:solidFill>
                  <a:latin typeface="#9Slide05 Phobia" panose="02000506000000020003" pitchFamily="2" charset="0"/>
                  <a:cs typeface="Arial"/>
                  <a:sym typeface="Arial"/>
                </a:rPr>
                <a:t>:</a:t>
              </a:r>
              <a:endParaRPr lang="en-US" sz="4267" kern="0" dirty="0">
                <a:solidFill>
                  <a:srgbClr val="A90000"/>
                </a:solidFill>
                <a:latin typeface="#9Slide05 Phobia" panose="02000506000000020003" pitchFamily="2" charset="0"/>
                <a:cs typeface="Arial"/>
                <a:sym typeface="Arial"/>
              </a:endParaRPr>
            </a:p>
          </p:txBody>
        </p:sp>
        <p:sp>
          <p:nvSpPr>
            <p:cNvPr id="5" name="Hộp Văn bản 4">
              <a:extLst>
                <a:ext uri="{FF2B5EF4-FFF2-40B4-BE49-F238E27FC236}">
                  <a16:creationId xmlns:a16="http://schemas.microsoft.com/office/drawing/2014/main" id="{9871C2DD-D548-F508-F4ED-AC98C538DC04}"/>
                </a:ext>
              </a:extLst>
            </p:cNvPr>
            <p:cNvSpPr txBox="1"/>
            <p:nvPr/>
          </p:nvSpPr>
          <p:spPr>
            <a:xfrm>
              <a:off x="1979341" y="2881365"/>
              <a:ext cx="2464419" cy="500090"/>
            </a:xfrm>
            <a:prstGeom prst="rect">
              <a:avLst/>
            </a:prstGeom>
            <a:noFill/>
          </p:spPr>
          <p:txBody>
            <a:bodyPr wrap="square" rtlCol="0">
              <a:spAutoFit/>
            </a:bodyPr>
            <a:lstStyle/>
            <a:p>
              <a:pPr algn="ctr" defTabSz="1219170">
                <a:buClr>
                  <a:srgbClr val="000000"/>
                </a:buClr>
              </a:pPr>
              <a:r>
                <a:rPr lang="vi-VN" sz="3733" kern="0" err="1">
                  <a:solidFill>
                    <a:srgbClr val="0070C0"/>
                  </a:solidFill>
                  <a:latin typeface="#9Slide05 Phobia" panose="02000506000000020003" pitchFamily="2" charset="0"/>
                  <a:cs typeface="Arial"/>
                  <a:sym typeface="Arial"/>
                </a:rPr>
                <a:t>Bài</a:t>
              </a:r>
              <a:r>
                <a:rPr lang="vi-VN" sz="3733" kern="0">
                  <a:solidFill>
                    <a:srgbClr val="0070C0"/>
                  </a:solidFill>
                  <a:latin typeface="#9Slide05 Phobia" panose="02000506000000020003" pitchFamily="2" charset="0"/>
                  <a:cs typeface="Arial"/>
                  <a:sym typeface="Arial"/>
                </a:rPr>
                <a:t> </a:t>
              </a:r>
              <a:r>
                <a:rPr lang="en-US" sz="3733" kern="0">
                  <a:solidFill>
                    <a:srgbClr val="0070C0"/>
                  </a:solidFill>
                  <a:latin typeface="#9Slide05 Phobia" panose="02000506000000020003" pitchFamily="2" charset="0"/>
                  <a:cs typeface="Arial"/>
                  <a:sym typeface="Arial"/>
                </a:rPr>
                <a:t>2</a:t>
              </a:r>
              <a:r>
                <a:rPr lang="vi-VN" sz="3733" kern="0">
                  <a:solidFill>
                    <a:srgbClr val="0070C0"/>
                  </a:solidFill>
                  <a:latin typeface="#9Slide05 Phobia" panose="02000506000000020003" pitchFamily="2" charset="0"/>
                  <a:cs typeface="Arial"/>
                  <a:sym typeface="Arial"/>
                </a:rPr>
                <a:t> </a:t>
              </a:r>
              <a:r>
                <a:rPr lang="vi-VN" sz="3733" kern="0" dirty="0">
                  <a:solidFill>
                    <a:srgbClr val="0070C0"/>
                  </a:solidFill>
                  <a:latin typeface="#9Slide05 Phobia" panose="02000506000000020003" pitchFamily="2" charset="0"/>
                  <a:cs typeface="Arial"/>
                  <a:sym typeface="Arial"/>
                </a:rPr>
                <a:t>– </a:t>
              </a:r>
              <a:r>
                <a:rPr lang="vi-VN" sz="3733" kern="0" dirty="0" err="1">
                  <a:solidFill>
                    <a:srgbClr val="0070C0"/>
                  </a:solidFill>
                  <a:latin typeface="#9Slide05 Phobia" panose="02000506000000020003" pitchFamily="2" charset="0"/>
                  <a:cs typeface="Arial"/>
                  <a:sym typeface="Arial"/>
                </a:rPr>
                <a:t>Tiết</a:t>
              </a:r>
              <a:r>
                <a:rPr lang="vi-VN" sz="3733" kern="0" dirty="0">
                  <a:solidFill>
                    <a:srgbClr val="0070C0"/>
                  </a:solidFill>
                  <a:latin typeface="#9Slide05 Phobia" panose="02000506000000020003" pitchFamily="2" charset="0"/>
                  <a:cs typeface="Arial"/>
                  <a:sym typeface="Arial"/>
                </a:rPr>
                <a:t> 1:</a:t>
              </a:r>
              <a:endParaRPr lang="en-US" sz="3733" kern="0" dirty="0">
                <a:solidFill>
                  <a:srgbClr val="0070C0"/>
                </a:solidFill>
                <a:latin typeface="#9Slide05 Phobia" panose="02000506000000020003" pitchFamily="2" charset="0"/>
                <a:cs typeface="Arial"/>
                <a:sym typeface="Arial"/>
              </a:endParaRPr>
            </a:p>
          </p:txBody>
        </p:sp>
        <p:sp>
          <p:nvSpPr>
            <p:cNvPr id="6" name="Hộp Văn bản 5">
              <a:extLst>
                <a:ext uri="{FF2B5EF4-FFF2-40B4-BE49-F238E27FC236}">
                  <a16:creationId xmlns:a16="http://schemas.microsoft.com/office/drawing/2014/main" id="{584277D9-DD75-EA52-350D-18C617DB4D08}"/>
                </a:ext>
              </a:extLst>
            </p:cNvPr>
            <p:cNvSpPr txBox="1"/>
            <p:nvPr/>
          </p:nvSpPr>
          <p:spPr>
            <a:xfrm>
              <a:off x="1643099" y="2223973"/>
              <a:ext cx="4251404" cy="500090"/>
            </a:xfrm>
            <a:prstGeom prst="rect">
              <a:avLst/>
            </a:prstGeom>
            <a:noFill/>
          </p:spPr>
          <p:txBody>
            <a:bodyPr wrap="square" rtlCol="0">
              <a:spAutoFit/>
            </a:bodyPr>
            <a:lstStyle/>
            <a:p>
              <a:pPr algn="ctr" defTabSz="1219170">
                <a:buClr>
                  <a:srgbClr val="000000"/>
                </a:buClr>
              </a:pPr>
              <a:r>
                <a:rPr lang="vi-VN" sz="3733" b="1" kern="0">
                  <a:ln w="13462">
                    <a:solidFill>
                      <a:srgbClr val="FFFFFF"/>
                    </a:solidFill>
                    <a:prstDash val="solid"/>
                  </a:ln>
                  <a:solidFill>
                    <a:srgbClr val="042613">
                      <a:lumMod val="85000"/>
                      <a:lumOff val="15000"/>
                    </a:srgbClr>
                  </a:solidFill>
                  <a:effectLst>
                    <a:outerShdw dist="38100" dir="2700000" algn="bl" rotWithShape="0">
                      <a:srgbClr val="F08316"/>
                    </a:outerShdw>
                  </a:effectLst>
                  <a:latin typeface="+mj-lt"/>
                  <a:cs typeface="Arial"/>
                  <a:sym typeface="Arial"/>
                </a:rPr>
                <a:t>TUỔI NHỎ LÀM VIỆC NHỎ</a:t>
              </a:r>
              <a:endParaRPr lang="vi-VN" sz="3733" b="1" kern="0" dirty="0">
                <a:ln w="13462">
                  <a:solidFill>
                    <a:srgbClr val="FFFFFF"/>
                  </a:solidFill>
                  <a:prstDash val="solid"/>
                </a:ln>
                <a:solidFill>
                  <a:srgbClr val="042613">
                    <a:lumMod val="85000"/>
                    <a:lumOff val="15000"/>
                  </a:srgbClr>
                </a:solidFill>
                <a:effectLst>
                  <a:outerShdw dist="38100" dir="2700000" algn="bl" rotWithShape="0">
                    <a:srgbClr val="F08316"/>
                  </a:outerShdw>
                </a:effectLst>
                <a:latin typeface="+mj-lt"/>
                <a:cs typeface="Arial"/>
                <a:sym typeface="Arial"/>
              </a:endParaRPr>
            </a:p>
          </p:txBody>
        </p:sp>
        <p:sp>
          <p:nvSpPr>
            <p:cNvPr id="10" name="Hộp Văn bản 5">
              <a:extLst>
                <a:ext uri="{FF2B5EF4-FFF2-40B4-BE49-F238E27FC236}">
                  <a16:creationId xmlns:a16="http://schemas.microsoft.com/office/drawing/2014/main" id="{AD62D6A5-4E18-4C3E-8423-490A2121861A}"/>
                </a:ext>
              </a:extLst>
            </p:cNvPr>
            <p:cNvSpPr txBox="1"/>
            <p:nvPr/>
          </p:nvSpPr>
          <p:spPr>
            <a:xfrm>
              <a:off x="1085848" y="3440068"/>
              <a:ext cx="4251404" cy="577081"/>
            </a:xfrm>
            <a:prstGeom prst="rect">
              <a:avLst/>
            </a:prstGeom>
            <a:noFill/>
          </p:spPr>
          <p:txBody>
            <a:bodyPr wrap="square" rtlCol="0">
              <a:spAutoFit/>
            </a:bodyPr>
            <a:lstStyle/>
            <a:p>
              <a:pPr algn="ctr" defTabSz="1219170">
                <a:buClr>
                  <a:srgbClr val="000000"/>
                </a:buClr>
              </a:pPr>
              <a:r>
                <a:rPr lang="vi-VN" sz="4400" b="1" kern="0">
                  <a:ln w="13462">
                    <a:solidFill>
                      <a:srgbClr val="FFFFFF"/>
                    </a:solidFill>
                    <a:prstDash val="solid"/>
                  </a:ln>
                  <a:solidFill>
                    <a:srgbClr val="FF0000"/>
                  </a:solidFill>
                  <a:effectLst>
                    <a:outerShdw dist="38100" dir="2700000" algn="bl" rotWithShape="0">
                      <a:srgbClr val="F08316"/>
                    </a:outerShdw>
                  </a:effectLst>
                  <a:latin typeface="+mj-lt"/>
                  <a:cs typeface="Arial"/>
                  <a:sym typeface="Arial"/>
                </a:rPr>
                <a:t>Đoá hoa đồng thoại</a:t>
              </a:r>
              <a:endParaRPr lang="vi-VN" sz="4400" b="1" kern="0" dirty="0">
                <a:ln w="13462">
                  <a:solidFill>
                    <a:srgbClr val="FFFFFF"/>
                  </a:solidFill>
                  <a:prstDash val="solid"/>
                </a:ln>
                <a:solidFill>
                  <a:srgbClr val="FF0000"/>
                </a:solidFill>
                <a:effectLst>
                  <a:outerShdw dist="38100" dir="2700000" algn="bl" rotWithShape="0">
                    <a:srgbClr val="F08316"/>
                  </a:outerShdw>
                </a:effectLst>
                <a:latin typeface="+mj-lt"/>
                <a:cs typeface="Arial"/>
                <a:sym typeface="Arial"/>
              </a:endParaRPr>
            </a:p>
          </p:txBody>
        </p:sp>
      </p:grpSp>
    </p:spTree>
    <p:extLst>
      <p:ext uri="{BB962C8B-B14F-4D97-AF65-F5344CB8AC3E}">
        <p14:creationId xmlns:p14="http://schemas.microsoft.com/office/powerpoint/2010/main" val="19783246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86"/>
        <p:cNvGrpSpPr/>
        <p:nvPr/>
      </p:nvGrpSpPr>
      <p:grpSpPr>
        <a:xfrm>
          <a:off x="0" y="0"/>
          <a:ext cx="0" cy="0"/>
          <a:chOff x="0" y="0"/>
          <a:chExt cx="0" cy="0"/>
        </a:xfrm>
      </p:grpSpPr>
      <p:grpSp>
        <p:nvGrpSpPr>
          <p:cNvPr id="3187" name="Google Shape;3187;p31"/>
          <p:cNvGrpSpPr/>
          <p:nvPr/>
        </p:nvGrpSpPr>
        <p:grpSpPr>
          <a:xfrm rot="19958181">
            <a:off x="9722622" y="1198845"/>
            <a:ext cx="4600953" cy="2078916"/>
            <a:chOff x="7325863" y="1348339"/>
            <a:chExt cx="1593244" cy="719899"/>
          </a:xfrm>
        </p:grpSpPr>
        <p:sp>
          <p:nvSpPr>
            <p:cNvPr id="3188" name="Google Shape;3188;p31"/>
            <p:cNvSpPr/>
            <p:nvPr/>
          </p:nvSpPr>
          <p:spPr>
            <a:xfrm>
              <a:off x="7325863" y="1348339"/>
              <a:ext cx="1593244" cy="719899"/>
            </a:xfrm>
            <a:custGeom>
              <a:avLst/>
              <a:gdLst/>
              <a:ahLst/>
              <a:cxnLst/>
              <a:rect l="l" t="t" r="r" b="b"/>
              <a:pathLst>
                <a:path w="64354" h="29078" extrusionOk="0">
                  <a:moveTo>
                    <a:pt x="30931" y="1"/>
                  </a:moveTo>
                  <a:cubicBezTo>
                    <a:pt x="27497" y="1"/>
                    <a:pt x="24120" y="618"/>
                    <a:pt x="20876" y="1841"/>
                  </a:cubicBezTo>
                  <a:cubicBezTo>
                    <a:pt x="19132" y="2498"/>
                    <a:pt x="17428" y="3333"/>
                    <a:pt x="15809" y="4323"/>
                  </a:cubicBezTo>
                  <a:cubicBezTo>
                    <a:pt x="14220" y="5295"/>
                    <a:pt x="12695" y="6427"/>
                    <a:pt x="11276" y="7689"/>
                  </a:cubicBezTo>
                  <a:cubicBezTo>
                    <a:pt x="9872" y="8937"/>
                    <a:pt x="8558" y="10327"/>
                    <a:pt x="7368" y="11817"/>
                  </a:cubicBezTo>
                  <a:cubicBezTo>
                    <a:pt x="6180" y="13304"/>
                    <a:pt x="5104" y="14908"/>
                    <a:pt x="4170" y="16584"/>
                  </a:cubicBezTo>
                  <a:cubicBezTo>
                    <a:pt x="3229" y="18274"/>
                    <a:pt x="2422" y="20054"/>
                    <a:pt x="1772" y="21878"/>
                  </a:cubicBezTo>
                  <a:cubicBezTo>
                    <a:pt x="1111" y="23730"/>
                    <a:pt x="604" y="25648"/>
                    <a:pt x="264" y="27579"/>
                  </a:cubicBezTo>
                  <a:lnTo>
                    <a:pt x="1" y="29078"/>
                  </a:lnTo>
                  <a:lnTo>
                    <a:pt x="19842" y="29078"/>
                  </a:lnTo>
                  <a:lnTo>
                    <a:pt x="20131" y="28202"/>
                  </a:lnTo>
                  <a:cubicBezTo>
                    <a:pt x="21902" y="22854"/>
                    <a:pt x="26742" y="19260"/>
                    <a:pt x="32178" y="19260"/>
                  </a:cubicBezTo>
                  <a:cubicBezTo>
                    <a:pt x="37613" y="19260"/>
                    <a:pt x="42453" y="22854"/>
                    <a:pt x="44223" y="28202"/>
                  </a:cubicBezTo>
                  <a:lnTo>
                    <a:pt x="44512" y="29078"/>
                  </a:lnTo>
                  <a:lnTo>
                    <a:pt x="64354" y="29078"/>
                  </a:lnTo>
                  <a:lnTo>
                    <a:pt x="64091" y="27579"/>
                  </a:lnTo>
                  <a:lnTo>
                    <a:pt x="64090" y="27579"/>
                  </a:lnTo>
                  <a:cubicBezTo>
                    <a:pt x="63414" y="23737"/>
                    <a:pt x="62098" y="20099"/>
                    <a:pt x="60178" y="16763"/>
                  </a:cubicBezTo>
                  <a:cubicBezTo>
                    <a:pt x="58313" y="13523"/>
                    <a:pt x="55922" y="10639"/>
                    <a:pt x="53068" y="8191"/>
                  </a:cubicBezTo>
                  <a:cubicBezTo>
                    <a:pt x="50232" y="5756"/>
                    <a:pt x="47015" y="3817"/>
                    <a:pt x="43508" y="2429"/>
                  </a:cubicBezTo>
                  <a:cubicBezTo>
                    <a:pt x="39929" y="1014"/>
                    <a:pt x="36136" y="206"/>
                    <a:pt x="32234" y="30"/>
                  </a:cubicBezTo>
                  <a:cubicBezTo>
                    <a:pt x="31799" y="11"/>
                    <a:pt x="31365" y="1"/>
                    <a:pt x="30931" y="1"/>
                  </a:cubicBezTo>
                  <a:close/>
                </a:path>
              </a:pathLst>
            </a:custGeom>
            <a:solidFill>
              <a:schemeClr val="lt1"/>
            </a:solidFill>
            <a:ln>
              <a:noFill/>
            </a:ln>
            <a:effectLst>
              <a:outerShdw dist="19050" dir="3000000" algn="bl" rotWithShape="0">
                <a:srgbClr val="000000">
                  <a:alpha val="2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89" name="Google Shape;3189;p31"/>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90" name="Google Shape;3190;p31"/>
            <p:cNvSpPr/>
            <p:nvPr/>
          </p:nvSpPr>
          <p:spPr>
            <a:xfrm>
              <a:off x="7365526" y="1382729"/>
              <a:ext cx="1517907" cy="656668"/>
            </a:xfrm>
            <a:custGeom>
              <a:avLst/>
              <a:gdLst/>
              <a:ahLst/>
              <a:cxnLst/>
              <a:rect l="l" t="t" r="r" b="b"/>
              <a:pathLst>
                <a:path w="61311" h="26524" extrusionOk="0">
                  <a:moveTo>
                    <a:pt x="29418" y="0"/>
                  </a:moveTo>
                  <a:cubicBezTo>
                    <a:pt x="14719" y="0"/>
                    <a:pt x="2580" y="11862"/>
                    <a:pt x="1" y="26523"/>
                  </a:cubicBezTo>
                  <a:lnTo>
                    <a:pt x="17397" y="26523"/>
                  </a:lnTo>
                  <a:cubicBezTo>
                    <a:pt x="19286" y="20812"/>
                    <a:pt x="24510" y="16705"/>
                    <a:pt x="30656" y="16705"/>
                  </a:cubicBezTo>
                  <a:cubicBezTo>
                    <a:pt x="36801" y="16705"/>
                    <a:pt x="42024" y="20812"/>
                    <a:pt x="43913" y="26523"/>
                  </a:cubicBezTo>
                  <a:lnTo>
                    <a:pt x="61310" y="26523"/>
                  </a:lnTo>
                  <a:cubicBezTo>
                    <a:pt x="58658" y="11453"/>
                    <a:pt x="45928" y="717"/>
                    <a:pt x="30656" y="28"/>
                  </a:cubicBezTo>
                  <a:cubicBezTo>
                    <a:pt x="30241" y="9"/>
                    <a:pt x="29828" y="0"/>
                    <a:pt x="29418"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91" name="Google Shape;3191;p31"/>
            <p:cNvSpPr/>
            <p:nvPr/>
          </p:nvSpPr>
          <p:spPr>
            <a:xfrm>
              <a:off x="7434157" y="1453340"/>
              <a:ext cx="1380627" cy="586060"/>
            </a:xfrm>
            <a:custGeom>
              <a:avLst/>
              <a:gdLst/>
              <a:ahLst/>
              <a:cxnLst/>
              <a:rect l="l" t="t" r="r" b="b"/>
              <a:pathLst>
                <a:path w="55766" h="23672" extrusionOk="0">
                  <a:moveTo>
                    <a:pt x="28219" y="0"/>
                  </a:moveTo>
                  <a:cubicBezTo>
                    <a:pt x="28107" y="0"/>
                    <a:pt x="27996" y="1"/>
                    <a:pt x="27884" y="2"/>
                  </a:cubicBezTo>
                  <a:cubicBezTo>
                    <a:pt x="14103" y="153"/>
                    <a:pt x="2614" y="10171"/>
                    <a:pt x="1" y="23671"/>
                  </a:cubicBezTo>
                  <a:lnTo>
                    <a:pt x="14625" y="23671"/>
                  </a:lnTo>
                  <a:cubicBezTo>
                    <a:pt x="16514" y="17960"/>
                    <a:pt x="21738" y="13853"/>
                    <a:pt x="27884" y="13853"/>
                  </a:cubicBezTo>
                  <a:cubicBezTo>
                    <a:pt x="34029" y="13853"/>
                    <a:pt x="39252" y="17960"/>
                    <a:pt x="41141" y="23671"/>
                  </a:cubicBezTo>
                  <a:lnTo>
                    <a:pt x="55765" y="23671"/>
                  </a:lnTo>
                  <a:cubicBezTo>
                    <a:pt x="53172" y="10274"/>
                    <a:pt x="42634" y="0"/>
                    <a:pt x="2821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92" name="Google Shape;3192;p31"/>
            <p:cNvSpPr/>
            <p:nvPr/>
          </p:nvSpPr>
          <p:spPr>
            <a:xfrm>
              <a:off x="7497093" y="1517018"/>
              <a:ext cx="1254760" cy="522383"/>
            </a:xfrm>
            <a:custGeom>
              <a:avLst/>
              <a:gdLst/>
              <a:ahLst/>
              <a:cxnLst/>
              <a:rect l="l" t="t" r="r" b="b"/>
              <a:pathLst>
                <a:path w="50682" h="21100" extrusionOk="0">
                  <a:moveTo>
                    <a:pt x="24728" y="1"/>
                  </a:moveTo>
                  <a:cubicBezTo>
                    <a:pt x="12543" y="1"/>
                    <a:pt x="2529" y="9232"/>
                    <a:pt x="0" y="21099"/>
                  </a:cubicBezTo>
                  <a:lnTo>
                    <a:pt x="12083" y="21099"/>
                  </a:lnTo>
                  <a:cubicBezTo>
                    <a:pt x="13972" y="15388"/>
                    <a:pt x="19196" y="11281"/>
                    <a:pt x="25342" y="11281"/>
                  </a:cubicBezTo>
                  <a:cubicBezTo>
                    <a:pt x="31487" y="11281"/>
                    <a:pt x="36710" y="15388"/>
                    <a:pt x="38599" y="21099"/>
                  </a:cubicBezTo>
                  <a:lnTo>
                    <a:pt x="50682" y="21099"/>
                  </a:lnTo>
                  <a:cubicBezTo>
                    <a:pt x="48111" y="9034"/>
                    <a:pt x="39515" y="367"/>
                    <a:pt x="25342" y="8"/>
                  </a:cubicBezTo>
                  <a:cubicBezTo>
                    <a:pt x="25136" y="3"/>
                    <a:pt x="24932" y="1"/>
                    <a:pt x="24728" y="1"/>
                  </a:cubicBezTo>
                  <a:close/>
                </a:path>
              </a:pathLst>
            </a:custGeom>
            <a:solidFill>
              <a:srgbClr val="FFFF83">
                <a:alpha val="584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93" name="Google Shape;3193;p31"/>
            <p:cNvSpPr/>
            <p:nvPr/>
          </p:nvSpPr>
          <p:spPr>
            <a:xfrm>
              <a:off x="7554805" y="1575498"/>
              <a:ext cx="1139439" cy="463906"/>
            </a:xfrm>
            <a:custGeom>
              <a:avLst/>
              <a:gdLst/>
              <a:ahLst/>
              <a:cxnLst/>
              <a:rect l="l" t="t" r="r" b="b"/>
              <a:pathLst>
                <a:path w="46024" h="18738" extrusionOk="0">
                  <a:moveTo>
                    <a:pt x="23011" y="1"/>
                  </a:moveTo>
                  <a:cubicBezTo>
                    <a:pt x="11869" y="1"/>
                    <a:pt x="2527" y="7982"/>
                    <a:pt x="1" y="18737"/>
                  </a:cubicBezTo>
                  <a:lnTo>
                    <a:pt x="9752" y="18737"/>
                  </a:lnTo>
                  <a:cubicBezTo>
                    <a:pt x="11641" y="13026"/>
                    <a:pt x="16865" y="8919"/>
                    <a:pt x="23011" y="8919"/>
                  </a:cubicBezTo>
                  <a:cubicBezTo>
                    <a:pt x="29156" y="8919"/>
                    <a:pt x="34379" y="13026"/>
                    <a:pt x="36268" y="18737"/>
                  </a:cubicBezTo>
                  <a:lnTo>
                    <a:pt x="46024" y="18737"/>
                  </a:lnTo>
                  <a:cubicBezTo>
                    <a:pt x="43495" y="7982"/>
                    <a:pt x="34152" y="1"/>
                    <a:pt x="23011"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94" name="Google Shape;3194;p31"/>
            <p:cNvSpPr/>
            <p:nvPr/>
          </p:nvSpPr>
          <p:spPr>
            <a:xfrm>
              <a:off x="7607689" y="1628407"/>
              <a:ext cx="1033601" cy="410999"/>
            </a:xfrm>
            <a:custGeom>
              <a:avLst/>
              <a:gdLst/>
              <a:ahLst/>
              <a:cxnLst/>
              <a:rect l="l" t="t" r="r" b="b"/>
              <a:pathLst>
                <a:path w="41749" h="16601" extrusionOk="0">
                  <a:moveTo>
                    <a:pt x="21642" y="0"/>
                  </a:moveTo>
                  <a:cubicBezTo>
                    <a:pt x="21388" y="0"/>
                    <a:pt x="21132" y="5"/>
                    <a:pt x="20875" y="13"/>
                  </a:cubicBezTo>
                  <a:cubicBezTo>
                    <a:pt x="10845" y="341"/>
                    <a:pt x="2478" y="7045"/>
                    <a:pt x="1" y="16600"/>
                  </a:cubicBezTo>
                  <a:lnTo>
                    <a:pt x="7616" y="16600"/>
                  </a:lnTo>
                  <a:cubicBezTo>
                    <a:pt x="9505" y="10889"/>
                    <a:pt x="14729" y="6782"/>
                    <a:pt x="20875" y="6782"/>
                  </a:cubicBezTo>
                  <a:cubicBezTo>
                    <a:pt x="27020" y="6782"/>
                    <a:pt x="32243" y="10889"/>
                    <a:pt x="34132" y="16600"/>
                  </a:cubicBezTo>
                  <a:lnTo>
                    <a:pt x="41748" y="16600"/>
                  </a:lnTo>
                  <a:cubicBezTo>
                    <a:pt x="39329" y="7268"/>
                    <a:pt x="32235" y="0"/>
                    <a:pt x="2164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95" name="Google Shape;3195;p31"/>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rgbClr val="042613">
                <a:alpha val="84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96" name="Google Shape;3196;p31"/>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97" name="Google Shape;3197;p31"/>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rgbClr val="042613">
                <a:alpha val="3652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3198" name="Google Shape;3198;p31"/>
          <p:cNvSpPr/>
          <p:nvPr/>
        </p:nvSpPr>
        <p:spPr>
          <a:xfrm>
            <a:off x="9268667" y="3090870"/>
            <a:ext cx="3781523" cy="1256103"/>
          </a:xfrm>
          <a:custGeom>
            <a:avLst/>
            <a:gdLst/>
            <a:ahLst/>
            <a:cxnLst/>
            <a:rect l="l" t="t" r="r" b="b"/>
            <a:pathLst>
              <a:path w="67830" h="22531" extrusionOk="0">
                <a:moveTo>
                  <a:pt x="26972" y="0"/>
                </a:moveTo>
                <a:cubicBezTo>
                  <a:pt x="26149" y="0"/>
                  <a:pt x="25324" y="106"/>
                  <a:pt x="24516" y="327"/>
                </a:cubicBezTo>
                <a:cubicBezTo>
                  <a:pt x="19848" y="1607"/>
                  <a:pt x="15999" y="6740"/>
                  <a:pt x="16015" y="11885"/>
                </a:cubicBezTo>
                <a:cubicBezTo>
                  <a:pt x="15117" y="11477"/>
                  <a:pt x="14139" y="11274"/>
                  <a:pt x="13155" y="11274"/>
                </a:cubicBezTo>
                <a:cubicBezTo>
                  <a:pt x="12007" y="11274"/>
                  <a:pt x="10852" y="11550"/>
                  <a:pt x="9810" y="12098"/>
                </a:cubicBezTo>
                <a:cubicBezTo>
                  <a:pt x="7877" y="13112"/>
                  <a:pt x="6361" y="15045"/>
                  <a:pt x="5766" y="17260"/>
                </a:cubicBezTo>
                <a:cubicBezTo>
                  <a:pt x="5637" y="17248"/>
                  <a:pt x="5508" y="17242"/>
                  <a:pt x="5379" y="17242"/>
                </a:cubicBezTo>
                <a:cubicBezTo>
                  <a:pt x="3643" y="17242"/>
                  <a:pt x="1946" y="18320"/>
                  <a:pt x="927" y="19879"/>
                </a:cubicBezTo>
                <a:cubicBezTo>
                  <a:pt x="416" y="20665"/>
                  <a:pt x="100" y="21587"/>
                  <a:pt x="1" y="22530"/>
                </a:cubicBezTo>
                <a:lnTo>
                  <a:pt x="67830" y="22530"/>
                </a:lnTo>
                <a:cubicBezTo>
                  <a:pt x="67771" y="20145"/>
                  <a:pt x="67530" y="17776"/>
                  <a:pt x="66753" y="15573"/>
                </a:cubicBezTo>
                <a:cubicBezTo>
                  <a:pt x="65694" y="12563"/>
                  <a:pt x="63441" y="9878"/>
                  <a:pt x="60485" y="9276"/>
                </a:cubicBezTo>
                <a:cubicBezTo>
                  <a:pt x="60028" y="9182"/>
                  <a:pt x="59568" y="9139"/>
                  <a:pt x="59105" y="9139"/>
                </a:cubicBezTo>
                <a:cubicBezTo>
                  <a:pt x="57321" y="9139"/>
                  <a:pt x="55518" y="9780"/>
                  <a:pt x="53868" y="10605"/>
                </a:cubicBezTo>
                <a:cubicBezTo>
                  <a:pt x="52895" y="11088"/>
                  <a:pt x="51744" y="12094"/>
                  <a:pt x="51283" y="13133"/>
                </a:cubicBezTo>
                <a:cubicBezTo>
                  <a:pt x="50950" y="9828"/>
                  <a:pt x="48934" y="6818"/>
                  <a:pt x="46141" y="5443"/>
                </a:cubicBezTo>
                <a:cubicBezTo>
                  <a:pt x="44969" y="4867"/>
                  <a:pt x="43549" y="4582"/>
                  <a:pt x="42102" y="4582"/>
                </a:cubicBezTo>
                <a:cubicBezTo>
                  <a:pt x="40094" y="4582"/>
                  <a:pt x="38033" y="5130"/>
                  <a:pt x="36506" y="6204"/>
                </a:cubicBezTo>
                <a:cubicBezTo>
                  <a:pt x="34792" y="2415"/>
                  <a:pt x="30907" y="0"/>
                  <a:pt x="2697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3211" name="Google Shape;3211;p31"/>
          <p:cNvGrpSpPr/>
          <p:nvPr/>
        </p:nvGrpSpPr>
        <p:grpSpPr>
          <a:xfrm>
            <a:off x="10906734" y="2304101"/>
            <a:ext cx="661868" cy="786783"/>
            <a:chOff x="7696225" y="1728075"/>
            <a:chExt cx="496401" cy="590087"/>
          </a:xfrm>
        </p:grpSpPr>
        <p:sp>
          <p:nvSpPr>
            <p:cNvPr id="3212" name="Google Shape;3212;p31"/>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13" name="Google Shape;3213;p31"/>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14" name="Google Shape;3214;p31"/>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90" name="Hộp Văn bản 89">
            <a:extLst>
              <a:ext uri="{FF2B5EF4-FFF2-40B4-BE49-F238E27FC236}">
                <a16:creationId xmlns:a16="http://schemas.microsoft.com/office/drawing/2014/main" id="{C4203092-A99D-3E61-003C-53BA1A5F55CB}"/>
              </a:ext>
            </a:extLst>
          </p:cNvPr>
          <p:cNvSpPr txBox="1"/>
          <p:nvPr/>
        </p:nvSpPr>
        <p:spPr>
          <a:xfrm>
            <a:off x="1300125" y="-51787"/>
            <a:ext cx="9173539" cy="913007"/>
          </a:xfrm>
          <a:prstGeom prst="rect">
            <a:avLst/>
          </a:prstGeom>
          <a:noFill/>
        </p:spPr>
        <p:txBody>
          <a:bodyPr wrap="square" rtlCol="0">
            <a:spAutoFit/>
          </a:bodyPr>
          <a:lstStyle/>
          <a:p>
            <a:pPr algn="ctr" defTabSz="1219170">
              <a:buClr>
                <a:srgbClr val="000000"/>
              </a:buClr>
            </a:pPr>
            <a:r>
              <a:rPr lang="vi-VN" sz="5333" b="1" kern="0" spc="67" dirty="0" err="1">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Luyện</a:t>
            </a:r>
            <a:r>
              <a:rPr lang="vi-VN" sz="5333" b="1" kern="0" spc="67" dirty="0">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 </a:t>
            </a:r>
            <a:r>
              <a:rPr lang="vi-VN" sz="5333" b="1" kern="0" spc="67" dirty="0" err="1">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đọc</a:t>
            </a:r>
            <a:r>
              <a:rPr lang="vi-VN" sz="5333" b="1" kern="0" spc="67" dirty="0">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 </a:t>
            </a:r>
            <a:r>
              <a:rPr lang="vi-VN" sz="5333" b="1" kern="0" spc="67" dirty="0" err="1">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nối</a:t>
            </a:r>
            <a:r>
              <a:rPr lang="vi-VN" sz="5333" b="1" kern="0" spc="67" dirty="0">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 </a:t>
            </a:r>
            <a:r>
              <a:rPr lang="vi-VN" sz="5333" b="1" kern="0" spc="67" dirty="0" err="1">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tiếp</a:t>
            </a:r>
            <a:r>
              <a:rPr lang="vi-VN" sz="5333" b="1" kern="0" spc="67" dirty="0">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 </a:t>
            </a:r>
            <a:r>
              <a:rPr lang="en-US" sz="5333" b="1" kern="0" spc="67" dirty="0" err="1">
                <a:ln w="9525" cmpd="sng">
                  <a:solidFill>
                    <a:srgbClr val="82A901"/>
                  </a:solidFill>
                  <a:prstDash val="solid"/>
                </a:ln>
                <a:solidFill>
                  <a:srgbClr val="70AD47">
                    <a:tint val="1000"/>
                  </a:srgbClr>
                </a:solidFill>
                <a:effectLst>
                  <a:glow rad="38100">
                    <a:srgbClr val="82A901">
                      <a:alpha val="40000"/>
                    </a:srgbClr>
                  </a:glow>
                </a:effectLst>
                <a:latin typeface="SVN-Poky's"/>
                <a:cs typeface="Arial"/>
                <a:sym typeface="Arial"/>
              </a:rPr>
              <a:t>đoạn</a:t>
            </a:r>
            <a:endParaRPr lang="en-US" sz="5333" b="1" kern="0" spc="67" dirty="0">
              <a:ln w="9525" cmpd="sng">
                <a:solidFill>
                  <a:srgbClr val="82A901"/>
                </a:solidFill>
                <a:prstDash val="solid"/>
              </a:ln>
              <a:solidFill>
                <a:srgbClr val="70AD47">
                  <a:tint val="1000"/>
                </a:srgbClr>
              </a:solidFill>
              <a:effectLst>
                <a:glow rad="38100">
                  <a:srgbClr val="82A901">
                    <a:alpha val="40000"/>
                  </a:srgbClr>
                </a:glow>
              </a:effectLst>
              <a:latin typeface="SVN-Poky's"/>
              <a:cs typeface="Arial"/>
              <a:sym typeface="Arial"/>
            </a:endParaRPr>
          </a:p>
        </p:txBody>
      </p:sp>
      <p:grpSp>
        <p:nvGrpSpPr>
          <p:cNvPr id="4" name="Nhóm 3">
            <a:extLst>
              <a:ext uri="{FF2B5EF4-FFF2-40B4-BE49-F238E27FC236}">
                <a16:creationId xmlns:a16="http://schemas.microsoft.com/office/drawing/2014/main" id="{519BD2F3-93AE-32FE-F8E3-8669C51DAA99}"/>
              </a:ext>
            </a:extLst>
          </p:cNvPr>
          <p:cNvGrpSpPr/>
          <p:nvPr/>
        </p:nvGrpSpPr>
        <p:grpSpPr>
          <a:xfrm>
            <a:off x="650857" y="1025966"/>
            <a:ext cx="2975329" cy="748988"/>
            <a:chOff x="372003" y="1040139"/>
            <a:chExt cx="2231497" cy="561741"/>
          </a:xfrm>
        </p:grpSpPr>
        <p:sp>
          <p:nvSpPr>
            <p:cNvPr id="88" name="Hình chữ nhật: Góc Tròn 87">
              <a:extLst>
                <a:ext uri="{FF2B5EF4-FFF2-40B4-BE49-F238E27FC236}">
                  <a16:creationId xmlns:a16="http://schemas.microsoft.com/office/drawing/2014/main" id="{A00D8843-317F-51B2-8BF6-9F02C7D2A062}"/>
                </a:ext>
              </a:extLst>
            </p:cNvPr>
            <p:cNvSpPr/>
            <p:nvPr/>
          </p:nvSpPr>
          <p:spPr>
            <a:xfrm>
              <a:off x="372003" y="1040139"/>
              <a:ext cx="2231497" cy="56134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sp>
          <p:nvSpPr>
            <p:cNvPr id="92" name="Hộp Văn bản 91">
              <a:extLst>
                <a:ext uri="{FF2B5EF4-FFF2-40B4-BE49-F238E27FC236}">
                  <a16:creationId xmlns:a16="http://schemas.microsoft.com/office/drawing/2014/main" id="{2B66CCC2-AF11-0E18-3710-BFCB93201DBC}"/>
                </a:ext>
              </a:extLst>
            </p:cNvPr>
            <p:cNvSpPr txBox="1"/>
            <p:nvPr/>
          </p:nvSpPr>
          <p:spPr>
            <a:xfrm>
              <a:off x="707027" y="1040139"/>
              <a:ext cx="1837496" cy="561741"/>
            </a:xfrm>
            <a:prstGeom prst="rect">
              <a:avLst/>
            </a:prstGeom>
            <a:noFill/>
          </p:spPr>
          <p:txBody>
            <a:bodyPr wrap="square" rtlCol="0">
              <a:spAutoFit/>
            </a:bodyPr>
            <a:lstStyle/>
            <a:p>
              <a:pPr defTabSz="1219170">
                <a:buClr>
                  <a:srgbClr val="000000"/>
                </a:buClr>
              </a:pPr>
              <a:r>
                <a:rPr lang="en-US" sz="4267" b="1" kern="0">
                  <a:solidFill>
                    <a:srgbClr val="5A8401"/>
                  </a:solidFill>
                  <a:latin typeface="Calibri"/>
                  <a:cs typeface="Arial"/>
                  <a:sym typeface="Arial"/>
                </a:rPr>
                <a:t>ĐOẠN 2:</a:t>
              </a:r>
              <a:endParaRPr lang="en-US" sz="4267" b="1" kern="0" dirty="0">
                <a:solidFill>
                  <a:srgbClr val="5A8401"/>
                </a:solidFill>
                <a:latin typeface="Calibri"/>
                <a:cs typeface="Arial"/>
                <a:sym typeface="Arial"/>
              </a:endParaRPr>
            </a:p>
          </p:txBody>
        </p:sp>
      </p:grpSp>
      <p:sp>
        <p:nvSpPr>
          <p:cNvPr id="45" name="Hộp Văn bản 44">
            <a:extLst>
              <a:ext uri="{FF2B5EF4-FFF2-40B4-BE49-F238E27FC236}">
                <a16:creationId xmlns:a16="http://schemas.microsoft.com/office/drawing/2014/main" id="{5A47BE85-7D77-F9B7-FC06-1728028E5DDD}"/>
              </a:ext>
            </a:extLst>
          </p:cNvPr>
          <p:cNvSpPr txBox="1"/>
          <p:nvPr/>
        </p:nvSpPr>
        <p:spPr>
          <a:xfrm>
            <a:off x="515278" y="2499277"/>
            <a:ext cx="10362841" cy="2862322"/>
          </a:xfrm>
          <a:prstGeom prst="rect">
            <a:avLst/>
          </a:prstGeom>
          <a:solidFill>
            <a:schemeClr val="bg1"/>
          </a:solidFill>
        </p:spPr>
        <p:txBody>
          <a:bodyPr wrap="square" rtlCol="0">
            <a:spAutoFit/>
          </a:bodyPr>
          <a:lstStyle/>
          <a:p>
            <a:pPr defTabSz="1219170">
              <a:buClr>
                <a:srgbClr val="000000"/>
              </a:buClr>
            </a:pPr>
            <a:r>
              <a:rPr lang="en-US" sz="3600" kern="0">
                <a:solidFill>
                  <a:srgbClr val="000000"/>
                </a:solidFill>
                <a:latin typeface="Calibri"/>
                <a:cs typeface="Arial"/>
                <a:sym typeface="Arial"/>
              </a:rPr>
              <a:t>	</a:t>
            </a:r>
            <a:r>
              <a:rPr lang="vi-VN" sz="3600" kern="0">
                <a:solidFill>
                  <a:srgbClr val="000000"/>
                </a:solidFill>
                <a:latin typeface="Calibri"/>
                <a:cs typeface="Arial"/>
                <a:sym typeface="Arial"/>
              </a:rPr>
              <a:t>Các tác phẩm đoạt giải được dịch sang tiếng Nhật, biên tập, vẽ minh hoạ, in ấn và phát hành rộng rãi dưới dạng tuyển tập song ngữ Việt – Nhật. Toàn bộ lợi nhuận từ việc bán sách được trao tặng cho các quỹ khuyến học, khuyến đọc của Việt Nam.</a:t>
            </a:r>
            <a:endParaRPr lang="en-US" sz="3600" kern="0" dirty="0">
              <a:solidFill>
                <a:srgbClr val="000000"/>
              </a:solidFill>
              <a:latin typeface="Calibri"/>
              <a:cs typeface="Arial"/>
              <a:sym typeface="Arial"/>
            </a:endParaRPr>
          </a:p>
        </p:txBody>
      </p:sp>
    </p:spTree>
    <p:controls>
      <mc:AlternateContent xmlns:mc="http://schemas.openxmlformats.org/markup-compatibility/2006">
        <mc:Choice xmlns:v="urn:schemas-microsoft-com:vml" Requires="v">
          <p:control name="TextBox1" r:id="rId1" imgW="5248440" imgH="771480"/>
        </mc:Choice>
        <mc:Fallback>
          <p:control name="TextBox1" r:id="rId1" imgW="5248440" imgH="771480">
            <p:pic>
              <p:nvPicPr>
                <p:cNvPr id="54" name="TextBox1">
                  <a:extLst>
                    <a:ext uri="{FF2B5EF4-FFF2-40B4-BE49-F238E27FC236}">
                      <a16:creationId xmlns:a16="http://schemas.microsoft.com/office/drawing/2014/main" id="{AE16648C-CBC4-E423-AC1F-19BDC1BB745F}"/>
                    </a:ext>
                  </a:extLst>
                </p:cNvPr>
                <p:cNvPicPr>
                  <a:picLocks/>
                </p:cNvPicPr>
                <p:nvPr/>
              </p:nvPicPr>
              <p:blipFill>
                <a:blip r:embed="rId4"/>
                <a:stretch>
                  <a:fillRect/>
                </a:stretch>
              </p:blipFill>
              <p:spPr>
                <a:xfrm>
                  <a:off x="5007908" y="1020776"/>
                  <a:ext cx="5247217" cy="776816"/>
                </a:xfrm>
                <a:prstGeom prst="rect">
                  <a:avLst/>
                </a:prstGeom>
              </p:spPr>
            </p:pic>
          </p:control>
        </mc:Fallback>
      </mc:AlternateContent>
    </p:controls>
    <p:extLst>
      <p:ext uri="{BB962C8B-B14F-4D97-AF65-F5344CB8AC3E}">
        <p14:creationId xmlns:p14="http://schemas.microsoft.com/office/powerpoint/2010/main" val="147540293"/>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86"/>
        <p:cNvGrpSpPr/>
        <p:nvPr/>
      </p:nvGrpSpPr>
      <p:grpSpPr>
        <a:xfrm>
          <a:off x="0" y="0"/>
          <a:ext cx="0" cy="0"/>
          <a:chOff x="0" y="0"/>
          <a:chExt cx="0" cy="0"/>
        </a:xfrm>
      </p:grpSpPr>
      <p:grpSp>
        <p:nvGrpSpPr>
          <p:cNvPr id="3187" name="Google Shape;3187;p31"/>
          <p:cNvGrpSpPr/>
          <p:nvPr/>
        </p:nvGrpSpPr>
        <p:grpSpPr>
          <a:xfrm rot="19958181">
            <a:off x="9722622" y="1198845"/>
            <a:ext cx="4600953" cy="2078916"/>
            <a:chOff x="7325863" y="1348339"/>
            <a:chExt cx="1593244" cy="719899"/>
          </a:xfrm>
        </p:grpSpPr>
        <p:sp>
          <p:nvSpPr>
            <p:cNvPr id="3188" name="Google Shape;3188;p31"/>
            <p:cNvSpPr/>
            <p:nvPr/>
          </p:nvSpPr>
          <p:spPr>
            <a:xfrm>
              <a:off x="7325863" y="1348339"/>
              <a:ext cx="1593244" cy="719899"/>
            </a:xfrm>
            <a:custGeom>
              <a:avLst/>
              <a:gdLst/>
              <a:ahLst/>
              <a:cxnLst/>
              <a:rect l="l" t="t" r="r" b="b"/>
              <a:pathLst>
                <a:path w="64354" h="29078" extrusionOk="0">
                  <a:moveTo>
                    <a:pt x="30931" y="1"/>
                  </a:moveTo>
                  <a:cubicBezTo>
                    <a:pt x="27497" y="1"/>
                    <a:pt x="24120" y="618"/>
                    <a:pt x="20876" y="1841"/>
                  </a:cubicBezTo>
                  <a:cubicBezTo>
                    <a:pt x="19132" y="2498"/>
                    <a:pt x="17428" y="3333"/>
                    <a:pt x="15809" y="4323"/>
                  </a:cubicBezTo>
                  <a:cubicBezTo>
                    <a:pt x="14220" y="5295"/>
                    <a:pt x="12695" y="6427"/>
                    <a:pt x="11276" y="7689"/>
                  </a:cubicBezTo>
                  <a:cubicBezTo>
                    <a:pt x="9872" y="8937"/>
                    <a:pt x="8558" y="10327"/>
                    <a:pt x="7368" y="11817"/>
                  </a:cubicBezTo>
                  <a:cubicBezTo>
                    <a:pt x="6180" y="13304"/>
                    <a:pt x="5104" y="14908"/>
                    <a:pt x="4170" y="16584"/>
                  </a:cubicBezTo>
                  <a:cubicBezTo>
                    <a:pt x="3229" y="18274"/>
                    <a:pt x="2422" y="20054"/>
                    <a:pt x="1772" y="21878"/>
                  </a:cubicBezTo>
                  <a:cubicBezTo>
                    <a:pt x="1111" y="23730"/>
                    <a:pt x="604" y="25648"/>
                    <a:pt x="264" y="27579"/>
                  </a:cubicBezTo>
                  <a:lnTo>
                    <a:pt x="1" y="29078"/>
                  </a:lnTo>
                  <a:lnTo>
                    <a:pt x="19842" y="29078"/>
                  </a:lnTo>
                  <a:lnTo>
                    <a:pt x="20131" y="28202"/>
                  </a:lnTo>
                  <a:cubicBezTo>
                    <a:pt x="21902" y="22854"/>
                    <a:pt x="26742" y="19260"/>
                    <a:pt x="32178" y="19260"/>
                  </a:cubicBezTo>
                  <a:cubicBezTo>
                    <a:pt x="37613" y="19260"/>
                    <a:pt x="42453" y="22854"/>
                    <a:pt x="44223" y="28202"/>
                  </a:cubicBezTo>
                  <a:lnTo>
                    <a:pt x="44512" y="29078"/>
                  </a:lnTo>
                  <a:lnTo>
                    <a:pt x="64354" y="29078"/>
                  </a:lnTo>
                  <a:lnTo>
                    <a:pt x="64091" y="27579"/>
                  </a:lnTo>
                  <a:lnTo>
                    <a:pt x="64090" y="27579"/>
                  </a:lnTo>
                  <a:cubicBezTo>
                    <a:pt x="63414" y="23737"/>
                    <a:pt x="62098" y="20099"/>
                    <a:pt x="60178" y="16763"/>
                  </a:cubicBezTo>
                  <a:cubicBezTo>
                    <a:pt x="58313" y="13523"/>
                    <a:pt x="55922" y="10639"/>
                    <a:pt x="53068" y="8191"/>
                  </a:cubicBezTo>
                  <a:cubicBezTo>
                    <a:pt x="50232" y="5756"/>
                    <a:pt x="47015" y="3817"/>
                    <a:pt x="43508" y="2429"/>
                  </a:cubicBezTo>
                  <a:cubicBezTo>
                    <a:pt x="39929" y="1014"/>
                    <a:pt x="36136" y="206"/>
                    <a:pt x="32234" y="30"/>
                  </a:cubicBezTo>
                  <a:cubicBezTo>
                    <a:pt x="31799" y="11"/>
                    <a:pt x="31365" y="1"/>
                    <a:pt x="30931" y="1"/>
                  </a:cubicBezTo>
                  <a:close/>
                </a:path>
              </a:pathLst>
            </a:custGeom>
            <a:solidFill>
              <a:schemeClr val="lt1"/>
            </a:solidFill>
            <a:ln>
              <a:noFill/>
            </a:ln>
            <a:effectLst>
              <a:outerShdw dist="19050" dir="3000000" algn="bl" rotWithShape="0">
                <a:srgbClr val="000000">
                  <a:alpha val="2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89" name="Google Shape;3189;p31"/>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90" name="Google Shape;3190;p31"/>
            <p:cNvSpPr/>
            <p:nvPr/>
          </p:nvSpPr>
          <p:spPr>
            <a:xfrm>
              <a:off x="7365526" y="1382729"/>
              <a:ext cx="1517907" cy="656668"/>
            </a:xfrm>
            <a:custGeom>
              <a:avLst/>
              <a:gdLst/>
              <a:ahLst/>
              <a:cxnLst/>
              <a:rect l="l" t="t" r="r" b="b"/>
              <a:pathLst>
                <a:path w="61311" h="26524" extrusionOk="0">
                  <a:moveTo>
                    <a:pt x="29418" y="0"/>
                  </a:moveTo>
                  <a:cubicBezTo>
                    <a:pt x="14719" y="0"/>
                    <a:pt x="2580" y="11862"/>
                    <a:pt x="1" y="26523"/>
                  </a:cubicBezTo>
                  <a:lnTo>
                    <a:pt x="17397" y="26523"/>
                  </a:lnTo>
                  <a:cubicBezTo>
                    <a:pt x="19286" y="20812"/>
                    <a:pt x="24510" y="16705"/>
                    <a:pt x="30656" y="16705"/>
                  </a:cubicBezTo>
                  <a:cubicBezTo>
                    <a:pt x="36801" y="16705"/>
                    <a:pt x="42024" y="20812"/>
                    <a:pt x="43913" y="26523"/>
                  </a:cubicBezTo>
                  <a:lnTo>
                    <a:pt x="61310" y="26523"/>
                  </a:lnTo>
                  <a:cubicBezTo>
                    <a:pt x="58658" y="11453"/>
                    <a:pt x="45928" y="717"/>
                    <a:pt x="30656" y="28"/>
                  </a:cubicBezTo>
                  <a:cubicBezTo>
                    <a:pt x="30241" y="9"/>
                    <a:pt x="29828" y="0"/>
                    <a:pt x="2941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91" name="Google Shape;3191;p31"/>
            <p:cNvSpPr/>
            <p:nvPr/>
          </p:nvSpPr>
          <p:spPr>
            <a:xfrm>
              <a:off x="7434157" y="1453340"/>
              <a:ext cx="1380627" cy="586060"/>
            </a:xfrm>
            <a:custGeom>
              <a:avLst/>
              <a:gdLst/>
              <a:ahLst/>
              <a:cxnLst/>
              <a:rect l="l" t="t" r="r" b="b"/>
              <a:pathLst>
                <a:path w="55766" h="23672" extrusionOk="0">
                  <a:moveTo>
                    <a:pt x="28219" y="0"/>
                  </a:moveTo>
                  <a:cubicBezTo>
                    <a:pt x="28107" y="0"/>
                    <a:pt x="27996" y="1"/>
                    <a:pt x="27884" y="2"/>
                  </a:cubicBezTo>
                  <a:cubicBezTo>
                    <a:pt x="14103" y="153"/>
                    <a:pt x="2614" y="10171"/>
                    <a:pt x="1" y="23671"/>
                  </a:cubicBezTo>
                  <a:lnTo>
                    <a:pt x="14625" y="23671"/>
                  </a:lnTo>
                  <a:cubicBezTo>
                    <a:pt x="16514" y="17960"/>
                    <a:pt x="21738" y="13853"/>
                    <a:pt x="27884" y="13853"/>
                  </a:cubicBezTo>
                  <a:cubicBezTo>
                    <a:pt x="34029" y="13853"/>
                    <a:pt x="39252" y="17960"/>
                    <a:pt x="41141" y="23671"/>
                  </a:cubicBezTo>
                  <a:lnTo>
                    <a:pt x="55765" y="23671"/>
                  </a:lnTo>
                  <a:cubicBezTo>
                    <a:pt x="53172" y="10274"/>
                    <a:pt x="42634" y="0"/>
                    <a:pt x="2821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92" name="Google Shape;3192;p31"/>
            <p:cNvSpPr/>
            <p:nvPr/>
          </p:nvSpPr>
          <p:spPr>
            <a:xfrm>
              <a:off x="7497093" y="1517018"/>
              <a:ext cx="1254760" cy="522383"/>
            </a:xfrm>
            <a:custGeom>
              <a:avLst/>
              <a:gdLst/>
              <a:ahLst/>
              <a:cxnLst/>
              <a:rect l="l" t="t" r="r" b="b"/>
              <a:pathLst>
                <a:path w="50682" h="21100" extrusionOk="0">
                  <a:moveTo>
                    <a:pt x="24728" y="1"/>
                  </a:moveTo>
                  <a:cubicBezTo>
                    <a:pt x="12543" y="1"/>
                    <a:pt x="2529" y="9232"/>
                    <a:pt x="0" y="21099"/>
                  </a:cubicBezTo>
                  <a:lnTo>
                    <a:pt x="12083" y="21099"/>
                  </a:lnTo>
                  <a:cubicBezTo>
                    <a:pt x="13972" y="15388"/>
                    <a:pt x="19196" y="11281"/>
                    <a:pt x="25342" y="11281"/>
                  </a:cubicBezTo>
                  <a:cubicBezTo>
                    <a:pt x="31487" y="11281"/>
                    <a:pt x="36710" y="15388"/>
                    <a:pt x="38599" y="21099"/>
                  </a:cubicBezTo>
                  <a:lnTo>
                    <a:pt x="50682" y="21099"/>
                  </a:lnTo>
                  <a:cubicBezTo>
                    <a:pt x="48111" y="9034"/>
                    <a:pt x="39515" y="367"/>
                    <a:pt x="25342" y="8"/>
                  </a:cubicBezTo>
                  <a:cubicBezTo>
                    <a:pt x="25136" y="3"/>
                    <a:pt x="24932" y="1"/>
                    <a:pt x="24728" y="1"/>
                  </a:cubicBezTo>
                  <a:close/>
                </a:path>
              </a:pathLst>
            </a:custGeom>
            <a:solidFill>
              <a:srgbClr val="FFFF83">
                <a:alpha val="584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93" name="Google Shape;3193;p31"/>
            <p:cNvSpPr/>
            <p:nvPr/>
          </p:nvSpPr>
          <p:spPr>
            <a:xfrm>
              <a:off x="7554805" y="1575498"/>
              <a:ext cx="1139439" cy="463906"/>
            </a:xfrm>
            <a:custGeom>
              <a:avLst/>
              <a:gdLst/>
              <a:ahLst/>
              <a:cxnLst/>
              <a:rect l="l" t="t" r="r" b="b"/>
              <a:pathLst>
                <a:path w="46024" h="18738" extrusionOk="0">
                  <a:moveTo>
                    <a:pt x="23011" y="1"/>
                  </a:moveTo>
                  <a:cubicBezTo>
                    <a:pt x="11869" y="1"/>
                    <a:pt x="2527" y="7982"/>
                    <a:pt x="1" y="18737"/>
                  </a:cubicBezTo>
                  <a:lnTo>
                    <a:pt x="9752" y="18737"/>
                  </a:lnTo>
                  <a:cubicBezTo>
                    <a:pt x="11641" y="13026"/>
                    <a:pt x="16865" y="8919"/>
                    <a:pt x="23011" y="8919"/>
                  </a:cubicBezTo>
                  <a:cubicBezTo>
                    <a:pt x="29156" y="8919"/>
                    <a:pt x="34379" y="13026"/>
                    <a:pt x="36268" y="18737"/>
                  </a:cubicBezTo>
                  <a:lnTo>
                    <a:pt x="46024" y="18737"/>
                  </a:lnTo>
                  <a:cubicBezTo>
                    <a:pt x="43495" y="7982"/>
                    <a:pt x="34152" y="1"/>
                    <a:pt x="2301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94" name="Google Shape;3194;p31"/>
            <p:cNvSpPr/>
            <p:nvPr/>
          </p:nvSpPr>
          <p:spPr>
            <a:xfrm>
              <a:off x="7607689" y="1628407"/>
              <a:ext cx="1033601" cy="410999"/>
            </a:xfrm>
            <a:custGeom>
              <a:avLst/>
              <a:gdLst/>
              <a:ahLst/>
              <a:cxnLst/>
              <a:rect l="l" t="t" r="r" b="b"/>
              <a:pathLst>
                <a:path w="41749" h="16601" extrusionOk="0">
                  <a:moveTo>
                    <a:pt x="21642" y="0"/>
                  </a:moveTo>
                  <a:cubicBezTo>
                    <a:pt x="21388" y="0"/>
                    <a:pt x="21132" y="5"/>
                    <a:pt x="20875" y="13"/>
                  </a:cubicBezTo>
                  <a:cubicBezTo>
                    <a:pt x="10845" y="341"/>
                    <a:pt x="2478" y="7045"/>
                    <a:pt x="1" y="16600"/>
                  </a:cubicBezTo>
                  <a:lnTo>
                    <a:pt x="7616" y="16600"/>
                  </a:lnTo>
                  <a:cubicBezTo>
                    <a:pt x="9505" y="10889"/>
                    <a:pt x="14729" y="6782"/>
                    <a:pt x="20875" y="6782"/>
                  </a:cubicBezTo>
                  <a:cubicBezTo>
                    <a:pt x="27020" y="6782"/>
                    <a:pt x="32243" y="10889"/>
                    <a:pt x="34132" y="16600"/>
                  </a:cubicBezTo>
                  <a:lnTo>
                    <a:pt x="41748" y="16600"/>
                  </a:lnTo>
                  <a:cubicBezTo>
                    <a:pt x="39329" y="7268"/>
                    <a:pt x="32235" y="0"/>
                    <a:pt x="21642"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95" name="Google Shape;3195;p31"/>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rgbClr val="042613">
                <a:alpha val="84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96" name="Google Shape;3196;p31"/>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97" name="Google Shape;3197;p31"/>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rgbClr val="042613">
                <a:alpha val="365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211" name="Google Shape;3211;p31"/>
          <p:cNvGrpSpPr/>
          <p:nvPr/>
        </p:nvGrpSpPr>
        <p:grpSpPr>
          <a:xfrm>
            <a:off x="10906734" y="2304101"/>
            <a:ext cx="661868" cy="786783"/>
            <a:chOff x="7696225" y="1728075"/>
            <a:chExt cx="496401" cy="590087"/>
          </a:xfrm>
        </p:grpSpPr>
        <p:sp>
          <p:nvSpPr>
            <p:cNvPr id="3212" name="Google Shape;3212;p31"/>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13" name="Google Shape;3213;p31"/>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14" name="Google Shape;3214;p31"/>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0" name="Hộp Văn bản 89">
            <a:extLst>
              <a:ext uri="{FF2B5EF4-FFF2-40B4-BE49-F238E27FC236}">
                <a16:creationId xmlns:a16="http://schemas.microsoft.com/office/drawing/2014/main" id="{C4203092-A99D-3E61-003C-53BA1A5F55CB}"/>
              </a:ext>
            </a:extLst>
          </p:cNvPr>
          <p:cNvSpPr txBox="1"/>
          <p:nvPr/>
        </p:nvSpPr>
        <p:spPr>
          <a:xfrm>
            <a:off x="1246456" y="141615"/>
            <a:ext cx="9173539" cy="99520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5867" b="1" i="0" u="none" strike="noStrike" kern="0" cap="none" spc="67" normalizeH="0" baseline="0" noProof="0" dirty="0" err="1">
                <a:ln w="9525" cmpd="sng">
                  <a:solidFill>
                    <a:srgbClr val="82A901"/>
                  </a:solidFill>
                  <a:prstDash val="solid"/>
                </a:ln>
                <a:solidFill>
                  <a:srgbClr val="70AD47">
                    <a:tint val="1000"/>
                  </a:srgbClr>
                </a:solidFill>
                <a:effectLst>
                  <a:glow rad="38100">
                    <a:srgbClr val="82A901">
                      <a:alpha val="40000"/>
                    </a:srgbClr>
                  </a:glow>
                </a:effectLst>
                <a:uLnTx/>
                <a:uFillTx/>
                <a:latin typeface="+mj-lt"/>
                <a:ea typeface="+mn-ea"/>
                <a:cs typeface="Arial"/>
                <a:sym typeface="Arial"/>
              </a:rPr>
              <a:t>Luyện</a:t>
            </a:r>
            <a:r>
              <a:rPr kumimoji="0" lang="vi-VN" sz="5867" b="1" i="0" u="none" strike="noStrike" kern="0" cap="none" spc="67" normalizeH="0" baseline="0" noProof="0" dirty="0">
                <a:ln w="9525" cmpd="sng">
                  <a:solidFill>
                    <a:srgbClr val="82A901"/>
                  </a:solidFill>
                  <a:prstDash val="solid"/>
                </a:ln>
                <a:solidFill>
                  <a:srgbClr val="70AD47">
                    <a:tint val="1000"/>
                  </a:srgbClr>
                </a:solidFill>
                <a:effectLst>
                  <a:glow rad="38100">
                    <a:srgbClr val="82A901">
                      <a:alpha val="40000"/>
                    </a:srgbClr>
                  </a:glow>
                </a:effectLst>
                <a:uLnTx/>
                <a:uFillTx/>
                <a:latin typeface="+mj-lt"/>
                <a:ea typeface="+mn-ea"/>
                <a:cs typeface="Arial"/>
                <a:sym typeface="Arial"/>
              </a:rPr>
              <a:t> </a:t>
            </a:r>
            <a:r>
              <a:rPr kumimoji="0" lang="vi-VN" sz="5867" b="1" i="0" u="none" strike="noStrike" kern="0" cap="none" spc="67" normalizeH="0" baseline="0" noProof="0" dirty="0" err="1">
                <a:ln w="9525" cmpd="sng">
                  <a:solidFill>
                    <a:srgbClr val="82A901"/>
                  </a:solidFill>
                  <a:prstDash val="solid"/>
                </a:ln>
                <a:solidFill>
                  <a:srgbClr val="70AD47">
                    <a:tint val="1000"/>
                  </a:srgbClr>
                </a:solidFill>
                <a:effectLst>
                  <a:glow rad="38100">
                    <a:srgbClr val="82A901">
                      <a:alpha val="40000"/>
                    </a:srgbClr>
                  </a:glow>
                </a:effectLst>
                <a:uLnTx/>
                <a:uFillTx/>
                <a:latin typeface="+mj-lt"/>
                <a:ea typeface="+mn-ea"/>
                <a:cs typeface="Arial"/>
                <a:sym typeface="Arial"/>
              </a:rPr>
              <a:t>đọc</a:t>
            </a:r>
            <a:r>
              <a:rPr kumimoji="0" lang="vi-VN" sz="5867" b="1" i="0" u="none" strike="noStrike" kern="0" cap="none" spc="67" normalizeH="0" baseline="0" noProof="0" dirty="0">
                <a:ln w="9525" cmpd="sng">
                  <a:solidFill>
                    <a:srgbClr val="82A901"/>
                  </a:solidFill>
                  <a:prstDash val="solid"/>
                </a:ln>
                <a:solidFill>
                  <a:srgbClr val="70AD47">
                    <a:tint val="1000"/>
                  </a:srgbClr>
                </a:solidFill>
                <a:effectLst>
                  <a:glow rad="38100">
                    <a:srgbClr val="82A901">
                      <a:alpha val="40000"/>
                    </a:srgbClr>
                  </a:glow>
                </a:effectLst>
                <a:uLnTx/>
                <a:uFillTx/>
                <a:latin typeface="+mj-lt"/>
                <a:ea typeface="+mn-ea"/>
                <a:cs typeface="Arial"/>
                <a:sym typeface="Arial"/>
              </a:rPr>
              <a:t> </a:t>
            </a:r>
            <a:r>
              <a:rPr kumimoji="0" lang="vi-VN" sz="5867" b="1" i="0" u="none" strike="noStrike" kern="0" cap="none" spc="67" normalizeH="0" baseline="0" noProof="0" dirty="0" err="1">
                <a:ln w="9525" cmpd="sng">
                  <a:solidFill>
                    <a:srgbClr val="82A901"/>
                  </a:solidFill>
                  <a:prstDash val="solid"/>
                </a:ln>
                <a:solidFill>
                  <a:srgbClr val="70AD47">
                    <a:tint val="1000"/>
                  </a:srgbClr>
                </a:solidFill>
                <a:effectLst>
                  <a:glow rad="38100">
                    <a:srgbClr val="82A901">
                      <a:alpha val="40000"/>
                    </a:srgbClr>
                  </a:glow>
                </a:effectLst>
                <a:uLnTx/>
                <a:uFillTx/>
                <a:latin typeface="+mj-lt"/>
                <a:ea typeface="+mn-ea"/>
                <a:cs typeface="Arial"/>
                <a:sym typeface="Arial"/>
              </a:rPr>
              <a:t>nối</a:t>
            </a:r>
            <a:r>
              <a:rPr kumimoji="0" lang="vi-VN" sz="5867" b="1" i="0" u="none" strike="noStrike" kern="0" cap="none" spc="67" normalizeH="0" baseline="0" noProof="0" dirty="0">
                <a:ln w="9525" cmpd="sng">
                  <a:solidFill>
                    <a:srgbClr val="82A901"/>
                  </a:solidFill>
                  <a:prstDash val="solid"/>
                </a:ln>
                <a:solidFill>
                  <a:srgbClr val="70AD47">
                    <a:tint val="1000"/>
                  </a:srgbClr>
                </a:solidFill>
                <a:effectLst>
                  <a:glow rad="38100">
                    <a:srgbClr val="82A901">
                      <a:alpha val="40000"/>
                    </a:srgbClr>
                  </a:glow>
                </a:effectLst>
                <a:uLnTx/>
                <a:uFillTx/>
                <a:latin typeface="+mj-lt"/>
                <a:ea typeface="+mn-ea"/>
                <a:cs typeface="Arial"/>
                <a:sym typeface="Arial"/>
              </a:rPr>
              <a:t> </a:t>
            </a:r>
            <a:r>
              <a:rPr kumimoji="0" lang="vi-VN" sz="5867" b="1" i="0" u="none" strike="noStrike" kern="0" cap="none" spc="67" normalizeH="0" baseline="0" noProof="0" dirty="0" err="1">
                <a:ln w="9525" cmpd="sng">
                  <a:solidFill>
                    <a:srgbClr val="82A901"/>
                  </a:solidFill>
                  <a:prstDash val="solid"/>
                </a:ln>
                <a:solidFill>
                  <a:srgbClr val="70AD47">
                    <a:tint val="1000"/>
                  </a:srgbClr>
                </a:solidFill>
                <a:effectLst>
                  <a:glow rad="38100">
                    <a:srgbClr val="82A901">
                      <a:alpha val="40000"/>
                    </a:srgbClr>
                  </a:glow>
                </a:effectLst>
                <a:uLnTx/>
                <a:uFillTx/>
                <a:latin typeface="+mj-lt"/>
                <a:ea typeface="+mn-ea"/>
                <a:cs typeface="Arial"/>
                <a:sym typeface="Arial"/>
              </a:rPr>
              <a:t>tiếp</a:t>
            </a:r>
            <a:r>
              <a:rPr kumimoji="0" lang="vi-VN" sz="5867" b="1" i="0" u="none" strike="noStrike" kern="0" cap="none" spc="67" normalizeH="0" baseline="0" noProof="0" dirty="0">
                <a:ln w="9525" cmpd="sng">
                  <a:solidFill>
                    <a:srgbClr val="82A901"/>
                  </a:solidFill>
                  <a:prstDash val="solid"/>
                </a:ln>
                <a:solidFill>
                  <a:srgbClr val="70AD47">
                    <a:tint val="1000"/>
                  </a:srgbClr>
                </a:solidFill>
                <a:effectLst>
                  <a:glow rad="38100">
                    <a:srgbClr val="82A901">
                      <a:alpha val="40000"/>
                    </a:srgbClr>
                  </a:glow>
                </a:effectLst>
                <a:uLnTx/>
                <a:uFillTx/>
                <a:latin typeface="+mj-lt"/>
                <a:ea typeface="+mn-ea"/>
                <a:cs typeface="Arial"/>
                <a:sym typeface="Arial"/>
              </a:rPr>
              <a:t> </a:t>
            </a:r>
            <a:r>
              <a:rPr kumimoji="0" lang="en-US" sz="5867" b="1" i="0" u="none" strike="noStrike" kern="0" cap="none" spc="67" normalizeH="0" baseline="0" noProof="0" dirty="0" err="1">
                <a:ln w="9525" cmpd="sng">
                  <a:solidFill>
                    <a:srgbClr val="82A901"/>
                  </a:solidFill>
                  <a:prstDash val="solid"/>
                </a:ln>
                <a:solidFill>
                  <a:srgbClr val="70AD47">
                    <a:tint val="1000"/>
                  </a:srgbClr>
                </a:solidFill>
                <a:effectLst>
                  <a:glow rad="38100">
                    <a:srgbClr val="82A901">
                      <a:alpha val="40000"/>
                    </a:srgbClr>
                  </a:glow>
                </a:effectLst>
                <a:uLnTx/>
                <a:uFillTx/>
                <a:latin typeface="SVN-Poky's"/>
                <a:ea typeface="+mn-ea"/>
                <a:cs typeface="Arial"/>
                <a:sym typeface="Arial"/>
              </a:rPr>
              <a:t>đoạn</a:t>
            </a:r>
            <a:endParaRPr kumimoji="0" lang="en-US" sz="5867" b="1" i="0" u="none" strike="noStrike" kern="0" cap="none" spc="67" normalizeH="0" baseline="0" noProof="0" dirty="0">
              <a:ln w="9525" cmpd="sng">
                <a:solidFill>
                  <a:srgbClr val="82A901"/>
                </a:solidFill>
                <a:prstDash val="solid"/>
              </a:ln>
              <a:solidFill>
                <a:srgbClr val="70AD47">
                  <a:tint val="1000"/>
                </a:srgbClr>
              </a:solidFill>
              <a:effectLst>
                <a:glow rad="38100">
                  <a:srgbClr val="82A901">
                    <a:alpha val="40000"/>
                  </a:srgbClr>
                </a:glow>
              </a:effectLst>
              <a:uLnTx/>
              <a:uFillTx/>
              <a:latin typeface="SVN-Poky's"/>
              <a:ea typeface="+mn-ea"/>
              <a:cs typeface="Arial"/>
              <a:sym typeface="Arial"/>
            </a:endParaRPr>
          </a:p>
        </p:txBody>
      </p:sp>
      <p:grpSp>
        <p:nvGrpSpPr>
          <p:cNvPr id="4" name="Nhóm 3">
            <a:extLst>
              <a:ext uri="{FF2B5EF4-FFF2-40B4-BE49-F238E27FC236}">
                <a16:creationId xmlns:a16="http://schemas.microsoft.com/office/drawing/2014/main" id="{519BD2F3-93AE-32FE-F8E3-8669C51DAA99}"/>
              </a:ext>
            </a:extLst>
          </p:cNvPr>
          <p:cNvGrpSpPr/>
          <p:nvPr/>
        </p:nvGrpSpPr>
        <p:grpSpPr>
          <a:xfrm>
            <a:off x="496005" y="1386852"/>
            <a:ext cx="2975329" cy="958904"/>
            <a:chOff x="372003" y="1040139"/>
            <a:chExt cx="2231497" cy="719178"/>
          </a:xfrm>
        </p:grpSpPr>
        <p:sp>
          <p:nvSpPr>
            <p:cNvPr id="88" name="Hình chữ nhật: Góc Tròn 87">
              <a:extLst>
                <a:ext uri="{FF2B5EF4-FFF2-40B4-BE49-F238E27FC236}">
                  <a16:creationId xmlns:a16="http://schemas.microsoft.com/office/drawing/2014/main" id="{A00D8843-317F-51B2-8BF6-9F02C7D2A062}"/>
                </a:ext>
              </a:extLst>
            </p:cNvPr>
            <p:cNvSpPr/>
            <p:nvPr/>
          </p:nvSpPr>
          <p:spPr>
            <a:xfrm>
              <a:off x="372003" y="1040139"/>
              <a:ext cx="2231497" cy="71917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92" name="Hộp Văn bản 91">
              <a:extLst>
                <a:ext uri="{FF2B5EF4-FFF2-40B4-BE49-F238E27FC236}">
                  <a16:creationId xmlns:a16="http://schemas.microsoft.com/office/drawing/2014/main" id="{2B66CCC2-AF11-0E18-3710-BFCB93201DBC}"/>
                </a:ext>
              </a:extLst>
            </p:cNvPr>
            <p:cNvSpPr txBox="1"/>
            <p:nvPr/>
          </p:nvSpPr>
          <p:spPr>
            <a:xfrm>
              <a:off x="615888" y="1107340"/>
              <a:ext cx="1837496" cy="56174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267" b="1" i="0" u="none" strike="noStrike" kern="0" cap="none" spc="0" normalizeH="0" baseline="0" noProof="0">
                  <a:ln>
                    <a:noFill/>
                  </a:ln>
                  <a:solidFill>
                    <a:srgbClr val="5A8401"/>
                  </a:solidFill>
                  <a:effectLst/>
                  <a:uLnTx/>
                  <a:uFillTx/>
                  <a:latin typeface="Calibri"/>
                  <a:ea typeface="+mn-ea"/>
                  <a:cs typeface="Arial"/>
                  <a:sym typeface="Arial"/>
                </a:rPr>
                <a:t>ĐOẠN 3:</a:t>
              </a:r>
              <a:endParaRPr kumimoji="0" lang="en-US" sz="4267" b="1" i="0" u="none" strike="noStrike" kern="0" cap="none" spc="0" normalizeH="0" baseline="0" noProof="0" dirty="0">
                <a:ln>
                  <a:noFill/>
                </a:ln>
                <a:solidFill>
                  <a:srgbClr val="5A8401"/>
                </a:solidFill>
                <a:effectLst/>
                <a:uLnTx/>
                <a:uFillTx/>
                <a:latin typeface="Calibri"/>
                <a:ea typeface="+mn-ea"/>
                <a:cs typeface="Arial"/>
                <a:sym typeface="Arial"/>
              </a:endParaRPr>
            </a:p>
          </p:txBody>
        </p:sp>
      </p:grpSp>
      <p:sp>
        <p:nvSpPr>
          <p:cNvPr id="44" name="Hộp Văn bản 43">
            <a:extLst>
              <a:ext uri="{FF2B5EF4-FFF2-40B4-BE49-F238E27FC236}">
                <a16:creationId xmlns:a16="http://schemas.microsoft.com/office/drawing/2014/main" id="{1C048EA7-87F6-696C-4AA8-E8F00F571F83}"/>
              </a:ext>
            </a:extLst>
          </p:cNvPr>
          <p:cNvSpPr txBox="1"/>
          <p:nvPr/>
        </p:nvSpPr>
        <p:spPr>
          <a:xfrm>
            <a:off x="775755" y="2594245"/>
            <a:ext cx="10088712" cy="2718949"/>
          </a:xfrm>
          <a:prstGeom prst="rect">
            <a:avLst/>
          </a:prstGeom>
          <a:solidFill>
            <a:schemeClr val="bg1"/>
          </a:solid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4267" b="0" i="0" u="none" strike="noStrike" kern="0" cap="none" spc="0" normalizeH="0" baseline="0" noProof="0">
                <a:ln>
                  <a:noFill/>
                </a:ln>
                <a:solidFill>
                  <a:srgbClr val="000000"/>
                </a:solidFill>
                <a:effectLst/>
                <a:uLnTx/>
                <a:uFillTx/>
                <a:latin typeface="Calibri"/>
                <a:ea typeface="+mn-ea"/>
                <a:cs typeface="Arial"/>
                <a:sym typeface="Arial"/>
              </a:rPr>
              <a:t>Hằng năm, thí sinh đoạt giải Đặc biệt được tham gia lễ trao giải tại Nhật Bản và được khắc tên trên cúp "Đoá hoa đồng thoại" – phần thưởng vinh danh các tác giả xuất sắc. </a:t>
            </a:r>
            <a:endParaRPr kumimoji="0" lang="en-US" sz="4267" b="0" i="0" u="none" strike="noStrike" kern="0" cap="none" spc="0" normalizeH="0" baseline="0" noProof="0" dirty="0">
              <a:ln>
                <a:noFill/>
              </a:ln>
              <a:solidFill>
                <a:srgbClr val="000000"/>
              </a:solidFill>
              <a:effectLst/>
              <a:uLnTx/>
              <a:uFillTx/>
              <a:latin typeface="Calibri"/>
              <a:ea typeface="+mn-ea"/>
              <a:cs typeface="Arial"/>
              <a:sym typeface="Arial"/>
            </a:endParaRPr>
          </a:p>
        </p:txBody>
      </p:sp>
    </p:spTree>
    <p:controls>
      <mc:AlternateContent xmlns:mc="http://schemas.openxmlformats.org/markup-compatibility/2006">
        <mc:Choice xmlns:v="urn:schemas-microsoft-com:vml" Requires="v">
          <p:control name="TextBox1" r:id="rId1" imgW="5248440" imgH="781200"/>
        </mc:Choice>
        <mc:Fallback>
          <p:control name="TextBox1" r:id="rId1" imgW="5248440" imgH="781200">
            <p:pic>
              <p:nvPicPr>
                <p:cNvPr id="58" name="TextBox1">
                  <a:extLst>
                    <a:ext uri="{FF2B5EF4-FFF2-40B4-BE49-F238E27FC236}">
                      <a16:creationId xmlns:a16="http://schemas.microsoft.com/office/drawing/2014/main" id="{E0459555-FBC2-031D-5B84-0C4570078947}"/>
                    </a:ext>
                  </a:extLst>
                </p:cNvPr>
                <p:cNvPicPr>
                  <a:picLocks/>
                </p:cNvPicPr>
                <p:nvPr/>
              </p:nvPicPr>
              <p:blipFill>
                <a:blip r:embed="rId4"/>
                <a:stretch>
                  <a:fillRect/>
                </a:stretch>
              </p:blipFill>
              <p:spPr>
                <a:xfrm>
                  <a:off x="4976346" y="1526080"/>
                  <a:ext cx="5247217" cy="776816"/>
                </a:xfrm>
                <a:prstGeom prst="rect">
                  <a:avLst/>
                </a:prstGeom>
              </p:spPr>
            </p:pic>
          </p:control>
        </mc:Fallback>
      </mc:AlternateContent>
    </p:controls>
    <p:extLst>
      <p:ext uri="{BB962C8B-B14F-4D97-AF65-F5344CB8AC3E}">
        <p14:creationId xmlns:p14="http://schemas.microsoft.com/office/powerpoint/2010/main" val="292037960"/>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65A609E5-2F89-38F3-22CB-BD910B52F1E6}"/>
              </a:ext>
            </a:extLst>
          </p:cNvPr>
          <p:cNvSpPr txBox="1"/>
          <p:nvPr/>
        </p:nvSpPr>
        <p:spPr>
          <a:xfrm>
            <a:off x="3073400" y="1432601"/>
            <a:ext cx="6045200" cy="255454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8000" b="1" i="0" u="none" strike="noStrike" kern="0" cap="none" spc="0" normalizeH="0" baseline="0" noProof="0" dirty="0">
                <a:ln w="9525">
                  <a:solidFill>
                    <a:srgbClr val="FFFFFF"/>
                  </a:solidFill>
                  <a:prstDash val="solid"/>
                </a:ln>
                <a:solidFill>
                  <a:srgbClr val="F08316"/>
                </a:solidFill>
                <a:effectLst>
                  <a:outerShdw blurRad="12700" dist="38100" dir="2700000" algn="tl" rotWithShape="0">
                    <a:srgbClr val="F08316">
                      <a:lumMod val="60000"/>
                      <a:lumOff val="40000"/>
                    </a:srgbClr>
                  </a:outerShdw>
                </a:effectLst>
                <a:uLnTx/>
                <a:uFillTx/>
                <a:latin typeface="SVN-Poky's"/>
                <a:ea typeface="+mn-ea"/>
                <a:cs typeface="Arial"/>
                <a:sym typeface="Arial"/>
              </a:rPr>
              <a:t>LUYỆN </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8000" b="1" i="0" u="none" strike="noStrike" kern="0" cap="none" spc="0" normalizeH="0" baseline="0" noProof="0" dirty="0">
                <a:ln w="9525">
                  <a:solidFill>
                    <a:srgbClr val="FFFFFF"/>
                  </a:solidFill>
                  <a:prstDash val="solid"/>
                </a:ln>
                <a:solidFill>
                  <a:srgbClr val="F08316"/>
                </a:solidFill>
                <a:effectLst>
                  <a:outerShdw blurRad="12700" dist="38100" dir="2700000" algn="tl" rotWithShape="0">
                    <a:srgbClr val="F08316">
                      <a:lumMod val="60000"/>
                      <a:lumOff val="40000"/>
                    </a:srgbClr>
                  </a:outerShdw>
                </a:effectLst>
                <a:uLnTx/>
                <a:uFillTx/>
                <a:latin typeface="SVN-Poky's"/>
                <a:ea typeface="+mn-ea"/>
                <a:cs typeface="Arial"/>
                <a:sym typeface="Arial"/>
              </a:rPr>
              <a:t>ĐỌC HIỂU</a:t>
            </a:r>
          </a:p>
        </p:txBody>
      </p:sp>
      <p:pic>
        <p:nvPicPr>
          <p:cNvPr id="8" name="Hình ảnh 7">
            <a:extLst>
              <a:ext uri="{FF2B5EF4-FFF2-40B4-BE49-F238E27FC236}">
                <a16:creationId xmlns:a16="http://schemas.microsoft.com/office/drawing/2014/main" id="{DDC1FE65-72FB-E3F4-BA86-E2F0FF3D26D0}"/>
              </a:ext>
            </a:extLst>
          </p:cNvPr>
          <p:cNvPicPr>
            <a:picLocks noChangeAspect="1"/>
          </p:cNvPicPr>
          <p:nvPr/>
        </p:nvPicPr>
        <p:blipFill>
          <a:blip r:embed="rId3">
            <a:duotone>
              <a:prstClr val="black"/>
              <a:schemeClr val="accent6">
                <a:tint val="45000"/>
                <a:satMod val="400000"/>
              </a:schemeClr>
            </a:duotone>
          </a:blip>
          <a:stretch>
            <a:fillRect/>
          </a:stretch>
        </p:blipFill>
        <p:spPr>
          <a:xfrm>
            <a:off x="4725733" y="673761"/>
            <a:ext cx="2740535" cy="1144827"/>
          </a:xfrm>
          <a:prstGeom prst="rect">
            <a:avLst/>
          </a:prstGeom>
        </p:spPr>
      </p:pic>
    </p:spTree>
    <p:extLst>
      <p:ext uri="{BB962C8B-B14F-4D97-AF65-F5344CB8AC3E}">
        <p14:creationId xmlns:p14="http://schemas.microsoft.com/office/powerpoint/2010/main" val="22599609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7">
                                          <p:stCondLst>
                                            <p:cond delay="0"/>
                                          </p:stCondLst>
                                        </p:cTn>
                                        <p:tgtEl>
                                          <p:spTgt spid="8"/>
                                        </p:tgtEl>
                                      </p:cBhvr>
                                    </p:animEffect>
                                    <p:anim calcmode="lin" valueType="num">
                                      <p:cBhvr>
                                        <p:cTn id="8" dur="1594"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581"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581" tmFilter="0, 0; 0.125,0.2665; 0.25,0.4; 0.375,0.465; 0.5,0.5;  0.625,0.535; 0.75,0.6; 0.875,0.7335; 1,1">
                                          <p:stCondLst>
                                            <p:cond delay="581"/>
                                          </p:stCondLst>
                                        </p:cTn>
                                        <p:tgtEl>
                                          <p:spTgt spid="8"/>
                                        </p:tgtEl>
                                        <p:attrNameLst>
                                          <p:attrName>ppt_y</p:attrName>
                                        </p:attrNameLst>
                                      </p:cBhvr>
                                      <p:tavLst>
                                        <p:tav tm="0" fmla="#ppt_y-sin(pi*$)/9">
                                          <p:val>
                                            <p:fltVal val="0"/>
                                          </p:val>
                                        </p:tav>
                                        <p:tav tm="100000">
                                          <p:val>
                                            <p:fltVal val="1"/>
                                          </p:val>
                                        </p:tav>
                                      </p:tavLst>
                                    </p:anim>
                                    <p:anim calcmode="lin" valueType="num">
                                      <p:cBhvr>
                                        <p:cTn id="11" dur="290" tmFilter="0, 0; 0.125,0.2665; 0.25,0.4; 0.375,0.465; 0.5,0.5;  0.625,0.535; 0.75,0.6; 0.875,0.7335; 1,1">
                                          <p:stCondLst>
                                            <p:cond delay="1159"/>
                                          </p:stCondLst>
                                        </p:cTn>
                                        <p:tgtEl>
                                          <p:spTgt spid="8"/>
                                        </p:tgtEl>
                                        <p:attrNameLst>
                                          <p:attrName>ppt_y</p:attrName>
                                        </p:attrNameLst>
                                      </p:cBhvr>
                                      <p:tavLst>
                                        <p:tav tm="0" fmla="#ppt_y-sin(pi*$)/27">
                                          <p:val>
                                            <p:fltVal val="0"/>
                                          </p:val>
                                        </p:tav>
                                        <p:tav tm="100000">
                                          <p:val>
                                            <p:fltVal val="1"/>
                                          </p:val>
                                        </p:tav>
                                      </p:tavLst>
                                    </p:anim>
                                    <p:anim calcmode="lin" valueType="num">
                                      <p:cBhvr>
                                        <p:cTn id="12" dur="144" tmFilter="0, 0; 0.125,0.2665; 0.25,0.4; 0.375,0.465; 0.5,0.5;  0.625,0.535; 0.75,0.6; 0.875,0.7335; 1,1">
                                          <p:stCondLst>
                                            <p:cond delay="1449"/>
                                          </p:stCondLst>
                                        </p:cTn>
                                        <p:tgtEl>
                                          <p:spTgt spid="8"/>
                                        </p:tgtEl>
                                        <p:attrNameLst>
                                          <p:attrName>ppt_y</p:attrName>
                                        </p:attrNameLst>
                                      </p:cBhvr>
                                      <p:tavLst>
                                        <p:tav tm="0" fmla="#ppt_y-sin(pi*$)/81">
                                          <p:val>
                                            <p:fltVal val="0"/>
                                          </p:val>
                                        </p:tav>
                                        <p:tav tm="100000">
                                          <p:val>
                                            <p:fltVal val="1"/>
                                          </p:val>
                                        </p:tav>
                                      </p:tavLst>
                                    </p:anim>
                                    <p:animScale>
                                      <p:cBhvr>
                                        <p:cTn id="13" dur="23">
                                          <p:stCondLst>
                                            <p:cond delay="569"/>
                                          </p:stCondLst>
                                        </p:cTn>
                                        <p:tgtEl>
                                          <p:spTgt spid="8"/>
                                        </p:tgtEl>
                                      </p:cBhvr>
                                      <p:to x="100000" y="60000"/>
                                    </p:animScale>
                                    <p:animScale>
                                      <p:cBhvr>
                                        <p:cTn id="14" dur="145" decel="50000">
                                          <p:stCondLst>
                                            <p:cond delay="592"/>
                                          </p:stCondLst>
                                        </p:cTn>
                                        <p:tgtEl>
                                          <p:spTgt spid="8"/>
                                        </p:tgtEl>
                                      </p:cBhvr>
                                      <p:to x="100000" y="100000"/>
                                    </p:animScale>
                                    <p:animScale>
                                      <p:cBhvr>
                                        <p:cTn id="15" dur="23">
                                          <p:stCondLst>
                                            <p:cond delay="1148"/>
                                          </p:stCondLst>
                                        </p:cTn>
                                        <p:tgtEl>
                                          <p:spTgt spid="8"/>
                                        </p:tgtEl>
                                      </p:cBhvr>
                                      <p:to x="100000" y="80000"/>
                                    </p:animScale>
                                    <p:animScale>
                                      <p:cBhvr>
                                        <p:cTn id="16" dur="145" decel="50000">
                                          <p:stCondLst>
                                            <p:cond delay="1171"/>
                                          </p:stCondLst>
                                        </p:cTn>
                                        <p:tgtEl>
                                          <p:spTgt spid="8"/>
                                        </p:tgtEl>
                                      </p:cBhvr>
                                      <p:to x="100000" y="100000"/>
                                    </p:animScale>
                                    <p:animScale>
                                      <p:cBhvr>
                                        <p:cTn id="17" dur="23">
                                          <p:stCondLst>
                                            <p:cond delay="1437"/>
                                          </p:stCondLst>
                                        </p:cTn>
                                        <p:tgtEl>
                                          <p:spTgt spid="8"/>
                                        </p:tgtEl>
                                      </p:cBhvr>
                                      <p:to x="100000" y="90000"/>
                                    </p:animScale>
                                    <p:animScale>
                                      <p:cBhvr>
                                        <p:cTn id="18" dur="145" decel="50000">
                                          <p:stCondLst>
                                            <p:cond delay="1459"/>
                                          </p:stCondLst>
                                        </p:cTn>
                                        <p:tgtEl>
                                          <p:spTgt spid="8"/>
                                        </p:tgtEl>
                                      </p:cBhvr>
                                      <p:to x="100000" y="100000"/>
                                    </p:animScale>
                                    <p:animScale>
                                      <p:cBhvr>
                                        <p:cTn id="19" dur="23">
                                          <p:stCondLst>
                                            <p:cond delay="1582"/>
                                          </p:stCondLst>
                                        </p:cTn>
                                        <p:tgtEl>
                                          <p:spTgt spid="8"/>
                                        </p:tgtEl>
                                      </p:cBhvr>
                                      <p:to x="100000" y="95000"/>
                                    </p:animScale>
                                    <p:animScale>
                                      <p:cBhvr>
                                        <p:cTn id="20" dur="145" decel="50000">
                                          <p:stCondLst>
                                            <p:cond delay="1605"/>
                                          </p:stCondLst>
                                        </p:cTn>
                                        <p:tgtEl>
                                          <p:spTgt spid="8"/>
                                        </p:tgtEl>
                                      </p:cBhvr>
                                      <p:to x="100000" y="100000"/>
                                    </p:animScale>
                                  </p:childTnLst>
                                </p:cTn>
                              </p:par>
                              <p:par>
                                <p:cTn id="21" presetID="53" presetClass="entr" presetSubtype="16"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fltVal val="0"/>
                                          </p:val>
                                        </p:tav>
                                        <p:tav tm="100000">
                                          <p:val>
                                            <p:strVal val="#ppt_w"/>
                                          </p:val>
                                        </p:tav>
                                      </p:tavLst>
                                    </p:anim>
                                    <p:anim calcmode="lin" valueType="num">
                                      <p:cBhvr>
                                        <p:cTn id="24" dur="500" fill="hold"/>
                                        <p:tgtEl>
                                          <p:spTgt spid="4"/>
                                        </p:tgtEl>
                                        <p:attrNameLst>
                                          <p:attrName>ppt_h</p:attrName>
                                        </p:attrNameLst>
                                      </p:cBhvr>
                                      <p:tavLst>
                                        <p:tav tm="0">
                                          <p:val>
                                            <p:fltVal val="0"/>
                                          </p:val>
                                        </p:tav>
                                        <p:tav tm="100000">
                                          <p:val>
                                            <p:strVal val="#ppt_h"/>
                                          </p:val>
                                        </p:tav>
                                      </p:tavLst>
                                    </p:anim>
                                    <p:animEffect transition="in" filter="fade">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69"/>
        <p:cNvGrpSpPr/>
        <p:nvPr/>
      </p:nvGrpSpPr>
      <p:grpSpPr>
        <a:xfrm>
          <a:off x="0" y="0"/>
          <a:ext cx="0" cy="0"/>
          <a:chOff x="0" y="0"/>
          <a:chExt cx="0" cy="0"/>
        </a:xfrm>
      </p:grpSpPr>
      <p:sp>
        <p:nvSpPr>
          <p:cNvPr id="465" name="Hộp Văn bản 464">
            <a:extLst>
              <a:ext uri="{FF2B5EF4-FFF2-40B4-BE49-F238E27FC236}">
                <a16:creationId xmlns:a16="http://schemas.microsoft.com/office/drawing/2014/main" id="{D609811E-329F-8AD8-A676-1DA9ED6B4FF6}"/>
              </a:ext>
            </a:extLst>
          </p:cNvPr>
          <p:cNvSpPr txBox="1"/>
          <p:nvPr/>
        </p:nvSpPr>
        <p:spPr>
          <a:xfrm>
            <a:off x="1246456" y="141615"/>
            <a:ext cx="9173539" cy="995209"/>
          </a:xfrm>
          <a:prstGeom prst="rect">
            <a:avLst/>
          </a:prstGeom>
          <a:noFill/>
        </p:spPr>
        <p:txBody>
          <a:bodyPr wrap="square" rtlCol="0">
            <a:spAutoFit/>
          </a:bodyPr>
          <a:lstStyle/>
          <a:p>
            <a:pPr algn="ctr" defTabSz="1219170">
              <a:buClr>
                <a:srgbClr val="000000"/>
              </a:buClr>
            </a:pPr>
            <a:r>
              <a:rPr lang="vi-VN" sz="5867" b="1" kern="0" spc="67" dirty="0" err="1">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Giải</a:t>
            </a:r>
            <a:r>
              <a:rPr lang="vi-VN" sz="5867" b="1" kern="0" spc="67" dirty="0">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 </a:t>
            </a:r>
            <a:r>
              <a:rPr lang="vi-VN" sz="5867" b="1" kern="0" spc="67" dirty="0" err="1">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thích</a:t>
            </a:r>
            <a:r>
              <a:rPr lang="vi-VN" sz="5867" b="1" kern="0" spc="67" dirty="0">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 </a:t>
            </a:r>
            <a:r>
              <a:rPr lang="vi-VN" sz="5867" b="1" kern="0" spc="67" dirty="0" err="1">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từ</a:t>
            </a:r>
            <a:r>
              <a:rPr lang="vi-VN" sz="5867" b="1" kern="0" spc="67" dirty="0">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 </a:t>
            </a:r>
            <a:r>
              <a:rPr lang="vi-VN" sz="5867" b="1" kern="0" spc="67" dirty="0" err="1">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khó</a:t>
            </a:r>
            <a:r>
              <a:rPr lang="vi-VN" sz="5867" b="1" kern="0" spc="67" dirty="0">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 </a:t>
            </a:r>
            <a:r>
              <a:rPr lang="vi-VN" sz="5867" b="1" kern="0" spc="67" dirty="0" err="1">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hiểu</a:t>
            </a:r>
            <a:endParaRPr lang="en-US" sz="5867" b="1" kern="0" spc="67" dirty="0">
              <a:ln w="9525" cmpd="sng">
                <a:solidFill>
                  <a:srgbClr val="82A901"/>
                </a:solidFill>
                <a:prstDash val="solid"/>
              </a:ln>
              <a:solidFill>
                <a:srgbClr val="70AD47">
                  <a:tint val="1000"/>
                </a:srgbClr>
              </a:solidFill>
              <a:effectLst>
                <a:glow rad="38100">
                  <a:srgbClr val="82A901">
                    <a:alpha val="40000"/>
                  </a:srgbClr>
                </a:glow>
              </a:effectLst>
              <a:latin typeface="SVN-Poky's"/>
              <a:cs typeface="Arial"/>
              <a:sym typeface="Arial"/>
            </a:endParaRPr>
          </a:p>
        </p:txBody>
      </p:sp>
      <p:pic>
        <p:nvPicPr>
          <p:cNvPr id="3" name="Hình ảnh 2" descr="Ảnh có chứa đồ chơi, búp bê&#10;&#10;Mô tả được tạo tự động">
            <a:extLst>
              <a:ext uri="{FF2B5EF4-FFF2-40B4-BE49-F238E27FC236}">
                <a16:creationId xmlns:a16="http://schemas.microsoft.com/office/drawing/2014/main" id="{B9C88F36-A4AD-B9DB-CD86-E106B0274CF5}"/>
              </a:ext>
            </a:extLst>
          </p:cNvPr>
          <p:cNvPicPr>
            <a:picLocks noChangeAspect="1"/>
          </p:cNvPicPr>
          <p:nvPr/>
        </p:nvPicPr>
        <p:blipFill>
          <a:blip r:embed="rId3"/>
          <a:stretch>
            <a:fillRect/>
          </a:stretch>
        </p:blipFill>
        <p:spPr>
          <a:xfrm>
            <a:off x="1733321" y="1518926"/>
            <a:ext cx="5182737" cy="5009300"/>
          </a:xfrm>
          <a:prstGeom prst="rect">
            <a:avLst/>
          </a:prstGeom>
        </p:spPr>
      </p:pic>
      <p:grpSp>
        <p:nvGrpSpPr>
          <p:cNvPr id="7" name="Nhóm 6">
            <a:extLst>
              <a:ext uri="{FF2B5EF4-FFF2-40B4-BE49-F238E27FC236}">
                <a16:creationId xmlns:a16="http://schemas.microsoft.com/office/drawing/2014/main" id="{EE75E9ED-DD63-B4D7-E1E3-79616361EA2A}"/>
              </a:ext>
            </a:extLst>
          </p:cNvPr>
          <p:cNvGrpSpPr/>
          <p:nvPr/>
        </p:nvGrpSpPr>
        <p:grpSpPr>
          <a:xfrm>
            <a:off x="6916058" y="1167536"/>
            <a:ext cx="4763301" cy="2651645"/>
            <a:chOff x="4351662" y="1303684"/>
            <a:chExt cx="4362679" cy="1985196"/>
          </a:xfrm>
        </p:grpSpPr>
        <p:sp>
          <p:nvSpPr>
            <p:cNvPr id="4" name="Bong bóng Lời nói: Hình bầu dục 3">
              <a:extLst>
                <a:ext uri="{FF2B5EF4-FFF2-40B4-BE49-F238E27FC236}">
                  <a16:creationId xmlns:a16="http://schemas.microsoft.com/office/drawing/2014/main" id="{21C803B2-1C18-C3BC-6F2A-91EBAA401528}"/>
                </a:ext>
              </a:extLst>
            </p:cNvPr>
            <p:cNvSpPr/>
            <p:nvPr/>
          </p:nvSpPr>
          <p:spPr>
            <a:xfrm>
              <a:off x="4351662" y="1303684"/>
              <a:ext cx="4362679" cy="1985196"/>
            </a:xfrm>
            <a:custGeom>
              <a:avLst/>
              <a:gdLst>
                <a:gd name="connsiteX0" fmla="*/ -409263 w 4362679"/>
                <a:gd name="connsiteY0" fmla="*/ 1111630 h 1985196"/>
                <a:gd name="connsiteX1" fmla="*/ 9096 w 4362679"/>
                <a:gd name="connsiteY1" fmla="*/ 902048 h 1985196"/>
                <a:gd name="connsiteX2" fmla="*/ 2178547 w 4362679"/>
                <a:gd name="connsiteY2" fmla="*/ 1 h 1985196"/>
                <a:gd name="connsiteX3" fmla="*/ 4350978 w 4362679"/>
                <a:gd name="connsiteY3" fmla="*/ 889920 h 1985196"/>
                <a:gd name="connsiteX4" fmla="*/ 2272603 w 4362679"/>
                <a:gd name="connsiteY4" fmla="*/ 1984327 h 1985196"/>
                <a:gd name="connsiteX5" fmla="*/ 92727 w 4362679"/>
                <a:gd name="connsiteY5" fmla="*/ 1278925 h 1985196"/>
                <a:gd name="connsiteX6" fmla="*/ -409263 w 4362679"/>
                <a:gd name="connsiteY6" fmla="*/ 1111630 h 1985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2679" h="1985196" fill="none" extrusionOk="0">
                  <a:moveTo>
                    <a:pt x="-409263" y="1111630"/>
                  </a:moveTo>
                  <a:cubicBezTo>
                    <a:pt x="-284158" y="1056757"/>
                    <a:pt x="-116768" y="968847"/>
                    <a:pt x="9096" y="902048"/>
                  </a:cubicBezTo>
                  <a:cubicBezTo>
                    <a:pt x="35574" y="564148"/>
                    <a:pt x="1058838" y="-98990"/>
                    <a:pt x="2178547" y="1"/>
                  </a:cubicBezTo>
                  <a:cubicBezTo>
                    <a:pt x="3301672" y="56992"/>
                    <a:pt x="4212441" y="378721"/>
                    <a:pt x="4350978" y="889920"/>
                  </a:cubicBezTo>
                  <a:cubicBezTo>
                    <a:pt x="4435463" y="1587750"/>
                    <a:pt x="3496060" y="1947239"/>
                    <a:pt x="2272603" y="1984327"/>
                  </a:cubicBezTo>
                  <a:cubicBezTo>
                    <a:pt x="1358287" y="1924728"/>
                    <a:pt x="447842" y="1690503"/>
                    <a:pt x="92727" y="1278925"/>
                  </a:cubicBezTo>
                  <a:cubicBezTo>
                    <a:pt x="-112947" y="1208031"/>
                    <a:pt x="-284851" y="1162954"/>
                    <a:pt x="-409263" y="1111630"/>
                  </a:cubicBezTo>
                  <a:close/>
                </a:path>
                <a:path w="4362679" h="1985196" stroke="0" extrusionOk="0">
                  <a:moveTo>
                    <a:pt x="-409263" y="1111630"/>
                  </a:moveTo>
                  <a:cubicBezTo>
                    <a:pt x="-239019" y="1021766"/>
                    <a:pt x="-193233" y="979720"/>
                    <a:pt x="9096" y="902048"/>
                  </a:cubicBezTo>
                  <a:cubicBezTo>
                    <a:pt x="334865" y="378474"/>
                    <a:pt x="1117831" y="5397"/>
                    <a:pt x="2178547" y="1"/>
                  </a:cubicBezTo>
                  <a:cubicBezTo>
                    <a:pt x="3176793" y="41098"/>
                    <a:pt x="4223922" y="448578"/>
                    <a:pt x="4350978" y="889920"/>
                  </a:cubicBezTo>
                  <a:cubicBezTo>
                    <a:pt x="4565299" y="1640510"/>
                    <a:pt x="3643597" y="1808247"/>
                    <a:pt x="2272603" y="1984327"/>
                  </a:cubicBezTo>
                  <a:cubicBezTo>
                    <a:pt x="1310015" y="2064629"/>
                    <a:pt x="438017" y="1690791"/>
                    <a:pt x="92727" y="1278925"/>
                  </a:cubicBezTo>
                  <a:cubicBezTo>
                    <a:pt x="-136282" y="1210814"/>
                    <a:pt x="-214723" y="1175136"/>
                    <a:pt x="-409263" y="1111630"/>
                  </a:cubicBezTo>
                  <a:close/>
                </a:path>
              </a:pathLst>
            </a:custGeom>
            <a:solidFill>
              <a:schemeClr val="bg2">
                <a:lumMod val="20000"/>
                <a:lumOff val="80000"/>
              </a:schemeClr>
            </a:solidFill>
            <a:ln>
              <a:extLst>
                <a:ext uri="{C807C97D-BFC1-408E-A445-0C87EB9F89A2}">
                  <ask:lineSketchStyleProps xmlns:ask="http://schemas.microsoft.com/office/drawing/2018/sketchyshapes" sd="216801417">
                    <a:prstGeom prst="wedgeEllipseCallout">
                      <a:avLst>
                        <a:gd name="adj1" fmla="val -59381"/>
                        <a:gd name="adj2" fmla="val 599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sp>
          <p:nvSpPr>
            <p:cNvPr id="9" name="Hộp Văn bản 8">
              <a:extLst>
                <a:ext uri="{FF2B5EF4-FFF2-40B4-BE49-F238E27FC236}">
                  <a16:creationId xmlns:a16="http://schemas.microsoft.com/office/drawing/2014/main" id="{5E5F3AB6-4306-A44A-9C3E-8706C9C0F19A}"/>
                </a:ext>
              </a:extLst>
            </p:cNvPr>
            <p:cNvSpPr txBox="1"/>
            <p:nvPr/>
          </p:nvSpPr>
          <p:spPr>
            <a:xfrm>
              <a:off x="4700105" y="1531480"/>
              <a:ext cx="3665792" cy="1543970"/>
            </a:xfrm>
            <a:prstGeom prst="rect">
              <a:avLst/>
            </a:prstGeom>
            <a:noFill/>
          </p:spPr>
          <p:txBody>
            <a:bodyPr wrap="square" rtlCol="0">
              <a:spAutoFit/>
            </a:bodyPr>
            <a:lstStyle/>
            <a:p>
              <a:pPr algn="ctr" defTabSz="1219170">
                <a:buClr>
                  <a:srgbClr val="000000"/>
                </a:buClr>
              </a:pPr>
              <a:r>
                <a:rPr lang="vi-VN" sz="4267" b="1" kern="0" dirty="0">
                  <a:solidFill>
                    <a:srgbClr val="042613"/>
                  </a:solidFill>
                  <a:latin typeface="Calibri"/>
                  <a:cs typeface="Arial"/>
                  <a:sym typeface="Arial"/>
                </a:rPr>
                <a:t>Trong bài đọc, có từ </a:t>
              </a:r>
              <a:r>
                <a:rPr lang="en-US" sz="4267" b="1" kern="0" dirty="0" err="1">
                  <a:solidFill>
                    <a:srgbClr val="042613"/>
                  </a:solidFill>
                  <a:latin typeface="Calibri"/>
                  <a:cs typeface="Arial"/>
                  <a:sym typeface="Arial"/>
                </a:rPr>
                <a:t>ngữ</a:t>
              </a:r>
              <a:r>
                <a:rPr lang="en-US" sz="4267" b="1" kern="0" dirty="0">
                  <a:solidFill>
                    <a:srgbClr val="042613"/>
                  </a:solidFill>
                  <a:latin typeface="Calibri"/>
                  <a:cs typeface="Arial"/>
                  <a:sym typeface="Arial"/>
                </a:rPr>
                <a:t> </a:t>
              </a:r>
              <a:r>
                <a:rPr lang="vi-VN" sz="4267" b="1" kern="0" dirty="0">
                  <a:solidFill>
                    <a:srgbClr val="042613"/>
                  </a:solidFill>
                  <a:latin typeface="Calibri"/>
                  <a:cs typeface="Arial"/>
                  <a:sym typeface="Arial"/>
                </a:rPr>
                <a:t>nào bạn chưa hiểu?</a:t>
              </a:r>
              <a:endParaRPr lang="en-US" sz="4267" b="1" kern="0" dirty="0">
                <a:solidFill>
                  <a:srgbClr val="042613"/>
                </a:solidFill>
                <a:latin typeface="Calibri"/>
                <a:cs typeface="Arial"/>
                <a:sym typeface="Arial"/>
              </a:endParaRPr>
            </a:p>
          </p:txBody>
        </p:sp>
      </p:grpSp>
    </p:spTree>
    <p:extLst>
      <p:ext uri="{BB962C8B-B14F-4D97-AF65-F5344CB8AC3E}">
        <p14:creationId xmlns:p14="http://schemas.microsoft.com/office/powerpoint/2010/main" val="7773181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65"/>
                                        </p:tgtEl>
                                        <p:attrNameLst>
                                          <p:attrName>style.visibility</p:attrName>
                                        </p:attrNameLst>
                                      </p:cBhvr>
                                      <p:to>
                                        <p:strVal val="visible"/>
                                      </p:to>
                                    </p:set>
                                    <p:animEffect transition="in" filter="barn(inVertical)">
                                      <p:cBhvr>
                                        <p:cTn id="7" dur="500"/>
                                        <p:tgtEl>
                                          <p:spTgt spid="465"/>
                                        </p:tgtEl>
                                      </p:cBhvr>
                                    </p:animEffect>
                                  </p:childTnLst>
                                </p:cTn>
                              </p:par>
                              <p:par>
                                <p:cTn id="8" presetID="2" presetClass="entr" presetSubtype="1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750" fill="hold"/>
                                        <p:tgtEl>
                                          <p:spTgt spid="3"/>
                                        </p:tgtEl>
                                        <p:attrNameLst>
                                          <p:attrName>ppt_x</p:attrName>
                                        </p:attrNameLst>
                                      </p:cBhvr>
                                      <p:tavLst>
                                        <p:tav tm="0">
                                          <p:val>
                                            <p:strVal val="0-#ppt_w/2"/>
                                          </p:val>
                                        </p:tav>
                                        <p:tav tm="100000">
                                          <p:val>
                                            <p:strVal val="#ppt_x"/>
                                          </p:val>
                                        </p:tav>
                                      </p:tavLst>
                                    </p:anim>
                                    <p:anim calcmode="lin" valueType="num">
                                      <p:cBhvr additive="base">
                                        <p:cTn id="11" dur="750" fill="hold"/>
                                        <p:tgtEl>
                                          <p:spTgt spid="3"/>
                                        </p:tgtEl>
                                        <p:attrNameLst>
                                          <p:attrName>ppt_y</p:attrName>
                                        </p:attrNameLst>
                                      </p:cBhvr>
                                      <p:tavLst>
                                        <p:tav tm="0">
                                          <p:val>
                                            <p:strVal val="1+#ppt_h/2"/>
                                          </p:val>
                                        </p:tav>
                                        <p:tav tm="100000">
                                          <p:val>
                                            <p:strVal val="#ppt_y"/>
                                          </p:val>
                                        </p:tav>
                                      </p:tavLst>
                                    </p:anim>
                                  </p:childTnLst>
                                </p:cTn>
                              </p:par>
                              <p:par>
                                <p:cTn id="12" presetID="22" presetClass="entr" presetSubtype="4"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69"/>
        <p:cNvGrpSpPr/>
        <p:nvPr/>
      </p:nvGrpSpPr>
      <p:grpSpPr>
        <a:xfrm>
          <a:off x="0" y="0"/>
          <a:ext cx="0" cy="0"/>
          <a:chOff x="0" y="0"/>
          <a:chExt cx="0" cy="0"/>
        </a:xfrm>
      </p:grpSpPr>
      <p:sp>
        <p:nvSpPr>
          <p:cNvPr id="465" name="Hộp Văn bản 464">
            <a:extLst>
              <a:ext uri="{FF2B5EF4-FFF2-40B4-BE49-F238E27FC236}">
                <a16:creationId xmlns:a16="http://schemas.microsoft.com/office/drawing/2014/main" id="{D609811E-329F-8AD8-A676-1DA9ED6B4FF6}"/>
              </a:ext>
            </a:extLst>
          </p:cNvPr>
          <p:cNvSpPr txBox="1"/>
          <p:nvPr/>
        </p:nvSpPr>
        <p:spPr>
          <a:xfrm>
            <a:off x="1246456" y="141615"/>
            <a:ext cx="9173539" cy="995209"/>
          </a:xfrm>
          <a:prstGeom prst="rect">
            <a:avLst/>
          </a:prstGeom>
          <a:noFill/>
        </p:spPr>
        <p:txBody>
          <a:bodyPr wrap="square" rtlCol="0">
            <a:spAutoFit/>
          </a:bodyPr>
          <a:lstStyle/>
          <a:p>
            <a:pPr algn="ctr" defTabSz="1219170">
              <a:buClr>
                <a:srgbClr val="000000"/>
              </a:buClr>
            </a:pPr>
            <a:r>
              <a:rPr lang="vi-VN" sz="5867" b="1" kern="0" spc="67" dirty="0" err="1">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Giải</a:t>
            </a:r>
            <a:r>
              <a:rPr lang="vi-VN" sz="5867" b="1" kern="0" spc="67" dirty="0">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 </a:t>
            </a:r>
            <a:r>
              <a:rPr lang="vi-VN" sz="5867" b="1" kern="0" spc="67" dirty="0" err="1">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thích</a:t>
            </a:r>
            <a:r>
              <a:rPr lang="vi-VN" sz="5867" b="1" kern="0" spc="67" dirty="0">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 </a:t>
            </a:r>
            <a:r>
              <a:rPr lang="vi-VN" sz="5867" b="1" kern="0" spc="67" dirty="0" err="1">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từ</a:t>
            </a:r>
            <a:r>
              <a:rPr lang="vi-VN" sz="5867" b="1" kern="0" spc="67" dirty="0">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 </a:t>
            </a:r>
            <a:r>
              <a:rPr lang="vi-VN" sz="5867" b="1" kern="0" spc="67" dirty="0" err="1">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khó</a:t>
            </a:r>
            <a:r>
              <a:rPr lang="vi-VN" sz="5867" b="1" kern="0" spc="67" dirty="0">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 </a:t>
            </a:r>
            <a:r>
              <a:rPr lang="vi-VN" sz="5867" b="1" kern="0" spc="67" dirty="0" err="1">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hiểu</a:t>
            </a:r>
            <a:endParaRPr lang="en-US" sz="5867" b="1" kern="0" spc="67" dirty="0">
              <a:ln w="9525" cmpd="sng">
                <a:solidFill>
                  <a:srgbClr val="82A901"/>
                </a:solidFill>
                <a:prstDash val="solid"/>
              </a:ln>
              <a:solidFill>
                <a:srgbClr val="70AD47">
                  <a:tint val="1000"/>
                </a:srgbClr>
              </a:solidFill>
              <a:effectLst>
                <a:glow rad="38100">
                  <a:srgbClr val="82A901">
                    <a:alpha val="40000"/>
                  </a:srgbClr>
                </a:glow>
              </a:effectLst>
              <a:latin typeface="SVN-Poky's"/>
              <a:cs typeface="Arial"/>
              <a:sym typeface="Arial"/>
            </a:endParaRPr>
          </a:p>
        </p:txBody>
      </p:sp>
      <p:sp>
        <p:nvSpPr>
          <p:cNvPr id="4" name="Hình chữ nhật: Góc Tròn 3">
            <a:extLst>
              <a:ext uri="{FF2B5EF4-FFF2-40B4-BE49-F238E27FC236}">
                <a16:creationId xmlns:a16="http://schemas.microsoft.com/office/drawing/2014/main" id="{21C803B2-1C18-C3BC-6F2A-91EBAA401528}"/>
              </a:ext>
            </a:extLst>
          </p:cNvPr>
          <p:cNvSpPr/>
          <p:nvPr/>
        </p:nvSpPr>
        <p:spPr>
          <a:xfrm>
            <a:off x="4700349" y="1674564"/>
            <a:ext cx="7009023" cy="4688912"/>
          </a:xfrm>
          <a:custGeom>
            <a:avLst/>
            <a:gdLst>
              <a:gd name="connsiteX0" fmla="*/ 0 w 7009023"/>
              <a:gd name="connsiteY0" fmla="*/ 781501 h 4688912"/>
              <a:gd name="connsiteX1" fmla="*/ 781501 w 7009023"/>
              <a:gd name="connsiteY1" fmla="*/ 0 h 4688912"/>
              <a:gd name="connsiteX2" fmla="*/ 1353333 w 7009023"/>
              <a:gd name="connsiteY2" fmla="*/ 0 h 4688912"/>
              <a:gd name="connsiteX3" fmla="*/ 2034086 w 7009023"/>
              <a:gd name="connsiteY3" fmla="*/ 0 h 4688912"/>
              <a:gd name="connsiteX4" fmla="*/ 2823759 w 7009023"/>
              <a:gd name="connsiteY4" fmla="*/ 0 h 4688912"/>
              <a:gd name="connsiteX5" fmla="*/ 3613432 w 7009023"/>
              <a:gd name="connsiteY5" fmla="*/ 0 h 4688912"/>
              <a:gd name="connsiteX6" fmla="*/ 4348645 w 7009023"/>
              <a:gd name="connsiteY6" fmla="*/ 0 h 4688912"/>
              <a:gd name="connsiteX7" fmla="*/ 4866017 w 7009023"/>
              <a:gd name="connsiteY7" fmla="*/ 0 h 4688912"/>
              <a:gd name="connsiteX8" fmla="*/ 6227522 w 7009023"/>
              <a:gd name="connsiteY8" fmla="*/ 0 h 4688912"/>
              <a:gd name="connsiteX9" fmla="*/ 7009023 w 7009023"/>
              <a:gd name="connsiteY9" fmla="*/ 781501 h 4688912"/>
              <a:gd name="connsiteX10" fmla="*/ 7009023 w 7009023"/>
              <a:gd name="connsiteY10" fmla="*/ 1344165 h 4688912"/>
              <a:gd name="connsiteX11" fmla="*/ 7009023 w 7009023"/>
              <a:gd name="connsiteY11" fmla="*/ 2031865 h 4688912"/>
              <a:gd name="connsiteX12" fmla="*/ 7009023 w 7009023"/>
              <a:gd name="connsiteY12" fmla="*/ 2657047 h 4688912"/>
              <a:gd name="connsiteX13" fmla="*/ 7009023 w 7009023"/>
              <a:gd name="connsiteY13" fmla="*/ 3188452 h 4688912"/>
              <a:gd name="connsiteX14" fmla="*/ 7009023 w 7009023"/>
              <a:gd name="connsiteY14" fmla="*/ 3907411 h 4688912"/>
              <a:gd name="connsiteX15" fmla="*/ 6227522 w 7009023"/>
              <a:gd name="connsiteY15" fmla="*/ 4688912 h 4688912"/>
              <a:gd name="connsiteX16" fmla="*/ 5437849 w 7009023"/>
              <a:gd name="connsiteY16" fmla="*/ 4688912 h 4688912"/>
              <a:gd name="connsiteX17" fmla="*/ 4648176 w 7009023"/>
              <a:gd name="connsiteY17" fmla="*/ 4688912 h 4688912"/>
              <a:gd name="connsiteX18" fmla="*/ 3967423 w 7009023"/>
              <a:gd name="connsiteY18" fmla="*/ 4688912 h 4688912"/>
              <a:gd name="connsiteX19" fmla="*/ 3177750 w 7009023"/>
              <a:gd name="connsiteY19" fmla="*/ 4688912 h 4688912"/>
              <a:gd name="connsiteX20" fmla="*/ 2388077 w 7009023"/>
              <a:gd name="connsiteY20" fmla="*/ 4688912 h 4688912"/>
              <a:gd name="connsiteX21" fmla="*/ 1707325 w 7009023"/>
              <a:gd name="connsiteY21" fmla="*/ 4688912 h 4688912"/>
              <a:gd name="connsiteX22" fmla="*/ 781501 w 7009023"/>
              <a:gd name="connsiteY22" fmla="*/ 4688912 h 4688912"/>
              <a:gd name="connsiteX23" fmla="*/ 0 w 7009023"/>
              <a:gd name="connsiteY23" fmla="*/ 3907411 h 4688912"/>
              <a:gd name="connsiteX24" fmla="*/ 0 w 7009023"/>
              <a:gd name="connsiteY24" fmla="*/ 3282229 h 4688912"/>
              <a:gd name="connsiteX25" fmla="*/ 0 w 7009023"/>
              <a:gd name="connsiteY25" fmla="*/ 2750824 h 4688912"/>
              <a:gd name="connsiteX26" fmla="*/ 0 w 7009023"/>
              <a:gd name="connsiteY26" fmla="*/ 2063124 h 4688912"/>
              <a:gd name="connsiteX27" fmla="*/ 0 w 7009023"/>
              <a:gd name="connsiteY27" fmla="*/ 1531719 h 4688912"/>
              <a:gd name="connsiteX28" fmla="*/ 0 w 7009023"/>
              <a:gd name="connsiteY28" fmla="*/ 781501 h 4688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009023" h="4688912" fill="none" extrusionOk="0">
                <a:moveTo>
                  <a:pt x="0" y="781501"/>
                </a:moveTo>
                <a:cubicBezTo>
                  <a:pt x="62925" y="402965"/>
                  <a:pt x="337000" y="17285"/>
                  <a:pt x="781501" y="0"/>
                </a:cubicBezTo>
                <a:cubicBezTo>
                  <a:pt x="944200" y="-26464"/>
                  <a:pt x="1179813" y="17399"/>
                  <a:pt x="1353333" y="0"/>
                </a:cubicBezTo>
                <a:cubicBezTo>
                  <a:pt x="1526853" y="-17399"/>
                  <a:pt x="1763261" y="14244"/>
                  <a:pt x="2034086" y="0"/>
                </a:cubicBezTo>
                <a:cubicBezTo>
                  <a:pt x="2304911" y="-14244"/>
                  <a:pt x="2606934" y="37608"/>
                  <a:pt x="2823759" y="0"/>
                </a:cubicBezTo>
                <a:cubicBezTo>
                  <a:pt x="3040584" y="-37608"/>
                  <a:pt x="3281429" y="16343"/>
                  <a:pt x="3613432" y="0"/>
                </a:cubicBezTo>
                <a:cubicBezTo>
                  <a:pt x="3945435" y="-16343"/>
                  <a:pt x="4163079" y="4022"/>
                  <a:pt x="4348645" y="0"/>
                </a:cubicBezTo>
                <a:cubicBezTo>
                  <a:pt x="4534211" y="-4022"/>
                  <a:pt x="4610289" y="-7262"/>
                  <a:pt x="4866017" y="0"/>
                </a:cubicBezTo>
                <a:cubicBezTo>
                  <a:pt x="5121745" y="7262"/>
                  <a:pt x="5656129" y="-1702"/>
                  <a:pt x="6227522" y="0"/>
                </a:cubicBezTo>
                <a:cubicBezTo>
                  <a:pt x="6723751" y="-25578"/>
                  <a:pt x="7014621" y="369187"/>
                  <a:pt x="7009023" y="781501"/>
                </a:cubicBezTo>
                <a:cubicBezTo>
                  <a:pt x="6987121" y="978019"/>
                  <a:pt x="7027887" y="1217892"/>
                  <a:pt x="7009023" y="1344165"/>
                </a:cubicBezTo>
                <a:cubicBezTo>
                  <a:pt x="6990159" y="1470438"/>
                  <a:pt x="7015216" y="1878512"/>
                  <a:pt x="7009023" y="2031865"/>
                </a:cubicBezTo>
                <a:cubicBezTo>
                  <a:pt x="7002830" y="2185218"/>
                  <a:pt x="7037630" y="2507391"/>
                  <a:pt x="7009023" y="2657047"/>
                </a:cubicBezTo>
                <a:cubicBezTo>
                  <a:pt x="6980416" y="2806703"/>
                  <a:pt x="7014236" y="3021977"/>
                  <a:pt x="7009023" y="3188452"/>
                </a:cubicBezTo>
                <a:cubicBezTo>
                  <a:pt x="7003810" y="3354928"/>
                  <a:pt x="7030519" y="3610251"/>
                  <a:pt x="7009023" y="3907411"/>
                </a:cubicBezTo>
                <a:cubicBezTo>
                  <a:pt x="7006696" y="4280050"/>
                  <a:pt x="6663793" y="4716645"/>
                  <a:pt x="6227522" y="4688912"/>
                </a:cubicBezTo>
                <a:cubicBezTo>
                  <a:pt x="5899484" y="4695179"/>
                  <a:pt x="5750675" y="4701554"/>
                  <a:pt x="5437849" y="4688912"/>
                </a:cubicBezTo>
                <a:cubicBezTo>
                  <a:pt x="5125023" y="4676270"/>
                  <a:pt x="4828701" y="4694647"/>
                  <a:pt x="4648176" y="4688912"/>
                </a:cubicBezTo>
                <a:cubicBezTo>
                  <a:pt x="4467651" y="4683177"/>
                  <a:pt x="4178595" y="4655378"/>
                  <a:pt x="3967423" y="4688912"/>
                </a:cubicBezTo>
                <a:cubicBezTo>
                  <a:pt x="3756251" y="4722446"/>
                  <a:pt x="3474270" y="4694054"/>
                  <a:pt x="3177750" y="4688912"/>
                </a:cubicBezTo>
                <a:cubicBezTo>
                  <a:pt x="2881230" y="4683770"/>
                  <a:pt x="2721566" y="4687506"/>
                  <a:pt x="2388077" y="4688912"/>
                </a:cubicBezTo>
                <a:cubicBezTo>
                  <a:pt x="2054588" y="4690318"/>
                  <a:pt x="1909064" y="4714808"/>
                  <a:pt x="1707325" y="4688912"/>
                </a:cubicBezTo>
                <a:cubicBezTo>
                  <a:pt x="1505586" y="4663016"/>
                  <a:pt x="1049844" y="4732736"/>
                  <a:pt x="781501" y="4688912"/>
                </a:cubicBezTo>
                <a:cubicBezTo>
                  <a:pt x="331592" y="4591098"/>
                  <a:pt x="-6022" y="4364017"/>
                  <a:pt x="0" y="3907411"/>
                </a:cubicBezTo>
                <a:cubicBezTo>
                  <a:pt x="9753" y="3638325"/>
                  <a:pt x="16183" y="3442389"/>
                  <a:pt x="0" y="3282229"/>
                </a:cubicBezTo>
                <a:cubicBezTo>
                  <a:pt x="-16183" y="3122069"/>
                  <a:pt x="-14104" y="2964244"/>
                  <a:pt x="0" y="2750824"/>
                </a:cubicBezTo>
                <a:cubicBezTo>
                  <a:pt x="14104" y="2537405"/>
                  <a:pt x="-7380" y="2294613"/>
                  <a:pt x="0" y="2063124"/>
                </a:cubicBezTo>
                <a:cubicBezTo>
                  <a:pt x="7380" y="1831635"/>
                  <a:pt x="12102" y="1644783"/>
                  <a:pt x="0" y="1531719"/>
                </a:cubicBezTo>
                <a:cubicBezTo>
                  <a:pt x="-12102" y="1418655"/>
                  <a:pt x="-13547" y="956286"/>
                  <a:pt x="0" y="781501"/>
                </a:cubicBezTo>
                <a:close/>
              </a:path>
              <a:path w="7009023" h="4688912" stroke="0" extrusionOk="0">
                <a:moveTo>
                  <a:pt x="0" y="781501"/>
                </a:moveTo>
                <a:cubicBezTo>
                  <a:pt x="43097" y="306096"/>
                  <a:pt x="407418" y="68299"/>
                  <a:pt x="781501" y="0"/>
                </a:cubicBezTo>
                <a:cubicBezTo>
                  <a:pt x="973214" y="23157"/>
                  <a:pt x="1175650" y="4776"/>
                  <a:pt x="1516714" y="0"/>
                </a:cubicBezTo>
                <a:cubicBezTo>
                  <a:pt x="1857778" y="-4776"/>
                  <a:pt x="1956704" y="36006"/>
                  <a:pt x="2306387" y="0"/>
                </a:cubicBezTo>
                <a:cubicBezTo>
                  <a:pt x="2656070" y="-36006"/>
                  <a:pt x="2571776" y="-20489"/>
                  <a:pt x="2823759" y="0"/>
                </a:cubicBezTo>
                <a:cubicBezTo>
                  <a:pt x="3075742" y="20489"/>
                  <a:pt x="3394017" y="-1171"/>
                  <a:pt x="3558972" y="0"/>
                </a:cubicBezTo>
                <a:cubicBezTo>
                  <a:pt x="3723927" y="1171"/>
                  <a:pt x="3933533" y="-8952"/>
                  <a:pt x="4076344" y="0"/>
                </a:cubicBezTo>
                <a:cubicBezTo>
                  <a:pt x="4219155" y="8952"/>
                  <a:pt x="4599001" y="-13155"/>
                  <a:pt x="4866017" y="0"/>
                </a:cubicBezTo>
                <a:cubicBezTo>
                  <a:pt x="5133033" y="13155"/>
                  <a:pt x="5199282" y="1823"/>
                  <a:pt x="5383389" y="0"/>
                </a:cubicBezTo>
                <a:cubicBezTo>
                  <a:pt x="5567496" y="-1823"/>
                  <a:pt x="5864183" y="30377"/>
                  <a:pt x="6227522" y="0"/>
                </a:cubicBezTo>
                <a:cubicBezTo>
                  <a:pt x="6638931" y="-18400"/>
                  <a:pt x="7011427" y="382101"/>
                  <a:pt x="7009023" y="781501"/>
                </a:cubicBezTo>
                <a:cubicBezTo>
                  <a:pt x="6993244" y="979855"/>
                  <a:pt x="7022214" y="1144925"/>
                  <a:pt x="7009023" y="1437942"/>
                </a:cubicBezTo>
                <a:cubicBezTo>
                  <a:pt x="6995832" y="1730959"/>
                  <a:pt x="7018159" y="1811842"/>
                  <a:pt x="7009023" y="2094383"/>
                </a:cubicBezTo>
                <a:cubicBezTo>
                  <a:pt x="6999887" y="2376924"/>
                  <a:pt x="6998357" y="2494469"/>
                  <a:pt x="7009023" y="2782083"/>
                </a:cubicBezTo>
                <a:cubicBezTo>
                  <a:pt x="7019689" y="3069697"/>
                  <a:pt x="7031001" y="3117943"/>
                  <a:pt x="7009023" y="3313488"/>
                </a:cubicBezTo>
                <a:cubicBezTo>
                  <a:pt x="6987045" y="3509033"/>
                  <a:pt x="7007048" y="3737875"/>
                  <a:pt x="7009023" y="3907411"/>
                </a:cubicBezTo>
                <a:cubicBezTo>
                  <a:pt x="7085256" y="4295172"/>
                  <a:pt x="6650183" y="4582246"/>
                  <a:pt x="6227522" y="4688912"/>
                </a:cubicBezTo>
                <a:cubicBezTo>
                  <a:pt x="5970428" y="4716613"/>
                  <a:pt x="5755221" y="4683731"/>
                  <a:pt x="5546769" y="4688912"/>
                </a:cubicBezTo>
                <a:cubicBezTo>
                  <a:pt x="5338317" y="4694093"/>
                  <a:pt x="5180597" y="4708399"/>
                  <a:pt x="4866017" y="4688912"/>
                </a:cubicBezTo>
                <a:cubicBezTo>
                  <a:pt x="4551437" y="4669425"/>
                  <a:pt x="4541887" y="4706616"/>
                  <a:pt x="4294185" y="4688912"/>
                </a:cubicBezTo>
                <a:cubicBezTo>
                  <a:pt x="4046483" y="4671208"/>
                  <a:pt x="3914469" y="4686372"/>
                  <a:pt x="3613432" y="4688912"/>
                </a:cubicBezTo>
                <a:cubicBezTo>
                  <a:pt x="3312395" y="4691452"/>
                  <a:pt x="3164153" y="4708963"/>
                  <a:pt x="3041600" y="4688912"/>
                </a:cubicBezTo>
                <a:cubicBezTo>
                  <a:pt x="2919047" y="4668861"/>
                  <a:pt x="2708294" y="4668542"/>
                  <a:pt x="2415307" y="4688912"/>
                </a:cubicBezTo>
                <a:cubicBezTo>
                  <a:pt x="2122320" y="4709282"/>
                  <a:pt x="2019523" y="4719386"/>
                  <a:pt x="1734555" y="4688912"/>
                </a:cubicBezTo>
                <a:cubicBezTo>
                  <a:pt x="1449587" y="4658438"/>
                  <a:pt x="1230620" y="4728583"/>
                  <a:pt x="781501" y="4688912"/>
                </a:cubicBezTo>
                <a:cubicBezTo>
                  <a:pt x="281956" y="4615985"/>
                  <a:pt x="73807" y="4261895"/>
                  <a:pt x="0" y="3907411"/>
                </a:cubicBezTo>
                <a:cubicBezTo>
                  <a:pt x="10457" y="3605650"/>
                  <a:pt x="13363" y="3540429"/>
                  <a:pt x="0" y="3219711"/>
                </a:cubicBezTo>
                <a:cubicBezTo>
                  <a:pt x="-13363" y="2898993"/>
                  <a:pt x="23909" y="2876193"/>
                  <a:pt x="0" y="2688306"/>
                </a:cubicBezTo>
                <a:cubicBezTo>
                  <a:pt x="-23909" y="2500419"/>
                  <a:pt x="-1312" y="2165834"/>
                  <a:pt x="0" y="2000606"/>
                </a:cubicBezTo>
                <a:cubicBezTo>
                  <a:pt x="1312" y="1835378"/>
                  <a:pt x="18011" y="1683033"/>
                  <a:pt x="0" y="1437942"/>
                </a:cubicBezTo>
                <a:cubicBezTo>
                  <a:pt x="-18011" y="1192851"/>
                  <a:pt x="19136" y="958884"/>
                  <a:pt x="0" y="781501"/>
                </a:cubicBezTo>
                <a:close/>
              </a:path>
            </a:pathLst>
          </a:custGeom>
          <a:solidFill>
            <a:schemeClr val="bg2">
              <a:lumMod val="20000"/>
              <a:lumOff val="80000"/>
            </a:schemeClr>
          </a:solidFill>
          <a:ln>
            <a:extLst>
              <a:ext uri="{C807C97D-BFC1-408E-A445-0C87EB9F89A2}">
                <ask:lineSketchStyleProps xmlns:ask="http://schemas.microsoft.com/office/drawing/2018/sketchyshapes" sd="216801417">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sp>
        <p:nvSpPr>
          <p:cNvPr id="5" name="Hộp Văn bản 4">
            <a:extLst>
              <a:ext uri="{FF2B5EF4-FFF2-40B4-BE49-F238E27FC236}">
                <a16:creationId xmlns:a16="http://schemas.microsoft.com/office/drawing/2014/main" id="{093E5E7F-9602-4F36-D49C-D05055D4293E}"/>
              </a:ext>
            </a:extLst>
          </p:cNvPr>
          <p:cNvSpPr txBox="1"/>
          <p:nvPr/>
        </p:nvSpPr>
        <p:spPr>
          <a:xfrm>
            <a:off x="5481154" y="1896790"/>
            <a:ext cx="5816909" cy="830997"/>
          </a:xfrm>
          <a:prstGeom prst="rect">
            <a:avLst/>
          </a:prstGeom>
          <a:noFill/>
        </p:spPr>
        <p:txBody>
          <a:bodyPr wrap="square" rtlCol="0">
            <a:spAutoFit/>
          </a:bodyPr>
          <a:lstStyle/>
          <a:p>
            <a:pPr algn="ctr" defTabSz="1219170">
              <a:buClr>
                <a:srgbClr val="000000"/>
              </a:buClr>
            </a:pPr>
            <a:r>
              <a:rPr lang="en-US" sz="4800" b="1" kern="0">
                <a:solidFill>
                  <a:srgbClr val="5A8401"/>
                </a:solidFill>
                <a:cs typeface="Arial"/>
                <a:sym typeface="Arial"/>
              </a:rPr>
              <a:t>Đoá hoa đồng thoại: </a:t>
            </a:r>
            <a:endParaRPr lang="en-US" sz="4800" b="1" kern="0" dirty="0">
              <a:solidFill>
                <a:srgbClr val="5A8401"/>
              </a:solidFill>
              <a:latin typeface="Calibri"/>
              <a:cs typeface="Arial"/>
              <a:sym typeface="Arial"/>
            </a:endParaRPr>
          </a:p>
        </p:txBody>
      </p:sp>
      <p:sp>
        <p:nvSpPr>
          <p:cNvPr id="9" name="Hộp Văn bản 8">
            <a:extLst>
              <a:ext uri="{FF2B5EF4-FFF2-40B4-BE49-F238E27FC236}">
                <a16:creationId xmlns:a16="http://schemas.microsoft.com/office/drawing/2014/main" id="{5E5F3AB6-4306-A44A-9C3E-8706C9C0F19A}"/>
              </a:ext>
            </a:extLst>
          </p:cNvPr>
          <p:cNvSpPr txBox="1"/>
          <p:nvPr/>
        </p:nvSpPr>
        <p:spPr>
          <a:xfrm>
            <a:off x="4973098" y="2705497"/>
            <a:ext cx="6526478" cy="3375604"/>
          </a:xfrm>
          <a:prstGeom prst="rect">
            <a:avLst/>
          </a:prstGeom>
          <a:noFill/>
        </p:spPr>
        <p:txBody>
          <a:bodyPr wrap="square" rtlCol="0">
            <a:spAutoFit/>
          </a:bodyPr>
          <a:lstStyle/>
          <a:p>
            <a:pPr algn="ctr" defTabSz="1219170">
              <a:buClr>
                <a:srgbClr val="000000"/>
              </a:buClr>
            </a:pPr>
            <a:r>
              <a:rPr lang="en-US" sz="4267" b="1" kern="0">
                <a:solidFill>
                  <a:srgbClr val="042613"/>
                </a:solidFill>
                <a:cs typeface="Arial"/>
                <a:sym typeface="Arial"/>
              </a:rPr>
              <a:t>T</a:t>
            </a:r>
            <a:r>
              <a:rPr lang="vi-VN" sz="4267" b="1" kern="0">
                <a:solidFill>
                  <a:srgbClr val="042613"/>
                </a:solidFill>
                <a:cs typeface="Arial"/>
                <a:sym typeface="Arial"/>
              </a:rPr>
              <a:t>ên cuộc thi sáng tác truyện đồng thoại do Đại sứ quán Nhật Bản tại Việt Nam bảo trợ. Cuộc thi được tổ chức ở Việt Nam từ năm 2018.</a:t>
            </a:r>
            <a:endParaRPr lang="en-US" sz="4267" b="1" kern="0" dirty="0">
              <a:solidFill>
                <a:srgbClr val="042613"/>
              </a:solidFill>
              <a:latin typeface="Calibri"/>
              <a:cs typeface="Arial"/>
              <a:sym typeface="Arial"/>
            </a:endParaRPr>
          </a:p>
        </p:txBody>
      </p:sp>
      <p:pic>
        <p:nvPicPr>
          <p:cNvPr id="7" name="Picture 2" descr="Trao giải cuộc thi sáng tác truyện “Đóa hoa đồng thoại” lần thứ 4">
            <a:extLst>
              <a:ext uri="{FF2B5EF4-FFF2-40B4-BE49-F238E27FC236}">
                <a16:creationId xmlns:a16="http://schemas.microsoft.com/office/drawing/2014/main" id="{276DCB36-BA58-4B32-BA1E-5594DBF3156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15146" t="19011" r="182" b="4443"/>
          <a:stretch/>
        </p:blipFill>
        <p:spPr bwMode="auto">
          <a:xfrm>
            <a:off x="386790" y="2860557"/>
            <a:ext cx="4103763" cy="2081525"/>
          </a:xfrm>
          <a:prstGeom prst="roundRect">
            <a:avLst>
              <a:gd name="adj" fmla="val 7084"/>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46774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65"/>
                                        </p:tgtEl>
                                        <p:attrNameLst>
                                          <p:attrName>style.visibility</p:attrName>
                                        </p:attrNameLst>
                                      </p:cBhvr>
                                      <p:to>
                                        <p:strVal val="visible"/>
                                      </p:to>
                                    </p:set>
                                    <p:animEffect transition="in" filter="barn(inVertical)">
                                      <p:cBhvr>
                                        <p:cTn id="7" dur="500"/>
                                        <p:tgtEl>
                                          <p:spTgt spid="465"/>
                                        </p:tgtEl>
                                      </p:cBhvr>
                                    </p:animEffect>
                                  </p:childTnLst>
                                </p:cTn>
                              </p:par>
                              <p:par>
                                <p:cTn id="8" presetID="2" presetClass="entr" presetSubtype="6" fill="hold" grpId="0" nodeType="withEffect">
                                  <p:stCondLst>
                                    <p:cond delay="25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1+#ppt_w/2"/>
                                          </p:val>
                                        </p:tav>
                                        <p:tav tm="100000">
                                          <p:val>
                                            <p:strVal val="#ppt_x"/>
                                          </p:val>
                                        </p:tav>
                                      </p:tavLst>
                                    </p:anim>
                                    <p:anim calcmode="lin" valueType="num">
                                      <p:cBhvr additive="base">
                                        <p:cTn id="11" dur="500" fill="hold"/>
                                        <p:tgtEl>
                                          <p:spTgt spid="4"/>
                                        </p:tgtEl>
                                        <p:attrNameLst>
                                          <p:attrName>ppt_y</p:attrName>
                                        </p:attrNameLst>
                                      </p:cBhvr>
                                      <p:tavLst>
                                        <p:tav tm="0">
                                          <p:val>
                                            <p:strVal val="1+#ppt_h/2"/>
                                          </p:val>
                                        </p:tav>
                                        <p:tav tm="100000">
                                          <p:val>
                                            <p:strVal val="#ppt_y"/>
                                          </p:val>
                                        </p:tav>
                                      </p:tavLst>
                                    </p:anim>
                                  </p:childTnLst>
                                </p:cTn>
                              </p:par>
                              <p:par>
                                <p:cTn id="12" presetID="16" presetClass="entr" presetSubtype="21" fill="hold" grpId="0" nodeType="withEffect">
                                  <p:stCondLst>
                                    <p:cond delay="25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5" grpId="0"/>
      <p:bldP spid="4" grpId="0" animBg="1"/>
      <p:bldP spid="5"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969"/>
        <p:cNvGrpSpPr/>
        <p:nvPr/>
      </p:nvGrpSpPr>
      <p:grpSpPr>
        <a:xfrm>
          <a:off x="0" y="0"/>
          <a:ext cx="0" cy="0"/>
          <a:chOff x="0" y="0"/>
          <a:chExt cx="0" cy="0"/>
        </a:xfrm>
      </p:grpSpPr>
      <p:sp>
        <p:nvSpPr>
          <p:cNvPr id="465" name="Hộp Văn bản 464">
            <a:extLst>
              <a:ext uri="{FF2B5EF4-FFF2-40B4-BE49-F238E27FC236}">
                <a16:creationId xmlns:a16="http://schemas.microsoft.com/office/drawing/2014/main" id="{D609811E-329F-8AD8-A676-1DA9ED6B4FF6}"/>
              </a:ext>
            </a:extLst>
          </p:cNvPr>
          <p:cNvSpPr txBox="1"/>
          <p:nvPr/>
        </p:nvSpPr>
        <p:spPr>
          <a:xfrm>
            <a:off x="1246456" y="141615"/>
            <a:ext cx="9173539" cy="99520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5867" b="1" i="0" u="none" strike="noStrike" kern="0" cap="none" spc="67" normalizeH="0" baseline="0" noProof="0" dirty="0" err="1">
                <a:ln w="9525" cmpd="sng">
                  <a:solidFill>
                    <a:srgbClr val="82A901"/>
                  </a:solidFill>
                  <a:prstDash val="solid"/>
                </a:ln>
                <a:solidFill>
                  <a:srgbClr val="70AD47">
                    <a:tint val="1000"/>
                  </a:srgbClr>
                </a:solidFill>
                <a:effectLst>
                  <a:glow rad="38100">
                    <a:srgbClr val="82A901">
                      <a:alpha val="40000"/>
                    </a:srgbClr>
                  </a:glow>
                </a:effectLst>
                <a:uLnTx/>
                <a:uFillTx/>
                <a:latin typeface="+mj-lt"/>
                <a:ea typeface="+mn-ea"/>
                <a:cs typeface="Arial"/>
                <a:sym typeface="Arial"/>
              </a:rPr>
              <a:t>Giải</a:t>
            </a:r>
            <a:r>
              <a:rPr kumimoji="0" lang="vi-VN" sz="5867" b="1" i="0" u="none" strike="noStrike" kern="0" cap="none" spc="67" normalizeH="0" baseline="0" noProof="0" dirty="0">
                <a:ln w="9525" cmpd="sng">
                  <a:solidFill>
                    <a:srgbClr val="82A901"/>
                  </a:solidFill>
                  <a:prstDash val="solid"/>
                </a:ln>
                <a:solidFill>
                  <a:srgbClr val="70AD47">
                    <a:tint val="1000"/>
                  </a:srgbClr>
                </a:solidFill>
                <a:effectLst>
                  <a:glow rad="38100">
                    <a:srgbClr val="82A901">
                      <a:alpha val="40000"/>
                    </a:srgbClr>
                  </a:glow>
                </a:effectLst>
                <a:uLnTx/>
                <a:uFillTx/>
                <a:latin typeface="+mj-lt"/>
                <a:ea typeface="+mn-ea"/>
                <a:cs typeface="Arial"/>
                <a:sym typeface="Arial"/>
              </a:rPr>
              <a:t> </a:t>
            </a:r>
            <a:r>
              <a:rPr kumimoji="0" lang="vi-VN" sz="5867" b="1" i="0" u="none" strike="noStrike" kern="0" cap="none" spc="67" normalizeH="0" baseline="0" noProof="0" dirty="0" err="1">
                <a:ln w="9525" cmpd="sng">
                  <a:solidFill>
                    <a:srgbClr val="82A901"/>
                  </a:solidFill>
                  <a:prstDash val="solid"/>
                </a:ln>
                <a:solidFill>
                  <a:srgbClr val="70AD47">
                    <a:tint val="1000"/>
                  </a:srgbClr>
                </a:solidFill>
                <a:effectLst>
                  <a:glow rad="38100">
                    <a:srgbClr val="82A901">
                      <a:alpha val="40000"/>
                    </a:srgbClr>
                  </a:glow>
                </a:effectLst>
                <a:uLnTx/>
                <a:uFillTx/>
                <a:latin typeface="+mj-lt"/>
                <a:ea typeface="+mn-ea"/>
                <a:cs typeface="Arial"/>
                <a:sym typeface="Arial"/>
              </a:rPr>
              <a:t>thích</a:t>
            </a:r>
            <a:r>
              <a:rPr kumimoji="0" lang="vi-VN" sz="5867" b="1" i="0" u="none" strike="noStrike" kern="0" cap="none" spc="67" normalizeH="0" baseline="0" noProof="0" dirty="0">
                <a:ln w="9525" cmpd="sng">
                  <a:solidFill>
                    <a:srgbClr val="82A901"/>
                  </a:solidFill>
                  <a:prstDash val="solid"/>
                </a:ln>
                <a:solidFill>
                  <a:srgbClr val="70AD47">
                    <a:tint val="1000"/>
                  </a:srgbClr>
                </a:solidFill>
                <a:effectLst>
                  <a:glow rad="38100">
                    <a:srgbClr val="82A901">
                      <a:alpha val="40000"/>
                    </a:srgbClr>
                  </a:glow>
                </a:effectLst>
                <a:uLnTx/>
                <a:uFillTx/>
                <a:latin typeface="+mj-lt"/>
                <a:ea typeface="+mn-ea"/>
                <a:cs typeface="Arial"/>
                <a:sym typeface="Arial"/>
              </a:rPr>
              <a:t> </a:t>
            </a:r>
            <a:r>
              <a:rPr kumimoji="0" lang="vi-VN" sz="5867" b="1" i="0" u="none" strike="noStrike" kern="0" cap="none" spc="67" normalizeH="0" baseline="0" noProof="0" dirty="0" err="1">
                <a:ln w="9525" cmpd="sng">
                  <a:solidFill>
                    <a:srgbClr val="82A901"/>
                  </a:solidFill>
                  <a:prstDash val="solid"/>
                </a:ln>
                <a:solidFill>
                  <a:srgbClr val="70AD47">
                    <a:tint val="1000"/>
                  </a:srgbClr>
                </a:solidFill>
                <a:effectLst>
                  <a:glow rad="38100">
                    <a:srgbClr val="82A901">
                      <a:alpha val="40000"/>
                    </a:srgbClr>
                  </a:glow>
                </a:effectLst>
                <a:uLnTx/>
                <a:uFillTx/>
                <a:latin typeface="+mj-lt"/>
                <a:ea typeface="+mn-ea"/>
                <a:cs typeface="Arial"/>
                <a:sym typeface="Arial"/>
              </a:rPr>
              <a:t>từ</a:t>
            </a:r>
            <a:r>
              <a:rPr kumimoji="0" lang="vi-VN" sz="5867" b="1" i="0" u="none" strike="noStrike" kern="0" cap="none" spc="67" normalizeH="0" baseline="0" noProof="0" dirty="0">
                <a:ln w="9525" cmpd="sng">
                  <a:solidFill>
                    <a:srgbClr val="82A901"/>
                  </a:solidFill>
                  <a:prstDash val="solid"/>
                </a:ln>
                <a:solidFill>
                  <a:srgbClr val="70AD47">
                    <a:tint val="1000"/>
                  </a:srgbClr>
                </a:solidFill>
                <a:effectLst>
                  <a:glow rad="38100">
                    <a:srgbClr val="82A901">
                      <a:alpha val="40000"/>
                    </a:srgbClr>
                  </a:glow>
                </a:effectLst>
                <a:uLnTx/>
                <a:uFillTx/>
                <a:latin typeface="+mj-lt"/>
                <a:ea typeface="+mn-ea"/>
                <a:cs typeface="Arial"/>
                <a:sym typeface="Arial"/>
              </a:rPr>
              <a:t> </a:t>
            </a:r>
            <a:r>
              <a:rPr kumimoji="0" lang="vi-VN" sz="5867" b="1" i="0" u="none" strike="noStrike" kern="0" cap="none" spc="67" normalizeH="0" baseline="0" noProof="0" dirty="0" err="1">
                <a:ln w="9525" cmpd="sng">
                  <a:solidFill>
                    <a:srgbClr val="82A901"/>
                  </a:solidFill>
                  <a:prstDash val="solid"/>
                </a:ln>
                <a:solidFill>
                  <a:srgbClr val="70AD47">
                    <a:tint val="1000"/>
                  </a:srgbClr>
                </a:solidFill>
                <a:effectLst>
                  <a:glow rad="38100">
                    <a:srgbClr val="82A901">
                      <a:alpha val="40000"/>
                    </a:srgbClr>
                  </a:glow>
                </a:effectLst>
                <a:uLnTx/>
                <a:uFillTx/>
                <a:latin typeface="+mj-lt"/>
                <a:ea typeface="+mn-ea"/>
                <a:cs typeface="Arial"/>
                <a:sym typeface="Arial"/>
              </a:rPr>
              <a:t>khó</a:t>
            </a:r>
            <a:r>
              <a:rPr kumimoji="0" lang="vi-VN" sz="5867" b="1" i="0" u="none" strike="noStrike" kern="0" cap="none" spc="67" normalizeH="0" baseline="0" noProof="0" dirty="0">
                <a:ln w="9525" cmpd="sng">
                  <a:solidFill>
                    <a:srgbClr val="82A901"/>
                  </a:solidFill>
                  <a:prstDash val="solid"/>
                </a:ln>
                <a:solidFill>
                  <a:srgbClr val="70AD47">
                    <a:tint val="1000"/>
                  </a:srgbClr>
                </a:solidFill>
                <a:effectLst>
                  <a:glow rad="38100">
                    <a:srgbClr val="82A901">
                      <a:alpha val="40000"/>
                    </a:srgbClr>
                  </a:glow>
                </a:effectLst>
                <a:uLnTx/>
                <a:uFillTx/>
                <a:latin typeface="+mj-lt"/>
                <a:ea typeface="+mn-ea"/>
                <a:cs typeface="Arial"/>
                <a:sym typeface="Arial"/>
              </a:rPr>
              <a:t> </a:t>
            </a:r>
            <a:r>
              <a:rPr kumimoji="0" lang="vi-VN" sz="5867" b="1" i="0" u="none" strike="noStrike" kern="0" cap="none" spc="67" normalizeH="0" baseline="0" noProof="0" dirty="0" err="1">
                <a:ln w="9525" cmpd="sng">
                  <a:solidFill>
                    <a:srgbClr val="82A901"/>
                  </a:solidFill>
                  <a:prstDash val="solid"/>
                </a:ln>
                <a:solidFill>
                  <a:srgbClr val="70AD47">
                    <a:tint val="1000"/>
                  </a:srgbClr>
                </a:solidFill>
                <a:effectLst>
                  <a:glow rad="38100">
                    <a:srgbClr val="82A901">
                      <a:alpha val="40000"/>
                    </a:srgbClr>
                  </a:glow>
                </a:effectLst>
                <a:uLnTx/>
                <a:uFillTx/>
                <a:latin typeface="+mj-lt"/>
                <a:ea typeface="+mn-ea"/>
                <a:cs typeface="Arial"/>
                <a:sym typeface="Arial"/>
              </a:rPr>
              <a:t>hiểu</a:t>
            </a:r>
            <a:endParaRPr kumimoji="0" lang="en-US" sz="5867" b="1" i="0" u="none" strike="noStrike" kern="0" cap="none" spc="67" normalizeH="0" baseline="0" noProof="0" dirty="0">
              <a:ln w="9525" cmpd="sng">
                <a:solidFill>
                  <a:srgbClr val="82A901"/>
                </a:solidFill>
                <a:prstDash val="solid"/>
              </a:ln>
              <a:solidFill>
                <a:srgbClr val="70AD47">
                  <a:tint val="1000"/>
                </a:srgbClr>
              </a:solidFill>
              <a:effectLst>
                <a:glow rad="38100">
                  <a:srgbClr val="82A901">
                    <a:alpha val="40000"/>
                  </a:srgbClr>
                </a:glow>
              </a:effectLst>
              <a:uLnTx/>
              <a:uFillTx/>
              <a:latin typeface="SVN-Poky's"/>
              <a:ea typeface="+mn-ea"/>
              <a:cs typeface="Arial"/>
              <a:sym typeface="Arial"/>
            </a:endParaRPr>
          </a:p>
        </p:txBody>
      </p:sp>
      <p:sp>
        <p:nvSpPr>
          <p:cNvPr id="4" name="Hình chữ nhật: Góc Tròn 3">
            <a:extLst>
              <a:ext uri="{FF2B5EF4-FFF2-40B4-BE49-F238E27FC236}">
                <a16:creationId xmlns:a16="http://schemas.microsoft.com/office/drawing/2014/main" id="{21C803B2-1C18-C3BC-6F2A-91EBAA401528}"/>
              </a:ext>
            </a:extLst>
          </p:cNvPr>
          <p:cNvSpPr/>
          <p:nvPr/>
        </p:nvSpPr>
        <p:spPr>
          <a:xfrm>
            <a:off x="4700349" y="1674564"/>
            <a:ext cx="7009023" cy="4688912"/>
          </a:xfrm>
          <a:custGeom>
            <a:avLst/>
            <a:gdLst>
              <a:gd name="connsiteX0" fmla="*/ 0 w 7009023"/>
              <a:gd name="connsiteY0" fmla="*/ 781501 h 4688912"/>
              <a:gd name="connsiteX1" fmla="*/ 781501 w 7009023"/>
              <a:gd name="connsiteY1" fmla="*/ 0 h 4688912"/>
              <a:gd name="connsiteX2" fmla="*/ 1353333 w 7009023"/>
              <a:gd name="connsiteY2" fmla="*/ 0 h 4688912"/>
              <a:gd name="connsiteX3" fmla="*/ 2034086 w 7009023"/>
              <a:gd name="connsiteY3" fmla="*/ 0 h 4688912"/>
              <a:gd name="connsiteX4" fmla="*/ 2823759 w 7009023"/>
              <a:gd name="connsiteY4" fmla="*/ 0 h 4688912"/>
              <a:gd name="connsiteX5" fmla="*/ 3613432 w 7009023"/>
              <a:gd name="connsiteY5" fmla="*/ 0 h 4688912"/>
              <a:gd name="connsiteX6" fmla="*/ 4348645 w 7009023"/>
              <a:gd name="connsiteY6" fmla="*/ 0 h 4688912"/>
              <a:gd name="connsiteX7" fmla="*/ 4866017 w 7009023"/>
              <a:gd name="connsiteY7" fmla="*/ 0 h 4688912"/>
              <a:gd name="connsiteX8" fmla="*/ 6227522 w 7009023"/>
              <a:gd name="connsiteY8" fmla="*/ 0 h 4688912"/>
              <a:gd name="connsiteX9" fmla="*/ 7009023 w 7009023"/>
              <a:gd name="connsiteY9" fmla="*/ 781501 h 4688912"/>
              <a:gd name="connsiteX10" fmla="*/ 7009023 w 7009023"/>
              <a:gd name="connsiteY10" fmla="*/ 1344165 h 4688912"/>
              <a:gd name="connsiteX11" fmla="*/ 7009023 w 7009023"/>
              <a:gd name="connsiteY11" fmla="*/ 2031865 h 4688912"/>
              <a:gd name="connsiteX12" fmla="*/ 7009023 w 7009023"/>
              <a:gd name="connsiteY12" fmla="*/ 2657047 h 4688912"/>
              <a:gd name="connsiteX13" fmla="*/ 7009023 w 7009023"/>
              <a:gd name="connsiteY13" fmla="*/ 3188452 h 4688912"/>
              <a:gd name="connsiteX14" fmla="*/ 7009023 w 7009023"/>
              <a:gd name="connsiteY14" fmla="*/ 3907411 h 4688912"/>
              <a:gd name="connsiteX15" fmla="*/ 6227522 w 7009023"/>
              <a:gd name="connsiteY15" fmla="*/ 4688912 h 4688912"/>
              <a:gd name="connsiteX16" fmla="*/ 5437849 w 7009023"/>
              <a:gd name="connsiteY16" fmla="*/ 4688912 h 4688912"/>
              <a:gd name="connsiteX17" fmla="*/ 4648176 w 7009023"/>
              <a:gd name="connsiteY17" fmla="*/ 4688912 h 4688912"/>
              <a:gd name="connsiteX18" fmla="*/ 3967423 w 7009023"/>
              <a:gd name="connsiteY18" fmla="*/ 4688912 h 4688912"/>
              <a:gd name="connsiteX19" fmla="*/ 3177750 w 7009023"/>
              <a:gd name="connsiteY19" fmla="*/ 4688912 h 4688912"/>
              <a:gd name="connsiteX20" fmla="*/ 2388077 w 7009023"/>
              <a:gd name="connsiteY20" fmla="*/ 4688912 h 4688912"/>
              <a:gd name="connsiteX21" fmla="*/ 1707325 w 7009023"/>
              <a:gd name="connsiteY21" fmla="*/ 4688912 h 4688912"/>
              <a:gd name="connsiteX22" fmla="*/ 781501 w 7009023"/>
              <a:gd name="connsiteY22" fmla="*/ 4688912 h 4688912"/>
              <a:gd name="connsiteX23" fmla="*/ 0 w 7009023"/>
              <a:gd name="connsiteY23" fmla="*/ 3907411 h 4688912"/>
              <a:gd name="connsiteX24" fmla="*/ 0 w 7009023"/>
              <a:gd name="connsiteY24" fmla="*/ 3282229 h 4688912"/>
              <a:gd name="connsiteX25" fmla="*/ 0 w 7009023"/>
              <a:gd name="connsiteY25" fmla="*/ 2750824 h 4688912"/>
              <a:gd name="connsiteX26" fmla="*/ 0 w 7009023"/>
              <a:gd name="connsiteY26" fmla="*/ 2063124 h 4688912"/>
              <a:gd name="connsiteX27" fmla="*/ 0 w 7009023"/>
              <a:gd name="connsiteY27" fmla="*/ 1531719 h 4688912"/>
              <a:gd name="connsiteX28" fmla="*/ 0 w 7009023"/>
              <a:gd name="connsiteY28" fmla="*/ 781501 h 4688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009023" h="4688912" fill="none" extrusionOk="0">
                <a:moveTo>
                  <a:pt x="0" y="781501"/>
                </a:moveTo>
                <a:cubicBezTo>
                  <a:pt x="62925" y="402965"/>
                  <a:pt x="337000" y="17285"/>
                  <a:pt x="781501" y="0"/>
                </a:cubicBezTo>
                <a:cubicBezTo>
                  <a:pt x="944200" y="-26464"/>
                  <a:pt x="1179813" y="17399"/>
                  <a:pt x="1353333" y="0"/>
                </a:cubicBezTo>
                <a:cubicBezTo>
                  <a:pt x="1526853" y="-17399"/>
                  <a:pt x="1763261" y="14244"/>
                  <a:pt x="2034086" y="0"/>
                </a:cubicBezTo>
                <a:cubicBezTo>
                  <a:pt x="2304911" y="-14244"/>
                  <a:pt x="2606934" y="37608"/>
                  <a:pt x="2823759" y="0"/>
                </a:cubicBezTo>
                <a:cubicBezTo>
                  <a:pt x="3040584" y="-37608"/>
                  <a:pt x="3281429" y="16343"/>
                  <a:pt x="3613432" y="0"/>
                </a:cubicBezTo>
                <a:cubicBezTo>
                  <a:pt x="3945435" y="-16343"/>
                  <a:pt x="4163079" y="4022"/>
                  <a:pt x="4348645" y="0"/>
                </a:cubicBezTo>
                <a:cubicBezTo>
                  <a:pt x="4534211" y="-4022"/>
                  <a:pt x="4610289" y="-7262"/>
                  <a:pt x="4866017" y="0"/>
                </a:cubicBezTo>
                <a:cubicBezTo>
                  <a:pt x="5121745" y="7262"/>
                  <a:pt x="5656129" y="-1702"/>
                  <a:pt x="6227522" y="0"/>
                </a:cubicBezTo>
                <a:cubicBezTo>
                  <a:pt x="6723751" y="-25578"/>
                  <a:pt x="7014621" y="369187"/>
                  <a:pt x="7009023" y="781501"/>
                </a:cubicBezTo>
                <a:cubicBezTo>
                  <a:pt x="6987121" y="978019"/>
                  <a:pt x="7027887" y="1217892"/>
                  <a:pt x="7009023" y="1344165"/>
                </a:cubicBezTo>
                <a:cubicBezTo>
                  <a:pt x="6990159" y="1470438"/>
                  <a:pt x="7015216" y="1878512"/>
                  <a:pt x="7009023" y="2031865"/>
                </a:cubicBezTo>
                <a:cubicBezTo>
                  <a:pt x="7002830" y="2185218"/>
                  <a:pt x="7037630" y="2507391"/>
                  <a:pt x="7009023" y="2657047"/>
                </a:cubicBezTo>
                <a:cubicBezTo>
                  <a:pt x="6980416" y="2806703"/>
                  <a:pt x="7014236" y="3021977"/>
                  <a:pt x="7009023" y="3188452"/>
                </a:cubicBezTo>
                <a:cubicBezTo>
                  <a:pt x="7003810" y="3354928"/>
                  <a:pt x="7030519" y="3610251"/>
                  <a:pt x="7009023" y="3907411"/>
                </a:cubicBezTo>
                <a:cubicBezTo>
                  <a:pt x="7006696" y="4280050"/>
                  <a:pt x="6663793" y="4716645"/>
                  <a:pt x="6227522" y="4688912"/>
                </a:cubicBezTo>
                <a:cubicBezTo>
                  <a:pt x="5899484" y="4695179"/>
                  <a:pt x="5750675" y="4701554"/>
                  <a:pt x="5437849" y="4688912"/>
                </a:cubicBezTo>
                <a:cubicBezTo>
                  <a:pt x="5125023" y="4676270"/>
                  <a:pt x="4828701" y="4694647"/>
                  <a:pt x="4648176" y="4688912"/>
                </a:cubicBezTo>
                <a:cubicBezTo>
                  <a:pt x="4467651" y="4683177"/>
                  <a:pt x="4178595" y="4655378"/>
                  <a:pt x="3967423" y="4688912"/>
                </a:cubicBezTo>
                <a:cubicBezTo>
                  <a:pt x="3756251" y="4722446"/>
                  <a:pt x="3474270" y="4694054"/>
                  <a:pt x="3177750" y="4688912"/>
                </a:cubicBezTo>
                <a:cubicBezTo>
                  <a:pt x="2881230" y="4683770"/>
                  <a:pt x="2721566" y="4687506"/>
                  <a:pt x="2388077" y="4688912"/>
                </a:cubicBezTo>
                <a:cubicBezTo>
                  <a:pt x="2054588" y="4690318"/>
                  <a:pt x="1909064" y="4714808"/>
                  <a:pt x="1707325" y="4688912"/>
                </a:cubicBezTo>
                <a:cubicBezTo>
                  <a:pt x="1505586" y="4663016"/>
                  <a:pt x="1049844" y="4732736"/>
                  <a:pt x="781501" y="4688912"/>
                </a:cubicBezTo>
                <a:cubicBezTo>
                  <a:pt x="331592" y="4591098"/>
                  <a:pt x="-6022" y="4364017"/>
                  <a:pt x="0" y="3907411"/>
                </a:cubicBezTo>
                <a:cubicBezTo>
                  <a:pt x="9753" y="3638325"/>
                  <a:pt x="16183" y="3442389"/>
                  <a:pt x="0" y="3282229"/>
                </a:cubicBezTo>
                <a:cubicBezTo>
                  <a:pt x="-16183" y="3122069"/>
                  <a:pt x="-14104" y="2964244"/>
                  <a:pt x="0" y="2750824"/>
                </a:cubicBezTo>
                <a:cubicBezTo>
                  <a:pt x="14104" y="2537405"/>
                  <a:pt x="-7380" y="2294613"/>
                  <a:pt x="0" y="2063124"/>
                </a:cubicBezTo>
                <a:cubicBezTo>
                  <a:pt x="7380" y="1831635"/>
                  <a:pt x="12102" y="1644783"/>
                  <a:pt x="0" y="1531719"/>
                </a:cubicBezTo>
                <a:cubicBezTo>
                  <a:pt x="-12102" y="1418655"/>
                  <a:pt x="-13547" y="956286"/>
                  <a:pt x="0" y="781501"/>
                </a:cubicBezTo>
                <a:close/>
              </a:path>
              <a:path w="7009023" h="4688912" stroke="0" extrusionOk="0">
                <a:moveTo>
                  <a:pt x="0" y="781501"/>
                </a:moveTo>
                <a:cubicBezTo>
                  <a:pt x="43097" y="306096"/>
                  <a:pt x="407418" y="68299"/>
                  <a:pt x="781501" y="0"/>
                </a:cubicBezTo>
                <a:cubicBezTo>
                  <a:pt x="973214" y="23157"/>
                  <a:pt x="1175650" y="4776"/>
                  <a:pt x="1516714" y="0"/>
                </a:cubicBezTo>
                <a:cubicBezTo>
                  <a:pt x="1857778" y="-4776"/>
                  <a:pt x="1956704" y="36006"/>
                  <a:pt x="2306387" y="0"/>
                </a:cubicBezTo>
                <a:cubicBezTo>
                  <a:pt x="2656070" y="-36006"/>
                  <a:pt x="2571776" y="-20489"/>
                  <a:pt x="2823759" y="0"/>
                </a:cubicBezTo>
                <a:cubicBezTo>
                  <a:pt x="3075742" y="20489"/>
                  <a:pt x="3394017" y="-1171"/>
                  <a:pt x="3558972" y="0"/>
                </a:cubicBezTo>
                <a:cubicBezTo>
                  <a:pt x="3723927" y="1171"/>
                  <a:pt x="3933533" y="-8952"/>
                  <a:pt x="4076344" y="0"/>
                </a:cubicBezTo>
                <a:cubicBezTo>
                  <a:pt x="4219155" y="8952"/>
                  <a:pt x="4599001" y="-13155"/>
                  <a:pt x="4866017" y="0"/>
                </a:cubicBezTo>
                <a:cubicBezTo>
                  <a:pt x="5133033" y="13155"/>
                  <a:pt x="5199282" y="1823"/>
                  <a:pt x="5383389" y="0"/>
                </a:cubicBezTo>
                <a:cubicBezTo>
                  <a:pt x="5567496" y="-1823"/>
                  <a:pt x="5864183" y="30377"/>
                  <a:pt x="6227522" y="0"/>
                </a:cubicBezTo>
                <a:cubicBezTo>
                  <a:pt x="6638931" y="-18400"/>
                  <a:pt x="7011427" y="382101"/>
                  <a:pt x="7009023" y="781501"/>
                </a:cubicBezTo>
                <a:cubicBezTo>
                  <a:pt x="6993244" y="979855"/>
                  <a:pt x="7022214" y="1144925"/>
                  <a:pt x="7009023" y="1437942"/>
                </a:cubicBezTo>
                <a:cubicBezTo>
                  <a:pt x="6995832" y="1730959"/>
                  <a:pt x="7018159" y="1811842"/>
                  <a:pt x="7009023" y="2094383"/>
                </a:cubicBezTo>
                <a:cubicBezTo>
                  <a:pt x="6999887" y="2376924"/>
                  <a:pt x="6998357" y="2494469"/>
                  <a:pt x="7009023" y="2782083"/>
                </a:cubicBezTo>
                <a:cubicBezTo>
                  <a:pt x="7019689" y="3069697"/>
                  <a:pt x="7031001" y="3117943"/>
                  <a:pt x="7009023" y="3313488"/>
                </a:cubicBezTo>
                <a:cubicBezTo>
                  <a:pt x="6987045" y="3509033"/>
                  <a:pt x="7007048" y="3737875"/>
                  <a:pt x="7009023" y="3907411"/>
                </a:cubicBezTo>
                <a:cubicBezTo>
                  <a:pt x="7085256" y="4295172"/>
                  <a:pt x="6650183" y="4582246"/>
                  <a:pt x="6227522" y="4688912"/>
                </a:cubicBezTo>
                <a:cubicBezTo>
                  <a:pt x="5970428" y="4716613"/>
                  <a:pt x="5755221" y="4683731"/>
                  <a:pt x="5546769" y="4688912"/>
                </a:cubicBezTo>
                <a:cubicBezTo>
                  <a:pt x="5338317" y="4694093"/>
                  <a:pt x="5180597" y="4708399"/>
                  <a:pt x="4866017" y="4688912"/>
                </a:cubicBezTo>
                <a:cubicBezTo>
                  <a:pt x="4551437" y="4669425"/>
                  <a:pt x="4541887" y="4706616"/>
                  <a:pt x="4294185" y="4688912"/>
                </a:cubicBezTo>
                <a:cubicBezTo>
                  <a:pt x="4046483" y="4671208"/>
                  <a:pt x="3914469" y="4686372"/>
                  <a:pt x="3613432" y="4688912"/>
                </a:cubicBezTo>
                <a:cubicBezTo>
                  <a:pt x="3312395" y="4691452"/>
                  <a:pt x="3164153" y="4708963"/>
                  <a:pt x="3041600" y="4688912"/>
                </a:cubicBezTo>
                <a:cubicBezTo>
                  <a:pt x="2919047" y="4668861"/>
                  <a:pt x="2708294" y="4668542"/>
                  <a:pt x="2415307" y="4688912"/>
                </a:cubicBezTo>
                <a:cubicBezTo>
                  <a:pt x="2122320" y="4709282"/>
                  <a:pt x="2019523" y="4719386"/>
                  <a:pt x="1734555" y="4688912"/>
                </a:cubicBezTo>
                <a:cubicBezTo>
                  <a:pt x="1449587" y="4658438"/>
                  <a:pt x="1230620" y="4728583"/>
                  <a:pt x="781501" y="4688912"/>
                </a:cubicBezTo>
                <a:cubicBezTo>
                  <a:pt x="281956" y="4615985"/>
                  <a:pt x="73807" y="4261895"/>
                  <a:pt x="0" y="3907411"/>
                </a:cubicBezTo>
                <a:cubicBezTo>
                  <a:pt x="10457" y="3605650"/>
                  <a:pt x="13363" y="3540429"/>
                  <a:pt x="0" y="3219711"/>
                </a:cubicBezTo>
                <a:cubicBezTo>
                  <a:pt x="-13363" y="2898993"/>
                  <a:pt x="23909" y="2876193"/>
                  <a:pt x="0" y="2688306"/>
                </a:cubicBezTo>
                <a:cubicBezTo>
                  <a:pt x="-23909" y="2500419"/>
                  <a:pt x="-1312" y="2165834"/>
                  <a:pt x="0" y="2000606"/>
                </a:cubicBezTo>
                <a:cubicBezTo>
                  <a:pt x="1312" y="1835378"/>
                  <a:pt x="18011" y="1683033"/>
                  <a:pt x="0" y="1437942"/>
                </a:cubicBezTo>
                <a:cubicBezTo>
                  <a:pt x="-18011" y="1192851"/>
                  <a:pt x="19136" y="958884"/>
                  <a:pt x="0" y="781501"/>
                </a:cubicBezTo>
                <a:close/>
              </a:path>
            </a:pathLst>
          </a:custGeom>
          <a:solidFill>
            <a:schemeClr val="bg2">
              <a:lumMod val="20000"/>
              <a:lumOff val="80000"/>
            </a:schemeClr>
          </a:solidFill>
          <a:ln>
            <a:extLst>
              <a:ext uri="{C807C97D-BFC1-408E-A445-0C87EB9F89A2}">
                <ask:lineSketchStyleProps xmlns:ask="http://schemas.microsoft.com/office/drawing/2018/sketchyshapes" sd="216801417">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5" name="Hộp Văn bản 4">
            <a:extLst>
              <a:ext uri="{FF2B5EF4-FFF2-40B4-BE49-F238E27FC236}">
                <a16:creationId xmlns:a16="http://schemas.microsoft.com/office/drawing/2014/main" id="{093E5E7F-9602-4F36-D49C-D05055D4293E}"/>
              </a:ext>
            </a:extLst>
          </p:cNvPr>
          <p:cNvSpPr txBox="1"/>
          <p:nvPr/>
        </p:nvSpPr>
        <p:spPr>
          <a:xfrm>
            <a:off x="5481154" y="1896790"/>
            <a:ext cx="5816909" cy="830997"/>
          </a:xfrm>
          <a:prstGeom prst="rect">
            <a:avLst/>
          </a:prstGeom>
          <a:noFill/>
        </p:spPr>
        <p:txBody>
          <a:bodyPr wrap="square" rtlCol="0">
            <a:spAutoFit/>
          </a:bodyPr>
          <a:lstStyle/>
          <a:p>
            <a:pPr lvl="0" algn="ctr" defTabSz="1219170">
              <a:buClr>
                <a:srgbClr val="000000"/>
              </a:buClr>
            </a:pPr>
            <a:r>
              <a:rPr lang="en-US" sz="4800" b="1" kern="0">
                <a:solidFill>
                  <a:srgbClr val="5A8401"/>
                </a:solidFill>
                <a:cs typeface="Arial"/>
                <a:sym typeface="Arial"/>
              </a:rPr>
              <a:t>Truyện đồng thoại: </a:t>
            </a:r>
            <a:endParaRPr kumimoji="0" lang="en-US" sz="4800" b="1" i="0" u="none" strike="noStrike" kern="0" cap="none" spc="0" normalizeH="0" baseline="0" noProof="0" dirty="0">
              <a:ln>
                <a:noFill/>
              </a:ln>
              <a:solidFill>
                <a:srgbClr val="5A8401"/>
              </a:solidFill>
              <a:effectLst/>
              <a:uLnTx/>
              <a:uFillTx/>
              <a:latin typeface="Calibri"/>
              <a:ea typeface="+mn-ea"/>
              <a:cs typeface="Arial"/>
              <a:sym typeface="Arial"/>
            </a:endParaRPr>
          </a:p>
        </p:txBody>
      </p:sp>
      <p:sp>
        <p:nvSpPr>
          <p:cNvPr id="9" name="Hộp Văn bản 8">
            <a:extLst>
              <a:ext uri="{FF2B5EF4-FFF2-40B4-BE49-F238E27FC236}">
                <a16:creationId xmlns:a16="http://schemas.microsoft.com/office/drawing/2014/main" id="{5E5F3AB6-4306-A44A-9C3E-8706C9C0F19A}"/>
              </a:ext>
            </a:extLst>
          </p:cNvPr>
          <p:cNvSpPr txBox="1"/>
          <p:nvPr/>
        </p:nvSpPr>
        <p:spPr>
          <a:xfrm>
            <a:off x="4973098" y="2705497"/>
            <a:ext cx="6736274" cy="2718949"/>
          </a:xfrm>
          <a:prstGeom prst="rect">
            <a:avLst/>
          </a:prstGeom>
          <a:noFill/>
        </p:spPr>
        <p:txBody>
          <a:bodyPr wrap="square" rtlCol="0">
            <a:spAutoFit/>
          </a:bodyPr>
          <a:lstStyle/>
          <a:p>
            <a:pPr lvl="0" algn="ctr" defTabSz="1219170">
              <a:buClr>
                <a:srgbClr val="000000"/>
              </a:buClr>
            </a:pPr>
            <a:r>
              <a:rPr lang="vi-VN" sz="4267" b="1" kern="0">
                <a:solidFill>
                  <a:srgbClr val="042613"/>
                </a:solidFill>
                <a:cs typeface="Arial"/>
                <a:sym typeface="Arial"/>
              </a:rPr>
              <a:t>truyện sáng tác dành cho trẻ em, trong đó loài vật và các vật được nhân hoá để tạo nên một thế giới thần kì.</a:t>
            </a:r>
            <a:endParaRPr kumimoji="0" lang="en-US" sz="4267" b="1" i="0" u="none" strike="noStrike" kern="0" cap="none" spc="0" normalizeH="0" baseline="0" noProof="0" dirty="0">
              <a:ln>
                <a:noFill/>
              </a:ln>
              <a:solidFill>
                <a:srgbClr val="042613"/>
              </a:solidFill>
              <a:effectLst/>
              <a:uLnTx/>
              <a:uFillTx/>
              <a:latin typeface="Calibri"/>
              <a:ea typeface="+mn-ea"/>
              <a:cs typeface="Arial"/>
              <a:sym typeface="Arial"/>
            </a:endParaRPr>
          </a:p>
        </p:txBody>
      </p:sp>
      <p:pic>
        <p:nvPicPr>
          <p:cNvPr id="7" name="Picture 2" descr="Mua Truyện Đồng Thoại Tô Hoài (Tái Bản 2019) tại Times Books">
            <a:extLst>
              <a:ext uri="{FF2B5EF4-FFF2-40B4-BE49-F238E27FC236}">
                <a16:creationId xmlns:a16="http://schemas.microsoft.com/office/drawing/2014/main" id="{F2E13C38-99E4-4047-A747-3AF728C6CE1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148" t="2532" r="16208" b="2532"/>
          <a:stretch/>
        </p:blipFill>
        <p:spPr bwMode="auto">
          <a:xfrm>
            <a:off x="541126" y="1375306"/>
            <a:ext cx="3747914" cy="5183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0124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65"/>
                                        </p:tgtEl>
                                        <p:attrNameLst>
                                          <p:attrName>style.visibility</p:attrName>
                                        </p:attrNameLst>
                                      </p:cBhvr>
                                      <p:to>
                                        <p:strVal val="visible"/>
                                      </p:to>
                                    </p:set>
                                    <p:animEffect transition="in" filter="barn(inVertical)">
                                      <p:cBhvr>
                                        <p:cTn id="7" dur="500"/>
                                        <p:tgtEl>
                                          <p:spTgt spid="465"/>
                                        </p:tgtEl>
                                      </p:cBhvr>
                                    </p:animEffect>
                                  </p:childTnLst>
                                </p:cTn>
                              </p:par>
                            </p:childTnLst>
                          </p:cTn>
                        </p:par>
                        <p:par>
                          <p:cTn id="8" fill="hold">
                            <p:stCondLst>
                              <p:cond delay="500"/>
                            </p:stCondLst>
                            <p:childTnLst>
                              <p:par>
                                <p:cTn id="9" presetID="2" presetClass="entr" presetSubtype="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6" presetClass="entr" presetSubtype="21"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5" grpId="0"/>
      <p:bldP spid="4" grpId="0" animBg="1"/>
      <p:bldP spid="5"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969"/>
        <p:cNvGrpSpPr/>
        <p:nvPr/>
      </p:nvGrpSpPr>
      <p:grpSpPr>
        <a:xfrm>
          <a:off x="0" y="0"/>
          <a:ext cx="0" cy="0"/>
          <a:chOff x="0" y="0"/>
          <a:chExt cx="0" cy="0"/>
        </a:xfrm>
      </p:grpSpPr>
      <p:sp>
        <p:nvSpPr>
          <p:cNvPr id="465" name="Hộp Văn bản 464">
            <a:extLst>
              <a:ext uri="{FF2B5EF4-FFF2-40B4-BE49-F238E27FC236}">
                <a16:creationId xmlns:a16="http://schemas.microsoft.com/office/drawing/2014/main" id="{D609811E-329F-8AD8-A676-1DA9ED6B4FF6}"/>
              </a:ext>
            </a:extLst>
          </p:cNvPr>
          <p:cNvSpPr txBox="1"/>
          <p:nvPr/>
        </p:nvSpPr>
        <p:spPr>
          <a:xfrm>
            <a:off x="1246456" y="141615"/>
            <a:ext cx="9173539" cy="99520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5867" b="1" i="0" u="none" strike="noStrike" kern="0" cap="none" spc="67" normalizeH="0" baseline="0" noProof="0" dirty="0" err="1">
                <a:ln w="9525" cmpd="sng">
                  <a:solidFill>
                    <a:srgbClr val="82A901"/>
                  </a:solidFill>
                  <a:prstDash val="solid"/>
                </a:ln>
                <a:solidFill>
                  <a:srgbClr val="70AD47">
                    <a:tint val="1000"/>
                  </a:srgbClr>
                </a:solidFill>
                <a:effectLst>
                  <a:glow rad="38100">
                    <a:srgbClr val="82A901">
                      <a:alpha val="40000"/>
                    </a:srgbClr>
                  </a:glow>
                </a:effectLst>
                <a:uLnTx/>
                <a:uFillTx/>
                <a:latin typeface="+mj-lt"/>
                <a:ea typeface="+mn-ea"/>
                <a:cs typeface="Arial"/>
                <a:sym typeface="Arial"/>
              </a:rPr>
              <a:t>Giải</a:t>
            </a:r>
            <a:r>
              <a:rPr kumimoji="0" lang="vi-VN" sz="5867" b="1" i="0" u="none" strike="noStrike" kern="0" cap="none" spc="67" normalizeH="0" baseline="0" noProof="0" dirty="0">
                <a:ln w="9525" cmpd="sng">
                  <a:solidFill>
                    <a:srgbClr val="82A901"/>
                  </a:solidFill>
                  <a:prstDash val="solid"/>
                </a:ln>
                <a:solidFill>
                  <a:srgbClr val="70AD47">
                    <a:tint val="1000"/>
                  </a:srgbClr>
                </a:solidFill>
                <a:effectLst>
                  <a:glow rad="38100">
                    <a:srgbClr val="82A901">
                      <a:alpha val="40000"/>
                    </a:srgbClr>
                  </a:glow>
                </a:effectLst>
                <a:uLnTx/>
                <a:uFillTx/>
                <a:latin typeface="+mj-lt"/>
                <a:ea typeface="+mn-ea"/>
                <a:cs typeface="Arial"/>
                <a:sym typeface="Arial"/>
              </a:rPr>
              <a:t> </a:t>
            </a:r>
            <a:r>
              <a:rPr kumimoji="0" lang="vi-VN" sz="5867" b="1" i="0" u="none" strike="noStrike" kern="0" cap="none" spc="67" normalizeH="0" baseline="0" noProof="0" dirty="0" err="1">
                <a:ln w="9525" cmpd="sng">
                  <a:solidFill>
                    <a:srgbClr val="82A901"/>
                  </a:solidFill>
                  <a:prstDash val="solid"/>
                </a:ln>
                <a:solidFill>
                  <a:srgbClr val="70AD47">
                    <a:tint val="1000"/>
                  </a:srgbClr>
                </a:solidFill>
                <a:effectLst>
                  <a:glow rad="38100">
                    <a:srgbClr val="82A901">
                      <a:alpha val="40000"/>
                    </a:srgbClr>
                  </a:glow>
                </a:effectLst>
                <a:uLnTx/>
                <a:uFillTx/>
                <a:latin typeface="+mj-lt"/>
                <a:ea typeface="+mn-ea"/>
                <a:cs typeface="Arial"/>
                <a:sym typeface="Arial"/>
              </a:rPr>
              <a:t>thích</a:t>
            </a:r>
            <a:r>
              <a:rPr kumimoji="0" lang="vi-VN" sz="5867" b="1" i="0" u="none" strike="noStrike" kern="0" cap="none" spc="67" normalizeH="0" baseline="0" noProof="0" dirty="0">
                <a:ln w="9525" cmpd="sng">
                  <a:solidFill>
                    <a:srgbClr val="82A901"/>
                  </a:solidFill>
                  <a:prstDash val="solid"/>
                </a:ln>
                <a:solidFill>
                  <a:srgbClr val="70AD47">
                    <a:tint val="1000"/>
                  </a:srgbClr>
                </a:solidFill>
                <a:effectLst>
                  <a:glow rad="38100">
                    <a:srgbClr val="82A901">
                      <a:alpha val="40000"/>
                    </a:srgbClr>
                  </a:glow>
                </a:effectLst>
                <a:uLnTx/>
                <a:uFillTx/>
                <a:latin typeface="+mj-lt"/>
                <a:ea typeface="+mn-ea"/>
                <a:cs typeface="Arial"/>
                <a:sym typeface="Arial"/>
              </a:rPr>
              <a:t> </a:t>
            </a:r>
            <a:r>
              <a:rPr kumimoji="0" lang="vi-VN" sz="5867" b="1" i="0" u="none" strike="noStrike" kern="0" cap="none" spc="67" normalizeH="0" baseline="0" noProof="0" dirty="0" err="1">
                <a:ln w="9525" cmpd="sng">
                  <a:solidFill>
                    <a:srgbClr val="82A901"/>
                  </a:solidFill>
                  <a:prstDash val="solid"/>
                </a:ln>
                <a:solidFill>
                  <a:srgbClr val="70AD47">
                    <a:tint val="1000"/>
                  </a:srgbClr>
                </a:solidFill>
                <a:effectLst>
                  <a:glow rad="38100">
                    <a:srgbClr val="82A901">
                      <a:alpha val="40000"/>
                    </a:srgbClr>
                  </a:glow>
                </a:effectLst>
                <a:uLnTx/>
                <a:uFillTx/>
                <a:latin typeface="+mj-lt"/>
                <a:ea typeface="+mn-ea"/>
                <a:cs typeface="Arial"/>
                <a:sym typeface="Arial"/>
              </a:rPr>
              <a:t>từ</a:t>
            </a:r>
            <a:r>
              <a:rPr kumimoji="0" lang="vi-VN" sz="5867" b="1" i="0" u="none" strike="noStrike" kern="0" cap="none" spc="67" normalizeH="0" baseline="0" noProof="0" dirty="0">
                <a:ln w="9525" cmpd="sng">
                  <a:solidFill>
                    <a:srgbClr val="82A901"/>
                  </a:solidFill>
                  <a:prstDash val="solid"/>
                </a:ln>
                <a:solidFill>
                  <a:srgbClr val="70AD47">
                    <a:tint val="1000"/>
                  </a:srgbClr>
                </a:solidFill>
                <a:effectLst>
                  <a:glow rad="38100">
                    <a:srgbClr val="82A901">
                      <a:alpha val="40000"/>
                    </a:srgbClr>
                  </a:glow>
                </a:effectLst>
                <a:uLnTx/>
                <a:uFillTx/>
                <a:latin typeface="+mj-lt"/>
                <a:ea typeface="+mn-ea"/>
                <a:cs typeface="Arial"/>
                <a:sym typeface="Arial"/>
              </a:rPr>
              <a:t> </a:t>
            </a:r>
            <a:r>
              <a:rPr kumimoji="0" lang="vi-VN" sz="5867" b="1" i="0" u="none" strike="noStrike" kern="0" cap="none" spc="67" normalizeH="0" baseline="0" noProof="0" dirty="0" err="1">
                <a:ln w="9525" cmpd="sng">
                  <a:solidFill>
                    <a:srgbClr val="82A901"/>
                  </a:solidFill>
                  <a:prstDash val="solid"/>
                </a:ln>
                <a:solidFill>
                  <a:srgbClr val="70AD47">
                    <a:tint val="1000"/>
                  </a:srgbClr>
                </a:solidFill>
                <a:effectLst>
                  <a:glow rad="38100">
                    <a:srgbClr val="82A901">
                      <a:alpha val="40000"/>
                    </a:srgbClr>
                  </a:glow>
                </a:effectLst>
                <a:uLnTx/>
                <a:uFillTx/>
                <a:latin typeface="+mj-lt"/>
                <a:ea typeface="+mn-ea"/>
                <a:cs typeface="Arial"/>
                <a:sym typeface="Arial"/>
              </a:rPr>
              <a:t>khó</a:t>
            </a:r>
            <a:r>
              <a:rPr kumimoji="0" lang="vi-VN" sz="5867" b="1" i="0" u="none" strike="noStrike" kern="0" cap="none" spc="67" normalizeH="0" baseline="0" noProof="0" dirty="0">
                <a:ln w="9525" cmpd="sng">
                  <a:solidFill>
                    <a:srgbClr val="82A901"/>
                  </a:solidFill>
                  <a:prstDash val="solid"/>
                </a:ln>
                <a:solidFill>
                  <a:srgbClr val="70AD47">
                    <a:tint val="1000"/>
                  </a:srgbClr>
                </a:solidFill>
                <a:effectLst>
                  <a:glow rad="38100">
                    <a:srgbClr val="82A901">
                      <a:alpha val="40000"/>
                    </a:srgbClr>
                  </a:glow>
                </a:effectLst>
                <a:uLnTx/>
                <a:uFillTx/>
                <a:latin typeface="+mj-lt"/>
                <a:ea typeface="+mn-ea"/>
                <a:cs typeface="Arial"/>
                <a:sym typeface="Arial"/>
              </a:rPr>
              <a:t> </a:t>
            </a:r>
            <a:r>
              <a:rPr kumimoji="0" lang="vi-VN" sz="5867" b="1" i="0" u="none" strike="noStrike" kern="0" cap="none" spc="67" normalizeH="0" baseline="0" noProof="0" dirty="0" err="1">
                <a:ln w="9525" cmpd="sng">
                  <a:solidFill>
                    <a:srgbClr val="82A901"/>
                  </a:solidFill>
                  <a:prstDash val="solid"/>
                </a:ln>
                <a:solidFill>
                  <a:srgbClr val="70AD47">
                    <a:tint val="1000"/>
                  </a:srgbClr>
                </a:solidFill>
                <a:effectLst>
                  <a:glow rad="38100">
                    <a:srgbClr val="82A901">
                      <a:alpha val="40000"/>
                    </a:srgbClr>
                  </a:glow>
                </a:effectLst>
                <a:uLnTx/>
                <a:uFillTx/>
                <a:latin typeface="+mj-lt"/>
                <a:ea typeface="+mn-ea"/>
                <a:cs typeface="Arial"/>
                <a:sym typeface="Arial"/>
              </a:rPr>
              <a:t>hiểu</a:t>
            </a:r>
            <a:endParaRPr kumimoji="0" lang="en-US" sz="5867" b="1" i="0" u="none" strike="noStrike" kern="0" cap="none" spc="67" normalizeH="0" baseline="0" noProof="0" dirty="0">
              <a:ln w="9525" cmpd="sng">
                <a:solidFill>
                  <a:srgbClr val="82A901"/>
                </a:solidFill>
                <a:prstDash val="solid"/>
              </a:ln>
              <a:solidFill>
                <a:srgbClr val="70AD47">
                  <a:tint val="1000"/>
                </a:srgbClr>
              </a:solidFill>
              <a:effectLst>
                <a:glow rad="38100">
                  <a:srgbClr val="82A901">
                    <a:alpha val="40000"/>
                  </a:srgbClr>
                </a:glow>
              </a:effectLst>
              <a:uLnTx/>
              <a:uFillTx/>
              <a:latin typeface="SVN-Poky's"/>
              <a:ea typeface="+mn-ea"/>
              <a:cs typeface="Arial"/>
              <a:sym typeface="Arial"/>
            </a:endParaRPr>
          </a:p>
        </p:txBody>
      </p:sp>
      <p:sp>
        <p:nvSpPr>
          <p:cNvPr id="4" name="Hình chữ nhật: Góc Tròn 3">
            <a:extLst>
              <a:ext uri="{FF2B5EF4-FFF2-40B4-BE49-F238E27FC236}">
                <a16:creationId xmlns:a16="http://schemas.microsoft.com/office/drawing/2014/main" id="{21C803B2-1C18-C3BC-6F2A-91EBAA401528}"/>
              </a:ext>
            </a:extLst>
          </p:cNvPr>
          <p:cNvSpPr/>
          <p:nvPr/>
        </p:nvSpPr>
        <p:spPr>
          <a:xfrm>
            <a:off x="4700349" y="1674564"/>
            <a:ext cx="7009023" cy="4688912"/>
          </a:xfrm>
          <a:custGeom>
            <a:avLst/>
            <a:gdLst>
              <a:gd name="connsiteX0" fmla="*/ 0 w 7009023"/>
              <a:gd name="connsiteY0" fmla="*/ 781501 h 4688912"/>
              <a:gd name="connsiteX1" fmla="*/ 781501 w 7009023"/>
              <a:gd name="connsiteY1" fmla="*/ 0 h 4688912"/>
              <a:gd name="connsiteX2" fmla="*/ 1353333 w 7009023"/>
              <a:gd name="connsiteY2" fmla="*/ 0 h 4688912"/>
              <a:gd name="connsiteX3" fmla="*/ 2034086 w 7009023"/>
              <a:gd name="connsiteY3" fmla="*/ 0 h 4688912"/>
              <a:gd name="connsiteX4" fmla="*/ 2823759 w 7009023"/>
              <a:gd name="connsiteY4" fmla="*/ 0 h 4688912"/>
              <a:gd name="connsiteX5" fmla="*/ 3613432 w 7009023"/>
              <a:gd name="connsiteY5" fmla="*/ 0 h 4688912"/>
              <a:gd name="connsiteX6" fmla="*/ 4348645 w 7009023"/>
              <a:gd name="connsiteY6" fmla="*/ 0 h 4688912"/>
              <a:gd name="connsiteX7" fmla="*/ 4866017 w 7009023"/>
              <a:gd name="connsiteY7" fmla="*/ 0 h 4688912"/>
              <a:gd name="connsiteX8" fmla="*/ 6227522 w 7009023"/>
              <a:gd name="connsiteY8" fmla="*/ 0 h 4688912"/>
              <a:gd name="connsiteX9" fmla="*/ 7009023 w 7009023"/>
              <a:gd name="connsiteY9" fmla="*/ 781501 h 4688912"/>
              <a:gd name="connsiteX10" fmla="*/ 7009023 w 7009023"/>
              <a:gd name="connsiteY10" fmla="*/ 1344165 h 4688912"/>
              <a:gd name="connsiteX11" fmla="*/ 7009023 w 7009023"/>
              <a:gd name="connsiteY11" fmla="*/ 2031865 h 4688912"/>
              <a:gd name="connsiteX12" fmla="*/ 7009023 w 7009023"/>
              <a:gd name="connsiteY12" fmla="*/ 2657047 h 4688912"/>
              <a:gd name="connsiteX13" fmla="*/ 7009023 w 7009023"/>
              <a:gd name="connsiteY13" fmla="*/ 3188452 h 4688912"/>
              <a:gd name="connsiteX14" fmla="*/ 7009023 w 7009023"/>
              <a:gd name="connsiteY14" fmla="*/ 3907411 h 4688912"/>
              <a:gd name="connsiteX15" fmla="*/ 6227522 w 7009023"/>
              <a:gd name="connsiteY15" fmla="*/ 4688912 h 4688912"/>
              <a:gd name="connsiteX16" fmla="*/ 5437849 w 7009023"/>
              <a:gd name="connsiteY16" fmla="*/ 4688912 h 4688912"/>
              <a:gd name="connsiteX17" fmla="*/ 4648176 w 7009023"/>
              <a:gd name="connsiteY17" fmla="*/ 4688912 h 4688912"/>
              <a:gd name="connsiteX18" fmla="*/ 3967423 w 7009023"/>
              <a:gd name="connsiteY18" fmla="*/ 4688912 h 4688912"/>
              <a:gd name="connsiteX19" fmla="*/ 3177750 w 7009023"/>
              <a:gd name="connsiteY19" fmla="*/ 4688912 h 4688912"/>
              <a:gd name="connsiteX20" fmla="*/ 2388077 w 7009023"/>
              <a:gd name="connsiteY20" fmla="*/ 4688912 h 4688912"/>
              <a:gd name="connsiteX21" fmla="*/ 1707325 w 7009023"/>
              <a:gd name="connsiteY21" fmla="*/ 4688912 h 4688912"/>
              <a:gd name="connsiteX22" fmla="*/ 781501 w 7009023"/>
              <a:gd name="connsiteY22" fmla="*/ 4688912 h 4688912"/>
              <a:gd name="connsiteX23" fmla="*/ 0 w 7009023"/>
              <a:gd name="connsiteY23" fmla="*/ 3907411 h 4688912"/>
              <a:gd name="connsiteX24" fmla="*/ 0 w 7009023"/>
              <a:gd name="connsiteY24" fmla="*/ 3282229 h 4688912"/>
              <a:gd name="connsiteX25" fmla="*/ 0 w 7009023"/>
              <a:gd name="connsiteY25" fmla="*/ 2750824 h 4688912"/>
              <a:gd name="connsiteX26" fmla="*/ 0 w 7009023"/>
              <a:gd name="connsiteY26" fmla="*/ 2063124 h 4688912"/>
              <a:gd name="connsiteX27" fmla="*/ 0 w 7009023"/>
              <a:gd name="connsiteY27" fmla="*/ 1531719 h 4688912"/>
              <a:gd name="connsiteX28" fmla="*/ 0 w 7009023"/>
              <a:gd name="connsiteY28" fmla="*/ 781501 h 4688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009023" h="4688912" fill="none" extrusionOk="0">
                <a:moveTo>
                  <a:pt x="0" y="781501"/>
                </a:moveTo>
                <a:cubicBezTo>
                  <a:pt x="62925" y="402965"/>
                  <a:pt x="337000" y="17285"/>
                  <a:pt x="781501" y="0"/>
                </a:cubicBezTo>
                <a:cubicBezTo>
                  <a:pt x="944200" y="-26464"/>
                  <a:pt x="1179813" y="17399"/>
                  <a:pt x="1353333" y="0"/>
                </a:cubicBezTo>
                <a:cubicBezTo>
                  <a:pt x="1526853" y="-17399"/>
                  <a:pt x="1763261" y="14244"/>
                  <a:pt x="2034086" y="0"/>
                </a:cubicBezTo>
                <a:cubicBezTo>
                  <a:pt x="2304911" y="-14244"/>
                  <a:pt x="2606934" y="37608"/>
                  <a:pt x="2823759" y="0"/>
                </a:cubicBezTo>
                <a:cubicBezTo>
                  <a:pt x="3040584" y="-37608"/>
                  <a:pt x="3281429" y="16343"/>
                  <a:pt x="3613432" y="0"/>
                </a:cubicBezTo>
                <a:cubicBezTo>
                  <a:pt x="3945435" y="-16343"/>
                  <a:pt x="4163079" y="4022"/>
                  <a:pt x="4348645" y="0"/>
                </a:cubicBezTo>
                <a:cubicBezTo>
                  <a:pt x="4534211" y="-4022"/>
                  <a:pt x="4610289" y="-7262"/>
                  <a:pt x="4866017" y="0"/>
                </a:cubicBezTo>
                <a:cubicBezTo>
                  <a:pt x="5121745" y="7262"/>
                  <a:pt x="5656129" y="-1702"/>
                  <a:pt x="6227522" y="0"/>
                </a:cubicBezTo>
                <a:cubicBezTo>
                  <a:pt x="6723751" y="-25578"/>
                  <a:pt x="7014621" y="369187"/>
                  <a:pt x="7009023" y="781501"/>
                </a:cubicBezTo>
                <a:cubicBezTo>
                  <a:pt x="6987121" y="978019"/>
                  <a:pt x="7027887" y="1217892"/>
                  <a:pt x="7009023" y="1344165"/>
                </a:cubicBezTo>
                <a:cubicBezTo>
                  <a:pt x="6990159" y="1470438"/>
                  <a:pt x="7015216" y="1878512"/>
                  <a:pt x="7009023" y="2031865"/>
                </a:cubicBezTo>
                <a:cubicBezTo>
                  <a:pt x="7002830" y="2185218"/>
                  <a:pt x="7037630" y="2507391"/>
                  <a:pt x="7009023" y="2657047"/>
                </a:cubicBezTo>
                <a:cubicBezTo>
                  <a:pt x="6980416" y="2806703"/>
                  <a:pt x="7014236" y="3021977"/>
                  <a:pt x="7009023" y="3188452"/>
                </a:cubicBezTo>
                <a:cubicBezTo>
                  <a:pt x="7003810" y="3354928"/>
                  <a:pt x="7030519" y="3610251"/>
                  <a:pt x="7009023" y="3907411"/>
                </a:cubicBezTo>
                <a:cubicBezTo>
                  <a:pt x="7006696" y="4280050"/>
                  <a:pt x="6663793" y="4716645"/>
                  <a:pt x="6227522" y="4688912"/>
                </a:cubicBezTo>
                <a:cubicBezTo>
                  <a:pt x="5899484" y="4695179"/>
                  <a:pt x="5750675" y="4701554"/>
                  <a:pt x="5437849" y="4688912"/>
                </a:cubicBezTo>
                <a:cubicBezTo>
                  <a:pt x="5125023" y="4676270"/>
                  <a:pt x="4828701" y="4694647"/>
                  <a:pt x="4648176" y="4688912"/>
                </a:cubicBezTo>
                <a:cubicBezTo>
                  <a:pt x="4467651" y="4683177"/>
                  <a:pt x="4178595" y="4655378"/>
                  <a:pt x="3967423" y="4688912"/>
                </a:cubicBezTo>
                <a:cubicBezTo>
                  <a:pt x="3756251" y="4722446"/>
                  <a:pt x="3474270" y="4694054"/>
                  <a:pt x="3177750" y="4688912"/>
                </a:cubicBezTo>
                <a:cubicBezTo>
                  <a:pt x="2881230" y="4683770"/>
                  <a:pt x="2721566" y="4687506"/>
                  <a:pt x="2388077" y="4688912"/>
                </a:cubicBezTo>
                <a:cubicBezTo>
                  <a:pt x="2054588" y="4690318"/>
                  <a:pt x="1909064" y="4714808"/>
                  <a:pt x="1707325" y="4688912"/>
                </a:cubicBezTo>
                <a:cubicBezTo>
                  <a:pt x="1505586" y="4663016"/>
                  <a:pt x="1049844" y="4732736"/>
                  <a:pt x="781501" y="4688912"/>
                </a:cubicBezTo>
                <a:cubicBezTo>
                  <a:pt x="331592" y="4591098"/>
                  <a:pt x="-6022" y="4364017"/>
                  <a:pt x="0" y="3907411"/>
                </a:cubicBezTo>
                <a:cubicBezTo>
                  <a:pt x="9753" y="3638325"/>
                  <a:pt x="16183" y="3442389"/>
                  <a:pt x="0" y="3282229"/>
                </a:cubicBezTo>
                <a:cubicBezTo>
                  <a:pt x="-16183" y="3122069"/>
                  <a:pt x="-14104" y="2964244"/>
                  <a:pt x="0" y="2750824"/>
                </a:cubicBezTo>
                <a:cubicBezTo>
                  <a:pt x="14104" y="2537405"/>
                  <a:pt x="-7380" y="2294613"/>
                  <a:pt x="0" y="2063124"/>
                </a:cubicBezTo>
                <a:cubicBezTo>
                  <a:pt x="7380" y="1831635"/>
                  <a:pt x="12102" y="1644783"/>
                  <a:pt x="0" y="1531719"/>
                </a:cubicBezTo>
                <a:cubicBezTo>
                  <a:pt x="-12102" y="1418655"/>
                  <a:pt x="-13547" y="956286"/>
                  <a:pt x="0" y="781501"/>
                </a:cubicBezTo>
                <a:close/>
              </a:path>
              <a:path w="7009023" h="4688912" stroke="0" extrusionOk="0">
                <a:moveTo>
                  <a:pt x="0" y="781501"/>
                </a:moveTo>
                <a:cubicBezTo>
                  <a:pt x="43097" y="306096"/>
                  <a:pt x="407418" y="68299"/>
                  <a:pt x="781501" y="0"/>
                </a:cubicBezTo>
                <a:cubicBezTo>
                  <a:pt x="973214" y="23157"/>
                  <a:pt x="1175650" y="4776"/>
                  <a:pt x="1516714" y="0"/>
                </a:cubicBezTo>
                <a:cubicBezTo>
                  <a:pt x="1857778" y="-4776"/>
                  <a:pt x="1956704" y="36006"/>
                  <a:pt x="2306387" y="0"/>
                </a:cubicBezTo>
                <a:cubicBezTo>
                  <a:pt x="2656070" y="-36006"/>
                  <a:pt x="2571776" y="-20489"/>
                  <a:pt x="2823759" y="0"/>
                </a:cubicBezTo>
                <a:cubicBezTo>
                  <a:pt x="3075742" y="20489"/>
                  <a:pt x="3394017" y="-1171"/>
                  <a:pt x="3558972" y="0"/>
                </a:cubicBezTo>
                <a:cubicBezTo>
                  <a:pt x="3723927" y="1171"/>
                  <a:pt x="3933533" y="-8952"/>
                  <a:pt x="4076344" y="0"/>
                </a:cubicBezTo>
                <a:cubicBezTo>
                  <a:pt x="4219155" y="8952"/>
                  <a:pt x="4599001" y="-13155"/>
                  <a:pt x="4866017" y="0"/>
                </a:cubicBezTo>
                <a:cubicBezTo>
                  <a:pt x="5133033" y="13155"/>
                  <a:pt x="5199282" y="1823"/>
                  <a:pt x="5383389" y="0"/>
                </a:cubicBezTo>
                <a:cubicBezTo>
                  <a:pt x="5567496" y="-1823"/>
                  <a:pt x="5864183" y="30377"/>
                  <a:pt x="6227522" y="0"/>
                </a:cubicBezTo>
                <a:cubicBezTo>
                  <a:pt x="6638931" y="-18400"/>
                  <a:pt x="7011427" y="382101"/>
                  <a:pt x="7009023" y="781501"/>
                </a:cubicBezTo>
                <a:cubicBezTo>
                  <a:pt x="6993244" y="979855"/>
                  <a:pt x="7022214" y="1144925"/>
                  <a:pt x="7009023" y="1437942"/>
                </a:cubicBezTo>
                <a:cubicBezTo>
                  <a:pt x="6995832" y="1730959"/>
                  <a:pt x="7018159" y="1811842"/>
                  <a:pt x="7009023" y="2094383"/>
                </a:cubicBezTo>
                <a:cubicBezTo>
                  <a:pt x="6999887" y="2376924"/>
                  <a:pt x="6998357" y="2494469"/>
                  <a:pt x="7009023" y="2782083"/>
                </a:cubicBezTo>
                <a:cubicBezTo>
                  <a:pt x="7019689" y="3069697"/>
                  <a:pt x="7031001" y="3117943"/>
                  <a:pt x="7009023" y="3313488"/>
                </a:cubicBezTo>
                <a:cubicBezTo>
                  <a:pt x="6987045" y="3509033"/>
                  <a:pt x="7007048" y="3737875"/>
                  <a:pt x="7009023" y="3907411"/>
                </a:cubicBezTo>
                <a:cubicBezTo>
                  <a:pt x="7085256" y="4295172"/>
                  <a:pt x="6650183" y="4582246"/>
                  <a:pt x="6227522" y="4688912"/>
                </a:cubicBezTo>
                <a:cubicBezTo>
                  <a:pt x="5970428" y="4716613"/>
                  <a:pt x="5755221" y="4683731"/>
                  <a:pt x="5546769" y="4688912"/>
                </a:cubicBezTo>
                <a:cubicBezTo>
                  <a:pt x="5338317" y="4694093"/>
                  <a:pt x="5180597" y="4708399"/>
                  <a:pt x="4866017" y="4688912"/>
                </a:cubicBezTo>
                <a:cubicBezTo>
                  <a:pt x="4551437" y="4669425"/>
                  <a:pt x="4541887" y="4706616"/>
                  <a:pt x="4294185" y="4688912"/>
                </a:cubicBezTo>
                <a:cubicBezTo>
                  <a:pt x="4046483" y="4671208"/>
                  <a:pt x="3914469" y="4686372"/>
                  <a:pt x="3613432" y="4688912"/>
                </a:cubicBezTo>
                <a:cubicBezTo>
                  <a:pt x="3312395" y="4691452"/>
                  <a:pt x="3164153" y="4708963"/>
                  <a:pt x="3041600" y="4688912"/>
                </a:cubicBezTo>
                <a:cubicBezTo>
                  <a:pt x="2919047" y="4668861"/>
                  <a:pt x="2708294" y="4668542"/>
                  <a:pt x="2415307" y="4688912"/>
                </a:cubicBezTo>
                <a:cubicBezTo>
                  <a:pt x="2122320" y="4709282"/>
                  <a:pt x="2019523" y="4719386"/>
                  <a:pt x="1734555" y="4688912"/>
                </a:cubicBezTo>
                <a:cubicBezTo>
                  <a:pt x="1449587" y="4658438"/>
                  <a:pt x="1230620" y="4728583"/>
                  <a:pt x="781501" y="4688912"/>
                </a:cubicBezTo>
                <a:cubicBezTo>
                  <a:pt x="281956" y="4615985"/>
                  <a:pt x="73807" y="4261895"/>
                  <a:pt x="0" y="3907411"/>
                </a:cubicBezTo>
                <a:cubicBezTo>
                  <a:pt x="10457" y="3605650"/>
                  <a:pt x="13363" y="3540429"/>
                  <a:pt x="0" y="3219711"/>
                </a:cubicBezTo>
                <a:cubicBezTo>
                  <a:pt x="-13363" y="2898993"/>
                  <a:pt x="23909" y="2876193"/>
                  <a:pt x="0" y="2688306"/>
                </a:cubicBezTo>
                <a:cubicBezTo>
                  <a:pt x="-23909" y="2500419"/>
                  <a:pt x="-1312" y="2165834"/>
                  <a:pt x="0" y="2000606"/>
                </a:cubicBezTo>
                <a:cubicBezTo>
                  <a:pt x="1312" y="1835378"/>
                  <a:pt x="18011" y="1683033"/>
                  <a:pt x="0" y="1437942"/>
                </a:cubicBezTo>
                <a:cubicBezTo>
                  <a:pt x="-18011" y="1192851"/>
                  <a:pt x="19136" y="958884"/>
                  <a:pt x="0" y="781501"/>
                </a:cubicBezTo>
                <a:close/>
              </a:path>
            </a:pathLst>
          </a:custGeom>
          <a:solidFill>
            <a:schemeClr val="bg2">
              <a:lumMod val="20000"/>
              <a:lumOff val="80000"/>
            </a:schemeClr>
          </a:solidFill>
          <a:ln>
            <a:extLst>
              <a:ext uri="{C807C97D-BFC1-408E-A445-0C87EB9F89A2}">
                <ask:lineSketchStyleProps xmlns:ask="http://schemas.microsoft.com/office/drawing/2018/sketchyshapes" sd="216801417">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5" name="Hộp Văn bản 4">
            <a:extLst>
              <a:ext uri="{FF2B5EF4-FFF2-40B4-BE49-F238E27FC236}">
                <a16:creationId xmlns:a16="http://schemas.microsoft.com/office/drawing/2014/main" id="{093E5E7F-9602-4F36-D49C-D05055D4293E}"/>
              </a:ext>
            </a:extLst>
          </p:cNvPr>
          <p:cNvSpPr txBox="1"/>
          <p:nvPr/>
        </p:nvSpPr>
        <p:spPr>
          <a:xfrm>
            <a:off x="5481154" y="1896790"/>
            <a:ext cx="5816909" cy="830997"/>
          </a:xfrm>
          <a:prstGeom prst="rect">
            <a:avLst/>
          </a:prstGeom>
          <a:noFill/>
        </p:spPr>
        <p:txBody>
          <a:bodyPr wrap="square" rtlCol="0">
            <a:spAutoFit/>
          </a:bodyPr>
          <a:lstStyle/>
          <a:p>
            <a:pPr lvl="0" algn="ctr" defTabSz="1219170">
              <a:buClr>
                <a:srgbClr val="000000"/>
              </a:buClr>
            </a:pPr>
            <a:r>
              <a:rPr lang="en-US" sz="4800" b="1" kern="0">
                <a:solidFill>
                  <a:srgbClr val="5A8401"/>
                </a:solidFill>
                <a:cs typeface="Arial"/>
                <a:sym typeface="Arial"/>
              </a:rPr>
              <a:t>Phát hành:</a:t>
            </a:r>
            <a:endParaRPr kumimoji="0" lang="en-US" sz="4800" b="1" i="0" u="none" strike="noStrike" kern="0" cap="none" spc="0" normalizeH="0" baseline="0" noProof="0" dirty="0">
              <a:ln>
                <a:noFill/>
              </a:ln>
              <a:solidFill>
                <a:srgbClr val="5A8401"/>
              </a:solidFill>
              <a:effectLst/>
              <a:uLnTx/>
              <a:uFillTx/>
              <a:latin typeface="Calibri"/>
              <a:ea typeface="+mn-ea"/>
              <a:cs typeface="Arial"/>
              <a:sym typeface="Arial"/>
            </a:endParaRPr>
          </a:p>
        </p:txBody>
      </p:sp>
      <p:sp>
        <p:nvSpPr>
          <p:cNvPr id="9" name="Hộp Văn bản 8">
            <a:extLst>
              <a:ext uri="{FF2B5EF4-FFF2-40B4-BE49-F238E27FC236}">
                <a16:creationId xmlns:a16="http://schemas.microsoft.com/office/drawing/2014/main" id="{5E5F3AB6-4306-A44A-9C3E-8706C9C0F19A}"/>
              </a:ext>
            </a:extLst>
          </p:cNvPr>
          <p:cNvSpPr txBox="1"/>
          <p:nvPr/>
        </p:nvSpPr>
        <p:spPr>
          <a:xfrm>
            <a:off x="5481153" y="2934600"/>
            <a:ext cx="5816909" cy="2062296"/>
          </a:xfrm>
          <a:prstGeom prst="rect">
            <a:avLst/>
          </a:prstGeom>
          <a:noFill/>
        </p:spPr>
        <p:txBody>
          <a:bodyPr wrap="square" rtlCol="0">
            <a:spAutoFit/>
          </a:bodyPr>
          <a:lstStyle/>
          <a:p>
            <a:pPr lvl="0" algn="ctr" defTabSz="1219170">
              <a:buClr>
                <a:srgbClr val="000000"/>
              </a:buClr>
            </a:pPr>
            <a:r>
              <a:rPr lang="vi-VN" sz="4267" b="1" kern="0">
                <a:solidFill>
                  <a:srgbClr val="042613"/>
                </a:solidFill>
                <a:cs typeface="Arial"/>
                <a:sym typeface="Arial"/>
              </a:rPr>
              <a:t>đưa ra sử dụng rộng rãi những gì mới in, mới xuất bản.</a:t>
            </a:r>
            <a:endParaRPr kumimoji="0" lang="en-US" sz="4267" b="1" i="0" u="none" strike="noStrike" kern="0" cap="none" spc="0" normalizeH="0" baseline="0" noProof="0" dirty="0">
              <a:ln>
                <a:noFill/>
              </a:ln>
              <a:solidFill>
                <a:srgbClr val="042613"/>
              </a:solidFill>
              <a:effectLst/>
              <a:uLnTx/>
              <a:uFillTx/>
              <a:latin typeface="Calibri"/>
              <a:ea typeface="+mn-ea"/>
              <a:cs typeface="Arial"/>
              <a:sym typeface="Arial"/>
            </a:endParaRPr>
          </a:p>
        </p:txBody>
      </p:sp>
      <p:pic>
        <p:nvPicPr>
          <p:cNvPr id="7" name="Hình ảnh 14">
            <a:extLst>
              <a:ext uri="{FF2B5EF4-FFF2-40B4-BE49-F238E27FC236}">
                <a16:creationId xmlns:a16="http://schemas.microsoft.com/office/drawing/2014/main" id="{CEC423F9-3364-46AE-8ED0-D057DDD33266}"/>
              </a:ext>
            </a:extLst>
          </p:cNvPr>
          <p:cNvPicPr>
            <a:picLocks noChangeAspect="1"/>
          </p:cNvPicPr>
          <p:nvPr/>
        </p:nvPicPr>
        <p:blipFill>
          <a:blip r:embed="rId3"/>
          <a:stretch>
            <a:fillRect/>
          </a:stretch>
        </p:blipFill>
        <p:spPr>
          <a:xfrm>
            <a:off x="224688" y="2219514"/>
            <a:ext cx="4286325" cy="3080316"/>
          </a:xfrm>
          <a:prstGeom prst="rect">
            <a:avLst/>
          </a:prstGeom>
        </p:spPr>
      </p:pic>
    </p:spTree>
    <p:extLst>
      <p:ext uri="{BB962C8B-B14F-4D97-AF65-F5344CB8AC3E}">
        <p14:creationId xmlns:p14="http://schemas.microsoft.com/office/powerpoint/2010/main" val="7165316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65"/>
                                        </p:tgtEl>
                                        <p:attrNameLst>
                                          <p:attrName>style.visibility</p:attrName>
                                        </p:attrNameLst>
                                      </p:cBhvr>
                                      <p:to>
                                        <p:strVal val="visible"/>
                                      </p:to>
                                    </p:set>
                                    <p:animEffect transition="in" filter="barn(inVertical)">
                                      <p:cBhvr>
                                        <p:cTn id="7" dur="500"/>
                                        <p:tgtEl>
                                          <p:spTgt spid="465"/>
                                        </p:tgtEl>
                                      </p:cBhvr>
                                    </p:animEffect>
                                  </p:childTnLst>
                                </p:cTn>
                              </p:par>
                              <p:par>
                                <p:cTn id="8" presetID="2" presetClass="entr" presetSubtype="6" fill="hold" grpId="0" nodeType="withEffect">
                                  <p:stCondLst>
                                    <p:cond delay="25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1+#ppt_w/2"/>
                                          </p:val>
                                        </p:tav>
                                        <p:tav tm="100000">
                                          <p:val>
                                            <p:strVal val="#ppt_x"/>
                                          </p:val>
                                        </p:tav>
                                      </p:tavLst>
                                    </p:anim>
                                    <p:anim calcmode="lin" valueType="num">
                                      <p:cBhvr additive="base">
                                        <p:cTn id="11" dur="500" fill="hold"/>
                                        <p:tgtEl>
                                          <p:spTgt spid="4"/>
                                        </p:tgtEl>
                                        <p:attrNameLst>
                                          <p:attrName>ppt_y</p:attrName>
                                        </p:attrNameLst>
                                      </p:cBhvr>
                                      <p:tavLst>
                                        <p:tav tm="0">
                                          <p:val>
                                            <p:strVal val="1+#ppt_h/2"/>
                                          </p:val>
                                        </p:tav>
                                        <p:tav tm="100000">
                                          <p:val>
                                            <p:strVal val="#ppt_y"/>
                                          </p:val>
                                        </p:tav>
                                      </p:tavLst>
                                    </p:anim>
                                  </p:childTnLst>
                                </p:cTn>
                              </p:par>
                              <p:par>
                                <p:cTn id="12" presetID="16" presetClass="entr" presetSubtype="21" fill="hold" grpId="0" nodeType="withEffect">
                                  <p:stCondLst>
                                    <p:cond delay="25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5" grpId="0"/>
      <p:bldP spid="4" grpId="0" animBg="1"/>
      <p:bldP spid="5"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928"/>
        <p:cNvGrpSpPr/>
        <p:nvPr/>
      </p:nvGrpSpPr>
      <p:grpSpPr>
        <a:xfrm>
          <a:off x="0" y="0"/>
          <a:ext cx="0" cy="0"/>
          <a:chOff x="0" y="0"/>
          <a:chExt cx="0" cy="0"/>
        </a:xfrm>
      </p:grpSpPr>
      <p:sp>
        <p:nvSpPr>
          <p:cNvPr id="7" name="Hình chữ nhật: Góc Tròn 6">
            <a:extLst>
              <a:ext uri="{FF2B5EF4-FFF2-40B4-BE49-F238E27FC236}">
                <a16:creationId xmlns:a16="http://schemas.microsoft.com/office/drawing/2014/main" id="{7AF6D2CE-1098-E2B9-53DB-232270A7BEA7}"/>
              </a:ext>
            </a:extLst>
          </p:cNvPr>
          <p:cNvSpPr/>
          <p:nvPr/>
        </p:nvSpPr>
        <p:spPr>
          <a:xfrm>
            <a:off x="315818" y="595449"/>
            <a:ext cx="11560365" cy="6207904"/>
          </a:xfrm>
          <a:prstGeom prst="roundRect">
            <a:avLst>
              <a:gd name="adj" fmla="val 1012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grpSp>
        <p:nvGrpSpPr>
          <p:cNvPr id="67" name="Nhóm 66">
            <a:extLst>
              <a:ext uri="{FF2B5EF4-FFF2-40B4-BE49-F238E27FC236}">
                <a16:creationId xmlns:a16="http://schemas.microsoft.com/office/drawing/2014/main" id="{25A74EE0-7443-879F-ABDB-EE3277D399D5}"/>
              </a:ext>
            </a:extLst>
          </p:cNvPr>
          <p:cNvGrpSpPr/>
          <p:nvPr/>
        </p:nvGrpSpPr>
        <p:grpSpPr>
          <a:xfrm>
            <a:off x="180897" y="173578"/>
            <a:ext cx="11365600" cy="2288135"/>
            <a:chOff x="-625148" y="-91776"/>
            <a:chExt cx="8524200" cy="1716102"/>
          </a:xfrm>
        </p:grpSpPr>
        <p:pic>
          <p:nvPicPr>
            <p:cNvPr id="68" name="Hình ảnh 67" descr="Ảnh có chứa văn bản, đồ họa véc-tơ&#10;&#10;Mô tả được tạo tự động">
              <a:extLst>
                <a:ext uri="{FF2B5EF4-FFF2-40B4-BE49-F238E27FC236}">
                  <a16:creationId xmlns:a16="http://schemas.microsoft.com/office/drawing/2014/main" id="{278B02FC-D639-1753-DF57-A94542FAA61E}"/>
                </a:ext>
              </a:extLst>
            </p:cNvPr>
            <p:cNvPicPr>
              <a:picLocks noChangeAspect="1"/>
            </p:cNvPicPr>
            <p:nvPr/>
          </p:nvPicPr>
          <p:blipFill rotWithShape="1">
            <a:blip r:embed="rId4"/>
            <a:srcRect l="24253" r="61011" b="51488"/>
            <a:stretch/>
          </p:blipFill>
          <p:spPr>
            <a:xfrm>
              <a:off x="-625148" y="-91776"/>
              <a:ext cx="737294" cy="1716102"/>
            </a:xfrm>
            <a:prstGeom prst="rect">
              <a:avLst/>
            </a:prstGeom>
          </p:spPr>
        </p:pic>
        <p:grpSp>
          <p:nvGrpSpPr>
            <p:cNvPr id="69" name="Nhóm 68">
              <a:extLst>
                <a:ext uri="{FF2B5EF4-FFF2-40B4-BE49-F238E27FC236}">
                  <a16:creationId xmlns:a16="http://schemas.microsoft.com/office/drawing/2014/main" id="{726EA9C1-A59A-6D2F-57A2-30328E4FDEE9}"/>
                </a:ext>
              </a:extLst>
            </p:cNvPr>
            <p:cNvGrpSpPr/>
            <p:nvPr/>
          </p:nvGrpSpPr>
          <p:grpSpPr>
            <a:xfrm>
              <a:off x="10956" y="315513"/>
              <a:ext cx="7888096" cy="1085070"/>
              <a:chOff x="-253448" y="1033995"/>
              <a:chExt cx="7888096" cy="1085070"/>
            </a:xfrm>
          </p:grpSpPr>
          <p:sp>
            <p:nvSpPr>
              <p:cNvPr id="70" name="Hình chữ nhật: Góc Tròn 69">
                <a:extLst>
                  <a:ext uri="{FF2B5EF4-FFF2-40B4-BE49-F238E27FC236}">
                    <a16:creationId xmlns:a16="http://schemas.microsoft.com/office/drawing/2014/main" id="{F6DE279B-2E69-F20A-BAC7-D519652257D4}"/>
                  </a:ext>
                </a:extLst>
              </p:cNvPr>
              <p:cNvSpPr/>
              <p:nvPr/>
            </p:nvSpPr>
            <p:spPr>
              <a:xfrm>
                <a:off x="-253448" y="1033995"/>
                <a:ext cx="7888096" cy="1085070"/>
              </a:xfrm>
              <a:prstGeom prst="roundRect">
                <a:avLst/>
              </a:prstGeom>
              <a:solidFill>
                <a:srgbClr val="FA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sp>
            <p:nvSpPr>
              <p:cNvPr id="71" name="Hộp Văn bản 70">
                <a:extLst>
                  <a:ext uri="{FF2B5EF4-FFF2-40B4-BE49-F238E27FC236}">
                    <a16:creationId xmlns:a16="http://schemas.microsoft.com/office/drawing/2014/main" id="{89357AA8-F296-5C05-AADD-C03FAE8C2601}"/>
                  </a:ext>
                </a:extLst>
              </p:cNvPr>
              <p:cNvSpPr txBox="1"/>
              <p:nvPr/>
            </p:nvSpPr>
            <p:spPr>
              <a:xfrm>
                <a:off x="-253448" y="1080800"/>
                <a:ext cx="7888096" cy="807914"/>
              </a:xfrm>
              <a:prstGeom prst="rect">
                <a:avLst/>
              </a:prstGeom>
              <a:noFill/>
            </p:spPr>
            <p:txBody>
              <a:bodyPr wrap="square" rtlCol="0">
                <a:spAutoFit/>
              </a:bodyPr>
              <a:lstStyle/>
              <a:p>
                <a:pPr algn="ctr" defTabSz="1219170">
                  <a:buClr>
                    <a:srgbClr val="000000"/>
                  </a:buClr>
                  <a:defRPr/>
                </a:pPr>
                <a:r>
                  <a:rPr lang="vi-VN" sz="3200" b="1" kern="0">
                    <a:solidFill>
                      <a:srgbClr val="FFFFFF"/>
                    </a:solidFill>
                    <a:latin typeface="Calibri"/>
                    <a:cs typeface="Arial"/>
                    <a:sym typeface="Arial"/>
                  </a:rPr>
                  <a:t>Ban Tổ chức cuộc thi “Đoá hoa đồng thoại” mong muốn điều gì khi dành riêng một hạng mục cho học sinh tiểu học?</a:t>
                </a:r>
                <a:endParaRPr lang="vi-VN" sz="3200" b="1" kern="0" dirty="0">
                  <a:solidFill>
                    <a:srgbClr val="FFFFFF"/>
                  </a:solidFill>
                  <a:latin typeface="Calibri"/>
                  <a:cs typeface="Arial"/>
                  <a:sym typeface="Arial"/>
                </a:endParaRPr>
              </a:p>
            </p:txBody>
          </p:sp>
        </p:grpSp>
      </p:grpSp>
      <p:sp>
        <p:nvSpPr>
          <p:cNvPr id="28" name="Hộp Văn bản 27">
            <a:extLst>
              <a:ext uri="{FF2B5EF4-FFF2-40B4-BE49-F238E27FC236}">
                <a16:creationId xmlns:a16="http://schemas.microsoft.com/office/drawing/2014/main" id="{1DB18428-F3B0-5DB9-1A34-93505E49DBF5}"/>
              </a:ext>
            </a:extLst>
          </p:cNvPr>
          <p:cNvSpPr txBox="1"/>
          <p:nvPr/>
        </p:nvSpPr>
        <p:spPr>
          <a:xfrm>
            <a:off x="1121759" y="2583182"/>
            <a:ext cx="7797241" cy="3375604"/>
          </a:xfrm>
          <a:prstGeom prst="rect">
            <a:avLst/>
          </a:prstGeom>
          <a:noFill/>
        </p:spPr>
        <p:txBody>
          <a:bodyPr wrap="square" rtlCol="0">
            <a:spAutoFit/>
          </a:bodyPr>
          <a:lstStyle/>
          <a:p>
            <a:pPr defTabSz="1219170">
              <a:buClr>
                <a:srgbClr val="000000"/>
              </a:buClr>
            </a:pPr>
            <a:r>
              <a:rPr lang="en-US" sz="4267" kern="0">
                <a:solidFill>
                  <a:srgbClr val="000000"/>
                </a:solidFill>
                <a:cs typeface="Arial"/>
                <a:sym typeface="Arial"/>
              </a:rPr>
              <a:t>Ban Tổ chức mong muốn khuyến khích và phát hiện tài năng sáng tác truyện đồng thoại của các em nhỏ khi dành riêng một hạng mục cho học sinh tiểu học.</a:t>
            </a:r>
            <a:endParaRPr lang="en-US" sz="4267" kern="0" dirty="0">
              <a:solidFill>
                <a:srgbClr val="000000"/>
              </a:solidFill>
              <a:latin typeface="Calibri"/>
              <a:cs typeface="Arial"/>
              <a:sym typeface="Arial"/>
            </a:endParaRPr>
          </a:p>
        </p:txBody>
      </p:sp>
      <p:sp>
        <p:nvSpPr>
          <p:cNvPr id="2" name="Bong bóng Lời nói: Hình chữ nhật với Góc Tròn 1">
            <a:extLst>
              <a:ext uri="{FF2B5EF4-FFF2-40B4-BE49-F238E27FC236}">
                <a16:creationId xmlns:a16="http://schemas.microsoft.com/office/drawing/2014/main" id="{43C7E1A1-52BE-A54E-1CA2-1F96E8C4DBEC}"/>
              </a:ext>
            </a:extLst>
          </p:cNvPr>
          <p:cNvSpPr/>
          <p:nvPr/>
        </p:nvSpPr>
        <p:spPr>
          <a:xfrm>
            <a:off x="870630" y="2384428"/>
            <a:ext cx="7883527" cy="3474507"/>
          </a:xfrm>
          <a:custGeom>
            <a:avLst/>
            <a:gdLst>
              <a:gd name="connsiteX0" fmla="*/ 0 w 7883527"/>
              <a:gd name="connsiteY0" fmla="*/ 579096 h 3474507"/>
              <a:gd name="connsiteX1" fmla="*/ 579096 w 7883527"/>
              <a:gd name="connsiteY1" fmla="*/ 0 h 3474507"/>
              <a:gd name="connsiteX2" fmla="*/ 1233721 w 7883527"/>
              <a:gd name="connsiteY2" fmla="*/ 0 h 3474507"/>
              <a:gd name="connsiteX3" fmla="*/ 1888346 w 7883527"/>
              <a:gd name="connsiteY3" fmla="*/ 0 h 3474507"/>
              <a:gd name="connsiteX4" fmla="*/ 2502775 w 7883527"/>
              <a:gd name="connsiteY4" fmla="*/ 0 h 3474507"/>
              <a:gd name="connsiteX5" fmla="*/ 2956419 w 7883527"/>
              <a:gd name="connsiteY5" fmla="*/ 0 h 3474507"/>
              <a:gd name="connsiteX6" fmla="*/ 3570848 w 7883527"/>
              <a:gd name="connsiteY6" fmla="*/ 0 h 3474507"/>
              <a:gd name="connsiteX7" fmla="*/ 4024491 w 7883527"/>
              <a:gd name="connsiteY7" fmla="*/ 0 h 3474507"/>
              <a:gd name="connsiteX8" fmla="*/ 4598724 w 7883527"/>
              <a:gd name="connsiteY8" fmla="*/ 0 h 3474507"/>
              <a:gd name="connsiteX9" fmla="*/ 4598724 w 7883527"/>
              <a:gd name="connsiteY9" fmla="*/ 0 h 3474507"/>
              <a:gd name="connsiteX10" fmla="*/ 5111153 w 7883527"/>
              <a:gd name="connsiteY10" fmla="*/ 0 h 3474507"/>
              <a:gd name="connsiteX11" fmla="*/ 5544747 w 7883527"/>
              <a:gd name="connsiteY11" fmla="*/ 0 h 3474507"/>
              <a:gd name="connsiteX12" fmla="*/ 6076886 w 7883527"/>
              <a:gd name="connsiteY12" fmla="*/ 0 h 3474507"/>
              <a:gd name="connsiteX13" fmla="*/ 6569606 w 7883527"/>
              <a:gd name="connsiteY13" fmla="*/ 0 h 3474507"/>
              <a:gd name="connsiteX14" fmla="*/ 6944367 w 7883527"/>
              <a:gd name="connsiteY14" fmla="*/ 0 h 3474507"/>
              <a:gd name="connsiteX15" fmla="*/ 7304431 w 7883527"/>
              <a:gd name="connsiteY15" fmla="*/ 0 h 3474507"/>
              <a:gd name="connsiteX16" fmla="*/ 7883527 w 7883527"/>
              <a:gd name="connsiteY16" fmla="*/ 579096 h 3474507"/>
              <a:gd name="connsiteX17" fmla="*/ 7883527 w 7883527"/>
              <a:gd name="connsiteY17" fmla="*/ 579085 h 3474507"/>
              <a:gd name="connsiteX18" fmla="*/ 8176992 w 7883527"/>
              <a:gd name="connsiteY18" fmla="*/ 1074503 h 3474507"/>
              <a:gd name="connsiteX19" fmla="*/ 8470456 w 7883527"/>
              <a:gd name="connsiteY19" fmla="*/ 1569921 h 3474507"/>
              <a:gd name="connsiteX20" fmla="*/ 7883527 w 7883527"/>
              <a:gd name="connsiteY20" fmla="*/ 1447711 h 3474507"/>
              <a:gd name="connsiteX21" fmla="*/ 7883527 w 7883527"/>
              <a:gd name="connsiteY21" fmla="*/ 1901324 h 3474507"/>
              <a:gd name="connsiteX22" fmla="*/ 7883527 w 7883527"/>
              <a:gd name="connsiteY22" fmla="*/ 2369413 h 3474507"/>
              <a:gd name="connsiteX23" fmla="*/ 7883527 w 7883527"/>
              <a:gd name="connsiteY23" fmla="*/ 2895411 h 3474507"/>
              <a:gd name="connsiteX24" fmla="*/ 7304431 w 7883527"/>
              <a:gd name="connsiteY24" fmla="*/ 3474507 h 3474507"/>
              <a:gd name="connsiteX25" fmla="*/ 6951715 w 7883527"/>
              <a:gd name="connsiteY25" fmla="*/ 3474507 h 3474507"/>
              <a:gd name="connsiteX26" fmla="*/ 6569606 w 7883527"/>
              <a:gd name="connsiteY26" fmla="*/ 3474507 h 3474507"/>
              <a:gd name="connsiteX27" fmla="*/ 6116303 w 7883527"/>
              <a:gd name="connsiteY27" fmla="*/ 3474507 h 3474507"/>
              <a:gd name="connsiteX28" fmla="*/ 5584165 w 7883527"/>
              <a:gd name="connsiteY28" fmla="*/ 3474507 h 3474507"/>
              <a:gd name="connsiteX29" fmla="*/ 5150571 w 7883527"/>
              <a:gd name="connsiteY29" fmla="*/ 3474507 h 3474507"/>
              <a:gd name="connsiteX30" fmla="*/ 4598724 w 7883527"/>
              <a:gd name="connsiteY30" fmla="*/ 3474507 h 3474507"/>
              <a:gd name="connsiteX31" fmla="*/ 4598724 w 7883527"/>
              <a:gd name="connsiteY31" fmla="*/ 3474507 h 3474507"/>
              <a:gd name="connsiteX32" fmla="*/ 4104884 w 7883527"/>
              <a:gd name="connsiteY32" fmla="*/ 3474507 h 3474507"/>
              <a:gd name="connsiteX33" fmla="*/ 3450259 w 7883527"/>
              <a:gd name="connsiteY33" fmla="*/ 3474507 h 3474507"/>
              <a:gd name="connsiteX34" fmla="*/ 2916223 w 7883527"/>
              <a:gd name="connsiteY34" fmla="*/ 3474507 h 3474507"/>
              <a:gd name="connsiteX35" fmla="*/ 2382186 w 7883527"/>
              <a:gd name="connsiteY35" fmla="*/ 3474507 h 3474507"/>
              <a:gd name="connsiteX36" fmla="*/ 1727561 w 7883527"/>
              <a:gd name="connsiteY36" fmla="*/ 3474507 h 3474507"/>
              <a:gd name="connsiteX37" fmla="*/ 1273917 w 7883527"/>
              <a:gd name="connsiteY37" fmla="*/ 3474507 h 3474507"/>
              <a:gd name="connsiteX38" fmla="*/ 579096 w 7883527"/>
              <a:gd name="connsiteY38" fmla="*/ 3474507 h 3474507"/>
              <a:gd name="connsiteX39" fmla="*/ 0 w 7883527"/>
              <a:gd name="connsiteY39" fmla="*/ 2895411 h 3474507"/>
              <a:gd name="connsiteX40" fmla="*/ 0 w 7883527"/>
              <a:gd name="connsiteY40" fmla="*/ 2398367 h 3474507"/>
              <a:gd name="connsiteX41" fmla="*/ 0 w 7883527"/>
              <a:gd name="connsiteY41" fmla="*/ 1930278 h 3474507"/>
              <a:gd name="connsiteX42" fmla="*/ 0 w 7883527"/>
              <a:gd name="connsiteY42" fmla="*/ 1447711 h 3474507"/>
              <a:gd name="connsiteX43" fmla="*/ 0 w 7883527"/>
              <a:gd name="connsiteY43" fmla="*/ 1022084 h 3474507"/>
              <a:gd name="connsiteX44" fmla="*/ 0 w 7883527"/>
              <a:gd name="connsiteY44" fmla="*/ 579085 h 3474507"/>
              <a:gd name="connsiteX45" fmla="*/ 0 w 7883527"/>
              <a:gd name="connsiteY45" fmla="*/ 579085 h 3474507"/>
              <a:gd name="connsiteX46" fmla="*/ 0 w 7883527"/>
              <a:gd name="connsiteY46" fmla="*/ 579096 h 347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883527" h="3474507" extrusionOk="0">
                <a:moveTo>
                  <a:pt x="0" y="579096"/>
                </a:moveTo>
                <a:cubicBezTo>
                  <a:pt x="-94585" y="252184"/>
                  <a:pt x="172011" y="13659"/>
                  <a:pt x="579096" y="0"/>
                </a:cubicBezTo>
                <a:cubicBezTo>
                  <a:pt x="774866" y="-35576"/>
                  <a:pt x="1102716" y="56381"/>
                  <a:pt x="1233721" y="0"/>
                </a:cubicBezTo>
                <a:cubicBezTo>
                  <a:pt x="1364726" y="-56381"/>
                  <a:pt x="1710819" y="12805"/>
                  <a:pt x="1888346" y="0"/>
                </a:cubicBezTo>
                <a:cubicBezTo>
                  <a:pt x="2065874" y="-12805"/>
                  <a:pt x="2214508" y="25904"/>
                  <a:pt x="2502775" y="0"/>
                </a:cubicBezTo>
                <a:cubicBezTo>
                  <a:pt x="2791042" y="-25904"/>
                  <a:pt x="2837692" y="25373"/>
                  <a:pt x="2956419" y="0"/>
                </a:cubicBezTo>
                <a:cubicBezTo>
                  <a:pt x="3075146" y="-25373"/>
                  <a:pt x="3436977" y="10672"/>
                  <a:pt x="3570848" y="0"/>
                </a:cubicBezTo>
                <a:cubicBezTo>
                  <a:pt x="3704719" y="-10672"/>
                  <a:pt x="3857743" y="4580"/>
                  <a:pt x="4024491" y="0"/>
                </a:cubicBezTo>
                <a:cubicBezTo>
                  <a:pt x="4191239" y="-4580"/>
                  <a:pt x="4322438" y="48354"/>
                  <a:pt x="4598724" y="0"/>
                </a:cubicBezTo>
                <a:lnTo>
                  <a:pt x="4598724" y="0"/>
                </a:lnTo>
                <a:cubicBezTo>
                  <a:pt x="4754872" y="-892"/>
                  <a:pt x="4881899" y="25519"/>
                  <a:pt x="5111153" y="0"/>
                </a:cubicBezTo>
                <a:cubicBezTo>
                  <a:pt x="5340407" y="-25519"/>
                  <a:pt x="5435303" y="29837"/>
                  <a:pt x="5544747" y="0"/>
                </a:cubicBezTo>
                <a:cubicBezTo>
                  <a:pt x="5654191" y="-29837"/>
                  <a:pt x="5902193" y="29144"/>
                  <a:pt x="6076886" y="0"/>
                </a:cubicBezTo>
                <a:cubicBezTo>
                  <a:pt x="6251579" y="-29144"/>
                  <a:pt x="6366756" y="44419"/>
                  <a:pt x="6569606" y="0"/>
                </a:cubicBezTo>
                <a:cubicBezTo>
                  <a:pt x="6717915" y="-24936"/>
                  <a:pt x="6794587" y="36873"/>
                  <a:pt x="6944367" y="0"/>
                </a:cubicBezTo>
                <a:cubicBezTo>
                  <a:pt x="7094147" y="-36873"/>
                  <a:pt x="7220580" y="31324"/>
                  <a:pt x="7304431" y="0"/>
                </a:cubicBezTo>
                <a:cubicBezTo>
                  <a:pt x="7679032" y="8016"/>
                  <a:pt x="7890635" y="261688"/>
                  <a:pt x="7883527" y="579096"/>
                </a:cubicBezTo>
                <a:cubicBezTo>
                  <a:pt x="7883526" y="579091"/>
                  <a:pt x="7883528" y="579087"/>
                  <a:pt x="7883527" y="579085"/>
                </a:cubicBezTo>
                <a:cubicBezTo>
                  <a:pt x="8058548" y="745869"/>
                  <a:pt x="8006747" y="844455"/>
                  <a:pt x="8176992" y="1074503"/>
                </a:cubicBezTo>
                <a:cubicBezTo>
                  <a:pt x="8347237" y="1304551"/>
                  <a:pt x="8354862" y="1408106"/>
                  <a:pt x="8470456" y="1569921"/>
                </a:cubicBezTo>
                <a:cubicBezTo>
                  <a:pt x="8273279" y="1586002"/>
                  <a:pt x="8102780" y="1459635"/>
                  <a:pt x="7883527" y="1447711"/>
                </a:cubicBezTo>
                <a:cubicBezTo>
                  <a:pt x="7895994" y="1641151"/>
                  <a:pt x="7858583" y="1700825"/>
                  <a:pt x="7883527" y="1901324"/>
                </a:cubicBezTo>
                <a:cubicBezTo>
                  <a:pt x="7908471" y="2101823"/>
                  <a:pt x="7833580" y="2220133"/>
                  <a:pt x="7883527" y="2369413"/>
                </a:cubicBezTo>
                <a:cubicBezTo>
                  <a:pt x="7933474" y="2518693"/>
                  <a:pt x="7837599" y="2774978"/>
                  <a:pt x="7883527" y="2895411"/>
                </a:cubicBezTo>
                <a:cubicBezTo>
                  <a:pt x="7845494" y="3289562"/>
                  <a:pt x="7667888" y="3533083"/>
                  <a:pt x="7304431" y="3474507"/>
                </a:cubicBezTo>
                <a:cubicBezTo>
                  <a:pt x="7188819" y="3481776"/>
                  <a:pt x="7096158" y="3441262"/>
                  <a:pt x="6951715" y="3474507"/>
                </a:cubicBezTo>
                <a:cubicBezTo>
                  <a:pt x="6807272" y="3507752"/>
                  <a:pt x="6700581" y="3451092"/>
                  <a:pt x="6569606" y="3474507"/>
                </a:cubicBezTo>
                <a:cubicBezTo>
                  <a:pt x="6390156" y="3506775"/>
                  <a:pt x="6279898" y="3465535"/>
                  <a:pt x="6116303" y="3474507"/>
                </a:cubicBezTo>
                <a:cubicBezTo>
                  <a:pt x="5952708" y="3483479"/>
                  <a:pt x="5804420" y="3412263"/>
                  <a:pt x="5584165" y="3474507"/>
                </a:cubicBezTo>
                <a:cubicBezTo>
                  <a:pt x="5363910" y="3536751"/>
                  <a:pt x="5338369" y="3437015"/>
                  <a:pt x="5150571" y="3474507"/>
                </a:cubicBezTo>
                <a:cubicBezTo>
                  <a:pt x="4962773" y="3511999"/>
                  <a:pt x="4785649" y="3417066"/>
                  <a:pt x="4598724" y="3474507"/>
                </a:cubicBezTo>
                <a:lnTo>
                  <a:pt x="4598724" y="3474507"/>
                </a:lnTo>
                <a:cubicBezTo>
                  <a:pt x="4404594" y="3480802"/>
                  <a:pt x="4255207" y="3426613"/>
                  <a:pt x="4104884" y="3474507"/>
                </a:cubicBezTo>
                <a:cubicBezTo>
                  <a:pt x="3954561" y="3522401"/>
                  <a:pt x="3717549" y="3438113"/>
                  <a:pt x="3450259" y="3474507"/>
                </a:cubicBezTo>
                <a:cubicBezTo>
                  <a:pt x="3182970" y="3510901"/>
                  <a:pt x="3062236" y="3459243"/>
                  <a:pt x="2916223" y="3474507"/>
                </a:cubicBezTo>
                <a:cubicBezTo>
                  <a:pt x="2770210" y="3489771"/>
                  <a:pt x="2561178" y="3425528"/>
                  <a:pt x="2382186" y="3474507"/>
                </a:cubicBezTo>
                <a:cubicBezTo>
                  <a:pt x="2203194" y="3523486"/>
                  <a:pt x="1866781" y="3469131"/>
                  <a:pt x="1727561" y="3474507"/>
                </a:cubicBezTo>
                <a:cubicBezTo>
                  <a:pt x="1588342" y="3479883"/>
                  <a:pt x="1383904" y="3430941"/>
                  <a:pt x="1273917" y="3474507"/>
                </a:cubicBezTo>
                <a:cubicBezTo>
                  <a:pt x="1163930" y="3518073"/>
                  <a:pt x="882930" y="3443190"/>
                  <a:pt x="579096" y="3474507"/>
                </a:cubicBezTo>
                <a:cubicBezTo>
                  <a:pt x="295701" y="3487102"/>
                  <a:pt x="-3592" y="3174840"/>
                  <a:pt x="0" y="2895411"/>
                </a:cubicBezTo>
                <a:cubicBezTo>
                  <a:pt x="-45229" y="2675972"/>
                  <a:pt x="30253" y="2607164"/>
                  <a:pt x="0" y="2398367"/>
                </a:cubicBezTo>
                <a:cubicBezTo>
                  <a:pt x="-30253" y="2189570"/>
                  <a:pt x="16131" y="2161943"/>
                  <a:pt x="0" y="1930278"/>
                </a:cubicBezTo>
                <a:cubicBezTo>
                  <a:pt x="-16131" y="1698613"/>
                  <a:pt x="21252" y="1662585"/>
                  <a:pt x="0" y="1447711"/>
                </a:cubicBezTo>
                <a:cubicBezTo>
                  <a:pt x="-26921" y="1296628"/>
                  <a:pt x="36293" y="1199011"/>
                  <a:pt x="0" y="1022084"/>
                </a:cubicBezTo>
                <a:cubicBezTo>
                  <a:pt x="-36293" y="845157"/>
                  <a:pt x="19344" y="769538"/>
                  <a:pt x="0" y="579085"/>
                </a:cubicBezTo>
                <a:lnTo>
                  <a:pt x="0" y="579085"/>
                </a:lnTo>
                <a:cubicBezTo>
                  <a:pt x="1" y="579091"/>
                  <a:pt x="-1" y="579091"/>
                  <a:pt x="0" y="579096"/>
                </a:cubicBezTo>
                <a:close/>
              </a:path>
            </a:pathLst>
          </a:custGeom>
          <a:noFill/>
          <a:ln>
            <a:solidFill>
              <a:srgbClr val="FFC000"/>
            </a:solidFill>
            <a:prstDash val="lgDashDot"/>
            <a:extLst>
              <a:ext uri="{C807C97D-BFC1-408E-A445-0C87EB9F89A2}">
                <ask:lineSketchStyleProps xmlns:ask="http://schemas.microsoft.com/office/drawing/2018/sketchyshapes" sd="1504959849">
                  <a:prstGeom prst="wedgeRoundRectCallout">
                    <a:avLst>
                      <a:gd name="adj1" fmla="val 57445"/>
                      <a:gd name="adj2" fmla="val -4816"/>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grpSp>
        <p:nvGrpSpPr>
          <p:cNvPr id="30" name="Nhóm 29">
            <a:extLst>
              <a:ext uri="{FF2B5EF4-FFF2-40B4-BE49-F238E27FC236}">
                <a16:creationId xmlns:a16="http://schemas.microsoft.com/office/drawing/2014/main" id="{7AC1E77E-5398-2FA2-5F6E-FA8309762F90}"/>
              </a:ext>
            </a:extLst>
          </p:cNvPr>
          <p:cNvGrpSpPr/>
          <p:nvPr/>
        </p:nvGrpSpPr>
        <p:grpSpPr>
          <a:xfrm>
            <a:off x="9329149" y="3134401"/>
            <a:ext cx="2217347" cy="3206004"/>
            <a:chOff x="3629134" y="2816948"/>
            <a:chExt cx="1663010" cy="2404503"/>
          </a:xfrm>
        </p:grpSpPr>
        <p:sp>
          <p:nvSpPr>
            <p:cNvPr id="31" name="Hình Bầu dục 30">
              <a:extLst>
                <a:ext uri="{FF2B5EF4-FFF2-40B4-BE49-F238E27FC236}">
                  <a16:creationId xmlns:a16="http://schemas.microsoft.com/office/drawing/2014/main" id="{DA7976DD-98CF-479E-F7A2-5D3A2A6DD6DD}"/>
                </a:ext>
              </a:extLst>
            </p:cNvPr>
            <p:cNvSpPr/>
            <p:nvPr/>
          </p:nvSpPr>
          <p:spPr>
            <a:xfrm>
              <a:off x="3992481" y="4556428"/>
              <a:ext cx="971257" cy="496021"/>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Calibri"/>
                <a:sym typeface="Arial"/>
              </a:endParaRPr>
            </a:p>
          </p:txBody>
        </p:sp>
        <p:pic>
          <p:nvPicPr>
            <p:cNvPr id="32" name="Hình ảnh 31">
              <a:extLst>
                <a:ext uri="{FF2B5EF4-FFF2-40B4-BE49-F238E27FC236}">
                  <a16:creationId xmlns:a16="http://schemas.microsoft.com/office/drawing/2014/main" id="{9A08749F-B05E-2C66-080D-7C55BE79205A}"/>
                </a:ext>
              </a:extLst>
            </p:cNvPr>
            <p:cNvPicPr>
              <a:picLocks noChangeAspect="1"/>
            </p:cNvPicPr>
            <p:nvPr/>
          </p:nvPicPr>
          <p:blipFill rotWithShape="1">
            <a:blip r:embed="rId5"/>
            <a:srcRect l="36240" t="55991" r="46325" b="-805"/>
            <a:stretch/>
          </p:blipFill>
          <p:spPr>
            <a:xfrm>
              <a:off x="3629134" y="2816948"/>
              <a:ext cx="1663010" cy="2404503"/>
            </a:xfrm>
            <a:prstGeom prst="ellipse">
              <a:avLst/>
            </a:prstGeom>
          </p:spPr>
        </p:pic>
      </p:grpSp>
    </p:spTree>
    <p:extLst>
      <p:ext uri="{BB962C8B-B14F-4D97-AF65-F5344CB8AC3E}">
        <p14:creationId xmlns:p14="http://schemas.microsoft.com/office/powerpoint/2010/main" val="32637221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1000"/>
                                        <p:tgtEl>
                                          <p:spTgt spid="67"/>
                                        </p:tgtEl>
                                      </p:cBhvr>
                                    </p:animEffect>
                                    <p:anim calcmode="lin" valueType="num">
                                      <p:cBhvr>
                                        <p:cTn id="8" dur="1000" fill="hold"/>
                                        <p:tgtEl>
                                          <p:spTgt spid="67"/>
                                        </p:tgtEl>
                                        <p:attrNameLst>
                                          <p:attrName>ppt_x</p:attrName>
                                        </p:attrNameLst>
                                      </p:cBhvr>
                                      <p:tavLst>
                                        <p:tav tm="0">
                                          <p:val>
                                            <p:strVal val="#ppt_x"/>
                                          </p:val>
                                        </p:tav>
                                        <p:tav tm="100000">
                                          <p:val>
                                            <p:strVal val="#ppt_x"/>
                                          </p:val>
                                        </p:tav>
                                      </p:tavLst>
                                    </p:anim>
                                    <p:anim calcmode="lin" valueType="num">
                                      <p:cBhvr>
                                        <p:cTn id="9"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cTn>
                              </p:par>
                              <p:par>
                                <p:cTn id="17" presetID="1" presetClass="entr" presetSubtype="0" fill="hold" nodeType="withEffect">
                                  <p:stCondLst>
                                    <p:cond delay="0"/>
                                  </p:stCondLst>
                                  <p:childTnLst>
                                    <p:set>
                                      <p:cBhvr>
                                        <p:cTn id="18" dur="1" fill="hold">
                                          <p:stCondLst>
                                            <p:cond delay="249"/>
                                          </p:stCondLst>
                                        </p:cTn>
                                        <p:tgtEl>
                                          <p:spTgt spid="3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Am-thanh-trao-giai-thuong-www_tiengdong_com.wav"/>
                                        </p:tgtEl>
                                      </p:cMediaNode>
                                    </p:audio>
                                  </p:subTnLst>
                                </p:cTn>
                              </p:par>
                              <p:par>
                                <p:cTn id="19" presetID="32" presetClass="emph" presetSubtype="0" fill="hold" nodeType="withEffect">
                                  <p:stCondLst>
                                    <p:cond delay="0"/>
                                  </p:stCondLst>
                                  <p:childTnLst>
                                    <p:animRot by="120000">
                                      <p:cBhvr>
                                        <p:cTn id="20" dur="100" fill="hold">
                                          <p:stCondLst>
                                            <p:cond delay="0"/>
                                          </p:stCondLst>
                                        </p:cTn>
                                        <p:tgtEl>
                                          <p:spTgt spid="30"/>
                                        </p:tgtEl>
                                        <p:attrNameLst>
                                          <p:attrName>r</p:attrName>
                                        </p:attrNameLst>
                                      </p:cBhvr>
                                    </p:animRot>
                                    <p:animRot by="-240000">
                                      <p:cBhvr>
                                        <p:cTn id="21" dur="200" fill="hold">
                                          <p:stCondLst>
                                            <p:cond delay="200"/>
                                          </p:stCondLst>
                                        </p:cTn>
                                        <p:tgtEl>
                                          <p:spTgt spid="30"/>
                                        </p:tgtEl>
                                        <p:attrNameLst>
                                          <p:attrName>r</p:attrName>
                                        </p:attrNameLst>
                                      </p:cBhvr>
                                    </p:animRot>
                                    <p:animRot by="240000">
                                      <p:cBhvr>
                                        <p:cTn id="22" dur="200" fill="hold">
                                          <p:stCondLst>
                                            <p:cond delay="400"/>
                                          </p:stCondLst>
                                        </p:cTn>
                                        <p:tgtEl>
                                          <p:spTgt spid="30"/>
                                        </p:tgtEl>
                                        <p:attrNameLst>
                                          <p:attrName>r</p:attrName>
                                        </p:attrNameLst>
                                      </p:cBhvr>
                                    </p:animRot>
                                    <p:animRot by="-240000">
                                      <p:cBhvr>
                                        <p:cTn id="23" dur="200" fill="hold">
                                          <p:stCondLst>
                                            <p:cond delay="600"/>
                                          </p:stCondLst>
                                        </p:cTn>
                                        <p:tgtEl>
                                          <p:spTgt spid="30"/>
                                        </p:tgtEl>
                                        <p:attrNameLst>
                                          <p:attrName>r</p:attrName>
                                        </p:attrNameLst>
                                      </p:cBhvr>
                                    </p:animRot>
                                    <p:animRot by="120000">
                                      <p:cBhvr>
                                        <p:cTn id="24" dur="200" fill="hold">
                                          <p:stCondLst>
                                            <p:cond delay="800"/>
                                          </p:stCondLst>
                                        </p:cTn>
                                        <p:tgtEl>
                                          <p:spTgt spid="30"/>
                                        </p:tgtEl>
                                        <p:attrNameLst>
                                          <p:attrName>r</p:attrName>
                                        </p:attrNameLst>
                                      </p:cBhvr>
                                    </p:animRot>
                                  </p:childTnLst>
                                </p:cTn>
                              </p:par>
                              <p:par>
                                <p:cTn id="25" presetID="22" presetClass="entr" presetSubtype="8"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left)">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928"/>
        <p:cNvGrpSpPr/>
        <p:nvPr/>
      </p:nvGrpSpPr>
      <p:grpSpPr>
        <a:xfrm>
          <a:off x="0" y="0"/>
          <a:ext cx="0" cy="0"/>
          <a:chOff x="0" y="0"/>
          <a:chExt cx="0" cy="0"/>
        </a:xfrm>
      </p:grpSpPr>
      <p:sp>
        <p:nvSpPr>
          <p:cNvPr id="7" name="Hình chữ nhật: Góc Tròn 6">
            <a:extLst>
              <a:ext uri="{FF2B5EF4-FFF2-40B4-BE49-F238E27FC236}">
                <a16:creationId xmlns:a16="http://schemas.microsoft.com/office/drawing/2014/main" id="{7AF6D2CE-1098-E2B9-53DB-232270A7BEA7}"/>
              </a:ext>
            </a:extLst>
          </p:cNvPr>
          <p:cNvSpPr/>
          <p:nvPr/>
        </p:nvSpPr>
        <p:spPr>
          <a:xfrm>
            <a:off x="315818" y="595449"/>
            <a:ext cx="11560365" cy="6207904"/>
          </a:xfrm>
          <a:prstGeom prst="roundRect">
            <a:avLst>
              <a:gd name="adj" fmla="val 1012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grpSp>
        <p:nvGrpSpPr>
          <p:cNvPr id="30" name="Nhóm 29">
            <a:extLst>
              <a:ext uri="{FF2B5EF4-FFF2-40B4-BE49-F238E27FC236}">
                <a16:creationId xmlns:a16="http://schemas.microsoft.com/office/drawing/2014/main" id="{7AC1E77E-5398-2FA2-5F6E-FA8309762F90}"/>
              </a:ext>
            </a:extLst>
          </p:cNvPr>
          <p:cNvGrpSpPr/>
          <p:nvPr/>
        </p:nvGrpSpPr>
        <p:grpSpPr>
          <a:xfrm>
            <a:off x="10437822" y="-526973"/>
            <a:ext cx="2217347" cy="3206004"/>
            <a:chOff x="3629134" y="2816948"/>
            <a:chExt cx="1663010" cy="2404503"/>
          </a:xfrm>
        </p:grpSpPr>
        <p:sp>
          <p:nvSpPr>
            <p:cNvPr id="31" name="Hình Bầu dục 30">
              <a:extLst>
                <a:ext uri="{FF2B5EF4-FFF2-40B4-BE49-F238E27FC236}">
                  <a16:creationId xmlns:a16="http://schemas.microsoft.com/office/drawing/2014/main" id="{DA7976DD-98CF-479E-F7A2-5D3A2A6DD6DD}"/>
                </a:ext>
              </a:extLst>
            </p:cNvPr>
            <p:cNvSpPr/>
            <p:nvPr/>
          </p:nvSpPr>
          <p:spPr>
            <a:xfrm>
              <a:off x="3992481" y="4556428"/>
              <a:ext cx="971257" cy="496021"/>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Calibri"/>
                <a:sym typeface="Arial"/>
              </a:endParaRPr>
            </a:p>
          </p:txBody>
        </p:sp>
        <p:pic>
          <p:nvPicPr>
            <p:cNvPr id="32" name="Hình ảnh 31">
              <a:extLst>
                <a:ext uri="{FF2B5EF4-FFF2-40B4-BE49-F238E27FC236}">
                  <a16:creationId xmlns:a16="http://schemas.microsoft.com/office/drawing/2014/main" id="{9A08749F-B05E-2C66-080D-7C55BE79205A}"/>
                </a:ext>
              </a:extLst>
            </p:cNvPr>
            <p:cNvPicPr>
              <a:picLocks noChangeAspect="1"/>
            </p:cNvPicPr>
            <p:nvPr/>
          </p:nvPicPr>
          <p:blipFill rotWithShape="1">
            <a:blip r:embed="rId4"/>
            <a:srcRect l="36240" t="55991" r="46325" b="-805"/>
            <a:stretch/>
          </p:blipFill>
          <p:spPr>
            <a:xfrm>
              <a:off x="3629134" y="2816948"/>
              <a:ext cx="1663010" cy="2404503"/>
            </a:xfrm>
            <a:prstGeom prst="ellipse">
              <a:avLst/>
            </a:prstGeom>
          </p:spPr>
        </p:pic>
      </p:grpSp>
      <p:grpSp>
        <p:nvGrpSpPr>
          <p:cNvPr id="14" name="Nhóm 13">
            <a:extLst>
              <a:ext uri="{FF2B5EF4-FFF2-40B4-BE49-F238E27FC236}">
                <a16:creationId xmlns:a16="http://schemas.microsoft.com/office/drawing/2014/main" id="{0A24EBE8-9B07-D21B-7338-2DC2EDF31132}"/>
              </a:ext>
            </a:extLst>
          </p:cNvPr>
          <p:cNvGrpSpPr/>
          <p:nvPr/>
        </p:nvGrpSpPr>
        <p:grpSpPr>
          <a:xfrm>
            <a:off x="608352" y="517597"/>
            <a:ext cx="10938144" cy="1854984"/>
            <a:chOff x="271630" y="1095502"/>
            <a:chExt cx="8203608" cy="1391238"/>
          </a:xfrm>
        </p:grpSpPr>
        <p:pic>
          <p:nvPicPr>
            <p:cNvPr id="15" name="Hình ảnh 14" descr="Ảnh có chứa văn bản, đồ họa véc-tơ&#10;&#10;Mô tả được tạo tự động">
              <a:extLst>
                <a:ext uri="{FF2B5EF4-FFF2-40B4-BE49-F238E27FC236}">
                  <a16:creationId xmlns:a16="http://schemas.microsoft.com/office/drawing/2014/main" id="{B32CBC51-77DB-5943-D037-ECD83B6A7ADB}"/>
                </a:ext>
              </a:extLst>
            </p:cNvPr>
            <p:cNvPicPr>
              <a:picLocks noChangeAspect="1"/>
            </p:cNvPicPr>
            <p:nvPr/>
          </p:nvPicPr>
          <p:blipFill rotWithShape="1">
            <a:blip r:embed="rId5"/>
            <a:srcRect l="40816" r="39860" b="49292"/>
            <a:stretch/>
          </p:blipFill>
          <p:spPr>
            <a:xfrm>
              <a:off x="271630" y="1095502"/>
              <a:ext cx="749848" cy="1391238"/>
            </a:xfrm>
            <a:prstGeom prst="rect">
              <a:avLst/>
            </a:prstGeom>
          </p:spPr>
        </p:pic>
        <p:grpSp>
          <p:nvGrpSpPr>
            <p:cNvPr id="16" name="Nhóm 15">
              <a:extLst>
                <a:ext uri="{FF2B5EF4-FFF2-40B4-BE49-F238E27FC236}">
                  <a16:creationId xmlns:a16="http://schemas.microsoft.com/office/drawing/2014/main" id="{A46CA688-9302-1722-F8C7-678F81CDA5EB}"/>
                </a:ext>
              </a:extLst>
            </p:cNvPr>
            <p:cNvGrpSpPr/>
            <p:nvPr/>
          </p:nvGrpSpPr>
          <p:grpSpPr>
            <a:xfrm>
              <a:off x="1197569" y="1467584"/>
              <a:ext cx="7277669" cy="954107"/>
              <a:chOff x="933165" y="1305792"/>
              <a:chExt cx="7277669" cy="954107"/>
            </a:xfrm>
          </p:grpSpPr>
          <p:sp>
            <p:nvSpPr>
              <p:cNvPr id="17" name="Hình chữ nhật: Góc Tròn 16">
                <a:extLst>
                  <a:ext uri="{FF2B5EF4-FFF2-40B4-BE49-F238E27FC236}">
                    <a16:creationId xmlns:a16="http://schemas.microsoft.com/office/drawing/2014/main" id="{76E6F17D-F31A-4F06-5148-EB3CBA12A0F2}"/>
                  </a:ext>
                </a:extLst>
              </p:cNvPr>
              <p:cNvSpPr/>
              <p:nvPr/>
            </p:nvSpPr>
            <p:spPr>
              <a:xfrm>
                <a:off x="933165" y="1352534"/>
                <a:ext cx="7277669" cy="907365"/>
              </a:xfrm>
              <a:prstGeom prst="roundRect">
                <a:avLst/>
              </a:prstGeom>
              <a:solidFill>
                <a:srgbClr val="FFD7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sp>
            <p:nvSpPr>
              <p:cNvPr id="18" name="Hộp Văn bản 17">
                <a:extLst>
                  <a:ext uri="{FF2B5EF4-FFF2-40B4-BE49-F238E27FC236}">
                    <a16:creationId xmlns:a16="http://schemas.microsoft.com/office/drawing/2014/main" id="{4EEB09B0-005A-A88C-8EDD-56D1FBA45296}"/>
                  </a:ext>
                </a:extLst>
              </p:cNvPr>
              <p:cNvSpPr txBox="1"/>
              <p:nvPr/>
            </p:nvSpPr>
            <p:spPr>
              <a:xfrm>
                <a:off x="1119616" y="1305792"/>
                <a:ext cx="6975940" cy="930928"/>
              </a:xfrm>
              <a:prstGeom prst="rect">
                <a:avLst/>
              </a:prstGeom>
              <a:noFill/>
            </p:spPr>
            <p:txBody>
              <a:bodyPr wrap="square" rtlCol="0">
                <a:spAutoFit/>
              </a:bodyPr>
              <a:lstStyle/>
              <a:p>
                <a:pPr algn="ctr" defTabSz="1219170">
                  <a:buClr>
                    <a:srgbClr val="000000"/>
                  </a:buClr>
                  <a:defRPr/>
                </a:pPr>
                <a:r>
                  <a:rPr lang="vi-VN" sz="3733" b="1" kern="0">
                    <a:latin typeface="Calibri"/>
                    <a:cs typeface="Arial"/>
                    <a:sym typeface="Arial"/>
                  </a:rPr>
                  <a:t>Tìm những chi tiết cho thấy Ban Tổ chức rất đề cao các tác phẩm đoạt giải.</a:t>
                </a:r>
                <a:endParaRPr lang="vi-VN" sz="3733" b="1" kern="0" dirty="0" err="1">
                  <a:latin typeface="Calibri"/>
                  <a:cs typeface="Arial"/>
                  <a:sym typeface="Arial"/>
                </a:endParaRPr>
              </a:p>
            </p:txBody>
          </p:sp>
        </p:grpSp>
      </p:grpSp>
      <p:sp>
        <p:nvSpPr>
          <p:cNvPr id="19" name="Hộp Văn bản 18">
            <a:extLst>
              <a:ext uri="{FF2B5EF4-FFF2-40B4-BE49-F238E27FC236}">
                <a16:creationId xmlns:a16="http://schemas.microsoft.com/office/drawing/2014/main" id="{F3F8DD71-E6F9-2945-4C74-ADBA100F5A7C}"/>
              </a:ext>
            </a:extLst>
          </p:cNvPr>
          <p:cNvSpPr txBox="1"/>
          <p:nvPr/>
        </p:nvSpPr>
        <p:spPr>
          <a:xfrm>
            <a:off x="608352" y="2410922"/>
            <a:ext cx="11267830" cy="3970318"/>
          </a:xfrm>
          <a:prstGeom prst="rect">
            <a:avLst/>
          </a:prstGeom>
          <a:noFill/>
        </p:spPr>
        <p:txBody>
          <a:bodyPr wrap="square" rtlCol="0">
            <a:spAutoFit/>
          </a:bodyPr>
          <a:lstStyle/>
          <a:p>
            <a:pPr algn="ctr" defTabSz="1219170">
              <a:buClr>
                <a:srgbClr val="000000"/>
              </a:buClr>
            </a:pPr>
            <a:r>
              <a:rPr lang="vi-VN" sz="3600" i="1" kern="0">
                <a:solidFill>
                  <a:srgbClr val="C00000"/>
                </a:solidFill>
                <a:cs typeface="Arial"/>
                <a:sym typeface="Arial"/>
              </a:rPr>
              <a:t>Những chi tiết cho thấy Ban Tổ chức rất đề cao các tác phẩm dự thi đoạt giải:</a:t>
            </a:r>
          </a:p>
          <a:p>
            <a:pPr defTabSz="1219170">
              <a:buClr>
                <a:srgbClr val="000000"/>
              </a:buClr>
            </a:pPr>
            <a:r>
              <a:rPr lang="en-US" sz="3600" kern="0">
                <a:solidFill>
                  <a:srgbClr val="000000"/>
                </a:solidFill>
                <a:cs typeface="Arial"/>
                <a:sym typeface="Arial"/>
              </a:rPr>
              <a:t>	- </a:t>
            </a:r>
            <a:r>
              <a:rPr lang="vi-VN" sz="3600" kern="0">
                <a:solidFill>
                  <a:srgbClr val="000000"/>
                </a:solidFill>
                <a:cs typeface="Arial"/>
                <a:sym typeface="Arial"/>
              </a:rPr>
              <a:t>Các tác phẩm đoạt giải được dịch sang tiếng Nhật, biên tập, vẽ minh họa, in ấn và phát hành rộng rãi dưới dạng tuyển tập song ngữ Việt - Nhật.</a:t>
            </a:r>
          </a:p>
          <a:p>
            <a:pPr defTabSz="1219170">
              <a:buClr>
                <a:srgbClr val="000000"/>
              </a:buClr>
            </a:pPr>
            <a:r>
              <a:rPr lang="en-US" sz="3600" kern="0">
                <a:solidFill>
                  <a:srgbClr val="000000"/>
                </a:solidFill>
                <a:cs typeface="Arial"/>
                <a:sym typeface="Arial"/>
              </a:rPr>
              <a:t>	- </a:t>
            </a:r>
            <a:r>
              <a:rPr lang="vi-VN" sz="3600" kern="0">
                <a:solidFill>
                  <a:srgbClr val="000000"/>
                </a:solidFill>
                <a:cs typeface="Arial"/>
                <a:sym typeface="Arial"/>
              </a:rPr>
              <a:t>Toàn bộ lợi nhuận từ việc bán sách được trao tặng cho các quỹ khuyến học, khuyến đọc của Việt Nam.</a:t>
            </a:r>
            <a:endParaRPr lang="en-US" sz="3600" kern="0" dirty="0">
              <a:solidFill>
                <a:srgbClr val="000000"/>
              </a:solidFill>
              <a:latin typeface="Calibri"/>
              <a:cs typeface="Arial"/>
              <a:sym typeface="Arial"/>
            </a:endParaRPr>
          </a:p>
        </p:txBody>
      </p:sp>
      <p:sp>
        <p:nvSpPr>
          <p:cNvPr id="12" name="Bong bóng Lời nói: Hình chữ nhật với Góc Tròn 1">
            <a:extLst>
              <a:ext uri="{FF2B5EF4-FFF2-40B4-BE49-F238E27FC236}">
                <a16:creationId xmlns:a16="http://schemas.microsoft.com/office/drawing/2014/main" id="{BF96F9DE-FD33-4F1F-B8B7-B75B99A0C966}"/>
              </a:ext>
            </a:extLst>
          </p:cNvPr>
          <p:cNvSpPr/>
          <p:nvPr/>
        </p:nvSpPr>
        <p:spPr>
          <a:xfrm>
            <a:off x="608351" y="2380017"/>
            <a:ext cx="10975297" cy="4001223"/>
          </a:xfrm>
          <a:custGeom>
            <a:avLst/>
            <a:gdLst>
              <a:gd name="connsiteX0" fmla="*/ 0 w 10975297"/>
              <a:gd name="connsiteY0" fmla="*/ 666884 h 4001223"/>
              <a:gd name="connsiteX1" fmla="*/ 666884 w 10975297"/>
              <a:gd name="connsiteY1" fmla="*/ 0 h 4001223"/>
              <a:gd name="connsiteX2" fmla="*/ 1355129 w 10975297"/>
              <a:gd name="connsiteY2" fmla="*/ 0 h 4001223"/>
              <a:gd name="connsiteX3" fmla="*/ 2043374 w 10975297"/>
              <a:gd name="connsiteY3" fmla="*/ 0 h 4001223"/>
              <a:gd name="connsiteX4" fmla="*/ 2674265 w 10975297"/>
              <a:gd name="connsiteY4" fmla="*/ 0 h 4001223"/>
              <a:gd name="connsiteX5" fmla="*/ 3075741 w 10975297"/>
              <a:gd name="connsiteY5" fmla="*/ 0 h 4001223"/>
              <a:gd name="connsiteX6" fmla="*/ 3706632 w 10975297"/>
              <a:gd name="connsiteY6" fmla="*/ 0 h 4001223"/>
              <a:gd name="connsiteX7" fmla="*/ 4108108 w 10975297"/>
              <a:gd name="connsiteY7" fmla="*/ 0 h 4001223"/>
              <a:gd name="connsiteX8" fmla="*/ 4566938 w 10975297"/>
              <a:gd name="connsiteY8" fmla="*/ 0 h 4001223"/>
              <a:gd name="connsiteX9" fmla="*/ 5197829 w 10975297"/>
              <a:gd name="connsiteY9" fmla="*/ 0 h 4001223"/>
              <a:gd name="connsiteX10" fmla="*/ 5656659 w 10975297"/>
              <a:gd name="connsiteY10" fmla="*/ 0 h 4001223"/>
              <a:gd name="connsiteX11" fmla="*/ 6402257 w 10975297"/>
              <a:gd name="connsiteY11" fmla="*/ 0 h 4001223"/>
              <a:gd name="connsiteX12" fmla="*/ 6402257 w 10975297"/>
              <a:gd name="connsiteY12" fmla="*/ 0 h 4001223"/>
              <a:gd name="connsiteX13" fmla="*/ 6978460 w 10975297"/>
              <a:gd name="connsiteY13" fmla="*/ 0 h 4001223"/>
              <a:gd name="connsiteX14" fmla="*/ 7554663 w 10975297"/>
              <a:gd name="connsiteY14" fmla="*/ 0 h 4001223"/>
              <a:gd name="connsiteX15" fmla="*/ 8158304 w 10975297"/>
              <a:gd name="connsiteY15" fmla="*/ 0 h 4001223"/>
              <a:gd name="connsiteX16" fmla="*/ 8652193 w 10975297"/>
              <a:gd name="connsiteY16" fmla="*/ 0 h 4001223"/>
              <a:gd name="connsiteX17" fmla="*/ 9146081 w 10975297"/>
              <a:gd name="connsiteY17" fmla="*/ 0 h 4001223"/>
              <a:gd name="connsiteX18" fmla="*/ 9692377 w 10975297"/>
              <a:gd name="connsiteY18" fmla="*/ 0 h 4001223"/>
              <a:gd name="connsiteX19" fmla="*/ 10308413 w 10975297"/>
              <a:gd name="connsiteY19" fmla="*/ 0 h 4001223"/>
              <a:gd name="connsiteX20" fmla="*/ 10975297 w 10975297"/>
              <a:gd name="connsiteY20" fmla="*/ 666884 h 4001223"/>
              <a:gd name="connsiteX21" fmla="*/ 10975297 w 10975297"/>
              <a:gd name="connsiteY21" fmla="*/ 666871 h 4001223"/>
              <a:gd name="connsiteX22" fmla="*/ 11195251 w 10975297"/>
              <a:gd name="connsiteY22" fmla="*/ 281115 h 4001223"/>
              <a:gd name="connsiteX23" fmla="*/ 11443284 w 10975297"/>
              <a:gd name="connsiteY23" fmla="*/ -153887 h 4001223"/>
              <a:gd name="connsiteX24" fmla="*/ 11316928 w 10975297"/>
              <a:gd name="connsiteY24" fmla="*/ 337800 h 4001223"/>
              <a:gd name="connsiteX25" fmla="*/ 11195251 w 10975297"/>
              <a:gd name="connsiteY25" fmla="*/ 811276 h 4001223"/>
              <a:gd name="connsiteX26" fmla="*/ 11087614 w 10975297"/>
              <a:gd name="connsiteY26" fmla="*/ 1230121 h 4001223"/>
              <a:gd name="connsiteX27" fmla="*/ 10975297 w 10975297"/>
              <a:gd name="connsiteY27" fmla="*/ 1667176 h 4001223"/>
              <a:gd name="connsiteX28" fmla="*/ 10975297 w 10975297"/>
              <a:gd name="connsiteY28" fmla="*/ 2222897 h 4001223"/>
              <a:gd name="connsiteX29" fmla="*/ 10975297 w 10975297"/>
              <a:gd name="connsiteY29" fmla="*/ 2761946 h 4001223"/>
              <a:gd name="connsiteX30" fmla="*/ 10975297 w 10975297"/>
              <a:gd name="connsiteY30" fmla="*/ 3334339 h 4001223"/>
              <a:gd name="connsiteX31" fmla="*/ 10308413 w 10975297"/>
              <a:gd name="connsiteY31" fmla="*/ 4001223 h 4001223"/>
              <a:gd name="connsiteX32" fmla="*/ 9750494 w 10975297"/>
              <a:gd name="connsiteY32" fmla="*/ 4001223 h 4001223"/>
              <a:gd name="connsiteX33" fmla="*/ 9146081 w 10975297"/>
              <a:gd name="connsiteY33" fmla="*/ 4001223 h 4001223"/>
              <a:gd name="connsiteX34" fmla="*/ 8569878 w 10975297"/>
              <a:gd name="connsiteY34" fmla="*/ 4001223 h 4001223"/>
              <a:gd name="connsiteX35" fmla="*/ 8021113 w 10975297"/>
              <a:gd name="connsiteY35" fmla="*/ 4001223 h 4001223"/>
              <a:gd name="connsiteX36" fmla="*/ 7444910 w 10975297"/>
              <a:gd name="connsiteY36" fmla="*/ 4001223 h 4001223"/>
              <a:gd name="connsiteX37" fmla="*/ 6402257 w 10975297"/>
              <a:gd name="connsiteY37" fmla="*/ 4001223 h 4001223"/>
              <a:gd name="connsiteX38" fmla="*/ 6402257 w 10975297"/>
              <a:gd name="connsiteY38" fmla="*/ 4001223 h 4001223"/>
              <a:gd name="connsiteX39" fmla="*/ 5771366 w 10975297"/>
              <a:gd name="connsiteY39" fmla="*/ 4001223 h 4001223"/>
              <a:gd name="connsiteX40" fmla="*/ 5255182 w 10975297"/>
              <a:gd name="connsiteY40" fmla="*/ 4001223 h 4001223"/>
              <a:gd name="connsiteX41" fmla="*/ 4681645 w 10975297"/>
              <a:gd name="connsiteY41" fmla="*/ 4001223 h 4001223"/>
              <a:gd name="connsiteX42" fmla="*/ 4165462 w 10975297"/>
              <a:gd name="connsiteY42" fmla="*/ 4001223 h 4001223"/>
              <a:gd name="connsiteX43" fmla="*/ 3477217 w 10975297"/>
              <a:gd name="connsiteY43" fmla="*/ 4001223 h 4001223"/>
              <a:gd name="connsiteX44" fmla="*/ 2961033 w 10975297"/>
              <a:gd name="connsiteY44" fmla="*/ 4001223 h 4001223"/>
              <a:gd name="connsiteX45" fmla="*/ 2559557 w 10975297"/>
              <a:gd name="connsiteY45" fmla="*/ 4001223 h 4001223"/>
              <a:gd name="connsiteX46" fmla="*/ 1986020 w 10975297"/>
              <a:gd name="connsiteY46" fmla="*/ 4001223 h 4001223"/>
              <a:gd name="connsiteX47" fmla="*/ 1584544 w 10975297"/>
              <a:gd name="connsiteY47" fmla="*/ 4001223 h 4001223"/>
              <a:gd name="connsiteX48" fmla="*/ 666884 w 10975297"/>
              <a:gd name="connsiteY48" fmla="*/ 4001223 h 4001223"/>
              <a:gd name="connsiteX49" fmla="*/ 0 w 10975297"/>
              <a:gd name="connsiteY49" fmla="*/ 3334339 h 4001223"/>
              <a:gd name="connsiteX50" fmla="*/ 0 w 10975297"/>
              <a:gd name="connsiteY50" fmla="*/ 2828633 h 4001223"/>
              <a:gd name="connsiteX51" fmla="*/ 0 w 10975297"/>
              <a:gd name="connsiteY51" fmla="*/ 2306255 h 4001223"/>
              <a:gd name="connsiteX52" fmla="*/ 0 w 10975297"/>
              <a:gd name="connsiteY52" fmla="*/ 1667176 h 4001223"/>
              <a:gd name="connsiteX53" fmla="*/ 0 w 10975297"/>
              <a:gd name="connsiteY53" fmla="*/ 1147017 h 4001223"/>
              <a:gd name="connsiteX54" fmla="*/ 0 w 10975297"/>
              <a:gd name="connsiteY54" fmla="*/ 666871 h 4001223"/>
              <a:gd name="connsiteX55" fmla="*/ 0 w 10975297"/>
              <a:gd name="connsiteY55" fmla="*/ 666871 h 4001223"/>
              <a:gd name="connsiteX56" fmla="*/ 0 w 10975297"/>
              <a:gd name="connsiteY56" fmla="*/ 666884 h 400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0975297" h="4001223" extrusionOk="0">
                <a:moveTo>
                  <a:pt x="0" y="666884"/>
                </a:moveTo>
                <a:cubicBezTo>
                  <a:pt x="-24910" y="296708"/>
                  <a:pt x="267636" y="4843"/>
                  <a:pt x="666884" y="0"/>
                </a:cubicBezTo>
                <a:cubicBezTo>
                  <a:pt x="896890" y="-75228"/>
                  <a:pt x="1136528" y="59236"/>
                  <a:pt x="1355129" y="0"/>
                </a:cubicBezTo>
                <a:cubicBezTo>
                  <a:pt x="1573730" y="-59236"/>
                  <a:pt x="1848437" y="40413"/>
                  <a:pt x="2043374" y="0"/>
                </a:cubicBezTo>
                <a:cubicBezTo>
                  <a:pt x="2238312" y="-40413"/>
                  <a:pt x="2378709" y="52442"/>
                  <a:pt x="2674265" y="0"/>
                </a:cubicBezTo>
                <a:cubicBezTo>
                  <a:pt x="2969821" y="-52442"/>
                  <a:pt x="2987078" y="18704"/>
                  <a:pt x="3075741" y="0"/>
                </a:cubicBezTo>
                <a:cubicBezTo>
                  <a:pt x="3164404" y="-18704"/>
                  <a:pt x="3434076" y="14587"/>
                  <a:pt x="3706632" y="0"/>
                </a:cubicBezTo>
                <a:cubicBezTo>
                  <a:pt x="3979188" y="-14587"/>
                  <a:pt x="3964735" y="43695"/>
                  <a:pt x="4108108" y="0"/>
                </a:cubicBezTo>
                <a:cubicBezTo>
                  <a:pt x="4251481" y="-43695"/>
                  <a:pt x="4430008" y="36988"/>
                  <a:pt x="4566938" y="0"/>
                </a:cubicBezTo>
                <a:cubicBezTo>
                  <a:pt x="4703868" y="-36988"/>
                  <a:pt x="4972999" y="43836"/>
                  <a:pt x="5197829" y="0"/>
                </a:cubicBezTo>
                <a:cubicBezTo>
                  <a:pt x="5422659" y="-43836"/>
                  <a:pt x="5437774" y="21263"/>
                  <a:pt x="5656659" y="0"/>
                </a:cubicBezTo>
                <a:cubicBezTo>
                  <a:pt x="5875544" y="-21263"/>
                  <a:pt x="6048453" y="85173"/>
                  <a:pt x="6402257" y="0"/>
                </a:cubicBezTo>
                <a:lnTo>
                  <a:pt x="6402257" y="0"/>
                </a:lnTo>
                <a:cubicBezTo>
                  <a:pt x="6679830" y="-27252"/>
                  <a:pt x="6862766" y="8619"/>
                  <a:pt x="6978460" y="0"/>
                </a:cubicBezTo>
                <a:cubicBezTo>
                  <a:pt x="7094154" y="-8619"/>
                  <a:pt x="7328164" y="21950"/>
                  <a:pt x="7554663" y="0"/>
                </a:cubicBezTo>
                <a:cubicBezTo>
                  <a:pt x="7781162" y="-21950"/>
                  <a:pt x="7919838" y="3286"/>
                  <a:pt x="8158304" y="0"/>
                </a:cubicBezTo>
                <a:cubicBezTo>
                  <a:pt x="8396770" y="-3286"/>
                  <a:pt x="8529868" y="11623"/>
                  <a:pt x="8652193" y="0"/>
                </a:cubicBezTo>
                <a:cubicBezTo>
                  <a:pt x="8774518" y="-11623"/>
                  <a:pt x="8984970" y="44003"/>
                  <a:pt x="9146081" y="0"/>
                </a:cubicBezTo>
                <a:cubicBezTo>
                  <a:pt x="9260235" y="-37226"/>
                  <a:pt x="9575859" y="26338"/>
                  <a:pt x="9692377" y="0"/>
                </a:cubicBezTo>
                <a:cubicBezTo>
                  <a:pt x="9808895" y="-26338"/>
                  <a:pt x="10043066" y="45463"/>
                  <a:pt x="10308413" y="0"/>
                </a:cubicBezTo>
                <a:cubicBezTo>
                  <a:pt x="10663086" y="-13519"/>
                  <a:pt x="10959326" y="315871"/>
                  <a:pt x="10975297" y="666884"/>
                </a:cubicBezTo>
                <a:cubicBezTo>
                  <a:pt x="10975296" y="666881"/>
                  <a:pt x="10975298" y="666876"/>
                  <a:pt x="10975297" y="666871"/>
                </a:cubicBezTo>
                <a:cubicBezTo>
                  <a:pt x="11006938" y="549623"/>
                  <a:pt x="11152324" y="438971"/>
                  <a:pt x="11195251" y="281115"/>
                </a:cubicBezTo>
                <a:cubicBezTo>
                  <a:pt x="11238178" y="123259"/>
                  <a:pt x="11382837" y="-45080"/>
                  <a:pt x="11443284" y="-153887"/>
                </a:cubicBezTo>
                <a:cubicBezTo>
                  <a:pt x="11434136" y="-38371"/>
                  <a:pt x="11378466" y="96446"/>
                  <a:pt x="11316928" y="337800"/>
                </a:cubicBezTo>
                <a:cubicBezTo>
                  <a:pt x="11255390" y="579154"/>
                  <a:pt x="11212088" y="686767"/>
                  <a:pt x="11195251" y="811276"/>
                </a:cubicBezTo>
                <a:cubicBezTo>
                  <a:pt x="11178414" y="935785"/>
                  <a:pt x="11080213" y="1106290"/>
                  <a:pt x="11087614" y="1230121"/>
                </a:cubicBezTo>
                <a:cubicBezTo>
                  <a:pt x="11095015" y="1353952"/>
                  <a:pt x="10976693" y="1523386"/>
                  <a:pt x="10975297" y="1667176"/>
                </a:cubicBezTo>
                <a:cubicBezTo>
                  <a:pt x="11003773" y="1925593"/>
                  <a:pt x="10938011" y="2094473"/>
                  <a:pt x="10975297" y="2222897"/>
                </a:cubicBezTo>
                <a:cubicBezTo>
                  <a:pt x="11012583" y="2351321"/>
                  <a:pt x="10933450" y="2577795"/>
                  <a:pt x="10975297" y="2761946"/>
                </a:cubicBezTo>
                <a:cubicBezTo>
                  <a:pt x="11017144" y="2946097"/>
                  <a:pt x="10945116" y="3127915"/>
                  <a:pt x="10975297" y="3334339"/>
                </a:cubicBezTo>
                <a:cubicBezTo>
                  <a:pt x="10962549" y="3689072"/>
                  <a:pt x="10663064" y="4014513"/>
                  <a:pt x="10308413" y="4001223"/>
                </a:cubicBezTo>
                <a:cubicBezTo>
                  <a:pt x="10128795" y="4007389"/>
                  <a:pt x="9930088" y="3987839"/>
                  <a:pt x="9750494" y="4001223"/>
                </a:cubicBezTo>
                <a:cubicBezTo>
                  <a:pt x="9570900" y="4014607"/>
                  <a:pt x="9333414" y="3954967"/>
                  <a:pt x="9146081" y="4001223"/>
                </a:cubicBezTo>
                <a:cubicBezTo>
                  <a:pt x="8957320" y="4022002"/>
                  <a:pt x="8786331" y="3933905"/>
                  <a:pt x="8569878" y="4001223"/>
                </a:cubicBezTo>
                <a:cubicBezTo>
                  <a:pt x="8353425" y="4068541"/>
                  <a:pt x="8238660" y="3981090"/>
                  <a:pt x="8021113" y="4001223"/>
                </a:cubicBezTo>
                <a:cubicBezTo>
                  <a:pt x="7803567" y="4021356"/>
                  <a:pt x="7644704" y="3950668"/>
                  <a:pt x="7444910" y="4001223"/>
                </a:cubicBezTo>
                <a:cubicBezTo>
                  <a:pt x="7245116" y="4051778"/>
                  <a:pt x="6641130" y="3995776"/>
                  <a:pt x="6402257" y="4001223"/>
                </a:cubicBezTo>
                <a:lnTo>
                  <a:pt x="6402257" y="4001223"/>
                </a:lnTo>
                <a:cubicBezTo>
                  <a:pt x="6161241" y="4062532"/>
                  <a:pt x="5991550" y="3950299"/>
                  <a:pt x="5771366" y="4001223"/>
                </a:cubicBezTo>
                <a:cubicBezTo>
                  <a:pt x="5551182" y="4052147"/>
                  <a:pt x="5451832" y="3970263"/>
                  <a:pt x="5255182" y="4001223"/>
                </a:cubicBezTo>
                <a:cubicBezTo>
                  <a:pt x="5058532" y="4032183"/>
                  <a:pt x="4877142" y="3968413"/>
                  <a:pt x="4681645" y="4001223"/>
                </a:cubicBezTo>
                <a:cubicBezTo>
                  <a:pt x="4486148" y="4034033"/>
                  <a:pt x="4336713" y="3998592"/>
                  <a:pt x="4165462" y="4001223"/>
                </a:cubicBezTo>
                <a:cubicBezTo>
                  <a:pt x="3994211" y="4003854"/>
                  <a:pt x="3748671" y="3930491"/>
                  <a:pt x="3477217" y="4001223"/>
                </a:cubicBezTo>
                <a:cubicBezTo>
                  <a:pt x="3205764" y="4071955"/>
                  <a:pt x="3128077" y="3940035"/>
                  <a:pt x="2961033" y="4001223"/>
                </a:cubicBezTo>
                <a:cubicBezTo>
                  <a:pt x="2793989" y="4062411"/>
                  <a:pt x="2715278" y="3977473"/>
                  <a:pt x="2559557" y="4001223"/>
                </a:cubicBezTo>
                <a:cubicBezTo>
                  <a:pt x="2403836" y="4024973"/>
                  <a:pt x="2199370" y="3996667"/>
                  <a:pt x="1986020" y="4001223"/>
                </a:cubicBezTo>
                <a:cubicBezTo>
                  <a:pt x="1772670" y="4005779"/>
                  <a:pt x="1749771" y="3961565"/>
                  <a:pt x="1584544" y="4001223"/>
                </a:cubicBezTo>
                <a:cubicBezTo>
                  <a:pt x="1419317" y="4040881"/>
                  <a:pt x="948378" y="3896703"/>
                  <a:pt x="666884" y="4001223"/>
                </a:cubicBezTo>
                <a:cubicBezTo>
                  <a:pt x="396413" y="4017829"/>
                  <a:pt x="26421" y="3721157"/>
                  <a:pt x="0" y="3334339"/>
                </a:cubicBezTo>
                <a:cubicBezTo>
                  <a:pt x="-13892" y="3173540"/>
                  <a:pt x="32706" y="3060238"/>
                  <a:pt x="0" y="2828633"/>
                </a:cubicBezTo>
                <a:cubicBezTo>
                  <a:pt x="-32706" y="2597028"/>
                  <a:pt x="37169" y="2515167"/>
                  <a:pt x="0" y="2306255"/>
                </a:cubicBezTo>
                <a:cubicBezTo>
                  <a:pt x="-37169" y="2097343"/>
                  <a:pt x="44972" y="1831487"/>
                  <a:pt x="0" y="1667176"/>
                </a:cubicBezTo>
                <a:cubicBezTo>
                  <a:pt x="-41743" y="1495989"/>
                  <a:pt x="19577" y="1322667"/>
                  <a:pt x="0" y="1147017"/>
                </a:cubicBezTo>
                <a:cubicBezTo>
                  <a:pt x="-19577" y="971367"/>
                  <a:pt x="48266" y="783589"/>
                  <a:pt x="0" y="666871"/>
                </a:cubicBezTo>
                <a:lnTo>
                  <a:pt x="0" y="666871"/>
                </a:lnTo>
                <a:cubicBezTo>
                  <a:pt x="0" y="666874"/>
                  <a:pt x="-1" y="666880"/>
                  <a:pt x="0" y="666884"/>
                </a:cubicBezTo>
                <a:close/>
              </a:path>
            </a:pathLst>
          </a:custGeom>
          <a:noFill/>
          <a:ln>
            <a:solidFill>
              <a:srgbClr val="FFC000"/>
            </a:solidFill>
            <a:prstDash val="lgDashDot"/>
            <a:extLst>
              <a:ext uri="{C807C97D-BFC1-408E-A445-0C87EB9F89A2}">
                <ask:lineSketchStyleProps xmlns:ask="http://schemas.microsoft.com/office/drawing/2018/sketchyshapes" sd="1504959849">
                  <a:prstGeom prst="wedgeRoundRectCallout">
                    <a:avLst>
                      <a:gd name="adj1" fmla="val 54264"/>
                      <a:gd name="adj2" fmla="val -53846"/>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spTree>
    <p:extLst>
      <p:ext uri="{BB962C8B-B14F-4D97-AF65-F5344CB8AC3E}">
        <p14:creationId xmlns:p14="http://schemas.microsoft.com/office/powerpoint/2010/main" val="11997422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1" presetClass="entr" presetSubtype="0" fill="hold" nodeType="withEffect">
                                  <p:stCondLst>
                                    <p:cond delay="0"/>
                                  </p:stCondLst>
                                  <p:childTnLst>
                                    <p:set>
                                      <p:cBhvr>
                                        <p:cTn id="11" dur="1" fill="hold">
                                          <p:stCondLst>
                                            <p:cond delay="249"/>
                                          </p:stCondLst>
                                        </p:cTn>
                                        <p:tgtEl>
                                          <p:spTgt spid="30"/>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Am-thanh-trao-giai-thuong-www_tiengdong_com.wav"/>
                                        </p:tgtEl>
                                      </p:cMediaNode>
                                    </p:audio>
                                  </p:subTnLst>
                                </p:cTn>
                              </p:par>
                              <p:par>
                                <p:cTn id="12" presetID="32" presetClass="emph" presetSubtype="0" fill="hold" nodeType="withEffect">
                                  <p:stCondLst>
                                    <p:cond delay="0"/>
                                  </p:stCondLst>
                                  <p:childTnLst>
                                    <p:animRot by="120000">
                                      <p:cBhvr>
                                        <p:cTn id="13" dur="100" fill="hold">
                                          <p:stCondLst>
                                            <p:cond delay="0"/>
                                          </p:stCondLst>
                                        </p:cTn>
                                        <p:tgtEl>
                                          <p:spTgt spid="30"/>
                                        </p:tgtEl>
                                        <p:attrNameLst>
                                          <p:attrName>r</p:attrName>
                                        </p:attrNameLst>
                                      </p:cBhvr>
                                    </p:animRot>
                                    <p:animRot by="-240000">
                                      <p:cBhvr>
                                        <p:cTn id="14" dur="200" fill="hold">
                                          <p:stCondLst>
                                            <p:cond delay="200"/>
                                          </p:stCondLst>
                                        </p:cTn>
                                        <p:tgtEl>
                                          <p:spTgt spid="30"/>
                                        </p:tgtEl>
                                        <p:attrNameLst>
                                          <p:attrName>r</p:attrName>
                                        </p:attrNameLst>
                                      </p:cBhvr>
                                    </p:animRot>
                                    <p:animRot by="240000">
                                      <p:cBhvr>
                                        <p:cTn id="15" dur="200" fill="hold">
                                          <p:stCondLst>
                                            <p:cond delay="400"/>
                                          </p:stCondLst>
                                        </p:cTn>
                                        <p:tgtEl>
                                          <p:spTgt spid="30"/>
                                        </p:tgtEl>
                                        <p:attrNameLst>
                                          <p:attrName>r</p:attrName>
                                        </p:attrNameLst>
                                      </p:cBhvr>
                                    </p:animRot>
                                    <p:animRot by="-240000">
                                      <p:cBhvr>
                                        <p:cTn id="16" dur="200" fill="hold">
                                          <p:stCondLst>
                                            <p:cond delay="600"/>
                                          </p:stCondLst>
                                        </p:cTn>
                                        <p:tgtEl>
                                          <p:spTgt spid="30"/>
                                        </p:tgtEl>
                                        <p:attrNameLst>
                                          <p:attrName>r</p:attrName>
                                        </p:attrNameLst>
                                      </p:cBhvr>
                                    </p:animRot>
                                    <p:animRot by="120000">
                                      <p:cBhvr>
                                        <p:cTn id="17" dur="200" fill="hold">
                                          <p:stCondLst>
                                            <p:cond delay="800"/>
                                          </p:stCondLst>
                                        </p:cTn>
                                        <p:tgtEl>
                                          <p:spTgt spid="30"/>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par>
                                <p:cTn id="25" presetID="22" presetClass="entr" presetSubtype="8"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928"/>
        <p:cNvGrpSpPr/>
        <p:nvPr/>
      </p:nvGrpSpPr>
      <p:grpSpPr>
        <a:xfrm>
          <a:off x="0" y="0"/>
          <a:ext cx="0" cy="0"/>
          <a:chOff x="0" y="0"/>
          <a:chExt cx="0" cy="0"/>
        </a:xfrm>
      </p:grpSpPr>
      <p:sp>
        <p:nvSpPr>
          <p:cNvPr id="7" name="Hình chữ nhật: Góc Tròn 6">
            <a:extLst>
              <a:ext uri="{FF2B5EF4-FFF2-40B4-BE49-F238E27FC236}">
                <a16:creationId xmlns:a16="http://schemas.microsoft.com/office/drawing/2014/main" id="{7AF6D2CE-1098-E2B9-53DB-232270A7BEA7}"/>
              </a:ext>
            </a:extLst>
          </p:cNvPr>
          <p:cNvSpPr/>
          <p:nvPr/>
        </p:nvSpPr>
        <p:spPr>
          <a:xfrm>
            <a:off x="315818" y="595449"/>
            <a:ext cx="11560365" cy="6207904"/>
          </a:xfrm>
          <a:prstGeom prst="roundRect">
            <a:avLst>
              <a:gd name="adj" fmla="val 1012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grpSp>
        <p:nvGrpSpPr>
          <p:cNvPr id="36" name="Nhóm 35">
            <a:extLst>
              <a:ext uri="{FF2B5EF4-FFF2-40B4-BE49-F238E27FC236}">
                <a16:creationId xmlns:a16="http://schemas.microsoft.com/office/drawing/2014/main" id="{D90C7F3B-6D52-B70B-CBA8-3EBE560EA7E6}"/>
              </a:ext>
            </a:extLst>
          </p:cNvPr>
          <p:cNvGrpSpPr/>
          <p:nvPr/>
        </p:nvGrpSpPr>
        <p:grpSpPr>
          <a:xfrm>
            <a:off x="1661716" y="415857"/>
            <a:ext cx="8453833" cy="2092293"/>
            <a:chOff x="304908" y="2020697"/>
            <a:chExt cx="6340375" cy="1569220"/>
          </a:xfrm>
        </p:grpSpPr>
        <p:pic>
          <p:nvPicPr>
            <p:cNvPr id="39" name="Hình ảnh 38" descr="Ảnh có chứa văn bản, đồ họa véc-tơ&#10;&#10;Mô tả được tạo tự động">
              <a:extLst>
                <a:ext uri="{FF2B5EF4-FFF2-40B4-BE49-F238E27FC236}">
                  <a16:creationId xmlns:a16="http://schemas.microsoft.com/office/drawing/2014/main" id="{883E6082-B331-33D7-4572-2798E8D992BC}"/>
                </a:ext>
              </a:extLst>
            </p:cNvPr>
            <p:cNvPicPr>
              <a:picLocks noChangeAspect="1"/>
            </p:cNvPicPr>
            <p:nvPr/>
          </p:nvPicPr>
          <p:blipFill rotWithShape="1">
            <a:blip r:embed="rId4"/>
            <a:srcRect l="58489" r="22187" b="49292"/>
            <a:stretch/>
          </p:blipFill>
          <p:spPr>
            <a:xfrm>
              <a:off x="304908" y="2020697"/>
              <a:ext cx="845777" cy="1569220"/>
            </a:xfrm>
            <a:prstGeom prst="rect">
              <a:avLst/>
            </a:prstGeom>
          </p:spPr>
        </p:pic>
        <p:grpSp>
          <p:nvGrpSpPr>
            <p:cNvPr id="40" name="Nhóm 39">
              <a:extLst>
                <a:ext uri="{FF2B5EF4-FFF2-40B4-BE49-F238E27FC236}">
                  <a16:creationId xmlns:a16="http://schemas.microsoft.com/office/drawing/2014/main" id="{066DD19B-6380-9385-0EDD-796AFB58FE73}"/>
                </a:ext>
              </a:extLst>
            </p:cNvPr>
            <p:cNvGrpSpPr/>
            <p:nvPr/>
          </p:nvGrpSpPr>
          <p:grpSpPr>
            <a:xfrm>
              <a:off x="1197565" y="2461977"/>
              <a:ext cx="5447718" cy="815404"/>
              <a:chOff x="933164" y="1352534"/>
              <a:chExt cx="5447718" cy="815404"/>
            </a:xfrm>
          </p:grpSpPr>
          <p:sp>
            <p:nvSpPr>
              <p:cNvPr id="41" name="Hình chữ nhật: Góc Tròn 40">
                <a:extLst>
                  <a:ext uri="{FF2B5EF4-FFF2-40B4-BE49-F238E27FC236}">
                    <a16:creationId xmlns:a16="http://schemas.microsoft.com/office/drawing/2014/main" id="{10E9BC82-60DF-EE31-99FE-9939BC8B1747}"/>
                  </a:ext>
                </a:extLst>
              </p:cNvPr>
              <p:cNvSpPr/>
              <p:nvPr/>
            </p:nvSpPr>
            <p:spPr>
              <a:xfrm>
                <a:off x="933164" y="1352534"/>
                <a:ext cx="5447718" cy="815404"/>
              </a:xfrm>
              <a:prstGeom prst="roundRect">
                <a:avLst/>
              </a:prstGeom>
              <a:solidFill>
                <a:srgbClr val="5AD2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FFFFF"/>
                  </a:solidFill>
                  <a:latin typeface="Calibri"/>
                  <a:sym typeface="Arial"/>
                </a:endParaRPr>
              </a:p>
            </p:txBody>
          </p:sp>
          <p:sp>
            <p:nvSpPr>
              <p:cNvPr id="42" name="Hộp Văn bản 41">
                <a:extLst>
                  <a:ext uri="{FF2B5EF4-FFF2-40B4-BE49-F238E27FC236}">
                    <a16:creationId xmlns:a16="http://schemas.microsoft.com/office/drawing/2014/main" id="{8E23B0BD-2966-B8E2-6A79-66139F6471ED}"/>
                  </a:ext>
                </a:extLst>
              </p:cNvPr>
              <p:cNvSpPr txBox="1"/>
              <p:nvPr/>
            </p:nvSpPr>
            <p:spPr>
              <a:xfrm>
                <a:off x="1009349" y="1360024"/>
                <a:ext cx="5171508" cy="807914"/>
              </a:xfrm>
              <a:prstGeom prst="rect">
                <a:avLst/>
              </a:prstGeom>
              <a:noFill/>
            </p:spPr>
            <p:txBody>
              <a:bodyPr wrap="square" rtlCol="0">
                <a:spAutoFit/>
              </a:bodyPr>
              <a:lstStyle/>
              <a:p>
                <a:pPr algn="ctr" defTabSz="1219170">
                  <a:buClr>
                    <a:srgbClr val="000000"/>
                  </a:buClr>
                  <a:defRPr/>
                </a:pPr>
                <a:r>
                  <a:rPr lang="vi-VN" sz="3200" b="1" kern="0">
                    <a:latin typeface="Calibri"/>
                    <a:cs typeface="Arial"/>
                    <a:sym typeface="Arial"/>
                  </a:rPr>
                  <a:t>Thí sinh đoạt giải Đặc biệt nhận được những vinh dự gì?</a:t>
                </a:r>
                <a:endParaRPr lang="vi-VN" sz="3200" b="1" kern="0" dirty="0">
                  <a:latin typeface="Calibri"/>
                  <a:cs typeface="Arial"/>
                  <a:sym typeface="Arial"/>
                </a:endParaRPr>
              </a:p>
            </p:txBody>
          </p:sp>
        </p:grpSp>
      </p:grpSp>
      <p:sp>
        <p:nvSpPr>
          <p:cNvPr id="14" name="Hộp Văn bản 18">
            <a:extLst>
              <a:ext uri="{FF2B5EF4-FFF2-40B4-BE49-F238E27FC236}">
                <a16:creationId xmlns:a16="http://schemas.microsoft.com/office/drawing/2014/main" id="{6ACBFE52-3FA7-4F42-81B2-9BB49EAA0292}"/>
              </a:ext>
            </a:extLst>
          </p:cNvPr>
          <p:cNvSpPr txBox="1"/>
          <p:nvPr/>
        </p:nvSpPr>
        <p:spPr>
          <a:xfrm>
            <a:off x="972452" y="2564424"/>
            <a:ext cx="8219764" cy="3170099"/>
          </a:xfrm>
          <a:prstGeom prst="rect">
            <a:avLst/>
          </a:prstGeom>
          <a:noFill/>
        </p:spPr>
        <p:txBody>
          <a:bodyPr wrap="square" rtlCol="0">
            <a:spAutoFit/>
          </a:bodyPr>
          <a:lstStyle/>
          <a:p>
            <a:pPr algn="just" defTabSz="1219170">
              <a:buClr>
                <a:srgbClr val="000000"/>
              </a:buClr>
            </a:pPr>
            <a:r>
              <a:rPr lang="en-US" sz="4000" i="1" kern="0">
                <a:cs typeface="Arial"/>
                <a:sym typeface="Arial"/>
              </a:rPr>
              <a:t>	</a:t>
            </a:r>
            <a:r>
              <a:rPr lang="vi-VN" sz="4000" i="1" kern="0">
                <a:cs typeface="Arial"/>
                <a:sym typeface="Arial"/>
              </a:rPr>
              <a:t>Hằng năm, thí sinh đoạt giải Đặc biệt được tham gia lễ trao giải tại Nhật Bản và được khắc tên trên cúp "Đóa hoa đồng thoại" - phần thưởng vinh danh các tác giả xuất sắc.</a:t>
            </a:r>
            <a:endParaRPr lang="en-US" sz="4000" kern="0" dirty="0">
              <a:latin typeface="Calibri"/>
              <a:cs typeface="Arial"/>
              <a:sym typeface="Arial"/>
            </a:endParaRPr>
          </a:p>
        </p:txBody>
      </p:sp>
      <p:grpSp>
        <p:nvGrpSpPr>
          <p:cNvPr id="15" name="Nhóm 29">
            <a:extLst>
              <a:ext uri="{FF2B5EF4-FFF2-40B4-BE49-F238E27FC236}">
                <a16:creationId xmlns:a16="http://schemas.microsoft.com/office/drawing/2014/main" id="{41A9F896-02D3-49C0-B004-D24337C3F605}"/>
              </a:ext>
            </a:extLst>
          </p:cNvPr>
          <p:cNvGrpSpPr/>
          <p:nvPr/>
        </p:nvGrpSpPr>
        <p:grpSpPr>
          <a:xfrm>
            <a:off x="9848849" y="3607336"/>
            <a:ext cx="2217347" cy="3206004"/>
            <a:chOff x="3629134" y="2816948"/>
            <a:chExt cx="1663010" cy="2404503"/>
          </a:xfrm>
        </p:grpSpPr>
        <p:sp>
          <p:nvSpPr>
            <p:cNvPr id="16" name="Hình Bầu dục 30">
              <a:extLst>
                <a:ext uri="{FF2B5EF4-FFF2-40B4-BE49-F238E27FC236}">
                  <a16:creationId xmlns:a16="http://schemas.microsoft.com/office/drawing/2014/main" id="{4A75130D-A47F-494A-B420-D77E3252744C}"/>
                </a:ext>
              </a:extLst>
            </p:cNvPr>
            <p:cNvSpPr/>
            <p:nvPr/>
          </p:nvSpPr>
          <p:spPr>
            <a:xfrm>
              <a:off x="3992481" y="4556428"/>
              <a:ext cx="971257" cy="496021"/>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Calibri"/>
                <a:sym typeface="Arial"/>
              </a:endParaRPr>
            </a:p>
          </p:txBody>
        </p:sp>
        <p:pic>
          <p:nvPicPr>
            <p:cNvPr id="17" name="Hình ảnh 31">
              <a:extLst>
                <a:ext uri="{FF2B5EF4-FFF2-40B4-BE49-F238E27FC236}">
                  <a16:creationId xmlns:a16="http://schemas.microsoft.com/office/drawing/2014/main" id="{4A4FB4CB-113C-4247-BD41-5D9F69B48288}"/>
                </a:ext>
              </a:extLst>
            </p:cNvPr>
            <p:cNvPicPr>
              <a:picLocks noChangeAspect="1"/>
            </p:cNvPicPr>
            <p:nvPr/>
          </p:nvPicPr>
          <p:blipFill rotWithShape="1">
            <a:blip r:embed="rId5"/>
            <a:srcRect l="36240" t="55991" r="46325" b="-805"/>
            <a:stretch/>
          </p:blipFill>
          <p:spPr>
            <a:xfrm>
              <a:off x="3629134" y="2816948"/>
              <a:ext cx="1663010" cy="2404503"/>
            </a:xfrm>
            <a:prstGeom prst="ellipse">
              <a:avLst/>
            </a:prstGeom>
          </p:spPr>
        </p:pic>
      </p:grpSp>
      <p:sp>
        <p:nvSpPr>
          <p:cNvPr id="12" name="Bong bóng Lời nói: Hình chữ nhật với Góc Tròn 1">
            <a:extLst>
              <a:ext uri="{FF2B5EF4-FFF2-40B4-BE49-F238E27FC236}">
                <a16:creationId xmlns:a16="http://schemas.microsoft.com/office/drawing/2014/main" id="{B7941BC2-6459-4FE8-AA24-C6E607A5C865}"/>
              </a:ext>
            </a:extLst>
          </p:cNvPr>
          <p:cNvSpPr/>
          <p:nvPr/>
        </p:nvSpPr>
        <p:spPr>
          <a:xfrm>
            <a:off x="870630" y="2384428"/>
            <a:ext cx="8589254" cy="3474507"/>
          </a:xfrm>
          <a:custGeom>
            <a:avLst/>
            <a:gdLst>
              <a:gd name="connsiteX0" fmla="*/ 0 w 8589254"/>
              <a:gd name="connsiteY0" fmla="*/ 579096 h 3474507"/>
              <a:gd name="connsiteX1" fmla="*/ 579096 w 8589254"/>
              <a:gd name="connsiteY1" fmla="*/ 0 h 3474507"/>
              <a:gd name="connsiteX2" fmla="*/ 1221635 w 8589254"/>
              <a:gd name="connsiteY2" fmla="*/ 0 h 3474507"/>
              <a:gd name="connsiteX3" fmla="*/ 1864174 w 8589254"/>
              <a:gd name="connsiteY3" fmla="*/ 0 h 3474507"/>
              <a:gd name="connsiteX4" fmla="*/ 2462399 w 8589254"/>
              <a:gd name="connsiteY4" fmla="*/ 0 h 3474507"/>
              <a:gd name="connsiteX5" fmla="*/ 2883373 w 8589254"/>
              <a:gd name="connsiteY5" fmla="*/ 0 h 3474507"/>
              <a:gd name="connsiteX6" fmla="*/ 3481599 w 8589254"/>
              <a:gd name="connsiteY6" fmla="*/ 0 h 3474507"/>
              <a:gd name="connsiteX7" fmla="*/ 3902573 w 8589254"/>
              <a:gd name="connsiteY7" fmla="*/ 0 h 3474507"/>
              <a:gd name="connsiteX8" fmla="*/ 4367859 w 8589254"/>
              <a:gd name="connsiteY8" fmla="*/ 0 h 3474507"/>
              <a:gd name="connsiteX9" fmla="*/ 5010398 w 8589254"/>
              <a:gd name="connsiteY9" fmla="*/ 0 h 3474507"/>
              <a:gd name="connsiteX10" fmla="*/ 5010398 w 8589254"/>
              <a:gd name="connsiteY10" fmla="*/ 0 h 3474507"/>
              <a:gd name="connsiteX11" fmla="*/ 5504280 w 8589254"/>
              <a:gd name="connsiteY11" fmla="*/ 0 h 3474507"/>
              <a:gd name="connsiteX12" fmla="*/ 6084055 w 8589254"/>
              <a:gd name="connsiteY12" fmla="*/ 0 h 3474507"/>
              <a:gd name="connsiteX13" fmla="*/ 6556464 w 8589254"/>
              <a:gd name="connsiteY13" fmla="*/ 0 h 3474507"/>
              <a:gd name="connsiteX14" fmla="*/ 7157712 w 8589254"/>
              <a:gd name="connsiteY14" fmla="*/ 0 h 3474507"/>
              <a:gd name="connsiteX15" fmla="*/ 7600984 w 8589254"/>
              <a:gd name="connsiteY15" fmla="*/ 0 h 3474507"/>
              <a:gd name="connsiteX16" fmla="*/ 8010158 w 8589254"/>
              <a:gd name="connsiteY16" fmla="*/ 0 h 3474507"/>
              <a:gd name="connsiteX17" fmla="*/ 8589254 w 8589254"/>
              <a:gd name="connsiteY17" fmla="*/ 579096 h 3474507"/>
              <a:gd name="connsiteX18" fmla="*/ 8589254 w 8589254"/>
              <a:gd name="connsiteY18" fmla="*/ 1061663 h 3474507"/>
              <a:gd name="connsiteX19" fmla="*/ 8589254 w 8589254"/>
              <a:gd name="connsiteY19" fmla="*/ 1558706 h 3474507"/>
              <a:gd name="connsiteX20" fmla="*/ 8589254 w 8589254"/>
              <a:gd name="connsiteY20" fmla="*/ 2026796 h 3474507"/>
              <a:gd name="connsiteX21" fmla="*/ 9008486 w 8589254"/>
              <a:gd name="connsiteY21" fmla="*/ 2031030 h 3474507"/>
              <a:gd name="connsiteX22" fmla="*/ 9444830 w 8589254"/>
              <a:gd name="connsiteY22" fmla="*/ 2035436 h 3474507"/>
              <a:gd name="connsiteX23" fmla="*/ 9168194 w 8589254"/>
              <a:gd name="connsiteY23" fmla="*/ 2313498 h 3474507"/>
              <a:gd name="connsiteX24" fmla="*/ 8865890 w 8589254"/>
              <a:gd name="connsiteY24" fmla="*/ 2617361 h 3474507"/>
              <a:gd name="connsiteX25" fmla="*/ 8589254 w 8589254"/>
              <a:gd name="connsiteY25" fmla="*/ 2895423 h 3474507"/>
              <a:gd name="connsiteX26" fmla="*/ 8589254 w 8589254"/>
              <a:gd name="connsiteY26" fmla="*/ 2895411 h 3474507"/>
              <a:gd name="connsiteX27" fmla="*/ 8010158 w 8589254"/>
              <a:gd name="connsiteY27" fmla="*/ 3474507 h 3474507"/>
              <a:gd name="connsiteX28" fmla="*/ 7600984 w 8589254"/>
              <a:gd name="connsiteY28" fmla="*/ 3474507 h 3474507"/>
              <a:gd name="connsiteX29" fmla="*/ 7157712 w 8589254"/>
              <a:gd name="connsiteY29" fmla="*/ 3474507 h 3474507"/>
              <a:gd name="connsiteX30" fmla="*/ 6599410 w 8589254"/>
              <a:gd name="connsiteY30" fmla="*/ 3474507 h 3474507"/>
              <a:gd name="connsiteX31" fmla="*/ 6105528 w 8589254"/>
              <a:gd name="connsiteY31" fmla="*/ 3474507 h 3474507"/>
              <a:gd name="connsiteX32" fmla="*/ 5611646 w 8589254"/>
              <a:gd name="connsiteY32" fmla="*/ 3474507 h 3474507"/>
              <a:gd name="connsiteX33" fmla="*/ 5010398 w 8589254"/>
              <a:gd name="connsiteY33" fmla="*/ 3474507 h 3474507"/>
              <a:gd name="connsiteX34" fmla="*/ 5010398 w 8589254"/>
              <a:gd name="connsiteY34" fmla="*/ 3474507 h 3474507"/>
              <a:gd name="connsiteX35" fmla="*/ 4412172 w 8589254"/>
              <a:gd name="connsiteY35" fmla="*/ 3474507 h 3474507"/>
              <a:gd name="connsiteX36" fmla="*/ 3769633 w 8589254"/>
              <a:gd name="connsiteY36" fmla="*/ 3474507 h 3474507"/>
              <a:gd name="connsiteX37" fmla="*/ 3348660 w 8589254"/>
              <a:gd name="connsiteY37" fmla="*/ 3474507 h 3474507"/>
              <a:gd name="connsiteX38" fmla="*/ 2883373 w 8589254"/>
              <a:gd name="connsiteY38" fmla="*/ 3474507 h 3474507"/>
              <a:gd name="connsiteX39" fmla="*/ 2418086 w 8589254"/>
              <a:gd name="connsiteY39" fmla="*/ 3474507 h 3474507"/>
              <a:gd name="connsiteX40" fmla="*/ 1908487 w 8589254"/>
              <a:gd name="connsiteY40" fmla="*/ 3474507 h 3474507"/>
              <a:gd name="connsiteX41" fmla="*/ 1354574 w 8589254"/>
              <a:gd name="connsiteY41" fmla="*/ 3474507 h 3474507"/>
              <a:gd name="connsiteX42" fmla="*/ 579096 w 8589254"/>
              <a:gd name="connsiteY42" fmla="*/ 3474507 h 3474507"/>
              <a:gd name="connsiteX43" fmla="*/ 0 w 8589254"/>
              <a:gd name="connsiteY43" fmla="*/ 2895411 h 3474507"/>
              <a:gd name="connsiteX44" fmla="*/ 0 w 8589254"/>
              <a:gd name="connsiteY44" fmla="*/ 2895423 h 3474507"/>
              <a:gd name="connsiteX45" fmla="*/ 0 w 8589254"/>
              <a:gd name="connsiteY45" fmla="*/ 2461110 h 3474507"/>
              <a:gd name="connsiteX46" fmla="*/ 0 w 8589254"/>
              <a:gd name="connsiteY46" fmla="*/ 2026796 h 3474507"/>
              <a:gd name="connsiteX47" fmla="*/ 0 w 8589254"/>
              <a:gd name="connsiteY47" fmla="*/ 2026796 h 3474507"/>
              <a:gd name="connsiteX48" fmla="*/ 0 w 8589254"/>
              <a:gd name="connsiteY48" fmla="*/ 1558706 h 3474507"/>
              <a:gd name="connsiteX49" fmla="*/ 0 w 8589254"/>
              <a:gd name="connsiteY49" fmla="*/ 1119571 h 3474507"/>
              <a:gd name="connsiteX50" fmla="*/ 0 w 8589254"/>
              <a:gd name="connsiteY50" fmla="*/ 579096 h 347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589254" h="3474507" extrusionOk="0">
                <a:moveTo>
                  <a:pt x="0" y="579096"/>
                </a:moveTo>
                <a:cubicBezTo>
                  <a:pt x="-94585" y="252184"/>
                  <a:pt x="172011" y="13659"/>
                  <a:pt x="579096" y="0"/>
                </a:cubicBezTo>
                <a:cubicBezTo>
                  <a:pt x="891285" y="-10179"/>
                  <a:pt x="1051482" y="58031"/>
                  <a:pt x="1221635" y="0"/>
                </a:cubicBezTo>
                <a:cubicBezTo>
                  <a:pt x="1391788" y="-58031"/>
                  <a:pt x="1639763" y="44607"/>
                  <a:pt x="1864174" y="0"/>
                </a:cubicBezTo>
                <a:cubicBezTo>
                  <a:pt x="2088585" y="-44607"/>
                  <a:pt x="2187800" y="32055"/>
                  <a:pt x="2462399" y="0"/>
                </a:cubicBezTo>
                <a:cubicBezTo>
                  <a:pt x="2736999" y="-32055"/>
                  <a:pt x="2685732" y="11521"/>
                  <a:pt x="2883373" y="0"/>
                </a:cubicBezTo>
                <a:cubicBezTo>
                  <a:pt x="3081014" y="-11521"/>
                  <a:pt x="3258534" y="65167"/>
                  <a:pt x="3481599" y="0"/>
                </a:cubicBezTo>
                <a:cubicBezTo>
                  <a:pt x="3704664" y="-65167"/>
                  <a:pt x="3713525" y="45698"/>
                  <a:pt x="3902573" y="0"/>
                </a:cubicBezTo>
                <a:cubicBezTo>
                  <a:pt x="4091621" y="-45698"/>
                  <a:pt x="4250051" y="52608"/>
                  <a:pt x="4367859" y="0"/>
                </a:cubicBezTo>
                <a:cubicBezTo>
                  <a:pt x="4485667" y="-52608"/>
                  <a:pt x="4800115" y="24747"/>
                  <a:pt x="5010398" y="0"/>
                </a:cubicBezTo>
                <a:lnTo>
                  <a:pt x="5010398" y="0"/>
                </a:lnTo>
                <a:cubicBezTo>
                  <a:pt x="5171808" y="-22570"/>
                  <a:pt x="5384913" y="15306"/>
                  <a:pt x="5504280" y="0"/>
                </a:cubicBezTo>
                <a:cubicBezTo>
                  <a:pt x="5623647" y="-15306"/>
                  <a:pt x="5840082" y="57857"/>
                  <a:pt x="6084055" y="0"/>
                </a:cubicBezTo>
                <a:cubicBezTo>
                  <a:pt x="6328029" y="-57857"/>
                  <a:pt x="6364444" y="33348"/>
                  <a:pt x="6556464" y="0"/>
                </a:cubicBezTo>
                <a:cubicBezTo>
                  <a:pt x="6748484" y="-33348"/>
                  <a:pt x="6993027" y="35010"/>
                  <a:pt x="7157712" y="0"/>
                </a:cubicBezTo>
                <a:cubicBezTo>
                  <a:pt x="7287417" y="-24495"/>
                  <a:pt x="7470412" y="32400"/>
                  <a:pt x="7600984" y="0"/>
                </a:cubicBezTo>
                <a:cubicBezTo>
                  <a:pt x="7731556" y="-32400"/>
                  <a:pt x="7821156" y="38692"/>
                  <a:pt x="8010158" y="0"/>
                </a:cubicBezTo>
                <a:cubicBezTo>
                  <a:pt x="8393759" y="-7856"/>
                  <a:pt x="8619867" y="258643"/>
                  <a:pt x="8589254" y="579096"/>
                </a:cubicBezTo>
                <a:cubicBezTo>
                  <a:pt x="8589940" y="741771"/>
                  <a:pt x="8546447" y="832962"/>
                  <a:pt x="8589254" y="1061663"/>
                </a:cubicBezTo>
                <a:cubicBezTo>
                  <a:pt x="8632061" y="1290364"/>
                  <a:pt x="8567731" y="1325439"/>
                  <a:pt x="8589254" y="1558706"/>
                </a:cubicBezTo>
                <a:cubicBezTo>
                  <a:pt x="8610777" y="1791973"/>
                  <a:pt x="8552876" y="1847130"/>
                  <a:pt x="8589254" y="2026796"/>
                </a:cubicBezTo>
                <a:cubicBezTo>
                  <a:pt x="8718163" y="1991727"/>
                  <a:pt x="8918407" y="2078040"/>
                  <a:pt x="9008486" y="2031030"/>
                </a:cubicBezTo>
                <a:cubicBezTo>
                  <a:pt x="9098565" y="1984019"/>
                  <a:pt x="9351369" y="2048861"/>
                  <a:pt x="9444830" y="2035436"/>
                </a:cubicBezTo>
                <a:cubicBezTo>
                  <a:pt x="9355621" y="2181803"/>
                  <a:pt x="9217777" y="2198033"/>
                  <a:pt x="9168194" y="2313498"/>
                </a:cubicBezTo>
                <a:cubicBezTo>
                  <a:pt x="9118611" y="2428963"/>
                  <a:pt x="8909515" y="2538102"/>
                  <a:pt x="8865890" y="2617361"/>
                </a:cubicBezTo>
                <a:cubicBezTo>
                  <a:pt x="8822265" y="2696620"/>
                  <a:pt x="8665408" y="2784791"/>
                  <a:pt x="8589254" y="2895423"/>
                </a:cubicBezTo>
                <a:cubicBezTo>
                  <a:pt x="8589253" y="2895420"/>
                  <a:pt x="8589255" y="2895413"/>
                  <a:pt x="8589254" y="2895411"/>
                </a:cubicBezTo>
                <a:cubicBezTo>
                  <a:pt x="8559823" y="3227656"/>
                  <a:pt x="8338189" y="3463095"/>
                  <a:pt x="8010158" y="3474507"/>
                </a:cubicBezTo>
                <a:cubicBezTo>
                  <a:pt x="7853920" y="3517734"/>
                  <a:pt x="7695599" y="3446910"/>
                  <a:pt x="7600984" y="3474507"/>
                </a:cubicBezTo>
                <a:cubicBezTo>
                  <a:pt x="7506369" y="3502104"/>
                  <a:pt x="7361056" y="3474233"/>
                  <a:pt x="7157712" y="3474507"/>
                </a:cubicBezTo>
                <a:cubicBezTo>
                  <a:pt x="7035102" y="3495622"/>
                  <a:pt x="6751740" y="3457733"/>
                  <a:pt x="6599410" y="3474507"/>
                </a:cubicBezTo>
                <a:cubicBezTo>
                  <a:pt x="6447080" y="3491281"/>
                  <a:pt x="6216556" y="3464067"/>
                  <a:pt x="6105528" y="3474507"/>
                </a:cubicBezTo>
                <a:cubicBezTo>
                  <a:pt x="5994500" y="3484947"/>
                  <a:pt x="5838492" y="3417484"/>
                  <a:pt x="5611646" y="3474507"/>
                </a:cubicBezTo>
                <a:cubicBezTo>
                  <a:pt x="5384800" y="3531530"/>
                  <a:pt x="5234842" y="3422397"/>
                  <a:pt x="5010398" y="3474507"/>
                </a:cubicBezTo>
                <a:lnTo>
                  <a:pt x="5010398" y="3474507"/>
                </a:lnTo>
                <a:cubicBezTo>
                  <a:pt x="4735596" y="3477540"/>
                  <a:pt x="4624443" y="3452770"/>
                  <a:pt x="4412172" y="3474507"/>
                </a:cubicBezTo>
                <a:cubicBezTo>
                  <a:pt x="4199901" y="3496244"/>
                  <a:pt x="4082153" y="3447892"/>
                  <a:pt x="3769633" y="3474507"/>
                </a:cubicBezTo>
                <a:cubicBezTo>
                  <a:pt x="3457113" y="3501122"/>
                  <a:pt x="3555568" y="3459054"/>
                  <a:pt x="3348660" y="3474507"/>
                </a:cubicBezTo>
                <a:cubicBezTo>
                  <a:pt x="3141752" y="3489960"/>
                  <a:pt x="3061458" y="3435138"/>
                  <a:pt x="2883373" y="3474507"/>
                </a:cubicBezTo>
                <a:cubicBezTo>
                  <a:pt x="2705288" y="3513876"/>
                  <a:pt x="2602508" y="3438001"/>
                  <a:pt x="2418086" y="3474507"/>
                </a:cubicBezTo>
                <a:cubicBezTo>
                  <a:pt x="2233664" y="3511013"/>
                  <a:pt x="2152656" y="3422526"/>
                  <a:pt x="1908487" y="3474507"/>
                </a:cubicBezTo>
                <a:cubicBezTo>
                  <a:pt x="1664318" y="3526488"/>
                  <a:pt x="1613221" y="3460117"/>
                  <a:pt x="1354574" y="3474507"/>
                </a:cubicBezTo>
                <a:cubicBezTo>
                  <a:pt x="1095927" y="3488897"/>
                  <a:pt x="886214" y="3423007"/>
                  <a:pt x="579096" y="3474507"/>
                </a:cubicBezTo>
                <a:cubicBezTo>
                  <a:pt x="289520" y="3473697"/>
                  <a:pt x="-57657" y="3252318"/>
                  <a:pt x="0" y="2895411"/>
                </a:cubicBezTo>
                <a:cubicBezTo>
                  <a:pt x="0" y="2895417"/>
                  <a:pt x="-1" y="2895418"/>
                  <a:pt x="0" y="2895423"/>
                </a:cubicBezTo>
                <a:cubicBezTo>
                  <a:pt x="-17941" y="2735448"/>
                  <a:pt x="911" y="2592055"/>
                  <a:pt x="0" y="2461110"/>
                </a:cubicBezTo>
                <a:cubicBezTo>
                  <a:pt x="-911" y="2330165"/>
                  <a:pt x="32708" y="2219361"/>
                  <a:pt x="0" y="2026796"/>
                </a:cubicBezTo>
                <a:lnTo>
                  <a:pt x="0" y="2026796"/>
                </a:lnTo>
                <a:cubicBezTo>
                  <a:pt x="-13530" y="1895208"/>
                  <a:pt x="10804" y="1706449"/>
                  <a:pt x="0" y="1558706"/>
                </a:cubicBezTo>
                <a:cubicBezTo>
                  <a:pt x="-10804" y="1410963"/>
                  <a:pt x="1387" y="1318382"/>
                  <a:pt x="0" y="1119571"/>
                </a:cubicBezTo>
                <a:cubicBezTo>
                  <a:pt x="-1387" y="920761"/>
                  <a:pt x="11038" y="736791"/>
                  <a:pt x="0" y="579096"/>
                </a:cubicBezTo>
                <a:close/>
              </a:path>
            </a:pathLst>
          </a:custGeom>
          <a:noFill/>
          <a:ln>
            <a:solidFill>
              <a:srgbClr val="FFC000"/>
            </a:solidFill>
            <a:prstDash val="lgDashDot"/>
            <a:extLst>
              <a:ext uri="{C807C97D-BFC1-408E-A445-0C87EB9F89A2}">
                <ask:lineSketchStyleProps xmlns:ask="http://schemas.microsoft.com/office/drawing/2018/sketchyshapes" sd="1504959849">
                  <a:prstGeom prst="wedgeRoundRectCallout">
                    <a:avLst>
                      <a:gd name="adj1" fmla="val 59961"/>
                      <a:gd name="adj2" fmla="val 8582"/>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spTree>
    <p:extLst>
      <p:ext uri="{BB962C8B-B14F-4D97-AF65-F5344CB8AC3E}">
        <p14:creationId xmlns:p14="http://schemas.microsoft.com/office/powerpoint/2010/main" val="32844131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1" presetClass="entr" presetSubtype="0" fill="hold" nodeType="withEffect">
                                  <p:stCondLst>
                                    <p:cond delay="0"/>
                                  </p:stCondLst>
                                  <p:childTnLst>
                                    <p:set>
                                      <p:cBhvr>
                                        <p:cTn id="11" dur="1" fill="hold">
                                          <p:stCondLst>
                                            <p:cond delay="249"/>
                                          </p:stCondLst>
                                        </p:cTn>
                                        <p:tgtEl>
                                          <p:spTgt spid="15"/>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Am-thanh-trao-giai-thuong-www_tiengdong_com.wav"/>
                                        </p:tgtEl>
                                      </p:cMediaNode>
                                    </p:audio>
                                  </p:subTnLst>
                                </p:cTn>
                              </p:par>
                              <p:par>
                                <p:cTn id="12" presetID="32" presetClass="emph" presetSubtype="0" fill="hold" nodeType="withEffect">
                                  <p:stCondLst>
                                    <p:cond delay="0"/>
                                  </p:stCondLst>
                                  <p:childTnLst>
                                    <p:animRot by="120000">
                                      <p:cBhvr>
                                        <p:cTn id="13" dur="100" fill="hold">
                                          <p:stCondLst>
                                            <p:cond delay="0"/>
                                          </p:stCondLst>
                                        </p:cTn>
                                        <p:tgtEl>
                                          <p:spTgt spid="15"/>
                                        </p:tgtEl>
                                        <p:attrNameLst>
                                          <p:attrName>r</p:attrName>
                                        </p:attrNameLst>
                                      </p:cBhvr>
                                    </p:animRot>
                                    <p:animRot by="-240000">
                                      <p:cBhvr>
                                        <p:cTn id="14" dur="200" fill="hold">
                                          <p:stCondLst>
                                            <p:cond delay="200"/>
                                          </p:stCondLst>
                                        </p:cTn>
                                        <p:tgtEl>
                                          <p:spTgt spid="15"/>
                                        </p:tgtEl>
                                        <p:attrNameLst>
                                          <p:attrName>r</p:attrName>
                                        </p:attrNameLst>
                                      </p:cBhvr>
                                    </p:animRot>
                                    <p:animRot by="240000">
                                      <p:cBhvr>
                                        <p:cTn id="15" dur="200" fill="hold">
                                          <p:stCondLst>
                                            <p:cond delay="400"/>
                                          </p:stCondLst>
                                        </p:cTn>
                                        <p:tgtEl>
                                          <p:spTgt spid="15"/>
                                        </p:tgtEl>
                                        <p:attrNameLst>
                                          <p:attrName>r</p:attrName>
                                        </p:attrNameLst>
                                      </p:cBhvr>
                                    </p:animRot>
                                    <p:animRot by="-240000">
                                      <p:cBhvr>
                                        <p:cTn id="16" dur="200" fill="hold">
                                          <p:stCondLst>
                                            <p:cond delay="600"/>
                                          </p:stCondLst>
                                        </p:cTn>
                                        <p:tgtEl>
                                          <p:spTgt spid="15"/>
                                        </p:tgtEl>
                                        <p:attrNameLst>
                                          <p:attrName>r</p:attrName>
                                        </p:attrNameLst>
                                      </p:cBhvr>
                                    </p:animRot>
                                    <p:animRot by="120000">
                                      <p:cBhvr>
                                        <p:cTn id="17" dur="200" fill="hold">
                                          <p:stCondLst>
                                            <p:cond delay="800"/>
                                          </p:stCondLst>
                                        </p:cTn>
                                        <p:tgtEl>
                                          <p:spTgt spid="15"/>
                                        </p:tgtEl>
                                        <p:attrNameLst>
                                          <p:attrName>r</p:attrName>
                                        </p:attrNameLst>
                                      </p:cBhvr>
                                    </p:animRot>
                                  </p:childTnLst>
                                </p:cTn>
                              </p:par>
                              <p:par>
                                <p:cTn id="18" presetID="22" presetClass="entr" presetSubtype="8"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07"/>
        <p:cNvGrpSpPr/>
        <p:nvPr/>
      </p:nvGrpSpPr>
      <p:grpSpPr>
        <a:xfrm>
          <a:off x="0" y="0"/>
          <a:ext cx="0" cy="0"/>
          <a:chOff x="0" y="0"/>
          <a:chExt cx="0" cy="0"/>
        </a:xfrm>
      </p:grpSpPr>
      <p:pic>
        <p:nvPicPr>
          <p:cNvPr id="4" name="Hình ảnh 3">
            <a:extLst>
              <a:ext uri="{FF2B5EF4-FFF2-40B4-BE49-F238E27FC236}">
                <a16:creationId xmlns:a16="http://schemas.microsoft.com/office/drawing/2014/main" id="{91C57EBE-AA15-F6E6-B178-899C5B8C4C7F}"/>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Lst>
          </a:blip>
          <a:stretch>
            <a:fillRect/>
          </a:stretch>
        </p:blipFill>
        <p:spPr>
          <a:xfrm>
            <a:off x="4705620" y="783257"/>
            <a:ext cx="6999493" cy="4545125"/>
          </a:xfrm>
          <a:prstGeom prst="rect">
            <a:avLst/>
          </a:prstGeom>
        </p:spPr>
      </p:pic>
      <p:sp>
        <p:nvSpPr>
          <p:cNvPr id="2408" name="Google Shape;2408;p27"/>
          <p:cNvSpPr/>
          <p:nvPr/>
        </p:nvSpPr>
        <p:spPr>
          <a:xfrm>
            <a:off x="1912016" y="6081940"/>
            <a:ext cx="2717200" cy="370400"/>
          </a:xfrm>
          <a:prstGeom prst="ellipse">
            <a:avLst/>
          </a:prstGeom>
          <a:solidFill>
            <a:srgbClr val="2D9537">
              <a:alpha val="169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409" name="Google Shape;2409;p27"/>
          <p:cNvGrpSpPr/>
          <p:nvPr/>
        </p:nvGrpSpPr>
        <p:grpSpPr>
          <a:xfrm flipH="1">
            <a:off x="6821880" y="5493919"/>
            <a:ext cx="718821" cy="818131"/>
            <a:chOff x="6927297" y="3003225"/>
            <a:chExt cx="825599" cy="939660"/>
          </a:xfrm>
        </p:grpSpPr>
        <p:sp>
          <p:nvSpPr>
            <p:cNvPr id="2410" name="Google Shape;2410;p27"/>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1" name="Google Shape;2411;p27"/>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2" name="Google Shape;2412;p27"/>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3" name="Google Shape;2413;p27"/>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4" name="Google Shape;2414;p27"/>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5" name="Google Shape;241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6" name="Google Shape;2416;p27"/>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7" name="Google Shape;241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420" name="Google Shape;2420;p27"/>
          <p:cNvGrpSpPr/>
          <p:nvPr/>
        </p:nvGrpSpPr>
        <p:grpSpPr>
          <a:xfrm>
            <a:off x="2353654" y="3895639"/>
            <a:ext cx="2531119" cy="2416392"/>
            <a:chOff x="5615910" y="3442995"/>
            <a:chExt cx="1249812" cy="1193005"/>
          </a:xfrm>
        </p:grpSpPr>
        <p:sp>
          <p:nvSpPr>
            <p:cNvPr id="2421" name="Google Shape;2421;p27"/>
            <p:cNvSpPr/>
            <p:nvPr/>
          </p:nvSpPr>
          <p:spPr>
            <a:xfrm>
              <a:off x="5615910" y="3442995"/>
              <a:ext cx="1249812" cy="1193005"/>
            </a:xfrm>
            <a:custGeom>
              <a:avLst/>
              <a:gdLst/>
              <a:ahLst/>
              <a:cxnLst/>
              <a:rect l="l" t="t" r="r" b="b"/>
              <a:pathLst>
                <a:path w="38282" h="36542" extrusionOk="0">
                  <a:moveTo>
                    <a:pt x="26767" y="0"/>
                  </a:moveTo>
                  <a:cubicBezTo>
                    <a:pt x="26631" y="0"/>
                    <a:pt x="26495" y="26"/>
                    <a:pt x="26365" y="77"/>
                  </a:cubicBezTo>
                  <a:cubicBezTo>
                    <a:pt x="26095" y="183"/>
                    <a:pt x="25876" y="397"/>
                    <a:pt x="25761" y="664"/>
                  </a:cubicBezTo>
                  <a:lnTo>
                    <a:pt x="21790" y="9862"/>
                  </a:lnTo>
                  <a:cubicBezTo>
                    <a:pt x="21722" y="9788"/>
                    <a:pt x="21652" y="9717"/>
                    <a:pt x="21580" y="9648"/>
                  </a:cubicBezTo>
                  <a:cubicBezTo>
                    <a:pt x="21598" y="9475"/>
                    <a:pt x="21586" y="9300"/>
                    <a:pt x="21543" y="9133"/>
                  </a:cubicBezTo>
                  <a:cubicBezTo>
                    <a:pt x="21472" y="8850"/>
                    <a:pt x="21312" y="8589"/>
                    <a:pt x="21090" y="8381"/>
                  </a:cubicBezTo>
                  <a:cubicBezTo>
                    <a:pt x="21127" y="8315"/>
                    <a:pt x="21160" y="8243"/>
                    <a:pt x="21190" y="8168"/>
                  </a:cubicBezTo>
                  <a:cubicBezTo>
                    <a:pt x="21434" y="7532"/>
                    <a:pt x="21271" y="6827"/>
                    <a:pt x="20786" y="6409"/>
                  </a:cubicBezTo>
                  <a:cubicBezTo>
                    <a:pt x="20514" y="6177"/>
                    <a:pt x="20159" y="6051"/>
                    <a:pt x="19788" y="6051"/>
                  </a:cubicBezTo>
                  <a:cubicBezTo>
                    <a:pt x="19765" y="6051"/>
                    <a:pt x="19741" y="6052"/>
                    <a:pt x="19718" y="6053"/>
                  </a:cubicBezTo>
                  <a:cubicBezTo>
                    <a:pt x="19624" y="5970"/>
                    <a:pt x="19522" y="5896"/>
                    <a:pt x="19411" y="5837"/>
                  </a:cubicBezTo>
                  <a:cubicBezTo>
                    <a:pt x="19183" y="5713"/>
                    <a:pt x="18928" y="5649"/>
                    <a:pt x="18668" y="5649"/>
                  </a:cubicBezTo>
                  <a:cubicBezTo>
                    <a:pt x="18625" y="5649"/>
                    <a:pt x="18583" y="5650"/>
                    <a:pt x="18541" y="5654"/>
                  </a:cubicBezTo>
                  <a:cubicBezTo>
                    <a:pt x="18451" y="5661"/>
                    <a:pt x="18363" y="5676"/>
                    <a:pt x="18277" y="5698"/>
                  </a:cubicBezTo>
                  <a:cubicBezTo>
                    <a:pt x="18206" y="5631"/>
                    <a:pt x="18134" y="5567"/>
                    <a:pt x="18061" y="5507"/>
                  </a:cubicBezTo>
                  <a:cubicBezTo>
                    <a:pt x="18061" y="5507"/>
                    <a:pt x="17529" y="5146"/>
                    <a:pt x="17343" y="5042"/>
                  </a:cubicBezTo>
                  <a:cubicBezTo>
                    <a:pt x="17219" y="4972"/>
                    <a:pt x="16997" y="4927"/>
                    <a:pt x="16735" y="4927"/>
                  </a:cubicBezTo>
                  <a:cubicBezTo>
                    <a:pt x="16218" y="4927"/>
                    <a:pt x="15545" y="5102"/>
                    <a:pt x="15165" y="5604"/>
                  </a:cubicBezTo>
                  <a:cubicBezTo>
                    <a:pt x="15177" y="5609"/>
                    <a:pt x="15188" y="5614"/>
                    <a:pt x="15198" y="5620"/>
                  </a:cubicBezTo>
                  <a:cubicBezTo>
                    <a:pt x="15784" y="5919"/>
                    <a:pt x="15839" y="6736"/>
                    <a:pt x="15303" y="7116"/>
                  </a:cubicBezTo>
                  <a:cubicBezTo>
                    <a:pt x="14817" y="7459"/>
                    <a:pt x="14212" y="7873"/>
                    <a:pt x="13802" y="8102"/>
                  </a:cubicBezTo>
                  <a:lnTo>
                    <a:pt x="13733" y="8140"/>
                  </a:lnTo>
                  <a:cubicBezTo>
                    <a:pt x="13097" y="8495"/>
                    <a:pt x="12321" y="8982"/>
                    <a:pt x="11772" y="9675"/>
                  </a:cubicBezTo>
                  <a:cubicBezTo>
                    <a:pt x="11661" y="9739"/>
                    <a:pt x="11558" y="9816"/>
                    <a:pt x="11464" y="9905"/>
                  </a:cubicBezTo>
                  <a:cubicBezTo>
                    <a:pt x="11459" y="9905"/>
                    <a:pt x="11455" y="9905"/>
                    <a:pt x="11450" y="9905"/>
                  </a:cubicBezTo>
                  <a:cubicBezTo>
                    <a:pt x="11330" y="9905"/>
                    <a:pt x="11209" y="9918"/>
                    <a:pt x="11092" y="9944"/>
                  </a:cubicBezTo>
                  <a:cubicBezTo>
                    <a:pt x="10875" y="9993"/>
                    <a:pt x="10669" y="10090"/>
                    <a:pt x="10491" y="10225"/>
                  </a:cubicBezTo>
                  <a:cubicBezTo>
                    <a:pt x="10249" y="10308"/>
                    <a:pt x="10018" y="10404"/>
                    <a:pt x="9799" y="10512"/>
                  </a:cubicBezTo>
                  <a:cubicBezTo>
                    <a:pt x="9273" y="10774"/>
                    <a:pt x="8736" y="11180"/>
                    <a:pt x="8326" y="11626"/>
                  </a:cubicBezTo>
                  <a:cubicBezTo>
                    <a:pt x="7830" y="12167"/>
                    <a:pt x="7534" y="12750"/>
                    <a:pt x="7458" y="13328"/>
                  </a:cubicBezTo>
                  <a:cubicBezTo>
                    <a:pt x="7158" y="13484"/>
                    <a:pt x="6878" y="13656"/>
                    <a:pt x="6622" y="13846"/>
                  </a:cubicBezTo>
                  <a:cubicBezTo>
                    <a:pt x="6120" y="14219"/>
                    <a:pt x="5705" y="14660"/>
                    <a:pt x="5387" y="15157"/>
                  </a:cubicBezTo>
                  <a:cubicBezTo>
                    <a:pt x="5068" y="15656"/>
                    <a:pt x="4872" y="16201"/>
                    <a:pt x="4807" y="16758"/>
                  </a:cubicBezTo>
                  <a:cubicBezTo>
                    <a:pt x="4610" y="16937"/>
                    <a:pt x="4438" y="17143"/>
                    <a:pt x="4298" y="17371"/>
                  </a:cubicBezTo>
                  <a:cubicBezTo>
                    <a:pt x="4180" y="17562"/>
                    <a:pt x="4089" y="17761"/>
                    <a:pt x="4026" y="17964"/>
                  </a:cubicBezTo>
                  <a:cubicBezTo>
                    <a:pt x="3971" y="17988"/>
                    <a:pt x="3916" y="18014"/>
                    <a:pt x="3862" y="18042"/>
                  </a:cubicBezTo>
                  <a:cubicBezTo>
                    <a:pt x="2907" y="18090"/>
                    <a:pt x="2009" y="18419"/>
                    <a:pt x="1249" y="19004"/>
                  </a:cubicBezTo>
                  <a:cubicBezTo>
                    <a:pt x="625" y="19483"/>
                    <a:pt x="301" y="19978"/>
                    <a:pt x="266" y="20032"/>
                  </a:cubicBezTo>
                  <a:lnTo>
                    <a:pt x="0" y="20451"/>
                  </a:lnTo>
                  <a:lnTo>
                    <a:pt x="686" y="22288"/>
                  </a:lnTo>
                  <a:lnTo>
                    <a:pt x="734" y="22414"/>
                  </a:lnTo>
                  <a:lnTo>
                    <a:pt x="1726" y="25067"/>
                  </a:lnTo>
                  <a:cubicBezTo>
                    <a:pt x="1733" y="25090"/>
                    <a:pt x="1742" y="25113"/>
                    <a:pt x="1751" y="25135"/>
                  </a:cubicBezTo>
                  <a:lnTo>
                    <a:pt x="5276" y="34571"/>
                  </a:lnTo>
                  <a:lnTo>
                    <a:pt x="5648" y="34744"/>
                  </a:lnTo>
                  <a:cubicBezTo>
                    <a:pt x="6005" y="34909"/>
                    <a:pt x="6331" y="35047"/>
                    <a:pt x="6649" y="35170"/>
                  </a:cubicBezTo>
                  <a:lnTo>
                    <a:pt x="6757" y="35210"/>
                  </a:lnTo>
                  <a:cubicBezTo>
                    <a:pt x="8098" y="35723"/>
                    <a:pt x="9568" y="36095"/>
                    <a:pt x="11125" y="36313"/>
                  </a:cubicBezTo>
                  <a:lnTo>
                    <a:pt x="11146" y="36315"/>
                  </a:lnTo>
                  <a:cubicBezTo>
                    <a:pt x="11165" y="36317"/>
                    <a:pt x="11185" y="36320"/>
                    <a:pt x="11197" y="36322"/>
                  </a:cubicBezTo>
                  <a:lnTo>
                    <a:pt x="11283" y="36337"/>
                  </a:lnTo>
                  <a:lnTo>
                    <a:pt x="11308" y="36337"/>
                  </a:lnTo>
                  <a:cubicBezTo>
                    <a:pt x="12359" y="36473"/>
                    <a:pt x="13450" y="36542"/>
                    <a:pt x="14570" y="36542"/>
                  </a:cubicBezTo>
                  <a:cubicBezTo>
                    <a:pt x="15272" y="36542"/>
                    <a:pt x="15984" y="36515"/>
                    <a:pt x="16703" y="36462"/>
                  </a:cubicBezTo>
                  <a:lnTo>
                    <a:pt x="16712" y="36461"/>
                  </a:lnTo>
                  <a:cubicBezTo>
                    <a:pt x="16744" y="36459"/>
                    <a:pt x="16776" y="36456"/>
                    <a:pt x="16807" y="36455"/>
                  </a:cubicBezTo>
                  <a:lnTo>
                    <a:pt x="16822" y="36454"/>
                  </a:lnTo>
                  <a:cubicBezTo>
                    <a:pt x="18542" y="36319"/>
                    <a:pt x="19993" y="36054"/>
                    <a:pt x="20907" y="35856"/>
                  </a:cubicBezTo>
                  <a:lnTo>
                    <a:pt x="20940" y="35849"/>
                  </a:lnTo>
                  <a:cubicBezTo>
                    <a:pt x="20958" y="35844"/>
                    <a:pt x="20980" y="35840"/>
                    <a:pt x="20989" y="35838"/>
                  </a:cubicBezTo>
                  <a:lnTo>
                    <a:pt x="21021" y="35832"/>
                  </a:lnTo>
                  <a:cubicBezTo>
                    <a:pt x="21784" y="35662"/>
                    <a:pt x="22233" y="35526"/>
                    <a:pt x="22252" y="35521"/>
                  </a:cubicBezTo>
                  <a:lnTo>
                    <a:pt x="22694" y="35386"/>
                  </a:lnTo>
                  <a:lnTo>
                    <a:pt x="23516" y="33486"/>
                  </a:lnTo>
                  <a:lnTo>
                    <a:pt x="27660" y="23882"/>
                  </a:lnTo>
                  <a:cubicBezTo>
                    <a:pt x="27671" y="23857"/>
                    <a:pt x="27683" y="23831"/>
                    <a:pt x="27693" y="23804"/>
                  </a:cubicBezTo>
                  <a:lnTo>
                    <a:pt x="27730" y="23723"/>
                  </a:lnTo>
                  <a:lnTo>
                    <a:pt x="28743" y="21371"/>
                  </a:lnTo>
                  <a:lnTo>
                    <a:pt x="28439" y="20920"/>
                  </a:lnTo>
                  <a:cubicBezTo>
                    <a:pt x="28366" y="20813"/>
                    <a:pt x="27754" y="19941"/>
                    <a:pt x="26644" y="19424"/>
                  </a:cubicBezTo>
                  <a:cubicBezTo>
                    <a:pt x="26625" y="19399"/>
                    <a:pt x="26607" y="19373"/>
                    <a:pt x="26588" y="19348"/>
                  </a:cubicBezTo>
                  <a:cubicBezTo>
                    <a:pt x="26574" y="18831"/>
                    <a:pt x="26417" y="18318"/>
                    <a:pt x="26130" y="17865"/>
                  </a:cubicBezTo>
                  <a:cubicBezTo>
                    <a:pt x="25984" y="17635"/>
                    <a:pt x="25809" y="17428"/>
                    <a:pt x="25605" y="17250"/>
                  </a:cubicBezTo>
                  <a:cubicBezTo>
                    <a:pt x="25641" y="17125"/>
                    <a:pt x="25671" y="17000"/>
                    <a:pt x="25695" y="16872"/>
                  </a:cubicBezTo>
                  <a:cubicBezTo>
                    <a:pt x="25784" y="16399"/>
                    <a:pt x="25786" y="15927"/>
                    <a:pt x="25700" y="15468"/>
                  </a:cubicBezTo>
                  <a:cubicBezTo>
                    <a:pt x="25573" y="14793"/>
                    <a:pt x="25257" y="14159"/>
                    <a:pt x="24785" y="13633"/>
                  </a:cubicBezTo>
                  <a:cubicBezTo>
                    <a:pt x="24305" y="13099"/>
                    <a:pt x="23700" y="12720"/>
                    <a:pt x="23037" y="12536"/>
                  </a:cubicBezTo>
                  <a:cubicBezTo>
                    <a:pt x="23033" y="12535"/>
                    <a:pt x="23028" y="12533"/>
                    <a:pt x="23024" y="12532"/>
                  </a:cubicBezTo>
                  <a:lnTo>
                    <a:pt x="23920" y="10455"/>
                  </a:lnTo>
                  <a:lnTo>
                    <a:pt x="24647" y="10710"/>
                  </a:lnTo>
                  <a:lnTo>
                    <a:pt x="26873" y="11489"/>
                  </a:lnTo>
                  <a:lnTo>
                    <a:pt x="30293" y="12685"/>
                  </a:lnTo>
                  <a:lnTo>
                    <a:pt x="34586" y="14188"/>
                  </a:lnTo>
                  <a:lnTo>
                    <a:pt x="38282" y="4360"/>
                  </a:lnTo>
                  <a:lnTo>
                    <a:pt x="30183" y="1746"/>
                  </a:lnTo>
                  <a:lnTo>
                    <a:pt x="30185" y="1747"/>
                  </a:lnTo>
                  <a:lnTo>
                    <a:pt x="29007" y="1368"/>
                  </a:lnTo>
                  <a:lnTo>
                    <a:pt x="27860" y="998"/>
                  </a:lnTo>
                  <a:cubicBezTo>
                    <a:pt x="27850" y="895"/>
                    <a:pt x="27826" y="791"/>
                    <a:pt x="27786" y="692"/>
                  </a:cubicBezTo>
                  <a:cubicBezTo>
                    <a:pt x="27679" y="420"/>
                    <a:pt x="27471" y="206"/>
                    <a:pt x="27202" y="90"/>
                  </a:cubicBezTo>
                  <a:lnTo>
                    <a:pt x="27198" y="89"/>
                  </a:lnTo>
                  <a:cubicBezTo>
                    <a:pt x="27059" y="30"/>
                    <a:pt x="26913" y="0"/>
                    <a:pt x="26767"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22" name="Google Shape;2422;p27"/>
            <p:cNvSpPr/>
            <p:nvPr/>
          </p:nvSpPr>
          <p:spPr>
            <a:xfrm>
              <a:off x="5788384" y="3879976"/>
              <a:ext cx="640707" cy="233919"/>
            </a:xfrm>
            <a:custGeom>
              <a:avLst/>
              <a:gdLst/>
              <a:ahLst/>
              <a:cxnLst/>
              <a:rect l="l" t="t" r="r" b="b"/>
              <a:pathLst>
                <a:path w="19625" h="7165" extrusionOk="0">
                  <a:moveTo>
                    <a:pt x="16584" y="1"/>
                  </a:moveTo>
                  <a:cubicBezTo>
                    <a:pt x="16103" y="1"/>
                    <a:pt x="15616" y="75"/>
                    <a:pt x="15137" y="136"/>
                  </a:cubicBezTo>
                  <a:cubicBezTo>
                    <a:pt x="14080" y="271"/>
                    <a:pt x="13014" y="338"/>
                    <a:pt x="11948" y="338"/>
                  </a:cubicBezTo>
                  <a:cubicBezTo>
                    <a:pt x="11447" y="338"/>
                    <a:pt x="10946" y="323"/>
                    <a:pt x="10446" y="293"/>
                  </a:cubicBezTo>
                  <a:cubicBezTo>
                    <a:pt x="9118" y="214"/>
                    <a:pt x="7790" y="30"/>
                    <a:pt x="6461" y="30"/>
                  </a:cubicBezTo>
                  <a:cubicBezTo>
                    <a:pt x="6200" y="30"/>
                    <a:pt x="5938" y="38"/>
                    <a:pt x="5677" y="54"/>
                  </a:cubicBezTo>
                  <a:cubicBezTo>
                    <a:pt x="3948" y="164"/>
                    <a:pt x="1931" y="765"/>
                    <a:pt x="945" y="2308"/>
                  </a:cubicBezTo>
                  <a:cubicBezTo>
                    <a:pt x="0" y="3789"/>
                    <a:pt x="627" y="5498"/>
                    <a:pt x="2154" y="6338"/>
                  </a:cubicBezTo>
                  <a:cubicBezTo>
                    <a:pt x="2905" y="6751"/>
                    <a:pt x="3778" y="6872"/>
                    <a:pt x="4630" y="6960"/>
                  </a:cubicBezTo>
                  <a:cubicBezTo>
                    <a:pt x="5900" y="7091"/>
                    <a:pt x="7181" y="7165"/>
                    <a:pt x="8460" y="7165"/>
                  </a:cubicBezTo>
                  <a:cubicBezTo>
                    <a:pt x="11217" y="7165"/>
                    <a:pt x="13967" y="6821"/>
                    <a:pt x="16580" y="5963"/>
                  </a:cubicBezTo>
                  <a:cubicBezTo>
                    <a:pt x="17249" y="5743"/>
                    <a:pt x="17922" y="5482"/>
                    <a:pt x="18455" y="5021"/>
                  </a:cubicBezTo>
                  <a:cubicBezTo>
                    <a:pt x="19226" y="4352"/>
                    <a:pt x="19624" y="3269"/>
                    <a:pt x="19437" y="2266"/>
                  </a:cubicBezTo>
                  <a:cubicBezTo>
                    <a:pt x="19249" y="1263"/>
                    <a:pt x="18470" y="386"/>
                    <a:pt x="17487" y="113"/>
                  </a:cubicBezTo>
                  <a:cubicBezTo>
                    <a:pt x="17191" y="31"/>
                    <a:pt x="16889" y="1"/>
                    <a:pt x="16584"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23" name="Google Shape;2423;p27"/>
            <p:cNvSpPr/>
            <p:nvPr/>
          </p:nvSpPr>
          <p:spPr>
            <a:xfrm>
              <a:off x="5891026" y="3762414"/>
              <a:ext cx="436824" cy="222787"/>
            </a:xfrm>
            <a:custGeom>
              <a:avLst/>
              <a:gdLst/>
              <a:ahLst/>
              <a:cxnLst/>
              <a:rect l="l" t="t" r="r" b="b"/>
              <a:pathLst>
                <a:path w="13380" h="6824" extrusionOk="0">
                  <a:moveTo>
                    <a:pt x="10996" y="0"/>
                  </a:moveTo>
                  <a:cubicBezTo>
                    <a:pt x="10174" y="0"/>
                    <a:pt x="9381" y="422"/>
                    <a:pt x="8575" y="660"/>
                  </a:cubicBezTo>
                  <a:cubicBezTo>
                    <a:pt x="7477" y="983"/>
                    <a:pt x="6311" y="965"/>
                    <a:pt x="5167" y="995"/>
                  </a:cubicBezTo>
                  <a:cubicBezTo>
                    <a:pt x="4022" y="1025"/>
                    <a:pt x="2843" y="1113"/>
                    <a:pt x="1817" y="1622"/>
                  </a:cubicBezTo>
                  <a:cubicBezTo>
                    <a:pt x="1068" y="1994"/>
                    <a:pt x="16" y="2900"/>
                    <a:pt x="10" y="3832"/>
                  </a:cubicBezTo>
                  <a:cubicBezTo>
                    <a:pt x="0" y="5139"/>
                    <a:pt x="2873" y="6156"/>
                    <a:pt x="3894" y="6443"/>
                  </a:cubicBezTo>
                  <a:cubicBezTo>
                    <a:pt x="4801" y="6698"/>
                    <a:pt x="5745" y="6824"/>
                    <a:pt x="6689" y="6824"/>
                  </a:cubicBezTo>
                  <a:cubicBezTo>
                    <a:pt x="7490" y="6824"/>
                    <a:pt x="8290" y="6733"/>
                    <a:pt x="9068" y="6554"/>
                  </a:cubicBezTo>
                  <a:cubicBezTo>
                    <a:pt x="10131" y="6310"/>
                    <a:pt x="11181" y="5903"/>
                    <a:pt x="12000" y="5183"/>
                  </a:cubicBezTo>
                  <a:cubicBezTo>
                    <a:pt x="12818" y="4465"/>
                    <a:pt x="13379" y="3397"/>
                    <a:pt x="13299" y="2310"/>
                  </a:cubicBezTo>
                  <a:cubicBezTo>
                    <a:pt x="13220" y="1224"/>
                    <a:pt x="12398" y="178"/>
                    <a:pt x="11320" y="23"/>
                  </a:cubicBezTo>
                  <a:cubicBezTo>
                    <a:pt x="11211" y="7"/>
                    <a:pt x="11103" y="0"/>
                    <a:pt x="10996"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24" name="Google Shape;2424;p27"/>
            <p:cNvSpPr/>
            <p:nvPr/>
          </p:nvSpPr>
          <p:spPr>
            <a:xfrm>
              <a:off x="6010645" y="3630650"/>
              <a:ext cx="224647" cy="225366"/>
            </a:xfrm>
            <a:custGeom>
              <a:avLst/>
              <a:gdLst/>
              <a:ahLst/>
              <a:cxnLst/>
              <a:rect l="l" t="t" r="r" b="b"/>
              <a:pathLst>
                <a:path w="6881" h="6903" extrusionOk="0">
                  <a:moveTo>
                    <a:pt x="4059" y="0"/>
                  </a:moveTo>
                  <a:cubicBezTo>
                    <a:pt x="4304" y="18"/>
                    <a:pt x="4505" y="231"/>
                    <a:pt x="4568" y="469"/>
                  </a:cubicBezTo>
                  <a:cubicBezTo>
                    <a:pt x="4632" y="707"/>
                    <a:pt x="4579" y="962"/>
                    <a:pt x="4489" y="1190"/>
                  </a:cubicBezTo>
                  <a:cubicBezTo>
                    <a:pt x="4095" y="2186"/>
                    <a:pt x="3063" y="2742"/>
                    <a:pt x="2129" y="3264"/>
                  </a:cubicBezTo>
                  <a:cubicBezTo>
                    <a:pt x="1194" y="3786"/>
                    <a:pt x="199" y="4470"/>
                    <a:pt x="0" y="5522"/>
                  </a:cubicBezTo>
                  <a:cubicBezTo>
                    <a:pt x="753" y="6248"/>
                    <a:pt x="1877" y="6902"/>
                    <a:pt x="2933" y="6902"/>
                  </a:cubicBezTo>
                  <a:cubicBezTo>
                    <a:pt x="3069" y="6902"/>
                    <a:pt x="3205" y="6891"/>
                    <a:pt x="3338" y="6868"/>
                  </a:cubicBezTo>
                  <a:cubicBezTo>
                    <a:pt x="4004" y="6753"/>
                    <a:pt x="4668" y="6552"/>
                    <a:pt x="5217" y="6157"/>
                  </a:cubicBezTo>
                  <a:cubicBezTo>
                    <a:pt x="6522" y="5220"/>
                    <a:pt x="6881" y="3303"/>
                    <a:pt x="6277" y="1814"/>
                  </a:cubicBezTo>
                  <a:cubicBezTo>
                    <a:pt x="5914" y="919"/>
                    <a:pt x="5025" y="18"/>
                    <a:pt x="4059"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25" name="Google Shape;2425;p27"/>
            <p:cNvSpPr/>
            <p:nvPr/>
          </p:nvSpPr>
          <p:spPr>
            <a:xfrm>
              <a:off x="6260199" y="3928783"/>
              <a:ext cx="68527" cy="67842"/>
            </a:xfrm>
            <a:custGeom>
              <a:avLst/>
              <a:gdLst/>
              <a:ahLst/>
              <a:cxnLst/>
              <a:rect l="l" t="t" r="r" b="b"/>
              <a:pathLst>
                <a:path w="2099" h="2078" extrusionOk="0">
                  <a:moveTo>
                    <a:pt x="241" y="1"/>
                  </a:moveTo>
                  <a:cubicBezTo>
                    <a:pt x="200" y="1"/>
                    <a:pt x="158" y="1"/>
                    <a:pt x="117" y="2"/>
                  </a:cubicBezTo>
                  <a:lnTo>
                    <a:pt x="117" y="1"/>
                  </a:lnTo>
                  <a:cubicBezTo>
                    <a:pt x="40" y="436"/>
                    <a:pt x="1" y="780"/>
                    <a:pt x="16" y="1171"/>
                  </a:cubicBezTo>
                  <a:cubicBezTo>
                    <a:pt x="25" y="1449"/>
                    <a:pt x="79" y="1685"/>
                    <a:pt x="233" y="1859"/>
                  </a:cubicBezTo>
                  <a:cubicBezTo>
                    <a:pt x="348" y="1988"/>
                    <a:pt x="522" y="2077"/>
                    <a:pt x="691" y="2077"/>
                  </a:cubicBezTo>
                  <a:cubicBezTo>
                    <a:pt x="749" y="2077"/>
                    <a:pt x="806" y="2067"/>
                    <a:pt x="860" y="2045"/>
                  </a:cubicBezTo>
                  <a:cubicBezTo>
                    <a:pt x="1000" y="1989"/>
                    <a:pt x="1104" y="1861"/>
                    <a:pt x="1156" y="1719"/>
                  </a:cubicBezTo>
                  <a:cubicBezTo>
                    <a:pt x="1208" y="1577"/>
                    <a:pt x="1200" y="1406"/>
                    <a:pt x="1186" y="1255"/>
                  </a:cubicBezTo>
                  <a:lnTo>
                    <a:pt x="1186" y="1255"/>
                  </a:lnTo>
                  <a:cubicBezTo>
                    <a:pt x="1266" y="1283"/>
                    <a:pt x="1352" y="1297"/>
                    <a:pt x="1437" y="1297"/>
                  </a:cubicBezTo>
                  <a:cubicBezTo>
                    <a:pt x="1570" y="1297"/>
                    <a:pt x="1703" y="1262"/>
                    <a:pt x="1813" y="1187"/>
                  </a:cubicBezTo>
                  <a:cubicBezTo>
                    <a:pt x="1993" y="1065"/>
                    <a:pt x="2099" y="829"/>
                    <a:pt x="2045" y="619"/>
                  </a:cubicBezTo>
                  <a:cubicBezTo>
                    <a:pt x="2003" y="456"/>
                    <a:pt x="1878" y="325"/>
                    <a:pt x="1731" y="243"/>
                  </a:cubicBezTo>
                  <a:cubicBezTo>
                    <a:pt x="1585" y="161"/>
                    <a:pt x="1418" y="123"/>
                    <a:pt x="1253" y="93"/>
                  </a:cubicBezTo>
                  <a:cubicBezTo>
                    <a:pt x="920" y="32"/>
                    <a:pt x="581" y="1"/>
                    <a:pt x="24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26" name="Google Shape;2426;p27"/>
            <p:cNvSpPr/>
            <p:nvPr/>
          </p:nvSpPr>
          <p:spPr>
            <a:xfrm>
              <a:off x="6263790" y="3928326"/>
              <a:ext cx="27914" cy="32778"/>
            </a:xfrm>
            <a:custGeom>
              <a:avLst/>
              <a:gdLst/>
              <a:ahLst/>
              <a:cxnLst/>
              <a:rect l="l" t="t" r="r" b="b"/>
              <a:pathLst>
                <a:path w="855" h="1004" extrusionOk="0">
                  <a:moveTo>
                    <a:pt x="22" y="1"/>
                  </a:moveTo>
                  <a:cubicBezTo>
                    <a:pt x="17" y="1"/>
                    <a:pt x="12" y="3"/>
                    <a:pt x="8" y="7"/>
                  </a:cubicBezTo>
                  <a:cubicBezTo>
                    <a:pt x="1" y="14"/>
                    <a:pt x="1" y="27"/>
                    <a:pt x="8" y="34"/>
                  </a:cubicBezTo>
                  <a:cubicBezTo>
                    <a:pt x="303" y="331"/>
                    <a:pt x="574" y="654"/>
                    <a:pt x="816" y="996"/>
                  </a:cubicBezTo>
                  <a:cubicBezTo>
                    <a:pt x="817" y="997"/>
                    <a:pt x="818" y="998"/>
                    <a:pt x="819" y="999"/>
                  </a:cubicBezTo>
                  <a:cubicBezTo>
                    <a:pt x="823" y="1002"/>
                    <a:pt x="827" y="1003"/>
                    <a:pt x="832" y="1003"/>
                  </a:cubicBezTo>
                  <a:cubicBezTo>
                    <a:pt x="836" y="1003"/>
                    <a:pt x="840" y="1002"/>
                    <a:pt x="844" y="1000"/>
                  </a:cubicBezTo>
                  <a:cubicBezTo>
                    <a:pt x="852" y="993"/>
                    <a:pt x="854" y="981"/>
                    <a:pt x="848" y="972"/>
                  </a:cubicBezTo>
                  <a:cubicBezTo>
                    <a:pt x="605" y="629"/>
                    <a:pt x="332" y="305"/>
                    <a:pt x="36" y="7"/>
                  </a:cubicBezTo>
                  <a:cubicBezTo>
                    <a:pt x="31" y="3"/>
                    <a:pt x="26" y="1"/>
                    <a:pt x="22"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27" name="Google Shape;2427;p27"/>
            <p:cNvSpPr/>
            <p:nvPr/>
          </p:nvSpPr>
          <p:spPr>
            <a:xfrm>
              <a:off x="6247042" y="3859734"/>
              <a:ext cx="72249" cy="69180"/>
            </a:xfrm>
            <a:custGeom>
              <a:avLst/>
              <a:gdLst/>
              <a:ahLst/>
              <a:cxnLst/>
              <a:rect l="l" t="t" r="r" b="b"/>
              <a:pathLst>
                <a:path w="2213" h="2119" extrusionOk="0">
                  <a:moveTo>
                    <a:pt x="536" y="0"/>
                  </a:moveTo>
                  <a:cubicBezTo>
                    <a:pt x="412" y="0"/>
                    <a:pt x="289" y="40"/>
                    <a:pt x="196" y="123"/>
                  </a:cubicBezTo>
                  <a:cubicBezTo>
                    <a:pt x="71" y="234"/>
                    <a:pt x="11" y="406"/>
                    <a:pt x="6" y="574"/>
                  </a:cubicBezTo>
                  <a:cubicBezTo>
                    <a:pt x="1" y="741"/>
                    <a:pt x="43" y="907"/>
                    <a:pt x="92" y="1067"/>
                  </a:cubicBezTo>
                  <a:cubicBezTo>
                    <a:pt x="204" y="1431"/>
                    <a:pt x="351" y="1784"/>
                    <a:pt x="533" y="2118"/>
                  </a:cubicBezTo>
                  <a:cubicBezTo>
                    <a:pt x="953" y="1987"/>
                    <a:pt x="1277" y="1864"/>
                    <a:pt x="1619" y="1672"/>
                  </a:cubicBezTo>
                  <a:cubicBezTo>
                    <a:pt x="1860" y="1536"/>
                    <a:pt x="2046" y="1381"/>
                    <a:pt x="2129" y="1164"/>
                  </a:cubicBezTo>
                  <a:cubicBezTo>
                    <a:pt x="2212" y="946"/>
                    <a:pt x="2184" y="672"/>
                    <a:pt x="2007" y="521"/>
                  </a:cubicBezTo>
                  <a:cubicBezTo>
                    <a:pt x="1912" y="440"/>
                    <a:pt x="1787" y="403"/>
                    <a:pt x="1662" y="403"/>
                  </a:cubicBezTo>
                  <a:cubicBezTo>
                    <a:pt x="1635" y="403"/>
                    <a:pt x="1608" y="404"/>
                    <a:pt x="1581" y="408"/>
                  </a:cubicBezTo>
                  <a:cubicBezTo>
                    <a:pt x="1431" y="426"/>
                    <a:pt x="1283" y="512"/>
                    <a:pt x="1157" y="594"/>
                  </a:cubicBezTo>
                  <a:cubicBezTo>
                    <a:pt x="1125" y="378"/>
                    <a:pt x="999" y="172"/>
                    <a:pt x="807" y="68"/>
                  </a:cubicBezTo>
                  <a:cubicBezTo>
                    <a:pt x="725" y="23"/>
                    <a:pt x="630" y="0"/>
                    <a:pt x="53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28" name="Google Shape;2428;p27"/>
            <p:cNvSpPr/>
            <p:nvPr/>
          </p:nvSpPr>
          <p:spPr>
            <a:xfrm>
              <a:off x="6263496" y="3890325"/>
              <a:ext cx="16879" cy="39765"/>
            </a:xfrm>
            <a:custGeom>
              <a:avLst/>
              <a:gdLst/>
              <a:ahLst/>
              <a:cxnLst/>
              <a:rect l="l" t="t" r="r" b="b"/>
              <a:pathLst>
                <a:path w="517" h="1218" extrusionOk="0">
                  <a:moveTo>
                    <a:pt x="493" y="1"/>
                  </a:moveTo>
                  <a:cubicBezTo>
                    <a:pt x="485" y="1"/>
                    <a:pt x="478" y="6"/>
                    <a:pt x="476" y="14"/>
                  </a:cubicBezTo>
                  <a:cubicBezTo>
                    <a:pt x="337" y="411"/>
                    <a:pt x="180" y="807"/>
                    <a:pt x="4" y="1189"/>
                  </a:cubicBezTo>
                  <a:cubicBezTo>
                    <a:pt x="0" y="1197"/>
                    <a:pt x="3" y="1207"/>
                    <a:pt x="10" y="1212"/>
                  </a:cubicBezTo>
                  <a:cubicBezTo>
                    <a:pt x="11" y="1213"/>
                    <a:pt x="12" y="1214"/>
                    <a:pt x="14" y="1215"/>
                  </a:cubicBezTo>
                  <a:cubicBezTo>
                    <a:pt x="16" y="1217"/>
                    <a:pt x="19" y="1217"/>
                    <a:pt x="22" y="1217"/>
                  </a:cubicBezTo>
                  <a:cubicBezTo>
                    <a:pt x="29" y="1217"/>
                    <a:pt x="37" y="1213"/>
                    <a:pt x="40" y="1206"/>
                  </a:cubicBezTo>
                  <a:cubicBezTo>
                    <a:pt x="216" y="822"/>
                    <a:pt x="375" y="426"/>
                    <a:pt x="513" y="26"/>
                  </a:cubicBezTo>
                  <a:cubicBezTo>
                    <a:pt x="516" y="16"/>
                    <a:pt x="511" y="5"/>
                    <a:pt x="500" y="2"/>
                  </a:cubicBezTo>
                  <a:cubicBezTo>
                    <a:pt x="498" y="1"/>
                    <a:pt x="495" y="1"/>
                    <a:pt x="49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29" name="Google Shape;2429;p27"/>
            <p:cNvSpPr/>
            <p:nvPr/>
          </p:nvSpPr>
          <p:spPr>
            <a:xfrm>
              <a:off x="6194089" y="3899955"/>
              <a:ext cx="70225" cy="72804"/>
            </a:xfrm>
            <a:custGeom>
              <a:avLst/>
              <a:gdLst/>
              <a:ahLst/>
              <a:cxnLst/>
              <a:rect l="l" t="t" r="r" b="b"/>
              <a:pathLst>
                <a:path w="2151" h="2230" extrusionOk="0">
                  <a:moveTo>
                    <a:pt x="634" y="0"/>
                  </a:moveTo>
                  <a:cubicBezTo>
                    <a:pt x="597" y="0"/>
                    <a:pt x="560" y="3"/>
                    <a:pt x="523" y="9"/>
                  </a:cubicBezTo>
                  <a:cubicBezTo>
                    <a:pt x="293" y="47"/>
                    <a:pt x="71" y="209"/>
                    <a:pt x="28" y="437"/>
                  </a:cubicBezTo>
                  <a:cubicBezTo>
                    <a:pt x="0" y="586"/>
                    <a:pt x="53" y="743"/>
                    <a:pt x="144" y="863"/>
                  </a:cubicBezTo>
                  <a:cubicBezTo>
                    <a:pt x="236" y="983"/>
                    <a:pt x="384" y="1068"/>
                    <a:pt x="519" y="1138"/>
                  </a:cubicBezTo>
                  <a:cubicBezTo>
                    <a:pt x="348" y="1273"/>
                    <a:pt x="232" y="1485"/>
                    <a:pt x="239" y="1703"/>
                  </a:cubicBezTo>
                  <a:cubicBezTo>
                    <a:pt x="245" y="1921"/>
                    <a:pt x="387" y="2136"/>
                    <a:pt x="593" y="2204"/>
                  </a:cubicBezTo>
                  <a:cubicBezTo>
                    <a:pt x="645" y="2222"/>
                    <a:pt x="699" y="2229"/>
                    <a:pt x="753" y="2229"/>
                  </a:cubicBezTo>
                  <a:cubicBezTo>
                    <a:pt x="865" y="2229"/>
                    <a:pt x="979" y="2196"/>
                    <a:pt x="1079" y="2142"/>
                  </a:cubicBezTo>
                  <a:cubicBezTo>
                    <a:pt x="1227" y="2063"/>
                    <a:pt x="1348" y="1943"/>
                    <a:pt x="1462" y="1820"/>
                  </a:cubicBezTo>
                  <a:cubicBezTo>
                    <a:pt x="1720" y="1541"/>
                    <a:pt x="1951" y="1237"/>
                    <a:pt x="2151" y="911"/>
                  </a:cubicBezTo>
                  <a:cubicBezTo>
                    <a:pt x="1826" y="614"/>
                    <a:pt x="1557" y="395"/>
                    <a:pt x="1219" y="197"/>
                  </a:cubicBezTo>
                  <a:cubicBezTo>
                    <a:pt x="1018" y="78"/>
                    <a:pt x="826" y="0"/>
                    <a:pt x="634"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0" name="Google Shape;2430;p27"/>
            <p:cNvSpPr/>
            <p:nvPr/>
          </p:nvSpPr>
          <p:spPr>
            <a:xfrm>
              <a:off x="6223177" y="3928979"/>
              <a:ext cx="42344" cy="7280"/>
            </a:xfrm>
            <a:custGeom>
              <a:avLst/>
              <a:gdLst/>
              <a:ahLst/>
              <a:cxnLst/>
              <a:rect l="l" t="t" r="r" b="b"/>
              <a:pathLst>
                <a:path w="1297" h="223" extrusionOk="0">
                  <a:moveTo>
                    <a:pt x="1276" y="0"/>
                  </a:moveTo>
                  <a:cubicBezTo>
                    <a:pt x="1276" y="0"/>
                    <a:pt x="1275" y="1"/>
                    <a:pt x="1274" y="1"/>
                  </a:cubicBezTo>
                  <a:cubicBezTo>
                    <a:pt x="854" y="41"/>
                    <a:pt x="431" y="103"/>
                    <a:pt x="17" y="184"/>
                  </a:cubicBezTo>
                  <a:cubicBezTo>
                    <a:pt x="7" y="186"/>
                    <a:pt x="0" y="195"/>
                    <a:pt x="2" y="206"/>
                  </a:cubicBezTo>
                  <a:cubicBezTo>
                    <a:pt x="2" y="210"/>
                    <a:pt x="6" y="215"/>
                    <a:pt x="9" y="218"/>
                  </a:cubicBezTo>
                  <a:cubicBezTo>
                    <a:pt x="12" y="220"/>
                    <a:pt x="17" y="222"/>
                    <a:pt x="21" y="222"/>
                  </a:cubicBezTo>
                  <a:cubicBezTo>
                    <a:pt x="23" y="222"/>
                    <a:pt x="24" y="222"/>
                    <a:pt x="25" y="222"/>
                  </a:cubicBezTo>
                  <a:cubicBezTo>
                    <a:pt x="438" y="141"/>
                    <a:pt x="859" y="80"/>
                    <a:pt x="1278" y="40"/>
                  </a:cubicBezTo>
                  <a:cubicBezTo>
                    <a:pt x="1289" y="39"/>
                    <a:pt x="1297" y="29"/>
                    <a:pt x="1296" y="18"/>
                  </a:cubicBezTo>
                  <a:cubicBezTo>
                    <a:pt x="1295" y="8"/>
                    <a:pt x="1286" y="0"/>
                    <a:pt x="127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1" name="Google Shape;2431;p27"/>
            <p:cNvSpPr/>
            <p:nvPr/>
          </p:nvSpPr>
          <p:spPr>
            <a:xfrm>
              <a:off x="6375410" y="3496928"/>
              <a:ext cx="447793" cy="368035"/>
            </a:xfrm>
            <a:custGeom>
              <a:avLst/>
              <a:gdLst/>
              <a:ahLst/>
              <a:cxnLst/>
              <a:rect l="l" t="t" r="r" b="b"/>
              <a:pathLst>
                <a:path w="13716" h="11273" extrusionOk="0">
                  <a:moveTo>
                    <a:pt x="3377" y="0"/>
                  </a:moveTo>
                  <a:lnTo>
                    <a:pt x="1" y="7517"/>
                  </a:lnTo>
                  <a:lnTo>
                    <a:pt x="1714" y="8116"/>
                  </a:lnTo>
                  <a:lnTo>
                    <a:pt x="3940" y="8896"/>
                  </a:lnTo>
                  <a:lnTo>
                    <a:pt x="7360" y="10092"/>
                  </a:lnTo>
                  <a:lnTo>
                    <a:pt x="10732" y="11273"/>
                  </a:lnTo>
                  <a:lnTo>
                    <a:pt x="13716" y="3337"/>
                  </a:lnTo>
                  <a:lnTo>
                    <a:pt x="10363" y="2255"/>
                  </a:lnTo>
                  <a:lnTo>
                    <a:pt x="6615" y="1045"/>
                  </a:lnTo>
                  <a:lnTo>
                    <a:pt x="5437" y="666"/>
                  </a:lnTo>
                  <a:lnTo>
                    <a:pt x="3377"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2" name="Google Shape;2432;p27"/>
            <p:cNvSpPr/>
            <p:nvPr/>
          </p:nvSpPr>
          <p:spPr>
            <a:xfrm>
              <a:off x="6232481" y="3475577"/>
              <a:ext cx="260984" cy="594054"/>
            </a:xfrm>
            <a:custGeom>
              <a:avLst/>
              <a:gdLst/>
              <a:ahLst/>
              <a:cxnLst/>
              <a:rect l="l" t="t" r="r" b="b"/>
              <a:pathLst>
                <a:path w="7994" h="18196" extrusionOk="0">
                  <a:moveTo>
                    <a:pt x="7882" y="0"/>
                  </a:moveTo>
                  <a:cubicBezTo>
                    <a:pt x="7844" y="0"/>
                    <a:pt x="7808" y="22"/>
                    <a:pt x="7792" y="59"/>
                  </a:cubicBezTo>
                  <a:lnTo>
                    <a:pt x="22" y="18058"/>
                  </a:lnTo>
                  <a:cubicBezTo>
                    <a:pt x="1" y="18108"/>
                    <a:pt x="23" y="18166"/>
                    <a:pt x="73" y="18187"/>
                  </a:cubicBezTo>
                  <a:cubicBezTo>
                    <a:pt x="86" y="18192"/>
                    <a:pt x="98" y="18195"/>
                    <a:pt x="112" y="18195"/>
                  </a:cubicBezTo>
                  <a:cubicBezTo>
                    <a:pt x="150" y="18194"/>
                    <a:pt x="186" y="18173"/>
                    <a:pt x="202" y="18136"/>
                  </a:cubicBezTo>
                  <a:lnTo>
                    <a:pt x="7972" y="137"/>
                  </a:lnTo>
                  <a:cubicBezTo>
                    <a:pt x="7993" y="87"/>
                    <a:pt x="7970" y="30"/>
                    <a:pt x="7921" y="8"/>
                  </a:cubicBezTo>
                  <a:cubicBezTo>
                    <a:pt x="7908" y="3"/>
                    <a:pt x="7895" y="0"/>
                    <a:pt x="788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3" name="Google Shape;2433;p27"/>
            <p:cNvSpPr/>
            <p:nvPr/>
          </p:nvSpPr>
          <p:spPr>
            <a:xfrm>
              <a:off x="6375410" y="3496928"/>
              <a:ext cx="161442" cy="264967"/>
            </a:xfrm>
            <a:custGeom>
              <a:avLst/>
              <a:gdLst/>
              <a:ahLst/>
              <a:cxnLst/>
              <a:rect l="l" t="t" r="r" b="b"/>
              <a:pathLst>
                <a:path w="4945" h="8116" extrusionOk="0">
                  <a:moveTo>
                    <a:pt x="3377" y="0"/>
                  </a:moveTo>
                  <a:lnTo>
                    <a:pt x="1" y="7517"/>
                  </a:lnTo>
                  <a:lnTo>
                    <a:pt x="1714" y="8116"/>
                  </a:lnTo>
                  <a:cubicBezTo>
                    <a:pt x="2586" y="5498"/>
                    <a:pt x="3578" y="2925"/>
                    <a:pt x="4943" y="519"/>
                  </a:cubicBezTo>
                  <a:cubicBezTo>
                    <a:pt x="4944" y="516"/>
                    <a:pt x="4945" y="515"/>
                    <a:pt x="4944" y="515"/>
                  </a:cubicBezTo>
                  <a:lnTo>
                    <a:pt x="4944" y="515"/>
                  </a:lnTo>
                  <a:cubicBezTo>
                    <a:pt x="4943" y="515"/>
                    <a:pt x="4933" y="524"/>
                    <a:pt x="4931" y="524"/>
                  </a:cubicBezTo>
                  <a:cubicBezTo>
                    <a:pt x="4930" y="524"/>
                    <a:pt x="4930" y="523"/>
                    <a:pt x="4931" y="521"/>
                  </a:cubicBezTo>
                  <a:lnTo>
                    <a:pt x="3377" y="0"/>
                  </a:lnTo>
                  <a:close/>
                </a:path>
              </a:pathLst>
            </a:custGeom>
            <a:solidFill>
              <a:srgbClr val="042613">
                <a:alpha val="84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4" name="Google Shape;2434;p27"/>
            <p:cNvSpPr/>
            <p:nvPr/>
          </p:nvSpPr>
          <p:spPr>
            <a:xfrm>
              <a:off x="5716365" y="3920948"/>
              <a:ext cx="761013" cy="372214"/>
            </a:xfrm>
            <a:custGeom>
              <a:avLst/>
              <a:gdLst/>
              <a:ahLst/>
              <a:cxnLst/>
              <a:rect l="l" t="t" r="r" b="b"/>
              <a:pathLst>
                <a:path w="23310" h="11401" extrusionOk="0">
                  <a:moveTo>
                    <a:pt x="10565" y="0"/>
                  </a:moveTo>
                  <a:cubicBezTo>
                    <a:pt x="9800" y="0"/>
                    <a:pt x="9047" y="444"/>
                    <a:pt x="8552" y="1027"/>
                  </a:cubicBezTo>
                  <a:cubicBezTo>
                    <a:pt x="8099" y="772"/>
                    <a:pt x="7587" y="645"/>
                    <a:pt x="7075" y="645"/>
                  </a:cubicBezTo>
                  <a:cubicBezTo>
                    <a:pt x="6562" y="645"/>
                    <a:pt x="6049" y="772"/>
                    <a:pt x="5595" y="1025"/>
                  </a:cubicBezTo>
                  <a:cubicBezTo>
                    <a:pt x="5102" y="1299"/>
                    <a:pt x="4580" y="1763"/>
                    <a:pt x="4529" y="2362"/>
                  </a:cubicBezTo>
                  <a:cubicBezTo>
                    <a:pt x="4346" y="2334"/>
                    <a:pt x="4159" y="2319"/>
                    <a:pt x="3973" y="2319"/>
                  </a:cubicBezTo>
                  <a:cubicBezTo>
                    <a:pt x="3549" y="2319"/>
                    <a:pt x="3129" y="2399"/>
                    <a:pt x="2760" y="2601"/>
                  </a:cubicBezTo>
                  <a:cubicBezTo>
                    <a:pt x="2228" y="2891"/>
                    <a:pt x="1802" y="3490"/>
                    <a:pt x="1845" y="4092"/>
                  </a:cubicBezTo>
                  <a:cubicBezTo>
                    <a:pt x="828" y="4251"/>
                    <a:pt x="1" y="5225"/>
                    <a:pt x="9" y="6255"/>
                  </a:cubicBezTo>
                  <a:cubicBezTo>
                    <a:pt x="15" y="6887"/>
                    <a:pt x="72" y="7743"/>
                    <a:pt x="508" y="8202"/>
                  </a:cubicBezTo>
                  <a:cubicBezTo>
                    <a:pt x="1579" y="9326"/>
                    <a:pt x="2912" y="10198"/>
                    <a:pt x="4366" y="10740"/>
                  </a:cubicBezTo>
                  <a:cubicBezTo>
                    <a:pt x="4974" y="10970"/>
                    <a:pt x="5602" y="11139"/>
                    <a:pt x="6241" y="11245"/>
                  </a:cubicBezTo>
                  <a:cubicBezTo>
                    <a:pt x="6888" y="11354"/>
                    <a:pt x="7537" y="11401"/>
                    <a:pt x="8186" y="11401"/>
                  </a:cubicBezTo>
                  <a:cubicBezTo>
                    <a:pt x="10327" y="11401"/>
                    <a:pt x="12479" y="10898"/>
                    <a:pt x="14595" y="10473"/>
                  </a:cubicBezTo>
                  <a:cubicBezTo>
                    <a:pt x="16580" y="10075"/>
                    <a:pt x="18578" y="9742"/>
                    <a:pt x="20588" y="9476"/>
                  </a:cubicBezTo>
                  <a:cubicBezTo>
                    <a:pt x="21249" y="9389"/>
                    <a:pt x="21989" y="9248"/>
                    <a:pt x="22478" y="8795"/>
                  </a:cubicBezTo>
                  <a:cubicBezTo>
                    <a:pt x="22977" y="8337"/>
                    <a:pt x="23278" y="7673"/>
                    <a:pt x="23295" y="6996"/>
                  </a:cubicBezTo>
                  <a:cubicBezTo>
                    <a:pt x="23310" y="6321"/>
                    <a:pt x="22967" y="5532"/>
                    <a:pt x="22493" y="5049"/>
                  </a:cubicBezTo>
                  <a:cubicBezTo>
                    <a:pt x="22561" y="4605"/>
                    <a:pt x="22453" y="4141"/>
                    <a:pt x="22210" y="3760"/>
                  </a:cubicBezTo>
                  <a:cubicBezTo>
                    <a:pt x="22101" y="3587"/>
                    <a:pt x="21964" y="3432"/>
                    <a:pt x="21803" y="3304"/>
                  </a:cubicBezTo>
                  <a:cubicBezTo>
                    <a:pt x="21470" y="3041"/>
                    <a:pt x="20992" y="2899"/>
                    <a:pt x="20531" y="2899"/>
                  </a:cubicBezTo>
                  <a:cubicBezTo>
                    <a:pt x="20282" y="2899"/>
                    <a:pt x="20038" y="2941"/>
                    <a:pt x="19825" y="3027"/>
                  </a:cubicBezTo>
                  <a:cubicBezTo>
                    <a:pt x="19805" y="2374"/>
                    <a:pt x="19371" y="1761"/>
                    <a:pt x="18779" y="1483"/>
                  </a:cubicBezTo>
                  <a:cubicBezTo>
                    <a:pt x="18458" y="1332"/>
                    <a:pt x="18121" y="1254"/>
                    <a:pt x="17779" y="1254"/>
                  </a:cubicBezTo>
                  <a:cubicBezTo>
                    <a:pt x="17492" y="1254"/>
                    <a:pt x="17202" y="1309"/>
                    <a:pt x="16917" y="1421"/>
                  </a:cubicBezTo>
                  <a:cubicBezTo>
                    <a:pt x="16811" y="1462"/>
                    <a:pt x="16655" y="1511"/>
                    <a:pt x="16524" y="1620"/>
                  </a:cubicBezTo>
                  <a:cubicBezTo>
                    <a:pt x="16297" y="887"/>
                    <a:pt x="15582" y="356"/>
                    <a:pt x="14820" y="265"/>
                  </a:cubicBezTo>
                  <a:cubicBezTo>
                    <a:pt x="14734" y="254"/>
                    <a:pt x="14647" y="249"/>
                    <a:pt x="14559" y="249"/>
                  </a:cubicBezTo>
                  <a:cubicBezTo>
                    <a:pt x="13866" y="249"/>
                    <a:pt x="13131" y="563"/>
                    <a:pt x="12634" y="1031"/>
                  </a:cubicBezTo>
                  <a:cubicBezTo>
                    <a:pt x="12160" y="411"/>
                    <a:pt x="11394" y="20"/>
                    <a:pt x="10613" y="1"/>
                  </a:cubicBezTo>
                  <a:cubicBezTo>
                    <a:pt x="10597" y="0"/>
                    <a:pt x="10581" y="0"/>
                    <a:pt x="10565"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5" name="Google Shape;2435;p27"/>
            <p:cNvSpPr/>
            <p:nvPr/>
          </p:nvSpPr>
          <p:spPr>
            <a:xfrm>
              <a:off x="5761548" y="3989865"/>
              <a:ext cx="715829" cy="303295"/>
            </a:xfrm>
            <a:custGeom>
              <a:avLst/>
              <a:gdLst/>
              <a:ahLst/>
              <a:cxnLst/>
              <a:rect l="l" t="t" r="r" b="b"/>
              <a:pathLst>
                <a:path w="21926" h="9290" extrusionOk="0">
                  <a:moveTo>
                    <a:pt x="7063" y="0"/>
                  </a:moveTo>
                  <a:cubicBezTo>
                    <a:pt x="6910" y="0"/>
                    <a:pt x="6758" y="13"/>
                    <a:pt x="6609" y="39"/>
                  </a:cubicBezTo>
                  <a:cubicBezTo>
                    <a:pt x="5652" y="204"/>
                    <a:pt x="4836" y="839"/>
                    <a:pt x="4194" y="1567"/>
                  </a:cubicBezTo>
                  <a:cubicBezTo>
                    <a:pt x="3916" y="1461"/>
                    <a:pt x="3620" y="1411"/>
                    <a:pt x="3324" y="1411"/>
                  </a:cubicBezTo>
                  <a:cubicBezTo>
                    <a:pt x="2842" y="1411"/>
                    <a:pt x="2357" y="1543"/>
                    <a:pt x="1934" y="1777"/>
                  </a:cubicBezTo>
                  <a:cubicBezTo>
                    <a:pt x="1251" y="2157"/>
                    <a:pt x="726" y="2782"/>
                    <a:pt x="377" y="3480"/>
                  </a:cubicBezTo>
                  <a:cubicBezTo>
                    <a:pt x="0" y="4234"/>
                    <a:pt x="936" y="5296"/>
                    <a:pt x="1308" y="6053"/>
                  </a:cubicBezTo>
                  <a:cubicBezTo>
                    <a:pt x="1759" y="6967"/>
                    <a:pt x="2324" y="7841"/>
                    <a:pt x="2982" y="8629"/>
                  </a:cubicBezTo>
                  <a:cubicBezTo>
                    <a:pt x="3590" y="8859"/>
                    <a:pt x="4218" y="9028"/>
                    <a:pt x="4857" y="9134"/>
                  </a:cubicBezTo>
                  <a:cubicBezTo>
                    <a:pt x="5504" y="9243"/>
                    <a:pt x="6153" y="9290"/>
                    <a:pt x="6802" y="9290"/>
                  </a:cubicBezTo>
                  <a:cubicBezTo>
                    <a:pt x="8943" y="9290"/>
                    <a:pt x="11095" y="8787"/>
                    <a:pt x="13211" y="8362"/>
                  </a:cubicBezTo>
                  <a:cubicBezTo>
                    <a:pt x="15196" y="7964"/>
                    <a:pt x="17194" y="7631"/>
                    <a:pt x="19204" y="7365"/>
                  </a:cubicBezTo>
                  <a:cubicBezTo>
                    <a:pt x="19865" y="7278"/>
                    <a:pt x="20605" y="7137"/>
                    <a:pt x="21094" y="6684"/>
                  </a:cubicBezTo>
                  <a:cubicBezTo>
                    <a:pt x="21593" y="6226"/>
                    <a:pt x="21894" y="5562"/>
                    <a:pt x="21911" y="4885"/>
                  </a:cubicBezTo>
                  <a:cubicBezTo>
                    <a:pt x="21926" y="4210"/>
                    <a:pt x="21583" y="3421"/>
                    <a:pt x="21109" y="2938"/>
                  </a:cubicBezTo>
                  <a:cubicBezTo>
                    <a:pt x="21178" y="2494"/>
                    <a:pt x="21069" y="2030"/>
                    <a:pt x="20827" y="1649"/>
                  </a:cubicBezTo>
                  <a:cubicBezTo>
                    <a:pt x="20628" y="1588"/>
                    <a:pt x="20422" y="1546"/>
                    <a:pt x="20214" y="1529"/>
                  </a:cubicBezTo>
                  <a:cubicBezTo>
                    <a:pt x="20135" y="1523"/>
                    <a:pt x="20055" y="1520"/>
                    <a:pt x="19976" y="1520"/>
                  </a:cubicBezTo>
                  <a:cubicBezTo>
                    <a:pt x="19547" y="1520"/>
                    <a:pt x="19120" y="1604"/>
                    <a:pt x="18709" y="1730"/>
                  </a:cubicBezTo>
                  <a:cubicBezTo>
                    <a:pt x="18190" y="1891"/>
                    <a:pt x="17685" y="2132"/>
                    <a:pt x="17224" y="2420"/>
                  </a:cubicBezTo>
                  <a:cubicBezTo>
                    <a:pt x="16741" y="1717"/>
                    <a:pt x="15929" y="1252"/>
                    <a:pt x="15078" y="1186"/>
                  </a:cubicBezTo>
                  <a:cubicBezTo>
                    <a:pt x="15000" y="1180"/>
                    <a:pt x="14922" y="1177"/>
                    <a:pt x="14844" y="1177"/>
                  </a:cubicBezTo>
                  <a:cubicBezTo>
                    <a:pt x="14073" y="1177"/>
                    <a:pt x="13321" y="1472"/>
                    <a:pt x="12788" y="2035"/>
                  </a:cubicBezTo>
                  <a:cubicBezTo>
                    <a:pt x="12473" y="1379"/>
                    <a:pt x="11861" y="878"/>
                    <a:pt x="11157" y="698"/>
                  </a:cubicBezTo>
                  <a:cubicBezTo>
                    <a:pt x="10964" y="649"/>
                    <a:pt x="10769" y="625"/>
                    <a:pt x="10575" y="625"/>
                  </a:cubicBezTo>
                  <a:cubicBezTo>
                    <a:pt x="10063" y="625"/>
                    <a:pt x="9560" y="791"/>
                    <a:pt x="9132" y="1099"/>
                  </a:cubicBezTo>
                  <a:cubicBezTo>
                    <a:pt x="8733" y="380"/>
                    <a:pt x="7893" y="0"/>
                    <a:pt x="7063"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6" name="Google Shape;2436;p27"/>
            <p:cNvSpPr/>
            <p:nvPr/>
          </p:nvSpPr>
          <p:spPr>
            <a:xfrm>
              <a:off x="5878229" y="4010009"/>
              <a:ext cx="61181" cy="42638"/>
            </a:xfrm>
            <a:custGeom>
              <a:avLst/>
              <a:gdLst/>
              <a:ahLst/>
              <a:cxnLst/>
              <a:rect l="l" t="t" r="r" b="b"/>
              <a:pathLst>
                <a:path w="1874" h="1306" extrusionOk="0">
                  <a:moveTo>
                    <a:pt x="1345" y="1"/>
                  </a:moveTo>
                  <a:cubicBezTo>
                    <a:pt x="964" y="1"/>
                    <a:pt x="433" y="463"/>
                    <a:pt x="259" y="628"/>
                  </a:cubicBezTo>
                  <a:cubicBezTo>
                    <a:pt x="167" y="716"/>
                    <a:pt x="74" y="814"/>
                    <a:pt x="38" y="938"/>
                  </a:cubicBezTo>
                  <a:cubicBezTo>
                    <a:pt x="1" y="1061"/>
                    <a:pt x="37" y="1214"/>
                    <a:pt x="150" y="1275"/>
                  </a:cubicBezTo>
                  <a:cubicBezTo>
                    <a:pt x="191" y="1298"/>
                    <a:pt x="236" y="1306"/>
                    <a:pt x="283" y="1306"/>
                  </a:cubicBezTo>
                  <a:cubicBezTo>
                    <a:pt x="322" y="1306"/>
                    <a:pt x="362" y="1300"/>
                    <a:pt x="401" y="1292"/>
                  </a:cubicBezTo>
                  <a:cubicBezTo>
                    <a:pt x="732" y="1223"/>
                    <a:pt x="1873" y="685"/>
                    <a:pt x="1689" y="245"/>
                  </a:cubicBezTo>
                  <a:cubicBezTo>
                    <a:pt x="1615" y="68"/>
                    <a:pt x="1491" y="1"/>
                    <a:pt x="1345"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7" name="Google Shape;2437;p27"/>
            <p:cNvSpPr/>
            <p:nvPr/>
          </p:nvSpPr>
          <p:spPr>
            <a:xfrm>
              <a:off x="6123897" y="4007038"/>
              <a:ext cx="67254" cy="28273"/>
            </a:xfrm>
            <a:custGeom>
              <a:avLst/>
              <a:gdLst/>
              <a:ahLst/>
              <a:cxnLst/>
              <a:rect l="l" t="t" r="r" b="b"/>
              <a:pathLst>
                <a:path w="2060" h="866" extrusionOk="0">
                  <a:moveTo>
                    <a:pt x="787" y="1"/>
                  </a:moveTo>
                  <a:cubicBezTo>
                    <a:pt x="688" y="1"/>
                    <a:pt x="604" y="4"/>
                    <a:pt x="547" y="8"/>
                  </a:cubicBezTo>
                  <a:cubicBezTo>
                    <a:pt x="420" y="15"/>
                    <a:pt x="285" y="32"/>
                    <a:pt x="179" y="104"/>
                  </a:cubicBezTo>
                  <a:cubicBezTo>
                    <a:pt x="72" y="175"/>
                    <a:pt x="0" y="315"/>
                    <a:pt x="48" y="435"/>
                  </a:cubicBezTo>
                  <a:cubicBezTo>
                    <a:pt x="80" y="514"/>
                    <a:pt x="156" y="568"/>
                    <a:pt x="231" y="608"/>
                  </a:cubicBezTo>
                  <a:cubicBezTo>
                    <a:pt x="414" y="707"/>
                    <a:pt x="950" y="866"/>
                    <a:pt x="1366" y="866"/>
                  </a:cubicBezTo>
                  <a:cubicBezTo>
                    <a:pt x="1624" y="866"/>
                    <a:pt x="1837" y="804"/>
                    <a:pt x="1891" y="629"/>
                  </a:cubicBezTo>
                  <a:cubicBezTo>
                    <a:pt x="2060" y="81"/>
                    <a:pt x="1257" y="1"/>
                    <a:pt x="787"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8" name="Google Shape;2438;p27"/>
            <p:cNvSpPr/>
            <p:nvPr/>
          </p:nvSpPr>
          <p:spPr>
            <a:xfrm>
              <a:off x="6316711" y="4052580"/>
              <a:ext cx="67254" cy="28240"/>
            </a:xfrm>
            <a:custGeom>
              <a:avLst/>
              <a:gdLst/>
              <a:ahLst/>
              <a:cxnLst/>
              <a:rect l="l" t="t" r="r" b="b"/>
              <a:pathLst>
                <a:path w="2060" h="865" extrusionOk="0">
                  <a:moveTo>
                    <a:pt x="786" y="0"/>
                  </a:moveTo>
                  <a:cubicBezTo>
                    <a:pt x="688" y="0"/>
                    <a:pt x="604" y="4"/>
                    <a:pt x="547" y="7"/>
                  </a:cubicBezTo>
                  <a:cubicBezTo>
                    <a:pt x="419" y="15"/>
                    <a:pt x="286" y="32"/>
                    <a:pt x="179" y="103"/>
                  </a:cubicBezTo>
                  <a:cubicBezTo>
                    <a:pt x="71" y="174"/>
                    <a:pt x="1" y="315"/>
                    <a:pt x="48" y="434"/>
                  </a:cubicBezTo>
                  <a:cubicBezTo>
                    <a:pt x="80" y="514"/>
                    <a:pt x="155" y="567"/>
                    <a:pt x="231" y="608"/>
                  </a:cubicBezTo>
                  <a:cubicBezTo>
                    <a:pt x="415" y="706"/>
                    <a:pt x="950" y="865"/>
                    <a:pt x="1366" y="865"/>
                  </a:cubicBezTo>
                  <a:cubicBezTo>
                    <a:pt x="1624" y="865"/>
                    <a:pt x="1836" y="804"/>
                    <a:pt x="1890" y="629"/>
                  </a:cubicBezTo>
                  <a:cubicBezTo>
                    <a:pt x="2059" y="81"/>
                    <a:pt x="1256" y="0"/>
                    <a:pt x="786"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9" name="Google Shape;2439;p27"/>
            <p:cNvSpPr/>
            <p:nvPr/>
          </p:nvSpPr>
          <p:spPr>
            <a:xfrm>
              <a:off x="5990077" y="4017615"/>
              <a:ext cx="67613" cy="28599"/>
            </a:xfrm>
            <a:custGeom>
              <a:avLst/>
              <a:gdLst/>
              <a:ahLst/>
              <a:cxnLst/>
              <a:rect l="l" t="t" r="r" b="b"/>
              <a:pathLst>
                <a:path w="2071" h="876" extrusionOk="0">
                  <a:moveTo>
                    <a:pt x="723" y="0"/>
                  </a:moveTo>
                  <a:cubicBezTo>
                    <a:pt x="654" y="0"/>
                    <a:pt x="595" y="2"/>
                    <a:pt x="551" y="4"/>
                  </a:cubicBezTo>
                  <a:cubicBezTo>
                    <a:pt x="424" y="11"/>
                    <a:pt x="290" y="25"/>
                    <a:pt x="182" y="95"/>
                  </a:cubicBezTo>
                  <a:cubicBezTo>
                    <a:pt x="73" y="164"/>
                    <a:pt x="0" y="303"/>
                    <a:pt x="46" y="424"/>
                  </a:cubicBezTo>
                  <a:cubicBezTo>
                    <a:pt x="77" y="503"/>
                    <a:pt x="150" y="558"/>
                    <a:pt x="226" y="599"/>
                  </a:cubicBezTo>
                  <a:cubicBezTo>
                    <a:pt x="411" y="703"/>
                    <a:pt x="962" y="875"/>
                    <a:pt x="1382" y="875"/>
                  </a:cubicBezTo>
                  <a:cubicBezTo>
                    <a:pt x="1628" y="875"/>
                    <a:pt x="1829" y="816"/>
                    <a:pt x="1884" y="648"/>
                  </a:cubicBezTo>
                  <a:cubicBezTo>
                    <a:pt x="2071" y="75"/>
                    <a:pt x="1178" y="0"/>
                    <a:pt x="72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0" name="Google Shape;2440;p27"/>
            <p:cNvSpPr/>
            <p:nvPr/>
          </p:nvSpPr>
          <p:spPr>
            <a:xfrm>
              <a:off x="6194774" y="4042558"/>
              <a:ext cx="61475" cy="41691"/>
            </a:xfrm>
            <a:custGeom>
              <a:avLst/>
              <a:gdLst/>
              <a:ahLst/>
              <a:cxnLst/>
              <a:rect l="l" t="t" r="r" b="b"/>
              <a:pathLst>
                <a:path w="1883" h="1277" extrusionOk="0">
                  <a:moveTo>
                    <a:pt x="1361" y="0"/>
                  </a:moveTo>
                  <a:cubicBezTo>
                    <a:pt x="980" y="0"/>
                    <a:pt x="447" y="441"/>
                    <a:pt x="271" y="599"/>
                  </a:cubicBezTo>
                  <a:cubicBezTo>
                    <a:pt x="175" y="685"/>
                    <a:pt x="80" y="780"/>
                    <a:pt x="41" y="903"/>
                  </a:cubicBezTo>
                  <a:cubicBezTo>
                    <a:pt x="1" y="1025"/>
                    <a:pt x="33" y="1180"/>
                    <a:pt x="144" y="1243"/>
                  </a:cubicBezTo>
                  <a:cubicBezTo>
                    <a:pt x="187" y="1268"/>
                    <a:pt x="236" y="1277"/>
                    <a:pt x="286" y="1277"/>
                  </a:cubicBezTo>
                  <a:cubicBezTo>
                    <a:pt x="322" y="1277"/>
                    <a:pt x="359" y="1272"/>
                    <a:pt x="394" y="1266"/>
                  </a:cubicBezTo>
                  <a:cubicBezTo>
                    <a:pt x="727" y="1206"/>
                    <a:pt x="1883" y="698"/>
                    <a:pt x="1710" y="254"/>
                  </a:cubicBezTo>
                  <a:cubicBezTo>
                    <a:pt x="1639" y="70"/>
                    <a:pt x="1512" y="0"/>
                    <a:pt x="1361"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1" name="Google Shape;2441;p27"/>
            <p:cNvSpPr/>
            <p:nvPr/>
          </p:nvSpPr>
          <p:spPr>
            <a:xfrm>
              <a:off x="6038362" y="3950362"/>
              <a:ext cx="62324" cy="34378"/>
            </a:xfrm>
            <a:custGeom>
              <a:avLst/>
              <a:gdLst/>
              <a:ahLst/>
              <a:cxnLst/>
              <a:rect l="l" t="t" r="r" b="b"/>
              <a:pathLst>
                <a:path w="1909" h="1053" extrusionOk="0">
                  <a:moveTo>
                    <a:pt x="1416" y="0"/>
                  </a:moveTo>
                  <a:cubicBezTo>
                    <a:pt x="1044" y="0"/>
                    <a:pt x="536" y="268"/>
                    <a:pt x="353" y="374"/>
                  </a:cubicBezTo>
                  <a:cubicBezTo>
                    <a:pt x="242" y="438"/>
                    <a:pt x="129" y="512"/>
                    <a:pt x="66" y="624"/>
                  </a:cubicBezTo>
                  <a:cubicBezTo>
                    <a:pt x="2" y="735"/>
                    <a:pt x="1" y="892"/>
                    <a:pt x="96" y="978"/>
                  </a:cubicBezTo>
                  <a:cubicBezTo>
                    <a:pt x="160" y="1035"/>
                    <a:pt x="252" y="1050"/>
                    <a:pt x="337" y="1052"/>
                  </a:cubicBezTo>
                  <a:cubicBezTo>
                    <a:pt x="344" y="1052"/>
                    <a:pt x="351" y="1052"/>
                    <a:pt x="358" y="1052"/>
                  </a:cubicBezTo>
                  <a:cubicBezTo>
                    <a:pt x="723" y="1052"/>
                    <a:pt x="1909" y="794"/>
                    <a:pt x="1833" y="332"/>
                  </a:cubicBezTo>
                  <a:cubicBezTo>
                    <a:pt x="1792" y="85"/>
                    <a:pt x="1625" y="0"/>
                    <a:pt x="1416"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2" name="Google Shape;2442;p27"/>
            <p:cNvSpPr/>
            <p:nvPr/>
          </p:nvSpPr>
          <p:spPr>
            <a:xfrm>
              <a:off x="6262680" y="3985360"/>
              <a:ext cx="68135" cy="39308"/>
            </a:xfrm>
            <a:custGeom>
              <a:avLst/>
              <a:gdLst/>
              <a:ahLst/>
              <a:cxnLst/>
              <a:rect l="l" t="t" r="r" b="b"/>
              <a:pathLst>
                <a:path w="2087" h="1204" extrusionOk="0">
                  <a:moveTo>
                    <a:pt x="349" y="1"/>
                  </a:moveTo>
                  <a:cubicBezTo>
                    <a:pt x="313" y="1"/>
                    <a:pt x="277" y="4"/>
                    <a:pt x="241" y="13"/>
                  </a:cubicBezTo>
                  <a:cubicBezTo>
                    <a:pt x="116" y="43"/>
                    <a:pt x="1" y="150"/>
                    <a:pt x="5" y="279"/>
                  </a:cubicBezTo>
                  <a:cubicBezTo>
                    <a:pt x="7" y="365"/>
                    <a:pt x="59" y="441"/>
                    <a:pt x="117" y="505"/>
                  </a:cubicBezTo>
                  <a:cubicBezTo>
                    <a:pt x="296" y="706"/>
                    <a:pt x="992" y="1204"/>
                    <a:pt x="1413" y="1204"/>
                  </a:cubicBezTo>
                  <a:cubicBezTo>
                    <a:pt x="1520" y="1204"/>
                    <a:pt x="1609" y="1172"/>
                    <a:pt x="1667" y="1094"/>
                  </a:cubicBezTo>
                  <a:cubicBezTo>
                    <a:pt x="2087" y="542"/>
                    <a:pt x="937" y="144"/>
                    <a:pt x="620" y="49"/>
                  </a:cubicBezTo>
                  <a:lnTo>
                    <a:pt x="620" y="50"/>
                  </a:lnTo>
                  <a:cubicBezTo>
                    <a:pt x="532" y="24"/>
                    <a:pt x="440" y="1"/>
                    <a:pt x="349"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3" name="Google Shape;2443;p27"/>
            <p:cNvSpPr/>
            <p:nvPr/>
          </p:nvSpPr>
          <p:spPr>
            <a:xfrm>
              <a:off x="5652115" y="4064366"/>
              <a:ext cx="865257" cy="539043"/>
            </a:xfrm>
            <a:custGeom>
              <a:avLst/>
              <a:gdLst/>
              <a:ahLst/>
              <a:cxnLst/>
              <a:rect l="l" t="t" r="r" b="b"/>
              <a:pathLst>
                <a:path w="26503" h="16511" extrusionOk="0">
                  <a:moveTo>
                    <a:pt x="2996" y="0"/>
                  </a:moveTo>
                  <a:cubicBezTo>
                    <a:pt x="976" y="0"/>
                    <a:pt x="0" y="1535"/>
                    <a:pt x="0" y="1535"/>
                  </a:cubicBezTo>
                  <a:lnTo>
                    <a:pt x="512" y="2906"/>
                  </a:lnTo>
                  <a:lnTo>
                    <a:pt x="559" y="3029"/>
                  </a:lnTo>
                  <a:lnTo>
                    <a:pt x="1562" y="5711"/>
                  </a:lnTo>
                  <a:cubicBezTo>
                    <a:pt x="1562" y="5714"/>
                    <a:pt x="1562" y="5716"/>
                    <a:pt x="1564" y="5716"/>
                  </a:cubicBezTo>
                  <a:lnTo>
                    <a:pt x="4959" y="14805"/>
                  </a:lnTo>
                  <a:cubicBezTo>
                    <a:pt x="5269" y="14949"/>
                    <a:pt x="5582" y="15083"/>
                    <a:pt x="5898" y="15205"/>
                  </a:cubicBezTo>
                  <a:cubicBezTo>
                    <a:pt x="5934" y="15218"/>
                    <a:pt x="5968" y="15231"/>
                    <a:pt x="6002" y="15243"/>
                  </a:cubicBezTo>
                  <a:cubicBezTo>
                    <a:pt x="7373" y="15768"/>
                    <a:pt x="8780" y="16098"/>
                    <a:pt x="10154" y="16291"/>
                  </a:cubicBezTo>
                  <a:cubicBezTo>
                    <a:pt x="10191" y="16295"/>
                    <a:pt x="10225" y="16299"/>
                    <a:pt x="10262" y="16306"/>
                  </a:cubicBezTo>
                  <a:lnTo>
                    <a:pt x="10264" y="16306"/>
                  </a:lnTo>
                  <a:cubicBezTo>
                    <a:pt x="11364" y="16452"/>
                    <a:pt x="12441" y="16511"/>
                    <a:pt x="13461" y="16511"/>
                  </a:cubicBezTo>
                  <a:cubicBezTo>
                    <a:pt x="14182" y="16511"/>
                    <a:pt x="14875" y="16481"/>
                    <a:pt x="15528" y="16432"/>
                  </a:cubicBezTo>
                  <a:cubicBezTo>
                    <a:pt x="15565" y="16430"/>
                    <a:pt x="15601" y="16428"/>
                    <a:pt x="15635" y="16426"/>
                  </a:cubicBezTo>
                  <a:cubicBezTo>
                    <a:pt x="17278" y="16297"/>
                    <a:pt x="18660" y="16049"/>
                    <a:pt x="19587" y="15848"/>
                  </a:cubicBezTo>
                  <a:cubicBezTo>
                    <a:pt x="19625" y="15840"/>
                    <a:pt x="19662" y="15831"/>
                    <a:pt x="19696" y="15825"/>
                  </a:cubicBezTo>
                  <a:cubicBezTo>
                    <a:pt x="20431" y="15662"/>
                    <a:pt x="20853" y="15533"/>
                    <a:pt x="20853" y="15533"/>
                  </a:cubicBezTo>
                  <a:lnTo>
                    <a:pt x="21491" y="14058"/>
                  </a:lnTo>
                  <a:lnTo>
                    <a:pt x="25650" y="4417"/>
                  </a:lnTo>
                  <a:cubicBezTo>
                    <a:pt x="25651" y="4416"/>
                    <a:pt x="25651" y="4415"/>
                    <a:pt x="25650" y="4415"/>
                  </a:cubicBezTo>
                  <a:lnTo>
                    <a:pt x="25712" y="4279"/>
                  </a:lnTo>
                  <a:lnTo>
                    <a:pt x="26503" y="2445"/>
                  </a:lnTo>
                  <a:cubicBezTo>
                    <a:pt x="26503" y="2445"/>
                    <a:pt x="25539" y="1015"/>
                    <a:pt x="23861" y="1015"/>
                  </a:cubicBezTo>
                  <a:cubicBezTo>
                    <a:pt x="23783" y="1015"/>
                    <a:pt x="23704" y="1018"/>
                    <a:pt x="23622" y="1025"/>
                  </a:cubicBezTo>
                  <a:cubicBezTo>
                    <a:pt x="22450" y="1119"/>
                    <a:pt x="21388" y="2334"/>
                    <a:pt x="21181" y="2584"/>
                  </a:cubicBezTo>
                  <a:cubicBezTo>
                    <a:pt x="21157" y="2614"/>
                    <a:pt x="21144" y="2629"/>
                    <a:pt x="21144" y="2629"/>
                  </a:cubicBezTo>
                  <a:cubicBezTo>
                    <a:pt x="21144" y="2629"/>
                    <a:pt x="21127" y="2573"/>
                    <a:pt x="21090" y="2481"/>
                  </a:cubicBezTo>
                  <a:cubicBezTo>
                    <a:pt x="20912" y="2036"/>
                    <a:pt x="20275" y="719"/>
                    <a:pt x="18885" y="658"/>
                  </a:cubicBezTo>
                  <a:cubicBezTo>
                    <a:pt x="18844" y="657"/>
                    <a:pt x="18804" y="656"/>
                    <a:pt x="18764" y="656"/>
                  </a:cubicBezTo>
                  <a:cubicBezTo>
                    <a:pt x="17219" y="656"/>
                    <a:pt x="16452" y="1959"/>
                    <a:pt x="16407" y="2040"/>
                  </a:cubicBezTo>
                  <a:cubicBezTo>
                    <a:pt x="16404" y="2042"/>
                    <a:pt x="16404" y="2044"/>
                    <a:pt x="16404" y="2044"/>
                  </a:cubicBezTo>
                  <a:cubicBezTo>
                    <a:pt x="16404" y="2044"/>
                    <a:pt x="16366" y="1993"/>
                    <a:pt x="16295" y="1909"/>
                  </a:cubicBezTo>
                  <a:lnTo>
                    <a:pt x="16295" y="1905"/>
                  </a:lnTo>
                  <a:cubicBezTo>
                    <a:pt x="15963" y="1522"/>
                    <a:pt x="14982" y="487"/>
                    <a:pt x="13853" y="368"/>
                  </a:cubicBezTo>
                  <a:cubicBezTo>
                    <a:pt x="13787" y="361"/>
                    <a:pt x="13721" y="358"/>
                    <a:pt x="13656" y="358"/>
                  </a:cubicBezTo>
                  <a:cubicBezTo>
                    <a:pt x="12563" y="358"/>
                    <a:pt x="11555" y="1277"/>
                    <a:pt x="11249" y="1581"/>
                  </a:cubicBezTo>
                  <a:cubicBezTo>
                    <a:pt x="11187" y="1644"/>
                    <a:pt x="11155" y="1680"/>
                    <a:pt x="11155" y="1680"/>
                  </a:cubicBezTo>
                  <a:cubicBezTo>
                    <a:pt x="11155" y="1680"/>
                    <a:pt x="11150" y="1674"/>
                    <a:pt x="11142" y="1659"/>
                  </a:cubicBezTo>
                  <a:cubicBezTo>
                    <a:pt x="11026" y="1479"/>
                    <a:pt x="10165" y="211"/>
                    <a:pt x="8677" y="76"/>
                  </a:cubicBezTo>
                  <a:cubicBezTo>
                    <a:pt x="8607" y="70"/>
                    <a:pt x="8538" y="67"/>
                    <a:pt x="8471" y="67"/>
                  </a:cubicBezTo>
                  <a:cubicBezTo>
                    <a:pt x="6986" y="67"/>
                    <a:pt x="6051" y="1535"/>
                    <a:pt x="6051" y="1535"/>
                  </a:cubicBezTo>
                  <a:cubicBezTo>
                    <a:pt x="6051" y="1535"/>
                    <a:pt x="6044" y="1522"/>
                    <a:pt x="6029" y="1498"/>
                  </a:cubicBezTo>
                  <a:cubicBezTo>
                    <a:pt x="6006" y="1460"/>
                    <a:pt x="5959" y="1389"/>
                    <a:pt x="5888" y="1301"/>
                  </a:cubicBezTo>
                  <a:cubicBezTo>
                    <a:pt x="5562" y="885"/>
                    <a:pt x="4717" y="57"/>
                    <a:pt x="3134" y="3"/>
                  </a:cubicBezTo>
                  <a:cubicBezTo>
                    <a:pt x="3087" y="1"/>
                    <a:pt x="3041" y="0"/>
                    <a:pt x="2996"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4" name="Google Shape;2444;p27"/>
            <p:cNvSpPr/>
            <p:nvPr/>
          </p:nvSpPr>
          <p:spPr>
            <a:xfrm>
              <a:off x="5703175" y="4250944"/>
              <a:ext cx="650599" cy="352462"/>
            </a:xfrm>
            <a:custGeom>
              <a:avLst/>
              <a:gdLst/>
              <a:ahLst/>
              <a:cxnLst/>
              <a:rect l="l" t="t" r="r" b="b"/>
              <a:pathLst>
                <a:path w="19928" h="10796" extrusionOk="0">
                  <a:moveTo>
                    <a:pt x="0" y="1"/>
                  </a:moveTo>
                  <a:lnTo>
                    <a:pt x="3395" y="9090"/>
                  </a:lnTo>
                  <a:cubicBezTo>
                    <a:pt x="3705" y="9234"/>
                    <a:pt x="4018" y="9369"/>
                    <a:pt x="4334" y="9490"/>
                  </a:cubicBezTo>
                  <a:cubicBezTo>
                    <a:pt x="4370" y="9503"/>
                    <a:pt x="4404" y="9516"/>
                    <a:pt x="4438" y="9530"/>
                  </a:cubicBezTo>
                  <a:cubicBezTo>
                    <a:pt x="5809" y="10053"/>
                    <a:pt x="7216" y="10383"/>
                    <a:pt x="8590" y="10576"/>
                  </a:cubicBezTo>
                  <a:cubicBezTo>
                    <a:pt x="8627" y="10581"/>
                    <a:pt x="8661" y="10584"/>
                    <a:pt x="8698" y="10591"/>
                  </a:cubicBezTo>
                  <a:lnTo>
                    <a:pt x="8700" y="10591"/>
                  </a:lnTo>
                  <a:cubicBezTo>
                    <a:pt x="9800" y="10737"/>
                    <a:pt x="10877" y="10796"/>
                    <a:pt x="11897" y="10796"/>
                  </a:cubicBezTo>
                  <a:cubicBezTo>
                    <a:pt x="12618" y="10796"/>
                    <a:pt x="13311" y="10766"/>
                    <a:pt x="13964" y="10717"/>
                  </a:cubicBezTo>
                  <a:cubicBezTo>
                    <a:pt x="14001" y="10715"/>
                    <a:pt x="14037" y="10713"/>
                    <a:pt x="14071" y="10711"/>
                  </a:cubicBezTo>
                  <a:cubicBezTo>
                    <a:pt x="15714" y="10583"/>
                    <a:pt x="17096" y="10334"/>
                    <a:pt x="18023" y="10133"/>
                  </a:cubicBezTo>
                  <a:cubicBezTo>
                    <a:pt x="18061" y="10125"/>
                    <a:pt x="18098" y="10116"/>
                    <a:pt x="18132" y="10110"/>
                  </a:cubicBezTo>
                  <a:cubicBezTo>
                    <a:pt x="18867" y="9947"/>
                    <a:pt x="19289" y="9818"/>
                    <a:pt x="19289" y="9818"/>
                  </a:cubicBezTo>
                  <a:lnTo>
                    <a:pt x="19927" y="8343"/>
                  </a:lnTo>
                  <a:lnTo>
                    <a:pt x="19926" y="8343"/>
                  </a:lnTo>
                  <a:cubicBezTo>
                    <a:pt x="19342" y="8446"/>
                    <a:pt x="18751" y="8516"/>
                    <a:pt x="18155" y="8561"/>
                  </a:cubicBezTo>
                  <a:lnTo>
                    <a:pt x="18047" y="8567"/>
                  </a:lnTo>
                  <a:cubicBezTo>
                    <a:pt x="17609" y="8597"/>
                    <a:pt x="17169" y="8611"/>
                    <a:pt x="16728" y="8611"/>
                  </a:cubicBezTo>
                  <a:cubicBezTo>
                    <a:pt x="15882" y="8611"/>
                    <a:pt x="15034" y="8559"/>
                    <a:pt x="14189" y="8463"/>
                  </a:cubicBezTo>
                  <a:cubicBezTo>
                    <a:pt x="14153" y="8461"/>
                    <a:pt x="14119" y="8457"/>
                    <a:pt x="14084" y="8450"/>
                  </a:cubicBezTo>
                  <a:cubicBezTo>
                    <a:pt x="12674" y="8287"/>
                    <a:pt x="11275" y="8002"/>
                    <a:pt x="9912" y="7638"/>
                  </a:cubicBezTo>
                  <a:cubicBezTo>
                    <a:pt x="9648" y="7568"/>
                    <a:pt x="9385" y="7492"/>
                    <a:pt x="9123" y="7416"/>
                  </a:cubicBezTo>
                  <a:cubicBezTo>
                    <a:pt x="9087" y="7405"/>
                    <a:pt x="9053" y="7393"/>
                    <a:pt x="9017" y="7383"/>
                  </a:cubicBezTo>
                  <a:cubicBezTo>
                    <a:pt x="7686" y="6982"/>
                    <a:pt x="6389" y="6470"/>
                    <a:pt x="5223" y="5721"/>
                  </a:cubicBezTo>
                  <a:cubicBezTo>
                    <a:pt x="5116" y="5653"/>
                    <a:pt x="5011" y="5582"/>
                    <a:pt x="4908" y="5509"/>
                  </a:cubicBezTo>
                  <a:cubicBezTo>
                    <a:pt x="4874" y="5486"/>
                    <a:pt x="4840" y="5462"/>
                    <a:pt x="4806" y="5438"/>
                  </a:cubicBezTo>
                  <a:cubicBezTo>
                    <a:pt x="3875" y="4779"/>
                    <a:pt x="3045" y="3980"/>
                    <a:pt x="2281" y="3129"/>
                  </a:cubicBezTo>
                  <a:cubicBezTo>
                    <a:pt x="1702" y="2487"/>
                    <a:pt x="1158" y="1812"/>
                    <a:pt x="650" y="1112"/>
                  </a:cubicBezTo>
                  <a:cubicBezTo>
                    <a:pt x="473" y="866"/>
                    <a:pt x="246" y="407"/>
                    <a:pt x="0" y="1"/>
                  </a:cubicBezTo>
                  <a:close/>
                </a:path>
              </a:pathLst>
            </a:custGeom>
            <a:solidFill>
              <a:srgbClr val="042613">
                <a:alpha val="84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5" name="Google Shape;2445;p27"/>
            <p:cNvSpPr/>
            <p:nvPr/>
          </p:nvSpPr>
          <p:spPr>
            <a:xfrm>
              <a:off x="5844308" y="4106840"/>
              <a:ext cx="25139" cy="455237"/>
            </a:xfrm>
            <a:custGeom>
              <a:avLst/>
              <a:gdLst/>
              <a:ahLst/>
              <a:cxnLst/>
              <a:rect l="l" t="t" r="r" b="b"/>
              <a:pathLst>
                <a:path w="770" h="13944" extrusionOk="0">
                  <a:moveTo>
                    <a:pt x="1" y="0"/>
                  </a:moveTo>
                  <a:cubicBezTo>
                    <a:pt x="102" y="589"/>
                    <a:pt x="189" y="1182"/>
                    <a:pt x="263" y="1780"/>
                  </a:cubicBezTo>
                  <a:lnTo>
                    <a:pt x="263" y="1782"/>
                  </a:lnTo>
                  <a:cubicBezTo>
                    <a:pt x="273" y="1872"/>
                    <a:pt x="286" y="1964"/>
                    <a:pt x="295" y="2056"/>
                  </a:cubicBezTo>
                  <a:lnTo>
                    <a:pt x="295" y="2058"/>
                  </a:lnTo>
                  <a:cubicBezTo>
                    <a:pt x="599" y="4635"/>
                    <a:pt x="661" y="7255"/>
                    <a:pt x="483" y="9852"/>
                  </a:cubicBezTo>
                  <a:cubicBezTo>
                    <a:pt x="390" y="11210"/>
                    <a:pt x="235" y="12564"/>
                    <a:pt x="11" y="13904"/>
                  </a:cubicBezTo>
                  <a:cubicBezTo>
                    <a:pt x="47" y="13917"/>
                    <a:pt x="81" y="13931"/>
                    <a:pt x="115" y="13944"/>
                  </a:cubicBezTo>
                  <a:cubicBezTo>
                    <a:pt x="335" y="12613"/>
                    <a:pt x="491" y="11271"/>
                    <a:pt x="586" y="9923"/>
                  </a:cubicBezTo>
                  <a:lnTo>
                    <a:pt x="585" y="9923"/>
                  </a:lnTo>
                  <a:cubicBezTo>
                    <a:pt x="769" y="7272"/>
                    <a:pt x="705" y="4599"/>
                    <a:pt x="392" y="1969"/>
                  </a:cubicBezTo>
                  <a:cubicBezTo>
                    <a:pt x="384" y="1899"/>
                    <a:pt x="375" y="1833"/>
                    <a:pt x="367" y="1765"/>
                  </a:cubicBezTo>
                  <a:lnTo>
                    <a:pt x="367" y="1763"/>
                  </a:lnTo>
                  <a:cubicBezTo>
                    <a:pt x="303" y="1240"/>
                    <a:pt x="227" y="718"/>
                    <a:pt x="142" y="197"/>
                  </a:cubicBezTo>
                  <a:cubicBezTo>
                    <a:pt x="119" y="158"/>
                    <a:pt x="72" y="88"/>
                    <a:pt x="1"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6" name="Google Shape;2446;p27"/>
            <p:cNvSpPr/>
            <p:nvPr/>
          </p:nvSpPr>
          <p:spPr>
            <a:xfrm>
              <a:off x="5983613" y="4115981"/>
              <a:ext cx="35782" cy="480767"/>
            </a:xfrm>
            <a:custGeom>
              <a:avLst/>
              <a:gdLst/>
              <a:ahLst/>
              <a:cxnLst/>
              <a:rect l="l" t="t" r="r" b="b"/>
              <a:pathLst>
                <a:path w="1096" h="14726" extrusionOk="0">
                  <a:moveTo>
                    <a:pt x="1095" y="0"/>
                  </a:moveTo>
                  <a:lnTo>
                    <a:pt x="1095" y="0"/>
                  </a:lnTo>
                  <a:cubicBezTo>
                    <a:pt x="1033" y="63"/>
                    <a:pt x="1001" y="99"/>
                    <a:pt x="1001" y="99"/>
                  </a:cubicBezTo>
                  <a:cubicBezTo>
                    <a:pt x="1001" y="99"/>
                    <a:pt x="996" y="93"/>
                    <a:pt x="988" y="78"/>
                  </a:cubicBezTo>
                  <a:cubicBezTo>
                    <a:pt x="979" y="618"/>
                    <a:pt x="971" y="1160"/>
                    <a:pt x="960" y="1703"/>
                  </a:cubicBezTo>
                  <a:cubicBezTo>
                    <a:pt x="960" y="1778"/>
                    <a:pt x="958" y="1854"/>
                    <a:pt x="956" y="1928"/>
                  </a:cubicBezTo>
                  <a:cubicBezTo>
                    <a:pt x="897" y="5036"/>
                    <a:pt x="787" y="8219"/>
                    <a:pt x="427" y="11517"/>
                  </a:cubicBezTo>
                  <a:cubicBezTo>
                    <a:pt x="313" y="12568"/>
                    <a:pt x="171" y="13633"/>
                    <a:pt x="0" y="14711"/>
                  </a:cubicBezTo>
                  <a:cubicBezTo>
                    <a:pt x="37" y="14715"/>
                    <a:pt x="71" y="14719"/>
                    <a:pt x="108" y="14726"/>
                  </a:cubicBezTo>
                  <a:lnTo>
                    <a:pt x="110" y="14726"/>
                  </a:lnTo>
                  <a:cubicBezTo>
                    <a:pt x="281" y="13654"/>
                    <a:pt x="420" y="12594"/>
                    <a:pt x="533" y="11550"/>
                  </a:cubicBezTo>
                  <a:cubicBezTo>
                    <a:pt x="898" y="8204"/>
                    <a:pt x="1007" y="4980"/>
                    <a:pt x="1064" y="1832"/>
                  </a:cubicBezTo>
                  <a:cubicBezTo>
                    <a:pt x="1067" y="1765"/>
                    <a:pt x="1067" y="1703"/>
                    <a:pt x="1067" y="1637"/>
                  </a:cubicBezTo>
                  <a:lnTo>
                    <a:pt x="1067" y="1635"/>
                  </a:lnTo>
                  <a:cubicBezTo>
                    <a:pt x="1079" y="1088"/>
                    <a:pt x="1089" y="542"/>
                    <a:pt x="1095"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7" name="Google Shape;2447;p27"/>
            <p:cNvSpPr/>
            <p:nvPr/>
          </p:nvSpPr>
          <p:spPr>
            <a:xfrm>
              <a:off x="6159058" y="4126689"/>
              <a:ext cx="29611" cy="474172"/>
            </a:xfrm>
            <a:custGeom>
              <a:avLst/>
              <a:gdLst/>
              <a:ahLst/>
              <a:cxnLst/>
              <a:rect l="l" t="t" r="r" b="b"/>
              <a:pathLst>
                <a:path w="907" h="14524" extrusionOk="0">
                  <a:moveTo>
                    <a:pt x="767" y="0"/>
                  </a:moveTo>
                  <a:lnTo>
                    <a:pt x="767" y="0"/>
                  </a:lnTo>
                  <a:cubicBezTo>
                    <a:pt x="792" y="641"/>
                    <a:pt x="801" y="1281"/>
                    <a:pt x="794" y="1924"/>
                  </a:cubicBezTo>
                  <a:lnTo>
                    <a:pt x="794" y="1926"/>
                  </a:lnTo>
                  <a:cubicBezTo>
                    <a:pt x="794" y="2033"/>
                    <a:pt x="792" y="2138"/>
                    <a:pt x="790" y="2245"/>
                  </a:cubicBezTo>
                  <a:lnTo>
                    <a:pt x="790" y="2247"/>
                  </a:lnTo>
                  <a:cubicBezTo>
                    <a:pt x="758" y="4476"/>
                    <a:pt x="568" y="6708"/>
                    <a:pt x="384" y="8888"/>
                  </a:cubicBezTo>
                  <a:cubicBezTo>
                    <a:pt x="289" y="9996"/>
                    <a:pt x="195" y="11123"/>
                    <a:pt x="120" y="12255"/>
                  </a:cubicBezTo>
                  <a:cubicBezTo>
                    <a:pt x="69" y="13012"/>
                    <a:pt x="26" y="13768"/>
                    <a:pt x="0" y="14523"/>
                  </a:cubicBezTo>
                  <a:cubicBezTo>
                    <a:pt x="37" y="14521"/>
                    <a:pt x="73" y="14519"/>
                    <a:pt x="107" y="14517"/>
                  </a:cubicBezTo>
                  <a:cubicBezTo>
                    <a:pt x="133" y="13768"/>
                    <a:pt x="176" y="13018"/>
                    <a:pt x="225" y="12269"/>
                  </a:cubicBezTo>
                  <a:cubicBezTo>
                    <a:pt x="300" y="11135"/>
                    <a:pt x="396" y="10009"/>
                    <a:pt x="491" y="8900"/>
                  </a:cubicBezTo>
                  <a:cubicBezTo>
                    <a:pt x="680" y="6659"/>
                    <a:pt x="874" y="4368"/>
                    <a:pt x="902" y="2078"/>
                  </a:cubicBezTo>
                  <a:lnTo>
                    <a:pt x="902" y="1814"/>
                  </a:lnTo>
                  <a:cubicBezTo>
                    <a:pt x="906" y="1253"/>
                    <a:pt x="900" y="692"/>
                    <a:pt x="879" y="131"/>
                  </a:cubicBezTo>
                  <a:cubicBezTo>
                    <a:pt x="876" y="133"/>
                    <a:pt x="876" y="135"/>
                    <a:pt x="876" y="135"/>
                  </a:cubicBezTo>
                  <a:cubicBezTo>
                    <a:pt x="876" y="135"/>
                    <a:pt x="837" y="84"/>
                    <a:pt x="767"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8" name="Google Shape;2448;p27"/>
            <p:cNvSpPr/>
            <p:nvPr/>
          </p:nvSpPr>
          <p:spPr>
            <a:xfrm>
              <a:off x="6291475" y="4145330"/>
              <a:ext cx="52138" cy="436464"/>
            </a:xfrm>
            <a:custGeom>
              <a:avLst/>
              <a:gdLst/>
              <a:ahLst/>
              <a:cxnLst/>
              <a:rect l="l" t="t" r="r" b="b"/>
              <a:pathLst>
                <a:path w="1597" h="13369" extrusionOk="0">
                  <a:moveTo>
                    <a:pt x="1506" y="1"/>
                  </a:moveTo>
                  <a:cubicBezTo>
                    <a:pt x="1434" y="426"/>
                    <a:pt x="1358" y="851"/>
                    <a:pt x="1286" y="1278"/>
                  </a:cubicBezTo>
                  <a:cubicBezTo>
                    <a:pt x="1275" y="1340"/>
                    <a:pt x="1264" y="1397"/>
                    <a:pt x="1254" y="1460"/>
                  </a:cubicBezTo>
                  <a:cubicBezTo>
                    <a:pt x="1255" y="1460"/>
                    <a:pt x="1255" y="1460"/>
                    <a:pt x="1254" y="1462"/>
                  </a:cubicBezTo>
                  <a:cubicBezTo>
                    <a:pt x="676" y="4859"/>
                    <a:pt x="140" y="8322"/>
                    <a:pt x="27" y="11802"/>
                  </a:cubicBezTo>
                  <a:cubicBezTo>
                    <a:pt x="7" y="12325"/>
                    <a:pt x="1" y="12845"/>
                    <a:pt x="3" y="13368"/>
                  </a:cubicBezTo>
                  <a:cubicBezTo>
                    <a:pt x="41" y="13360"/>
                    <a:pt x="78" y="13351"/>
                    <a:pt x="112" y="13345"/>
                  </a:cubicBezTo>
                  <a:cubicBezTo>
                    <a:pt x="110" y="12828"/>
                    <a:pt x="116" y="12310"/>
                    <a:pt x="136" y="11796"/>
                  </a:cubicBezTo>
                  <a:cubicBezTo>
                    <a:pt x="247" y="8352"/>
                    <a:pt x="770" y="4925"/>
                    <a:pt x="1345" y="1560"/>
                  </a:cubicBezTo>
                  <a:lnTo>
                    <a:pt x="1391" y="1297"/>
                  </a:lnTo>
                  <a:cubicBezTo>
                    <a:pt x="1459" y="899"/>
                    <a:pt x="1527" y="500"/>
                    <a:pt x="1597" y="104"/>
                  </a:cubicBezTo>
                  <a:lnTo>
                    <a:pt x="1597" y="104"/>
                  </a:lnTo>
                  <a:cubicBezTo>
                    <a:pt x="1573" y="134"/>
                    <a:pt x="1560" y="149"/>
                    <a:pt x="1560" y="149"/>
                  </a:cubicBezTo>
                  <a:cubicBezTo>
                    <a:pt x="1560" y="149"/>
                    <a:pt x="1543" y="93"/>
                    <a:pt x="1506"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9" name="Google Shape;2449;p27"/>
            <p:cNvSpPr/>
            <p:nvPr/>
          </p:nvSpPr>
          <p:spPr>
            <a:xfrm>
              <a:off x="5668831" y="4111802"/>
              <a:ext cx="822717" cy="96702"/>
            </a:xfrm>
            <a:custGeom>
              <a:avLst/>
              <a:gdLst/>
              <a:ahLst/>
              <a:cxnLst/>
              <a:rect l="l" t="t" r="r" b="b"/>
              <a:pathLst>
                <a:path w="25200" h="2962" extrusionOk="0">
                  <a:moveTo>
                    <a:pt x="2742" y="1"/>
                  </a:moveTo>
                  <a:cubicBezTo>
                    <a:pt x="2719" y="1"/>
                    <a:pt x="2696" y="1"/>
                    <a:pt x="2673" y="2"/>
                  </a:cubicBezTo>
                  <a:cubicBezTo>
                    <a:pt x="1617" y="30"/>
                    <a:pt x="604" y="594"/>
                    <a:pt x="0" y="1453"/>
                  </a:cubicBezTo>
                  <a:lnTo>
                    <a:pt x="47" y="1576"/>
                  </a:lnTo>
                  <a:cubicBezTo>
                    <a:pt x="623" y="708"/>
                    <a:pt x="1628" y="137"/>
                    <a:pt x="2675" y="109"/>
                  </a:cubicBezTo>
                  <a:cubicBezTo>
                    <a:pt x="2702" y="109"/>
                    <a:pt x="2728" y="108"/>
                    <a:pt x="2755" y="108"/>
                  </a:cubicBezTo>
                  <a:cubicBezTo>
                    <a:pt x="3946" y="108"/>
                    <a:pt x="5104" y="808"/>
                    <a:pt x="5650" y="1868"/>
                  </a:cubicBezTo>
                  <a:lnTo>
                    <a:pt x="5670" y="1904"/>
                  </a:lnTo>
                  <a:lnTo>
                    <a:pt x="5670" y="1906"/>
                  </a:lnTo>
                  <a:lnTo>
                    <a:pt x="5706" y="1975"/>
                  </a:lnTo>
                  <a:lnTo>
                    <a:pt x="5748" y="1861"/>
                  </a:lnTo>
                  <a:cubicBezTo>
                    <a:pt x="5755" y="1846"/>
                    <a:pt x="5761" y="1831"/>
                    <a:pt x="5767" y="1817"/>
                  </a:cubicBezTo>
                  <a:cubicBezTo>
                    <a:pt x="6132" y="915"/>
                    <a:pt x="7047" y="302"/>
                    <a:pt x="7999" y="302"/>
                  </a:cubicBezTo>
                  <a:cubicBezTo>
                    <a:pt x="8046" y="302"/>
                    <a:pt x="8092" y="303"/>
                    <a:pt x="8139" y="306"/>
                  </a:cubicBezTo>
                  <a:cubicBezTo>
                    <a:pt x="9145" y="375"/>
                    <a:pt x="10103" y="1043"/>
                    <a:pt x="10577" y="2013"/>
                  </a:cubicBezTo>
                  <a:lnTo>
                    <a:pt x="10598" y="2056"/>
                  </a:lnTo>
                  <a:lnTo>
                    <a:pt x="10621" y="2103"/>
                  </a:lnTo>
                  <a:lnTo>
                    <a:pt x="10670" y="2018"/>
                  </a:lnTo>
                  <a:cubicBezTo>
                    <a:pt x="10681" y="1999"/>
                    <a:pt x="10694" y="1979"/>
                    <a:pt x="10706" y="1960"/>
                  </a:cubicBezTo>
                  <a:cubicBezTo>
                    <a:pt x="11209" y="1139"/>
                    <a:pt x="12162" y="616"/>
                    <a:pt x="13119" y="616"/>
                  </a:cubicBezTo>
                  <a:cubicBezTo>
                    <a:pt x="13221" y="616"/>
                    <a:pt x="13323" y="622"/>
                    <a:pt x="13425" y="634"/>
                  </a:cubicBezTo>
                  <a:cubicBezTo>
                    <a:pt x="14502" y="763"/>
                    <a:pt x="15472" y="1578"/>
                    <a:pt x="15783" y="2619"/>
                  </a:cubicBezTo>
                  <a:lnTo>
                    <a:pt x="15806" y="2701"/>
                  </a:lnTo>
                  <a:lnTo>
                    <a:pt x="15806" y="2703"/>
                  </a:lnTo>
                  <a:lnTo>
                    <a:pt x="15830" y="2780"/>
                  </a:lnTo>
                  <a:lnTo>
                    <a:pt x="15884" y="2621"/>
                  </a:lnTo>
                  <a:cubicBezTo>
                    <a:pt x="15895" y="2591"/>
                    <a:pt x="15905" y="2562"/>
                    <a:pt x="15918" y="2534"/>
                  </a:cubicBezTo>
                  <a:lnTo>
                    <a:pt x="15918" y="2532"/>
                  </a:lnTo>
                  <a:cubicBezTo>
                    <a:pt x="16252" y="1671"/>
                    <a:pt x="17124" y="1062"/>
                    <a:pt x="18070" y="1036"/>
                  </a:cubicBezTo>
                  <a:cubicBezTo>
                    <a:pt x="18091" y="1036"/>
                    <a:pt x="18111" y="1035"/>
                    <a:pt x="18132" y="1035"/>
                  </a:cubicBezTo>
                  <a:cubicBezTo>
                    <a:pt x="19053" y="1035"/>
                    <a:pt x="19964" y="1637"/>
                    <a:pt x="20326" y="2487"/>
                  </a:cubicBezTo>
                  <a:cubicBezTo>
                    <a:pt x="20327" y="2487"/>
                    <a:pt x="20327" y="2487"/>
                    <a:pt x="20326" y="2489"/>
                  </a:cubicBezTo>
                  <a:cubicBezTo>
                    <a:pt x="20334" y="2504"/>
                    <a:pt x="20341" y="2521"/>
                    <a:pt x="20347" y="2536"/>
                  </a:cubicBezTo>
                  <a:lnTo>
                    <a:pt x="20388" y="2638"/>
                  </a:lnTo>
                  <a:lnTo>
                    <a:pt x="20417" y="2587"/>
                  </a:lnTo>
                  <a:lnTo>
                    <a:pt x="20443" y="2543"/>
                  </a:lnTo>
                  <a:cubicBezTo>
                    <a:pt x="20683" y="2125"/>
                    <a:pt x="21174" y="1765"/>
                    <a:pt x="21790" y="1550"/>
                  </a:cubicBezTo>
                  <a:cubicBezTo>
                    <a:pt x="22098" y="1445"/>
                    <a:pt x="22436" y="1392"/>
                    <a:pt x="22790" y="1392"/>
                  </a:cubicBezTo>
                  <a:cubicBezTo>
                    <a:pt x="23000" y="1392"/>
                    <a:pt x="23215" y="1411"/>
                    <a:pt x="23433" y="1448"/>
                  </a:cubicBezTo>
                  <a:cubicBezTo>
                    <a:pt x="23838" y="1516"/>
                    <a:pt x="24150" y="1637"/>
                    <a:pt x="24389" y="1817"/>
                  </a:cubicBezTo>
                  <a:cubicBezTo>
                    <a:pt x="24753" y="2086"/>
                    <a:pt x="24963" y="2489"/>
                    <a:pt x="25138" y="2962"/>
                  </a:cubicBezTo>
                  <a:lnTo>
                    <a:pt x="25200" y="2826"/>
                  </a:lnTo>
                  <a:lnTo>
                    <a:pt x="25200" y="2825"/>
                  </a:lnTo>
                  <a:cubicBezTo>
                    <a:pt x="25026" y="2378"/>
                    <a:pt x="24810" y="1995"/>
                    <a:pt x="24453" y="1730"/>
                  </a:cubicBezTo>
                  <a:cubicBezTo>
                    <a:pt x="24200" y="1542"/>
                    <a:pt x="23873" y="1413"/>
                    <a:pt x="23453" y="1343"/>
                  </a:cubicBezTo>
                  <a:cubicBezTo>
                    <a:pt x="23228" y="1304"/>
                    <a:pt x="23006" y="1284"/>
                    <a:pt x="22790" y="1284"/>
                  </a:cubicBezTo>
                  <a:cubicBezTo>
                    <a:pt x="22424" y="1284"/>
                    <a:pt x="22075" y="1340"/>
                    <a:pt x="21756" y="1449"/>
                  </a:cubicBezTo>
                  <a:cubicBezTo>
                    <a:pt x="21198" y="1643"/>
                    <a:pt x="20737" y="1955"/>
                    <a:pt x="20463" y="2323"/>
                  </a:cubicBezTo>
                  <a:cubicBezTo>
                    <a:pt x="20443" y="2350"/>
                    <a:pt x="20424" y="2375"/>
                    <a:pt x="20407" y="2401"/>
                  </a:cubicBezTo>
                  <a:cubicBezTo>
                    <a:pt x="20392" y="2369"/>
                    <a:pt x="20377" y="2336"/>
                    <a:pt x="20358" y="2304"/>
                  </a:cubicBezTo>
                  <a:cubicBezTo>
                    <a:pt x="19941" y="1488"/>
                    <a:pt x="19037" y="929"/>
                    <a:pt x="18122" y="929"/>
                  </a:cubicBezTo>
                  <a:cubicBezTo>
                    <a:pt x="18104" y="929"/>
                    <a:pt x="18086" y="929"/>
                    <a:pt x="18068" y="930"/>
                  </a:cubicBezTo>
                  <a:cubicBezTo>
                    <a:pt x="17164" y="953"/>
                    <a:pt x="16322" y="1489"/>
                    <a:pt x="15918" y="2270"/>
                  </a:cubicBezTo>
                  <a:lnTo>
                    <a:pt x="15918" y="2272"/>
                  </a:lnTo>
                  <a:cubicBezTo>
                    <a:pt x="15888" y="2329"/>
                    <a:pt x="15859" y="2386"/>
                    <a:pt x="15836" y="2444"/>
                  </a:cubicBezTo>
                  <a:cubicBezTo>
                    <a:pt x="15827" y="2422"/>
                    <a:pt x="15821" y="2401"/>
                    <a:pt x="15810" y="2382"/>
                  </a:cubicBezTo>
                  <a:lnTo>
                    <a:pt x="15810" y="2380"/>
                  </a:lnTo>
                  <a:cubicBezTo>
                    <a:pt x="15432" y="1398"/>
                    <a:pt x="14483" y="653"/>
                    <a:pt x="13438" y="529"/>
                  </a:cubicBezTo>
                  <a:cubicBezTo>
                    <a:pt x="13334" y="516"/>
                    <a:pt x="13230" y="511"/>
                    <a:pt x="13126" y="511"/>
                  </a:cubicBezTo>
                  <a:cubicBezTo>
                    <a:pt x="12190" y="511"/>
                    <a:pt x="11251" y="991"/>
                    <a:pt x="10709" y="1762"/>
                  </a:cubicBezTo>
                  <a:lnTo>
                    <a:pt x="10709" y="1764"/>
                  </a:lnTo>
                  <a:cubicBezTo>
                    <a:pt x="10681" y="1803"/>
                    <a:pt x="10655" y="1842"/>
                    <a:pt x="10630" y="1880"/>
                  </a:cubicBezTo>
                  <a:cubicBezTo>
                    <a:pt x="10621" y="1863"/>
                    <a:pt x="10613" y="1846"/>
                    <a:pt x="10602" y="1831"/>
                  </a:cubicBezTo>
                  <a:cubicBezTo>
                    <a:pt x="10090" y="899"/>
                    <a:pt x="9143" y="266"/>
                    <a:pt x="8148" y="199"/>
                  </a:cubicBezTo>
                  <a:cubicBezTo>
                    <a:pt x="8095" y="195"/>
                    <a:pt x="8043" y="193"/>
                    <a:pt x="7991" y="193"/>
                  </a:cubicBezTo>
                  <a:cubicBezTo>
                    <a:pt x="7060" y="193"/>
                    <a:pt x="6162" y="762"/>
                    <a:pt x="5742" y="1610"/>
                  </a:cubicBezTo>
                  <a:lnTo>
                    <a:pt x="5742" y="1612"/>
                  </a:lnTo>
                  <a:cubicBezTo>
                    <a:pt x="5723" y="1647"/>
                    <a:pt x="5706" y="1681"/>
                    <a:pt x="5691" y="1718"/>
                  </a:cubicBezTo>
                  <a:cubicBezTo>
                    <a:pt x="5674" y="1688"/>
                    <a:pt x="5657" y="1660"/>
                    <a:pt x="5638" y="1630"/>
                  </a:cubicBezTo>
                  <a:lnTo>
                    <a:pt x="5638" y="1628"/>
                  </a:lnTo>
                  <a:cubicBezTo>
                    <a:pt x="5036" y="636"/>
                    <a:pt x="3905" y="1"/>
                    <a:pt x="2742"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0" name="Google Shape;2450;p27"/>
            <p:cNvSpPr/>
            <p:nvPr/>
          </p:nvSpPr>
          <p:spPr>
            <a:xfrm>
              <a:off x="6387457" y="4206511"/>
              <a:ext cx="68201" cy="105811"/>
            </a:xfrm>
            <a:custGeom>
              <a:avLst/>
              <a:gdLst/>
              <a:ahLst/>
              <a:cxnLst/>
              <a:rect l="l" t="t" r="r" b="b"/>
              <a:pathLst>
                <a:path w="2089" h="3241" extrusionOk="0">
                  <a:moveTo>
                    <a:pt x="1569" y="0"/>
                  </a:moveTo>
                  <a:cubicBezTo>
                    <a:pt x="1312" y="0"/>
                    <a:pt x="1054" y="338"/>
                    <a:pt x="890" y="556"/>
                  </a:cubicBezTo>
                  <a:cubicBezTo>
                    <a:pt x="543" y="1013"/>
                    <a:pt x="280" y="1533"/>
                    <a:pt x="118" y="2082"/>
                  </a:cubicBezTo>
                  <a:cubicBezTo>
                    <a:pt x="51" y="2308"/>
                    <a:pt x="1" y="2548"/>
                    <a:pt x="54" y="2777"/>
                  </a:cubicBezTo>
                  <a:cubicBezTo>
                    <a:pt x="108" y="3007"/>
                    <a:pt x="293" y="3220"/>
                    <a:pt x="527" y="3239"/>
                  </a:cubicBezTo>
                  <a:cubicBezTo>
                    <a:pt x="539" y="3240"/>
                    <a:pt x="551" y="3241"/>
                    <a:pt x="563" y="3241"/>
                  </a:cubicBezTo>
                  <a:cubicBezTo>
                    <a:pt x="799" y="3241"/>
                    <a:pt x="1000" y="3056"/>
                    <a:pt x="1152" y="2870"/>
                  </a:cubicBezTo>
                  <a:cubicBezTo>
                    <a:pt x="1504" y="2437"/>
                    <a:pt x="1762" y="1927"/>
                    <a:pt x="1901" y="1386"/>
                  </a:cubicBezTo>
                  <a:cubicBezTo>
                    <a:pt x="1989" y="1043"/>
                    <a:pt x="2088" y="454"/>
                    <a:pt x="1838" y="148"/>
                  </a:cubicBezTo>
                  <a:cubicBezTo>
                    <a:pt x="1752" y="43"/>
                    <a:pt x="1661" y="0"/>
                    <a:pt x="1569"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1" name="Google Shape;2451;p27"/>
            <p:cNvSpPr/>
            <p:nvPr/>
          </p:nvSpPr>
          <p:spPr>
            <a:xfrm>
              <a:off x="6367477" y="4332463"/>
              <a:ext cx="41005" cy="50995"/>
            </a:xfrm>
            <a:custGeom>
              <a:avLst/>
              <a:gdLst/>
              <a:ahLst/>
              <a:cxnLst/>
              <a:rect l="l" t="t" r="r" b="b"/>
              <a:pathLst>
                <a:path w="1256" h="1562" extrusionOk="0">
                  <a:moveTo>
                    <a:pt x="789" y="1"/>
                  </a:moveTo>
                  <a:cubicBezTo>
                    <a:pt x="508" y="1"/>
                    <a:pt x="180" y="254"/>
                    <a:pt x="74" y="599"/>
                  </a:cubicBezTo>
                  <a:cubicBezTo>
                    <a:pt x="6" y="823"/>
                    <a:pt x="1" y="1077"/>
                    <a:pt x="116" y="1281"/>
                  </a:cubicBezTo>
                  <a:cubicBezTo>
                    <a:pt x="208" y="1445"/>
                    <a:pt x="392" y="1562"/>
                    <a:pt x="575" y="1562"/>
                  </a:cubicBezTo>
                  <a:cubicBezTo>
                    <a:pt x="620" y="1562"/>
                    <a:pt x="666" y="1554"/>
                    <a:pt x="710" y="1539"/>
                  </a:cubicBezTo>
                  <a:cubicBezTo>
                    <a:pt x="896" y="1473"/>
                    <a:pt x="1011" y="1288"/>
                    <a:pt x="1095" y="1109"/>
                  </a:cubicBezTo>
                  <a:cubicBezTo>
                    <a:pt x="1182" y="924"/>
                    <a:pt x="1256" y="723"/>
                    <a:pt x="1234" y="519"/>
                  </a:cubicBezTo>
                  <a:cubicBezTo>
                    <a:pt x="1193" y="149"/>
                    <a:pt x="1005" y="1"/>
                    <a:pt x="78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2" name="Google Shape;2452;p27"/>
            <p:cNvSpPr/>
            <p:nvPr/>
          </p:nvSpPr>
          <p:spPr>
            <a:xfrm>
              <a:off x="6022202" y="3826598"/>
              <a:ext cx="68952" cy="72673"/>
            </a:xfrm>
            <a:custGeom>
              <a:avLst/>
              <a:gdLst/>
              <a:ahLst/>
              <a:cxnLst/>
              <a:rect l="l" t="t" r="r" b="b"/>
              <a:pathLst>
                <a:path w="2112" h="2226" extrusionOk="0">
                  <a:moveTo>
                    <a:pt x="1533" y="1"/>
                  </a:moveTo>
                  <a:cubicBezTo>
                    <a:pt x="1479" y="1"/>
                    <a:pt x="1426" y="7"/>
                    <a:pt x="1374" y="18"/>
                  </a:cubicBezTo>
                  <a:cubicBezTo>
                    <a:pt x="1210" y="52"/>
                    <a:pt x="1060" y="133"/>
                    <a:pt x="915" y="219"/>
                  </a:cubicBezTo>
                  <a:cubicBezTo>
                    <a:pt x="588" y="415"/>
                    <a:pt x="282" y="643"/>
                    <a:pt x="1" y="899"/>
                  </a:cubicBezTo>
                  <a:cubicBezTo>
                    <a:pt x="228" y="1276"/>
                    <a:pt x="425" y="1561"/>
                    <a:pt x="694" y="1845"/>
                  </a:cubicBezTo>
                  <a:cubicBezTo>
                    <a:pt x="884" y="2048"/>
                    <a:pt x="1079" y="2191"/>
                    <a:pt x="1310" y="2220"/>
                  </a:cubicBezTo>
                  <a:cubicBezTo>
                    <a:pt x="1337" y="2224"/>
                    <a:pt x="1365" y="2225"/>
                    <a:pt x="1392" y="2225"/>
                  </a:cubicBezTo>
                  <a:cubicBezTo>
                    <a:pt x="1600" y="2225"/>
                    <a:pt x="1813" y="2131"/>
                    <a:pt x="1905" y="1948"/>
                  </a:cubicBezTo>
                  <a:cubicBezTo>
                    <a:pt x="1973" y="1812"/>
                    <a:pt x="1967" y="1649"/>
                    <a:pt x="1912" y="1507"/>
                  </a:cubicBezTo>
                  <a:cubicBezTo>
                    <a:pt x="1859" y="1365"/>
                    <a:pt x="1740" y="1243"/>
                    <a:pt x="1630" y="1139"/>
                  </a:cubicBezTo>
                  <a:cubicBezTo>
                    <a:pt x="1831" y="1056"/>
                    <a:pt x="2002" y="885"/>
                    <a:pt x="2057" y="673"/>
                  </a:cubicBezTo>
                  <a:cubicBezTo>
                    <a:pt x="2111" y="463"/>
                    <a:pt x="2037" y="217"/>
                    <a:pt x="1857" y="93"/>
                  </a:cubicBezTo>
                  <a:cubicBezTo>
                    <a:pt x="1762" y="29"/>
                    <a:pt x="1648" y="1"/>
                    <a:pt x="1533"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3" name="Google Shape;2453;p27"/>
            <p:cNvSpPr/>
            <p:nvPr/>
          </p:nvSpPr>
          <p:spPr>
            <a:xfrm>
              <a:off x="6022006" y="3855066"/>
              <a:ext cx="42017" cy="7574"/>
            </a:xfrm>
            <a:custGeom>
              <a:avLst/>
              <a:gdLst/>
              <a:ahLst/>
              <a:cxnLst/>
              <a:rect l="l" t="t" r="r" b="b"/>
              <a:pathLst>
                <a:path w="1287" h="232" extrusionOk="0">
                  <a:moveTo>
                    <a:pt x="23" y="1"/>
                  </a:moveTo>
                  <a:cubicBezTo>
                    <a:pt x="9" y="1"/>
                    <a:pt x="2" y="8"/>
                    <a:pt x="1" y="19"/>
                  </a:cubicBezTo>
                  <a:cubicBezTo>
                    <a:pt x="0" y="30"/>
                    <a:pt x="9" y="40"/>
                    <a:pt x="19" y="40"/>
                  </a:cubicBezTo>
                  <a:cubicBezTo>
                    <a:pt x="436" y="70"/>
                    <a:pt x="853" y="134"/>
                    <a:pt x="1259" y="232"/>
                  </a:cubicBezTo>
                  <a:lnTo>
                    <a:pt x="1264" y="232"/>
                  </a:lnTo>
                  <a:cubicBezTo>
                    <a:pt x="1273" y="232"/>
                    <a:pt x="1281" y="226"/>
                    <a:pt x="1283" y="217"/>
                  </a:cubicBezTo>
                  <a:cubicBezTo>
                    <a:pt x="1286" y="206"/>
                    <a:pt x="1280" y="195"/>
                    <a:pt x="1269" y="193"/>
                  </a:cubicBezTo>
                  <a:cubicBezTo>
                    <a:pt x="860" y="95"/>
                    <a:pt x="441" y="30"/>
                    <a:pt x="2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4" name="Google Shape;2454;p27"/>
            <p:cNvSpPr/>
            <p:nvPr/>
          </p:nvSpPr>
          <p:spPr>
            <a:xfrm>
              <a:off x="5970685" y="3784777"/>
              <a:ext cx="73196" cy="70943"/>
            </a:xfrm>
            <a:custGeom>
              <a:avLst/>
              <a:gdLst/>
              <a:ahLst/>
              <a:cxnLst/>
              <a:rect l="l" t="t" r="r" b="b"/>
              <a:pathLst>
                <a:path w="2242" h="2173" extrusionOk="0">
                  <a:moveTo>
                    <a:pt x="1651" y="0"/>
                  </a:moveTo>
                  <a:cubicBezTo>
                    <a:pt x="1649" y="0"/>
                    <a:pt x="1648" y="0"/>
                    <a:pt x="1647" y="0"/>
                  </a:cubicBezTo>
                  <a:cubicBezTo>
                    <a:pt x="1496" y="1"/>
                    <a:pt x="1352" y="82"/>
                    <a:pt x="1252" y="195"/>
                  </a:cubicBezTo>
                  <a:cubicBezTo>
                    <a:pt x="1151" y="308"/>
                    <a:pt x="1096" y="470"/>
                    <a:pt x="1054" y="614"/>
                  </a:cubicBezTo>
                  <a:cubicBezTo>
                    <a:pt x="922" y="503"/>
                    <a:pt x="750" y="434"/>
                    <a:pt x="579" y="434"/>
                  </a:cubicBezTo>
                  <a:cubicBezTo>
                    <a:pt x="534" y="434"/>
                    <a:pt x="489" y="438"/>
                    <a:pt x="445" y="448"/>
                  </a:cubicBezTo>
                  <a:cubicBezTo>
                    <a:pt x="233" y="496"/>
                    <a:pt x="48" y="676"/>
                    <a:pt x="21" y="892"/>
                  </a:cubicBezTo>
                  <a:cubicBezTo>
                    <a:pt x="0" y="1059"/>
                    <a:pt x="69" y="1227"/>
                    <a:pt x="176" y="1357"/>
                  </a:cubicBezTo>
                  <a:cubicBezTo>
                    <a:pt x="281" y="1486"/>
                    <a:pt x="423" y="1583"/>
                    <a:pt x="564" y="1671"/>
                  </a:cubicBezTo>
                  <a:cubicBezTo>
                    <a:pt x="888" y="1873"/>
                    <a:pt x="1232" y="2041"/>
                    <a:pt x="1588" y="2173"/>
                  </a:cubicBezTo>
                  <a:cubicBezTo>
                    <a:pt x="1818" y="1798"/>
                    <a:pt x="1981" y="1491"/>
                    <a:pt x="2112" y="1122"/>
                  </a:cubicBezTo>
                  <a:cubicBezTo>
                    <a:pt x="2203" y="860"/>
                    <a:pt x="2242" y="622"/>
                    <a:pt x="2162" y="404"/>
                  </a:cubicBezTo>
                  <a:cubicBezTo>
                    <a:pt x="2082" y="187"/>
                    <a:pt x="1881" y="0"/>
                    <a:pt x="1651"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5" name="Google Shape;2455;p27"/>
            <p:cNvSpPr/>
            <p:nvPr/>
          </p:nvSpPr>
          <p:spPr>
            <a:xfrm>
              <a:off x="6008262" y="3816510"/>
              <a:ext cx="15181" cy="40385"/>
            </a:xfrm>
            <a:custGeom>
              <a:avLst/>
              <a:gdLst/>
              <a:ahLst/>
              <a:cxnLst/>
              <a:rect l="l" t="t" r="r" b="b"/>
              <a:pathLst>
                <a:path w="465" h="1237" extrusionOk="0">
                  <a:moveTo>
                    <a:pt x="23" y="1"/>
                  </a:moveTo>
                  <a:cubicBezTo>
                    <a:pt x="21" y="1"/>
                    <a:pt x="18" y="1"/>
                    <a:pt x="16" y="2"/>
                  </a:cubicBezTo>
                  <a:cubicBezTo>
                    <a:pt x="6" y="6"/>
                    <a:pt x="1" y="17"/>
                    <a:pt x="5" y="28"/>
                  </a:cubicBezTo>
                  <a:cubicBezTo>
                    <a:pt x="164" y="417"/>
                    <a:pt x="304" y="820"/>
                    <a:pt x="424" y="1222"/>
                  </a:cubicBezTo>
                  <a:cubicBezTo>
                    <a:pt x="427" y="1231"/>
                    <a:pt x="434" y="1237"/>
                    <a:pt x="443" y="1237"/>
                  </a:cubicBezTo>
                  <a:cubicBezTo>
                    <a:pt x="445" y="1237"/>
                    <a:pt x="447" y="1236"/>
                    <a:pt x="449" y="1236"/>
                  </a:cubicBezTo>
                  <a:cubicBezTo>
                    <a:pt x="459" y="1233"/>
                    <a:pt x="465" y="1221"/>
                    <a:pt x="462" y="1211"/>
                  </a:cubicBezTo>
                  <a:cubicBezTo>
                    <a:pt x="341" y="807"/>
                    <a:pt x="200" y="403"/>
                    <a:pt x="41" y="13"/>
                  </a:cubicBezTo>
                  <a:cubicBezTo>
                    <a:pt x="38" y="5"/>
                    <a:pt x="31" y="1"/>
                    <a:pt x="2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6" name="Google Shape;2456;p27"/>
            <p:cNvSpPr/>
            <p:nvPr/>
          </p:nvSpPr>
          <p:spPr>
            <a:xfrm>
              <a:off x="5956777" y="3856274"/>
              <a:ext cx="69213" cy="66601"/>
            </a:xfrm>
            <a:custGeom>
              <a:avLst/>
              <a:gdLst/>
              <a:ahLst/>
              <a:cxnLst/>
              <a:rect l="l" t="t" r="r" b="b"/>
              <a:pathLst>
                <a:path w="2120" h="2040" extrusionOk="0">
                  <a:moveTo>
                    <a:pt x="1777" y="1"/>
                  </a:moveTo>
                  <a:cubicBezTo>
                    <a:pt x="1449" y="1"/>
                    <a:pt x="1165" y="20"/>
                    <a:pt x="856" y="78"/>
                  </a:cubicBezTo>
                  <a:cubicBezTo>
                    <a:pt x="584" y="131"/>
                    <a:pt x="358" y="218"/>
                    <a:pt x="209" y="397"/>
                  </a:cubicBezTo>
                  <a:cubicBezTo>
                    <a:pt x="61" y="576"/>
                    <a:pt x="0" y="845"/>
                    <a:pt x="118" y="1045"/>
                  </a:cubicBezTo>
                  <a:cubicBezTo>
                    <a:pt x="196" y="1175"/>
                    <a:pt x="338" y="1258"/>
                    <a:pt x="486" y="1289"/>
                  </a:cubicBezTo>
                  <a:cubicBezTo>
                    <a:pt x="526" y="1297"/>
                    <a:pt x="568" y="1300"/>
                    <a:pt x="610" y="1300"/>
                  </a:cubicBezTo>
                  <a:cubicBezTo>
                    <a:pt x="723" y="1300"/>
                    <a:pt x="842" y="1275"/>
                    <a:pt x="949" y="1248"/>
                  </a:cubicBezTo>
                  <a:lnTo>
                    <a:pt x="949" y="1248"/>
                  </a:lnTo>
                  <a:cubicBezTo>
                    <a:pt x="909" y="1463"/>
                    <a:pt x="963" y="1699"/>
                    <a:pt x="1111" y="1858"/>
                  </a:cubicBezTo>
                  <a:cubicBezTo>
                    <a:pt x="1215" y="1971"/>
                    <a:pt x="1370" y="2039"/>
                    <a:pt x="1523" y="2039"/>
                  </a:cubicBezTo>
                  <a:cubicBezTo>
                    <a:pt x="1586" y="2039"/>
                    <a:pt x="1649" y="2028"/>
                    <a:pt x="1708" y="2003"/>
                  </a:cubicBezTo>
                  <a:cubicBezTo>
                    <a:pt x="1862" y="1937"/>
                    <a:pt x="1973" y="1793"/>
                    <a:pt x="2031" y="1636"/>
                  </a:cubicBezTo>
                  <a:cubicBezTo>
                    <a:pt x="2090" y="1479"/>
                    <a:pt x="2104" y="1309"/>
                    <a:pt x="2108" y="1141"/>
                  </a:cubicBezTo>
                  <a:cubicBezTo>
                    <a:pt x="2120" y="761"/>
                    <a:pt x="2092" y="380"/>
                    <a:pt x="2028" y="4"/>
                  </a:cubicBezTo>
                  <a:cubicBezTo>
                    <a:pt x="1941" y="2"/>
                    <a:pt x="1858" y="1"/>
                    <a:pt x="1777"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7" name="Google Shape;2457;p27"/>
            <p:cNvSpPr/>
            <p:nvPr/>
          </p:nvSpPr>
          <p:spPr>
            <a:xfrm>
              <a:off x="5995693" y="3855327"/>
              <a:ext cx="28403" cy="32778"/>
            </a:xfrm>
            <a:custGeom>
              <a:avLst/>
              <a:gdLst/>
              <a:ahLst/>
              <a:cxnLst/>
              <a:rect l="l" t="t" r="r" b="b"/>
              <a:pathLst>
                <a:path w="870" h="1004" extrusionOk="0">
                  <a:moveTo>
                    <a:pt x="847" y="1"/>
                  </a:moveTo>
                  <a:cubicBezTo>
                    <a:pt x="842" y="1"/>
                    <a:pt x="837" y="3"/>
                    <a:pt x="833" y="6"/>
                  </a:cubicBezTo>
                  <a:cubicBezTo>
                    <a:pt x="542" y="314"/>
                    <a:pt x="264" y="639"/>
                    <a:pt x="7" y="972"/>
                  </a:cubicBezTo>
                  <a:cubicBezTo>
                    <a:pt x="0" y="980"/>
                    <a:pt x="2" y="993"/>
                    <a:pt x="10" y="999"/>
                  </a:cubicBezTo>
                  <a:cubicBezTo>
                    <a:pt x="14" y="1003"/>
                    <a:pt x="19" y="1004"/>
                    <a:pt x="23" y="1004"/>
                  </a:cubicBezTo>
                  <a:cubicBezTo>
                    <a:pt x="28" y="1004"/>
                    <a:pt x="35" y="1001"/>
                    <a:pt x="38" y="996"/>
                  </a:cubicBezTo>
                  <a:cubicBezTo>
                    <a:pt x="295" y="664"/>
                    <a:pt x="572" y="341"/>
                    <a:pt x="862" y="34"/>
                  </a:cubicBezTo>
                  <a:cubicBezTo>
                    <a:pt x="869" y="26"/>
                    <a:pt x="868" y="13"/>
                    <a:pt x="861" y="5"/>
                  </a:cubicBezTo>
                  <a:cubicBezTo>
                    <a:pt x="856" y="2"/>
                    <a:pt x="852" y="1"/>
                    <a:pt x="847"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8" name="Google Shape;2458;p27"/>
            <p:cNvSpPr/>
            <p:nvPr/>
          </p:nvSpPr>
          <p:spPr>
            <a:xfrm>
              <a:off x="6220957" y="3729016"/>
              <a:ext cx="68494" cy="67842"/>
            </a:xfrm>
            <a:custGeom>
              <a:avLst/>
              <a:gdLst/>
              <a:ahLst/>
              <a:cxnLst/>
              <a:rect l="l" t="t" r="r" b="b"/>
              <a:pathLst>
                <a:path w="2098" h="2078" extrusionOk="0">
                  <a:moveTo>
                    <a:pt x="227" y="1"/>
                  </a:moveTo>
                  <a:cubicBezTo>
                    <a:pt x="190" y="1"/>
                    <a:pt x="153" y="1"/>
                    <a:pt x="116" y="2"/>
                  </a:cubicBezTo>
                  <a:cubicBezTo>
                    <a:pt x="40" y="435"/>
                    <a:pt x="0" y="780"/>
                    <a:pt x="14" y="1172"/>
                  </a:cubicBezTo>
                  <a:cubicBezTo>
                    <a:pt x="25" y="1448"/>
                    <a:pt x="77" y="1686"/>
                    <a:pt x="232" y="1859"/>
                  </a:cubicBezTo>
                  <a:cubicBezTo>
                    <a:pt x="348" y="1989"/>
                    <a:pt x="520" y="2078"/>
                    <a:pt x="690" y="2078"/>
                  </a:cubicBezTo>
                  <a:cubicBezTo>
                    <a:pt x="748" y="2078"/>
                    <a:pt x="805" y="2068"/>
                    <a:pt x="859" y="2046"/>
                  </a:cubicBezTo>
                  <a:cubicBezTo>
                    <a:pt x="999" y="1988"/>
                    <a:pt x="1103" y="1860"/>
                    <a:pt x="1155" y="1719"/>
                  </a:cubicBezTo>
                  <a:cubicBezTo>
                    <a:pt x="1207" y="1577"/>
                    <a:pt x="1199" y="1406"/>
                    <a:pt x="1185" y="1256"/>
                  </a:cubicBezTo>
                  <a:lnTo>
                    <a:pt x="1185" y="1256"/>
                  </a:lnTo>
                  <a:cubicBezTo>
                    <a:pt x="1265" y="1283"/>
                    <a:pt x="1351" y="1297"/>
                    <a:pt x="1436" y="1297"/>
                  </a:cubicBezTo>
                  <a:cubicBezTo>
                    <a:pt x="1569" y="1297"/>
                    <a:pt x="1702" y="1262"/>
                    <a:pt x="1812" y="1187"/>
                  </a:cubicBezTo>
                  <a:cubicBezTo>
                    <a:pt x="1992" y="1064"/>
                    <a:pt x="2097" y="830"/>
                    <a:pt x="2044" y="618"/>
                  </a:cubicBezTo>
                  <a:cubicBezTo>
                    <a:pt x="2002" y="456"/>
                    <a:pt x="1877" y="324"/>
                    <a:pt x="1730" y="244"/>
                  </a:cubicBezTo>
                  <a:cubicBezTo>
                    <a:pt x="1584" y="162"/>
                    <a:pt x="1417" y="123"/>
                    <a:pt x="1252" y="93"/>
                  </a:cubicBezTo>
                  <a:cubicBezTo>
                    <a:pt x="915" y="32"/>
                    <a:pt x="571" y="1"/>
                    <a:pt x="227"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9" name="Google Shape;2459;p27"/>
            <p:cNvSpPr/>
            <p:nvPr/>
          </p:nvSpPr>
          <p:spPr>
            <a:xfrm>
              <a:off x="6224516" y="3728559"/>
              <a:ext cx="27914" cy="32778"/>
            </a:xfrm>
            <a:custGeom>
              <a:avLst/>
              <a:gdLst/>
              <a:ahLst/>
              <a:cxnLst/>
              <a:rect l="l" t="t" r="r" b="b"/>
              <a:pathLst>
                <a:path w="855" h="1004" extrusionOk="0">
                  <a:moveTo>
                    <a:pt x="22" y="1"/>
                  </a:moveTo>
                  <a:cubicBezTo>
                    <a:pt x="17" y="1"/>
                    <a:pt x="12" y="3"/>
                    <a:pt x="8" y="7"/>
                  </a:cubicBezTo>
                  <a:cubicBezTo>
                    <a:pt x="1" y="15"/>
                    <a:pt x="1" y="28"/>
                    <a:pt x="8" y="35"/>
                  </a:cubicBezTo>
                  <a:cubicBezTo>
                    <a:pt x="303" y="331"/>
                    <a:pt x="575" y="655"/>
                    <a:pt x="816" y="995"/>
                  </a:cubicBezTo>
                  <a:cubicBezTo>
                    <a:pt x="817" y="996"/>
                    <a:pt x="818" y="998"/>
                    <a:pt x="819" y="998"/>
                  </a:cubicBezTo>
                  <a:cubicBezTo>
                    <a:pt x="823" y="1002"/>
                    <a:pt x="827" y="1004"/>
                    <a:pt x="832" y="1004"/>
                  </a:cubicBezTo>
                  <a:cubicBezTo>
                    <a:pt x="836" y="1004"/>
                    <a:pt x="840" y="1002"/>
                    <a:pt x="844" y="999"/>
                  </a:cubicBezTo>
                  <a:cubicBezTo>
                    <a:pt x="852" y="994"/>
                    <a:pt x="854" y="981"/>
                    <a:pt x="848" y="973"/>
                  </a:cubicBezTo>
                  <a:cubicBezTo>
                    <a:pt x="605" y="630"/>
                    <a:pt x="332" y="305"/>
                    <a:pt x="36" y="7"/>
                  </a:cubicBezTo>
                  <a:cubicBezTo>
                    <a:pt x="31" y="3"/>
                    <a:pt x="27" y="1"/>
                    <a:pt x="22"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0" name="Google Shape;2460;p27"/>
            <p:cNvSpPr/>
            <p:nvPr/>
          </p:nvSpPr>
          <p:spPr>
            <a:xfrm>
              <a:off x="6207768" y="3659967"/>
              <a:ext cx="72249" cy="69180"/>
            </a:xfrm>
            <a:custGeom>
              <a:avLst/>
              <a:gdLst/>
              <a:ahLst/>
              <a:cxnLst/>
              <a:rect l="l" t="t" r="r" b="b"/>
              <a:pathLst>
                <a:path w="2213" h="2119" extrusionOk="0">
                  <a:moveTo>
                    <a:pt x="537" y="1"/>
                  </a:moveTo>
                  <a:cubicBezTo>
                    <a:pt x="412" y="1"/>
                    <a:pt x="288" y="41"/>
                    <a:pt x="196" y="123"/>
                  </a:cubicBezTo>
                  <a:cubicBezTo>
                    <a:pt x="70" y="234"/>
                    <a:pt x="11" y="406"/>
                    <a:pt x="6" y="573"/>
                  </a:cubicBezTo>
                  <a:cubicBezTo>
                    <a:pt x="1" y="742"/>
                    <a:pt x="43" y="907"/>
                    <a:pt x="92" y="1067"/>
                  </a:cubicBezTo>
                  <a:cubicBezTo>
                    <a:pt x="203" y="1431"/>
                    <a:pt x="351" y="1784"/>
                    <a:pt x="532" y="2119"/>
                  </a:cubicBezTo>
                  <a:cubicBezTo>
                    <a:pt x="952" y="1987"/>
                    <a:pt x="1277" y="1865"/>
                    <a:pt x="1618" y="1672"/>
                  </a:cubicBezTo>
                  <a:cubicBezTo>
                    <a:pt x="1860" y="1536"/>
                    <a:pt x="2046" y="1380"/>
                    <a:pt x="2130" y="1164"/>
                  </a:cubicBezTo>
                  <a:cubicBezTo>
                    <a:pt x="2213" y="947"/>
                    <a:pt x="2184" y="672"/>
                    <a:pt x="2007" y="521"/>
                  </a:cubicBezTo>
                  <a:cubicBezTo>
                    <a:pt x="1912" y="439"/>
                    <a:pt x="1786" y="403"/>
                    <a:pt x="1660" y="403"/>
                  </a:cubicBezTo>
                  <a:cubicBezTo>
                    <a:pt x="1634" y="403"/>
                    <a:pt x="1607" y="404"/>
                    <a:pt x="1581" y="407"/>
                  </a:cubicBezTo>
                  <a:cubicBezTo>
                    <a:pt x="1431" y="427"/>
                    <a:pt x="1283" y="513"/>
                    <a:pt x="1156" y="594"/>
                  </a:cubicBezTo>
                  <a:cubicBezTo>
                    <a:pt x="1124" y="379"/>
                    <a:pt x="999" y="172"/>
                    <a:pt x="808" y="68"/>
                  </a:cubicBezTo>
                  <a:cubicBezTo>
                    <a:pt x="725" y="23"/>
                    <a:pt x="631" y="1"/>
                    <a:pt x="537"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1" name="Google Shape;2461;p27"/>
            <p:cNvSpPr/>
            <p:nvPr/>
          </p:nvSpPr>
          <p:spPr>
            <a:xfrm>
              <a:off x="6224222" y="3690558"/>
              <a:ext cx="16879" cy="39765"/>
            </a:xfrm>
            <a:custGeom>
              <a:avLst/>
              <a:gdLst/>
              <a:ahLst/>
              <a:cxnLst/>
              <a:rect l="l" t="t" r="r" b="b"/>
              <a:pathLst>
                <a:path w="517" h="1218" extrusionOk="0">
                  <a:moveTo>
                    <a:pt x="494" y="1"/>
                  </a:moveTo>
                  <a:cubicBezTo>
                    <a:pt x="486" y="1"/>
                    <a:pt x="478" y="6"/>
                    <a:pt x="475" y="14"/>
                  </a:cubicBezTo>
                  <a:cubicBezTo>
                    <a:pt x="338" y="411"/>
                    <a:pt x="179" y="807"/>
                    <a:pt x="4" y="1189"/>
                  </a:cubicBezTo>
                  <a:cubicBezTo>
                    <a:pt x="0" y="1197"/>
                    <a:pt x="2" y="1206"/>
                    <a:pt x="9" y="1212"/>
                  </a:cubicBezTo>
                  <a:cubicBezTo>
                    <a:pt x="11" y="1214"/>
                    <a:pt x="12" y="1215"/>
                    <a:pt x="14" y="1215"/>
                  </a:cubicBezTo>
                  <a:cubicBezTo>
                    <a:pt x="17" y="1216"/>
                    <a:pt x="19" y="1217"/>
                    <a:pt x="22" y="1217"/>
                  </a:cubicBezTo>
                  <a:cubicBezTo>
                    <a:pt x="29" y="1217"/>
                    <a:pt x="37" y="1212"/>
                    <a:pt x="40" y="1205"/>
                  </a:cubicBezTo>
                  <a:cubicBezTo>
                    <a:pt x="215" y="822"/>
                    <a:pt x="375" y="425"/>
                    <a:pt x="512" y="27"/>
                  </a:cubicBezTo>
                  <a:cubicBezTo>
                    <a:pt x="516" y="16"/>
                    <a:pt x="511" y="6"/>
                    <a:pt x="501" y="2"/>
                  </a:cubicBezTo>
                  <a:cubicBezTo>
                    <a:pt x="498" y="1"/>
                    <a:pt x="496" y="1"/>
                    <a:pt x="494"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2" name="Google Shape;2462;p27"/>
            <p:cNvSpPr/>
            <p:nvPr/>
          </p:nvSpPr>
          <p:spPr>
            <a:xfrm>
              <a:off x="6154814" y="3700221"/>
              <a:ext cx="70225" cy="72771"/>
            </a:xfrm>
            <a:custGeom>
              <a:avLst/>
              <a:gdLst/>
              <a:ahLst/>
              <a:cxnLst/>
              <a:rect l="l" t="t" r="r" b="b"/>
              <a:pathLst>
                <a:path w="2151" h="2229" extrusionOk="0">
                  <a:moveTo>
                    <a:pt x="634" y="0"/>
                  </a:moveTo>
                  <a:cubicBezTo>
                    <a:pt x="597" y="0"/>
                    <a:pt x="560" y="3"/>
                    <a:pt x="523" y="9"/>
                  </a:cubicBezTo>
                  <a:cubicBezTo>
                    <a:pt x="293" y="45"/>
                    <a:pt x="71" y="208"/>
                    <a:pt x="28" y="437"/>
                  </a:cubicBezTo>
                  <a:cubicBezTo>
                    <a:pt x="1" y="586"/>
                    <a:pt x="53" y="741"/>
                    <a:pt x="144" y="862"/>
                  </a:cubicBezTo>
                  <a:cubicBezTo>
                    <a:pt x="236" y="982"/>
                    <a:pt x="384" y="1067"/>
                    <a:pt x="518" y="1136"/>
                  </a:cubicBezTo>
                  <a:cubicBezTo>
                    <a:pt x="348" y="1272"/>
                    <a:pt x="233" y="1484"/>
                    <a:pt x="239" y="1702"/>
                  </a:cubicBezTo>
                  <a:cubicBezTo>
                    <a:pt x="245" y="1920"/>
                    <a:pt x="386" y="2135"/>
                    <a:pt x="593" y="2204"/>
                  </a:cubicBezTo>
                  <a:cubicBezTo>
                    <a:pt x="645" y="2221"/>
                    <a:pt x="698" y="2228"/>
                    <a:pt x="752" y="2228"/>
                  </a:cubicBezTo>
                  <a:cubicBezTo>
                    <a:pt x="865" y="2228"/>
                    <a:pt x="979" y="2195"/>
                    <a:pt x="1079" y="2141"/>
                  </a:cubicBezTo>
                  <a:cubicBezTo>
                    <a:pt x="1227" y="2062"/>
                    <a:pt x="1348" y="1942"/>
                    <a:pt x="1462" y="1820"/>
                  </a:cubicBezTo>
                  <a:cubicBezTo>
                    <a:pt x="1721" y="1541"/>
                    <a:pt x="1952" y="1235"/>
                    <a:pt x="2151" y="910"/>
                  </a:cubicBezTo>
                  <a:lnTo>
                    <a:pt x="2150" y="910"/>
                  </a:lnTo>
                  <a:cubicBezTo>
                    <a:pt x="1826" y="612"/>
                    <a:pt x="1557" y="394"/>
                    <a:pt x="1219" y="195"/>
                  </a:cubicBezTo>
                  <a:cubicBezTo>
                    <a:pt x="1019" y="77"/>
                    <a:pt x="826" y="0"/>
                    <a:pt x="634"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3" name="Google Shape;2463;p27"/>
            <p:cNvSpPr/>
            <p:nvPr/>
          </p:nvSpPr>
          <p:spPr>
            <a:xfrm>
              <a:off x="6183870" y="3729212"/>
              <a:ext cx="42376" cy="7280"/>
            </a:xfrm>
            <a:custGeom>
              <a:avLst/>
              <a:gdLst/>
              <a:ahLst/>
              <a:cxnLst/>
              <a:rect l="l" t="t" r="r" b="b"/>
              <a:pathLst>
                <a:path w="1298" h="223" extrusionOk="0">
                  <a:moveTo>
                    <a:pt x="1277" y="0"/>
                  </a:moveTo>
                  <a:cubicBezTo>
                    <a:pt x="1277" y="0"/>
                    <a:pt x="1276" y="0"/>
                    <a:pt x="1276" y="0"/>
                  </a:cubicBezTo>
                  <a:cubicBezTo>
                    <a:pt x="855" y="42"/>
                    <a:pt x="432" y="102"/>
                    <a:pt x="19" y="183"/>
                  </a:cubicBezTo>
                  <a:cubicBezTo>
                    <a:pt x="8" y="185"/>
                    <a:pt x="0" y="196"/>
                    <a:pt x="3" y="207"/>
                  </a:cubicBezTo>
                  <a:cubicBezTo>
                    <a:pt x="4" y="211"/>
                    <a:pt x="6" y="215"/>
                    <a:pt x="9" y="217"/>
                  </a:cubicBezTo>
                  <a:cubicBezTo>
                    <a:pt x="12" y="221"/>
                    <a:pt x="17" y="223"/>
                    <a:pt x="23" y="223"/>
                  </a:cubicBezTo>
                  <a:cubicBezTo>
                    <a:pt x="24" y="223"/>
                    <a:pt x="25" y="223"/>
                    <a:pt x="26" y="223"/>
                  </a:cubicBezTo>
                  <a:cubicBezTo>
                    <a:pt x="438" y="142"/>
                    <a:pt x="859" y="80"/>
                    <a:pt x="1279" y="40"/>
                  </a:cubicBezTo>
                  <a:cubicBezTo>
                    <a:pt x="1289" y="38"/>
                    <a:pt x="1298" y="29"/>
                    <a:pt x="1297" y="18"/>
                  </a:cubicBezTo>
                  <a:cubicBezTo>
                    <a:pt x="1296" y="8"/>
                    <a:pt x="1287" y="0"/>
                    <a:pt x="127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4" name="Google Shape;2464;p27"/>
            <p:cNvSpPr/>
            <p:nvPr/>
          </p:nvSpPr>
          <p:spPr>
            <a:xfrm>
              <a:off x="6596855" y="3676095"/>
              <a:ext cx="89324" cy="88442"/>
            </a:xfrm>
            <a:custGeom>
              <a:avLst/>
              <a:gdLst/>
              <a:ahLst/>
              <a:cxnLst/>
              <a:rect l="l" t="t" r="r" b="b"/>
              <a:pathLst>
                <a:path w="2736" h="2709" extrusionOk="0">
                  <a:moveTo>
                    <a:pt x="297" y="0"/>
                  </a:moveTo>
                  <a:cubicBezTo>
                    <a:pt x="248" y="0"/>
                    <a:pt x="200" y="1"/>
                    <a:pt x="151" y="2"/>
                  </a:cubicBezTo>
                  <a:cubicBezTo>
                    <a:pt x="51" y="567"/>
                    <a:pt x="0" y="1017"/>
                    <a:pt x="18" y="1527"/>
                  </a:cubicBezTo>
                  <a:cubicBezTo>
                    <a:pt x="32" y="1889"/>
                    <a:pt x="100" y="2198"/>
                    <a:pt x="303" y="2423"/>
                  </a:cubicBezTo>
                  <a:cubicBezTo>
                    <a:pt x="453" y="2593"/>
                    <a:pt x="679" y="2709"/>
                    <a:pt x="900" y="2709"/>
                  </a:cubicBezTo>
                  <a:cubicBezTo>
                    <a:pt x="975" y="2709"/>
                    <a:pt x="1049" y="2696"/>
                    <a:pt x="1120" y="2667"/>
                  </a:cubicBezTo>
                  <a:cubicBezTo>
                    <a:pt x="1303" y="2593"/>
                    <a:pt x="1438" y="2427"/>
                    <a:pt x="1506" y="2241"/>
                  </a:cubicBezTo>
                  <a:cubicBezTo>
                    <a:pt x="1575" y="2056"/>
                    <a:pt x="1563" y="1834"/>
                    <a:pt x="1545" y="1637"/>
                  </a:cubicBezTo>
                  <a:lnTo>
                    <a:pt x="1545" y="1637"/>
                  </a:lnTo>
                  <a:cubicBezTo>
                    <a:pt x="1649" y="1673"/>
                    <a:pt x="1760" y="1691"/>
                    <a:pt x="1871" y="1691"/>
                  </a:cubicBezTo>
                  <a:cubicBezTo>
                    <a:pt x="2046" y="1691"/>
                    <a:pt x="2219" y="1645"/>
                    <a:pt x="2363" y="1547"/>
                  </a:cubicBezTo>
                  <a:cubicBezTo>
                    <a:pt x="2598" y="1388"/>
                    <a:pt x="2736" y="1081"/>
                    <a:pt x="2666" y="805"/>
                  </a:cubicBezTo>
                  <a:cubicBezTo>
                    <a:pt x="2611" y="594"/>
                    <a:pt x="2447" y="422"/>
                    <a:pt x="2257" y="316"/>
                  </a:cubicBezTo>
                  <a:cubicBezTo>
                    <a:pt x="2065" y="209"/>
                    <a:pt x="1848" y="159"/>
                    <a:pt x="1633" y="121"/>
                  </a:cubicBezTo>
                  <a:cubicBezTo>
                    <a:pt x="1192" y="40"/>
                    <a:pt x="744" y="0"/>
                    <a:pt x="29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5" name="Google Shape;2465;p27"/>
            <p:cNvSpPr/>
            <p:nvPr/>
          </p:nvSpPr>
          <p:spPr>
            <a:xfrm>
              <a:off x="6601491" y="3675507"/>
              <a:ext cx="36369" cy="42703"/>
            </a:xfrm>
            <a:custGeom>
              <a:avLst/>
              <a:gdLst/>
              <a:ahLst/>
              <a:cxnLst/>
              <a:rect l="l" t="t" r="r" b="b"/>
              <a:pathLst>
                <a:path w="1114" h="1308" extrusionOk="0">
                  <a:moveTo>
                    <a:pt x="29" y="0"/>
                  </a:moveTo>
                  <a:cubicBezTo>
                    <a:pt x="22" y="0"/>
                    <a:pt x="16" y="3"/>
                    <a:pt x="10" y="8"/>
                  </a:cubicBezTo>
                  <a:cubicBezTo>
                    <a:pt x="1" y="18"/>
                    <a:pt x="1" y="35"/>
                    <a:pt x="10" y="44"/>
                  </a:cubicBezTo>
                  <a:cubicBezTo>
                    <a:pt x="395" y="431"/>
                    <a:pt x="749" y="852"/>
                    <a:pt x="1064" y="1297"/>
                  </a:cubicBezTo>
                  <a:cubicBezTo>
                    <a:pt x="1065" y="1299"/>
                    <a:pt x="1066" y="1300"/>
                    <a:pt x="1067" y="1301"/>
                  </a:cubicBezTo>
                  <a:cubicBezTo>
                    <a:pt x="1072" y="1305"/>
                    <a:pt x="1079" y="1308"/>
                    <a:pt x="1085" y="1308"/>
                  </a:cubicBezTo>
                  <a:cubicBezTo>
                    <a:pt x="1090" y="1308"/>
                    <a:pt x="1095" y="1306"/>
                    <a:pt x="1099" y="1303"/>
                  </a:cubicBezTo>
                  <a:cubicBezTo>
                    <a:pt x="1111" y="1295"/>
                    <a:pt x="1113" y="1279"/>
                    <a:pt x="1106" y="1267"/>
                  </a:cubicBezTo>
                  <a:cubicBezTo>
                    <a:pt x="789" y="820"/>
                    <a:pt x="433" y="397"/>
                    <a:pt x="47" y="8"/>
                  </a:cubicBezTo>
                  <a:cubicBezTo>
                    <a:pt x="41" y="2"/>
                    <a:pt x="34" y="0"/>
                    <a:pt x="29"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6" name="Google Shape;2466;p27"/>
            <p:cNvSpPr/>
            <p:nvPr/>
          </p:nvSpPr>
          <p:spPr>
            <a:xfrm>
              <a:off x="6579650" y="3585989"/>
              <a:ext cx="94221" cy="90238"/>
            </a:xfrm>
            <a:custGeom>
              <a:avLst/>
              <a:gdLst/>
              <a:ahLst/>
              <a:cxnLst/>
              <a:rect l="l" t="t" r="r" b="b"/>
              <a:pathLst>
                <a:path w="2886" h="2764" extrusionOk="0">
                  <a:moveTo>
                    <a:pt x="699" y="1"/>
                  </a:moveTo>
                  <a:cubicBezTo>
                    <a:pt x="537" y="1"/>
                    <a:pt x="376" y="53"/>
                    <a:pt x="255" y="160"/>
                  </a:cubicBezTo>
                  <a:cubicBezTo>
                    <a:pt x="92" y="306"/>
                    <a:pt x="15" y="531"/>
                    <a:pt x="8" y="749"/>
                  </a:cubicBezTo>
                  <a:cubicBezTo>
                    <a:pt x="0" y="967"/>
                    <a:pt x="56" y="1183"/>
                    <a:pt x="120" y="1393"/>
                  </a:cubicBezTo>
                  <a:cubicBezTo>
                    <a:pt x="265" y="1867"/>
                    <a:pt x="458" y="2327"/>
                    <a:pt x="694" y="2764"/>
                  </a:cubicBezTo>
                  <a:cubicBezTo>
                    <a:pt x="1243" y="2592"/>
                    <a:pt x="1665" y="2432"/>
                    <a:pt x="2110" y="2182"/>
                  </a:cubicBezTo>
                  <a:cubicBezTo>
                    <a:pt x="2426" y="2004"/>
                    <a:pt x="2669" y="1802"/>
                    <a:pt x="2777" y="1518"/>
                  </a:cubicBezTo>
                  <a:cubicBezTo>
                    <a:pt x="2886" y="1235"/>
                    <a:pt x="2848" y="878"/>
                    <a:pt x="2618" y="680"/>
                  </a:cubicBezTo>
                  <a:cubicBezTo>
                    <a:pt x="2494" y="574"/>
                    <a:pt x="2330" y="526"/>
                    <a:pt x="2166" y="526"/>
                  </a:cubicBezTo>
                  <a:cubicBezTo>
                    <a:pt x="2132" y="526"/>
                    <a:pt x="2097" y="528"/>
                    <a:pt x="2062" y="533"/>
                  </a:cubicBezTo>
                  <a:cubicBezTo>
                    <a:pt x="1867" y="556"/>
                    <a:pt x="1674" y="669"/>
                    <a:pt x="1508" y="774"/>
                  </a:cubicBezTo>
                  <a:cubicBezTo>
                    <a:pt x="1466" y="493"/>
                    <a:pt x="1303" y="225"/>
                    <a:pt x="1053" y="89"/>
                  </a:cubicBezTo>
                  <a:cubicBezTo>
                    <a:pt x="945" y="31"/>
                    <a:pt x="822" y="1"/>
                    <a:pt x="699"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7" name="Google Shape;2467;p27"/>
            <p:cNvSpPr/>
            <p:nvPr/>
          </p:nvSpPr>
          <p:spPr>
            <a:xfrm>
              <a:off x="6601132" y="3625916"/>
              <a:ext cx="21939" cy="51844"/>
            </a:xfrm>
            <a:custGeom>
              <a:avLst/>
              <a:gdLst/>
              <a:ahLst/>
              <a:cxnLst/>
              <a:rect l="l" t="t" r="r" b="b"/>
              <a:pathLst>
                <a:path w="672" h="1588" extrusionOk="0">
                  <a:moveTo>
                    <a:pt x="643" y="0"/>
                  </a:moveTo>
                  <a:cubicBezTo>
                    <a:pt x="633" y="0"/>
                    <a:pt x="623" y="7"/>
                    <a:pt x="619" y="18"/>
                  </a:cubicBezTo>
                  <a:cubicBezTo>
                    <a:pt x="440" y="536"/>
                    <a:pt x="233" y="1051"/>
                    <a:pt x="4" y="1550"/>
                  </a:cubicBezTo>
                  <a:cubicBezTo>
                    <a:pt x="0" y="1561"/>
                    <a:pt x="2" y="1573"/>
                    <a:pt x="11" y="1580"/>
                  </a:cubicBezTo>
                  <a:cubicBezTo>
                    <a:pt x="13" y="1582"/>
                    <a:pt x="15" y="1583"/>
                    <a:pt x="17" y="1585"/>
                  </a:cubicBezTo>
                  <a:cubicBezTo>
                    <a:pt x="21" y="1586"/>
                    <a:pt x="24" y="1587"/>
                    <a:pt x="28" y="1587"/>
                  </a:cubicBezTo>
                  <a:cubicBezTo>
                    <a:pt x="38" y="1587"/>
                    <a:pt x="47" y="1581"/>
                    <a:pt x="51" y="1572"/>
                  </a:cubicBezTo>
                  <a:cubicBezTo>
                    <a:pt x="280" y="1071"/>
                    <a:pt x="488" y="554"/>
                    <a:pt x="668" y="35"/>
                  </a:cubicBezTo>
                  <a:cubicBezTo>
                    <a:pt x="672" y="21"/>
                    <a:pt x="665" y="7"/>
                    <a:pt x="652" y="2"/>
                  </a:cubicBezTo>
                  <a:cubicBezTo>
                    <a:pt x="649" y="1"/>
                    <a:pt x="646" y="0"/>
                    <a:pt x="643"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8" name="Google Shape;2468;p27"/>
            <p:cNvSpPr/>
            <p:nvPr/>
          </p:nvSpPr>
          <p:spPr>
            <a:xfrm>
              <a:off x="6510601" y="3638486"/>
              <a:ext cx="91544" cy="94939"/>
            </a:xfrm>
            <a:custGeom>
              <a:avLst/>
              <a:gdLst/>
              <a:ahLst/>
              <a:cxnLst/>
              <a:rect l="l" t="t" r="r" b="b"/>
              <a:pathLst>
                <a:path w="2804" h="2908" extrusionOk="0">
                  <a:moveTo>
                    <a:pt x="825" y="0"/>
                  </a:moveTo>
                  <a:cubicBezTo>
                    <a:pt x="777" y="0"/>
                    <a:pt x="729" y="4"/>
                    <a:pt x="682" y="12"/>
                  </a:cubicBezTo>
                  <a:cubicBezTo>
                    <a:pt x="381" y="59"/>
                    <a:pt x="92" y="272"/>
                    <a:pt x="36" y="570"/>
                  </a:cubicBezTo>
                  <a:cubicBezTo>
                    <a:pt x="0" y="764"/>
                    <a:pt x="68" y="967"/>
                    <a:pt x="188" y="1125"/>
                  </a:cubicBezTo>
                  <a:cubicBezTo>
                    <a:pt x="307" y="1281"/>
                    <a:pt x="499" y="1392"/>
                    <a:pt x="675" y="1483"/>
                  </a:cubicBezTo>
                  <a:cubicBezTo>
                    <a:pt x="453" y="1660"/>
                    <a:pt x="303" y="1936"/>
                    <a:pt x="311" y="2220"/>
                  </a:cubicBezTo>
                  <a:cubicBezTo>
                    <a:pt x="319" y="2505"/>
                    <a:pt x="503" y="2786"/>
                    <a:pt x="773" y="2875"/>
                  </a:cubicBezTo>
                  <a:cubicBezTo>
                    <a:pt x="840" y="2897"/>
                    <a:pt x="911" y="2907"/>
                    <a:pt x="981" y="2907"/>
                  </a:cubicBezTo>
                  <a:cubicBezTo>
                    <a:pt x="1128" y="2907"/>
                    <a:pt x="1276" y="2863"/>
                    <a:pt x="1405" y="2793"/>
                  </a:cubicBezTo>
                  <a:cubicBezTo>
                    <a:pt x="1599" y="2690"/>
                    <a:pt x="1758" y="2533"/>
                    <a:pt x="1907" y="2374"/>
                  </a:cubicBezTo>
                  <a:cubicBezTo>
                    <a:pt x="2244" y="2010"/>
                    <a:pt x="2545" y="1611"/>
                    <a:pt x="2804" y="1188"/>
                  </a:cubicBezTo>
                  <a:cubicBezTo>
                    <a:pt x="2380" y="799"/>
                    <a:pt x="2029" y="514"/>
                    <a:pt x="1589" y="255"/>
                  </a:cubicBezTo>
                  <a:cubicBezTo>
                    <a:pt x="1327" y="102"/>
                    <a:pt x="1076" y="0"/>
                    <a:pt x="825"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9" name="Google Shape;2469;p27"/>
            <p:cNvSpPr/>
            <p:nvPr/>
          </p:nvSpPr>
          <p:spPr>
            <a:xfrm>
              <a:off x="6548472" y="3676291"/>
              <a:ext cx="55272" cy="9500"/>
            </a:xfrm>
            <a:custGeom>
              <a:avLst/>
              <a:gdLst/>
              <a:ahLst/>
              <a:cxnLst/>
              <a:rect l="l" t="t" r="r" b="b"/>
              <a:pathLst>
                <a:path w="1693" h="291" extrusionOk="0">
                  <a:moveTo>
                    <a:pt x="1665" y="1"/>
                  </a:moveTo>
                  <a:cubicBezTo>
                    <a:pt x="1664" y="1"/>
                    <a:pt x="1664" y="1"/>
                    <a:pt x="1663" y="1"/>
                  </a:cubicBezTo>
                  <a:cubicBezTo>
                    <a:pt x="1115" y="54"/>
                    <a:pt x="564" y="135"/>
                    <a:pt x="24" y="241"/>
                  </a:cubicBezTo>
                  <a:cubicBezTo>
                    <a:pt x="10" y="243"/>
                    <a:pt x="1" y="257"/>
                    <a:pt x="4" y="270"/>
                  </a:cubicBezTo>
                  <a:cubicBezTo>
                    <a:pt x="5" y="276"/>
                    <a:pt x="8" y="281"/>
                    <a:pt x="12" y="284"/>
                  </a:cubicBezTo>
                  <a:cubicBezTo>
                    <a:pt x="17" y="289"/>
                    <a:pt x="23" y="291"/>
                    <a:pt x="30" y="291"/>
                  </a:cubicBezTo>
                  <a:cubicBezTo>
                    <a:pt x="31" y="291"/>
                    <a:pt x="32" y="291"/>
                    <a:pt x="34" y="291"/>
                  </a:cubicBezTo>
                  <a:cubicBezTo>
                    <a:pt x="571" y="185"/>
                    <a:pt x="1121" y="105"/>
                    <a:pt x="1668" y="52"/>
                  </a:cubicBezTo>
                  <a:cubicBezTo>
                    <a:pt x="1682" y="51"/>
                    <a:pt x="1693" y="38"/>
                    <a:pt x="1691" y="24"/>
                  </a:cubicBezTo>
                  <a:cubicBezTo>
                    <a:pt x="1690" y="11"/>
                    <a:pt x="1678" y="1"/>
                    <a:pt x="1665"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470" name="Google Shape;2470;p27"/>
          <p:cNvGrpSpPr/>
          <p:nvPr/>
        </p:nvGrpSpPr>
        <p:grpSpPr>
          <a:xfrm rot="1641819" flipH="1">
            <a:off x="-1337317" y="829611"/>
            <a:ext cx="4600953" cy="2078916"/>
            <a:chOff x="7325863" y="1348339"/>
            <a:chExt cx="1593244" cy="719899"/>
          </a:xfrm>
        </p:grpSpPr>
        <p:sp>
          <p:nvSpPr>
            <p:cNvPr id="2471" name="Google Shape;2471;p27"/>
            <p:cNvSpPr/>
            <p:nvPr/>
          </p:nvSpPr>
          <p:spPr>
            <a:xfrm>
              <a:off x="7325863" y="1348339"/>
              <a:ext cx="1593244" cy="719899"/>
            </a:xfrm>
            <a:custGeom>
              <a:avLst/>
              <a:gdLst/>
              <a:ahLst/>
              <a:cxnLst/>
              <a:rect l="l" t="t" r="r" b="b"/>
              <a:pathLst>
                <a:path w="64354" h="29078" extrusionOk="0">
                  <a:moveTo>
                    <a:pt x="30931" y="1"/>
                  </a:moveTo>
                  <a:cubicBezTo>
                    <a:pt x="27497" y="1"/>
                    <a:pt x="24120" y="618"/>
                    <a:pt x="20876" y="1841"/>
                  </a:cubicBezTo>
                  <a:cubicBezTo>
                    <a:pt x="19132" y="2498"/>
                    <a:pt x="17428" y="3333"/>
                    <a:pt x="15809" y="4323"/>
                  </a:cubicBezTo>
                  <a:cubicBezTo>
                    <a:pt x="14220" y="5295"/>
                    <a:pt x="12695" y="6427"/>
                    <a:pt x="11276" y="7689"/>
                  </a:cubicBezTo>
                  <a:cubicBezTo>
                    <a:pt x="9872" y="8937"/>
                    <a:pt x="8558" y="10327"/>
                    <a:pt x="7368" y="11817"/>
                  </a:cubicBezTo>
                  <a:cubicBezTo>
                    <a:pt x="6180" y="13304"/>
                    <a:pt x="5104" y="14908"/>
                    <a:pt x="4170" y="16584"/>
                  </a:cubicBezTo>
                  <a:cubicBezTo>
                    <a:pt x="3229" y="18274"/>
                    <a:pt x="2422" y="20054"/>
                    <a:pt x="1772" y="21878"/>
                  </a:cubicBezTo>
                  <a:cubicBezTo>
                    <a:pt x="1111" y="23730"/>
                    <a:pt x="604" y="25648"/>
                    <a:pt x="264" y="27579"/>
                  </a:cubicBezTo>
                  <a:lnTo>
                    <a:pt x="1" y="29078"/>
                  </a:lnTo>
                  <a:lnTo>
                    <a:pt x="19842" y="29078"/>
                  </a:lnTo>
                  <a:lnTo>
                    <a:pt x="20131" y="28202"/>
                  </a:lnTo>
                  <a:cubicBezTo>
                    <a:pt x="21902" y="22854"/>
                    <a:pt x="26742" y="19260"/>
                    <a:pt x="32178" y="19260"/>
                  </a:cubicBezTo>
                  <a:cubicBezTo>
                    <a:pt x="37613" y="19260"/>
                    <a:pt x="42453" y="22854"/>
                    <a:pt x="44223" y="28202"/>
                  </a:cubicBezTo>
                  <a:lnTo>
                    <a:pt x="44512" y="29078"/>
                  </a:lnTo>
                  <a:lnTo>
                    <a:pt x="64354" y="29078"/>
                  </a:lnTo>
                  <a:lnTo>
                    <a:pt x="64091" y="27579"/>
                  </a:lnTo>
                  <a:lnTo>
                    <a:pt x="64090" y="27579"/>
                  </a:lnTo>
                  <a:cubicBezTo>
                    <a:pt x="63414" y="23737"/>
                    <a:pt x="62098" y="20099"/>
                    <a:pt x="60178" y="16763"/>
                  </a:cubicBezTo>
                  <a:cubicBezTo>
                    <a:pt x="58313" y="13523"/>
                    <a:pt x="55922" y="10639"/>
                    <a:pt x="53068" y="8191"/>
                  </a:cubicBezTo>
                  <a:cubicBezTo>
                    <a:pt x="50232" y="5756"/>
                    <a:pt x="47015" y="3817"/>
                    <a:pt x="43508" y="2429"/>
                  </a:cubicBezTo>
                  <a:cubicBezTo>
                    <a:pt x="39929" y="1014"/>
                    <a:pt x="36136" y="206"/>
                    <a:pt x="32234" y="30"/>
                  </a:cubicBezTo>
                  <a:cubicBezTo>
                    <a:pt x="31799" y="11"/>
                    <a:pt x="31365" y="1"/>
                    <a:pt x="30931" y="1"/>
                  </a:cubicBezTo>
                  <a:close/>
                </a:path>
              </a:pathLst>
            </a:custGeom>
            <a:solidFill>
              <a:schemeClr val="lt1"/>
            </a:solidFill>
            <a:ln>
              <a:noFill/>
            </a:ln>
            <a:effectLst>
              <a:outerShdw dist="19050" dir="3000000" algn="bl" rotWithShape="0">
                <a:srgbClr val="000000">
                  <a:alpha val="2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2" name="Google Shape;2472;p27"/>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3" name="Google Shape;2473;p27"/>
            <p:cNvSpPr/>
            <p:nvPr/>
          </p:nvSpPr>
          <p:spPr>
            <a:xfrm>
              <a:off x="7365526" y="1382729"/>
              <a:ext cx="1517907" cy="656668"/>
            </a:xfrm>
            <a:custGeom>
              <a:avLst/>
              <a:gdLst/>
              <a:ahLst/>
              <a:cxnLst/>
              <a:rect l="l" t="t" r="r" b="b"/>
              <a:pathLst>
                <a:path w="61311" h="26524" extrusionOk="0">
                  <a:moveTo>
                    <a:pt x="29418" y="0"/>
                  </a:moveTo>
                  <a:cubicBezTo>
                    <a:pt x="14719" y="0"/>
                    <a:pt x="2580" y="11862"/>
                    <a:pt x="1" y="26523"/>
                  </a:cubicBezTo>
                  <a:lnTo>
                    <a:pt x="17397" y="26523"/>
                  </a:lnTo>
                  <a:cubicBezTo>
                    <a:pt x="19286" y="20812"/>
                    <a:pt x="24510" y="16705"/>
                    <a:pt x="30656" y="16705"/>
                  </a:cubicBezTo>
                  <a:cubicBezTo>
                    <a:pt x="36801" y="16705"/>
                    <a:pt x="42024" y="20812"/>
                    <a:pt x="43913" y="26523"/>
                  </a:cubicBezTo>
                  <a:lnTo>
                    <a:pt x="61310" y="26523"/>
                  </a:lnTo>
                  <a:cubicBezTo>
                    <a:pt x="58658" y="11453"/>
                    <a:pt x="45928" y="717"/>
                    <a:pt x="30656" y="28"/>
                  </a:cubicBezTo>
                  <a:cubicBezTo>
                    <a:pt x="30241" y="9"/>
                    <a:pt x="29828" y="0"/>
                    <a:pt x="29418"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4" name="Google Shape;2474;p27"/>
            <p:cNvSpPr/>
            <p:nvPr/>
          </p:nvSpPr>
          <p:spPr>
            <a:xfrm>
              <a:off x="7434157" y="1453340"/>
              <a:ext cx="1380627" cy="586060"/>
            </a:xfrm>
            <a:custGeom>
              <a:avLst/>
              <a:gdLst/>
              <a:ahLst/>
              <a:cxnLst/>
              <a:rect l="l" t="t" r="r" b="b"/>
              <a:pathLst>
                <a:path w="55766" h="23672" extrusionOk="0">
                  <a:moveTo>
                    <a:pt x="28219" y="0"/>
                  </a:moveTo>
                  <a:cubicBezTo>
                    <a:pt x="28107" y="0"/>
                    <a:pt x="27996" y="1"/>
                    <a:pt x="27884" y="2"/>
                  </a:cubicBezTo>
                  <a:cubicBezTo>
                    <a:pt x="14103" y="153"/>
                    <a:pt x="2614" y="10171"/>
                    <a:pt x="1" y="23671"/>
                  </a:cubicBezTo>
                  <a:lnTo>
                    <a:pt x="14625" y="23671"/>
                  </a:lnTo>
                  <a:cubicBezTo>
                    <a:pt x="16514" y="17960"/>
                    <a:pt x="21738" y="13853"/>
                    <a:pt x="27884" y="13853"/>
                  </a:cubicBezTo>
                  <a:cubicBezTo>
                    <a:pt x="34029" y="13853"/>
                    <a:pt x="39252" y="17960"/>
                    <a:pt x="41141" y="23671"/>
                  </a:cubicBezTo>
                  <a:lnTo>
                    <a:pt x="55765" y="23671"/>
                  </a:lnTo>
                  <a:cubicBezTo>
                    <a:pt x="53172" y="10274"/>
                    <a:pt x="42634" y="0"/>
                    <a:pt x="2821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5" name="Google Shape;2475;p27"/>
            <p:cNvSpPr/>
            <p:nvPr/>
          </p:nvSpPr>
          <p:spPr>
            <a:xfrm>
              <a:off x="7497093" y="1517018"/>
              <a:ext cx="1254760" cy="522383"/>
            </a:xfrm>
            <a:custGeom>
              <a:avLst/>
              <a:gdLst/>
              <a:ahLst/>
              <a:cxnLst/>
              <a:rect l="l" t="t" r="r" b="b"/>
              <a:pathLst>
                <a:path w="50682" h="21100" extrusionOk="0">
                  <a:moveTo>
                    <a:pt x="24728" y="1"/>
                  </a:moveTo>
                  <a:cubicBezTo>
                    <a:pt x="12543" y="1"/>
                    <a:pt x="2529" y="9232"/>
                    <a:pt x="0" y="21099"/>
                  </a:cubicBezTo>
                  <a:lnTo>
                    <a:pt x="12083" y="21099"/>
                  </a:lnTo>
                  <a:cubicBezTo>
                    <a:pt x="13972" y="15388"/>
                    <a:pt x="19196" y="11281"/>
                    <a:pt x="25342" y="11281"/>
                  </a:cubicBezTo>
                  <a:cubicBezTo>
                    <a:pt x="31487" y="11281"/>
                    <a:pt x="36710" y="15388"/>
                    <a:pt x="38599" y="21099"/>
                  </a:cubicBezTo>
                  <a:lnTo>
                    <a:pt x="50682" y="21099"/>
                  </a:lnTo>
                  <a:cubicBezTo>
                    <a:pt x="48111" y="9034"/>
                    <a:pt x="39515" y="367"/>
                    <a:pt x="25342" y="8"/>
                  </a:cubicBezTo>
                  <a:cubicBezTo>
                    <a:pt x="25136" y="3"/>
                    <a:pt x="24932" y="1"/>
                    <a:pt x="24728" y="1"/>
                  </a:cubicBezTo>
                  <a:close/>
                </a:path>
              </a:pathLst>
            </a:custGeom>
            <a:solidFill>
              <a:srgbClr val="FFFF83">
                <a:alpha val="584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6" name="Google Shape;2476;p27"/>
            <p:cNvSpPr/>
            <p:nvPr/>
          </p:nvSpPr>
          <p:spPr>
            <a:xfrm>
              <a:off x="7554805" y="1575498"/>
              <a:ext cx="1139439" cy="463906"/>
            </a:xfrm>
            <a:custGeom>
              <a:avLst/>
              <a:gdLst/>
              <a:ahLst/>
              <a:cxnLst/>
              <a:rect l="l" t="t" r="r" b="b"/>
              <a:pathLst>
                <a:path w="46024" h="18738" extrusionOk="0">
                  <a:moveTo>
                    <a:pt x="23011" y="1"/>
                  </a:moveTo>
                  <a:cubicBezTo>
                    <a:pt x="11869" y="1"/>
                    <a:pt x="2527" y="7982"/>
                    <a:pt x="1" y="18737"/>
                  </a:cubicBezTo>
                  <a:lnTo>
                    <a:pt x="9752" y="18737"/>
                  </a:lnTo>
                  <a:cubicBezTo>
                    <a:pt x="11641" y="13026"/>
                    <a:pt x="16865" y="8919"/>
                    <a:pt x="23011" y="8919"/>
                  </a:cubicBezTo>
                  <a:cubicBezTo>
                    <a:pt x="29156" y="8919"/>
                    <a:pt x="34379" y="13026"/>
                    <a:pt x="36268" y="18737"/>
                  </a:cubicBezTo>
                  <a:lnTo>
                    <a:pt x="46024" y="18737"/>
                  </a:lnTo>
                  <a:cubicBezTo>
                    <a:pt x="43495" y="7982"/>
                    <a:pt x="34152" y="1"/>
                    <a:pt x="23011"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7" name="Google Shape;2477;p27"/>
            <p:cNvSpPr/>
            <p:nvPr/>
          </p:nvSpPr>
          <p:spPr>
            <a:xfrm>
              <a:off x="7607689" y="1628407"/>
              <a:ext cx="1033601" cy="410999"/>
            </a:xfrm>
            <a:custGeom>
              <a:avLst/>
              <a:gdLst/>
              <a:ahLst/>
              <a:cxnLst/>
              <a:rect l="l" t="t" r="r" b="b"/>
              <a:pathLst>
                <a:path w="41749" h="16601" extrusionOk="0">
                  <a:moveTo>
                    <a:pt x="21642" y="0"/>
                  </a:moveTo>
                  <a:cubicBezTo>
                    <a:pt x="21388" y="0"/>
                    <a:pt x="21132" y="5"/>
                    <a:pt x="20875" y="13"/>
                  </a:cubicBezTo>
                  <a:cubicBezTo>
                    <a:pt x="10845" y="341"/>
                    <a:pt x="2478" y="7045"/>
                    <a:pt x="1" y="16600"/>
                  </a:cubicBezTo>
                  <a:lnTo>
                    <a:pt x="7616" y="16600"/>
                  </a:lnTo>
                  <a:cubicBezTo>
                    <a:pt x="9505" y="10889"/>
                    <a:pt x="14729" y="6782"/>
                    <a:pt x="20875" y="6782"/>
                  </a:cubicBezTo>
                  <a:cubicBezTo>
                    <a:pt x="27020" y="6782"/>
                    <a:pt x="32243" y="10889"/>
                    <a:pt x="34132" y="16600"/>
                  </a:cubicBezTo>
                  <a:lnTo>
                    <a:pt x="41748" y="16600"/>
                  </a:lnTo>
                  <a:cubicBezTo>
                    <a:pt x="39329" y="7268"/>
                    <a:pt x="32235" y="0"/>
                    <a:pt x="2164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8" name="Google Shape;2478;p27"/>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rgbClr val="042613">
                <a:alpha val="84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9" name="Google Shape;2479;p27"/>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0" name="Google Shape;2480;p27"/>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rgbClr val="042613">
                <a:alpha val="3652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481" name="Google Shape;2481;p27"/>
          <p:cNvSpPr/>
          <p:nvPr/>
        </p:nvSpPr>
        <p:spPr>
          <a:xfrm rot="-380843" flipH="1">
            <a:off x="-51286" y="2800978"/>
            <a:ext cx="3781415" cy="1256068"/>
          </a:xfrm>
          <a:custGeom>
            <a:avLst/>
            <a:gdLst/>
            <a:ahLst/>
            <a:cxnLst/>
            <a:rect l="l" t="t" r="r" b="b"/>
            <a:pathLst>
              <a:path w="67830" h="22531" extrusionOk="0">
                <a:moveTo>
                  <a:pt x="26972" y="0"/>
                </a:moveTo>
                <a:cubicBezTo>
                  <a:pt x="26149" y="0"/>
                  <a:pt x="25324" y="106"/>
                  <a:pt x="24516" y="327"/>
                </a:cubicBezTo>
                <a:cubicBezTo>
                  <a:pt x="19848" y="1607"/>
                  <a:pt x="15999" y="6740"/>
                  <a:pt x="16015" y="11885"/>
                </a:cubicBezTo>
                <a:cubicBezTo>
                  <a:pt x="15117" y="11477"/>
                  <a:pt x="14139" y="11274"/>
                  <a:pt x="13155" y="11274"/>
                </a:cubicBezTo>
                <a:cubicBezTo>
                  <a:pt x="12007" y="11274"/>
                  <a:pt x="10852" y="11550"/>
                  <a:pt x="9810" y="12098"/>
                </a:cubicBezTo>
                <a:cubicBezTo>
                  <a:pt x="7877" y="13112"/>
                  <a:pt x="6361" y="15045"/>
                  <a:pt x="5766" y="17260"/>
                </a:cubicBezTo>
                <a:cubicBezTo>
                  <a:pt x="5637" y="17248"/>
                  <a:pt x="5508" y="17242"/>
                  <a:pt x="5379" y="17242"/>
                </a:cubicBezTo>
                <a:cubicBezTo>
                  <a:pt x="3643" y="17242"/>
                  <a:pt x="1946" y="18320"/>
                  <a:pt x="927" y="19879"/>
                </a:cubicBezTo>
                <a:cubicBezTo>
                  <a:pt x="416" y="20665"/>
                  <a:pt x="100" y="21587"/>
                  <a:pt x="1" y="22530"/>
                </a:cubicBezTo>
                <a:lnTo>
                  <a:pt x="67830" y="22530"/>
                </a:lnTo>
                <a:cubicBezTo>
                  <a:pt x="67771" y="20145"/>
                  <a:pt x="67530" y="17776"/>
                  <a:pt x="66753" y="15573"/>
                </a:cubicBezTo>
                <a:cubicBezTo>
                  <a:pt x="65694" y="12563"/>
                  <a:pt x="63441" y="9878"/>
                  <a:pt x="60485" y="9276"/>
                </a:cubicBezTo>
                <a:cubicBezTo>
                  <a:pt x="60028" y="9182"/>
                  <a:pt x="59568" y="9139"/>
                  <a:pt x="59105" y="9139"/>
                </a:cubicBezTo>
                <a:cubicBezTo>
                  <a:pt x="57321" y="9139"/>
                  <a:pt x="55518" y="9780"/>
                  <a:pt x="53868" y="10605"/>
                </a:cubicBezTo>
                <a:cubicBezTo>
                  <a:pt x="52895" y="11088"/>
                  <a:pt x="51744" y="12094"/>
                  <a:pt x="51283" y="13133"/>
                </a:cubicBezTo>
                <a:cubicBezTo>
                  <a:pt x="50950" y="9828"/>
                  <a:pt x="48934" y="6818"/>
                  <a:pt x="46141" y="5443"/>
                </a:cubicBezTo>
                <a:cubicBezTo>
                  <a:pt x="44969" y="4867"/>
                  <a:pt x="43549" y="4582"/>
                  <a:pt x="42102" y="4582"/>
                </a:cubicBezTo>
                <a:cubicBezTo>
                  <a:pt x="40094" y="4582"/>
                  <a:pt x="38033" y="5130"/>
                  <a:pt x="36506" y="6204"/>
                </a:cubicBezTo>
                <a:cubicBezTo>
                  <a:pt x="34792" y="2415"/>
                  <a:pt x="30907" y="0"/>
                  <a:pt x="2697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486" name="Google Shape;2486;p27"/>
          <p:cNvGrpSpPr/>
          <p:nvPr/>
        </p:nvGrpSpPr>
        <p:grpSpPr>
          <a:xfrm rot="7673026">
            <a:off x="840182" y="3637673"/>
            <a:ext cx="710495" cy="907873"/>
            <a:chOff x="8045520" y="3255857"/>
            <a:chExt cx="664937" cy="849660"/>
          </a:xfrm>
        </p:grpSpPr>
        <p:sp>
          <p:nvSpPr>
            <p:cNvPr id="2487" name="Google Shape;2487;p27"/>
            <p:cNvSpPr/>
            <p:nvPr/>
          </p:nvSpPr>
          <p:spPr>
            <a:xfrm>
              <a:off x="8045520" y="3255857"/>
              <a:ext cx="664937" cy="849660"/>
            </a:xfrm>
            <a:custGeom>
              <a:avLst/>
              <a:gdLst/>
              <a:ahLst/>
              <a:cxnLst/>
              <a:rect l="l" t="t" r="r" b="b"/>
              <a:pathLst>
                <a:path w="14647" h="18716" extrusionOk="0">
                  <a:moveTo>
                    <a:pt x="7098" y="1353"/>
                  </a:moveTo>
                  <a:cubicBezTo>
                    <a:pt x="7148" y="1353"/>
                    <a:pt x="7196" y="1361"/>
                    <a:pt x="7239" y="1376"/>
                  </a:cubicBezTo>
                  <a:cubicBezTo>
                    <a:pt x="7597" y="1499"/>
                    <a:pt x="7928" y="1999"/>
                    <a:pt x="8084" y="2649"/>
                  </a:cubicBezTo>
                  <a:cubicBezTo>
                    <a:pt x="8157" y="2954"/>
                    <a:pt x="8430" y="3167"/>
                    <a:pt x="8740" y="3167"/>
                  </a:cubicBezTo>
                  <a:cubicBezTo>
                    <a:pt x="8752" y="3167"/>
                    <a:pt x="8764" y="3167"/>
                    <a:pt x="8777" y="3166"/>
                  </a:cubicBezTo>
                  <a:cubicBezTo>
                    <a:pt x="8945" y="3158"/>
                    <a:pt x="9098" y="3087"/>
                    <a:pt x="9211" y="2977"/>
                  </a:cubicBezTo>
                  <a:cubicBezTo>
                    <a:pt x="9251" y="2946"/>
                    <a:pt x="9289" y="2910"/>
                    <a:pt x="9322" y="2870"/>
                  </a:cubicBezTo>
                  <a:cubicBezTo>
                    <a:pt x="9657" y="2468"/>
                    <a:pt x="10046" y="2232"/>
                    <a:pt x="10362" y="2232"/>
                  </a:cubicBezTo>
                  <a:cubicBezTo>
                    <a:pt x="10395" y="2232"/>
                    <a:pt x="10427" y="2235"/>
                    <a:pt x="10459" y="2240"/>
                  </a:cubicBezTo>
                  <a:cubicBezTo>
                    <a:pt x="10609" y="2266"/>
                    <a:pt x="10778" y="2395"/>
                    <a:pt x="10907" y="2585"/>
                  </a:cubicBezTo>
                  <a:cubicBezTo>
                    <a:pt x="11128" y="2906"/>
                    <a:pt x="11211" y="3335"/>
                    <a:pt x="11130" y="3731"/>
                  </a:cubicBezTo>
                  <a:cubicBezTo>
                    <a:pt x="11085" y="3953"/>
                    <a:pt x="10988" y="4192"/>
                    <a:pt x="10836" y="4464"/>
                  </a:cubicBezTo>
                  <a:cubicBezTo>
                    <a:pt x="10083" y="5803"/>
                    <a:pt x="8822" y="6483"/>
                    <a:pt x="7745" y="6918"/>
                  </a:cubicBezTo>
                  <a:cubicBezTo>
                    <a:pt x="7730" y="6799"/>
                    <a:pt x="7683" y="6683"/>
                    <a:pt x="7603" y="6582"/>
                  </a:cubicBezTo>
                  <a:cubicBezTo>
                    <a:pt x="6704" y="5455"/>
                    <a:pt x="6211" y="4334"/>
                    <a:pt x="6098" y="3156"/>
                  </a:cubicBezTo>
                  <a:cubicBezTo>
                    <a:pt x="6067" y="2835"/>
                    <a:pt x="6075" y="2570"/>
                    <a:pt x="6121" y="2346"/>
                  </a:cubicBezTo>
                  <a:cubicBezTo>
                    <a:pt x="6201" y="1964"/>
                    <a:pt x="6431" y="1633"/>
                    <a:pt x="6736" y="1460"/>
                  </a:cubicBezTo>
                  <a:cubicBezTo>
                    <a:pt x="6860" y="1390"/>
                    <a:pt x="6985" y="1353"/>
                    <a:pt x="7098" y="1353"/>
                  </a:cubicBezTo>
                  <a:close/>
                  <a:moveTo>
                    <a:pt x="2247" y="7734"/>
                  </a:moveTo>
                  <a:lnTo>
                    <a:pt x="2244" y="7735"/>
                  </a:lnTo>
                  <a:cubicBezTo>
                    <a:pt x="2245" y="7734"/>
                    <a:pt x="2246" y="7734"/>
                    <a:pt x="2247" y="7734"/>
                  </a:cubicBezTo>
                  <a:close/>
                  <a:moveTo>
                    <a:pt x="3036" y="5702"/>
                  </a:moveTo>
                  <a:cubicBezTo>
                    <a:pt x="3187" y="5702"/>
                    <a:pt x="3353" y="5717"/>
                    <a:pt x="3536" y="5747"/>
                  </a:cubicBezTo>
                  <a:cubicBezTo>
                    <a:pt x="4640" y="5926"/>
                    <a:pt x="5611" y="6477"/>
                    <a:pt x="6593" y="7478"/>
                  </a:cubicBezTo>
                  <a:cubicBezTo>
                    <a:pt x="6673" y="7560"/>
                    <a:pt x="6769" y="7617"/>
                    <a:pt x="6873" y="7648"/>
                  </a:cubicBezTo>
                  <a:cubicBezTo>
                    <a:pt x="6053" y="9125"/>
                    <a:pt x="5117" y="10080"/>
                    <a:pt x="3936" y="10645"/>
                  </a:cubicBezTo>
                  <a:cubicBezTo>
                    <a:pt x="3644" y="10785"/>
                    <a:pt x="3393" y="10869"/>
                    <a:pt x="3166" y="10901"/>
                  </a:cubicBezTo>
                  <a:cubicBezTo>
                    <a:pt x="3096" y="10911"/>
                    <a:pt x="3026" y="10916"/>
                    <a:pt x="2957" y="10916"/>
                  </a:cubicBezTo>
                  <a:cubicBezTo>
                    <a:pt x="2643" y="10916"/>
                    <a:pt x="2342" y="10815"/>
                    <a:pt x="2124" y="10629"/>
                  </a:cubicBezTo>
                  <a:cubicBezTo>
                    <a:pt x="1966" y="10495"/>
                    <a:pt x="1874" y="10333"/>
                    <a:pt x="1872" y="10185"/>
                  </a:cubicBezTo>
                  <a:cubicBezTo>
                    <a:pt x="1864" y="9806"/>
                    <a:pt x="2220" y="9324"/>
                    <a:pt x="2777" y="8954"/>
                  </a:cubicBezTo>
                  <a:cubicBezTo>
                    <a:pt x="3048" y="8774"/>
                    <a:pt x="3153" y="8425"/>
                    <a:pt x="3024" y="8125"/>
                  </a:cubicBezTo>
                  <a:cubicBezTo>
                    <a:pt x="2957" y="7972"/>
                    <a:pt x="2841" y="7853"/>
                    <a:pt x="2698" y="7784"/>
                  </a:cubicBezTo>
                  <a:lnTo>
                    <a:pt x="2699" y="7784"/>
                  </a:lnTo>
                  <a:cubicBezTo>
                    <a:pt x="2656" y="7757"/>
                    <a:pt x="2609" y="7733"/>
                    <a:pt x="2559" y="7715"/>
                  </a:cubicBezTo>
                  <a:cubicBezTo>
                    <a:pt x="2015" y="7521"/>
                    <a:pt x="1638" y="7194"/>
                    <a:pt x="1578" y="6865"/>
                  </a:cubicBezTo>
                  <a:cubicBezTo>
                    <a:pt x="1550" y="6714"/>
                    <a:pt x="1612" y="6512"/>
                    <a:pt x="1746" y="6325"/>
                  </a:cubicBezTo>
                  <a:cubicBezTo>
                    <a:pt x="1972" y="6007"/>
                    <a:pt x="2346" y="5783"/>
                    <a:pt x="2746" y="5722"/>
                  </a:cubicBezTo>
                  <a:cubicBezTo>
                    <a:pt x="2837" y="5708"/>
                    <a:pt x="2933" y="5702"/>
                    <a:pt x="3036" y="5702"/>
                  </a:cubicBezTo>
                  <a:close/>
                  <a:moveTo>
                    <a:pt x="9100" y="8229"/>
                  </a:moveTo>
                  <a:cubicBezTo>
                    <a:pt x="10070" y="8229"/>
                    <a:pt x="11193" y="8393"/>
                    <a:pt x="12255" y="9005"/>
                  </a:cubicBezTo>
                  <a:cubicBezTo>
                    <a:pt x="12535" y="9166"/>
                    <a:pt x="12746" y="9325"/>
                    <a:pt x="12902" y="9494"/>
                  </a:cubicBezTo>
                  <a:cubicBezTo>
                    <a:pt x="13166" y="9779"/>
                    <a:pt x="13303" y="10159"/>
                    <a:pt x="13267" y="10507"/>
                  </a:cubicBezTo>
                  <a:cubicBezTo>
                    <a:pt x="13246" y="10713"/>
                    <a:pt x="13164" y="10881"/>
                    <a:pt x="13043" y="10967"/>
                  </a:cubicBezTo>
                  <a:cubicBezTo>
                    <a:pt x="12901" y="11069"/>
                    <a:pt x="12697" y="11119"/>
                    <a:pt x="12457" y="11119"/>
                  </a:cubicBezTo>
                  <a:cubicBezTo>
                    <a:pt x="12178" y="11119"/>
                    <a:pt x="11850" y="11051"/>
                    <a:pt x="11517" y="10916"/>
                  </a:cubicBezTo>
                  <a:cubicBezTo>
                    <a:pt x="11434" y="10883"/>
                    <a:pt x="11349" y="10867"/>
                    <a:pt x="11264" y="10867"/>
                  </a:cubicBezTo>
                  <a:cubicBezTo>
                    <a:pt x="11038" y="10867"/>
                    <a:pt x="10821" y="10981"/>
                    <a:pt x="10693" y="11181"/>
                  </a:cubicBezTo>
                  <a:cubicBezTo>
                    <a:pt x="10603" y="11323"/>
                    <a:pt x="10572" y="11488"/>
                    <a:pt x="10596" y="11645"/>
                  </a:cubicBezTo>
                  <a:cubicBezTo>
                    <a:pt x="10598" y="11696"/>
                    <a:pt x="10605" y="11747"/>
                    <a:pt x="10619" y="11796"/>
                  </a:cubicBezTo>
                  <a:cubicBezTo>
                    <a:pt x="10766" y="12356"/>
                    <a:pt x="10711" y="12851"/>
                    <a:pt x="10474" y="13088"/>
                  </a:cubicBezTo>
                  <a:cubicBezTo>
                    <a:pt x="10368" y="13193"/>
                    <a:pt x="10175" y="13255"/>
                    <a:pt x="9954" y="13255"/>
                  </a:cubicBezTo>
                  <a:cubicBezTo>
                    <a:pt x="9947" y="13255"/>
                    <a:pt x="9940" y="13255"/>
                    <a:pt x="9932" y="13255"/>
                  </a:cubicBezTo>
                  <a:cubicBezTo>
                    <a:pt x="9542" y="13248"/>
                    <a:pt x="9145" y="13067"/>
                    <a:pt x="8868" y="12771"/>
                  </a:cubicBezTo>
                  <a:cubicBezTo>
                    <a:pt x="8715" y="12605"/>
                    <a:pt x="8574" y="12388"/>
                    <a:pt x="8442" y="12107"/>
                  </a:cubicBezTo>
                  <a:cubicBezTo>
                    <a:pt x="7927" y="11012"/>
                    <a:pt x="7854" y="9826"/>
                    <a:pt x="8211" y="8271"/>
                  </a:cubicBezTo>
                  <a:cubicBezTo>
                    <a:pt x="8486" y="8246"/>
                    <a:pt x="8785" y="8229"/>
                    <a:pt x="9100" y="8229"/>
                  </a:cubicBezTo>
                  <a:close/>
                  <a:moveTo>
                    <a:pt x="7094" y="1"/>
                  </a:moveTo>
                  <a:cubicBezTo>
                    <a:pt x="6751" y="1"/>
                    <a:pt x="6400" y="97"/>
                    <a:pt x="6067" y="285"/>
                  </a:cubicBezTo>
                  <a:cubicBezTo>
                    <a:pt x="5760" y="459"/>
                    <a:pt x="5484" y="710"/>
                    <a:pt x="5266" y="1009"/>
                  </a:cubicBezTo>
                  <a:cubicBezTo>
                    <a:pt x="5037" y="1324"/>
                    <a:pt x="4879" y="1681"/>
                    <a:pt x="4798" y="2069"/>
                  </a:cubicBezTo>
                  <a:cubicBezTo>
                    <a:pt x="4724" y="2428"/>
                    <a:pt x="4709" y="2826"/>
                    <a:pt x="4753" y="3285"/>
                  </a:cubicBezTo>
                  <a:cubicBezTo>
                    <a:pt x="4802" y="3796"/>
                    <a:pt x="4906" y="4294"/>
                    <a:pt x="5069" y="4785"/>
                  </a:cubicBezTo>
                  <a:cubicBezTo>
                    <a:pt x="4643" y="4611"/>
                    <a:pt x="4204" y="4485"/>
                    <a:pt x="3753" y="4413"/>
                  </a:cubicBezTo>
                  <a:cubicBezTo>
                    <a:pt x="3498" y="4371"/>
                    <a:pt x="3260" y="4350"/>
                    <a:pt x="3036" y="4350"/>
                  </a:cubicBezTo>
                  <a:cubicBezTo>
                    <a:pt x="2865" y="4350"/>
                    <a:pt x="2703" y="4362"/>
                    <a:pt x="2545" y="4386"/>
                  </a:cubicBezTo>
                  <a:cubicBezTo>
                    <a:pt x="2155" y="4444"/>
                    <a:pt x="1785" y="4580"/>
                    <a:pt x="1447" y="4791"/>
                  </a:cubicBezTo>
                  <a:cubicBezTo>
                    <a:pt x="1131" y="4989"/>
                    <a:pt x="854" y="5247"/>
                    <a:pt x="645" y="5540"/>
                  </a:cubicBezTo>
                  <a:cubicBezTo>
                    <a:pt x="292" y="6034"/>
                    <a:pt x="152" y="6592"/>
                    <a:pt x="248" y="7111"/>
                  </a:cubicBezTo>
                  <a:cubicBezTo>
                    <a:pt x="351" y="7666"/>
                    <a:pt x="690" y="8156"/>
                    <a:pt x="1212" y="8529"/>
                  </a:cubicBezTo>
                  <a:cubicBezTo>
                    <a:pt x="1125" y="8630"/>
                    <a:pt x="1044" y="8732"/>
                    <a:pt x="971" y="8836"/>
                  </a:cubicBezTo>
                  <a:cubicBezTo>
                    <a:pt x="668" y="9274"/>
                    <a:pt x="511" y="9750"/>
                    <a:pt x="520" y="10209"/>
                  </a:cubicBezTo>
                  <a:cubicBezTo>
                    <a:pt x="530" y="10753"/>
                    <a:pt x="789" y="11269"/>
                    <a:pt x="1249" y="11659"/>
                  </a:cubicBezTo>
                  <a:cubicBezTo>
                    <a:pt x="1518" y="11887"/>
                    <a:pt x="1848" y="12062"/>
                    <a:pt x="2204" y="12163"/>
                  </a:cubicBezTo>
                  <a:cubicBezTo>
                    <a:pt x="2449" y="12233"/>
                    <a:pt x="2701" y="12268"/>
                    <a:pt x="2955" y="12268"/>
                  </a:cubicBezTo>
                  <a:cubicBezTo>
                    <a:pt x="3090" y="12268"/>
                    <a:pt x="3225" y="12258"/>
                    <a:pt x="3360" y="12239"/>
                  </a:cubicBezTo>
                  <a:cubicBezTo>
                    <a:pt x="3724" y="12186"/>
                    <a:pt x="4102" y="12063"/>
                    <a:pt x="4518" y="11863"/>
                  </a:cubicBezTo>
                  <a:cubicBezTo>
                    <a:pt x="4720" y="11767"/>
                    <a:pt x="4917" y="11661"/>
                    <a:pt x="5109" y="11544"/>
                  </a:cubicBezTo>
                  <a:lnTo>
                    <a:pt x="5109" y="11544"/>
                  </a:lnTo>
                  <a:cubicBezTo>
                    <a:pt x="4854" y="12012"/>
                    <a:pt x="4594" y="12457"/>
                    <a:pt x="4325" y="12884"/>
                  </a:cubicBezTo>
                  <a:cubicBezTo>
                    <a:pt x="3165" y="14723"/>
                    <a:pt x="1824" y="16251"/>
                    <a:pt x="341" y="17428"/>
                  </a:cubicBezTo>
                  <a:cubicBezTo>
                    <a:pt x="49" y="17659"/>
                    <a:pt x="1" y="18083"/>
                    <a:pt x="231" y="18376"/>
                  </a:cubicBezTo>
                  <a:lnTo>
                    <a:pt x="296" y="18458"/>
                  </a:lnTo>
                  <a:cubicBezTo>
                    <a:pt x="407" y="18598"/>
                    <a:pt x="570" y="18689"/>
                    <a:pt x="749" y="18711"/>
                  </a:cubicBezTo>
                  <a:cubicBezTo>
                    <a:pt x="775" y="18713"/>
                    <a:pt x="801" y="18715"/>
                    <a:pt x="827" y="18715"/>
                  </a:cubicBezTo>
                  <a:cubicBezTo>
                    <a:pt x="978" y="18715"/>
                    <a:pt x="1126" y="18664"/>
                    <a:pt x="1246" y="18569"/>
                  </a:cubicBezTo>
                  <a:cubicBezTo>
                    <a:pt x="2858" y="17290"/>
                    <a:pt x="4307" y="15639"/>
                    <a:pt x="5556" y="13661"/>
                  </a:cubicBezTo>
                  <a:cubicBezTo>
                    <a:pt x="5990" y="12974"/>
                    <a:pt x="6403" y="12243"/>
                    <a:pt x="6798" y="11459"/>
                  </a:cubicBezTo>
                  <a:cubicBezTo>
                    <a:pt x="6889" y="11861"/>
                    <a:pt x="7025" y="12271"/>
                    <a:pt x="7220" y="12683"/>
                  </a:cubicBezTo>
                  <a:cubicBezTo>
                    <a:pt x="7412" y="13093"/>
                    <a:pt x="7628" y="13423"/>
                    <a:pt x="7880" y="13693"/>
                  </a:cubicBezTo>
                  <a:cubicBezTo>
                    <a:pt x="8150" y="13981"/>
                    <a:pt x="8472" y="14209"/>
                    <a:pt x="8837" y="14368"/>
                  </a:cubicBezTo>
                  <a:cubicBezTo>
                    <a:pt x="9179" y="14517"/>
                    <a:pt x="9549" y="14600"/>
                    <a:pt x="9908" y="14606"/>
                  </a:cubicBezTo>
                  <a:lnTo>
                    <a:pt x="9955" y="14606"/>
                  </a:lnTo>
                  <a:cubicBezTo>
                    <a:pt x="10542" y="14606"/>
                    <a:pt x="11064" y="14407"/>
                    <a:pt x="11428" y="14044"/>
                  </a:cubicBezTo>
                  <a:cubicBezTo>
                    <a:pt x="11827" y="13645"/>
                    <a:pt x="12039" y="13088"/>
                    <a:pt x="12052" y="12446"/>
                  </a:cubicBezTo>
                  <a:cubicBezTo>
                    <a:pt x="12184" y="12462"/>
                    <a:pt x="12314" y="12471"/>
                    <a:pt x="12440" y="12471"/>
                  </a:cubicBezTo>
                  <a:lnTo>
                    <a:pt x="12454" y="12471"/>
                  </a:lnTo>
                  <a:cubicBezTo>
                    <a:pt x="12983" y="12471"/>
                    <a:pt x="13457" y="12331"/>
                    <a:pt x="13828" y="12067"/>
                  </a:cubicBezTo>
                  <a:cubicBezTo>
                    <a:pt x="14271" y="11750"/>
                    <a:pt x="14549" y="11245"/>
                    <a:pt x="14611" y="10645"/>
                  </a:cubicBezTo>
                  <a:cubicBezTo>
                    <a:pt x="14647" y="10294"/>
                    <a:pt x="14603" y="9923"/>
                    <a:pt x="14487" y="9573"/>
                  </a:cubicBezTo>
                  <a:cubicBezTo>
                    <a:pt x="14362" y="9203"/>
                    <a:pt x="14162" y="8868"/>
                    <a:pt x="13893" y="8576"/>
                  </a:cubicBezTo>
                  <a:cubicBezTo>
                    <a:pt x="13644" y="8307"/>
                    <a:pt x="13329" y="8064"/>
                    <a:pt x="12929" y="7833"/>
                  </a:cubicBezTo>
                  <a:cubicBezTo>
                    <a:pt x="12169" y="7395"/>
                    <a:pt x="11323" y="7106"/>
                    <a:pt x="10414" y="6971"/>
                  </a:cubicBezTo>
                  <a:cubicBezTo>
                    <a:pt x="11085" y="6450"/>
                    <a:pt x="11610" y="5843"/>
                    <a:pt x="12014" y="5125"/>
                  </a:cubicBezTo>
                  <a:cubicBezTo>
                    <a:pt x="12236" y="4731"/>
                    <a:pt x="12380" y="4363"/>
                    <a:pt x="12453" y="4002"/>
                  </a:cubicBezTo>
                  <a:cubicBezTo>
                    <a:pt x="12533" y="3615"/>
                    <a:pt x="12531" y="3220"/>
                    <a:pt x="12449" y="2830"/>
                  </a:cubicBezTo>
                  <a:cubicBezTo>
                    <a:pt x="12372" y="2466"/>
                    <a:pt x="12225" y="2117"/>
                    <a:pt x="12022" y="1820"/>
                  </a:cubicBezTo>
                  <a:cubicBezTo>
                    <a:pt x="11678" y="1319"/>
                    <a:pt x="11202" y="996"/>
                    <a:pt x="10682" y="907"/>
                  </a:cubicBezTo>
                  <a:cubicBezTo>
                    <a:pt x="10575" y="889"/>
                    <a:pt x="10466" y="880"/>
                    <a:pt x="10357" y="880"/>
                  </a:cubicBezTo>
                  <a:cubicBezTo>
                    <a:pt x="9904" y="880"/>
                    <a:pt x="9446" y="1034"/>
                    <a:pt x="9019" y="1326"/>
                  </a:cubicBezTo>
                  <a:cubicBezTo>
                    <a:pt x="8956" y="1209"/>
                    <a:pt x="8887" y="1098"/>
                    <a:pt x="8814" y="995"/>
                  </a:cubicBezTo>
                  <a:cubicBezTo>
                    <a:pt x="8506" y="558"/>
                    <a:pt x="8114" y="249"/>
                    <a:pt x="7679" y="98"/>
                  </a:cubicBezTo>
                  <a:cubicBezTo>
                    <a:pt x="7490" y="33"/>
                    <a:pt x="7293" y="1"/>
                    <a:pt x="7094"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8" name="Google Shape;2488;p27"/>
            <p:cNvSpPr/>
            <p:nvPr/>
          </p:nvSpPr>
          <p:spPr>
            <a:xfrm>
              <a:off x="8075664" y="3599749"/>
              <a:ext cx="316648" cy="475039"/>
            </a:xfrm>
            <a:custGeom>
              <a:avLst/>
              <a:gdLst/>
              <a:ahLst/>
              <a:cxnLst/>
              <a:rect l="l" t="t" r="r" b="b"/>
              <a:pathLst>
                <a:path w="6975" h="10464" extrusionOk="0">
                  <a:moveTo>
                    <a:pt x="6876" y="1"/>
                  </a:moveTo>
                  <a:cubicBezTo>
                    <a:pt x="6040" y="2215"/>
                    <a:pt x="5143" y="4069"/>
                    <a:pt x="4134" y="5669"/>
                  </a:cubicBezTo>
                  <a:cubicBezTo>
                    <a:pt x="2934" y="7573"/>
                    <a:pt x="1543" y="9157"/>
                    <a:pt x="0" y="10381"/>
                  </a:cubicBezTo>
                  <a:lnTo>
                    <a:pt x="65" y="10463"/>
                  </a:lnTo>
                  <a:lnTo>
                    <a:pt x="65" y="10463"/>
                  </a:lnTo>
                  <a:cubicBezTo>
                    <a:pt x="1617" y="9233"/>
                    <a:pt x="3016" y="7638"/>
                    <a:pt x="4223" y="5725"/>
                  </a:cubicBezTo>
                  <a:cubicBezTo>
                    <a:pt x="5236" y="4119"/>
                    <a:pt x="6135" y="2259"/>
                    <a:pt x="6974" y="38"/>
                  </a:cubicBezTo>
                  <a:lnTo>
                    <a:pt x="6876" y="1"/>
                  </a:lnTo>
                  <a:close/>
                  <a:moveTo>
                    <a:pt x="65" y="10463"/>
                  </a:moveTo>
                  <a:lnTo>
                    <a:pt x="65" y="10463"/>
                  </a:lnTo>
                  <a:cubicBezTo>
                    <a:pt x="65" y="10463"/>
                    <a:pt x="64" y="10463"/>
                    <a:pt x="64" y="10463"/>
                  </a:cubicBezTo>
                  <a:lnTo>
                    <a:pt x="65" y="10463"/>
                  </a:lnTo>
                  <a:lnTo>
                    <a:pt x="65" y="10463"/>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9" name="Google Shape;2489;p27"/>
            <p:cNvSpPr/>
            <p:nvPr/>
          </p:nvSpPr>
          <p:spPr>
            <a:xfrm>
              <a:off x="8285766" y="3286547"/>
              <a:ext cx="300668" cy="318055"/>
            </a:xfrm>
            <a:custGeom>
              <a:avLst/>
              <a:gdLst/>
              <a:ahLst/>
              <a:cxnLst/>
              <a:rect l="l" t="t" r="r" b="b"/>
              <a:pathLst>
                <a:path w="6623" h="7006" extrusionOk="0">
                  <a:moveTo>
                    <a:pt x="1709" y="1"/>
                  </a:moveTo>
                  <a:cubicBezTo>
                    <a:pt x="1011" y="1"/>
                    <a:pt x="263" y="615"/>
                    <a:pt x="71" y="1531"/>
                  </a:cubicBezTo>
                  <a:cubicBezTo>
                    <a:pt x="0" y="1866"/>
                    <a:pt x="4" y="2211"/>
                    <a:pt x="36" y="2544"/>
                  </a:cubicBezTo>
                  <a:cubicBezTo>
                    <a:pt x="215" y="4409"/>
                    <a:pt x="1198" y="5836"/>
                    <a:pt x="2255" y="6992"/>
                  </a:cubicBezTo>
                  <a:cubicBezTo>
                    <a:pt x="2254" y="6996"/>
                    <a:pt x="2254" y="7002"/>
                    <a:pt x="2253" y="7006"/>
                  </a:cubicBezTo>
                  <a:cubicBezTo>
                    <a:pt x="3659" y="6478"/>
                    <a:pt x="5141" y="5710"/>
                    <a:pt x="6036" y="4118"/>
                  </a:cubicBezTo>
                  <a:cubicBezTo>
                    <a:pt x="6195" y="3834"/>
                    <a:pt x="6334" y="3525"/>
                    <a:pt x="6402" y="3190"/>
                  </a:cubicBezTo>
                  <a:cubicBezTo>
                    <a:pt x="6623" y="2110"/>
                    <a:pt x="5985" y="1033"/>
                    <a:pt x="5181" y="897"/>
                  </a:cubicBezTo>
                  <a:cubicBezTo>
                    <a:pt x="5110" y="885"/>
                    <a:pt x="5039" y="879"/>
                    <a:pt x="4968" y="879"/>
                  </a:cubicBezTo>
                  <a:cubicBezTo>
                    <a:pt x="4390" y="879"/>
                    <a:pt x="3806" y="1263"/>
                    <a:pt x="3356" y="1832"/>
                  </a:cubicBezTo>
                  <a:cubicBezTo>
                    <a:pt x="3158" y="993"/>
                    <a:pt x="2705" y="280"/>
                    <a:pt x="2071" y="60"/>
                  </a:cubicBezTo>
                  <a:cubicBezTo>
                    <a:pt x="1954" y="20"/>
                    <a:pt x="1832" y="1"/>
                    <a:pt x="1709"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0" name="Google Shape;2490;p27"/>
            <p:cNvSpPr/>
            <p:nvPr/>
          </p:nvSpPr>
          <p:spPr>
            <a:xfrm>
              <a:off x="8388410" y="3366448"/>
              <a:ext cx="54568" cy="238064"/>
            </a:xfrm>
            <a:custGeom>
              <a:avLst/>
              <a:gdLst/>
              <a:ahLst/>
              <a:cxnLst/>
              <a:rect l="l" t="t" r="r" b="b"/>
              <a:pathLst>
                <a:path w="1202" h="5244" extrusionOk="0">
                  <a:moveTo>
                    <a:pt x="1143" y="1"/>
                  </a:moveTo>
                  <a:cubicBezTo>
                    <a:pt x="1119" y="1"/>
                    <a:pt x="1096" y="15"/>
                    <a:pt x="1092" y="45"/>
                  </a:cubicBezTo>
                  <a:cubicBezTo>
                    <a:pt x="870" y="1796"/>
                    <a:pt x="388" y="3543"/>
                    <a:pt x="1" y="5244"/>
                  </a:cubicBezTo>
                  <a:cubicBezTo>
                    <a:pt x="520" y="3580"/>
                    <a:pt x="913" y="1804"/>
                    <a:pt x="1195" y="60"/>
                  </a:cubicBezTo>
                  <a:cubicBezTo>
                    <a:pt x="1202" y="22"/>
                    <a:pt x="1172" y="1"/>
                    <a:pt x="114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1" name="Google Shape;2491;p27"/>
            <p:cNvSpPr/>
            <p:nvPr/>
          </p:nvSpPr>
          <p:spPr>
            <a:xfrm>
              <a:off x="8075755" y="3483984"/>
              <a:ext cx="312925" cy="298125"/>
            </a:xfrm>
            <a:custGeom>
              <a:avLst/>
              <a:gdLst/>
              <a:ahLst/>
              <a:cxnLst/>
              <a:rect l="l" t="t" r="r" b="b"/>
              <a:pathLst>
                <a:path w="6893" h="6567" extrusionOk="0">
                  <a:moveTo>
                    <a:pt x="2270" y="0"/>
                  </a:moveTo>
                  <a:cubicBezTo>
                    <a:pt x="2142" y="0"/>
                    <a:pt x="2012" y="8"/>
                    <a:pt x="1883" y="28"/>
                  </a:cubicBezTo>
                  <a:cubicBezTo>
                    <a:pt x="793" y="191"/>
                    <a:pt x="1" y="1161"/>
                    <a:pt x="150" y="1963"/>
                  </a:cubicBezTo>
                  <a:cubicBezTo>
                    <a:pt x="269" y="2606"/>
                    <a:pt x="881" y="3101"/>
                    <a:pt x="1655" y="3355"/>
                  </a:cubicBezTo>
                  <a:cubicBezTo>
                    <a:pt x="933" y="3829"/>
                    <a:pt x="420" y="4500"/>
                    <a:pt x="432" y="5171"/>
                  </a:cubicBezTo>
                  <a:cubicBezTo>
                    <a:pt x="446" y="5915"/>
                    <a:pt x="1234" y="6567"/>
                    <a:pt x="2192" y="6567"/>
                  </a:cubicBezTo>
                  <a:cubicBezTo>
                    <a:pt x="2293" y="6567"/>
                    <a:pt x="2396" y="6560"/>
                    <a:pt x="2500" y="6544"/>
                  </a:cubicBezTo>
                  <a:cubicBezTo>
                    <a:pt x="2838" y="6496"/>
                    <a:pt x="3163" y="6374"/>
                    <a:pt x="3463" y="6229"/>
                  </a:cubicBezTo>
                  <a:cubicBezTo>
                    <a:pt x="5153" y="5420"/>
                    <a:pt x="6156" y="4007"/>
                    <a:pt x="6878" y="2617"/>
                  </a:cubicBezTo>
                  <a:cubicBezTo>
                    <a:pt x="6882" y="2617"/>
                    <a:pt x="6888" y="2615"/>
                    <a:pt x="6892" y="2615"/>
                  </a:cubicBezTo>
                  <a:cubicBezTo>
                    <a:pt x="5914" y="1475"/>
                    <a:pt x="4683" y="348"/>
                    <a:pt x="2880" y="54"/>
                  </a:cubicBezTo>
                  <a:cubicBezTo>
                    <a:pt x="2682" y="22"/>
                    <a:pt x="2478" y="0"/>
                    <a:pt x="227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2" name="Google Shape;2492;p27"/>
            <p:cNvSpPr/>
            <p:nvPr/>
          </p:nvSpPr>
          <p:spPr>
            <a:xfrm>
              <a:off x="8145849" y="3602337"/>
              <a:ext cx="242559" cy="34638"/>
            </a:xfrm>
            <a:custGeom>
              <a:avLst/>
              <a:gdLst/>
              <a:ahLst/>
              <a:cxnLst/>
              <a:rect l="l" t="t" r="r" b="b"/>
              <a:pathLst>
                <a:path w="5343" h="763" extrusionOk="0">
                  <a:moveTo>
                    <a:pt x="5343" y="0"/>
                  </a:moveTo>
                  <a:lnTo>
                    <a:pt x="5343" y="0"/>
                  </a:lnTo>
                  <a:cubicBezTo>
                    <a:pt x="3602" y="83"/>
                    <a:pt x="1799" y="325"/>
                    <a:pt x="64" y="659"/>
                  </a:cubicBezTo>
                  <a:cubicBezTo>
                    <a:pt x="1" y="671"/>
                    <a:pt x="17" y="763"/>
                    <a:pt x="73" y="763"/>
                  </a:cubicBezTo>
                  <a:cubicBezTo>
                    <a:pt x="77" y="763"/>
                    <a:pt x="81" y="762"/>
                    <a:pt x="86" y="761"/>
                  </a:cubicBezTo>
                  <a:cubicBezTo>
                    <a:pt x="1808" y="368"/>
                    <a:pt x="3612" y="221"/>
                    <a:pt x="534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3" name="Google Shape;2493;p27"/>
            <p:cNvSpPr/>
            <p:nvPr/>
          </p:nvSpPr>
          <p:spPr>
            <a:xfrm>
              <a:off x="8361217" y="3598705"/>
              <a:ext cx="322050" cy="289545"/>
            </a:xfrm>
            <a:custGeom>
              <a:avLst/>
              <a:gdLst/>
              <a:ahLst/>
              <a:cxnLst/>
              <a:rect l="l" t="t" r="r" b="b"/>
              <a:pathLst>
                <a:path w="7094" h="6378" extrusionOk="0">
                  <a:moveTo>
                    <a:pt x="2059" y="1"/>
                  </a:moveTo>
                  <a:cubicBezTo>
                    <a:pt x="1572" y="1"/>
                    <a:pt x="1093" y="38"/>
                    <a:pt x="630" y="95"/>
                  </a:cubicBezTo>
                  <a:cubicBezTo>
                    <a:pt x="627" y="92"/>
                    <a:pt x="624" y="89"/>
                    <a:pt x="620" y="86"/>
                  </a:cubicBezTo>
                  <a:lnTo>
                    <a:pt x="620" y="86"/>
                  </a:lnTo>
                  <a:cubicBezTo>
                    <a:pt x="234" y="1537"/>
                    <a:pt x="1" y="3190"/>
                    <a:pt x="779" y="4842"/>
                  </a:cubicBezTo>
                  <a:cubicBezTo>
                    <a:pt x="918" y="5136"/>
                    <a:pt x="1091" y="5429"/>
                    <a:pt x="1323" y="5679"/>
                  </a:cubicBezTo>
                  <a:cubicBezTo>
                    <a:pt x="1758" y="6146"/>
                    <a:pt x="2360" y="6378"/>
                    <a:pt x="2902" y="6378"/>
                  </a:cubicBezTo>
                  <a:cubicBezTo>
                    <a:pt x="3295" y="6378"/>
                    <a:pt x="3656" y="6256"/>
                    <a:pt x="3899" y="6013"/>
                  </a:cubicBezTo>
                  <a:cubicBezTo>
                    <a:pt x="4362" y="5550"/>
                    <a:pt x="4424" y="4765"/>
                    <a:pt x="4195" y="3984"/>
                  </a:cubicBezTo>
                  <a:lnTo>
                    <a:pt x="4195" y="3984"/>
                  </a:lnTo>
                  <a:cubicBezTo>
                    <a:pt x="4602" y="4150"/>
                    <a:pt x="5020" y="4243"/>
                    <a:pt x="5404" y="4243"/>
                  </a:cubicBezTo>
                  <a:cubicBezTo>
                    <a:pt x="5775" y="4243"/>
                    <a:pt x="6116" y="4156"/>
                    <a:pt x="6385" y="3964"/>
                  </a:cubicBezTo>
                  <a:cubicBezTo>
                    <a:pt x="7053" y="3487"/>
                    <a:pt x="7094" y="2291"/>
                    <a:pt x="6346" y="1482"/>
                  </a:cubicBezTo>
                  <a:cubicBezTo>
                    <a:pt x="6114" y="1232"/>
                    <a:pt x="5830" y="1033"/>
                    <a:pt x="5540" y="866"/>
                  </a:cubicBezTo>
                  <a:cubicBezTo>
                    <a:pt x="4400" y="210"/>
                    <a:pt x="3207" y="1"/>
                    <a:pt x="2059"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4" name="Google Shape;2494;p27"/>
            <p:cNvSpPr/>
            <p:nvPr/>
          </p:nvSpPr>
          <p:spPr>
            <a:xfrm>
              <a:off x="8389228" y="3602973"/>
              <a:ext cx="165338" cy="181363"/>
            </a:xfrm>
            <a:custGeom>
              <a:avLst/>
              <a:gdLst/>
              <a:ahLst/>
              <a:cxnLst/>
              <a:rect l="l" t="t" r="r" b="b"/>
              <a:pathLst>
                <a:path w="3642" h="3995" extrusionOk="0">
                  <a:moveTo>
                    <a:pt x="0" y="0"/>
                  </a:moveTo>
                  <a:lnTo>
                    <a:pt x="0" y="0"/>
                  </a:lnTo>
                  <a:cubicBezTo>
                    <a:pt x="1054" y="1388"/>
                    <a:pt x="2274" y="2739"/>
                    <a:pt x="3530" y="3980"/>
                  </a:cubicBezTo>
                  <a:cubicBezTo>
                    <a:pt x="3541" y="3990"/>
                    <a:pt x="3553" y="3995"/>
                    <a:pt x="3565" y="3995"/>
                  </a:cubicBezTo>
                  <a:cubicBezTo>
                    <a:pt x="3606" y="3995"/>
                    <a:pt x="3641" y="3939"/>
                    <a:pt x="3603" y="3904"/>
                  </a:cubicBezTo>
                  <a:cubicBezTo>
                    <a:pt x="2304" y="2707"/>
                    <a:pt x="1161" y="1302"/>
                    <a:pt x="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495" name="Google Shape;2495;p27"/>
          <p:cNvGrpSpPr/>
          <p:nvPr/>
        </p:nvGrpSpPr>
        <p:grpSpPr>
          <a:xfrm>
            <a:off x="10109768" y="5678571"/>
            <a:ext cx="594320" cy="633455"/>
            <a:chOff x="6007652" y="4071639"/>
            <a:chExt cx="602433" cy="642102"/>
          </a:xfrm>
        </p:grpSpPr>
        <p:sp>
          <p:nvSpPr>
            <p:cNvPr id="2496" name="Google Shape;2496;p27"/>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7" name="Google Shape;2497;p27"/>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8" name="Google Shape;2498;p27"/>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9" name="Google Shape;2499;p27"/>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0" name="Google Shape;2500;p27"/>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1" name="Google Shape;2501;p27"/>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2" name="Google Shape;2502;p27"/>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3" name="Google Shape;2503;p27"/>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4" name="Google Shape;2504;p27"/>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5" name="Google Shape;2505;p27"/>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507" name="Google Shape;2507;p27"/>
          <p:cNvSpPr/>
          <p:nvPr/>
        </p:nvSpPr>
        <p:spPr>
          <a:xfrm>
            <a:off x="10704085" y="1059201"/>
            <a:ext cx="1049497" cy="244455"/>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 name="Hộp Văn bản 1">
            <a:extLst>
              <a:ext uri="{FF2B5EF4-FFF2-40B4-BE49-F238E27FC236}">
                <a16:creationId xmlns:a16="http://schemas.microsoft.com/office/drawing/2014/main" id="{BC158FF8-122E-679D-274B-BB45BF716AAC}"/>
              </a:ext>
            </a:extLst>
          </p:cNvPr>
          <p:cNvSpPr txBox="1"/>
          <p:nvPr/>
        </p:nvSpPr>
        <p:spPr>
          <a:xfrm>
            <a:off x="6800585" y="1081806"/>
            <a:ext cx="3897102" cy="1733680"/>
          </a:xfrm>
          <a:prstGeom prst="rect">
            <a:avLst/>
          </a:prstGeom>
          <a:noFill/>
        </p:spPr>
        <p:txBody>
          <a:bodyPr wrap="square" rtlCol="0">
            <a:spAutoFit/>
          </a:bodyPr>
          <a:lstStyle/>
          <a:p>
            <a:pPr algn="ctr" defTabSz="1219170">
              <a:buClr>
                <a:srgbClr val="000000"/>
              </a:buClr>
            </a:pPr>
            <a:r>
              <a:rPr lang="en-US" sz="10666" b="1" kern="0" dirty="0" err="1">
                <a:ln w="22225">
                  <a:solidFill>
                    <a:srgbClr val="EB6553"/>
                  </a:solidFill>
                  <a:prstDash val="solid"/>
                </a:ln>
                <a:solidFill>
                  <a:srgbClr val="EB6553">
                    <a:lumMod val="40000"/>
                    <a:lumOff val="60000"/>
                  </a:srgbClr>
                </a:solidFill>
                <a:latin typeface="SVN-Poky's"/>
                <a:cs typeface="Arial"/>
                <a:sym typeface="Arial"/>
              </a:rPr>
              <a:t>Khởi</a:t>
            </a:r>
            <a:endParaRPr lang="en-US" sz="9600" b="1" kern="0" dirty="0">
              <a:ln w="22225">
                <a:solidFill>
                  <a:srgbClr val="EB6553"/>
                </a:solidFill>
                <a:prstDash val="solid"/>
              </a:ln>
              <a:solidFill>
                <a:srgbClr val="EB6553">
                  <a:lumMod val="40000"/>
                  <a:lumOff val="60000"/>
                </a:srgbClr>
              </a:solidFill>
              <a:latin typeface="SVN-Poky's"/>
              <a:cs typeface="Arial"/>
              <a:sym typeface="Arial"/>
            </a:endParaRPr>
          </a:p>
        </p:txBody>
      </p:sp>
      <p:sp>
        <p:nvSpPr>
          <p:cNvPr id="144" name="Hộp Văn bản 143">
            <a:extLst>
              <a:ext uri="{FF2B5EF4-FFF2-40B4-BE49-F238E27FC236}">
                <a16:creationId xmlns:a16="http://schemas.microsoft.com/office/drawing/2014/main" id="{04CED86C-BD1E-4F6E-B856-B4370E3BC4C1}"/>
              </a:ext>
            </a:extLst>
          </p:cNvPr>
          <p:cNvSpPr txBox="1"/>
          <p:nvPr/>
        </p:nvSpPr>
        <p:spPr>
          <a:xfrm>
            <a:off x="6165176" y="2401392"/>
            <a:ext cx="3897102" cy="1897892"/>
          </a:xfrm>
          <a:prstGeom prst="rect">
            <a:avLst/>
          </a:prstGeom>
          <a:noFill/>
        </p:spPr>
        <p:txBody>
          <a:bodyPr wrap="square" rtlCol="0">
            <a:spAutoFit/>
          </a:bodyPr>
          <a:lstStyle/>
          <a:p>
            <a:pPr algn="ctr" defTabSz="1219170">
              <a:buClr>
                <a:srgbClr val="000000"/>
              </a:buClr>
            </a:pPr>
            <a:r>
              <a:rPr lang="en-US" sz="11733" b="1" kern="0" dirty="0" err="1">
                <a:ln w="22225">
                  <a:solidFill>
                    <a:srgbClr val="EB6553"/>
                  </a:solidFill>
                  <a:prstDash val="solid"/>
                </a:ln>
                <a:solidFill>
                  <a:srgbClr val="EB6553">
                    <a:lumMod val="40000"/>
                    <a:lumOff val="60000"/>
                  </a:srgbClr>
                </a:solidFill>
                <a:latin typeface="SVN-Poky's"/>
                <a:cs typeface="Arial"/>
                <a:sym typeface="Arial"/>
              </a:rPr>
              <a:t>Động</a:t>
            </a:r>
            <a:endParaRPr lang="en-US" sz="10666" b="1" kern="0" dirty="0">
              <a:ln w="22225">
                <a:solidFill>
                  <a:srgbClr val="EB6553"/>
                </a:solidFill>
                <a:prstDash val="solid"/>
              </a:ln>
              <a:solidFill>
                <a:srgbClr val="EB6553">
                  <a:lumMod val="40000"/>
                  <a:lumOff val="60000"/>
                </a:srgbClr>
              </a:solidFill>
              <a:latin typeface="SVN-Poky's"/>
              <a:cs typeface="Arial"/>
              <a:sym typeface="Arial"/>
            </a:endParaRPr>
          </a:p>
        </p:txBody>
      </p:sp>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928"/>
        <p:cNvGrpSpPr/>
        <p:nvPr/>
      </p:nvGrpSpPr>
      <p:grpSpPr>
        <a:xfrm>
          <a:off x="0" y="0"/>
          <a:ext cx="0" cy="0"/>
          <a:chOff x="0" y="0"/>
          <a:chExt cx="0" cy="0"/>
        </a:xfrm>
      </p:grpSpPr>
      <p:sp>
        <p:nvSpPr>
          <p:cNvPr id="7" name="Hình chữ nhật: Góc Tròn 6">
            <a:extLst>
              <a:ext uri="{FF2B5EF4-FFF2-40B4-BE49-F238E27FC236}">
                <a16:creationId xmlns:a16="http://schemas.microsoft.com/office/drawing/2014/main" id="{7AF6D2CE-1098-E2B9-53DB-232270A7BEA7}"/>
              </a:ext>
            </a:extLst>
          </p:cNvPr>
          <p:cNvSpPr/>
          <p:nvPr/>
        </p:nvSpPr>
        <p:spPr>
          <a:xfrm>
            <a:off x="315818" y="595449"/>
            <a:ext cx="11560365" cy="6207904"/>
          </a:xfrm>
          <a:prstGeom prst="roundRect">
            <a:avLst>
              <a:gd name="adj" fmla="val 1012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grpSp>
        <p:nvGrpSpPr>
          <p:cNvPr id="30" name="Nhóm 29">
            <a:extLst>
              <a:ext uri="{FF2B5EF4-FFF2-40B4-BE49-F238E27FC236}">
                <a16:creationId xmlns:a16="http://schemas.microsoft.com/office/drawing/2014/main" id="{7AC1E77E-5398-2FA2-5F6E-FA8309762F90}"/>
              </a:ext>
            </a:extLst>
          </p:cNvPr>
          <p:cNvGrpSpPr/>
          <p:nvPr/>
        </p:nvGrpSpPr>
        <p:grpSpPr>
          <a:xfrm>
            <a:off x="10295616" y="3651996"/>
            <a:ext cx="2217347" cy="3206004"/>
            <a:chOff x="3629134" y="2816948"/>
            <a:chExt cx="1663010" cy="2404503"/>
          </a:xfrm>
        </p:grpSpPr>
        <p:sp>
          <p:nvSpPr>
            <p:cNvPr id="31" name="Hình Bầu dục 30">
              <a:extLst>
                <a:ext uri="{FF2B5EF4-FFF2-40B4-BE49-F238E27FC236}">
                  <a16:creationId xmlns:a16="http://schemas.microsoft.com/office/drawing/2014/main" id="{DA7976DD-98CF-479E-F7A2-5D3A2A6DD6DD}"/>
                </a:ext>
              </a:extLst>
            </p:cNvPr>
            <p:cNvSpPr/>
            <p:nvPr/>
          </p:nvSpPr>
          <p:spPr>
            <a:xfrm>
              <a:off x="3992481" y="4556428"/>
              <a:ext cx="971257" cy="496021"/>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Calibri"/>
                <a:sym typeface="Arial"/>
              </a:endParaRPr>
            </a:p>
          </p:txBody>
        </p:sp>
        <p:pic>
          <p:nvPicPr>
            <p:cNvPr id="32" name="Hình ảnh 31">
              <a:extLst>
                <a:ext uri="{FF2B5EF4-FFF2-40B4-BE49-F238E27FC236}">
                  <a16:creationId xmlns:a16="http://schemas.microsoft.com/office/drawing/2014/main" id="{9A08749F-B05E-2C66-080D-7C55BE79205A}"/>
                </a:ext>
              </a:extLst>
            </p:cNvPr>
            <p:cNvPicPr>
              <a:picLocks noChangeAspect="1"/>
            </p:cNvPicPr>
            <p:nvPr/>
          </p:nvPicPr>
          <p:blipFill rotWithShape="1">
            <a:blip r:embed="rId3"/>
            <a:srcRect l="36240" t="55991" r="46325" b="-805"/>
            <a:stretch/>
          </p:blipFill>
          <p:spPr>
            <a:xfrm>
              <a:off x="3629134" y="2816948"/>
              <a:ext cx="1663010" cy="2404503"/>
            </a:xfrm>
            <a:prstGeom prst="ellipse">
              <a:avLst/>
            </a:prstGeom>
          </p:spPr>
        </p:pic>
      </p:grpSp>
      <p:grpSp>
        <p:nvGrpSpPr>
          <p:cNvPr id="28" name="Nhóm 27">
            <a:extLst>
              <a:ext uri="{FF2B5EF4-FFF2-40B4-BE49-F238E27FC236}">
                <a16:creationId xmlns:a16="http://schemas.microsoft.com/office/drawing/2014/main" id="{9CB32345-82DC-A5E8-C729-09FBE333DD64}"/>
              </a:ext>
            </a:extLst>
          </p:cNvPr>
          <p:cNvGrpSpPr/>
          <p:nvPr/>
        </p:nvGrpSpPr>
        <p:grpSpPr>
          <a:xfrm>
            <a:off x="520537" y="-58345"/>
            <a:ext cx="10327529" cy="2148728"/>
            <a:chOff x="302952" y="2652421"/>
            <a:chExt cx="7745647" cy="1611546"/>
          </a:xfrm>
        </p:grpSpPr>
        <p:pic>
          <p:nvPicPr>
            <p:cNvPr id="36" name="Hình ảnh 35" descr="Ảnh có chứa văn bản, đồ họa véc-tơ&#10;&#10;Mô tả được tạo tự động">
              <a:extLst>
                <a:ext uri="{FF2B5EF4-FFF2-40B4-BE49-F238E27FC236}">
                  <a16:creationId xmlns:a16="http://schemas.microsoft.com/office/drawing/2014/main" id="{F3401428-4C09-81C4-E4F7-4D2C681DB875}"/>
                </a:ext>
              </a:extLst>
            </p:cNvPr>
            <p:cNvPicPr>
              <a:picLocks noChangeAspect="1"/>
            </p:cNvPicPr>
            <p:nvPr/>
          </p:nvPicPr>
          <p:blipFill rotWithShape="1">
            <a:blip r:embed="rId4"/>
            <a:srcRect l="77123" b="49292"/>
            <a:stretch/>
          </p:blipFill>
          <p:spPr>
            <a:xfrm>
              <a:off x="302952" y="2652421"/>
              <a:ext cx="1018017" cy="1595491"/>
            </a:xfrm>
            <a:prstGeom prst="rect">
              <a:avLst/>
            </a:prstGeom>
          </p:spPr>
        </p:pic>
        <p:grpSp>
          <p:nvGrpSpPr>
            <p:cNvPr id="37" name="Nhóm 36">
              <a:extLst>
                <a:ext uri="{FF2B5EF4-FFF2-40B4-BE49-F238E27FC236}">
                  <a16:creationId xmlns:a16="http://schemas.microsoft.com/office/drawing/2014/main" id="{998525A4-1A30-8FCD-1D72-9FF0D8EFC860}"/>
                </a:ext>
              </a:extLst>
            </p:cNvPr>
            <p:cNvGrpSpPr/>
            <p:nvPr/>
          </p:nvGrpSpPr>
          <p:grpSpPr>
            <a:xfrm>
              <a:off x="1197566" y="3320758"/>
              <a:ext cx="6851033" cy="943209"/>
              <a:chOff x="933165" y="1287036"/>
              <a:chExt cx="6851033" cy="943209"/>
            </a:xfrm>
          </p:grpSpPr>
          <p:sp>
            <p:nvSpPr>
              <p:cNvPr id="38" name="Hình chữ nhật: Góc Tròn 37">
                <a:extLst>
                  <a:ext uri="{FF2B5EF4-FFF2-40B4-BE49-F238E27FC236}">
                    <a16:creationId xmlns:a16="http://schemas.microsoft.com/office/drawing/2014/main" id="{57C64333-057B-D57F-2C6B-4E7B5F9B1748}"/>
                  </a:ext>
                </a:extLst>
              </p:cNvPr>
              <p:cNvSpPr/>
              <p:nvPr/>
            </p:nvSpPr>
            <p:spPr>
              <a:xfrm>
                <a:off x="933165" y="1287036"/>
                <a:ext cx="6851033" cy="942854"/>
              </a:xfrm>
              <a:prstGeom prst="roundRect">
                <a:avLst/>
              </a:prstGeom>
              <a:solidFill>
                <a:srgbClr val="8BD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sp>
            <p:nvSpPr>
              <p:cNvPr id="39" name="Hộp Văn bản 38">
                <a:extLst>
                  <a:ext uri="{FF2B5EF4-FFF2-40B4-BE49-F238E27FC236}">
                    <a16:creationId xmlns:a16="http://schemas.microsoft.com/office/drawing/2014/main" id="{FAAAD1E2-6BB2-5020-1DC3-0765A4560D7F}"/>
                  </a:ext>
                </a:extLst>
              </p:cNvPr>
              <p:cNvSpPr txBox="1"/>
              <p:nvPr/>
            </p:nvSpPr>
            <p:spPr>
              <a:xfrm>
                <a:off x="960404" y="1299317"/>
                <a:ext cx="6722707" cy="930928"/>
              </a:xfrm>
              <a:prstGeom prst="rect">
                <a:avLst/>
              </a:prstGeom>
              <a:noFill/>
            </p:spPr>
            <p:txBody>
              <a:bodyPr wrap="square" rtlCol="0">
                <a:spAutoFit/>
              </a:bodyPr>
              <a:lstStyle/>
              <a:p>
                <a:pPr algn="ctr" defTabSz="1219170">
                  <a:buClr>
                    <a:srgbClr val="000000"/>
                  </a:buClr>
                  <a:defRPr/>
                </a:pPr>
                <a:r>
                  <a:rPr lang="vi-VN" sz="3733" b="1" kern="0">
                    <a:latin typeface="Calibri"/>
                    <a:cs typeface="Arial"/>
                    <a:sym typeface="Arial"/>
                  </a:rPr>
                  <a:t>Em mong muốn có thêm cuộc thi nào được tổ chức dành cho thiếu nhi?Vì sao?</a:t>
                </a:r>
                <a:endParaRPr lang="en-US" sz="3733" b="1" kern="0" dirty="0">
                  <a:latin typeface="Calibri"/>
                  <a:cs typeface="Arial"/>
                  <a:sym typeface="Arial"/>
                </a:endParaRPr>
              </a:p>
            </p:txBody>
          </p:sp>
        </p:grpSp>
      </p:grpSp>
      <p:sp>
        <p:nvSpPr>
          <p:cNvPr id="20" name="Hộp Văn bản 18">
            <a:extLst>
              <a:ext uri="{FF2B5EF4-FFF2-40B4-BE49-F238E27FC236}">
                <a16:creationId xmlns:a16="http://schemas.microsoft.com/office/drawing/2014/main" id="{BD8B4962-91DE-4C5B-A0DB-B78BAD59C810}"/>
              </a:ext>
            </a:extLst>
          </p:cNvPr>
          <p:cNvSpPr txBox="1"/>
          <p:nvPr/>
        </p:nvSpPr>
        <p:spPr>
          <a:xfrm>
            <a:off x="584312" y="2434612"/>
            <a:ext cx="9797938" cy="3970318"/>
          </a:xfrm>
          <a:prstGeom prst="rect">
            <a:avLst/>
          </a:prstGeom>
          <a:noFill/>
        </p:spPr>
        <p:txBody>
          <a:bodyPr wrap="square" rtlCol="0">
            <a:spAutoFit/>
          </a:bodyPr>
          <a:lstStyle/>
          <a:p>
            <a:pPr algn="just" defTabSz="1219170">
              <a:buClr>
                <a:srgbClr val="000000"/>
              </a:buClr>
            </a:pPr>
            <a:r>
              <a:rPr lang="vi-VN" sz="3600" i="1" kern="0">
                <a:cs typeface="Arial"/>
                <a:sym typeface="Arial"/>
              </a:rPr>
              <a:t>Em mong muốn được tổ chức thêm cuộc thi: "Sáng tạo dành cho thiếu nhi". Bởi vì đây là một hoạt động khoa học công nghệ có ý nghĩa thiết thực nhằm đẩy mạnh phong trào sáng tạo, phát hiện và khai thác tiềm năng trí tuệ, sáng tạo của thiếu nhi, góp phần khơi dậy tiềm năng, phát huy tư duy sáng tạo nghiên cứu khoa học của thế hệ trẻ nước nhà.</a:t>
            </a:r>
          </a:p>
        </p:txBody>
      </p:sp>
      <p:sp>
        <p:nvSpPr>
          <p:cNvPr id="12" name="Bong bóng Lời nói: Hình chữ nhật với Góc Tròn 1">
            <a:extLst>
              <a:ext uri="{FF2B5EF4-FFF2-40B4-BE49-F238E27FC236}">
                <a16:creationId xmlns:a16="http://schemas.microsoft.com/office/drawing/2014/main" id="{8AF071C3-79AA-4184-B45A-09FC301CF208}"/>
              </a:ext>
            </a:extLst>
          </p:cNvPr>
          <p:cNvSpPr/>
          <p:nvPr/>
        </p:nvSpPr>
        <p:spPr>
          <a:xfrm>
            <a:off x="584312" y="2380095"/>
            <a:ext cx="10128972" cy="4024835"/>
          </a:xfrm>
          <a:custGeom>
            <a:avLst/>
            <a:gdLst>
              <a:gd name="connsiteX0" fmla="*/ 0 w 10128972"/>
              <a:gd name="connsiteY0" fmla="*/ 670819 h 4024835"/>
              <a:gd name="connsiteX1" fmla="*/ 670819 w 10128972"/>
              <a:gd name="connsiteY1" fmla="*/ 0 h 4024835"/>
              <a:gd name="connsiteX2" fmla="*/ 1357546 w 10128972"/>
              <a:gd name="connsiteY2" fmla="*/ 0 h 4024835"/>
              <a:gd name="connsiteX3" fmla="*/ 2044273 w 10128972"/>
              <a:gd name="connsiteY3" fmla="*/ 0 h 4024835"/>
              <a:gd name="connsiteX4" fmla="*/ 2678622 w 10128972"/>
              <a:gd name="connsiteY4" fmla="*/ 0 h 4024835"/>
              <a:gd name="connsiteX5" fmla="*/ 3103462 w 10128972"/>
              <a:gd name="connsiteY5" fmla="*/ 0 h 4024835"/>
              <a:gd name="connsiteX6" fmla="*/ 3737811 w 10128972"/>
              <a:gd name="connsiteY6" fmla="*/ 0 h 4024835"/>
              <a:gd name="connsiteX7" fmla="*/ 4162651 w 10128972"/>
              <a:gd name="connsiteY7" fmla="*/ 0 h 4024835"/>
              <a:gd name="connsiteX8" fmla="*/ 4639868 w 10128972"/>
              <a:gd name="connsiteY8" fmla="*/ 0 h 4024835"/>
              <a:gd name="connsiteX9" fmla="*/ 5274218 w 10128972"/>
              <a:gd name="connsiteY9" fmla="*/ 0 h 4024835"/>
              <a:gd name="connsiteX10" fmla="*/ 5908567 w 10128972"/>
              <a:gd name="connsiteY10" fmla="*/ 0 h 4024835"/>
              <a:gd name="connsiteX11" fmla="*/ 5908567 w 10128972"/>
              <a:gd name="connsiteY11" fmla="*/ 0 h 4024835"/>
              <a:gd name="connsiteX12" fmla="*/ 6465660 w 10128972"/>
              <a:gd name="connsiteY12" fmla="*/ 0 h 4024835"/>
              <a:gd name="connsiteX13" fmla="*/ 6896142 w 10128972"/>
              <a:gd name="connsiteY13" fmla="*/ 0 h 4024835"/>
              <a:gd name="connsiteX14" fmla="*/ 7427913 w 10128972"/>
              <a:gd name="connsiteY14" fmla="*/ 0 h 4024835"/>
              <a:gd name="connsiteX15" fmla="*/ 7985006 w 10128972"/>
              <a:gd name="connsiteY15" fmla="*/ 0 h 4024835"/>
              <a:gd name="connsiteX16" fmla="*/ 8440810 w 10128972"/>
              <a:gd name="connsiteY16" fmla="*/ 0 h 4024835"/>
              <a:gd name="connsiteX17" fmla="*/ 8959655 w 10128972"/>
              <a:gd name="connsiteY17" fmla="*/ 0 h 4024835"/>
              <a:gd name="connsiteX18" fmla="*/ 9458153 w 10128972"/>
              <a:gd name="connsiteY18" fmla="*/ 0 h 4024835"/>
              <a:gd name="connsiteX19" fmla="*/ 10128972 w 10128972"/>
              <a:gd name="connsiteY19" fmla="*/ 670819 h 4024835"/>
              <a:gd name="connsiteX20" fmla="*/ 10128972 w 10128972"/>
              <a:gd name="connsiteY20" fmla="*/ 670806 h 4024835"/>
              <a:gd name="connsiteX21" fmla="*/ 10372798 w 10128972"/>
              <a:gd name="connsiteY21" fmla="*/ 1041920 h 4024835"/>
              <a:gd name="connsiteX22" fmla="*/ 10609084 w 10128972"/>
              <a:gd name="connsiteY22" fmla="*/ 1401556 h 4024835"/>
              <a:gd name="connsiteX23" fmla="*/ 10883074 w 10128972"/>
              <a:gd name="connsiteY23" fmla="*/ 1818581 h 4024835"/>
              <a:gd name="connsiteX24" fmla="*/ 10490941 w 10128972"/>
              <a:gd name="connsiteY24" fmla="*/ 1744967 h 4024835"/>
              <a:gd name="connsiteX25" fmla="*/ 10128972 w 10128972"/>
              <a:gd name="connsiteY25" fmla="*/ 1677015 h 4024835"/>
              <a:gd name="connsiteX26" fmla="*/ 10128972 w 10128972"/>
              <a:gd name="connsiteY26" fmla="*/ 2202475 h 4024835"/>
              <a:gd name="connsiteX27" fmla="*/ 10128972 w 10128972"/>
              <a:gd name="connsiteY27" fmla="*/ 2744706 h 4024835"/>
              <a:gd name="connsiteX28" fmla="*/ 10128972 w 10128972"/>
              <a:gd name="connsiteY28" fmla="*/ 3354016 h 4024835"/>
              <a:gd name="connsiteX29" fmla="*/ 9458153 w 10128972"/>
              <a:gd name="connsiteY29" fmla="*/ 4024835 h 4024835"/>
              <a:gd name="connsiteX30" fmla="*/ 8980002 w 10128972"/>
              <a:gd name="connsiteY30" fmla="*/ 4024835 h 4024835"/>
              <a:gd name="connsiteX31" fmla="*/ 8440810 w 10128972"/>
              <a:gd name="connsiteY31" fmla="*/ 4024835 h 4024835"/>
              <a:gd name="connsiteX32" fmla="*/ 8010329 w 10128972"/>
              <a:gd name="connsiteY32" fmla="*/ 4024835 h 4024835"/>
              <a:gd name="connsiteX33" fmla="*/ 7478558 w 10128972"/>
              <a:gd name="connsiteY33" fmla="*/ 4024835 h 4024835"/>
              <a:gd name="connsiteX34" fmla="*/ 6946787 w 10128972"/>
              <a:gd name="connsiteY34" fmla="*/ 4024835 h 4024835"/>
              <a:gd name="connsiteX35" fmla="*/ 6440338 w 10128972"/>
              <a:gd name="connsiteY35" fmla="*/ 4024835 h 4024835"/>
              <a:gd name="connsiteX36" fmla="*/ 5908567 w 10128972"/>
              <a:gd name="connsiteY36" fmla="*/ 4024835 h 4024835"/>
              <a:gd name="connsiteX37" fmla="*/ 5908567 w 10128972"/>
              <a:gd name="connsiteY37" fmla="*/ 4024835 h 4024835"/>
              <a:gd name="connsiteX38" fmla="*/ 5274218 w 10128972"/>
              <a:gd name="connsiteY38" fmla="*/ 4024835 h 4024835"/>
              <a:gd name="connsiteX39" fmla="*/ 4797000 w 10128972"/>
              <a:gd name="connsiteY39" fmla="*/ 4024835 h 4024835"/>
              <a:gd name="connsiteX40" fmla="*/ 4267406 w 10128972"/>
              <a:gd name="connsiteY40" fmla="*/ 4024835 h 4024835"/>
              <a:gd name="connsiteX41" fmla="*/ 3685434 w 10128972"/>
              <a:gd name="connsiteY41" fmla="*/ 4024835 h 4024835"/>
              <a:gd name="connsiteX42" fmla="*/ 3155839 w 10128972"/>
              <a:gd name="connsiteY42" fmla="*/ 4024835 h 4024835"/>
              <a:gd name="connsiteX43" fmla="*/ 2469112 w 10128972"/>
              <a:gd name="connsiteY43" fmla="*/ 4024835 h 4024835"/>
              <a:gd name="connsiteX44" fmla="*/ 1939518 w 10128972"/>
              <a:gd name="connsiteY44" fmla="*/ 4024835 h 4024835"/>
              <a:gd name="connsiteX45" fmla="*/ 1514678 w 10128972"/>
              <a:gd name="connsiteY45" fmla="*/ 4024835 h 4024835"/>
              <a:gd name="connsiteX46" fmla="*/ 670819 w 10128972"/>
              <a:gd name="connsiteY46" fmla="*/ 4024835 h 4024835"/>
              <a:gd name="connsiteX47" fmla="*/ 0 w 10128972"/>
              <a:gd name="connsiteY47" fmla="*/ 3354016 h 4024835"/>
              <a:gd name="connsiteX48" fmla="*/ 0 w 10128972"/>
              <a:gd name="connsiteY48" fmla="*/ 2778246 h 4024835"/>
              <a:gd name="connsiteX49" fmla="*/ 0 w 10128972"/>
              <a:gd name="connsiteY49" fmla="*/ 2185705 h 4024835"/>
              <a:gd name="connsiteX50" fmla="*/ 0 w 10128972"/>
              <a:gd name="connsiteY50" fmla="*/ 1677015 h 4024835"/>
              <a:gd name="connsiteX51" fmla="*/ 0 w 10128972"/>
              <a:gd name="connsiteY51" fmla="*/ 1194035 h 4024835"/>
              <a:gd name="connsiteX52" fmla="*/ 0 w 10128972"/>
              <a:gd name="connsiteY52" fmla="*/ 670806 h 4024835"/>
              <a:gd name="connsiteX53" fmla="*/ 0 w 10128972"/>
              <a:gd name="connsiteY53" fmla="*/ 670806 h 4024835"/>
              <a:gd name="connsiteX54" fmla="*/ 0 w 10128972"/>
              <a:gd name="connsiteY54" fmla="*/ 670819 h 4024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0128972" h="4024835" extrusionOk="0">
                <a:moveTo>
                  <a:pt x="0" y="670819"/>
                </a:moveTo>
                <a:cubicBezTo>
                  <a:pt x="-48030" y="296738"/>
                  <a:pt x="191873" y="16978"/>
                  <a:pt x="670819" y="0"/>
                </a:cubicBezTo>
                <a:cubicBezTo>
                  <a:pt x="893312" y="-74399"/>
                  <a:pt x="1164115" y="72000"/>
                  <a:pt x="1357546" y="0"/>
                </a:cubicBezTo>
                <a:cubicBezTo>
                  <a:pt x="1550977" y="-72000"/>
                  <a:pt x="1870508" y="35020"/>
                  <a:pt x="2044273" y="0"/>
                </a:cubicBezTo>
                <a:cubicBezTo>
                  <a:pt x="2218038" y="-35020"/>
                  <a:pt x="2363409" y="61643"/>
                  <a:pt x="2678622" y="0"/>
                </a:cubicBezTo>
                <a:cubicBezTo>
                  <a:pt x="2993835" y="-61643"/>
                  <a:pt x="2941321" y="11264"/>
                  <a:pt x="3103462" y="0"/>
                </a:cubicBezTo>
                <a:cubicBezTo>
                  <a:pt x="3265603" y="-11264"/>
                  <a:pt x="3474843" y="11125"/>
                  <a:pt x="3737811" y="0"/>
                </a:cubicBezTo>
                <a:cubicBezTo>
                  <a:pt x="4000779" y="-11125"/>
                  <a:pt x="4051509" y="6854"/>
                  <a:pt x="4162651" y="0"/>
                </a:cubicBezTo>
                <a:cubicBezTo>
                  <a:pt x="4273793" y="-6854"/>
                  <a:pt x="4422246" y="32350"/>
                  <a:pt x="4639868" y="0"/>
                </a:cubicBezTo>
                <a:cubicBezTo>
                  <a:pt x="4857490" y="-32350"/>
                  <a:pt x="5015914" y="25817"/>
                  <a:pt x="5274218" y="0"/>
                </a:cubicBezTo>
                <a:cubicBezTo>
                  <a:pt x="5532522" y="-25817"/>
                  <a:pt x="5705899" y="55548"/>
                  <a:pt x="5908567" y="0"/>
                </a:cubicBezTo>
                <a:lnTo>
                  <a:pt x="5908567" y="0"/>
                </a:lnTo>
                <a:cubicBezTo>
                  <a:pt x="6045783" y="-1828"/>
                  <a:pt x="6296492" y="21188"/>
                  <a:pt x="6465660" y="0"/>
                </a:cubicBezTo>
                <a:cubicBezTo>
                  <a:pt x="6634828" y="-21188"/>
                  <a:pt x="6717018" y="13199"/>
                  <a:pt x="6896142" y="0"/>
                </a:cubicBezTo>
                <a:cubicBezTo>
                  <a:pt x="7075266" y="-13199"/>
                  <a:pt x="7169032" y="34358"/>
                  <a:pt x="7427913" y="0"/>
                </a:cubicBezTo>
                <a:cubicBezTo>
                  <a:pt x="7686794" y="-34358"/>
                  <a:pt x="7858518" y="41755"/>
                  <a:pt x="7985006" y="0"/>
                </a:cubicBezTo>
                <a:cubicBezTo>
                  <a:pt x="8111494" y="-41755"/>
                  <a:pt x="8234291" y="23641"/>
                  <a:pt x="8440810" y="0"/>
                </a:cubicBezTo>
                <a:cubicBezTo>
                  <a:pt x="8692834" y="-61469"/>
                  <a:pt x="8829673" y="23367"/>
                  <a:pt x="8959655" y="0"/>
                </a:cubicBezTo>
                <a:cubicBezTo>
                  <a:pt x="9089638" y="-23367"/>
                  <a:pt x="9272367" y="29802"/>
                  <a:pt x="9458153" y="0"/>
                </a:cubicBezTo>
                <a:cubicBezTo>
                  <a:pt x="9837946" y="-36822"/>
                  <a:pt x="10125105" y="388020"/>
                  <a:pt x="10128972" y="670819"/>
                </a:cubicBezTo>
                <a:cubicBezTo>
                  <a:pt x="10128971" y="670813"/>
                  <a:pt x="10128973" y="670808"/>
                  <a:pt x="10128972" y="670806"/>
                </a:cubicBezTo>
                <a:cubicBezTo>
                  <a:pt x="10261362" y="835551"/>
                  <a:pt x="10266533" y="912709"/>
                  <a:pt x="10372798" y="1041920"/>
                </a:cubicBezTo>
                <a:cubicBezTo>
                  <a:pt x="10479063" y="1171130"/>
                  <a:pt x="10488937" y="1300039"/>
                  <a:pt x="10609084" y="1401556"/>
                </a:cubicBezTo>
                <a:cubicBezTo>
                  <a:pt x="10729231" y="1503073"/>
                  <a:pt x="10803547" y="1712488"/>
                  <a:pt x="10883074" y="1818581"/>
                </a:cubicBezTo>
                <a:cubicBezTo>
                  <a:pt x="10703574" y="1806146"/>
                  <a:pt x="10608007" y="1734059"/>
                  <a:pt x="10490941" y="1744967"/>
                </a:cubicBezTo>
                <a:cubicBezTo>
                  <a:pt x="10373875" y="1755875"/>
                  <a:pt x="10238667" y="1684014"/>
                  <a:pt x="10128972" y="1677015"/>
                </a:cubicBezTo>
                <a:cubicBezTo>
                  <a:pt x="10166873" y="1881447"/>
                  <a:pt x="10091572" y="1944344"/>
                  <a:pt x="10128972" y="2202475"/>
                </a:cubicBezTo>
                <a:cubicBezTo>
                  <a:pt x="10166372" y="2460606"/>
                  <a:pt x="10068297" y="2501115"/>
                  <a:pt x="10128972" y="2744706"/>
                </a:cubicBezTo>
                <a:cubicBezTo>
                  <a:pt x="10189647" y="2988297"/>
                  <a:pt x="10069449" y="3171306"/>
                  <a:pt x="10128972" y="3354016"/>
                </a:cubicBezTo>
                <a:cubicBezTo>
                  <a:pt x="10168962" y="3711046"/>
                  <a:pt x="9797970" y="3981700"/>
                  <a:pt x="9458153" y="4024835"/>
                </a:cubicBezTo>
                <a:cubicBezTo>
                  <a:pt x="9254602" y="4068481"/>
                  <a:pt x="9167065" y="3989555"/>
                  <a:pt x="8980002" y="4024835"/>
                </a:cubicBezTo>
                <a:cubicBezTo>
                  <a:pt x="8792939" y="4060115"/>
                  <a:pt x="8652724" y="3975292"/>
                  <a:pt x="8440810" y="4024835"/>
                </a:cubicBezTo>
                <a:cubicBezTo>
                  <a:pt x="8282032" y="4037154"/>
                  <a:pt x="8182465" y="4023294"/>
                  <a:pt x="8010329" y="4024835"/>
                </a:cubicBezTo>
                <a:cubicBezTo>
                  <a:pt x="7838193" y="4026376"/>
                  <a:pt x="7701209" y="4012165"/>
                  <a:pt x="7478558" y="4024835"/>
                </a:cubicBezTo>
                <a:cubicBezTo>
                  <a:pt x="7255907" y="4037505"/>
                  <a:pt x="7168639" y="3964421"/>
                  <a:pt x="6946787" y="4024835"/>
                </a:cubicBezTo>
                <a:cubicBezTo>
                  <a:pt x="6724935" y="4085249"/>
                  <a:pt x="6548186" y="3994357"/>
                  <a:pt x="6440338" y="4024835"/>
                </a:cubicBezTo>
                <a:cubicBezTo>
                  <a:pt x="6332490" y="4055313"/>
                  <a:pt x="6063738" y="3961707"/>
                  <a:pt x="5908567" y="4024835"/>
                </a:cubicBezTo>
                <a:lnTo>
                  <a:pt x="5908567" y="4024835"/>
                </a:lnTo>
                <a:cubicBezTo>
                  <a:pt x="5619995" y="4053564"/>
                  <a:pt x="5427801" y="3979595"/>
                  <a:pt x="5274218" y="4024835"/>
                </a:cubicBezTo>
                <a:cubicBezTo>
                  <a:pt x="5120635" y="4070075"/>
                  <a:pt x="4945948" y="3998589"/>
                  <a:pt x="4797000" y="4024835"/>
                </a:cubicBezTo>
                <a:cubicBezTo>
                  <a:pt x="4648052" y="4051081"/>
                  <a:pt x="4402403" y="3972905"/>
                  <a:pt x="4267406" y="4024835"/>
                </a:cubicBezTo>
                <a:cubicBezTo>
                  <a:pt x="4132409" y="4076765"/>
                  <a:pt x="3847528" y="3998818"/>
                  <a:pt x="3685434" y="4024835"/>
                </a:cubicBezTo>
                <a:cubicBezTo>
                  <a:pt x="3523340" y="4050852"/>
                  <a:pt x="3414417" y="4021417"/>
                  <a:pt x="3155839" y="4024835"/>
                </a:cubicBezTo>
                <a:cubicBezTo>
                  <a:pt x="2897262" y="4028253"/>
                  <a:pt x="2772104" y="4017733"/>
                  <a:pt x="2469112" y="4024835"/>
                </a:cubicBezTo>
                <a:cubicBezTo>
                  <a:pt x="2166120" y="4031937"/>
                  <a:pt x="2134077" y="3975871"/>
                  <a:pt x="1939518" y="4024835"/>
                </a:cubicBezTo>
                <a:cubicBezTo>
                  <a:pt x="1744959" y="4073799"/>
                  <a:pt x="1624298" y="4010884"/>
                  <a:pt x="1514678" y="4024835"/>
                </a:cubicBezTo>
                <a:cubicBezTo>
                  <a:pt x="1405058" y="4038786"/>
                  <a:pt x="1075102" y="3983933"/>
                  <a:pt x="670819" y="4024835"/>
                </a:cubicBezTo>
                <a:cubicBezTo>
                  <a:pt x="315030" y="4080092"/>
                  <a:pt x="16762" y="3733872"/>
                  <a:pt x="0" y="3354016"/>
                </a:cubicBezTo>
                <a:cubicBezTo>
                  <a:pt x="-9679" y="3210572"/>
                  <a:pt x="68782" y="3035583"/>
                  <a:pt x="0" y="2778246"/>
                </a:cubicBezTo>
                <a:cubicBezTo>
                  <a:pt x="-68782" y="2520909"/>
                  <a:pt x="51251" y="2339839"/>
                  <a:pt x="0" y="2185705"/>
                </a:cubicBezTo>
                <a:cubicBezTo>
                  <a:pt x="-51251" y="2031571"/>
                  <a:pt x="40874" y="1828982"/>
                  <a:pt x="0" y="1677015"/>
                </a:cubicBezTo>
                <a:cubicBezTo>
                  <a:pt x="-43950" y="1505335"/>
                  <a:pt x="16002" y="1325820"/>
                  <a:pt x="0" y="1194035"/>
                </a:cubicBezTo>
                <a:cubicBezTo>
                  <a:pt x="-16002" y="1062250"/>
                  <a:pt x="39412" y="872504"/>
                  <a:pt x="0" y="670806"/>
                </a:cubicBezTo>
                <a:lnTo>
                  <a:pt x="0" y="670806"/>
                </a:lnTo>
                <a:cubicBezTo>
                  <a:pt x="0" y="670809"/>
                  <a:pt x="-1" y="670813"/>
                  <a:pt x="0" y="670819"/>
                </a:cubicBezTo>
                <a:close/>
              </a:path>
            </a:pathLst>
          </a:custGeom>
          <a:noFill/>
          <a:ln>
            <a:solidFill>
              <a:srgbClr val="FFC000"/>
            </a:solidFill>
            <a:prstDash val="lgDashDot"/>
            <a:extLst>
              <a:ext uri="{C807C97D-BFC1-408E-A445-0C87EB9F89A2}">
                <ask:lineSketchStyleProps xmlns:ask="http://schemas.microsoft.com/office/drawing/2018/sketchyshapes" sd="1504959849">
                  <a:prstGeom prst="wedgeRoundRectCallout">
                    <a:avLst>
                      <a:gd name="adj1" fmla="val 57445"/>
                      <a:gd name="adj2" fmla="val -4816"/>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spTree>
    <p:extLst>
      <p:ext uri="{BB962C8B-B14F-4D97-AF65-F5344CB8AC3E}">
        <p14:creationId xmlns:p14="http://schemas.microsoft.com/office/powerpoint/2010/main" val="39799654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1" presetClass="entr" presetSubtype="0" fill="hold" nodeType="withEffect">
                                  <p:stCondLst>
                                    <p:cond delay="0"/>
                                  </p:stCondLst>
                                  <p:childTnLst>
                                    <p:set>
                                      <p:cBhvr>
                                        <p:cTn id="11" dur="1" fill="hold">
                                          <p:stCondLst>
                                            <p:cond delay="249"/>
                                          </p:stCondLst>
                                        </p:cTn>
                                        <p:tgtEl>
                                          <p:spTgt spid="30"/>
                                        </p:tgtEl>
                                        <p:attrNameLst>
                                          <p:attrName>style.visibility</p:attrName>
                                        </p:attrNameLst>
                                      </p:cBhvr>
                                      <p:to>
                                        <p:strVal val="visible"/>
                                      </p:to>
                                    </p:set>
                                  </p:childTnLst>
                                </p:cTn>
                              </p:par>
                              <p:par>
                                <p:cTn id="12" presetID="32" presetClass="emph" presetSubtype="0" fill="hold" nodeType="withEffect">
                                  <p:stCondLst>
                                    <p:cond delay="0"/>
                                  </p:stCondLst>
                                  <p:childTnLst>
                                    <p:animRot by="120000">
                                      <p:cBhvr>
                                        <p:cTn id="13" dur="100" fill="hold">
                                          <p:stCondLst>
                                            <p:cond delay="0"/>
                                          </p:stCondLst>
                                        </p:cTn>
                                        <p:tgtEl>
                                          <p:spTgt spid="30"/>
                                        </p:tgtEl>
                                        <p:attrNameLst>
                                          <p:attrName>r</p:attrName>
                                        </p:attrNameLst>
                                      </p:cBhvr>
                                    </p:animRot>
                                    <p:animRot by="-240000">
                                      <p:cBhvr>
                                        <p:cTn id="14" dur="200" fill="hold">
                                          <p:stCondLst>
                                            <p:cond delay="200"/>
                                          </p:stCondLst>
                                        </p:cTn>
                                        <p:tgtEl>
                                          <p:spTgt spid="30"/>
                                        </p:tgtEl>
                                        <p:attrNameLst>
                                          <p:attrName>r</p:attrName>
                                        </p:attrNameLst>
                                      </p:cBhvr>
                                    </p:animRot>
                                    <p:animRot by="240000">
                                      <p:cBhvr>
                                        <p:cTn id="15" dur="200" fill="hold">
                                          <p:stCondLst>
                                            <p:cond delay="400"/>
                                          </p:stCondLst>
                                        </p:cTn>
                                        <p:tgtEl>
                                          <p:spTgt spid="30"/>
                                        </p:tgtEl>
                                        <p:attrNameLst>
                                          <p:attrName>r</p:attrName>
                                        </p:attrNameLst>
                                      </p:cBhvr>
                                    </p:animRot>
                                    <p:animRot by="-240000">
                                      <p:cBhvr>
                                        <p:cTn id="16" dur="200" fill="hold">
                                          <p:stCondLst>
                                            <p:cond delay="600"/>
                                          </p:stCondLst>
                                        </p:cTn>
                                        <p:tgtEl>
                                          <p:spTgt spid="30"/>
                                        </p:tgtEl>
                                        <p:attrNameLst>
                                          <p:attrName>r</p:attrName>
                                        </p:attrNameLst>
                                      </p:cBhvr>
                                    </p:animRot>
                                    <p:animRot by="120000">
                                      <p:cBhvr>
                                        <p:cTn id="17" dur="200" fill="hold">
                                          <p:stCondLst>
                                            <p:cond delay="800"/>
                                          </p:stCondLst>
                                        </p:cTn>
                                        <p:tgtEl>
                                          <p:spTgt spid="30"/>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par>
                                <p:cTn id="25" presetID="22" presetClass="entr" presetSubtype="8"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928"/>
        <p:cNvGrpSpPr/>
        <p:nvPr/>
      </p:nvGrpSpPr>
      <p:grpSpPr>
        <a:xfrm>
          <a:off x="0" y="0"/>
          <a:ext cx="0" cy="0"/>
          <a:chOff x="0" y="0"/>
          <a:chExt cx="0" cy="0"/>
        </a:xfrm>
      </p:grpSpPr>
      <p:sp>
        <p:nvSpPr>
          <p:cNvPr id="66" name="Hộp Văn bản 65">
            <a:extLst>
              <a:ext uri="{FF2B5EF4-FFF2-40B4-BE49-F238E27FC236}">
                <a16:creationId xmlns:a16="http://schemas.microsoft.com/office/drawing/2014/main" id="{53B2FBAB-378A-7B12-CEDA-321E5655A10C}"/>
              </a:ext>
            </a:extLst>
          </p:cNvPr>
          <p:cNvSpPr txBox="1"/>
          <p:nvPr/>
        </p:nvSpPr>
        <p:spPr>
          <a:xfrm>
            <a:off x="2731123" y="1519"/>
            <a:ext cx="6861959" cy="913007"/>
          </a:xfrm>
          <a:prstGeom prst="rect">
            <a:avLst/>
          </a:prstGeom>
          <a:noFill/>
        </p:spPr>
        <p:txBody>
          <a:bodyPr wrap="square" rtlCol="0">
            <a:spAutoFit/>
          </a:bodyPr>
          <a:lstStyle/>
          <a:p>
            <a:pPr algn="ctr" defTabSz="1219170">
              <a:buClr>
                <a:srgbClr val="000000"/>
              </a:buClr>
            </a:pPr>
            <a:r>
              <a:rPr lang="vi-VN" sz="5333" b="1" kern="0" spc="67" dirty="0" err="1">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Nội</a:t>
            </a:r>
            <a:r>
              <a:rPr lang="vi-VN" sz="5333" b="1" kern="0" spc="67" dirty="0">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 dung </a:t>
            </a:r>
            <a:r>
              <a:rPr lang="vi-VN" sz="5333" b="1" kern="0" spc="67" dirty="0" err="1">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chính</a:t>
            </a:r>
            <a:endParaRPr lang="en-US" sz="5333" b="1" kern="0" spc="67" dirty="0">
              <a:ln w="9525" cmpd="sng">
                <a:solidFill>
                  <a:srgbClr val="82A901"/>
                </a:solidFill>
                <a:prstDash val="solid"/>
              </a:ln>
              <a:solidFill>
                <a:srgbClr val="70AD47">
                  <a:tint val="1000"/>
                </a:srgbClr>
              </a:solidFill>
              <a:effectLst>
                <a:glow rad="38100">
                  <a:srgbClr val="82A901">
                    <a:alpha val="40000"/>
                  </a:srgbClr>
                </a:glow>
              </a:effectLst>
              <a:latin typeface="SVN-Poky's"/>
              <a:cs typeface="Arial"/>
              <a:sym typeface="Arial"/>
            </a:endParaRPr>
          </a:p>
        </p:txBody>
      </p:sp>
      <p:grpSp>
        <p:nvGrpSpPr>
          <p:cNvPr id="16" name="Nhóm 15">
            <a:extLst>
              <a:ext uri="{FF2B5EF4-FFF2-40B4-BE49-F238E27FC236}">
                <a16:creationId xmlns:a16="http://schemas.microsoft.com/office/drawing/2014/main" id="{BE19CDA7-87EE-C2F6-AFF6-038D3844D743}"/>
              </a:ext>
            </a:extLst>
          </p:cNvPr>
          <p:cNvGrpSpPr/>
          <p:nvPr/>
        </p:nvGrpSpPr>
        <p:grpSpPr>
          <a:xfrm>
            <a:off x="1005093" y="896820"/>
            <a:ext cx="10870265" cy="1292461"/>
            <a:chOff x="882902" y="406417"/>
            <a:chExt cx="8152699" cy="969346"/>
          </a:xfrm>
        </p:grpSpPr>
        <p:grpSp>
          <p:nvGrpSpPr>
            <p:cNvPr id="17" name="Nhóm 16">
              <a:extLst>
                <a:ext uri="{FF2B5EF4-FFF2-40B4-BE49-F238E27FC236}">
                  <a16:creationId xmlns:a16="http://schemas.microsoft.com/office/drawing/2014/main" id="{880D15C5-2456-E03D-6234-BEA366E25A95}"/>
                </a:ext>
              </a:extLst>
            </p:cNvPr>
            <p:cNvGrpSpPr/>
            <p:nvPr/>
          </p:nvGrpSpPr>
          <p:grpSpPr>
            <a:xfrm>
              <a:off x="882902" y="406417"/>
              <a:ext cx="8152699" cy="969346"/>
              <a:chOff x="937956" y="472270"/>
              <a:chExt cx="8152699" cy="969346"/>
            </a:xfrm>
          </p:grpSpPr>
          <p:sp>
            <p:nvSpPr>
              <p:cNvPr id="19" name="Hình chữ nhật: Góc Tròn 18">
                <a:extLst>
                  <a:ext uri="{FF2B5EF4-FFF2-40B4-BE49-F238E27FC236}">
                    <a16:creationId xmlns:a16="http://schemas.microsoft.com/office/drawing/2014/main" id="{2BC3D943-327D-DB1C-740D-07A54C763F56}"/>
                  </a:ext>
                </a:extLst>
              </p:cNvPr>
              <p:cNvSpPr/>
              <p:nvPr/>
            </p:nvSpPr>
            <p:spPr>
              <a:xfrm>
                <a:off x="937956" y="472270"/>
                <a:ext cx="8124763" cy="969346"/>
              </a:xfrm>
              <a:custGeom>
                <a:avLst/>
                <a:gdLst>
                  <a:gd name="connsiteX0" fmla="*/ 0 w 8124763"/>
                  <a:gd name="connsiteY0" fmla="*/ 161561 h 969346"/>
                  <a:gd name="connsiteX1" fmla="*/ 161561 w 8124763"/>
                  <a:gd name="connsiteY1" fmla="*/ 0 h 969346"/>
                  <a:gd name="connsiteX2" fmla="*/ 7963202 w 8124763"/>
                  <a:gd name="connsiteY2" fmla="*/ 0 h 969346"/>
                  <a:gd name="connsiteX3" fmla="*/ 8124763 w 8124763"/>
                  <a:gd name="connsiteY3" fmla="*/ 161561 h 969346"/>
                  <a:gd name="connsiteX4" fmla="*/ 8124763 w 8124763"/>
                  <a:gd name="connsiteY4" fmla="*/ 807785 h 969346"/>
                  <a:gd name="connsiteX5" fmla="*/ 7963202 w 8124763"/>
                  <a:gd name="connsiteY5" fmla="*/ 969346 h 969346"/>
                  <a:gd name="connsiteX6" fmla="*/ 161561 w 8124763"/>
                  <a:gd name="connsiteY6" fmla="*/ 969346 h 969346"/>
                  <a:gd name="connsiteX7" fmla="*/ 0 w 8124763"/>
                  <a:gd name="connsiteY7" fmla="*/ 807785 h 969346"/>
                  <a:gd name="connsiteX8" fmla="*/ 0 w 8124763"/>
                  <a:gd name="connsiteY8" fmla="*/ 161561 h 969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4763" h="969346" fill="none" extrusionOk="0">
                    <a:moveTo>
                      <a:pt x="0" y="161561"/>
                    </a:moveTo>
                    <a:cubicBezTo>
                      <a:pt x="128" y="75791"/>
                      <a:pt x="79403" y="11865"/>
                      <a:pt x="161561" y="0"/>
                    </a:cubicBezTo>
                    <a:cubicBezTo>
                      <a:pt x="2625522" y="72427"/>
                      <a:pt x="6130193" y="61419"/>
                      <a:pt x="7963202" y="0"/>
                    </a:cubicBezTo>
                    <a:cubicBezTo>
                      <a:pt x="8050893" y="-10579"/>
                      <a:pt x="8109419" y="67692"/>
                      <a:pt x="8124763" y="161561"/>
                    </a:cubicBezTo>
                    <a:cubicBezTo>
                      <a:pt x="8112732" y="456223"/>
                      <a:pt x="8152686" y="704226"/>
                      <a:pt x="8124763" y="807785"/>
                    </a:cubicBezTo>
                    <a:cubicBezTo>
                      <a:pt x="8126293" y="889246"/>
                      <a:pt x="8045164" y="961200"/>
                      <a:pt x="7963202" y="969346"/>
                    </a:cubicBezTo>
                    <a:cubicBezTo>
                      <a:pt x="6589744" y="999173"/>
                      <a:pt x="4001120" y="890040"/>
                      <a:pt x="161561" y="969346"/>
                    </a:cubicBezTo>
                    <a:cubicBezTo>
                      <a:pt x="84843" y="967932"/>
                      <a:pt x="-11015" y="899191"/>
                      <a:pt x="0" y="807785"/>
                    </a:cubicBezTo>
                    <a:cubicBezTo>
                      <a:pt x="-43356" y="589905"/>
                      <a:pt x="-15942" y="387603"/>
                      <a:pt x="0" y="161561"/>
                    </a:cubicBezTo>
                    <a:close/>
                  </a:path>
                  <a:path w="8124763" h="969346" stroke="0" extrusionOk="0">
                    <a:moveTo>
                      <a:pt x="0" y="161561"/>
                    </a:moveTo>
                    <a:cubicBezTo>
                      <a:pt x="8517" y="74655"/>
                      <a:pt x="77692" y="11166"/>
                      <a:pt x="161561" y="0"/>
                    </a:cubicBezTo>
                    <a:cubicBezTo>
                      <a:pt x="2346209" y="123000"/>
                      <a:pt x="5202922" y="-96860"/>
                      <a:pt x="7963202" y="0"/>
                    </a:cubicBezTo>
                    <a:cubicBezTo>
                      <a:pt x="8040026" y="-9453"/>
                      <a:pt x="8127945" y="65918"/>
                      <a:pt x="8124763" y="161561"/>
                    </a:cubicBezTo>
                    <a:cubicBezTo>
                      <a:pt x="8140267" y="293364"/>
                      <a:pt x="8126291" y="502790"/>
                      <a:pt x="8124763" y="807785"/>
                    </a:cubicBezTo>
                    <a:cubicBezTo>
                      <a:pt x="8114073" y="900886"/>
                      <a:pt x="8044164" y="967993"/>
                      <a:pt x="7963202" y="969346"/>
                    </a:cubicBezTo>
                    <a:cubicBezTo>
                      <a:pt x="5405449" y="808639"/>
                      <a:pt x="3400325" y="1009013"/>
                      <a:pt x="161561" y="969346"/>
                    </a:cubicBezTo>
                    <a:cubicBezTo>
                      <a:pt x="67501" y="968370"/>
                      <a:pt x="-13581" y="890860"/>
                      <a:pt x="0" y="807785"/>
                    </a:cubicBezTo>
                    <a:cubicBezTo>
                      <a:pt x="-27106" y="616034"/>
                      <a:pt x="40416" y="417550"/>
                      <a:pt x="0" y="161561"/>
                    </a:cubicBezTo>
                    <a:close/>
                  </a:path>
                </a:pathLst>
              </a:custGeom>
              <a:solidFill>
                <a:schemeClr val="accent5">
                  <a:lumMod val="20000"/>
                  <a:lumOff val="80000"/>
                </a:schemeClr>
              </a:solidFill>
              <a:ln w="12700">
                <a:solidFill>
                  <a:schemeClr val="accent5"/>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sp>
            <p:nvSpPr>
              <p:cNvPr id="20" name="Hộp Văn bản 19">
                <a:extLst>
                  <a:ext uri="{FF2B5EF4-FFF2-40B4-BE49-F238E27FC236}">
                    <a16:creationId xmlns:a16="http://schemas.microsoft.com/office/drawing/2014/main" id="{8771A7F1-C62A-D208-0516-80EBCAAB1DA0}"/>
                  </a:ext>
                </a:extLst>
              </p:cNvPr>
              <p:cNvSpPr txBox="1"/>
              <p:nvPr/>
            </p:nvSpPr>
            <p:spPr>
              <a:xfrm>
                <a:off x="1630921" y="639968"/>
                <a:ext cx="7459734" cy="561741"/>
              </a:xfrm>
              <a:prstGeom prst="rect">
                <a:avLst/>
              </a:prstGeom>
              <a:noFill/>
            </p:spPr>
            <p:txBody>
              <a:bodyPr wrap="square" rtlCol="0">
                <a:spAutoFit/>
              </a:bodyPr>
              <a:lstStyle/>
              <a:p>
                <a:pPr algn="ctr" defTabSz="1219170">
                  <a:buClr>
                    <a:srgbClr val="000000"/>
                  </a:buClr>
                </a:pPr>
                <a:r>
                  <a:rPr lang="vi-VN" sz="4267" b="1" kern="0" dirty="0">
                    <a:solidFill>
                      <a:srgbClr val="F08316"/>
                    </a:solidFill>
                    <a:latin typeface="Calibri"/>
                    <a:cs typeface="Arial"/>
                    <a:sym typeface="Arial"/>
                  </a:rPr>
                  <a:t>Theo em, nội dung ch</a:t>
                </a:r>
                <a:r>
                  <a:rPr lang="en-US" sz="4267" b="1" kern="0" dirty="0">
                    <a:solidFill>
                      <a:srgbClr val="F08316"/>
                    </a:solidFill>
                    <a:latin typeface="Calibri"/>
                    <a:cs typeface="Arial"/>
                    <a:sym typeface="Arial"/>
                  </a:rPr>
                  <a:t>í</a:t>
                </a:r>
                <a:r>
                  <a:rPr lang="vi-VN" sz="4267" b="1" kern="0" dirty="0">
                    <a:solidFill>
                      <a:srgbClr val="F08316"/>
                    </a:solidFill>
                    <a:latin typeface="Calibri"/>
                    <a:cs typeface="Arial"/>
                    <a:sym typeface="Arial"/>
                  </a:rPr>
                  <a:t>nh của bài học là gì?</a:t>
                </a:r>
                <a:endParaRPr lang="en-US" sz="4267" b="1" kern="0" dirty="0">
                  <a:solidFill>
                    <a:srgbClr val="F08316"/>
                  </a:solidFill>
                  <a:latin typeface="Calibri"/>
                  <a:cs typeface="Arial"/>
                  <a:sym typeface="Arial"/>
                </a:endParaRPr>
              </a:p>
            </p:txBody>
          </p:sp>
        </p:grpSp>
        <p:pic>
          <p:nvPicPr>
            <p:cNvPr id="18" name="Hình ảnh 17" descr="Ảnh có chứa văn bản, mẫu họa&#10;&#10;Mô tả được tạo tự động">
              <a:extLst>
                <a:ext uri="{FF2B5EF4-FFF2-40B4-BE49-F238E27FC236}">
                  <a16:creationId xmlns:a16="http://schemas.microsoft.com/office/drawing/2014/main" id="{A3A9474C-9802-777D-2510-A2E6D1A1721A}"/>
                </a:ext>
              </a:extLst>
            </p:cNvPr>
            <p:cNvPicPr>
              <a:picLocks noChangeAspect="1"/>
            </p:cNvPicPr>
            <p:nvPr/>
          </p:nvPicPr>
          <p:blipFill>
            <a:blip r:embed="rId3"/>
            <a:stretch>
              <a:fillRect/>
            </a:stretch>
          </p:blipFill>
          <p:spPr>
            <a:xfrm>
              <a:off x="1071444" y="488333"/>
              <a:ext cx="512460" cy="805513"/>
            </a:xfrm>
            <a:prstGeom prst="rect">
              <a:avLst/>
            </a:prstGeom>
          </p:spPr>
        </p:pic>
      </p:grpSp>
      <p:grpSp>
        <p:nvGrpSpPr>
          <p:cNvPr id="21" name="Nhóm 20">
            <a:extLst>
              <a:ext uri="{FF2B5EF4-FFF2-40B4-BE49-F238E27FC236}">
                <a16:creationId xmlns:a16="http://schemas.microsoft.com/office/drawing/2014/main" id="{11913097-33EA-7A52-94CB-A86BFC03ABF0}"/>
              </a:ext>
            </a:extLst>
          </p:cNvPr>
          <p:cNvGrpSpPr/>
          <p:nvPr/>
        </p:nvGrpSpPr>
        <p:grpSpPr>
          <a:xfrm>
            <a:off x="165622" y="2093002"/>
            <a:ext cx="12091452" cy="4686364"/>
            <a:chOff x="2687109" y="5327061"/>
            <a:chExt cx="9068589" cy="3514773"/>
          </a:xfrm>
        </p:grpSpPr>
        <p:sp>
          <p:nvSpPr>
            <p:cNvPr id="22" name="Hình chữ nhật: Góc Tròn 21">
              <a:extLst>
                <a:ext uri="{FF2B5EF4-FFF2-40B4-BE49-F238E27FC236}">
                  <a16:creationId xmlns:a16="http://schemas.microsoft.com/office/drawing/2014/main" id="{F0583884-D08A-FEE0-0949-B993ADF3C63C}"/>
                </a:ext>
              </a:extLst>
            </p:cNvPr>
            <p:cNvSpPr/>
            <p:nvPr/>
          </p:nvSpPr>
          <p:spPr>
            <a:xfrm>
              <a:off x="3074126" y="5842508"/>
              <a:ext cx="8294555" cy="2667286"/>
            </a:xfrm>
            <a:custGeom>
              <a:avLst/>
              <a:gdLst>
                <a:gd name="connsiteX0" fmla="*/ 0 w 8294555"/>
                <a:gd name="connsiteY0" fmla="*/ 444557 h 2667286"/>
                <a:gd name="connsiteX1" fmla="*/ 444557 w 8294555"/>
                <a:gd name="connsiteY1" fmla="*/ 0 h 2667286"/>
                <a:gd name="connsiteX2" fmla="*/ 1265888 w 8294555"/>
                <a:gd name="connsiteY2" fmla="*/ 0 h 2667286"/>
                <a:gd name="connsiteX3" fmla="*/ 1716946 w 8294555"/>
                <a:gd name="connsiteY3" fmla="*/ 0 h 2667286"/>
                <a:gd name="connsiteX4" fmla="*/ 2464223 w 8294555"/>
                <a:gd name="connsiteY4" fmla="*/ 0 h 2667286"/>
                <a:gd name="connsiteX5" fmla="*/ 3137445 w 8294555"/>
                <a:gd name="connsiteY5" fmla="*/ 0 h 2667286"/>
                <a:gd name="connsiteX6" fmla="*/ 3958775 w 8294555"/>
                <a:gd name="connsiteY6" fmla="*/ 0 h 2667286"/>
                <a:gd name="connsiteX7" fmla="*/ 4631997 w 8294555"/>
                <a:gd name="connsiteY7" fmla="*/ 0 h 2667286"/>
                <a:gd name="connsiteX8" fmla="*/ 5379274 w 8294555"/>
                <a:gd name="connsiteY8" fmla="*/ 0 h 2667286"/>
                <a:gd name="connsiteX9" fmla="*/ 6200604 w 8294555"/>
                <a:gd name="connsiteY9" fmla="*/ 0 h 2667286"/>
                <a:gd name="connsiteX10" fmla="*/ 6725717 w 8294555"/>
                <a:gd name="connsiteY10" fmla="*/ 0 h 2667286"/>
                <a:gd name="connsiteX11" fmla="*/ 7849998 w 8294555"/>
                <a:gd name="connsiteY11" fmla="*/ 0 h 2667286"/>
                <a:gd name="connsiteX12" fmla="*/ 8294555 w 8294555"/>
                <a:gd name="connsiteY12" fmla="*/ 444557 h 2667286"/>
                <a:gd name="connsiteX13" fmla="*/ 8294555 w 8294555"/>
                <a:gd name="connsiteY13" fmla="*/ 1001718 h 2667286"/>
                <a:gd name="connsiteX14" fmla="*/ 8294555 w 8294555"/>
                <a:gd name="connsiteY14" fmla="*/ 1594442 h 2667286"/>
                <a:gd name="connsiteX15" fmla="*/ 8294555 w 8294555"/>
                <a:gd name="connsiteY15" fmla="*/ 2222729 h 2667286"/>
                <a:gd name="connsiteX16" fmla="*/ 7849998 w 8294555"/>
                <a:gd name="connsiteY16" fmla="*/ 2667286 h 2667286"/>
                <a:gd name="connsiteX17" fmla="*/ 7176776 w 8294555"/>
                <a:gd name="connsiteY17" fmla="*/ 2667286 h 2667286"/>
                <a:gd name="connsiteX18" fmla="*/ 6355445 w 8294555"/>
                <a:gd name="connsiteY18" fmla="*/ 2667286 h 2667286"/>
                <a:gd name="connsiteX19" fmla="*/ 5904387 w 8294555"/>
                <a:gd name="connsiteY19" fmla="*/ 2667286 h 2667286"/>
                <a:gd name="connsiteX20" fmla="*/ 5157110 w 8294555"/>
                <a:gd name="connsiteY20" fmla="*/ 2667286 h 2667286"/>
                <a:gd name="connsiteX21" fmla="*/ 4335780 w 8294555"/>
                <a:gd name="connsiteY21" fmla="*/ 2667286 h 2667286"/>
                <a:gd name="connsiteX22" fmla="*/ 3736612 w 8294555"/>
                <a:gd name="connsiteY22" fmla="*/ 2667286 h 2667286"/>
                <a:gd name="connsiteX23" fmla="*/ 2989336 w 8294555"/>
                <a:gd name="connsiteY23" fmla="*/ 2667286 h 2667286"/>
                <a:gd name="connsiteX24" fmla="*/ 2316114 w 8294555"/>
                <a:gd name="connsiteY24" fmla="*/ 2667286 h 2667286"/>
                <a:gd name="connsiteX25" fmla="*/ 1642892 w 8294555"/>
                <a:gd name="connsiteY25" fmla="*/ 2667286 h 2667286"/>
                <a:gd name="connsiteX26" fmla="*/ 1191833 w 8294555"/>
                <a:gd name="connsiteY26" fmla="*/ 2667286 h 2667286"/>
                <a:gd name="connsiteX27" fmla="*/ 444557 w 8294555"/>
                <a:gd name="connsiteY27" fmla="*/ 2667286 h 2667286"/>
                <a:gd name="connsiteX28" fmla="*/ 0 w 8294555"/>
                <a:gd name="connsiteY28" fmla="*/ 2222729 h 2667286"/>
                <a:gd name="connsiteX29" fmla="*/ 0 w 8294555"/>
                <a:gd name="connsiteY29" fmla="*/ 1594442 h 2667286"/>
                <a:gd name="connsiteX30" fmla="*/ 0 w 8294555"/>
                <a:gd name="connsiteY30" fmla="*/ 983936 h 2667286"/>
                <a:gd name="connsiteX31" fmla="*/ 0 w 8294555"/>
                <a:gd name="connsiteY31" fmla="*/ 444557 h 2667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294555" h="2667286" fill="none" extrusionOk="0">
                  <a:moveTo>
                    <a:pt x="0" y="444557"/>
                  </a:moveTo>
                  <a:cubicBezTo>
                    <a:pt x="27324" y="169856"/>
                    <a:pt x="200474" y="-23147"/>
                    <a:pt x="444557" y="0"/>
                  </a:cubicBezTo>
                  <a:cubicBezTo>
                    <a:pt x="668933" y="-23628"/>
                    <a:pt x="963576" y="-14661"/>
                    <a:pt x="1265888" y="0"/>
                  </a:cubicBezTo>
                  <a:cubicBezTo>
                    <a:pt x="1568200" y="14661"/>
                    <a:pt x="1608313" y="9677"/>
                    <a:pt x="1716946" y="0"/>
                  </a:cubicBezTo>
                  <a:cubicBezTo>
                    <a:pt x="1825579" y="-9677"/>
                    <a:pt x="2182609" y="16938"/>
                    <a:pt x="2464223" y="0"/>
                  </a:cubicBezTo>
                  <a:cubicBezTo>
                    <a:pt x="2745837" y="-16938"/>
                    <a:pt x="2899197" y="-2779"/>
                    <a:pt x="3137445" y="0"/>
                  </a:cubicBezTo>
                  <a:cubicBezTo>
                    <a:pt x="3375693" y="2779"/>
                    <a:pt x="3581974" y="25068"/>
                    <a:pt x="3958775" y="0"/>
                  </a:cubicBezTo>
                  <a:cubicBezTo>
                    <a:pt x="4335576" y="-25068"/>
                    <a:pt x="4476303" y="-17114"/>
                    <a:pt x="4631997" y="0"/>
                  </a:cubicBezTo>
                  <a:cubicBezTo>
                    <a:pt x="4787691" y="17114"/>
                    <a:pt x="5188310" y="-21797"/>
                    <a:pt x="5379274" y="0"/>
                  </a:cubicBezTo>
                  <a:cubicBezTo>
                    <a:pt x="5570238" y="21797"/>
                    <a:pt x="5798367" y="4357"/>
                    <a:pt x="6200604" y="0"/>
                  </a:cubicBezTo>
                  <a:cubicBezTo>
                    <a:pt x="6602841" y="-4357"/>
                    <a:pt x="6528956" y="-12474"/>
                    <a:pt x="6725717" y="0"/>
                  </a:cubicBezTo>
                  <a:cubicBezTo>
                    <a:pt x="6922478" y="12474"/>
                    <a:pt x="7338309" y="36110"/>
                    <a:pt x="7849998" y="0"/>
                  </a:cubicBezTo>
                  <a:cubicBezTo>
                    <a:pt x="8086588" y="-51739"/>
                    <a:pt x="8341281" y="227372"/>
                    <a:pt x="8294555" y="444557"/>
                  </a:cubicBezTo>
                  <a:cubicBezTo>
                    <a:pt x="8307233" y="561584"/>
                    <a:pt x="8287538" y="799997"/>
                    <a:pt x="8294555" y="1001718"/>
                  </a:cubicBezTo>
                  <a:cubicBezTo>
                    <a:pt x="8301572" y="1203439"/>
                    <a:pt x="8312201" y="1360452"/>
                    <a:pt x="8294555" y="1594442"/>
                  </a:cubicBezTo>
                  <a:cubicBezTo>
                    <a:pt x="8276909" y="1828432"/>
                    <a:pt x="8317298" y="1918521"/>
                    <a:pt x="8294555" y="2222729"/>
                  </a:cubicBezTo>
                  <a:cubicBezTo>
                    <a:pt x="8319661" y="2425020"/>
                    <a:pt x="8114985" y="2655783"/>
                    <a:pt x="7849998" y="2667286"/>
                  </a:cubicBezTo>
                  <a:cubicBezTo>
                    <a:pt x="7573902" y="2649773"/>
                    <a:pt x="7457642" y="2658603"/>
                    <a:pt x="7176776" y="2667286"/>
                  </a:cubicBezTo>
                  <a:cubicBezTo>
                    <a:pt x="6895910" y="2675969"/>
                    <a:pt x="6568002" y="2638748"/>
                    <a:pt x="6355445" y="2667286"/>
                  </a:cubicBezTo>
                  <a:cubicBezTo>
                    <a:pt x="6142888" y="2695824"/>
                    <a:pt x="6007761" y="2689738"/>
                    <a:pt x="5904387" y="2667286"/>
                  </a:cubicBezTo>
                  <a:cubicBezTo>
                    <a:pt x="5801013" y="2644834"/>
                    <a:pt x="5325133" y="2636934"/>
                    <a:pt x="5157110" y="2667286"/>
                  </a:cubicBezTo>
                  <a:cubicBezTo>
                    <a:pt x="4989087" y="2697638"/>
                    <a:pt x="4669142" y="2654060"/>
                    <a:pt x="4335780" y="2667286"/>
                  </a:cubicBezTo>
                  <a:cubicBezTo>
                    <a:pt x="4002418" y="2680513"/>
                    <a:pt x="4027858" y="2645316"/>
                    <a:pt x="3736612" y="2667286"/>
                  </a:cubicBezTo>
                  <a:cubicBezTo>
                    <a:pt x="3445366" y="2689256"/>
                    <a:pt x="3183971" y="2672078"/>
                    <a:pt x="2989336" y="2667286"/>
                  </a:cubicBezTo>
                  <a:cubicBezTo>
                    <a:pt x="2794701" y="2662494"/>
                    <a:pt x="2594105" y="2683643"/>
                    <a:pt x="2316114" y="2667286"/>
                  </a:cubicBezTo>
                  <a:cubicBezTo>
                    <a:pt x="2038123" y="2650929"/>
                    <a:pt x="1802746" y="2678151"/>
                    <a:pt x="1642892" y="2667286"/>
                  </a:cubicBezTo>
                  <a:cubicBezTo>
                    <a:pt x="1483038" y="2656421"/>
                    <a:pt x="1402349" y="2662963"/>
                    <a:pt x="1191833" y="2667286"/>
                  </a:cubicBezTo>
                  <a:cubicBezTo>
                    <a:pt x="981317" y="2671609"/>
                    <a:pt x="657709" y="2644957"/>
                    <a:pt x="444557" y="2667286"/>
                  </a:cubicBezTo>
                  <a:cubicBezTo>
                    <a:pt x="229337" y="2627554"/>
                    <a:pt x="-36108" y="2420403"/>
                    <a:pt x="0" y="2222729"/>
                  </a:cubicBezTo>
                  <a:cubicBezTo>
                    <a:pt x="-9787" y="2027715"/>
                    <a:pt x="-3665" y="1839337"/>
                    <a:pt x="0" y="1594442"/>
                  </a:cubicBezTo>
                  <a:cubicBezTo>
                    <a:pt x="3665" y="1349547"/>
                    <a:pt x="-11124" y="1268750"/>
                    <a:pt x="0" y="983936"/>
                  </a:cubicBezTo>
                  <a:cubicBezTo>
                    <a:pt x="11124" y="699122"/>
                    <a:pt x="3916" y="630008"/>
                    <a:pt x="0" y="444557"/>
                  </a:cubicBezTo>
                  <a:close/>
                </a:path>
                <a:path w="8294555" h="2667286" stroke="0" extrusionOk="0">
                  <a:moveTo>
                    <a:pt x="0" y="444557"/>
                  </a:moveTo>
                  <a:cubicBezTo>
                    <a:pt x="12746" y="166523"/>
                    <a:pt x="211861" y="-20428"/>
                    <a:pt x="444557" y="0"/>
                  </a:cubicBezTo>
                  <a:cubicBezTo>
                    <a:pt x="627686" y="18022"/>
                    <a:pt x="786322" y="-14137"/>
                    <a:pt x="1043724" y="0"/>
                  </a:cubicBezTo>
                  <a:cubicBezTo>
                    <a:pt x="1301126" y="14137"/>
                    <a:pt x="1411597" y="27877"/>
                    <a:pt x="1642892" y="0"/>
                  </a:cubicBezTo>
                  <a:cubicBezTo>
                    <a:pt x="1874187" y="-27877"/>
                    <a:pt x="1940471" y="26253"/>
                    <a:pt x="2168005" y="0"/>
                  </a:cubicBezTo>
                  <a:cubicBezTo>
                    <a:pt x="2395539" y="-26253"/>
                    <a:pt x="2474949" y="25480"/>
                    <a:pt x="2767173" y="0"/>
                  </a:cubicBezTo>
                  <a:cubicBezTo>
                    <a:pt x="3059397" y="-25480"/>
                    <a:pt x="3309651" y="24148"/>
                    <a:pt x="3588503" y="0"/>
                  </a:cubicBezTo>
                  <a:cubicBezTo>
                    <a:pt x="3867355" y="-24148"/>
                    <a:pt x="4176055" y="28279"/>
                    <a:pt x="4409834" y="0"/>
                  </a:cubicBezTo>
                  <a:cubicBezTo>
                    <a:pt x="4643613" y="-28279"/>
                    <a:pt x="4846994" y="-26829"/>
                    <a:pt x="5009002" y="0"/>
                  </a:cubicBezTo>
                  <a:cubicBezTo>
                    <a:pt x="5171010" y="26829"/>
                    <a:pt x="5471073" y="36688"/>
                    <a:pt x="5756278" y="0"/>
                  </a:cubicBezTo>
                  <a:cubicBezTo>
                    <a:pt x="6041483" y="-36688"/>
                    <a:pt x="6409076" y="-20393"/>
                    <a:pt x="6577609" y="0"/>
                  </a:cubicBezTo>
                  <a:cubicBezTo>
                    <a:pt x="6746142" y="20393"/>
                    <a:pt x="7029070" y="18769"/>
                    <a:pt x="7176776" y="0"/>
                  </a:cubicBezTo>
                  <a:cubicBezTo>
                    <a:pt x="7324482" y="-18769"/>
                    <a:pt x="7524195" y="-18955"/>
                    <a:pt x="7849998" y="0"/>
                  </a:cubicBezTo>
                  <a:cubicBezTo>
                    <a:pt x="8136557" y="-9697"/>
                    <a:pt x="8313309" y="203556"/>
                    <a:pt x="8294555" y="444557"/>
                  </a:cubicBezTo>
                  <a:cubicBezTo>
                    <a:pt x="8289054" y="717388"/>
                    <a:pt x="8303375" y="762313"/>
                    <a:pt x="8294555" y="1001718"/>
                  </a:cubicBezTo>
                  <a:cubicBezTo>
                    <a:pt x="8285735" y="1241123"/>
                    <a:pt x="8300970" y="1401844"/>
                    <a:pt x="8294555" y="1558878"/>
                  </a:cubicBezTo>
                  <a:cubicBezTo>
                    <a:pt x="8288140" y="1715912"/>
                    <a:pt x="8275933" y="2032589"/>
                    <a:pt x="8294555" y="2222729"/>
                  </a:cubicBezTo>
                  <a:cubicBezTo>
                    <a:pt x="8322110" y="2453921"/>
                    <a:pt x="8058446" y="2652127"/>
                    <a:pt x="7849998" y="2667286"/>
                  </a:cubicBezTo>
                  <a:cubicBezTo>
                    <a:pt x="7589079" y="2684526"/>
                    <a:pt x="7316784" y="2648381"/>
                    <a:pt x="7176776" y="2667286"/>
                  </a:cubicBezTo>
                  <a:cubicBezTo>
                    <a:pt x="7036768" y="2686191"/>
                    <a:pt x="6731685" y="2680482"/>
                    <a:pt x="6429500" y="2667286"/>
                  </a:cubicBezTo>
                  <a:cubicBezTo>
                    <a:pt x="6127315" y="2654090"/>
                    <a:pt x="5869061" y="2697183"/>
                    <a:pt x="5608169" y="2667286"/>
                  </a:cubicBezTo>
                  <a:cubicBezTo>
                    <a:pt x="5347277" y="2637389"/>
                    <a:pt x="5183295" y="2638775"/>
                    <a:pt x="4934947" y="2667286"/>
                  </a:cubicBezTo>
                  <a:cubicBezTo>
                    <a:pt x="4686599" y="2695797"/>
                    <a:pt x="4589636" y="2666099"/>
                    <a:pt x="4483888" y="2667286"/>
                  </a:cubicBezTo>
                  <a:cubicBezTo>
                    <a:pt x="4378140" y="2668473"/>
                    <a:pt x="4144958" y="2688333"/>
                    <a:pt x="3884721" y="2667286"/>
                  </a:cubicBezTo>
                  <a:cubicBezTo>
                    <a:pt x="3624484" y="2646239"/>
                    <a:pt x="3377331" y="2685571"/>
                    <a:pt x="3063390" y="2667286"/>
                  </a:cubicBezTo>
                  <a:cubicBezTo>
                    <a:pt x="2749449" y="2649001"/>
                    <a:pt x="2591218" y="2685278"/>
                    <a:pt x="2242059" y="2667286"/>
                  </a:cubicBezTo>
                  <a:cubicBezTo>
                    <a:pt x="1892900" y="2649294"/>
                    <a:pt x="1899019" y="2661181"/>
                    <a:pt x="1568838" y="2667286"/>
                  </a:cubicBezTo>
                  <a:cubicBezTo>
                    <a:pt x="1238657" y="2673391"/>
                    <a:pt x="877687" y="2714407"/>
                    <a:pt x="444557" y="2667286"/>
                  </a:cubicBezTo>
                  <a:cubicBezTo>
                    <a:pt x="186710" y="2666543"/>
                    <a:pt x="-4712" y="2448975"/>
                    <a:pt x="0" y="2222729"/>
                  </a:cubicBezTo>
                  <a:cubicBezTo>
                    <a:pt x="24125" y="2040493"/>
                    <a:pt x="-15614" y="1916327"/>
                    <a:pt x="0" y="1647787"/>
                  </a:cubicBezTo>
                  <a:cubicBezTo>
                    <a:pt x="15614" y="1379247"/>
                    <a:pt x="-26503" y="1234883"/>
                    <a:pt x="0" y="1055063"/>
                  </a:cubicBezTo>
                  <a:cubicBezTo>
                    <a:pt x="26503" y="875243"/>
                    <a:pt x="-27515" y="730171"/>
                    <a:pt x="0" y="444557"/>
                  </a:cubicBezTo>
                  <a:close/>
                </a:path>
              </a:pathLst>
            </a:custGeom>
            <a:solidFill>
              <a:schemeClr val="bg1"/>
            </a:solidFill>
            <a:ln w="38100">
              <a:solidFill>
                <a:schemeClr val="accent4"/>
              </a:solidFill>
              <a:prstDash val="lgDashDot"/>
              <a:extLst>
                <a:ext uri="{C807C97D-BFC1-408E-A445-0C87EB9F89A2}">
                  <ask:lineSketchStyleProps xmlns:ask="http://schemas.microsoft.com/office/drawing/2018/sketchyshapes" sd="44003124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Calibri"/>
                <a:sym typeface="Arial"/>
              </a:endParaRPr>
            </a:p>
          </p:txBody>
        </p:sp>
        <p:sp>
          <p:nvSpPr>
            <p:cNvPr id="23" name="Hộp Văn bản 22">
              <a:extLst>
                <a:ext uri="{FF2B5EF4-FFF2-40B4-BE49-F238E27FC236}">
                  <a16:creationId xmlns:a16="http://schemas.microsoft.com/office/drawing/2014/main" id="{05C146C2-37E8-5DA0-12BF-78616C0538FA}"/>
                </a:ext>
              </a:extLst>
            </p:cNvPr>
            <p:cNvSpPr txBox="1"/>
            <p:nvPr/>
          </p:nvSpPr>
          <p:spPr>
            <a:xfrm>
              <a:off x="3505254" y="6063395"/>
              <a:ext cx="7549089" cy="2100575"/>
            </a:xfrm>
            <a:prstGeom prst="rect">
              <a:avLst/>
            </a:prstGeom>
            <a:noFill/>
          </p:spPr>
          <p:txBody>
            <a:bodyPr wrap="square" rtlCol="0">
              <a:spAutoFit/>
            </a:bodyPr>
            <a:lstStyle/>
            <a:p>
              <a:pPr algn="just" defTabSz="1219170">
                <a:buClr>
                  <a:srgbClr val="000000"/>
                </a:buClr>
              </a:pPr>
              <a:r>
                <a:rPr lang="en-US" sz="4400" b="1" i="1" kern="0">
                  <a:solidFill>
                    <a:srgbClr val="000000"/>
                  </a:solidFill>
                  <a:latin typeface="Calibri"/>
                  <a:cs typeface="Arial"/>
                  <a:sym typeface="Arial"/>
                </a:rPr>
                <a:t>Cuộc thi "Đoá hoa đồng thoại" dành riêng một hạng mục cho HS tiểu học nhằm khuyến khích và phát hiện tài năng sáng tác truyện đồng thoại của các em nhỏ.</a:t>
              </a:r>
              <a:endParaRPr lang="en-US" sz="4000" b="1" kern="0" dirty="0">
                <a:solidFill>
                  <a:srgbClr val="000000"/>
                </a:solidFill>
                <a:latin typeface="Calibri"/>
                <a:cs typeface="Arial"/>
                <a:sym typeface="Arial"/>
              </a:endParaRPr>
            </a:p>
          </p:txBody>
        </p:sp>
        <p:grpSp>
          <p:nvGrpSpPr>
            <p:cNvPr id="24" name="Nhóm 23">
              <a:extLst>
                <a:ext uri="{FF2B5EF4-FFF2-40B4-BE49-F238E27FC236}">
                  <a16:creationId xmlns:a16="http://schemas.microsoft.com/office/drawing/2014/main" id="{385740FA-E39D-7A00-9261-7E897D8E4BBB}"/>
                </a:ext>
              </a:extLst>
            </p:cNvPr>
            <p:cNvGrpSpPr/>
            <p:nvPr/>
          </p:nvGrpSpPr>
          <p:grpSpPr>
            <a:xfrm>
              <a:off x="2687109" y="5327061"/>
              <a:ext cx="9068589" cy="3514773"/>
              <a:chOff x="2474532" y="4998512"/>
              <a:chExt cx="9068589" cy="3514773"/>
            </a:xfrm>
          </p:grpSpPr>
          <p:pic>
            <p:nvPicPr>
              <p:cNvPr id="25" name="Hình ảnh 24">
                <a:extLst>
                  <a:ext uri="{FF2B5EF4-FFF2-40B4-BE49-F238E27FC236}">
                    <a16:creationId xmlns:a16="http://schemas.microsoft.com/office/drawing/2014/main" id="{CECD389C-5FF9-8E22-7F72-33853FB9F7A1}"/>
                  </a:ext>
                </a:extLst>
              </p:cNvPr>
              <p:cNvPicPr>
                <a:picLocks noChangeAspect="1"/>
              </p:cNvPicPr>
              <p:nvPr/>
            </p:nvPicPr>
            <p:blipFill rotWithShape="1">
              <a:blip r:embed="rId4"/>
              <a:srcRect l="52361" t="4197" r="20139" b="42613"/>
              <a:stretch/>
            </p:blipFill>
            <p:spPr>
              <a:xfrm>
                <a:off x="10374721" y="7242110"/>
                <a:ext cx="1168400" cy="1271175"/>
              </a:xfrm>
              <a:prstGeom prst="rect">
                <a:avLst/>
              </a:prstGeom>
            </p:spPr>
          </p:pic>
          <p:pic>
            <p:nvPicPr>
              <p:cNvPr id="26" name="Hình ảnh 25">
                <a:extLst>
                  <a:ext uri="{FF2B5EF4-FFF2-40B4-BE49-F238E27FC236}">
                    <a16:creationId xmlns:a16="http://schemas.microsoft.com/office/drawing/2014/main" id="{CDAD9724-6035-F4D3-E7C4-0C93B17AAE95}"/>
                  </a:ext>
                </a:extLst>
              </p:cNvPr>
              <p:cNvPicPr>
                <a:picLocks noChangeAspect="1"/>
              </p:cNvPicPr>
              <p:nvPr/>
            </p:nvPicPr>
            <p:blipFill rotWithShape="1">
              <a:blip r:embed="rId4"/>
              <a:srcRect l="52361" t="4197" r="20139" b="42613"/>
              <a:stretch/>
            </p:blipFill>
            <p:spPr>
              <a:xfrm>
                <a:off x="2474532" y="4998512"/>
                <a:ext cx="1168400" cy="1271175"/>
              </a:xfrm>
              <a:prstGeom prst="rect">
                <a:avLst/>
              </a:prstGeom>
            </p:spPr>
          </p:pic>
        </p:grpSp>
      </p:grpSp>
    </p:spTree>
    <p:extLst>
      <p:ext uri="{BB962C8B-B14F-4D97-AF65-F5344CB8AC3E}">
        <p14:creationId xmlns:p14="http://schemas.microsoft.com/office/powerpoint/2010/main" val="8512896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65A609E5-2F89-38F3-22CB-BD910B52F1E6}"/>
              </a:ext>
            </a:extLst>
          </p:cNvPr>
          <p:cNvSpPr txBox="1"/>
          <p:nvPr/>
        </p:nvSpPr>
        <p:spPr>
          <a:xfrm>
            <a:off x="3073400" y="1477894"/>
            <a:ext cx="6045200" cy="2554545"/>
          </a:xfrm>
          <a:prstGeom prst="rect">
            <a:avLst/>
          </a:prstGeom>
          <a:noFill/>
        </p:spPr>
        <p:txBody>
          <a:bodyPr wrap="square" rtlCol="0">
            <a:spAutoFit/>
          </a:bodyPr>
          <a:lstStyle/>
          <a:p>
            <a:pPr algn="ctr" defTabSz="1219170">
              <a:buClr>
                <a:srgbClr val="000000"/>
              </a:buClr>
            </a:pPr>
            <a:r>
              <a:rPr lang="en-US" sz="8000" b="1" kern="0" dirty="0">
                <a:ln w="9525">
                  <a:solidFill>
                    <a:srgbClr val="FFFFFF"/>
                  </a:solidFill>
                  <a:prstDash val="solid"/>
                </a:ln>
                <a:solidFill>
                  <a:srgbClr val="F08316"/>
                </a:solidFill>
                <a:effectLst>
                  <a:outerShdw blurRad="12700" dist="38100" dir="2700000" algn="tl" rotWithShape="0">
                    <a:srgbClr val="F08316">
                      <a:lumMod val="60000"/>
                      <a:lumOff val="40000"/>
                    </a:srgbClr>
                  </a:outerShdw>
                </a:effectLst>
                <a:latin typeface="SVN-Poky's"/>
                <a:cs typeface="Arial"/>
                <a:sym typeface="Arial"/>
              </a:rPr>
              <a:t>LUYỆN </a:t>
            </a:r>
          </a:p>
          <a:p>
            <a:pPr algn="ctr" defTabSz="1219170">
              <a:buClr>
                <a:srgbClr val="000000"/>
              </a:buClr>
            </a:pPr>
            <a:r>
              <a:rPr lang="en-US" sz="8000" b="1" kern="0" dirty="0">
                <a:ln w="9525">
                  <a:solidFill>
                    <a:srgbClr val="FFFFFF"/>
                  </a:solidFill>
                  <a:prstDash val="solid"/>
                </a:ln>
                <a:solidFill>
                  <a:srgbClr val="F08316"/>
                </a:solidFill>
                <a:effectLst>
                  <a:outerShdw blurRad="12700" dist="38100" dir="2700000" algn="tl" rotWithShape="0">
                    <a:srgbClr val="F08316">
                      <a:lumMod val="60000"/>
                      <a:lumOff val="40000"/>
                    </a:srgbClr>
                  </a:outerShdw>
                </a:effectLst>
                <a:latin typeface="SVN-Poky's"/>
                <a:cs typeface="Arial"/>
                <a:sym typeface="Arial"/>
              </a:rPr>
              <a:t>ĐỌC LẠI</a:t>
            </a:r>
          </a:p>
        </p:txBody>
      </p:sp>
      <p:pic>
        <p:nvPicPr>
          <p:cNvPr id="7" name="Hình ảnh 6">
            <a:extLst>
              <a:ext uri="{FF2B5EF4-FFF2-40B4-BE49-F238E27FC236}">
                <a16:creationId xmlns:a16="http://schemas.microsoft.com/office/drawing/2014/main" id="{88C8938C-C7F5-16E4-EBC6-A80375201211}"/>
              </a:ext>
            </a:extLst>
          </p:cNvPr>
          <p:cNvPicPr>
            <a:picLocks noChangeAspect="1"/>
          </p:cNvPicPr>
          <p:nvPr/>
        </p:nvPicPr>
        <p:blipFill>
          <a:blip r:embed="rId3">
            <a:duotone>
              <a:prstClr val="black"/>
              <a:schemeClr val="accent6">
                <a:tint val="45000"/>
                <a:satMod val="400000"/>
              </a:schemeClr>
            </a:duotone>
          </a:blip>
          <a:stretch>
            <a:fillRect/>
          </a:stretch>
        </p:blipFill>
        <p:spPr>
          <a:xfrm>
            <a:off x="4697265" y="688156"/>
            <a:ext cx="2797471" cy="1103736"/>
          </a:xfrm>
          <a:prstGeom prst="rect">
            <a:avLst/>
          </a:prstGeom>
        </p:spPr>
      </p:pic>
    </p:spTree>
    <p:extLst>
      <p:ext uri="{BB962C8B-B14F-4D97-AF65-F5344CB8AC3E}">
        <p14:creationId xmlns:p14="http://schemas.microsoft.com/office/powerpoint/2010/main" val="37405024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7">
                                          <p:stCondLst>
                                            <p:cond delay="0"/>
                                          </p:stCondLst>
                                        </p:cTn>
                                        <p:tgtEl>
                                          <p:spTgt spid="7"/>
                                        </p:tgtEl>
                                      </p:cBhvr>
                                    </p:animEffect>
                                    <p:anim calcmode="lin" valueType="num">
                                      <p:cBhvr>
                                        <p:cTn id="8" dur="1594"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581"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581" tmFilter="0, 0; 0.125,0.2665; 0.25,0.4; 0.375,0.465; 0.5,0.5;  0.625,0.535; 0.75,0.6; 0.875,0.7335; 1,1">
                                          <p:stCondLst>
                                            <p:cond delay="581"/>
                                          </p:stCondLst>
                                        </p:cTn>
                                        <p:tgtEl>
                                          <p:spTgt spid="7"/>
                                        </p:tgtEl>
                                        <p:attrNameLst>
                                          <p:attrName>ppt_y</p:attrName>
                                        </p:attrNameLst>
                                      </p:cBhvr>
                                      <p:tavLst>
                                        <p:tav tm="0" fmla="#ppt_y-sin(pi*$)/9">
                                          <p:val>
                                            <p:fltVal val="0"/>
                                          </p:val>
                                        </p:tav>
                                        <p:tav tm="100000">
                                          <p:val>
                                            <p:fltVal val="1"/>
                                          </p:val>
                                        </p:tav>
                                      </p:tavLst>
                                    </p:anim>
                                    <p:anim calcmode="lin" valueType="num">
                                      <p:cBhvr>
                                        <p:cTn id="11" dur="290" tmFilter="0, 0; 0.125,0.2665; 0.25,0.4; 0.375,0.465; 0.5,0.5;  0.625,0.535; 0.75,0.6; 0.875,0.7335; 1,1">
                                          <p:stCondLst>
                                            <p:cond delay="1159"/>
                                          </p:stCondLst>
                                        </p:cTn>
                                        <p:tgtEl>
                                          <p:spTgt spid="7"/>
                                        </p:tgtEl>
                                        <p:attrNameLst>
                                          <p:attrName>ppt_y</p:attrName>
                                        </p:attrNameLst>
                                      </p:cBhvr>
                                      <p:tavLst>
                                        <p:tav tm="0" fmla="#ppt_y-sin(pi*$)/27">
                                          <p:val>
                                            <p:fltVal val="0"/>
                                          </p:val>
                                        </p:tav>
                                        <p:tav tm="100000">
                                          <p:val>
                                            <p:fltVal val="1"/>
                                          </p:val>
                                        </p:tav>
                                      </p:tavLst>
                                    </p:anim>
                                    <p:anim calcmode="lin" valueType="num">
                                      <p:cBhvr>
                                        <p:cTn id="12" dur="144" tmFilter="0, 0; 0.125,0.2665; 0.25,0.4; 0.375,0.465; 0.5,0.5;  0.625,0.535; 0.75,0.6; 0.875,0.7335; 1,1">
                                          <p:stCondLst>
                                            <p:cond delay="1449"/>
                                          </p:stCondLst>
                                        </p:cTn>
                                        <p:tgtEl>
                                          <p:spTgt spid="7"/>
                                        </p:tgtEl>
                                        <p:attrNameLst>
                                          <p:attrName>ppt_y</p:attrName>
                                        </p:attrNameLst>
                                      </p:cBhvr>
                                      <p:tavLst>
                                        <p:tav tm="0" fmla="#ppt_y-sin(pi*$)/81">
                                          <p:val>
                                            <p:fltVal val="0"/>
                                          </p:val>
                                        </p:tav>
                                        <p:tav tm="100000">
                                          <p:val>
                                            <p:fltVal val="1"/>
                                          </p:val>
                                        </p:tav>
                                      </p:tavLst>
                                    </p:anim>
                                    <p:animScale>
                                      <p:cBhvr>
                                        <p:cTn id="13" dur="23">
                                          <p:stCondLst>
                                            <p:cond delay="569"/>
                                          </p:stCondLst>
                                        </p:cTn>
                                        <p:tgtEl>
                                          <p:spTgt spid="7"/>
                                        </p:tgtEl>
                                      </p:cBhvr>
                                      <p:to x="100000" y="60000"/>
                                    </p:animScale>
                                    <p:animScale>
                                      <p:cBhvr>
                                        <p:cTn id="14" dur="145" decel="50000">
                                          <p:stCondLst>
                                            <p:cond delay="592"/>
                                          </p:stCondLst>
                                        </p:cTn>
                                        <p:tgtEl>
                                          <p:spTgt spid="7"/>
                                        </p:tgtEl>
                                      </p:cBhvr>
                                      <p:to x="100000" y="100000"/>
                                    </p:animScale>
                                    <p:animScale>
                                      <p:cBhvr>
                                        <p:cTn id="15" dur="23">
                                          <p:stCondLst>
                                            <p:cond delay="1148"/>
                                          </p:stCondLst>
                                        </p:cTn>
                                        <p:tgtEl>
                                          <p:spTgt spid="7"/>
                                        </p:tgtEl>
                                      </p:cBhvr>
                                      <p:to x="100000" y="80000"/>
                                    </p:animScale>
                                    <p:animScale>
                                      <p:cBhvr>
                                        <p:cTn id="16" dur="145" decel="50000">
                                          <p:stCondLst>
                                            <p:cond delay="1171"/>
                                          </p:stCondLst>
                                        </p:cTn>
                                        <p:tgtEl>
                                          <p:spTgt spid="7"/>
                                        </p:tgtEl>
                                      </p:cBhvr>
                                      <p:to x="100000" y="100000"/>
                                    </p:animScale>
                                    <p:animScale>
                                      <p:cBhvr>
                                        <p:cTn id="17" dur="23">
                                          <p:stCondLst>
                                            <p:cond delay="1437"/>
                                          </p:stCondLst>
                                        </p:cTn>
                                        <p:tgtEl>
                                          <p:spTgt spid="7"/>
                                        </p:tgtEl>
                                      </p:cBhvr>
                                      <p:to x="100000" y="90000"/>
                                    </p:animScale>
                                    <p:animScale>
                                      <p:cBhvr>
                                        <p:cTn id="18" dur="145" decel="50000">
                                          <p:stCondLst>
                                            <p:cond delay="1459"/>
                                          </p:stCondLst>
                                        </p:cTn>
                                        <p:tgtEl>
                                          <p:spTgt spid="7"/>
                                        </p:tgtEl>
                                      </p:cBhvr>
                                      <p:to x="100000" y="100000"/>
                                    </p:animScale>
                                    <p:animScale>
                                      <p:cBhvr>
                                        <p:cTn id="19" dur="23">
                                          <p:stCondLst>
                                            <p:cond delay="1582"/>
                                          </p:stCondLst>
                                        </p:cTn>
                                        <p:tgtEl>
                                          <p:spTgt spid="7"/>
                                        </p:tgtEl>
                                      </p:cBhvr>
                                      <p:to x="100000" y="95000"/>
                                    </p:animScale>
                                    <p:animScale>
                                      <p:cBhvr>
                                        <p:cTn id="20" dur="145" decel="50000">
                                          <p:stCondLst>
                                            <p:cond delay="1605"/>
                                          </p:stCondLst>
                                        </p:cTn>
                                        <p:tgtEl>
                                          <p:spTgt spid="7"/>
                                        </p:tgtEl>
                                      </p:cBhvr>
                                      <p:to x="100000" y="100000"/>
                                    </p:animScale>
                                  </p:childTnLst>
                                </p:cTn>
                              </p:par>
                              <p:par>
                                <p:cTn id="21" presetID="53" presetClass="entr" presetSubtype="16"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fltVal val="0"/>
                                          </p:val>
                                        </p:tav>
                                        <p:tav tm="100000">
                                          <p:val>
                                            <p:strVal val="#ppt_w"/>
                                          </p:val>
                                        </p:tav>
                                      </p:tavLst>
                                    </p:anim>
                                    <p:anim calcmode="lin" valueType="num">
                                      <p:cBhvr>
                                        <p:cTn id="24" dur="500" fill="hold"/>
                                        <p:tgtEl>
                                          <p:spTgt spid="4"/>
                                        </p:tgtEl>
                                        <p:attrNameLst>
                                          <p:attrName>ppt_h</p:attrName>
                                        </p:attrNameLst>
                                      </p:cBhvr>
                                      <p:tavLst>
                                        <p:tav tm="0">
                                          <p:val>
                                            <p:fltVal val="0"/>
                                          </p:val>
                                        </p:tav>
                                        <p:tav tm="100000">
                                          <p:val>
                                            <p:strVal val="#ppt_h"/>
                                          </p:val>
                                        </p:tav>
                                      </p:tavLst>
                                    </p:anim>
                                    <p:animEffect transition="in" filter="fade">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969"/>
        <p:cNvGrpSpPr/>
        <p:nvPr/>
      </p:nvGrpSpPr>
      <p:grpSpPr>
        <a:xfrm>
          <a:off x="0" y="0"/>
          <a:ext cx="0" cy="0"/>
          <a:chOff x="0" y="0"/>
          <a:chExt cx="0" cy="0"/>
        </a:xfrm>
      </p:grpSpPr>
      <p:pic>
        <p:nvPicPr>
          <p:cNvPr id="3" name="Hình ảnh 2" descr="Ảnh có chứa đồ chơi, búp bê&#10;&#10;Mô tả được tạo tự động">
            <a:extLst>
              <a:ext uri="{FF2B5EF4-FFF2-40B4-BE49-F238E27FC236}">
                <a16:creationId xmlns:a16="http://schemas.microsoft.com/office/drawing/2014/main" id="{B9C88F36-A4AD-B9DB-CD86-E106B0274CF5}"/>
              </a:ext>
            </a:extLst>
          </p:cNvPr>
          <p:cNvPicPr>
            <a:picLocks noChangeAspect="1"/>
          </p:cNvPicPr>
          <p:nvPr/>
        </p:nvPicPr>
        <p:blipFill>
          <a:blip r:embed="rId3"/>
          <a:stretch>
            <a:fillRect/>
          </a:stretch>
        </p:blipFill>
        <p:spPr>
          <a:xfrm>
            <a:off x="1733321" y="1518926"/>
            <a:ext cx="5182737" cy="5009300"/>
          </a:xfrm>
          <a:prstGeom prst="rect">
            <a:avLst/>
          </a:prstGeom>
        </p:spPr>
      </p:pic>
      <p:grpSp>
        <p:nvGrpSpPr>
          <p:cNvPr id="7" name="Nhóm 6">
            <a:extLst>
              <a:ext uri="{FF2B5EF4-FFF2-40B4-BE49-F238E27FC236}">
                <a16:creationId xmlns:a16="http://schemas.microsoft.com/office/drawing/2014/main" id="{EE75E9ED-DD63-B4D7-E1E3-79616361EA2A}"/>
              </a:ext>
            </a:extLst>
          </p:cNvPr>
          <p:cNvGrpSpPr/>
          <p:nvPr/>
        </p:nvGrpSpPr>
        <p:grpSpPr>
          <a:xfrm>
            <a:off x="6916058" y="1167536"/>
            <a:ext cx="4763301" cy="2651645"/>
            <a:chOff x="4351662" y="1303684"/>
            <a:chExt cx="4362679" cy="1985196"/>
          </a:xfrm>
        </p:grpSpPr>
        <p:sp>
          <p:nvSpPr>
            <p:cNvPr id="4" name="Bong bóng Lời nói: Hình bầu dục 3">
              <a:extLst>
                <a:ext uri="{FF2B5EF4-FFF2-40B4-BE49-F238E27FC236}">
                  <a16:creationId xmlns:a16="http://schemas.microsoft.com/office/drawing/2014/main" id="{21C803B2-1C18-C3BC-6F2A-91EBAA401528}"/>
                </a:ext>
              </a:extLst>
            </p:cNvPr>
            <p:cNvSpPr/>
            <p:nvPr/>
          </p:nvSpPr>
          <p:spPr>
            <a:xfrm>
              <a:off x="4351662" y="1303684"/>
              <a:ext cx="4362679" cy="1985196"/>
            </a:xfrm>
            <a:custGeom>
              <a:avLst/>
              <a:gdLst>
                <a:gd name="connsiteX0" fmla="*/ -409263 w 4362679"/>
                <a:gd name="connsiteY0" fmla="*/ 1111630 h 1985196"/>
                <a:gd name="connsiteX1" fmla="*/ 9096 w 4362679"/>
                <a:gd name="connsiteY1" fmla="*/ 902048 h 1985196"/>
                <a:gd name="connsiteX2" fmla="*/ 2178547 w 4362679"/>
                <a:gd name="connsiteY2" fmla="*/ 1 h 1985196"/>
                <a:gd name="connsiteX3" fmla="*/ 4350978 w 4362679"/>
                <a:gd name="connsiteY3" fmla="*/ 889920 h 1985196"/>
                <a:gd name="connsiteX4" fmla="*/ 2272603 w 4362679"/>
                <a:gd name="connsiteY4" fmla="*/ 1984327 h 1985196"/>
                <a:gd name="connsiteX5" fmla="*/ 92727 w 4362679"/>
                <a:gd name="connsiteY5" fmla="*/ 1278925 h 1985196"/>
                <a:gd name="connsiteX6" fmla="*/ -409263 w 4362679"/>
                <a:gd name="connsiteY6" fmla="*/ 1111630 h 1985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2679" h="1985196" fill="none" extrusionOk="0">
                  <a:moveTo>
                    <a:pt x="-409263" y="1111630"/>
                  </a:moveTo>
                  <a:cubicBezTo>
                    <a:pt x="-284158" y="1056757"/>
                    <a:pt x="-116768" y="968847"/>
                    <a:pt x="9096" y="902048"/>
                  </a:cubicBezTo>
                  <a:cubicBezTo>
                    <a:pt x="35574" y="564148"/>
                    <a:pt x="1058838" y="-98990"/>
                    <a:pt x="2178547" y="1"/>
                  </a:cubicBezTo>
                  <a:cubicBezTo>
                    <a:pt x="3301672" y="56992"/>
                    <a:pt x="4212441" y="378721"/>
                    <a:pt x="4350978" y="889920"/>
                  </a:cubicBezTo>
                  <a:cubicBezTo>
                    <a:pt x="4435463" y="1587750"/>
                    <a:pt x="3496060" y="1947239"/>
                    <a:pt x="2272603" y="1984327"/>
                  </a:cubicBezTo>
                  <a:cubicBezTo>
                    <a:pt x="1358287" y="1924728"/>
                    <a:pt x="447842" y="1690503"/>
                    <a:pt x="92727" y="1278925"/>
                  </a:cubicBezTo>
                  <a:cubicBezTo>
                    <a:pt x="-112947" y="1208031"/>
                    <a:pt x="-284851" y="1162954"/>
                    <a:pt x="-409263" y="1111630"/>
                  </a:cubicBezTo>
                  <a:close/>
                </a:path>
                <a:path w="4362679" h="1985196" stroke="0" extrusionOk="0">
                  <a:moveTo>
                    <a:pt x="-409263" y="1111630"/>
                  </a:moveTo>
                  <a:cubicBezTo>
                    <a:pt x="-239019" y="1021766"/>
                    <a:pt x="-193233" y="979720"/>
                    <a:pt x="9096" y="902048"/>
                  </a:cubicBezTo>
                  <a:cubicBezTo>
                    <a:pt x="334865" y="378474"/>
                    <a:pt x="1117831" y="5397"/>
                    <a:pt x="2178547" y="1"/>
                  </a:cubicBezTo>
                  <a:cubicBezTo>
                    <a:pt x="3176793" y="41098"/>
                    <a:pt x="4223922" y="448578"/>
                    <a:pt x="4350978" y="889920"/>
                  </a:cubicBezTo>
                  <a:cubicBezTo>
                    <a:pt x="4565299" y="1640510"/>
                    <a:pt x="3643597" y="1808247"/>
                    <a:pt x="2272603" y="1984327"/>
                  </a:cubicBezTo>
                  <a:cubicBezTo>
                    <a:pt x="1310015" y="2064629"/>
                    <a:pt x="438017" y="1690791"/>
                    <a:pt x="92727" y="1278925"/>
                  </a:cubicBezTo>
                  <a:cubicBezTo>
                    <a:pt x="-136282" y="1210814"/>
                    <a:pt x="-214723" y="1175136"/>
                    <a:pt x="-409263" y="1111630"/>
                  </a:cubicBezTo>
                  <a:close/>
                </a:path>
              </a:pathLst>
            </a:custGeom>
            <a:solidFill>
              <a:schemeClr val="bg2">
                <a:lumMod val="20000"/>
                <a:lumOff val="80000"/>
              </a:schemeClr>
            </a:solidFill>
            <a:ln>
              <a:extLst>
                <a:ext uri="{C807C97D-BFC1-408E-A445-0C87EB9F89A2}">
                  <ask:lineSketchStyleProps xmlns:ask="http://schemas.microsoft.com/office/drawing/2018/sketchyshapes" sd="216801417">
                    <a:prstGeom prst="wedgeEllipseCallout">
                      <a:avLst>
                        <a:gd name="adj1" fmla="val -59381"/>
                        <a:gd name="adj2" fmla="val 599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sp>
          <p:nvSpPr>
            <p:cNvPr id="9" name="Hộp Văn bản 8">
              <a:extLst>
                <a:ext uri="{FF2B5EF4-FFF2-40B4-BE49-F238E27FC236}">
                  <a16:creationId xmlns:a16="http://schemas.microsoft.com/office/drawing/2014/main" id="{5E5F3AB6-4306-A44A-9C3E-8706C9C0F19A}"/>
                </a:ext>
              </a:extLst>
            </p:cNvPr>
            <p:cNvSpPr txBox="1"/>
            <p:nvPr/>
          </p:nvSpPr>
          <p:spPr>
            <a:xfrm>
              <a:off x="4700105" y="1531480"/>
              <a:ext cx="3665792" cy="1543970"/>
            </a:xfrm>
            <a:prstGeom prst="rect">
              <a:avLst/>
            </a:prstGeom>
            <a:noFill/>
          </p:spPr>
          <p:txBody>
            <a:bodyPr wrap="square" rtlCol="0">
              <a:spAutoFit/>
            </a:bodyPr>
            <a:lstStyle/>
            <a:p>
              <a:pPr algn="ctr" defTabSz="1219170">
                <a:buClr>
                  <a:srgbClr val="000000"/>
                </a:buClr>
              </a:pPr>
              <a:r>
                <a:rPr lang="vi-VN" sz="4267" b="1" kern="0" dirty="0">
                  <a:solidFill>
                    <a:srgbClr val="042613"/>
                  </a:solidFill>
                  <a:latin typeface="Calibri"/>
                  <a:cs typeface="Arial"/>
                  <a:sym typeface="Arial"/>
                </a:rPr>
                <a:t>Theo </a:t>
              </a:r>
              <a:r>
                <a:rPr lang="vi-VN" sz="4267" b="1" kern="0" dirty="0" err="1">
                  <a:solidFill>
                    <a:srgbClr val="042613"/>
                  </a:solidFill>
                  <a:latin typeface="Calibri"/>
                  <a:cs typeface="Arial"/>
                  <a:sym typeface="Arial"/>
                </a:rPr>
                <a:t>bạn</a:t>
              </a:r>
              <a:r>
                <a:rPr lang="vi-VN" sz="4267" b="1" kern="0" dirty="0">
                  <a:solidFill>
                    <a:srgbClr val="042613"/>
                  </a:solidFill>
                  <a:latin typeface="Calibri"/>
                  <a:cs typeface="Arial"/>
                  <a:sym typeface="Arial"/>
                </a:rPr>
                <a:t>, </a:t>
              </a:r>
              <a:r>
                <a:rPr lang="vi-VN" sz="4267" b="1" kern="0" dirty="0" err="1">
                  <a:solidFill>
                    <a:srgbClr val="042613"/>
                  </a:solidFill>
                  <a:latin typeface="Calibri"/>
                  <a:cs typeface="Arial"/>
                  <a:sym typeface="Arial"/>
                </a:rPr>
                <a:t>giọng</a:t>
              </a:r>
              <a:r>
                <a:rPr lang="vi-VN" sz="4267" b="1" kern="0" dirty="0">
                  <a:solidFill>
                    <a:srgbClr val="042613"/>
                  </a:solidFill>
                  <a:latin typeface="Calibri"/>
                  <a:cs typeface="Arial"/>
                  <a:sym typeface="Arial"/>
                </a:rPr>
                <a:t> </a:t>
              </a:r>
              <a:r>
                <a:rPr lang="vi-VN" sz="4267" b="1" kern="0" dirty="0" err="1">
                  <a:solidFill>
                    <a:srgbClr val="042613"/>
                  </a:solidFill>
                  <a:latin typeface="Calibri"/>
                  <a:cs typeface="Arial"/>
                  <a:sym typeface="Arial"/>
                </a:rPr>
                <a:t>đọc</a:t>
              </a:r>
              <a:r>
                <a:rPr lang="vi-VN" sz="4267" b="1" kern="0" dirty="0">
                  <a:solidFill>
                    <a:srgbClr val="042613"/>
                  </a:solidFill>
                  <a:latin typeface="Calibri"/>
                  <a:cs typeface="Arial"/>
                  <a:sym typeface="Arial"/>
                </a:rPr>
                <a:t> trong </a:t>
              </a:r>
              <a:r>
                <a:rPr lang="vi-VN" sz="4267" b="1" kern="0" dirty="0" err="1">
                  <a:solidFill>
                    <a:srgbClr val="042613"/>
                  </a:solidFill>
                  <a:latin typeface="Calibri"/>
                  <a:cs typeface="Arial"/>
                  <a:sym typeface="Arial"/>
                </a:rPr>
                <a:t>bài</a:t>
              </a:r>
              <a:r>
                <a:rPr lang="vi-VN" sz="4267" b="1" kern="0" dirty="0">
                  <a:solidFill>
                    <a:srgbClr val="042613"/>
                  </a:solidFill>
                  <a:latin typeface="Calibri"/>
                  <a:cs typeface="Arial"/>
                  <a:sym typeface="Arial"/>
                </a:rPr>
                <a:t> như </a:t>
              </a:r>
              <a:r>
                <a:rPr lang="vi-VN" sz="4267" b="1" kern="0" dirty="0" err="1">
                  <a:solidFill>
                    <a:srgbClr val="042613"/>
                  </a:solidFill>
                  <a:latin typeface="Calibri"/>
                  <a:cs typeface="Arial"/>
                  <a:sym typeface="Arial"/>
                </a:rPr>
                <a:t>thế</a:t>
              </a:r>
              <a:r>
                <a:rPr lang="vi-VN" sz="4267" b="1" kern="0" dirty="0">
                  <a:solidFill>
                    <a:srgbClr val="042613"/>
                  </a:solidFill>
                  <a:latin typeface="Calibri"/>
                  <a:cs typeface="Arial"/>
                  <a:sym typeface="Arial"/>
                </a:rPr>
                <a:t> </a:t>
              </a:r>
              <a:r>
                <a:rPr lang="vi-VN" sz="4267" b="1" kern="0" dirty="0" err="1">
                  <a:solidFill>
                    <a:srgbClr val="042613"/>
                  </a:solidFill>
                  <a:latin typeface="Calibri"/>
                  <a:cs typeface="Arial"/>
                  <a:sym typeface="Arial"/>
                </a:rPr>
                <a:t>nào</a:t>
              </a:r>
              <a:r>
                <a:rPr lang="vi-VN" sz="4267" b="1" kern="0" dirty="0">
                  <a:solidFill>
                    <a:srgbClr val="042613"/>
                  </a:solidFill>
                  <a:latin typeface="Calibri"/>
                  <a:cs typeface="Arial"/>
                  <a:sym typeface="Arial"/>
                </a:rPr>
                <a:t>?</a:t>
              </a:r>
              <a:endParaRPr lang="en-US" sz="4267" b="1" kern="0" dirty="0">
                <a:solidFill>
                  <a:srgbClr val="042613"/>
                </a:solidFill>
                <a:latin typeface="Calibri"/>
                <a:cs typeface="Arial"/>
                <a:sym typeface="Arial"/>
              </a:endParaRPr>
            </a:p>
          </p:txBody>
        </p:sp>
      </p:grpSp>
    </p:spTree>
    <p:extLst>
      <p:ext uri="{BB962C8B-B14F-4D97-AF65-F5344CB8AC3E}">
        <p14:creationId xmlns:p14="http://schemas.microsoft.com/office/powerpoint/2010/main" val="21389605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0-#ppt_w/2"/>
                                          </p:val>
                                        </p:tav>
                                        <p:tav tm="100000">
                                          <p:val>
                                            <p:strVal val="#ppt_x"/>
                                          </p:val>
                                        </p:tav>
                                      </p:tavLst>
                                    </p:anim>
                                    <p:anim calcmode="lin" valueType="num">
                                      <p:cBhvr additive="base">
                                        <p:cTn id="8" dur="75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078;p30">
            <a:extLst>
              <a:ext uri="{FF2B5EF4-FFF2-40B4-BE49-F238E27FC236}">
                <a16:creationId xmlns:a16="http://schemas.microsoft.com/office/drawing/2014/main" id="{A442FEF1-7A7C-0DE4-03A8-62DAFD3AFF5E}"/>
              </a:ext>
            </a:extLst>
          </p:cNvPr>
          <p:cNvSpPr/>
          <p:nvPr/>
        </p:nvSpPr>
        <p:spPr>
          <a:xfrm>
            <a:off x="11667252" y="2491749"/>
            <a:ext cx="1049497" cy="244455"/>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 name="Google Shape;3078;p30">
            <a:extLst>
              <a:ext uri="{FF2B5EF4-FFF2-40B4-BE49-F238E27FC236}">
                <a16:creationId xmlns:a16="http://schemas.microsoft.com/office/drawing/2014/main" id="{EA503BAF-2763-5E94-1BC5-F6112779016F}"/>
              </a:ext>
            </a:extLst>
          </p:cNvPr>
          <p:cNvSpPr/>
          <p:nvPr/>
        </p:nvSpPr>
        <p:spPr>
          <a:xfrm>
            <a:off x="7358842" y="1"/>
            <a:ext cx="1049497" cy="244455"/>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 name="Hộp Văn bản 11">
            <a:extLst>
              <a:ext uri="{FF2B5EF4-FFF2-40B4-BE49-F238E27FC236}">
                <a16:creationId xmlns:a16="http://schemas.microsoft.com/office/drawing/2014/main" id="{49A6F328-D12A-79E7-08E7-B39C7205C8CB}"/>
              </a:ext>
            </a:extLst>
          </p:cNvPr>
          <p:cNvSpPr txBox="1"/>
          <p:nvPr/>
        </p:nvSpPr>
        <p:spPr>
          <a:xfrm>
            <a:off x="1717704" y="139066"/>
            <a:ext cx="9173539" cy="1200329"/>
          </a:xfrm>
          <a:prstGeom prst="rect">
            <a:avLst/>
          </a:prstGeom>
          <a:noFill/>
        </p:spPr>
        <p:txBody>
          <a:bodyPr wrap="square" rtlCol="0">
            <a:spAutoFit/>
          </a:bodyPr>
          <a:lstStyle/>
          <a:p>
            <a:pPr algn="ctr" defTabSz="1219170">
              <a:buClr>
                <a:srgbClr val="000000"/>
              </a:buClr>
            </a:pPr>
            <a:r>
              <a:rPr lang="vi-VN" sz="7200" b="1" kern="0" spc="67" dirty="0">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Phân </a:t>
            </a:r>
            <a:r>
              <a:rPr lang="vi-VN" sz="7200" b="1" kern="0" spc="67" dirty="0" err="1">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biệt</a:t>
            </a:r>
            <a:r>
              <a:rPr lang="vi-VN" sz="7200" b="1" kern="0" spc="67" dirty="0">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 </a:t>
            </a:r>
            <a:r>
              <a:rPr lang="vi-VN" sz="7200" b="1" kern="0" spc="67" dirty="0" err="1">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giọng</a:t>
            </a:r>
            <a:r>
              <a:rPr lang="vi-VN" sz="7200" b="1" kern="0" spc="67" dirty="0">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 </a:t>
            </a:r>
            <a:r>
              <a:rPr lang="vi-VN" sz="7200" b="1" kern="0" spc="67" dirty="0" err="1">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đọc</a:t>
            </a:r>
            <a:endParaRPr lang="en-US" sz="7200" b="1" kern="0" spc="67" dirty="0">
              <a:ln w="9525" cmpd="sng">
                <a:solidFill>
                  <a:srgbClr val="82A901"/>
                </a:solidFill>
                <a:prstDash val="solid"/>
              </a:ln>
              <a:solidFill>
                <a:srgbClr val="70AD47">
                  <a:tint val="1000"/>
                </a:srgbClr>
              </a:solidFill>
              <a:effectLst>
                <a:glow rad="38100">
                  <a:srgbClr val="82A901">
                    <a:alpha val="40000"/>
                  </a:srgbClr>
                </a:glow>
              </a:effectLst>
              <a:latin typeface="SVN-Poky's"/>
              <a:cs typeface="Arial"/>
              <a:sym typeface="Arial"/>
            </a:endParaRPr>
          </a:p>
        </p:txBody>
      </p:sp>
      <p:sp>
        <p:nvSpPr>
          <p:cNvPr id="4" name="Hình chữ nhật: Góc Tròn 3">
            <a:extLst>
              <a:ext uri="{FF2B5EF4-FFF2-40B4-BE49-F238E27FC236}">
                <a16:creationId xmlns:a16="http://schemas.microsoft.com/office/drawing/2014/main" id="{3F79C4A5-8744-019E-D7E9-3A02CC8FA6FD}"/>
              </a:ext>
            </a:extLst>
          </p:cNvPr>
          <p:cNvSpPr/>
          <p:nvPr/>
        </p:nvSpPr>
        <p:spPr>
          <a:xfrm>
            <a:off x="1043009" y="1828786"/>
            <a:ext cx="10133290" cy="392936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sp>
        <p:nvSpPr>
          <p:cNvPr id="14" name="Google Shape;3046;p30">
            <a:extLst>
              <a:ext uri="{FF2B5EF4-FFF2-40B4-BE49-F238E27FC236}">
                <a16:creationId xmlns:a16="http://schemas.microsoft.com/office/drawing/2014/main" id="{57E11245-AD43-6BEC-BE22-2167BB8DD661}"/>
              </a:ext>
            </a:extLst>
          </p:cNvPr>
          <p:cNvSpPr txBox="1">
            <a:spLocks/>
          </p:cNvSpPr>
          <p:nvPr/>
        </p:nvSpPr>
        <p:spPr>
          <a:xfrm>
            <a:off x="1927074" y="2247594"/>
            <a:ext cx="9044373" cy="1564800"/>
          </a:xfrm>
          <a:prstGeom prst="rect">
            <a:avLst/>
          </a:prstGeom>
          <a:noFill/>
          <a:ln>
            <a:noFill/>
          </a:ln>
        </p:spPr>
        <p:txBody>
          <a:bodyPr spcFirstLastPara="1" wrap="square" lIns="121900" tIns="0" rIns="121900" bIns="121900"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2500"/>
              <a:buFont typeface="Metrophobic"/>
              <a:buNone/>
              <a:defRPr sz="2500" b="0" i="0" u="none" strike="noStrike" cap="none">
                <a:solidFill>
                  <a:schemeClr val="dk2"/>
                </a:solidFill>
                <a:latin typeface="Metrophobic"/>
                <a:ea typeface="Metrophobic"/>
                <a:cs typeface="Metrophobic"/>
                <a:sym typeface="Metrophobic"/>
              </a:defRPr>
            </a:lvl1pPr>
            <a:lvl2pPr marL="914400" marR="0" lvl="1" indent="-317500" algn="ctr" rtl="0">
              <a:lnSpc>
                <a:spcPct val="100000"/>
              </a:lnSpc>
              <a:spcBef>
                <a:spcPts val="1600"/>
              </a:spcBef>
              <a:spcAft>
                <a:spcPts val="0"/>
              </a:spcAft>
              <a:buClr>
                <a:schemeClr val="dk2"/>
              </a:buClr>
              <a:buSzPts val="2500"/>
              <a:buFont typeface="Metrophobic"/>
              <a:buNone/>
              <a:defRPr sz="2500" b="0" i="0" u="none" strike="noStrike" cap="none">
                <a:solidFill>
                  <a:schemeClr val="dk2"/>
                </a:solidFill>
                <a:latin typeface="Metrophobic"/>
                <a:ea typeface="Metrophobic"/>
                <a:cs typeface="Metrophobic"/>
                <a:sym typeface="Metrophobic"/>
              </a:defRPr>
            </a:lvl2pPr>
            <a:lvl3pPr marL="1371600" marR="0" lvl="2" indent="-317500" algn="ctr" rtl="0">
              <a:lnSpc>
                <a:spcPct val="100000"/>
              </a:lnSpc>
              <a:spcBef>
                <a:spcPts val="1600"/>
              </a:spcBef>
              <a:spcAft>
                <a:spcPts val="0"/>
              </a:spcAft>
              <a:buClr>
                <a:schemeClr val="dk2"/>
              </a:buClr>
              <a:buSzPts val="2500"/>
              <a:buFont typeface="Metrophobic"/>
              <a:buNone/>
              <a:defRPr sz="2500" b="0" i="0" u="none" strike="noStrike" cap="none">
                <a:solidFill>
                  <a:schemeClr val="dk2"/>
                </a:solidFill>
                <a:latin typeface="Metrophobic"/>
                <a:ea typeface="Metrophobic"/>
                <a:cs typeface="Metrophobic"/>
                <a:sym typeface="Metrophobic"/>
              </a:defRPr>
            </a:lvl3pPr>
            <a:lvl4pPr marL="1828800" marR="0" lvl="3" indent="-317500" algn="ctr" rtl="0">
              <a:lnSpc>
                <a:spcPct val="100000"/>
              </a:lnSpc>
              <a:spcBef>
                <a:spcPts val="1600"/>
              </a:spcBef>
              <a:spcAft>
                <a:spcPts val="0"/>
              </a:spcAft>
              <a:buClr>
                <a:schemeClr val="dk2"/>
              </a:buClr>
              <a:buSzPts val="2500"/>
              <a:buFont typeface="Metrophobic"/>
              <a:buNone/>
              <a:defRPr sz="2500" b="0" i="0" u="none" strike="noStrike" cap="none">
                <a:solidFill>
                  <a:schemeClr val="dk2"/>
                </a:solidFill>
                <a:latin typeface="Metrophobic"/>
                <a:ea typeface="Metrophobic"/>
                <a:cs typeface="Metrophobic"/>
                <a:sym typeface="Metrophobic"/>
              </a:defRPr>
            </a:lvl4pPr>
            <a:lvl5pPr marL="2286000" marR="0" lvl="4" indent="-317500" algn="ctr" rtl="0">
              <a:lnSpc>
                <a:spcPct val="100000"/>
              </a:lnSpc>
              <a:spcBef>
                <a:spcPts val="1600"/>
              </a:spcBef>
              <a:spcAft>
                <a:spcPts val="0"/>
              </a:spcAft>
              <a:buClr>
                <a:schemeClr val="dk2"/>
              </a:buClr>
              <a:buSzPts val="2500"/>
              <a:buFont typeface="Metrophobic"/>
              <a:buNone/>
              <a:defRPr sz="2500" b="0" i="0" u="none" strike="noStrike" cap="none">
                <a:solidFill>
                  <a:schemeClr val="dk2"/>
                </a:solidFill>
                <a:latin typeface="Metrophobic"/>
                <a:ea typeface="Metrophobic"/>
                <a:cs typeface="Metrophobic"/>
                <a:sym typeface="Metrophobic"/>
              </a:defRPr>
            </a:lvl5pPr>
            <a:lvl6pPr marL="2743200" marR="0" lvl="5" indent="-317500" algn="ctr" rtl="0">
              <a:lnSpc>
                <a:spcPct val="100000"/>
              </a:lnSpc>
              <a:spcBef>
                <a:spcPts val="1600"/>
              </a:spcBef>
              <a:spcAft>
                <a:spcPts val="0"/>
              </a:spcAft>
              <a:buClr>
                <a:schemeClr val="dk2"/>
              </a:buClr>
              <a:buSzPts val="2500"/>
              <a:buFont typeface="Metrophobic"/>
              <a:buNone/>
              <a:defRPr sz="2500" b="0" i="0" u="none" strike="noStrike" cap="none">
                <a:solidFill>
                  <a:schemeClr val="dk2"/>
                </a:solidFill>
                <a:latin typeface="Metrophobic"/>
                <a:ea typeface="Metrophobic"/>
                <a:cs typeface="Metrophobic"/>
                <a:sym typeface="Metrophobic"/>
              </a:defRPr>
            </a:lvl6pPr>
            <a:lvl7pPr marL="3200400" marR="0" lvl="6" indent="-317500" algn="ctr" rtl="0">
              <a:lnSpc>
                <a:spcPct val="100000"/>
              </a:lnSpc>
              <a:spcBef>
                <a:spcPts val="1600"/>
              </a:spcBef>
              <a:spcAft>
                <a:spcPts val="0"/>
              </a:spcAft>
              <a:buClr>
                <a:schemeClr val="dk2"/>
              </a:buClr>
              <a:buSzPts val="2500"/>
              <a:buFont typeface="Metrophobic"/>
              <a:buNone/>
              <a:defRPr sz="2500" b="0" i="0" u="none" strike="noStrike" cap="none">
                <a:solidFill>
                  <a:schemeClr val="dk2"/>
                </a:solidFill>
                <a:latin typeface="Metrophobic"/>
                <a:ea typeface="Metrophobic"/>
                <a:cs typeface="Metrophobic"/>
                <a:sym typeface="Metrophobic"/>
              </a:defRPr>
            </a:lvl7pPr>
            <a:lvl8pPr marL="3657600" marR="0" lvl="7" indent="-317500" algn="ctr" rtl="0">
              <a:lnSpc>
                <a:spcPct val="100000"/>
              </a:lnSpc>
              <a:spcBef>
                <a:spcPts val="1600"/>
              </a:spcBef>
              <a:spcAft>
                <a:spcPts val="0"/>
              </a:spcAft>
              <a:buClr>
                <a:schemeClr val="dk2"/>
              </a:buClr>
              <a:buSzPts val="2500"/>
              <a:buFont typeface="Metrophobic"/>
              <a:buNone/>
              <a:defRPr sz="2500" b="0" i="0" u="none" strike="noStrike" cap="none">
                <a:solidFill>
                  <a:schemeClr val="dk2"/>
                </a:solidFill>
                <a:latin typeface="Metrophobic"/>
                <a:ea typeface="Metrophobic"/>
                <a:cs typeface="Metrophobic"/>
                <a:sym typeface="Metrophobic"/>
              </a:defRPr>
            </a:lvl8pPr>
            <a:lvl9pPr marL="4114800" marR="0" lvl="8" indent="-317500" algn="ctr" rtl="0">
              <a:lnSpc>
                <a:spcPct val="100000"/>
              </a:lnSpc>
              <a:spcBef>
                <a:spcPts val="1600"/>
              </a:spcBef>
              <a:spcAft>
                <a:spcPts val="1600"/>
              </a:spcAft>
              <a:buClr>
                <a:schemeClr val="dk2"/>
              </a:buClr>
              <a:buSzPts val="2500"/>
              <a:buFont typeface="Metrophobic"/>
              <a:buNone/>
              <a:defRPr sz="2500" b="0" i="0" u="none" strike="noStrike" cap="none">
                <a:solidFill>
                  <a:schemeClr val="dk2"/>
                </a:solidFill>
                <a:latin typeface="Metrophobic"/>
                <a:ea typeface="Metrophobic"/>
                <a:cs typeface="Metrophobic"/>
                <a:sym typeface="Metrophobic"/>
              </a:defRPr>
            </a:lvl9pPr>
          </a:lstStyle>
          <a:p>
            <a:pPr marL="0" indent="0" algn="l" defTabSz="1219170">
              <a:spcAft>
                <a:spcPts val="2133"/>
              </a:spcAft>
              <a:buClr>
                <a:srgbClr val="2D9537"/>
              </a:buClr>
            </a:pPr>
            <a:r>
              <a:rPr lang="vi-VN" sz="4267" kern="0" dirty="0" err="1">
                <a:solidFill>
                  <a:srgbClr val="042613"/>
                </a:solidFill>
                <a:latin typeface="Calibri"/>
              </a:rPr>
              <a:t>Giọng</a:t>
            </a:r>
            <a:r>
              <a:rPr lang="vi-VN" sz="4267" kern="0" dirty="0">
                <a:solidFill>
                  <a:srgbClr val="042613"/>
                </a:solidFill>
                <a:latin typeface="Calibri"/>
              </a:rPr>
              <a:t> </a:t>
            </a:r>
            <a:r>
              <a:rPr lang="vi-VN" sz="4267" kern="0" dirty="0" err="1">
                <a:solidFill>
                  <a:srgbClr val="042613"/>
                </a:solidFill>
                <a:latin typeface="Calibri"/>
              </a:rPr>
              <a:t>đọc</a:t>
            </a:r>
            <a:r>
              <a:rPr lang="vi-VN" sz="4267" kern="0" dirty="0">
                <a:solidFill>
                  <a:srgbClr val="042613"/>
                </a:solidFill>
                <a:latin typeface="Calibri"/>
              </a:rPr>
              <a:t> </a:t>
            </a:r>
            <a:r>
              <a:rPr lang="vi-VN" sz="4267" kern="0" dirty="0" err="1">
                <a:solidFill>
                  <a:srgbClr val="042613"/>
                </a:solidFill>
                <a:latin typeface="Calibri"/>
              </a:rPr>
              <a:t>toàn</a:t>
            </a:r>
            <a:r>
              <a:rPr lang="vi-VN" sz="4267" kern="0" dirty="0">
                <a:solidFill>
                  <a:srgbClr val="042613"/>
                </a:solidFill>
                <a:latin typeface="Calibri"/>
              </a:rPr>
              <a:t> </a:t>
            </a:r>
            <a:r>
              <a:rPr lang="vi-VN" sz="4267" kern="0" dirty="0" err="1">
                <a:solidFill>
                  <a:srgbClr val="042613"/>
                </a:solidFill>
                <a:latin typeface="Calibri"/>
              </a:rPr>
              <a:t>bài</a:t>
            </a:r>
            <a:r>
              <a:rPr lang="vi-VN" sz="4267" kern="0" dirty="0">
                <a:solidFill>
                  <a:srgbClr val="042613"/>
                </a:solidFill>
                <a:latin typeface="Calibri"/>
              </a:rPr>
              <a:t> thong </a:t>
            </a:r>
            <a:r>
              <a:rPr lang="vi-VN" sz="4267" kern="0" dirty="0" err="1">
                <a:solidFill>
                  <a:srgbClr val="042613"/>
                </a:solidFill>
                <a:latin typeface="Calibri"/>
              </a:rPr>
              <a:t>thả</a:t>
            </a:r>
            <a:r>
              <a:rPr lang="vi-VN" sz="4267" kern="0">
                <a:solidFill>
                  <a:srgbClr val="042613"/>
                </a:solidFill>
                <a:latin typeface="Calibri"/>
              </a:rPr>
              <a:t>, </a:t>
            </a:r>
            <a:r>
              <a:rPr lang="en-US" sz="4267" kern="0">
                <a:solidFill>
                  <a:srgbClr val="042613"/>
                </a:solidFill>
                <a:latin typeface="Calibri"/>
              </a:rPr>
              <a:t>rõ ràng, rành mạch</a:t>
            </a:r>
            <a:r>
              <a:rPr lang="vi-VN" sz="4267" kern="0">
                <a:solidFill>
                  <a:srgbClr val="042613"/>
                </a:solidFill>
                <a:latin typeface="Calibri"/>
              </a:rPr>
              <a:t>.</a:t>
            </a:r>
            <a:endParaRPr lang="vi-VN" sz="4267" b="1" i="1" kern="0" dirty="0">
              <a:solidFill>
                <a:srgbClr val="042613"/>
              </a:solidFill>
              <a:latin typeface="Calibri"/>
            </a:endParaRPr>
          </a:p>
        </p:txBody>
      </p:sp>
      <p:grpSp>
        <p:nvGrpSpPr>
          <p:cNvPr id="15" name="Google Shape;2409;p27">
            <a:extLst>
              <a:ext uri="{FF2B5EF4-FFF2-40B4-BE49-F238E27FC236}">
                <a16:creationId xmlns:a16="http://schemas.microsoft.com/office/drawing/2014/main" id="{8A877B58-F922-5578-D013-2F457EF3F186}"/>
              </a:ext>
            </a:extLst>
          </p:cNvPr>
          <p:cNvGrpSpPr/>
          <p:nvPr/>
        </p:nvGrpSpPr>
        <p:grpSpPr>
          <a:xfrm flipH="1">
            <a:off x="1185104" y="2211863"/>
            <a:ext cx="718821" cy="818131"/>
            <a:chOff x="6927297" y="3003225"/>
            <a:chExt cx="825599" cy="939660"/>
          </a:xfrm>
        </p:grpSpPr>
        <p:sp>
          <p:nvSpPr>
            <p:cNvPr id="16" name="Google Shape;2410;p27">
              <a:extLst>
                <a:ext uri="{FF2B5EF4-FFF2-40B4-BE49-F238E27FC236}">
                  <a16:creationId xmlns:a16="http://schemas.microsoft.com/office/drawing/2014/main" id="{2BB0B6D9-A4E0-A8FB-3ECC-57AED0319D8B}"/>
                </a:ext>
              </a:extLst>
            </p:cNvPr>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 name="Google Shape;2411;p27">
              <a:extLst>
                <a:ext uri="{FF2B5EF4-FFF2-40B4-BE49-F238E27FC236}">
                  <a16:creationId xmlns:a16="http://schemas.microsoft.com/office/drawing/2014/main" id="{BCC8AD20-5085-77E2-83AA-8D1541A0323B}"/>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2412;p27">
              <a:extLst>
                <a:ext uri="{FF2B5EF4-FFF2-40B4-BE49-F238E27FC236}">
                  <a16:creationId xmlns:a16="http://schemas.microsoft.com/office/drawing/2014/main" id="{C718D48A-7F30-2468-A958-847221955F8C}"/>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2413;p27">
              <a:extLst>
                <a:ext uri="{FF2B5EF4-FFF2-40B4-BE49-F238E27FC236}">
                  <a16:creationId xmlns:a16="http://schemas.microsoft.com/office/drawing/2014/main" id="{44D86970-3C5C-9D3D-2C85-8CB379852D73}"/>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2414;p27">
              <a:extLst>
                <a:ext uri="{FF2B5EF4-FFF2-40B4-BE49-F238E27FC236}">
                  <a16:creationId xmlns:a16="http://schemas.microsoft.com/office/drawing/2014/main" id="{3F56A654-F863-F042-F600-DC2B28EEC914}"/>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 name="Google Shape;2415;p27">
              <a:extLst>
                <a:ext uri="{FF2B5EF4-FFF2-40B4-BE49-F238E27FC236}">
                  <a16:creationId xmlns:a16="http://schemas.microsoft.com/office/drawing/2014/main" id="{7749BAE7-E614-3159-80D4-2B2D2BC59C22}"/>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 name="Google Shape;2416;p27">
              <a:extLst>
                <a:ext uri="{FF2B5EF4-FFF2-40B4-BE49-F238E27FC236}">
                  <a16:creationId xmlns:a16="http://schemas.microsoft.com/office/drawing/2014/main" id="{C1E7CA17-DFE7-1D98-FE58-C223A693DF8C}"/>
                </a:ext>
              </a:extLst>
            </p:cNvPr>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2417;p27">
              <a:extLst>
                <a:ext uri="{FF2B5EF4-FFF2-40B4-BE49-F238E27FC236}">
                  <a16:creationId xmlns:a16="http://schemas.microsoft.com/office/drawing/2014/main" id="{7E805E60-6B8C-C705-4122-EF025BC3DAB6}"/>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4" name="Google Shape;3046;p30">
            <a:extLst>
              <a:ext uri="{FF2B5EF4-FFF2-40B4-BE49-F238E27FC236}">
                <a16:creationId xmlns:a16="http://schemas.microsoft.com/office/drawing/2014/main" id="{1D14EF56-ACD8-71CD-DC1A-893744A8E45E}"/>
              </a:ext>
            </a:extLst>
          </p:cNvPr>
          <p:cNvSpPr txBox="1">
            <a:spLocks/>
          </p:cNvSpPr>
          <p:nvPr/>
        </p:nvSpPr>
        <p:spPr>
          <a:xfrm>
            <a:off x="1939373" y="3652045"/>
            <a:ext cx="8730199" cy="1564800"/>
          </a:xfrm>
          <a:prstGeom prst="rect">
            <a:avLst/>
          </a:prstGeom>
          <a:noFill/>
          <a:ln>
            <a:noFill/>
          </a:ln>
        </p:spPr>
        <p:txBody>
          <a:bodyPr spcFirstLastPara="1" wrap="square" lIns="121900" tIns="0" rIns="121900" bIns="121900"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2500"/>
              <a:buFont typeface="Metrophobic"/>
              <a:buNone/>
              <a:defRPr sz="2500" b="0" i="0" u="none" strike="noStrike" cap="none">
                <a:solidFill>
                  <a:schemeClr val="dk2"/>
                </a:solidFill>
                <a:latin typeface="Metrophobic"/>
                <a:ea typeface="Metrophobic"/>
                <a:cs typeface="Metrophobic"/>
                <a:sym typeface="Metrophobic"/>
              </a:defRPr>
            </a:lvl1pPr>
            <a:lvl2pPr marL="914400" marR="0" lvl="1" indent="-317500" algn="ctr" rtl="0">
              <a:lnSpc>
                <a:spcPct val="100000"/>
              </a:lnSpc>
              <a:spcBef>
                <a:spcPts val="1600"/>
              </a:spcBef>
              <a:spcAft>
                <a:spcPts val="0"/>
              </a:spcAft>
              <a:buClr>
                <a:schemeClr val="dk2"/>
              </a:buClr>
              <a:buSzPts val="2500"/>
              <a:buFont typeface="Metrophobic"/>
              <a:buNone/>
              <a:defRPr sz="2500" b="0" i="0" u="none" strike="noStrike" cap="none">
                <a:solidFill>
                  <a:schemeClr val="dk2"/>
                </a:solidFill>
                <a:latin typeface="Metrophobic"/>
                <a:ea typeface="Metrophobic"/>
                <a:cs typeface="Metrophobic"/>
                <a:sym typeface="Metrophobic"/>
              </a:defRPr>
            </a:lvl2pPr>
            <a:lvl3pPr marL="1371600" marR="0" lvl="2" indent="-317500" algn="ctr" rtl="0">
              <a:lnSpc>
                <a:spcPct val="100000"/>
              </a:lnSpc>
              <a:spcBef>
                <a:spcPts val="1600"/>
              </a:spcBef>
              <a:spcAft>
                <a:spcPts val="0"/>
              </a:spcAft>
              <a:buClr>
                <a:schemeClr val="dk2"/>
              </a:buClr>
              <a:buSzPts val="2500"/>
              <a:buFont typeface="Metrophobic"/>
              <a:buNone/>
              <a:defRPr sz="2500" b="0" i="0" u="none" strike="noStrike" cap="none">
                <a:solidFill>
                  <a:schemeClr val="dk2"/>
                </a:solidFill>
                <a:latin typeface="Metrophobic"/>
                <a:ea typeface="Metrophobic"/>
                <a:cs typeface="Metrophobic"/>
                <a:sym typeface="Metrophobic"/>
              </a:defRPr>
            </a:lvl3pPr>
            <a:lvl4pPr marL="1828800" marR="0" lvl="3" indent="-317500" algn="ctr" rtl="0">
              <a:lnSpc>
                <a:spcPct val="100000"/>
              </a:lnSpc>
              <a:spcBef>
                <a:spcPts val="1600"/>
              </a:spcBef>
              <a:spcAft>
                <a:spcPts val="0"/>
              </a:spcAft>
              <a:buClr>
                <a:schemeClr val="dk2"/>
              </a:buClr>
              <a:buSzPts val="2500"/>
              <a:buFont typeface="Metrophobic"/>
              <a:buNone/>
              <a:defRPr sz="2500" b="0" i="0" u="none" strike="noStrike" cap="none">
                <a:solidFill>
                  <a:schemeClr val="dk2"/>
                </a:solidFill>
                <a:latin typeface="Metrophobic"/>
                <a:ea typeface="Metrophobic"/>
                <a:cs typeface="Metrophobic"/>
                <a:sym typeface="Metrophobic"/>
              </a:defRPr>
            </a:lvl4pPr>
            <a:lvl5pPr marL="2286000" marR="0" lvl="4" indent="-317500" algn="ctr" rtl="0">
              <a:lnSpc>
                <a:spcPct val="100000"/>
              </a:lnSpc>
              <a:spcBef>
                <a:spcPts val="1600"/>
              </a:spcBef>
              <a:spcAft>
                <a:spcPts val="0"/>
              </a:spcAft>
              <a:buClr>
                <a:schemeClr val="dk2"/>
              </a:buClr>
              <a:buSzPts val="2500"/>
              <a:buFont typeface="Metrophobic"/>
              <a:buNone/>
              <a:defRPr sz="2500" b="0" i="0" u="none" strike="noStrike" cap="none">
                <a:solidFill>
                  <a:schemeClr val="dk2"/>
                </a:solidFill>
                <a:latin typeface="Metrophobic"/>
                <a:ea typeface="Metrophobic"/>
                <a:cs typeface="Metrophobic"/>
                <a:sym typeface="Metrophobic"/>
              </a:defRPr>
            </a:lvl5pPr>
            <a:lvl6pPr marL="2743200" marR="0" lvl="5" indent="-317500" algn="ctr" rtl="0">
              <a:lnSpc>
                <a:spcPct val="100000"/>
              </a:lnSpc>
              <a:spcBef>
                <a:spcPts val="1600"/>
              </a:spcBef>
              <a:spcAft>
                <a:spcPts val="0"/>
              </a:spcAft>
              <a:buClr>
                <a:schemeClr val="dk2"/>
              </a:buClr>
              <a:buSzPts val="2500"/>
              <a:buFont typeface="Metrophobic"/>
              <a:buNone/>
              <a:defRPr sz="2500" b="0" i="0" u="none" strike="noStrike" cap="none">
                <a:solidFill>
                  <a:schemeClr val="dk2"/>
                </a:solidFill>
                <a:latin typeface="Metrophobic"/>
                <a:ea typeface="Metrophobic"/>
                <a:cs typeface="Metrophobic"/>
                <a:sym typeface="Metrophobic"/>
              </a:defRPr>
            </a:lvl6pPr>
            <a:lvl7pPr marL="3200400" marR="0" lvl="6" indent="-317500" algn="ctr" rtl="0">
              <a:lnSpc>
                <a:spcPct val="100000"/>
              </a:lnSpc>
              <a:spcBef>
                <a:spcPts val="1600"/>
              </a:spcBef>
              <a:spcAft>
                <a:spcPts val="0"/>
              </a:spcAft>
              <a:buClr>
                <a:schemeClr val="dk2"/>
              </a:buClr>
              <a:buSzPts val="2500"/>
              <a:buFont typeface="Metrophobic"/>
              <a:buNone/>
              <a:defRPr sz="2500" b="0" i="0" u="none" strike="noStrike" cap="none">
                <a:solidFill>
                  <a:schemeClr val="dk2"/>
                </a:solidFill>
                <a:latin typeface="Metrophobic"/>
                <a:ea typeface="Metrophobic"/>
                <a:cs typeface="Metrophobic"/>
                <a:sym typeface="Metrophobic"/>
              </a:defRPr>
            </a:lvl7pPr>
            <a:lvl8pPr marL="3657600" marR="0" lvl="7" indent="-317500" algn="ctr" rtl="0">
              <a:lnSpc>
                <a:spcPct val="100000"/>
              </a:lnSpc>
              <a:spcBef>
                <a:spcPts val="1600"/>
              </a:spcBef>
              <a:spcAft>
                <a:spcPts val="0"/>
              </a:spcAft>
              <a:buClr>
                <a:schemeClr val="dk2"/>
              </a:buClr>
              <a:buSzPts val="2500"/>
              <a:buFont typeface="Metrophobic"/>
              <a:buNone/>
              <a:defRPr sz="2500" b="0" i="0" u="none" strike="noStrike" cap="none">
                <a:solidFill>
                  <a:schemeClr val="dk2"/>
                </a:solidFill>
                <a:latin typeface="Metrophobic"/>
                <a:ea typeface="Metrophobic"/>
                <a:cs typeface="Metrophobic"/>
                <a:sym typeface="Metrophobic"/>
              </a:defRPr>
            </a:lvl8pPr>
            <a:lvl9pPr marL="4114800" marR="0" lvl="8" indent="-317500" algn="ctr" rtl="0">
              <a:lnSpc>
                <a:spcPct val="100000"/>
              </a:lnSpc>
              <a:spcBef>
                <a:spcPts val="1600"/>
              </a:spcBef>
              <a:spcAft>
                <a:spcPts val="1600"/>
              </a:spcAft>
              <a:buClr>
                <a:schemeClr val="dk2"/>
              </a:buClr>
              <a:buSzPts val="2500"/>
              <a:buFont typeface="Metrophobic"/>
              <a:buNone/>
              <a:defRPr sz="2500" b="0" i="0" u="none" strike="noStrike" cap="none">
                <a:solidFill>
                  <a:schemeClr val="dk2"/>
                </a:solidFill>
                <a:latin typeface="Metrophobic"/>
                <a:ea typeface="Metrophobic"/>
                <a:cs typeface="Metrophobic"/>
                <a:sym typeface="Metrophobic"/>
              </a:defRPr>
            </a:lvl9pPr>
          </a:lstStyle>
          <a:p>
            <a:pPr marL="0" indent="0" algn="just" defTabSz="1219170">
              <a:spcAft>
                <a:spcPts val="2133"/>
              </a:spcAft>
              <a:buClr>
                <a:srgbClr val="2D9537"/>
              </a:buClr>
            </a:pPr>
            <a:r>
              <a:rPr lang="vi-VN" sz="4267" kern="0" dirty="0" err="1">
                <a:solidFill>
                  <a:srgbClr val="042613"/>
                </a:solidFill>
                <a:latin typeface="Calibri"/>
              </a:rPr>
              <a:t>Nhấn</a:t>
            </a:r>
            <a:r>
              <a:rPr lang="vi-VN" sz="4267" kern="0" dirty="0">
                <a:solidFill>
                  <a:srgbClr val="042613"/>
                </a:solidFill>
                <a:latin typeface="Calibri"/>
              </a:rPr>
              <a:t> </a:t>
            </a:r>
            <a:r>
              <a:rPr lang="vi-VN" sz="4267" kern="0" dirty="0" err="1">
                <a:solidFill>
                  <a:srgbClr val="042613"/>
                </a:solidFill>
                <a:latin typeface="Calibri"/>
              </a:rPr>
              <a:t>giọng</a:t>
            </a:r>
            <a:r>
              <a:rPr lang="vi-VN" sz="4267" kern="0" dirty="0">
                <a:solidFill>
                  <a:srgbClr val="042613"/>
                </a:solidFill>
                <a:latin typeface="Calibri"/>
              </a:rPr>
              <a:t> </a:t>
            </a:r>
            <a:r>
              <a:rPr lang="vi-VN" sz="4267" kern="0" dirty="0" err="1">
                <a:solidFill>
                  <a:srgbClr val="042613"/>
                </a:solidFill>
                <a:latin typeface="Calibri"/>
              </a:rPr>
              <a:t>những</a:t>
            </a:r>
            <a:r>
              <a:rPr lang="vi-VN" sz="4267" kern="0" dirty="0">
                <a:solidFill>
                  <a:srgbClr val="042613"/>
                </a:solidFill>
                <a:latin typeface="Calibri"/>
              </a:rPr>
              <a:t> </a:t>
            </a:r>
            <a:r>
              <a:rPr lang="vi-VN" sz="4267" kern="0" dirty="0" err="1">
                <a:solidFill>
                  <a:srgbClr val="042613"/>
                </a:solidFill>
                <a:latin typeface="Calibri"/>
              </a:rPr>
              <a:t>từ</a:t>
            </a:r>
            <a:r>
              <a:rPr lang="vi-VN" sz="4267" kern="0" dirty="0">
                <a:solidFill>
                  <a:srgbClr val="042613"/>
                </a:solidFill>
                <a:latin typeface="Calibri"/>
              </a:rPr>
              <a:t> </a:t>
            </a:r>
            <a:r>
              <a:rPr lang="vi-VN" sz="4267" kern="0" err="1">
                <a:solidFill>
                  <a:srgbClr val="042613"/>
                </a:solidFill>
                <a:latin typeface="Calibri"/>
              </a:rPr>
              <a:t>ngữ</a:t>
            </a:r>
            <a:r>
              <a:rPr lang="vi-VN" sz="4267" kern="0">
                <a:solidFill>
                  <a:srgbClr val="042613"/>
                </a:solidFill>
                <a:latin typeface="Calibri"/>
              </a:rPr>
              <a:t> </a:t>
            </a:r>
            <a:r>
              <a:rPr lang="en-US" sz="4267" kern="0">
                <a:solidFill>
                  <a:srgbClr val="042613"/>
                </a:solidFill>
                <a:latin typeface="Calibri"/>
              </a:rPr>
              <a:t>chỉ tên, mục đích, ý nghĩa... của cuộc thi.</a:t>
            </a:r>
            <a:endParaRPr lang="vi-VN" sz="4267" b="1" i="1" kern="0" dirty="0">
              <a:solidFill>
                <a:srgbClr val="042613"/>
              </a:solidFill>
              <a:latin typeface="Calibri"/>
            </a:endParaRPr>
          </a:p>
        </p:txBody>
      </p:sp>
      <p:grpSp>
        <p:nvGrpSpPr>
          <p:cNvPr id="25" name="Google Shape;2409;p27">
            <a:extLst>
              <a:ext uri="{FF2B5EF4-FFF2-40B4-BE49-F238E27FC236}">
                <a16:creationId xmlns:a16="http://schemas.microsoft.com/office/drawing/2014/main" id="{70B22E68-752A-9687-1C7E-272CD48923B0}"/>
              </a:ext>
            </a:extLst>
          </p:cNvPr>
          <p:cNvGrpSpPr/>
          <p:nvPr/>
        </p:nvGrpSpPr>
        <p:grpSpPr>
          <a:xfrm flipH="1">
            <a:off x="1220554" y="3601130"/>
            <a:ext cx="718821" cy="818131"/>
            <a:chOff x="6927297" y="3003225"/>
            <a:chExt cx="825599" cy="939660"/>
          </a:xfrm>
        </p:grpSpPr>
        <p:sp>
          <p:nvSpPr>
            <p:cNvPr id="26" name="Google Shape;2410;p27">
              <a:extLst>
                <a:ext uri="{FF2B5EF4-FFF2-40B4-BE49-F238E27FC236}">
                  <a16:creationId xmlns:a16="http://schemas.microsoft.com/office/drawing/2014/main" id="{92940933-F377-E6AC-11FD-F79E0F465B5C}"/>
                </a:ext>
              </a:extLst>
            </p:cNvPr>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2411;p27">
              <a:extLst>
                <a:ext uri="{FF2B5EF4-FFF2-40B4-BE49-F238E27FC236}">
                  <a16:creationId xmlns:a16="http://schemas.microsoft.com/office/drawing/2014/main" id="{E01B2481-6A0F-199F-473E-3772EAEDAA1A}"/>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2412;p27">
              <a:extLst>
                <a:ext uri="{FF2B5EF4-FFF2-40B4-BE49-F238E27FC236}">
                  <a16:creationId xmlns:a16="http://schemas.microsoft.com/office/drawing/2014/main" id="{AC5B8BA1-7429-A875-C30A-DB436D909F07}"/>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2413;p27">
              <a:extLst>
                <a:ext uri="{FF2B5EF4-FFF2-40B4-BE49-F238E27FC236}">
                  <a16:creationId xmlns:a16="http://schemas.microsoft.com/office/drawing/2014/main" id="{46030616-5792-D8B9-B7CB-D18AA5C23701}"/>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2414;p27">
              <a:extLst>
                <a:ext uri="{FF2B5EF4-FFF2-40B4-BE49-F238E27FC236}">
                  <a16:creationId xmlns:a16="http://schemas.microsoft.com/office/drawing/2014/main" id="{BA5DD278-E44F-ED04-1D9C-B1BE488292C4}"/>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2415;p27">
              <a:extLst>
                <a:ext uri="{FF2B5EF4-FFF2-40B4-BE49-F238E27FC236}">
                  <a16:creationId xmlns:a16="http://schemas.microsoft.com/office/drawing/2014/main" id="{A6B3A4A8-0B27-3061-16FB-B873A3BE042F}"/>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2416;p27">
              <a:extLst>
                <a:ext uri="{FF2B5EF4-FFF2-40B4-BE49-F238E27FC236}">
                  <a16:creationId xmlns:a16="http://schemas.microsoft.com/office/drawing/2014/main" id="{FB22291E-AC2B-DD4F-F599-70DEC107884B}"/>
                </a:ext>
              </a:extLst>
            </p:cNvPr>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2417;p27">
              <a:extLst>
                <a:ext uri="{FF2B5EF4-FFF2-40B4-BE49-F238E27FC236}">
                  <a16:creationId xmlns:a16="http://schemas.microsoft.com/office/drawing/2014/main" id="{4B335CA7-ACB4-C1F7-6928-42E7E2B837A6}"/>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10247333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3F79C4A5-8744-019E-D7E9-3A02CC8FA6FD}"/>
              </a:ext>
            </a:extLst>
          </p:cNvPr>
          <p:cNvSpPr/>
          <p:nvPr/>
        </p:nvSpPr>
        <p:spPr>
          <a:xfrm>
            <a:off x="176347" y="1226528"/>
            <a:ext cx="11684370" cy="551272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sp>
        <p:nvSpPr>
          <p:cNvPr id="5" name="Google Shape;3078;p30">
            <a:extLst>
              <a:ext uri="{FF2B5EF4-FFF2-40B4-BE49-F238E27FC236}">
                <a16:creationId xmlns:a16="http://schemas.microsoft.com/office/drawing/2014/main" id="{A442FEF1-7A7C-0DE4-03A8-62DAFD3AFF5E}"/>
              </a:ext>
            </a:extLst>
          </p:cNvPr>
          <p:cNvSpPr/>
          <p:nvPr/>
        </p:nvSpPr>
        <p:spPr>
          <a:xfrm>
            <a:off x="11667252" y="2491749"/>
            <a:ext cx="1049497" cy="244455"/>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 name="Google Shape;3078;p30">
            <a:extLst>
              <a:ext uri="{FF2B5EF4-FFF2-40B4-BE49-F238E27FC236}">
                <a16:creationId xmlns:a16="http://schemas.microsoft.com/office/drawing/2014/main" id="{EA503BAF-2763-5E94-1BC5-F6112779016F}"/>
              </a:ext>
            </a:extLst>
          </p:cNvPr>
          <p:cNvSpPr/>
          <p:nvPr/>
        </p:nvSpPr>
        <p:spPr>
          <a:xfrm>
            <a:off x="7358842" y="1"/>
            <a:ext cx="1049497" cy="244455"/>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 name="Hộp Văn bản 1">
            <a:extLst>
              <a:ext uri="{FF2B5EF4-FFF2-40B4-BE49-F238E27FC236}">
                <a16:creationId xmlns:a16="http://schemas.microsoft.com/office/drawing/2014/main" id="{0BC8396D-DE9D-E083-A577-6CA307C2CBEF}"/>
              </a:ext>
            </a:extLst>
          </p:cNvPr>
          <p:cNvSpPr txBox="1"/>
          <p:nvPr/>
        </p:nvSpPr>
        <p:spPr>
          <a:xfrm>
            <a:off x="381966" y="1482343"/>
            <a:ext cx="11079667" cy="5632311"/>
          </a:xfrm>
          <a:prstGeom prst="rect">
            <a:avLst/>
          </a:prstGeom>
          <a:noFill/>
        </p:spPr>
        <p:txBody>
          <a:bodyPr wrap="square" rtlCol="0">
            <a:spAutoFit/>
          </a:bodyPr>
          <a:lstStyle/>
          <a:p>
            <a:pPr algn="just" defTabSz="1219170">
              <a:buClr>
                <a:srgbClr val="000000"/>
              </a:buClr>
            </a:pPr>
            <a:r>
              <a:rPr lang="en-US" sz="3600" kern="0">
                <a:solidFill>
                  <a:srgbClr val="000000"/>
                </a:solidFill>
                <a:cs typeface="Arial"/>
                <a:sym typeface="Arial"/>
              </a:rPr>
              <a:t>	</a:t>
            </a:r>
            <a:r>
              <a:rPr lang="vi-VN" sz="3600" kern="0">
                <a:solidFill>
                  <a:srgbClr val="000000"/>
                </a:solidFill>
                <a:cs typeface="Arial"/>
                <a:sym typeface="Arial"/>
              </a:rPr>
              <a:t>Các tác phẩm đoạt giải được dịch sang tiếng Nhật, biên tập, vẽ minh hoạ, in ấn và phát hành rộng rãi dưới dạng tuyển tập song ngữ Việt – Nhật. Toàn bộ lợi nhuận từ việc bán sách được trao tặng cho các quỹ khuyến học, khuyến đọc của Việt Nam.</a:t>
            </a:r>
          </a:p>
          <a:p>
            <a:pPr algn="just" defTabSz="1219170">
              <a:buClr>
                <a:srgbClr val="000000"/>
              </a:buClr>
            </a:pPr>
            <a:r>
              <a:rPr lang="vi-VN" sz="3600" kern="0">
                <a:solidFill>
                  <a:srgbClr val="000000"/>
                </a:solidFill>
                <a:cs typeface="Arial"/>
                <a:sym typeface="Arial"/>
              </a:rPr>
              <a:t>	Hằng năm, thí sinh đoạt giải Đặc biệt được tham gia lễ trao giải tại Nhật Bản và được khắc tên trên cúp "Đoá hoa đồng thoại" – phần thưởng vinh danh các tác giả xuất sắc. </a:t>
            </a:r>
          </a:p>
          <a:p>
            <a:pPr algn="just" defTabSz="1219170">
              <a:buClr>
                <a:srgbClr val="000000"/>
              </a:buClr>
            </a:pPr>
            <a:r>
              <a:rPr lang="vi-VN" sz="3600" kern="0">
                <a:solidFill>
                  <a:srgbClr val="000000"/>
                </a:solidFill>
                <a:cs typeface="Arial"/>
                <a:sym typeface="Arial"/>
              </a:rPr>
              <a:t>						</a:t>
            </a:r>
            <a:endParaRPr lang="en-US" sz="3600" kern="0" dirty="0">
              <a:solidFill>
                <a:srgbClr val="000000"/>
              </a:solidFill>
              <a:latin typeface="Calibri"/>
              <a:cs typeface="Arial"/>
              <a:sym typeface="Arial"/>
            </a:endParaRPr>
          </a:p>
        </p:txBody>
      </p:sp>
      <p:sp>
        <p:nvSpPr>
          <p:cNvPr id="12" name="Hộp Văn bản 11">
            <a:extLst>
              <a:ext uri="{FF2B5EF4-FFF2-40B4-BE49-F238E27FC236}">
                <a16:creationId xmlns:a16="http://schemas.microsoft.com/office/drawing/2014/main" id="{49A6F328-D12A-79E7-08E7-B39C7205C8CB}"/>
              </a:ext>
            </a:extLst>
          </p:cNvPr>
          <p:cNvSpPr txBox="1"/>
          <p:nvPr/>
        </p:nvSpPr>
        <p:spPr>
          <a:xfrm>
            <a:off x="1509231" y="137645"/>
            <a:ext cx="9173539" cy="995209"/>
          </a:xfrm>
          <a:prstGeom prst="rect">
            <a:avLst/>
          </a:prstGeom>
          <a:noFill/>
        </p:spPr>
        <p:txBody>
          <a:bodyPr wrap="square" rtlCol="0">
            <a:spAutoFit/>
          </a:bodyPr>
          <a:lstStyle/>
          <a:p>
            <a:pPr algn="ctr" defTabSz="1219170">
              <a:buClr>
                <a:srgbClr val="000000"/>
              </a:buClr>
            </a:pPr>
            <a:r>
              <a:rPr lang="vi-VN" sz="5867" b="1" kern="0" spc="67" dirty="0" err="1">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Lắng</a:t>
            </a:r>
            <a:r>
              <a:rPr lang="vi-VN" sz="5867" b="1" kern="0" spc="67" dirty="0">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 nghe </a:t>
            </a:r>
            <a:r>
              <a:rPr lang="vi-VN" sz="5867" b="1" kern="0" spc="67" dirty="0" err="1">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đọc</a:t>
            </a:r>
            <a:r>
              <a:rPr lang="vi-VN" sz="5867" b="1" kern="0" spc="67" dirty="0">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 </a:t>
            </a:r>
            <a:r>
              <a:rPr lang="vi-VN" sz="5867" b="1" kern="0" spc="67" dirty="0" err="1">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mẫu</a:t>
            </a:r>
            <a:endParaRPr lang="en-US" sz="5867" b="1" kern="0" spc="67" dirty="0">
              <a:ln w="9525" cmpd="sng">
                <a:solidFill>
                  <a:srgbClr val="82A901"/>
                </a:solidFill>
                <a:prstDash val="solid"/>
              </a:ln>
              <a:solidFill>
                <a:srgbClr val="70AD47">
                  <a:tint val="1000"/>
                </a:srgbClr>
              </a:solidFill>
              <a:effectLst>
                <a:glow rad="38100">
                  <a:srgbClr val="82A901">
                    <a:alpha val="40000"/>
                  </a:srgbClr>
                </a:glow>
              </a:effectLst>
              <a:latin typeface="SVN-Poky's"/>
              <a:cs typeface="Arial"/>
              <a:sym typeface="Arial"/>
            </a:endParaRPr>
          </a:p>
        </p:txBody>
      </p:sp>
    </p:spTree>
    <p:extLst>
      <p:ext uri="{BB962C8B-B14F-4D97-AF65-F5344CB8AC3E}">
        <p14:creationId xmlns:p14="http://schemas.microsoft.com/office/powerpoint/2010/main" val="2010549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078;p30">
            <a:extLst>
              <a:ext uri="{FF2B5EF4-FFF2-40B4-BE49-F238E27FC236}">
                <a16:creationId xmlns:a16="http://schemas.microsoft.com/office/drawing/2014/main" id="{A442FEF1-7A7C-0DE4-03A8-62DAFD3AFF5E}"/>
              </a:ext>
            </a:extLst>
          </p:cNvPr>
          <p:cNvSpPr/>
          <p:nvPr/>
        </p:nvSpPr>
        <p:spPr>
          <a:xfrm>
            <a:off x="11667252" y="2491749"/>
            <a:ext cx="1049497" cy="244455"/>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3078;p30">
            <a:extLst>
              <a:ext uri="{FF2B5EF4-FFF2-40B4-BE49-F238E27FC236}">
                <a16:creationId xmlns:a16="http://schemas.microsoft.com/office/drawing/2014/main" id="{EA503BAF-2763-5E94-1BC5-F6112779016F}"/>
              </a:ext>
            </a:extLst>
          </p:cNvPr>
          <p:cNvSpPr/>
          <p:nvPr/>
        </p:nvSpPr>
        <p:spPr>
          <a:xfrm>
            <a:off x="7358842" y="1"/>
            <a:ext cx="1049497" cy="244455"/>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Hình chữ nhật: Góc Tròn 3">
            <a:extLst>
              <a:ext uri="{FF2B5EF4-FFF2-40B4-BE49-F238E27FC236}">
                <a16:creationId xmlns:a16="http://schemas.microsoft.com/office/drawing/2014/main" id="{3F79C4A5-8744-019E-D7E9-3A02CC8FA6FD}"/>
              </a:ext>
            </a:extLst>
          </p:cNvPr>
          <p:cNvSpPr/>
          <p:nvPr/>
        </p:nvSpPr>
        <p:spPr>
          <a:xfrm>
            <a:off x="1043009" y="1828786"/>
            <a:ext cx="10133290" cy="392936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14" name="Google Shape;3046;p30">
            <a:extLst>
              <a:ext uri="{FF2B5EF4-FFF2-40B4-BE49-F238E27FC236}">
                <a16:creationId xmlns:a16="http://schemas.microsoft.com/office/drawing/2014/main" id="{57E11245-AD43-6BEC-BE22-2167BB8DD661}"/>
              </a:ext>
            </a:extLst>
          </p:cNvPr>
          <p:cNvSpPr txBox="1">
            <a:spLocks/>
          </p:cNvSpPr>
          <p:nvPr/>
        </p:nvSpPr>
        <p:spPr>
          <a:xfrm>
            <a:off x="1927074" y="2247594"/>
            <a:ext cx="9044373" cy="1564800"/>
          </a:xfrm>
          <a:prstGeom prst="rect">
            <a:avLst/>
          </a:prstGeom>
          <a:noFill/>
          <a:ln>
            <a:noFill/>
          </a:ln>
        </p:spPr>
        <p:txBody>
          <a:bodyPr spcFirstLastPara="1" wrap="square" lIns="121900" tIns="0" rIns="121900" bIns="121900"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2500"/>
              <a:buFont typeface="Metrophobic"/>
              <a:buNone/>
              <a:defRPr sz="2500" b="0" i="0" u="none" strike="noStrike" cap="none">
                <a:solidFill>
                  <a:schemeClr val="dk2"/>
                </a:solidFill>
                <a:latin typeface="Metrophobic"/>
                <a:ea typeface="Metrophobic"/>
                <a:cs typeface="Metrophobic"/>
                <a:sym typeface="Metrophobic"/>
              </a:defRPr>
            </a:lvl1pPr>
            <a:lvl2pPr marL="914400" marR="0" lvl="1" indent="-317500" algn="ctr" rtl="0">
              <a:lnSpc>
                <a:spcPct val="100000"/>
              </a:lnSpc>
              <a:spcBef>
                <a:spcPts val="1600"/>
              </a:spcBef>
              <a:spcAft>
                <a:spcPts val="0"/>
              </a:spcAft>
              <a:buClr>
                <a:schemeClr val="dk2"/>
              </a:buClr>
              <a:buSzPts val="2500"/>
              <a:buFont typeface="Metrophobic"/>
              <a:buNone/>
              <a:defRPr sz="2500" b="0" i="0" u="none" strike="noStrike" cap="none">
                <a:solidFill>
                  <a:schemeClr val="dk2"/>
                </a:solidFill>
                <a:latin typeface="Metrophobic"/>
                <a:ea typeface="Metrophobic"/>
                <a:cs typeface="Metrophobic"/>
                <a:sym typeface="Metrophobic"/>
              </a:defRPr>
            </a:lvl2pPr>
            <a:lvl3pPr marL="1371600" marR="0" lvl="2" indent="-317500" algn="ctr" rtl="0">
              <a:lnSpc>
                <a:spcPct val="100000"/>
              </a:lnSpc>
              <a:spcBef>
                <a:spcPts val="1600"/>
              </a:spcBef>
              <a:spcAft>
                <a:spcPts val="0"/>
              </a:spcAft>
              <a:buClr>
                <a:schemeClr val="dk2"/>
              </a:buClr>
              <a:buSzPts val="2500"/>
              <a:buFont typeface="Metrophobic"/>
              <a:buNone/>
              <a:defRPr sz="2500" b="0" i="0" u="none" strike="noStrike" cap="none">
                <a:solidFill>
                  <a:schemeClr val="dk2"/>
                </a:solidFill>
                <a:latin typeface="Metrophobic"/>
                <a:ea typeface="Metrophobic"/>
                <a:cs typeface="Metrophobic"/>
                <a:sym typeface="Metrophobic"/>
              </a:defRPr>
            </a:lvl3pPr>
            <a:lvl4pPr marL="1828800" marR="0" lvl="3" indent="-317500" algn="ctr" rtl="0">
              <a:lnSpc>
                <a:spcPct val="100000"/>
              </a:lnSpc>
              <a:spcBef>
                <a:spcPts val="1600"/>
              </a:spcBef>
              <a:spcAft>
                <a:spcPts val="0"/>
              </a:spcAft>
              <a:buClr>
                <a:schemeClr val="dk2"/>
              </a:buClr>
              <a:buSzPts val="2500"/>
              <a:buFont typeface="Metrophobic"/>
              <a:buNone/>
              <a:defRPr sz="2500" b="0" i="0" u="none" strike="noStrike" cap="none">
                <a:solidFill>
                  <a:schemeClr val="dk2"/>
                </a:solidFill>
                <a:latin typeface="Metrophobic"/>
                <a:ea typeface="Metrophobic"/>
                <a:cs typeface="Metrophobic"/>
                <a:sym typeface="Metrophobic"/>
              </a:defRPr>
            </a:lvl4pPr>
            <a:lvl5pPr marL="2286000" marR="0" lvl="4" indent="-317500" algn="ctr" rtl="0">
              <a:lnSpc>
                <a:spcPct val="100000"/>
              </a:lnSpc>
              <a:spcBef>
                <a:spcPts val="1600"/>
              </a:spcBef>
              <a:spcAft>
                <a:spcPts val="0"/>
              </a:spcAft>
              <a:buClr>
                <a:schemeClr val="dk2"/>
              </a:buClr>
              <a:buSzPts val="2500"/>
              <a:buFont typeface="Metrophobic"/>
              <a:buNone/>
              <a:defRPr sz="2500" b="0" i="0" u="none" strike="noStrike" cap="none">
                <a:solidFill>
                  <a:schemeClr val="dk2"/>
                </a:solidFill>
                <a:latin typeface="Metrophobic"/>
                <a:ea typeface="Metrophobic"/>
                <a:cs typeface="Metrophobic"/>
                <a:sym typeface="Metrophobic"/>
              </a:defRPr>
            </a:lvl5pPr>
            <a:lvl6pPr marL="2743200" marR="0" lvl="5" indent="-317500" algn="ctr" rtl="0">
              <a:lnSpc>
                <a:spcPct val="100000"/>
              </a:lnSpc>
              <a:spcBef>
                <a:spcPts val="1600"/>
              </a:spcBef>
              <a:spcAft>
                <a:spcPts val="0"/>
              </a:spcAft>
              <a:buClr>
                <a:schemeClr val="dk2"/>
              </a:buClr>
              <a:buSzPts val="2500"/>
              <a:buFont typeface="Metrophobic"/>
              <a:buNone/>
              <a:defRPr sz="2500" b="0" i="0" u="none" strike="noStrike" cap="none">
                <a:solidFill>
                  <a:schemeClr val="dk2"/>
                </a:solidFill>
                <a:latin typeface="Metrophobic"/>
                <a:ea typeface="Metrophobic"/>
                <a:cs typeface="Metrophobic"/>
                <a:sym typeface="Metrophobic"/>
              </a:defRPr>
            </a:lvl6pPr>
            <a:lvl7pPr marL="3200400" marR="0" lvl="6" indent="-317500" algn="ctr" rtl="0">
              <a:lnSpc>
                <a:spcPct val="100000"/>
              </a:lnSpc>
              <a:spcBef>
                <a:spcPts val="1600"/>
              </a:spcBef>
              <a:spcAft>
                <a:spcPts val="0"/>
              </a:spcAft>
              <a:buClr>
                <a:schemeClr val="dk2"/>
              </a:buClr>
              <a:buSzPts val="2500"/>
              <a:buFont typeface="Metrophobic"/>
              <a:buNone/>
              <a:defRPr sz="2500" b="0" i="0" u="none" strike="noStrike" cap="none">
                <a:solidFill>
                  <a:schemeClr val="dk2"/>
                </a:solidFill>
                <a:latin typeface="Metrophobic"/>
                <a:ea typeface="Metrophobic"/>
                <a:cs typeface="Metrophobic"/>
                <a:sym typeface="Metrophobic"/>
              </a:defRPr>
            </a:lvl7pPr>
            <a:lvl8pPr marL="3657600" marR="0" lvl="7" indent="-317500" algn="ctr" rtl="0">
              <a:lnSpc>
                <a:spcPct val="100000"/>
              </a:lnSpc>
              <a:spcBef>
                <a:spcPts val="1600"/>
              </a:spcBef>
              <a:spcAft>
                <a:spcPts val="0"/>
              </a:spcAft>
              <a:buClr>
                <a:schemeClr val="dk2"/>
              </a:buClr>
              <a:buSzPts val="2500"/>
              <a:buFont typeface="Metrophobic"/>
              <a:buNone/>
              <a:defRPr sz="2500" b="0" i="0" u="none" strike="noStrike" cap="none">
                <a:solidFill>
                  <a:schemeClr val="dk2"/>
                </a:solidFill>
                <a:latin typeface="Metrophobic"/>
                <a:ea typeface="Metrophobic"/>
                <a:cs typeface="Metrophobic"/>
                <a:sym typeface="Metrophobic"/>
              </a:defRPr>
            </a:lvl8pPr>
            <a:lvl9pPr marL="4114800" marR="0" lvl="8" indent="-317500" algn="ctr" rtl="0">
              <a:lnSpc>
                <a:spcPct val="100000"/>
              </a:lnSpc>
              <a:spcBef>
                <a:spcPts val="1600"/>
              </a:spcBef>
              <a:spcAft>
                <a:spcPts val="1600"/>
              </a:spcAft>
              <a:buClr>
                <a:schemeClr val="dk2"/>
              </a:buClr>
              <a:buSzPts val="2500"/>
              <a:buFont typeface="Metrophobic"/>
              <a:buNone/>
              <a:defRPr sz="2500" b="0" i="0" u="none" strike="noStrike" cap="none">
                <a:solidFill>
                  <a:schemeClr val="dk2"/>
                </a:solidFill>
                <a:latin typeface="Metrophobic"/>
                <a:ea typeface="Metrophobic"/>
                <a:cs typeface="Metrophobic"/>
                <a:sym typeface="Metrophobic"/>
              </a:defRPr>
            </a:lvl9pPr>
          </a:lstStyle>
          <a:p>
            <a:pPr marL="0" marR="0" lvl="0" indent="0" algn="l" defTabSz="1219170" rtl="0" eaLnBrk="1" fontAlgn="auto" latinLnBrk="0" hangingPunct="1">
              <a:lnSpc>
                <a:spcPct val="100000"/>
              </a:lnSpc>
              <a:spcBef>
                <a:spcPts val="0"/>
              </a:spcBef>
              <a:spcAft>
                <a:spcPts val="2133"/>
              </a:spcAft>
              <a:buClr>
                <a:srgbClr val="2D9537"/>
              </a:buClr>
              <a:buSzPts val="2500"/>
              <a:buFont typeface="Metrophobic"/>
              <a:buNone/>
              <a:tabLst/>
              <a:defRPr/>
            </a:pPr>
            <a:r>
              <a:rPr kumimoji="0" lang="vi-VN" sz="4267" b="0" i="0" u="none" strike="noStrike" kern="0" cap="none" spc="0" normalizeH="0" baseline="0" noProof="0" dirty="0" err="1">
                <a:ln>
                  <a:noFill/>
                </a:ln>
                <a:solidFill>
                  <a:srgbClr val="042613"/>
                </a:solidFill>
                <a:effectLst/>
                <a:uLnTx/>
                <a:uFillTx/>
                <a:latin typeface="Calibri"/>
                <a:sym typeface="Metrophobic"/>
              </a:rPr>
              <a:t>Giọng</a:t>
            </a:r>
            <a:r>
              <a:rPr kumimoji="0" lang="vi-VN" sz="4267" b="0" i="0" u="none" strike="noStrike" kern="0" cap="none" spc="0" normalizeH="0" baseline="0" noProof="0" dirty="0">
                <a:ln>
                  <a:noFill/>
                </a:ln>
                <a:solidFill>
                  <a:srgbClr val="042613"/>
                </a:solidFill>
                <a:effectLst/>
                <a:uLnTx/>
                <a:uFillTx/>
                <a:latin typeface="Calibri"/>
                <a:sym typeface="Metrophobic"/>
              </a:rPr>
              <a:t> </a:t>
            </a:r>
            <a:r>
              <a:rPr kumimoji="0" lang="vi-VN" sz="4267" b="0" i="0" u="none" strike="noStrike" kern="0" cap="none" spc="0" normalizeH="0" baseline="0" noProof="0" err="1">
                <a:ln>
                  <a:noFill/>
                </a:ln>
                <a:solidFill>
                  <a:srgbClr val="042613"/>
                </a:solidFill>
                <a:effectLst/>
                <a:uLnTx/>
                <a:uFillTx/>
                <a:latin typeface="Calibri"/>
                <a:sym typeface="Metrophobic"/>
              </a:rPr>
              <a:t>đọc</a:t>
            </a:r>
            <a:r>
              <a:rPr kumimoji="0" lang="vi-VN" sz="4267" b="0" i="0" u="none" strike="noStrike" kern="0" cap="none" spc="0" normalizeH="0" baseline="0" noProof="0">
                <a:ln>
                  <a:noFill/>
                </a:ln>
                <a:solidFill>
                  <a:srgbClr val="042613"/>
                </a:solidFill>
                <a:effectLst/>
                <a:uLnTx/>
                <a:uFillTx/>
                <a:latin typeface="Calibri"/>
                <a:sym typeface="Metrophobic"/>
              </a:rPr>
              <a:t> </a:t>
            </a:r>
            <a:r>
              <a:rPr kumimoji="0" lang="en-US" sz="4267" b="0" i="0" u="none" strike="noStrike" kern="0" cap="none" spc="0" normalizeH="0" baseline="0" noProof="0">
                <a:ln>
                  <a:noFill/>
                </a:ln>
                <a:solidFill>
                  <a:srgbClr val="042613"/>
                </a:solidFill>
                <a:effectLst/>
                <a:uLnTx/>
                <a:uFillTx/>
                <a:latin typeface="Calibri"/>
                <a:sym typeface="Metrophobic"/>
              </a:rPr>
              <a:t>của</a:t>
            </a:r>
            <a:r>
              <a:rPr kumimoji="0" lang="en-US" sz="4267" b="0" i="0" u="none" strike="noStrike" kern="0" cap="none" spc="0" normalizeH="0" noProof="0">
                <a:ln>
                  <a:noFill/>
                </a:ln>
                <a:solidFill>
                  <a:srgbClr val="042613"/>
                </a:solidFill>
                <a:effectLst/>
                <a:uLnTx/>
                <a:uFillTx/>
                <a:latin typeface="Calibri"/>
                <a:sym typeface="Metrophobic"/>
              </a:rPr>
              <a:t> đoạn 2 và 3 </a:t>
            </a:r>
            <a:r>
              <a:rPr kumimoji="0" lang="en-US" sz="4267" b="0" i="0" u="none" strike="noStrike" kern="0" cap="none" spc="0" normalizeH="0" baseline="0" noProof="0">
                <a:ln>
                  <a:noFill/>
                </a:ln>
                <a:solidFill>
                  <a:srgbClr val="042613"/>
                </a:solidFill>
                <a:effectLst/>
                <a:uLnTx/>
                <a:uFillTx/>
                <a:latin typeface="Calibri"/>
                <a:sym typeface="Metrophobic"/>
              </a:rPr>
              <a:t>: </a:t>
            </a:r>
            <a:r>
              <a:rPr kumimoji="0" lang="vi-VN" sz="4267" b="0" i="0" u="none" strike="noStrike" kern="0" cap="none" spc="0" normalizeH="0" baseline="0" noProof="0">
                <a:ln>
                  <a:noFill/>
                </a:ln>
                <a:solidFill>
                  <a:srgbClr val="042613"/>
                </a:solidFill>
                <a:effectLst/>
                <a:uLnTx/>
                <a:uFillTx/>
                <a:latin typeface="Calibri"/>
                <a:sym typeface="Metrophobic"/>
              </a:rPr>
              <a:t>thong </a:t>
            </a:r>
            <a:r>
              <a:rPr kumimoji="0" lang="vi-VN" sz="4267" b="0" i="0" u="none" strike="noStrike" kern="0" cap="none" spc="0" normalizeH="0" baseline="0" noProof="0" dirty="0" err="1">
                <a:ln>
                  <a:noFill/>
                </a:ln>
                <a:solidFill>
                  <a:srgbClr val="042613"/>
                </a:solidFill>
                <a:effectLst/>
                <a:uLnTx/>
                <a:uFillTx/>
                <a:latin typeface="Calibri"/>
                <a:sym typeface="Metrophobic"/>
              </a:rPr>
              <a:t>thả</a:t>
            </a:r>
            <a:r>
              <a:rPr kumimoji="0" lang="vi-VN" sz="4267" b="0" i="0" u="none" strike="noStrike" kern="0" cap="none" spc="0" normalizeH="0" baseline="0" noProof="0">
                <a:ln>
                  <a:noFill/>
                </a:ln>
                <a:solidFill>
                  <a:srgbClr val="042613"/>
                </a:solidFill>
                <a:effectLst/>
                <a:uLnTx/>
                <a:uFillTx/>
                <a:latin typeface="Calibri"/>
                <a:sym typeface="Metrophobic"/>
              </a:rPr>
              <a:t>, </a:t>
            </a:r>
            <a:r>
              <a:rPr kumimoji="0" lang="en-US" sz="4267" b="0" i="0" u="none" strike="noStrike" kern="0" cap="none" spc="0" normalizeH="0" baseline="0" noProof="0">
                <a:ln>
                  <a:noFill/>
                </a:ln>
                <a:solidFill>
                  <a:srgbClr val="042613"/>
                </a:solidFill>
                <a:effectLst/>
                <a:uLnTx/>
                <a:uFillTx/>
                <a:latin typeface="Calibri"/>
                <a:sym typeface="Metrophobic"/>
              </a:rPr>
              <a:t>rõ ràng, rành mạch</a:t>
            </a:r>
            <a:r>
              <a:rPr kumimoji="0" lang="vi-VN" sz="4267" b="0" i="0" u="none" strike="noStrike" kern="0" cap="none" spc="0" normalizeH="0" baseline="0" noProof="0">
                <a:ln>
                  <a:noFill/>
                </a:ln>
                <a:solidFill>
                  <a:srgbClr val="042613"/>
                </a:solidFill>
                <a:effectLst/>
                <a:uLnTx/>
                <a:uFillTx/>
                <a:latin typeface="Calibri"/>
                <a:sym typeface="Metrophobic"/>
              </a:rPr>
              <a:t>.</a:t>
            </a:r>
            <a:endParaRPr kumimoji="0" lang="vi-VN" sz="4267" b="1" i="1" u="none" strike="noStrike" kern="0" cap="none" spc="0" normalizeH="0" baseline="0" noProof="0" dirty="0">
              <a:ln>
                <a:noFill/>
              </a:ln>
              <a:solidFill>
                <a:srgbClr val="042613"/>
              </a:solidFill>
              <a:effectLst/>
              <a:uLnTx/>
              <a:uFillTx/>
              <a:latin typeface="Calibri"/>
              <a:sym typeface="Metrophobic"/>
            </a:endParaRPr>
          </a:p>
        </p:txBody>
      </p:sp>
      <p:grpSp>
        <p:nvGrpSpPr>
          <p:cNvPr id="15" name="Google Shape;2409;p27">
            <a:extLst>
              <a:ext uri="{FF2B5EF4-FFF2-40B4-BE49-F238E27FC236}">
                <a16:creationId xmlns:a16="http://schemas.microsoft.com/office/drawing/2014/main" id="{8A877B58-F922-5578-D013-2F457EF3F186}"/>
              </a:ext>
            </a:extLst>
          </p:cNvPr>
          <p:cNvGrpSpPr/>
          <p:nvPr/>
        </p:nvGrpSpPr>
        <p:grpSpPr>
          <a:xfrm flipH="1">
            <a:off x="1185104" y="2211863"/>
            <a:ext cx="718821" cy="818131"/>
            <a:chOff x="6927297" y="3003225"/>
            <a:chExt cx="825599" cy="939660"/>
          </a:xfrm>
        </p:grpSpPr>
        <p:sp>
          <p:nvSpPr>
            <p:cNvPr id="16" name="Google Shape;2410;p27">
              <a:extLst>
                <a:ext uri="{FF2B5EF4-FFF2-40B4-BE49-F238E27FC236}">
                  <a16:creationId xmlns:a16="http://schemas.microsoft.com/office/drawing/2014/main" id="{2BB0B6D9-A4E0-A8FB-3ECC-57AED0319D8B}"/>
                </a:ext>
              </a:extLst>
            </p:cNvPr>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2411;p27">
              <a:extLst>
                <a:ext uri="{FF2B5EF4-FFF2-40B4-BE49-F238E27FC236}">
                  <a16:creationId xmlns:a16="http://schemas.microsoft.com/office/drawing/2014/main" id="{BCC8AD20-5085-77E2-83AA-8D1541A0323B}"/>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2412;p27">
              <a:extLst>
                <a:ext uri="{FF2B5EF4-FFF2-40B4-BE49-F238E27FC236}">
                  <a16:creationId xmlns:a16="http://schemas.microsoft.com/office/drawing/2014/main" id="{C718D48A-7F30-2468-A958-847221955F8C}"/>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2413;p27">
              <a:extLst>
                <a:ext uri="{FF2B5EF4-FFF2-40B4-BE49-F238E27FC236}">
                  <a16:creationId xmlns:a16="http://schemas.microsoft.com/office/drawing/2014/main" id="{44D86970-3C5C-9D3D-2C85-8CB379852D73}"/>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414;p27">
              <a:extLst>
                <a:ext uri="{FF2B5EF4-FFF2-40B4-BE49-F238E27FC236}">
                  <a16:creationId xmlns:a16="http://schemas.microsoft.com/office/drawing/2014/main" id="{3F56A654-F863-F042-F600-DC2B28EEC914}"/>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415;p27">
              <a:extLst>
                <a:ext uri="{FF2B5EF4-FFF2-40B4-BE49-F238E27FC236}">
                  <a16:creationId xmlns:a16="http://schemas.microsoft.com/office/drawing/2014/main" id="{7749BAE7-E614-3159-80D4-2B2D2BC59C22}"/>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416;p27">
              <a:extLst>
                <a:ext uri="{FF2B5EF4-FFF2-40B4-BE49-F238E27FC236}">
                  <a16:creationId xmlns:a16="http://schemas.microsoft.com/office/drawing/2014/main" id="{C1E7CA17-DFE7-1D98-FE58-C223A693DF8C}"/>
                </a:ext>
              </a:extLst>
            </p:cNvPr>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417;p27">
              <a:extLst>
                <a:ext uri="{FF2B5EF4-FFF2-40B4-BE49-F238E27FC236}">
                  <a16:creationId xmlns:a16="http://schemas.microsoft.com/office/drawing/2014/main" id="{7E805E60-6B8C-C705-4122-EF025BC3DAB6}"/>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4" name="Google Shape;3046;p30">
            <a:extLst>
              <a:ext uri="{FF2B5EF4-FFF2-40B4-BE49-F238E27FC236}">
                <a16:creationId xmlns:a16="http://schemas.microsoft.com/office/drawing/2014/main" id="{1D14EF56-ACD8-71CD-DC1A-893744A8E45E}"/>
              </a:ext>
            </a:extLst>
          </p:cNvPr>
          <p:cNvSpPr txBox="1">
            <a:spLocks/>
          </p:cNvSpPr>
          <p:nvPr/>
        </p:nvSpPr>
        <p:spPr>
          <a:xfrm>
            <a:off x="1939373" y="3652045"/>
            <a:ext cx="8730199" cy="1564800"/>
          </a:xfrm>
          <a:prstGeom prst="rect">
            <a:avLst/>
          </a:prstGeom>
          <a:noFill/>
          <a:ln>
            <a:noFill/>
          </a:ln>
        </p:spPr>
        <p:txBody>
          <a:bodyPr spcFirstLastPara="1" wrap="square" lIns="121900" tIns="0" rIns="121900" bIns="121900"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2500"/>
              <a:buFont typeface="Metrophobic"/>
              <a:buNone/>
              <a:defRPr sz="2500" b="0" i="0" u="none" strike="noStrike" cap="none">
                <a:solidFill>
                  <a:schemeClr val="dk2"/>
                </a:solidFill>
                <a:latin typeface="Metrophobic"/>
                <a:ea typeface="Metrophobic"/>
                <a:cs typeface="Metrophobic"/>
                <a:sym typeface="Metrophobic"/>
              </a:defRPr>
            </a:lvl1pPr>
            <a:lvl2pPr marL="914400" marR="0" lvl="1" indent="-317500" algn="ctr" rtl="0">
              <a:lnSpc>
                <a:spcPct val="100000"/>
              </a:lnSpc>
              <a:spcBef>
                <a:spcPts val="1600"/>
              </a:spcBef>
              <a:spcAft>
                <a:spcPts val="0"/>
              </a:spcAft>
              <a:buClr>
                <a:schemeClr val="dk2"/>
              </a:buClr>
              <a:buSzPts val="2500"/>
              <a:buFont typeface="Metrophobic"/>
              <a:buNone/>
              <a:defRPr sz="2500" b="0" i="0" u="none" strike="noStrike" cap="none">
                <a:solidFill>
                  <a:schemeClr val="dk2"/>
                </a:solidFill>
                <a:latin typeface="Metrophobic"/>
                <a:ea typeface="Metrophobic"/>
                <a:cs typeface="Metrophobic"/>
                <a:sym typeface="Metrophobic"/>
              </a:defRPr>
            </a:lvl2pPr>
            <a:lvl3pPr marL="1371600" marR="0" lvl="2" indent="-317500" algn="ctr" rtl="0">
              <a:lnSpc>
                <a:spcPct val="100000"/>
              </a:lnSpc>
              <a:spcBef>
                <a:spcPts val="1600"/>
              </a:spcBef>
              <a:spcAft>
                <a:spcPts val="0"/>
              </a:spcAft>
              <a:buClr>
                <a:schemeClr val="dk2"/>
              </a:buClr>
              <a:buSzPts val="2500"/>
              <a:buFont typeface="Metrophobic"/>
              <a:buNone/>
              <a:defRPr sz="2500" b="0" i="0" u="none" strike="noStrike" cap="none">
                <a:solidFill>
                  <a:schemeClr val="dk2"/>
                </a:solidFill>
                <a:latin typeface="Metrophobic"/>
                <a:ea typeface="Metrophobic"/>
                <a:cs typeface="Metrophobic"/>
                <a:sym typeface="Metrophobic"/>
              </a:defRPr>
            </a:lvl3pPr>
            <a:lvl4pPr marL="1828800" marR="0" lvl="3" indent="-317500" algn="ctr" rtl="0">
              <a:lnSpc>
                <a:spcPct val="100000"/>
              </a:lnSpc>
              <a:spcBef>
                <a:spcPts val="1600"/>
              </a:spcBef>
              <a:spcAft>
                <a:spcPts val="0"/>
              </a:spcAft>
              <a:buClr>
                <a:schemeClr val="dk2"/>
              </a:buClr>
              <a:buSzPts val="2500"/>
              <a:buFont typeface="Metrophobic"/>
              <a:buNone/>
              <a:defRPr sz="2500" b="0" i="0" u="none" strike="noStrike" cap="none">
                <a:solidFill>
                  <a:schemeClr val="dk2"/>
                </a:solidFill>
                <a:latin typeface="Metrophobic"/>
                <a:ea typeface="Metrophobic"/>
                <a:cs typeface="Metrophobic"/>
                <a:sym typeface="Metrophobic"/>
              </a:defRPr>
            </a:lvl4pPr>
            <a:lvl5pPr marL="2286000" marR="0" lvl="4" indent="-317500" algn="ctr" rtl="0">
              <a:lnSpc>
                <a:spcPct val="100000"/>
              </a:lnSpc>
              <a:spcBef>
                <a:spcPts val="1600"/>
              </a:spcBef>
              <a:spcAft>
                <a:spcPts val="0"/>
              </a:spcAft>
              <a:buClr>
                <a:schemeClr val="dk2"/>
              </a:buClr>
              <a:buSzPts val="2500"/>
              <a:buFont typeface="Metrophobic"/>
              <a:buNone/>
              <a:defRPr sz="2500" b="0" i="0" u="none" strike="noStrike" cap="none">
                <a:solidFill>
                  <a:schemeClr val="dk2"/>
                </a:solidFill>
                <a:latin typeface="Metrophobic"/>
                <a:ea typeface="Metrophobic"/>
                <a:cs typeface="Metrophobic"/>
                <a:sym typeface="Metrophobic"/>
              </a:defRPr>
            </a:lvl5pPr>
            <a:lvl6pPr marL="2743200" marR="0" lvl="5" indent="-317500" algn="ctr" rtl="0">
              <a:lnSpc>
                <a:spcPct val="100000"/>
              </a:lnSpc>
              <a:spcBef>
                <a:spcPts val="1600"/>
              </a:spcBef>
              <a:spcAft>
                <a:spcPts val="0"/>
              </a:spcAft>
              <a:buClr>
                <a:schemeClr val="dk2"/>
              </a:buClr>
              <a:buSzPts val="2500"/>
              <a:buFont typeface="Metrophobic"/>
              <a:buNone/>
              <a:defRPr sz="2500" b="0" i="0" u="none" strike="noStrike" cap="none">
                <a:solidFill>
                  <a:schemeClr val="dk2"/>
                </a:solidFill>
                <a:latin typeface="Metrophobic"/>
                <a:ea typeface="Metrophobic"/>
                <a:cs typeface="Metrophobic"/>
                <a:sym typeface="Metrophobic"/>
              </a:defRPr>
            </a:lvl6pPr>
            <a:lvl7pPr marL="3200400" marR="0" lvl="6" indent="-317500" algn="ctr" rtl="0">
              <a:lnSpc>
                <a:spcPct val="100000"/>
              </a:lnSpc>
              <a:spcBef>
                <a:spcPts val="1600"/>
              </a:spcBef>
              <a:spcAft>
                <a:spcPts val="0"/>
              </a:spcAft>
              <a:buClr>
                <a:schemeClr val="dk2"/>
              </a:buClr>
              <a:buSzPts val="2500"/>
              <a:buFont typeface="Metrophobic"/>
              <a:buNone/>
              <a:defRPr sz="2500" b="0" i="0" u="none" strike="noStrike" cap="none">
                <a:solidFill>
                  <a:schemeClr val="dk2"/>
                </a:solidFill>
                <a:latin typeface="Metrophobic"/>
                <a:ea typeface="Metrophobic"/>
                <a:cs typeface="Metrophobic"/>
                <a:sym typeface="Metrophobic"/>
              </a:defRPr>
            </a:lvl7pPr>
            <a:lvl8pPr marL="3657600" marR="0" lvl="7" indent="-317500" algn="ctr" rtl="0">
              <a:lnSpc>
                <a:spcPct val="100000"/>
              </a:lnSpc>
              <a:spcBef>
                <a:spcPts val="1600"/>
              </a:spcBef>
              <a:spcAft>
                <a:spcPts val="0"/>
              </a:spcAft>
              <a:buClr>
                <a:schemeClr val="dk2"/>
              </a:buClr>
              <a:buSzPts val="2500"/>
              <a:buFont typeface="Metrophobic"/>
              <a:buNone/>
              <a:defRPr sz="2500" b="0" i="0" u="none" strike="noStrike" cap="none">
                <a:solidFill>
                  <a:schemeClr val="dk2"/>
                </a:solidFill>
                <a:latin typeface="Metrophobic"/>
                <a:ea typeface="Metrophobic"/>
                <a:cs typeface="Metrophobic"/>
                <a:sym typeface="Metrophobic"/>
              </a:defRPr>
            </a:lvl8pPr>
            <a:lvl9pPr marL="4114800" marR="0" lvl="8" indent="-317500" algn="ctr" rtl="0">
              <a:lnSpc>
                <a:spcPct val="100000"/>
              </a:lnSpc>
              <a:spcBef>
                <a:spcPts val="1600"/>
              </a:spcBef>
              <a:spcAft>
                <a:spcPts val="1600"/>
              </a:spcAft>
              <a:buClr>
                <a:schemeClr val="dk2"/>
              </a:buClr>
              <a:buSzPts val="2500"/>
              <a:buFont typeface="Metrophobic"/>
              <a:buNone/>
              <a:defRPr sz="2500" b="0" i="0" u="none" strike="noStrike" cap="none">
                <a:solidFill>
                  <a:schemeClr val="dk2"/>
                </a:solidFill>
                <a:latin typeface="Metrophobic"/>
                <a:ea typeface="Metrophobic"/>
                <a:cs typeface="Metrophobic"/>
                <a:sym typeface="Metrophobic"/>
              </a:defRPr>
            </a:lvl9pPr>
          </a:lstStyle>
          <a:p>
            <a:pPr marL="0" marR="0" lvl="0" indent="0" algn="just" defTabSz="1219170" rtl="0" eaLnBrk="1" fontAlgn="auto" latinLnBrk="0" hangingPunct="1">
              <a:lnSpc>
                <a:spcPct val="100000"/>
              </a:lnSpc>
              <a:spcBef>
                <a:spcPts val="0"/>
              </a:spcBef>
              <a:spcAft>
                <a:spcPts val="2133"/>
              </a:spcAft>
              <a:buClr>
                <a:srgbClr val="2D9537"/>
              </a:buClr>
              <a:buSzPts val="2500"/>
              <a:buFont typeface="Metrophobic"/>
              <a:buNone/>
              <a:tabLst/>
              <a:defRPr/>
            </a:pPr>
            <a:r>
              <a:rPr kumimoji="0" lang="vi-VN" sz="4267" b="0" i="0" u="none" strike="noStrike" kern="0" cap="none" spc="0" normalizeH="0" baseline="0" noProof="0" dirty="0" err="1">
                <a:ln>
                  <a:noFill/>
                </a:ln>
                <a:solidFill>
                  <a:srgbClr val="042613"/>
                </a:solidFill>
                <a:effectLst/>
                <a:uLnTx/>
                <a:uFillTx/>
                <a:latin typeface="Calibri"/>
                <a:sym typeface="Metrophobic"/>
              </a:rPr>
              <a:t>Nhấn</a:t>
            </a:r>
            <a:r>
              <a:rPr kumimoji="0" lang="vi-VN" sz="4267" b="0" i="0" u="none" strike="noStrike" kern="0" cap="none" spc="0" normalizeH="0" baseline="0" noProof="0" dirty="0">
                <a:ln>
                  <a:noFill/>
                </a:ln>
                <a:solidFill>
                  <a:srgbClr val="042613"/>
                </a:solidFill>
                <a:effectLst/>
                <a:uLnTx/>
                <a:uFillTx/>
                <a:latin typeface="Calibri"/>
                <a:sym typeface="Metrophobic"/>
              </a:rPr>
              <a:t> </a:t>
            </a:r>
            <a:r>
              <a:rPr kumimoji="0" lang="vi-VN" sz="4267" b="0" i="0" u="none" strike="noStrike" kern="0" cap="none" spc="0" normalizeH="0" baseline="0" noProof="0" dirty="0" err="1">
                <a:ln>
                  <a:noFill/>
                </a:ln>
                <a:solidFill>
                  <a:srgbClr val="042613"/>
                </a:solidFill>
                <a:effectLst/>
                <a:uLnTx/>
                <a:uFillTx/>
                <a:latin typeface="Calibri"/>
                <a:sym typeface="Metrophobic"/>
              </a:rPr>
              <a:t>giọng</a:t>
            </a:r>
            <a:r>
              <a:rPr kumimoji="0" lang="vi-VN" sz="4267" b="0" i="0" u="none" strike="noStrike" kern="0" cap="none" spc="0" normalizeH="0" baseline="0" noProof="0" dirty="0">
                <a:ln>
                  <a:noFill/>
                </a:ln>
                <a:solidFill>
                  <a:srgbClr val="042613"/>
                </a:solidFill>
                <a:effectLst/>
                <a:uLnTx/>
                <a:uFillTx/>
                <a:latin typeface="Calibri"/>
                <a:sym typeface="Metrophobic"/>
              </a:rPr>
              <a:t> </a:t>
            </a:r>
            <a:r>
              <a:rPr kumimoji="0" lang="vi-VN" sz="4267" b="0" i="0" u="none" strike="noStrike" kern="0" cap="none" spc="0" normalizeH="0" baseline="0" noProof="0" dirty="0" err="1">
                <a:ln>
                  <a:noFill/>
                </a:ln>
                <a:solidFill>
                  <a:srgbClr val="042613"/>
                </a:solidFill>
                <a:effectLst/>
                <a:uLnTx/>
                <a:uFillTx/>
                <a:latin typeface="Calibri"/>
                <a:sym typeface="Metrophobic"/>
              </a:rPr>
              <a:t>những</a:t>
            </a:r>
            <a:r>
              <a:rPr kumimoji="0" lang="vi-VN" sz="4267" b="0" i="0" u="none" strike="noStrike" kern="0" cap="none" spc="0" normalizeH="0" baseline="0" noProof="0" dirty="0">
                <a:ln>
                  <a:noFill/>
                </a:ln>
                <a:solidFill>
                  <a:srgbClr val="042613"/>
                </a:solidFill>
                <a:effectLst/>
                <a:uLnTx/>
                <a:uFillTx/>
                <a:latin typeface="Calibri"/>
                <a:sym typeface="Metrophobic"/>
              </a:rPr>
              <a:t> </a:t>
            </a:r>
            <a:r>
              <a:rPr kumimoji="0" lang="vi-VN" sz="4267" b="0" i="0" u="none" strike="noStrike" kern="0" cap="none" spc="0" normalizeH="0" baseline="0" noProof="0" dirty="0" err="1">
                <a:ln>
                  <a:noFill/>
                </a:ln>
                <a:solidFill>
                  <a:srgbClr val="042613"/>
                </a:solidFill>
                <a:effectLst/>
                <a:uLnTx/>
                <a:uFillTx/>
                <a:latin typeface="Calibri"/>
                <a:sym typeface="Metrophobic"/>
              </a:rPr>
              <a:t>từ</a:t>
            </a:r>
            <a:r>
              <a:rPr kumimoji="0" lang="vi-VN" sz="4267" b="0" i="0" u="none" strike="noStrike" kern="0" cap="none" spc="0" normalizeH="0" baseline="0" noProof="0" dirty="0">
                <a:ln>
                  <a:noFill/>
                </a:ln>
                <a:solidFill>
                  <a:srgbClr val="042613"/>
                </a:solidFill>
                <a:effectLst/>
                <a:uLnTx/>
                <a:uFillTx/>
                <a:latin typeface="Calibri"/>
                <a:sym typeface="Metrophobic"/>
              </a:rPr>
              <a:t> </a:t>
            </a:r>
            <a:r>
              <a:rPr kumimoji="0" lang="vi-VN" sz="4267" b="0" i="0" u="none" strike="noStrike" kern="0" cap="none" spc="0" normalizeH="0" baseline="0" noProof="0" err="1">
                <a:ln>
                  <a:noFill/>
                </a:ln>
                <a:solidFill>
                  <a:srgbClr val="042613"/>
                </a:solidFill>
                <a:effectLst/>
                <a:uLnTx/>
                <a:uFillTx/>
                <a:latin typeface="Calibri"/>
                <a:sym typeface="Metrophobic"/>
              </a:rPr>
              <a:t>ngữ</a:t>
            </a:r>
            <a:r>
              <a:rPr kumimoji="0" lang="vi-VN" sz="4267" b="0" i="0" u="none" strike="noStrike" kern="0" cap="none" spc="0" normalizeH="0" baseline="0" noProof="0">
                <a:ln>
                  <a:noFill/>
                </a:ln>
                <a:solidFill>
                  <a:srgbClr val="042613"/>
                </a:solidFill>
                <a:effectLst/>
                <a:uLnTx/>
                <a:uFillTx/>
                <a:latin typeface="Calibri"/>
                <a:sym typeface="Metrophobic"/>
              </a:rPr>
              <a:t> </a:t>
            </a:r>
            <a:r>
              <a:rPr kumimoji="0" lang="en-US" sz="4267" b="0" i="0" u="none" strike="noStrike" kern="0" cap="none" spc="0" normalizeH="0" baseline="0" noProof="0">
                <a:ln>
                  <a:noFill/>
                </a:ln>
                <a:solidFill>
                  <a:srgbClr val="042613"/>
                </a:solidFill>
                <a:effectLst/>
                <a:uLnTx/>
                <a:uFillTx/>
                <a:latin typeface="Calibri"/>
                <a:sym typeface="Metrophobic"/>
              </a:rPr>
              <a:t>chỉ việc</a:t>
            </a:r>
            <a:r>
              <a:rPr kumimoji="0" lang="en-US" sz="4267" b="0" i="0" u="none" strike="noStrike" kern="0" cap="none" spc="0" normalizeH="0" noProof="0">
                <a:ln>
                  <a:noFill/>
                </a:ln>
                <a:solidFill>
                  <a:srgbClr val="042613"/>
                </a:solidFill>
                <a:effectLst/>
                <a:uLnTx/>
                <a:uFillTx/>
                <a:latin typeface="Calibri"/>
                <a:sym typeface="Metrophobic"/>
              </a:rPr>
              <a:t> làm của Ban tổ chức, đoạn 3 thể hiện cảm xúc tự hào.</a:t>
            </a:r>
            <a:endParaRPr kumimoji="0" lang="vi-VN" sz="4267" b="1" i="1" u="none" strike="noStrike" kern="0" cap="none" spc="0" normalizeH="0" baseline="0" noProof="0" dirty="0">
              <a:ln>
                <a:noFill/>
              </a:ln>
              <a:solidFill>
                <a:srgbClr val="042613"/>
              </a:solidFill>
              <a:effectLst/>
              <a:uLnTx/>
              <a:uFillTx/>
              <a:latin typeface="Calibri"/>
              <a:sym typeface="Metrophobic"/>
            </a:endParaRPr>
          </a:p>
        </p:txBody>
      </p:sp>
      <p:grpSp>
        <p:nvGrpSpPr>
          <p:cNvPr id="25" name="Google Shape;2409;p27">
            <a:extLst>
              <a:ext uri="{FF2B5EF4-FFF2-40B4-BE49-F238E27FC236}">
                <a16:creationId xmlns:a16="http://schemas.microsoft.com/office/drawing/2014/main" id="{70B22E68-752A-9687-1C7E-272CD48923B0}"/>
              </a:ext>
            </a:extLst>
          </p:cNvPr>
          <p:cNvGrpSpPr/>
          <p:nvPr/>
        </p:nvGrpSpPr>
        <p:grpSpPr>
          <a:xfrm flipH="1">
            <a:off x="1220554" y="3601130"/>
            <a:ext cx="718821" cy="818131"/>
            <a:chOff x="6927297" y="3003225"/>
            <a:chExt cx="825599" cy="939660"/>
          </a:xfrm>
        </p:grpSpPr>
        <p:sp>
          <p:nvSpPr>
            <p:cNvPr id="26" name="Google Shape;2410;p27">
              <a:extLst>
                <a:ext uri="{FF2B5EF4-FFF2-40B4-BE49-F238E27FC236}">
                  <a16:creationId xmlns:a16="http://schemas.microsoft.com/office/drawing/2014/main" id="{92940933-F377-E6AC-11FD-F79E0F465B5C}"/>
                </a:ext>
              </a:extLst>
            </p:cNvPr>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411;p27">
              <a:extLst>
                <a:ext uri="{FF2B5EF4-FFF2-40B4-BE49-F238E27FC236}">
                  <a16:creationId xmlns:a16="http://schemas.microsoft.com/office/drawing/2014/main" id="{E01B2481-6A0F-199F-473E-3772EAEDAA1A}"/>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412;p27">
              <a:extLst>
                <a:ext uri="{FF2B5EF4-FFF2-40B4-BE49-F238E27FC236}">
                  <a16:creationId xmlns:a16="http://schemas.microsoft.com/office/drawing/2014/main" id="{AC5B8BA1-7429-A875-C30A-DB436D909F07}"/>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413;p27">
              <a:extLst>
                <a:ext uri="{FF2B5EF4-FFF2-40B4-BE49-F238E27FC236}">
                  <a16:creationId xmlns:a16="http://schemas.microsoft.com/office/drawing/2014/main" id="{46030616-5792-D8B9-B7CB-D18AA5C23701}"/>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414;p27">
              <a:extLst>
                <a:ext uri="{FF2B5EF4-FFF2-40B4-BE49-F238E27FC236}">
                  <a16:creationId xmlns:a16="http://schemas.microsoft.com/office/drawing/2014/main" id="{BA5DD278-E44F-ED04-1D9C-B1BE488292C4}"/>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415;p27">
              <a:extLst>
                <a:ext uri="{FF2B5EF4-FFF2-40B4-BE49-F238E27FC236}">
                  <a16:creationId xmlns:a16="http://schemas.microsoft.com/office/drawing/2014/main" id="{A6B3A4A8-0B27-3061-16FB-B873A3BE042F}"/>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416;p27">
              <a:extLst>
                <a:ext uri="{FF2B5EF4-FFF2-40B4-BE49-F238E27FC236}">
                  <a16:creationId xmlns:a16="http://schemas.microsoft.com/office/drawing/2014/main" id="{FB22291E-AC2B-DD4F-F599-70DEC107884B}"/>
                </a:ext>
              </a:extLst>
            </p:cNvPr>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2417;p27">
              <a:extLst>
                <a:ext uri="{FF2B5EF4-FFF2-40B4-BE49-F238E27FC236}">
                  <a16:creationId xmlns:a16="http://schemas.microsoft.com/office/drawing/2014/main" id="{4B335CA7-ACB4-C1F7-6928-42E7E2B837A6}"/>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4" name="Hộp Văn bản 11">
            <a:extLst>
              <a:ext uri="{FF2B5EF4-FFF2-40B4-BE49-F238E27FC236}">
                <a16:creationId xmlns:a16="http://schemas.microsoft.com/office/drawing/2014/main" id="{A27DB513-CCBA-4D5F-AF2F-E76DE01D882A}"/>
              </a:ext>
            </a:extLst>
          </p:cNvPr>
          <p:cNvSpPr txBox="1"/>
          <p:nvPr/>
        </p:nvSpPr>
        <p:spPr>
          <a:xfrm>
            <a:off x="847898" y="139066"/>
            <a:ext cx="11003096" cy="1200329"/>
          </a:xfrm>
          <a:prstGeom prst="rect">
            <a:avLst/>
          </a:prstGeom>
          <a:noFill/>
        </p:spPr>
        <p:txBody>
          <a:bodyPr wrap="square" rtlCol="0">
            <a:spAutoFit/>
          </a:bodyPr>
          <a:lstStyle/>
          <a:p>
            <a:pPr algn="ctr" defTabSz="1219170">
              <a:buClr>
                <a:srgbClr val="000000"/>
              </a:buClr>
            </a:pPr>
            <a:r>
              <a:rPr lang="en-US" sz="7200" b="1" kern="0" spc="67">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G</a:t>
            </a:r>
            <a:r>
              <a:rPr lang="vi-VN" sz="7200" b="1" kern="0" spc="67">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iọng đọc</a:t>
            </a:r>
            <a:r>
              <a:rPr lang="en-US" sz="7200" b="1" kern="0" spc="67">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 của đoạn 2-3</a:t>
            </a:r>
            <a:endParaRPr lang="en-US" sz="7200" b="1" kern="0" spc="67" dirty="0">
              <a:ln w="9525" cmpd="sng">
                <a:solidFill>
                  <a:srgbClr val="82A901"/>
                </a:solidFill>
                <a:prstDash val="solid"/>
              </a:ln>
              <a:solidFill>
                <a:srgbClr val="70AD47">
                  <a:tint val="1000"/>
                </a:srgbClr>
              </a:solidFill>
              <a:effectLst>
                <a:glow rad="38100">
                  <a:srgbClr val="82A901">
                    <a:alpha val="40000"/>
                  </a:srgbClr>
                </a:glow>
              </a:effectLst>
              <a:latin typeface="SVN-Poky's"/>
              <a:cs typeface="Arial"/>
              <a:sym typeface="Arial"/>
            </a:endParaRPr>
          </a:p>
        </p:txBody>
      </p:sp>
    </p:spTree>
    <p:extLst>
      <p:ext uri="{BB962C8B-B14F-4D97-AF65-F5344CB8AC3E}">
        <p14:creationId xmlns:p14="http://schemas.microsoft.com/office/powerpoint/2010/main" val="22754120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3F79C4A5-8744-019E-D7E9-3A02CC8FA6FD}"/>
              </a:ext>
            </a:extLst>
          </p:cNvPr>
          <p:cNvSpPr/>
          <p:nvPr/>
        </p:nvSpPr>
        <p:spPr>
          <a:xfrm>
            <a:off x="176347" y="721775"/>
            <a:ext cx="11684370" cy="626985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6" name="Google Shape;3078;p30">
            <a:extLst>
              <a:ext uri="{FF2B5EF4-FFF2-40B4-BE49-F238E27FC236}">
                <a16:creationId xmlns:a16="http://schemas.microsoft.com/office/drawing/2014/main" id="{EA503BAF-2763-5E94-1BC5-F6112779016F}"/>
              </a:ext>
            </a:extLst>
          </p:cNvPr>
          <p:cNvSpPr/>
          <p:nvPr/>
        </p:nvSpPr>
        <p:spPr>
          <a:xfrm>
            <a:off x="7358842" y="1"/>
            <a:ext cx="1049497" cy="244455"/>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 name="Hộp Văn bản 1">
            <a:extLst>
              <a:ext uri="{FF2B5EF4-FFF2-40B4-BE49-F238E27FC236}">
                <a16:creationId xmlns:a16="http://schemas.microsoft.com/office/drawing/2014/main" id="{0BC8396D-DE9D-E083-A577-6CA307C2CBEF}"/>
              </a:ext>
            </a:extLst>
          </p:cNvPr>
          <p:cNvSpPr txBox="1"/>
          <p:nvPr/>
        </p:nvSpPr>
        <p:spPr>
          <a:xfrm>
            <a:off x="478698" y="1178501"/>
            <a:ext cx="11079667" cy="5356403"/>
          </a:xfrm>
          <a:prstGeom prst="rect">
            <a:avLst/>
          </a:prstGeom>
          <a:noFill/>
        </p:spPr>
        <p:txBody>
          <a:bodyPr wrap="square" rtlCol="0">
            <a:spAutoFit/>
          </a:bodyPr>
          <a:lstStyle/>
          <a:p>
            <a:pPr algn="just">
              <a:lnSpc>
                <a:spcPct val="120000"/>
              </a:lnSpc>
            </a:pPr>
            <a:r>
              <a:rPr lang="en-US" sz="3200">
                <a:solidFill>
                  <a:srgbClr val="000000"/>
                </a:solidFill>
                <a:latin typeface="Arial" panose="020B0604020202020204" pitchFamily="34" charset="0"/>
                <a:ea typeface="Times New Roman" panose="02020603050405020304" pitchFamily="18" charset="0"/>
                <a:cs typeface="Arial" panose="020B0604020202020204" pitchFamily="34" charset="0"/>
              </a:rPr>
              <a:t>	Các tác phẩm </a:t>
            </a:r>
            <a:r>
              <a:rPr lang="en-US" sz="3200" u="sng">
                <a:solidFill>
                  <a:srgbClr val="000000"/>
                </a:solidFill>
                <a:latin typeface="Arial" panose="020B0604020202020204" pitchFamily="34" charset="0"/>
                <a:ea typeface="Times New Roman" panose="02020603050405020304" pitchFamily="18" charset="0"/>
                <a:cs typeface="Arial" panose="020B0604020202020204" pitchFamily="34" charset="0"/>
              </a:rPr>
              <a:t>đoạt giải</a:t>
            </a:r>
            <a:r>
              <a:rPr lang="en-US" sz="32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a:solidFill>
                  <a:srgbClr val="FF0000"/>
                </a:solidFill>
                <a:latin typeface="Arial" panose="020B0604020202020204" pitchFamily="34" charset="0"/>
                <a:ea typeface="Times New Roman" panose="02020603050405020304" pitchFamily="18" charset="0"/>
                <a:cs typeface="Arial" panose="020B0604020202020204" pitchFamily="34" charset="0"/>
              </a:rPr>
              <a:t>/</a:t>
            </a:r>
            <a:r>
              <a:rPr lang="en-US" sz="3200">
                <a:solidFill>
                  <a:srgbClr val="000000"/>
                </a:solidFill>
                <a:latin typeface="Arial" panose="020B0604020202020204" pitchFamily="34" charset="0"/>
                <a:ea typeface="Times New Roman" panose="02020603050405020304" pitchFamily="18" charset="0"/>
                <a:cs typeface="Arial" panose="020B0604020202020204" pitchFamily="34" charset="0"/>
              </a:rPr>
              <a:t>được </a:t>
            </a:r>
            <a:r>
              <a:rPr lang="en-US" sz="3200" u="sng">
                <a:solidFill>
                  <a:srgbClr val="000000"/>
                </a:solidFill>
                <a:latin typeface="Arial" panose="020B0604020202020204" pitchFamily="34" charset="0"/>
                <a:ea typeface="Times New Roman" panose="02020603050405020304" pitchFamily="18" charset="0"/>
                <a:cs typeface="Arial" panose="020B0604020202020204" pitchFamily="34" charset="0"/>
              </a:rPr>
              <a:t>dịch sang tiếng Nhật,</a:t>
            </a:r>
            <a:r>
              <a:rPr lang="en-US" sz="32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a:solidFill>
                  <a:srgbClr val="FF0000"/>
                </a:solidFill>
                <a:latin typeface="Arial" panose="020B0604020202020204" pitchFamily="34" charset="0"/>
                <a:ea typeface="Times New Roman" panose="02020603050405020304" pitchFamily="18" charset="0"/>
                <a:cs typeface="Arial" panose="020B0604020202020204" pitchFamily="34" charset="0"/>
              </a:rPr>
              <a:t>/</a:t>
            </a:r>
            <a:r>
              <a:rPr lang="en-US" sz="3200" u="sng">
                <a:solidFill>
                  <a:srgbClr val="000000"/>
                </a:solidFill>
                <a:latin typeface="Arial" panose="020B0604020202020204" pitchFamily="34" charset="0"/>
                <a:ea typeface="Times New Roman" panose="02020603050405020304" pitchFamily="18" charset="0"/>
                <a:cs typeface="Arial" panose="020B0604020202020204" pitchFamily="34" charset="0"/>
              </a:rPr>
              <a:t>biên tập</a:t>
            </a:r>
            <a:r>
              <a:rPr lang="en-US" sz="32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a:solidFill>
                  <a:srgbClr val="FF0000"/>
                </a:solidFill>
                <a:latin typeface="Arial" panose="020B0604020202020204" pitchFamily="34" charset="0"/>
                <a:ea typeface="Times New Roman" panose="02020603050405020304" pitchFamily="18" charset="0"/>
                <a:cs typeface="Arial" panose="020B0604020202020204" pitchFamily="34" charset="0"/>
              </a:rPr>
              <a:t>/</a:t>
            </a:r>
            <a:r>
              <a:rPr lang="en-US" sz="3200" u="sng">
                <a:solidFill>
                  <a:srgbClr val="000000"/>
                </a:solidFill>
                <a:latin typeface="Arial" panose="020B0604020202020204" pitchFamily="34" charset="0"/>
                <a:ea typeface="Times New Roman" panose="02020603050405020304" pitchFamily="18" charset="0"/>
                <a:cs typeface="Arial" panose="020B0604020202020204" pitchFamily="34" charset="0"/>
              </a:rPr>
              <a:t>vẽ minh hoạ</a:t>
            </a:r>
            <a:r>
              <a:rPr lang="en-US" sz="3200">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en-US" sz="3200">
                <a:solidFill>
                  <a:srgbClr val="FF0000"/>
                </a:solidFill>
                <a:latin typeface="Arial" panose="020B0604020202020204" pitchFamily="34" charset="0"/>
                <a:ea typeface="Times New Roman" panose="02020603050405020304" pitchFamily="18" charset="0"/>
                <a:cs typeface="Arial" panose="020B0604020202020204" pitchFamily="34" charset="0"/>
              </a:rPr>
              <a:t>/</a:t>
            </a:r>
            <a:r>
              <a:rPr lang="en-US" sz="32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u="sng">
                <a:solidFill>
                  <a:srgbClr val="000000"/>
                </a:solidFill>
                <a:latin typeface="Arial" panose="020B0604020202020204" pitchFamily="34" charset="0"/>
                <a:ea typeface="Times New Roman" panose="02020603050405020304" pitchFamily="18" charset="0"/>
                <a:cs typeface="Arial" panose="020B0604020202020204" pitchFamily="34" charset="0"/>
              </a:rPr>
              <a:t>in ấn</a:t>
            </a:r>
            <a:r>
              <a:rPr lang="en-US" sz="32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a:solidFill>
                  <a:srgbClr val="FF0000"/>
                </a:solidFill>
                <a:latin typeface="Arial" panose="020B0604020202020204" pitchFamily="34" charset="0"/>
                <a:ea typeface="Times New Roman" panose="02020603050405020304" pitchFamily="18" charset="0"/>
                <a:cs typeface="Arial" panose="020B0604020202020204" pitchFamily="34" charset="0"/>
              </a:rPr>
              <a:t>/</a:t>
            </a:r>
            <a:r>
              <a:rPr lang="en-US" sz="3200">
                <a:solidFill>
                  <a:srgbClr val="000000"/>
                </a:solidFill>
                <a:latin typeface="Arial" panose="020B0604020202020204" pitchFamily="34" charset="0"/>
                <a:ea typeface="Times New Roman" panose="02020603050405020304" pitchFamily="18" charset="0"/>
                <a:cs typeface="Arial" panose="020B0604020202020204" pitchFamily="34" charset="0"/>
              </a:rPr>
              <a:t>và </a:t>
            </a:r>
            <a:r>
              <a:rPr lang="en-US" sz="3200" u="sng">
                <a:solidFill>
                  <a:srgbClr val="000000"/>
                </a:solidFill>
                <a:latin typeface="Arial" panose="020B0604020202020204" pitchFamily="34" charset="0"/>
                <a:ea typeface="Times New Roman" panose="02020603050405020304" pitchFamily="18" charset="0"/>
                <a:cs typeface="Arial" panose="020B0604020202020204" pitchFamily="34" charset="0"/>
              </a:rPr>
              <a:t>phát hành</a:t>
            </a:r>
            <a:r>
              <a:rPr lang="en-US" sz="3200">
                <a:solidFill>
                  <a:srgbClr val="000000"/>
                </a:solidFill>
                <a:latin typeface="Arial" panose="020B0604020202020204" pitchFamily="34" charset="0"/>
                <a:ea typeface="Times New Roman" panose="02020603050405020304" pitchFamily="18" charset="0"/>
                <a:cs typeface="Arial" panose="020B0604020202020204" pitchFamily="34" charset="0"/>
              </a:rPr>
              <a:t> rộng rãi</a:t>
            </a:r>
            <a:r>
              <a:rPr lang="en-US" sz="320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a:solidFill>
                  <a:srgbClr val="000000"/>
                </a:solidFill>
                <a:latin typeface="Arial" panose="020B0604020202020204" pitchFamily="34" charset="0"/>
                <a:ea typeface="Times New Roman" panose="02020603050405020304" pitchFamily="18" charset="0"/>
                <a:cs typeface="Arial" panose="020B0604020202020204" pitchFamily="34" charset="0"/>
              </a:rPr>
              <a:t>dưới dạng tuyển tập song ngữ </a:t>
            </a:r>
            <a:r>
              <a:rPr lang="en-US" sz="3200" u="sng">
                <a:solidFill>
                  <a:srgbClr val="000000"/>
                </a:solidFill>
                <a:latin typeface="Arial" panose="020B0604020202020204" pitchFamily="34" charset="0"/>
                <a:ea typeface="Times New Roman" panose="02020603050405020304" pitchFamily="18" charset="0"/>
                <a:cs typeface="Arial" panose="020B0604020202020204" pitchFamily="34" charset="0"/>
              </a:rPr>
              <a:t>Việt – Nhật</a:t>
            </a:r>
            <a:r>
              <a:rPr lang="en-US" sz="32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a:solidFill>
                  <a:srgbClr val="FF0000"/>
                </a:solidFill>
                <a:latin typeface="Arial" panose="020B0604020202020204" pitchFamily="34" charset="0"/>
                <a:ea typeface="Times New Roman" panose="02020603050405020304" pitchFamily="18" charset="0"/>
                <a:cs typeface="Arial" panose="020B0604020202020204" pitchFamily="34" charset="0"/>
              </a:rPr>
              <a:t>//</a:t>
            </a:r>
            <a:r>
              <a:rPr lang="en-US" sz="3200">
                <a:solidFill>
                  <a:srgbClr val="000000"/>
                </a:solidFill>
                <a:latin typeface="Arial" panose="020B0604020202020204" pitchFamily="34" charset="0"/>
                <a:ea typeface="Times New Roman" panose="02020603050405020304" pitchFamily="18" charset="0"/>
                <a:cs typeface="Arial" panose="020B0604020202020204" pitchFamily="34" charset="0"/>
              </a:rPr>
              <a:t>Toàn bộ </a:t>
            </a:r>
            <a:r>
              <a:rPr lang="en-US" sz="3200" u="sng">
                <a:solidFill>
                  <a:srgbClr val="000000"/>
                </a:solidFill>
                <a:latin typeface="Arial" panose="020B0604020202020204" pitchFamily="34" charset="0"/>
                <a:ea typeface="Times New Roman" panose="02020603050405020304" pitchFamily="18" charset="0"/>
                <a:cs typeface="Arial" panose="020B0604020202020204" pitchFamily="34" charset="0"/>
              </a:rPr>
              <a:t>lợi nhuận</a:t>
            </a:r>
            <a:r>
              <a:rPr lang="en-US" sz="3200">
                <a:solidFill>
                  <a:srgbClr val="000000"/>
                </a:solidFill>
                <a:latin typeface="Arial" panose="020B0604020202020204" pitchFamily="34" charset="0"/>
                <a:ea typeface="Times New Roman" panose="02020603050405020304" pitchFamily="18" charset="0"/>
                <a:cs typeface="Arial" panose="020B0604020202020204" pitchFamily="34" charset="0"/>
              </a:rPr>
              <a:t> từ việc bán sách</a:t>
            </a:r>
            <a:r>
              <a:rPr lang="en-US" sz="3200">
                <a:solidFill>
                  <a:srgbClr val="FF0000"/>
                </a:solidFill>
                <a:latin typeface="Arial" panose="020B0604020202020204" pitchFamily="34" charset="0"/>
                <a:ea typeface="Times New Roman" panose="02020603050405020304" pitchFamily="18" charset="0"/>
                <a:cs typeface="Arial" panose="020B0604020202020204" pitchFamily="34" charset="0"/>
              </a:rPr>
              <a:t>/</a:t>
            </a:r>
            <a:r>
              <a:rPr lang="en-US" sz="3200">
                <a:solidFill>
                  <a:srgbClr val="000000"/>
                </a:solidFill>
                <a:latin typeface="Arial" panose="020B0604020202020204" pitchFamily="34" charset="0"/>
                <a:ea typeface="Times New Roman" panose="02020603050405020304" pitchFamily="18" charset="0"/>
                <a:cs typeface="Arial" panose="020B0604020202020204" pitchFamily="34" charset="0"/>
              </a:rPr>
              <a:t> được trao tặng cho các </a:t>
            </a:r>
            <a:r>
              <a:rPr lang="en-US" sz="3200" u="sng">
                <a:solidFill>
                  <a:srgbClr val="000000"/>
                </a:solidFill>
                <a:latin typeface="Arial" panose="020B0604020202020204" pitchFamily="34" charset="0"/>
                <a:ea typeface="Times New Roman" panose="02020603050405020304" pitchFamily="18" charset="0"/>
                <a:cs typeface="Arial" panose="020B0604020202020204" pitchFamily="34" charset="0"/>
              </a:rPr>
              <a:t>quỹ khuyến học</a:t>
            </a:r>
            <a:r>
              <a:rPr lang="en-US" sz="32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a:solidFill>
                  <a:srgbClr val="FF0000"/>
                </a:solidFill>
                <a:latin typeface="Arial" panose="020B0604020202020204" pitchFamily="34" charset="0"/>
                <a:ea typeface="Times New Roman" panose="02020603050405020304" pitchFamily="18" charset="0"/>
                <a:cs typeface="Arial" panose="020B0604020202020204" pitchFamily="34" charset="0"/>
              </a:rPr>
              <a:t>/</a:t>
            </a:r>
            <a:r>
              <a:rPr lang="en-US" sz="3200" u="sng">
                <a:solidFill>
                  <a:srgbClr val="000000"/>
                </a:solidFill>
                <a:latin typeface="Arial" panose="020B0604020202020204" pitchFamily="34" charset="0"/>
                <a:ea typeface="Times New Roman" panose="02020603050405020304" pitchFamily="18" charset="0"/>
                <a:cs typeface="Arial" panose="020B0604020202020204" pitchFamily="34" charset="0"/>
              </a:rPr>
              <a:t>khuyến đọc</a:t>
            </a:r>
            <a:r>
              <a:rPr lang="en-US" sz="3200">
                <a:solidFill>
                  <a:srgbClr val="000000"/>
                </a:solidFill>
                <a:latin typeface="Arial" panose="020B0604020202020204" pitchFamily="34" charset="0"/>
                <a:ea typeface="Times New Roman" panose="02020603050405020304" pitchFamily="18" charset="0"/>
                <a:cs typeface="Arial" panose="020B0604020202020204" pitchFamily="34" charset="0"/>
              </a:rPr>
              <a:t> của Việt Nam.</a:t>
            </a:r>
            <a:endParaRPr lang="en-US" sz="3200">
              <a:latin typeface="Arial" panose="020B0604020202020204" pitchFamily="34" charset="0"/>
              <a:ea typeface="Times New Roman" panose="02020603050405020304" pitchFamily="18" charset="0"/>
              <a:cs typeface="Arial" panose="020B0604020202020204" pitchFamily="34" charset="0"/>
            </a:endParaRPr>
          </a:p>
          <a:p>
            <a:pPr algn="just">
              <a:lnSpc>
                <a:spcPct val="120000"/>
              </a:lnSpc>
            </a:pPr>
            <a:r>
              <a:rPr lang="en-US" sz="3200">
                <a:solidFill>
                  <a:srgbClr val="000000"/>
                </a:solidFill>
                <a:latin typeface="Arial" panose="020B0604020202020204" pitchFamily="34" charset="0"/>
                <a:ea typeface="Times New Roman" panose="02020603050405020304" pitchFamily="18" charset="0"/>
                <a:cs typeface="Arial" panose="020B0604020202020204" pitchFamily="34" charset="0"/>
              </a:rPr>
              <a:t>	Hằng năm, </a:t>
            </a:r>
            <a:r>
              <a:rPr lang="en-US" sz="3200">
                <a:solidFill>
                  <a:srgbClr val="FF0000"/>
                </a:solidFill>
                <a:latin typeface="Arial" panose="020B0604020202020204" pitchFamily="34" charset="0"/>
                <a:ea typeface="Times New Roman" panose="02020603050405020304" pitchFamily="18" charset="0"/>
                <a:cs typeface="Arial" panose="020B0604020202020204" pitchFamily="34" charset="0"/>
              </a:rPr>
              <a:t>/</a:t>
            </a:r>
            <a:r>
              <a:rPr lang="en-US" sz="3200">
                <a:solidFill>
                  <a:srgbClr val="000000"/>
                </a:solidFill>
                <a:latin typeface="Arial" panose="020B0604020202020204" pitchFamily="34" charset="0"/>
                <a:ea typeface="Times New Roman" panose="02020603050405020304" pitchFamily="18" charset="0"/>
                <a:cs typeface="Arial" panose="020B0604020202020204" pitchFamily="34" charset="0"/>
              </a:rPr>
              <a:t>thí sinh </a:t>
            </a:r>
            <a:r>
              <a:rPr lang="en-US" sz="3200" u="sng">
                <a:solidFill>
                  <a:srgbClr val="000000"/>
                </a:solidFill>
                <a:latin typeface="Arial" panose="020B0604020202020204" pitchFamily="34" charset="0"/>
                <a:ea typeface="Times New Roman" panose="02020603050405020304" pitchFamily="18" charset="0"/>
                <a:cs typeface="Arial" panose="020B0604020202020204" pitchFamily="34" charset="0"/>
              </a:rPr>
              <a:t>đoạt giải Đặc biệt</a:t>
            </a:r>
            <a:r>
              <a:rPr lang="en-US" sz="320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a:solidFill>
                  <a:srgbClr val="000000"/>
                </a:solidFill>
                <a:latin typeface="Arial" panose="020B0604020202020204" pitchFamily="34" charset="0"/>
                <a:ea typeface="Times New Roman" panose="02020603050405020304" pitchFamily="18" charset="0"/>
                <a:cs typeface="Arial" panose="020B0604020202020204" pitchFamily="34" charset="0"/>
              </a:rPr>
              <a:t>được tham gia </a:t>
            </a:r>
            <a:r>
              <a:rPr lang="en-US" sz="3200" u="sng">
                <a:solidFill>
                  <a:srgbClr val="000000"/>
                </a:solidFill>
                <a:latin typeface="Arial" panose="020B0604020202020204" pitchFamily="34" charset="0"/>
                <a:ea typeface="Times New Roman" panose="02020603050405020304" pitchFamily="18" charset="0"/>
                <a:cs typeface="Arial" panose="020B0604020202020204" pitchFamily="34" charset="0"/>
              </a:rPr>
              <a:t>lễ trao giải</a:t>
            </a:r>
            <a:r>
              <a:rPr lang="en-US" sz="3200">
                <a:solidFill>
                  <a:srgbClr val="000000"/>
                </a:solidFill>
                <a:latin typeface="Arial" panose="020B0604020202020204" pitchFamily="34" charset="0"/>
                <a:ea typeface="Times New Roman" panose="02020603050405020304" pitchFamily="18" charset="0"/>
                <a:cs typeface="Arial" panose="020B0604020202020204" pitchFamily="34" charset="0"/>
              </a:rPr>
              <a:t> tại Nhật Bản</a:t>
            </a:r>
            <a:r>
              <a:rPr lang="en-US" sz="3200">
                <a:solidFill>
                  <a:srgbClr val="FF0000"/>
                </a:solidFill>
                <a:latin typeface="Arial" panose="020B0604020202020204" pitchFamily="34" charset="0"/>
                <a:ea typeface="Times New Roman" panose="02020603050405020304" pitchFamily="18" charset="0"/>
                <a:cs typeface="Arial" panose="020B0604020202020204" pitchFamily="34" charset="0"/>
              </a:rPr>
              <a:t>/</a:t>
            </a:r>
            <a:r>
              <a:rPr lang="en-US" sz="3200">
                <a:solidFill>
                  <a:srgbClr val="000000"/>
                </a:solidFill>
                <a:latin typeface="Arial" panose="020B0604020202020204" pitchFamily="34" charset="0"/>
                <a:ea typeface="Times New Roman" panose="02020603050405020304" pitchFamily="18" charset="0"/>
                <a:cs typeface="Arial" panose="020B0604020202020204" pitchFamily="34" charset="0"/>
              </a:rPr>
              <a:t> và được </a:t>
            </a:r>
            <a:r>
              <a:rPr lang="en-US" sz="3200" u="sng">
                <a:solidFill>
                  <a:srgbClr val="000000"/>
                </a:solidFill>
                <a:latin typeface="Arial" panose="020B0604020202020204" pitchFamily="34" charset="0"/>
                <a:ea typeface="Times New Roman" panose="02020603050405020304" pitchFamily="18" charset="0"/>
                <a:cs typeface="Arial" panose="020B0604020202020204" pitchFamily="34" charset="0"/>
              </a:rPr>
              <a:t>khắc tên</a:t>
            </a:r>
            <a:r>
              <a:rPr lang="en-US" sz="3200">
                <a:solidFill>
                  <a:srgbClr val="000000"/>
                </a:solidFill>
                <a:latin typeface="Arial" panose="020B0604020202020204" pitchFamily="34" charset="0"/>
                <a:ea typeface="Times New Roman" panose="02020603050405020304" pitchFamily="18" charset="0"/>
                <a:cs typeface="Arial" panose="020B0604020202020204" pitchFamily="34" charset="0"/>
              </a:rPr>
              <a:t> trên cúp "</a:t>
            </a:r>
            <a:r>
              <a:rPr lang="en-US" sz="3200" u="sng">
                <a:solidFill>
                  <a:srgbClr val="000000"/>
                </a:solidFill>
                <a:latin typeface="Arial" panose="020B0604020202020204" pitchFamily="34" charset="0"/>
                <a:ea typeface="Times New Roman" panose="02020603050405020304" pitchFamily="18" charset="0"/>
                <a:cs typeface="Arial" panose="020B0604020202020204" pitchFamily="34" charset="0"/>
              </a:rPr>
              <a:t>Đoá hoa đồng thoại"</a:t>
            </a:r>
            <a:r>
              <a:rPr lang="en-US" sz="32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a:solidFill>
                  <a:srgbClr val="FF0000"/>
                </a:solidFill>
                <a:latin typeface="Arial" panose="020B0604020202020204" pitchFamily="34" charset="0"/>
                <a:ea typeface="Times New Roman" panose="02020603050405020304" pitchFamily="18" charset="0"/>
                <a:cs typeface="Arial" panose="020B0604020202020204" pitchFamily="34" charset="0"/>
              </a:rPr>
              <a:t>/</a:t>
            </a:r>
            <a:r>
              <a:rPr lang="en-US" sz="3200">
                <a:solidFill>
                  <a:srgbClr val="000000"/>
                </a:solidFill>
                <a:latin typeface="Arial" panose="020B0604020202020204" pitchFamily="34" charset="0"/>
                <a:ea typeface="Times New Roman" panose="02020603050405020304" pitchFamily="18" charset="0"/>
                <a:cs typeface="Arial" panose="020B0604020202020204" pitchFamily="34" charset="0"/>
              </a:rPr>
              <a:t>– phần thưởng </a:t>
            </a:r>
            <a:r>
              <a:rPr lang="en-US" sz="3200" u="sng">
                <a:solidFill>
                  <a:srgbClr val="000000"/>
                </a:solidFill>
                <a:latin typeface="Arial" panose="020B0604020202020204" pitchFamily="34" charset="0"/>
                <a:ea typeface="Times New Roman" panose="02020603050405020304" pitchFamily="18" charset="0"/>
                <a:cs typeface="Arial" panose="020B0604020202020204" pitchFamily="34" charset="0"/>
              </a:rPr>
              <a:t>vinh danh</a:t>
            </a:r>
            <a:r>
              <a:rPr lang="en-US" sz="3200">
                <a:solidFill>
                  <a:srgbClr val="000000"/>
                </a:solidFill>
                <a:latin typeface="Arial" panose="020B0604020202020204" pitchFamily="34" charset="0"/>
                <a:ea typeface="Times New Roman" panose="02020603050405020304" pitchFamily="18" charset="0"/>
                <a:cs typeface="Arial" panose="020B0604020202020204" pitchFamily="34" charset="0"/>
              </a:rPr>
              <a:t> các tác giả xuất sắc.</a:t>
            </a:r>
            <a:r>
              <a:rPr lang="en-US" sz="3200">
                <a:solidFill>
                  <a:srgbClr val="FF0000"/>
                </a:solidFill>
                <a:latin typeface="Arial" panose="020B0604020202020204" pitchFamily="34" charset="0"/>
                <a:ea typeface="Times New Roman" panose="02020603050405020304" pitchFamily="18" charset="0"/>
                <a:cs typeface="Arial" panose="020B0604020202020204" pitchFamily="34" charset="0"/>
              </a:rPr>
              <a:t>//</a:t>
            </a:r>
          </a:p>
        </p:txBody>
      </p:sp>
    </p:spTree>
    <p:extLst>
      <p:ext uri="{BB962C8B-B14F-4D97-AF65-F5344CB8AC3E}">
        <p14:creationId xmlns:p14="http://schemas.microsoft.com/office/powerpoint/2010/main" val="1187976407"/>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969"/>
        <p:cNvGrpSpPr/>
        <p:nvPr/>
      </p:nvGrpSpPr>
      <p:grpSpPr>
        <a:xfrm>
          <a:off x="0" y="0"/>
          <a:ext cx="0" cy="0"/>
          <a:chOff x="0" y="0"/>
          <a:chExt cx="0" cy="0"/>
        </a:xfrm>
      </p:grpSpPr>
      <p:sp>
        <p:nvSpPr>
          <p:cNvPr id="465" name="Hộp Văn bản 464">
            <a:extLst>
              <a:ext uri="{FF2B5EF4-FFF2-40B4-BE49-F238E27FC236}">
                <a16:creationId xmlns:a16="http://schemas.microsoft.com/office/drawing/2014/main" id="{D609811E-329F-8AD8-A676-1DA9ED6B4FF6}"/>
              </a:ext>
            </a:extLst>
          </p:cNvPr>
          <p:cNvSpPr txBox="1"/>
          <p:nvPr/>
        </p:nvSpPr>
        <p:spPr>
          <a:xfrm>
            <a:off x="2048076" y="170993"/>
            <a:ext cx="8095848" cy="2062103"/>
          </a:xfrm>
          <a:prstGeom prst="rect">
            <a:avLst/>
          </a:prstGeom>
          <a:noFill/>
        </p:spPr>
        <p:txBody>
          <a:bodyPr wrap="square" rtlCol="0">
            <a:spAutoFit/>
          </a:bodyPr>
          <a:lstStyle/>
          <a:p>
            <a:pPr algn="ctr" defTabSz="1219170">
              <a:buClr>
                <a:srgbClr val="000000"/>
              </a:buClr>
            </a:pPr>
            <a:r>
              <a:rPr lang="vi-VN" sz="6400" b="1" kern="0" spc="67" dirty="0" err="1">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Bình</a:t>
            </a:r>
            <a:r>
              <a:rPr lang="vi-VN" sz="6400" b="1" kern="0" spc="67" dirty="0">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 </a:t>
            </a:r>
            <a:r>
              <a:rPr lang="vi-VN" sz="6400" b="1" kern="0" spc="67" dirty="0" err="1">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chọn</a:t>
            </a:r>
            <a:r>
              <a:rPr lang="vi-VN" sz="6400" b="1" kern="0" spc="67" dirty="0">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 </a:t>
            </a:r>
            <a:r>
              <a:rPr lang="vi-VN" sz="6400" b="1" kern="0" spc="67" dirty="0" err="1">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nhóm</a:t>
            </a:r>
            <a:r>
              <a:rPr lang="vi-VN" sz="6400" b="1" kern="0" spc="67" dirty="0">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 </a:t>
            </a:r>
            <a:r>
              <a:rPr lang="vi-VN" sz="6400" b="1" kern="0" spc="67" dirty="0" err="1">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đọc</a:t>
            </a:r>
            <a:r>
              <a:rPr lang="vi-VN" sz="6400" b="1" kern="0" spc="67" dirty="0">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 hay </a:t>
            </a:r>
            <a:r>
              <a:rPr lang="vi-VN" sz="6400" b="1" kern="0" spc="67" dirty="0" err="1">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nhất</a:t>
            </a:r>
            <a:endParaRPr lang="en-US" sz="6400" b="1" kern="0" spc="67" dirty="0">
              <a:ln w="9525" cmpd="sng">
                <a:solidFill>
                  <a:srgbClr val="82A901"/>
                </a:solidFill>
                <a:prstDash val="solid"/>
              </a:ln>
              <a:solidFill>
                <a:srgbClr val="70AD47">
                  <a:tint val="1000"/>
                </a:srgbClr>
              </a:solidFill>
              <a:effectLst>
                <a:glow rad="38100">
                  <a:srgbClr val="82A901">
                    <a:alpha val="40000"/>
                  </a:srgbClr>
                </a:glow>
              </a:effectLst>
              <a:latin typeface="SVN-Poky's"/>
              <a:cs typeface="Arial"/>
              <a:sym typeface="Arial"/>
            </a:endParaRPr>
          </a:p>
        </p:txBody>
      </p:sp>
      <p:pic>
        <p:nvPicPr>
          <p:cNvPr id="3" name="Hình ảnh 2" descr="Ảnh có chứa đồ chơi, búp bê, đồ họa véc-tơ&#10;&#10;Mô tả được tạo tự động">
            <a:extLst>
              <a:ext uri="{FF2B5EF4-FFF2-40B4-BE49-F238E27FC236}">
                <a16:creationId xmlns:a16="http://schemas.microsoft.com/office/drawing/2014/main" id="{0BC48102-4630-7053-1A18-5D7B1F79DE24}"/>
              </a:ext>
            </a:extLst>
          </p:cNvPr>
          <p:cNvPicPr>
            <a:picLocks noChangeAspect="1"/>
          </p:cNvPicPr>
          <p:nvPr/>
        </p:nvPicPr>
        <p:blipFill>
          <a:blip r:embed="rId3"/>
          <a:stretch>
            <a:fillRect/>
          </a:stretch>
        </p:blipFill>
        <p:spPr>
          <a:xfrm>
            <a:off x="4242954" y="1869307"/>
            <a:ext cx="3989171" cy="4988693"/>
          </a:xfrm>
          <a:prstGeom prst="rect">
            <a:avLst/>
          </a:prstGeom>
        </p:spPr>
      </p:pic>
    </p:spTree>
    <p:extLst>
      <p:ext uri="{BB962C8B-B14F-4D97-AF65-F5344CB8AC3E}">
        <p14:creationId xmlns:p14="http://schemas.microsoft.com/office/powerpoint/2010/main" val="3202253023"/>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407"/>
        <p:cNvGrpSpPr/>
        <p:nvPr/>
      </p:nvGrpSpPr>
      <p:grpSpPr>
        <a:xfrm>
          <a:off x="0" y="0"/>
          <a:ext cx="0" cy="0"/>
          <a:chOff x="0" y="0"/>
          <a:chExt cx="0" cy="0"/>
        </a:xfrm>
      </p:grpSpPr>
      <p:pic>
        <p:nvPicPr>
          <p:cNvPr id="4" name="Hình ảnh 3">
            <a:extLst>
              <a:ext uri="{FF2B5EF4-FFF2-40B4-BE49-F238E27FC236}">
                <a16:creationId xmlns:a16="http://schemas.microsoft.com/office/drawing/2014/main" id="{91C57EBE-AA15-F6E6-B178-899C5B8C4C7F}"/>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Lst>
          </a:blip>
          <a:stretch>
            <a:fillRect/>
          </a:stretch>
        </p:blipFill>
        <p:spPr>
          <a:xfrm>
            <a:off x="4705620" y="783257"/>
            <a:ext cx="6999493" cy="4545125"/>
          </a:xfrm>
          <a:prstGeom prst="rect">
            <a:avLst/>
          </a:prstGeom>
        </p:spPr>
      </p:pic>
      <p:sp>
        <p:nvSpPr>
          <p:cNvPr id="2408" name="Google Shape;2408;p27"/>
          <p:cNvSpPr/>
          <p:nvPr/>
        </p:nvSpPr>
        <p:spPr>
          <a:xfrm>
            <a:off x="1912016" y="6081940"/>
            <a:ext cx="2717200" cy="370400"/>
          </a:xfrm>
          <a:prstGeom prst="ellipse">
            <a:avLst/>
          </a:prstGeom>
          <a:solidFill>
            <a:srgbClr val="2D9537">
              <a:alpha val="169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409" name="Google Shape;2409;p27"/>
          <p:cNvGrpSpPr/>
          <p:nvPr/>
        </p:nvGrpSpPr>
        <p:grpSpPr>
          <a:xfrm flipH="1">
            <a:off x="6821880" y="5493919"/>
            <a:ext cx="718821" cy="818131"/>
            <a:chOff x="6927297" y="3003225"/>
            <a:chExt cx="825599" cy="939660"/>
          </a:xfrm>
        </p:grpSpPr>
        <p:sp>
          <p:nvSpPr>
            <p:cNvPr id="2410" name="Google Shape;2410;p27"/>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1" name="Google Shape;2411;p27"/>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2" name="Google Shape;2412;p27"/>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3" name="Google Shape;2413;p27"/>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4" name="Google Shape;2414;p27"/>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5" name="Google Shape;241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6" name="Google Shape;2416;p27"/>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7" name="Google Shape;241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20" name="Google Shape;2420;p27"/>
          <p:cNvGrpSpPr/>
          <p:nvPr/>
        </p:nvGrpSpPr>
        <p:grpSpPr>
          <a:xfrm>
            <a:off x="2353654" y="3895639"/>
            <a:ext cx="2531119" cy="2416392"/>
            <a:chOff x="5615910" y="3442995"/>
            <a:chExt cx="1249812" cy="1193005"/>
          </a:xfrm>
        </p:grpSpPr>
        <p:sp>
          <p:nvSpPr>
            <p:cNvPr id="2421" name="Google Shape;2421;p27"/>
            <p:cNvSpPr/>
            <p:nvPr/>
          </p:nvSpPr>
          <p:spPr>
            <a:xfrm>
              <a:off x="5615910" y="3442995"/>
              <a:ext cx="1249812" cy="1193005"/>
            </a:xfrm>
            <a:custGeom>
              <a:avLst/>
              <a:gdLst/>
              <a:ahLst/>
              <a:cxnLst/>
              <a:rect l="l" t="t" r="r" b="b"/>
              <a:pathLst>
                <a:path w="38282" h="36542" extrusionOk="0">
                  <a:moveTo>
                    <a:pt x="26767" y="0"/>
                  </a:moveTo>
                  <a:cubicBezTo>
                    <a:pt x="26631" y="0"/>
                    <a:pt x="26495" y="26"/>
                    <a:pt x="26365" y="77"/>
                  </a:cubicBezTo>
                  <a:cubicBezTo>
                    <a:pt x="26095" y="183"/>
                    <a:pt x="25876" y="397"/>
                    <a:pt x="25761" y="664"/>
                  </a:cubicBezTo>
                  <a:lnTo>
                    <a:pt x="21790" y="9862"/>
                  </a:lnTo>
                  <a:cubicBezTo>
                    <a:pt x="21722" y="9788"/>
                    <a:pt x="21652" y="9717"/>
                    <a:pt x="21580" y="9648"/>
                  </a:cubicBezTo>
                  <a:cubicBezTo>
                    <a:pt x="21598" y="9475"/>
                    <a:pt x="21586" y="9300"/>
                    <a:pt x="21543" y="9133"/>
                  </a:cubicBezTo>
                  <a:cubicBezTo>
                    <a:pt x="21472" y="8850"/>
                    <a:pt x="21312" y="8589"/>
                    <a:pt x="21090" y="8381"/>
                  </a:cubicBezTo>
                  <a:cubicBezTo>
                    <a:pt x="21127" y="8315"/>
                    <a:pt x="21160" y="8243"/>
                    <a:pt x="21190" y="8168"/>
                  </a:cubicBezTo>
                  <a:cubicBezTo>
                    <a:pt x="21434" y="7532"/>
                    <a:pt x="21271" y="6827"/>
                    <a:pt x="20786" y="6409"/>
                  </a:cubicBezTo>
                  <a:cubicBezTo>
                    <a:pt x="20514" y="6177"/>
                    <a:pt x="20159" y="6051"/>
                    <a:pt x="19788" y="6051"/>
                  </a:cubicBezTo>
                  <a:cubicBezTo>
                    <a:pt x="19765" y="6051"/>
                    <a:pt x="19741" y="6052"/>
                    <a:pt x="19718" y="6053"/>
                  </a:cubicBezTo>
                  <a:cubicBezTo>
                    <a:pt x="19624" y="5970"/>
                    <a:pt x="19522" y="5896"/>
                    <a:pt x="19411" y="5837"/>
                  </a:cubicBezTo>
                  <a:cubicBezTo>
                    <a:pt x="19183" y="5713"/>
                    <a:pt x="18928" y="5649"/>
                    <a:pt x="18668" y="5649"/>
                  </a:cubicBezTo>
                  <a:cubicBezTo>
                    <a:pt x="18625" y="5649"/>
                    <a:pt x="18583" y="5650"/>
                    <a:pt x="18541" y="5654"/>
                  </a:cubicBezTo>
                  <a:cubicBezTo>
                    <a:pt x="18451" y="5661"/>
                    <a:pt x="18363" y="5676"/>
                    <a:pt x="18277" y="5698"/>
                  </a:cubicBezTo>
                  <a:cubicBezTo>
                    <a:pt x="18206" y="5631"/>
                    <a:pt x="18134" y="5567"/>
                    <a:pt x="18061" y="5507"/>
                  </a:cubicBezTo>
                  <a:cubicBezTo>
                    <a:pt x="18061" y="5507"/>
                    <a:pt x="17529" y="5146"/>
                    <a:pt x="17343" y="5042"/>
                  </a:cubicBezTo>
                  <a:cubicBezTo>
                    <a:pt x="17219" y="4972"/>
                    <a:pt x="16997" y="4927"/>
                    <a:pt x="16735" y="4927"/>
                  </a:cubicBezTo>
                  <a:cubicBezTo>
                    <a:pt x="16218" y="4927"/>
                    <a:pt x="15545" y="5102"/>
                    <a:pt x="15165" y="5604"/>
                  </a:cubicBezTo>
                  <a:cubicBezTo>
                    <a:pt x="15177" y="5609"/>
                    <a:pt x="15188" y="5614"/>
                    <a:pt x="15198" y="5620"/>
                  </a:cubicBezTo>
                  <a:cubicBezTo>
                    <a:pt x="15784" y="5919"/>
                    <a:pt x="15839" y="6736"/>
                    <a:pt x="15303" y="7116"/>
                  </a:cubicBezTo>
                  <a:cubicBezTo>
                    <a:pt x="14817" y="7459"/>
                    <a:pt x="14212" y="7873"/>
                    <a:pt x="13802" y="8102"/>
                  </a:cubicBezTo>
                  <a:lnTo>
                    <a:pt x="13733" y="8140"/>
                  </a:lnTo>
                  <a:cubicBezTo>
                    <a:pt x="13097" y="8495"/>
                    <a:pt x="12321" y="8982"/>
                    <a:pt x="11772" y="9675"/>
                  </a:cubicBezTo>
                  <a:cubicBezTo>
                    <a:pt x="11661" y="9739"/>
                    <a:pt x="11558" y="9816"/>
                    <a:pt x="11464" y="9905"/>
                  </a:cubicBezTo>
                  <a:cubicBezTo>
                    <a:pt x="11459" y="9905"/>
                    <a:pt x="11455" y="9905"/>
                    <a:pt x="11450" y="9905"/>
                  </a:cubicBezTo>
                  <a:cubicBezTo>
                    <a:pt x="11330" y="9905"/>
                    <a:pt x="11209" y="9918"/>
                    <a:pt x="11092" y="9944"/>
                  </a:cubicBezTo>
                  <a:cubicBezTo>
                    <a:pt x="10875" y="9993"/>
                    <a:pt x="10669" y="10090"/>
                    <a:pt x="10491" y="10225"/>
                  </a:cubicBezTo>
                  <a:cubicBezTo>
                    <a:pt x="10249" y="10308"/>
                    <a:pt x="10018" y="10404"/>
                    <a:pt x="9799" y="10512"/>
                  </a:cubicBezTo>
                  <a:cubicBezTo>
                    <a:pt x="9273" y="10774"/>
                    <a:pt x="8736" y="11180"/>
                    <a:pt x="8326" y="11626"/>
                  </a:cubicBezTo>
                  <a:cubicBezTo>
                    <a:pt x="7830" y="12167"/>
                    <a:pt x="7534" y="12750"/>
                    <a:pt x="7458" y="13328"/>
                  </a:cubicBezTo>
                  <a:cubicBezTo>
                    <a:pt x="7158" y="13484"/>
                    <a:pt x="6878" y="13656"/>
                    <a:pt x="6622" y="13846"/>
                  </a:cubicBezTo>
                  <a:cubicBezTo>
                    <a:pt x="6120" y="14219"/>
                    <a:pt x="5705" y="14660"/>
                    <a:pt x="5387" y="15157"/>
                  </a:cubicBezTo>
                  <a:cubicBezTo>
                    <a:pt x="5068" y="15656"/>
                    <a:pt x="4872" y="16201"/>
                    <a:pt x="4807" y="16758"/>
                  </a:cubicBezTo>
                  <a:cubicBezTo>
                    <a:pt x="4610" y="16937"/>
                    <a:pt x="4438" y="17143"/>
                    <a:pt x="4298" y="17371"/>
                  </a:cubicBezTo>
                  <a:cubicBezTo>
                    <a:pt x="4180" y="17562"/>
                    <a:pt x="4089" y="17761"/>
                    <a:pt x="4026" y="17964"/>
                  </a:cubicBezTo>
                  <a:cubicBezTo>
                    <a:pt x="3971" y="17988"/>
                    <a:pt x="3916" y="18014"/>
                    <a:pt x="3862" y="18042"/>
                  </a:cubicBezTo>
                  <a:cubicBezTo>
                    <a:pt x="2907" y="18090"/>
                    <a:pt x="2009" y="18419"/>
                    <a:pt x="1249" y="19004"/>
                  </a:cubicBezTo>
                  <a:cubicBezTo>
                    <a:pt x="625" y="19483"/>
                    <a:pt x="301" y="19978"/>
                    <a:pt x="266" y="20032"/>
                  </a:cubicBezTo>
                  <a:lnTo>
                    <a:pt x="0" y="20451"/>
                  </a:lnTo>
                  <a:lnTo>
                    <a:pt x="686" y="22288"/>
                  </a:lnTo>
                  <a:lnTo>
                    <a:pt x="734" y="22414"/>
                  </a:lnTo>
                  <a:lnTo>
                    <a:pt x="1726" y="25067"/>
                  </a:lnTo>
                  <a:cubicBezTo>
                    <a:pt x="1733" y="25090"/>
                    <a:pt x="1742" y="25113"/>
                    <a:pt x="1751" y="25135"/>
                  </a:cubicBezTo>
                  <a:lnTo>
                    <a:pt x="5276" y="34571"/>
                  </a:lnTo>
                  <a:lnTo>
                    <a:pt x="5648" y="34744"/>
                  </a:lnTo>
                  <a:cubicBezTo>
                    <a:pt x="6005" y="34909"/>
                    <a:pt x="6331" y="35047"/>
                    <a:pt x="6649" y="35170"/>
                  </a:cubicBezTo>
                  <a:lnTo>
                    <a:pt x="6757" y="35210"/>
                  </a:lnTo>
                  <a:cubicBezTo>
                    <a:pt x="8098" y="35723"/>
                    <a:pt x="9568" y="36095"/>
                    <a:pt x="11125" y="36313"/>
                  </a:cubicBezTo>
                  <a:lnTo>
                    <a:pt x="11146" y="36315"/>
                  </a:lnTo>
                  <a:cubicBezTo>
                    <a:pt x="11165" y="36317"/>
                    <a:pt x="11185" y="36320"/>
                    <a:pt x="11197" y="36322"/>
                  </a:cubicBezTo>
                  <a:lnTo>
                    <a:pt x="11283" y="36337"/>
                  </a:lnTo>
                  <a:lnTo>
                    <a:pt x="11308" y="36337"/>
                  </a:lnTo>
                  <a:cubicBezTo>
                    <a:pt x="12359" y="36473"/>
                    <a:pt x="13450" y="36542"/>
                    <a:pt x="14570" y="36542"/>
                  </a:cubicBezTo>
                  <a:cubicBezTo>
                    <a:pt x="15272" y="36542"/>
                    <a:pt x="15984" y="36515"/>
                    <a:pt x="16703" y="36462"/>
                  </a:cubicBezTo>
                  <a:lnTo>
                    <a:pt x="16712" y="36461"/>
                  </a:lnTo>
                  <a:cubicBezTo>
                    <a:pt x="16744" y="36459"/>
                    <a:pt x="16776" y="36456"/>
                    <a:pt x="16807" y="36455"/>
                  </a:cubicBezTo>
                  <a:lnTo>
                    <a:pt x="16822" y="36454"/>
                  </a:lnTo>
                  <a:cubicBezTo>
                    <a:pt x="18542" y="36319"/>
                    <a:pt x="19993" y="36054"/>
                    <a:pt x="20907" y="35856"/>
                  </a:cubicBezTo>
                  <a:lnTo>
                    <a:pt x="20940" y="35849"/>
                  </a:lnTo>
                  <a:cubicBezTo>
                    <a:pt x="20958" y="35844"/>
                    <a:pt x="20980" y="35840"/>
                    <a:pt x="20989" y="35838"/>
                  </a:cubicBezTo>
                  <a:lnTo>
                    <a:pt x="21021" y="35832"/>
                  </a:lnTo>
                  <a:cubicBezTo>
                    <a:pt x="21784" y="35662"/>
                    <a:pt x="22233" y="35526"/>
                    <a:pt x="22252" y="35521"/>
                  </a:cubicBezTo>
                  <a:lnTo>
                    <a:pt x="22694" y="35386"/>
                  </a:lnTo>
                  <a:lnTo>
                    <a:pt x="23516" y="33486"/>
                  </a:lnTo>
                  <a:lnTo>
                    <a:pt x="27660" y="23882"/>
                  </a:lnTo>
                  <a:cubicBezTo>
                    <a:pt x="27671" y="23857"/>
                    <a:pt x="27683" y="23831"/>
                    <a:pt x="27693" y="23804"/>
                  </a:cubicBezTo>
                  <a:lnTo>
                    <a:pt x="27730" y="23723"/>
                  </a:lnTo>
                  <a:lnTo>
                    <a:pt x="28743" y="21371"/>
                  </a:lnTo>
                  <a:lnTo>
                    <a:pt x="28439" y="20920"/>
                  </a:lnTo>
                  <a:cubicBezTo>
                    <a:pt x="28366" y="20813"/>
                    <a:pt x="27754" y="19941"/>
                    <a:pt x="26644" y="19424"/>
                  </a:cubicBezTo>
                  <a:cubicBezTo>
                    <a:pt x="26625" y="19399"/>
                    <a:pt x="26607" y="19373"/>
                    <a:pt x="26588" y="19348"/>
                  </a:cubicBezTo>
                  <a:cubicBezTo>
                    <a:pt x="26574" y="18831"/>
                    <a:pt x="26417" y="18318"/>
                    <a:pt x="26130" y="17865"/>
                  </a:cubicBezTo>
                  <a:cubicBezTo>
                    <a:pt x="25984" y="17635"/>
                    <a:pt x="25809" y="17428"/>
                    <a:pt x="25605" y="17250"/>
                  </a:cubicBezTo>
                  <a:cubicBezTo>
                    <a:pt x="25641" y="17125"/>
                    <a:pt x="25671" y="17000"/>
                    <a:pt x="25695" y="16872"/>
                  </a:cubicBezTo>
                  <a:cubicBezTo>
                    <a:pt x="25784" y="16399"/>
                    <a:pt x="25786" y="15927"/>
                    <a:pt x="25700" y="15468"/>
                  </a:cubicBezTo>
                  <a:cubicBezTo>
                    <a:pt x="25573" y="14793"/>
                    <a:pt x="25257" y="14159"/>
                    <a:pt x="24785" y="13633"/>
                  </a:cubicBezTo>
                  <a:cubicBezTo>
                    <a:pt x="24305" y="13099"/>
                    <a:pt x="23700" y="12720"/>
                    <a:pt x="23037" y="12536"/>
                  </a:cubicBezTo>
                  <a:cubicBezTo>
                    <a:pt x="23033" y="12535"/>
                    <a:pt x="23028" y="12533"/>
                    <a:pt x="23024" y="12532"/>
                  </a:cubicBezTo>
                  <a:lnTo>
                    <a:pt x="23920" y="10455"/>
                  </a:lnTo>
                  <a:lnTo>
                    <a:pt x="24647" y="10710"/>
                  </a:lnTo>
                  <a:lnTo>
                    <a:pt x="26873" y="11489"/>
                  </a:lnTo>
                  <a:lnTo>
                    <a:pt x="30293" y="12685"/>
                  </a:lnTo>
                  <a:lnTo>
                    <a:pt x="34586" y="14188"/>
                  </a:lnTo>
                  <a:lnTo>
                    <a:pt x="38282" y="4360"/>
                  </a:lnTo>
                  <a:lnTo>
                    <a:pt x="30183" y="1746"/>
                  </a:lnTo>
                  <a:lnTo>
                    <a:pt x="30185" y="1747"/>
                  </a:lnTo>
                  <a:lnTo>
                    <a:pt x="29007" y="1368"/>
                  </a:lnTo>
                  <a:lnTo>
                    <a:pt x="27860" y="998"/>
                  </a:lnTo>
                  <a:cubicBezTo>
                    <a:pt x="27850" y="895"/>
                    <a:pt x="27826" y="791"/>
                    <a:pt x="27786" y="692"/>
                  </a:cubicBezTo>
                  <a:cubicBezTo>
                    <a:pt x="27679" y="420"/>
                    <a:pt x="27471" y="206"/>
                    <a:pt x="27202" y="90"/>
                  </a:cubicBezTo>
                  <a:lnTo>
                    <a:pt x="27198" y="89"/>
                  </a:lnTo>
                  <a:cubicBezTo>
                    <a:pt x="27059" y="30"/>
                    <a:pt x="26913" y="0"/>
                    <a:pt x="26767"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2" name="Google Shape;2422;p27"/>
            <p:cNvSpPr/>
            <p:nvPr/>
          </p:nvSpPr>
          <p:spPr>
            <a:xfrm>
              <a:off x="5788384" y="3879976"/>
              <a:ext cx="640707" cy="233919"/>
            </a:xfrm>
            <a:custGeom>
              <a:avLst/>
              <a:gdLst/>
              <a:ahLst/>
              <a:cxnLst/>
              <a:rect l="l" t="t" r="r" b="b"/>
              <a:pathLst>
                <a:path w="19625" h="7165" extrusionOk="0">
                  <a:moveTo>
                    <a:pt x="16584" y="1"/>
                  </a:moveTo>
                  <a:cubicBezTo>
                    <a:pt x="16103" y="1"/>
                    <a:pt x="15616" y="75"/>
                    <a:pt x="15137" y="136"/>
                  </a:cubicBezTo>
                  <a:cubicBezTo>
                    <a:pt x="14080" y="271"/>
                    <a:pt x="13014" y="338"/>
                    <a:pt x="11948" y="338"/>
                  </a:cubicBezTo>
                  <a:cubicBezTo>
                    <a:pt x="11447" y="338"/>
                    <a:pt x="10946" y="323"/>
                    <a:pt x="10446" y="293"/>
                  </a:cubicBezTo>
                  <a:cubicBezTo>
                    <a:pt x="9118" y="214"/>
                    <a:pt x="7790" y="30"/>
                    <a:pt x="6461" y="30"/>
                  </a:cubicBezTo>
                  <a:cubicBezTo>
                    <a:pt x="6200" y="30"/>
                    <a:pt x="5938" y="38"/>
                    <a:pt x="5677" y="54"/>
                  </a:cubicBezTo>
                  <a:cubicBezTo>
                    <a:pt x="3948" y="164"/>
                    <a:pt x="1931" y="765"/>
                    <a:pt x="945" y="2308"/>
                  </a:cubicBezTo>
                  <a:cubicBezTo>
                    <a:pt x="0" y="3789"/>
                    <a:pt x="627" y="5498"/>
                    <a:pt x="2154" y="6338"/>
                  </a:cubicBezTo>
                  <a:cubicBezTo>
                    <a:pt x="2905" y="6751"/>
                    <a:pt x="3778" y="6872"/>
                    <a:pt x="4630" y="6960"/>
                  </a:cubicBezTo>
                  <a:cubicBezTo>
                    <a:pt x="5900" y="7091"/>
                    <a:pt x="7181" y="7165"/>
                    <a:pt x="8460" y="7165"/>
                  </a:cubicBezTo>
                  <a:cubicBezTo>
                    <a:pt x="11217" y="7165"/>
                    <a:pt x="13967" y="6821"/>
                    <a:pt x="16580" y="5963"/>
                  </a:cubicBezTo>
                  <a:cubicBezTo>
                    <a:pt x="17249" y="5743"/>
                    <a:pt x="17922" y="5482"/>
                    <a:pt x="18455" y="5021"/>
                  </a:cubicBezTo>
                  <a:cubicBezTo>
                    <a:pt x="19226" y="4352"/>
                    <a:pt x="19624" y="3269"/>
                    <a:pt x="19437" y="2266"/>
                  </a:cubicBezTo>
                  <a:cubicBezTo>
                    <a:pt x="19249" y="1263"/>
                    <a:pt x="18470" y="386"/>
                    <a:pt x="17487" y="113"/>
                  </a:cubicBezTo>
                  <a:cubicBezTo>
                    <a:pt x="17191" y="31"/>
                    <a:pt x="16889" y="1"/>
                    <a:pt x="16584"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3" name="Google Shape;2423;p27"/>
            <p:cNvSpPr/>
            <p:nvPr/>
          </p:nvSpPr>
          <p:spPr>
            <a:xfrm>
              <a:off x="5891026" y="3762414"/>
              <a:ext cx="436824" cy="222787"/>
            </a:xfrm>
            <a:custGeom>
              <a:avLst/>
              <a:gdLst/>
              <a:ahLst/>
              <a:cxnLst/>
              <a:rect l="l" t="t" r="r" b="b"/>
              <a:pathLst>
                <a:path w="13380" h="6824" extrusionOk="0">
                  <a:moveTo>
                    <a:pt x="10996" y="0"/>
                  </a:moveTo>
                  <a:cubicBezTo>
                    <a:pt x="10174" y="0"/>
                    <a:pt x="9381" y="422"/>
                    <a:pt x="8575" y="660"/>
                  </a:cubicBezTo>
                  <a:cubicBezTo>
                    <a:pt x="7477" y="983"/>
                    <a:pt x="6311" y="965"/>
                    <a:pt x="5167" y="995"/>
                  </a:cubicBezTo>
                  <a:cubicBezTo>
                    <a:pt x="4022" y="1025"/>
                    <a:pt x="2843" y="1113"/>
                    <a:pt x="1817" y="1622"/>
                  </a:cubicBezTo>
                  <a:cubicBezTo>
                    <a:pt x="1068" y="1994"/>
                    <a:pt x="16" y="2900"/>
                    <a:pt x="10" y="3832"/>
                  </a:cubicBezTo>
                  <a:cubicBezTo>
                    <a:pt x="0" y="5139"/>
                    <a:pt x="2873" y="6156"/>
                    <a:pt x="3894" y="6443"/>
                  </a:cubicBezTo>
                  <a:cubicBezTo>
                    <a:pt x="4801" y="6698"/>
                    <a:pt x="5745" y="6824"/>
                    <a:pt x="6689" y="6824"/>
                  </a:cubicBezTo>
                  <a:cubicBezTo>
                    <a:pt x="7490" y="6824"/>
                    <a:pt x="8290" y="6733"/>
                    <a:pt x="9068" y="6554"/>
                  </a:cubicBezTo>
                  <a:cubicBezTo>
                    <a:pt x="10131" y="6310"/>
                    <a:pt x="11181" y="5903"/>
                    <a:pt x="12000" y="5183"/>
                  </a:cubicBezTo>
                  <a:cubicBezTo>
                    <a:pt x="12818" y="4465"/>
                    <a:pt x="13379" y="3397"/>
                    <a:pt x="13299" y="2310"/>
                  </a:cubicBezTo>
                  <a:cubicBezTo>
                    <a:pt x="13220" y="1224"/>
                    <a:pt x="12398" y="178"/>
                    <a:pt x="11320" y="23"/>
                  </a:cubicBezTo>
                  <a:cubicBezTo>
                    <a:pt x="11211" y="7"/>
                    <a:pt x="11103" y="0"/>
                    <a:pt x="10996"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4" name="Google Shape;2424;p27"/>
            <p:cNvSpPr/>
            <p:nvPr/>
          </p:nvSpPr>
          <p:spPr>
            <a:xfrm>
              <a:off x="6010645" y="3630650"/>
              <a:ext cx="224647" cy="225366"/>
            </a:xfrm>
            <a:custGeom>
              <a:avLst/>
              <a:gdLst/>
              <a:ahLst/>
              <a:cxnLst/>
              <a:rect l="l" t="t" r="r" b="b"/>
              <a:pathLst>
                <a:path w="6881" h="6903" extrusionOk="0">
                  <a:moveTo>
                    <a:pt x="4059" y="0"/>
                  </a:moveTo>
                  <a:cubicBezTo>
                    <a:pt x="4304" y="18"/>
                    <a:pt x="4505" y="231"/>
                    <a:pt x="4568" y="469"/>
                  </a:cubicBezTo>
                  <a:cubicBezTo>
                    <a:pt x="4632" y="707"/>
                    <a:pt x="4579" y="962"/>
                    <a:pt x="4489" y="1190"/>
                  </a:cubicBezTo>
                  <a:cubicBezTo>
                    <a:pt x="4095" y="2186"/>
                    <a:pt x="3063" y="2742"/>
                    <a:pt x="2129" y="3264"/>
                  </a:cubicBezTo>
                  <a:cubicBezTo>
                    <a:pt x="1194" y="3786"/>
                    <a:pt x="199" y="4470"/>
                    <a:pt x="0" y="5522"/>
                  </a:cubicBezTo>
                  <a:cubicBezTo>
                    <a:pt x="753" y="6248"/>
                    <a:pt x="1877" y="6902"/>
                    <a:pt x="2933" y="6902"/>
                  </a:cubicBezTo>
                  <a:cubicBezTo>
                    <a:pt x="3069" y="6902"/>
                    <a:pt x="3205" y="6891"/>
                    <a:pt x="3338" y="6868"/>
                  </a:cubicBezTo>
                  <a:cubicBezTo>
                    <a:pt x="4004" y="6753"/>
                    <a:pt x="4668" y="6552"/>
                    <a:pt x="5217" y="6157"/>
                  </a:cubicBezTo>
                  <a:cubicBezTo>
                    <a:pt x="6522" y="5220"/>
                    <a:pt x="6881" y="3303"/>
                    <a:pt x="6277" y="1814"/>
                  </a:cubicBezTo>
                  <a:cubicBezTo>
                    <a:pt x="5914" y="919"/>
                    <a:pt x="5025" y="18"/>
                    <a:pt x="4059"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5" name="Google Shape;2425;p27"/>
            <p:cNvSpPr/>
            <p:nvPr/>
          </p:nvSpPr>
          <p:spPr>
            <a:xfrm>
              <a:off x="6260199" y="3928783"/>
              <a:ext cx="68527" cy="67842"/>
            </a:xfrm>
            <a:custGeom>
              <a:avLst/>
              <a:gdLst/>
              <a:ahLst/>
              <a:cxnLst/>
              <a:rect l="l" t="t" r="r" b="b"/>
              <a:pathLst>
                <a:path w="2099" h="2078" extrusionOk="0">
                  <a:moveTo>
                    <a:pt x="241" y="1"/>
                  </a:moveTo>
                  <a:cubicBezTo>
                    <a:pt x="200" y="1"/>
                    <a:pt x="158" y="1"/>
                    <a:pt x="117" y="2"/>
                  </a:cubicBezTo>
                  <a:lnTo>
                    <a:pt x="117" y="1"/>
                  </a:lnTo>
                  <a:cubicBezTo>
                    <a:pt x="40" y="436"/>
                    <a:pt x="1" y="780"/>
                    <a:pt x="16" y="1171"/>
                  </a:cubicBezTo>
                  <a:cubicBezTo>
                    <a:pt x="25" y="1449"/>
                    <a:pt x="79" y="1685"/>
                    <a:pt x="233" y="1859"/>
                  </a:cubicBezTo>
                  <a:cubicBezTo>
                    <a:pt x="348" y="1988"/>
                    <a:pt x="522" y="2077"/>
                    <a:pt x="691" y="2077"/>
                  </a:cubicBezTo>
                  <a:cubicBezTo>
                    <a:pt x="749" y="2077"/>
                    <a:pt x="806" y="2067"/>
                    <a:pt x="860" y="2045"/>
                  </a:cubicBezTo>
                  <a:cubicBezTo>
                    <a:pt x="1000" y="1989"/>
                    <a:pt x="1104" y="1861"/>
                    <a:pt x="1156" y="1719"/>
                  </a:cubicBezTo>
                  <a:cubicBezTo>
                    <a:pt x="1208" y="1577"/>
                    <a:pt x="1200" y="1406"/>
                    <a:pt x="1186" y="1255"/>
                  </a:cubicBezTo>
                  <a:lnTo>
                    <a:pt x="1186" y="1255"/>
                  </a:lnTo>
                  <a:cubicBezTo>
                    <a:pt x="1266" y="1283"/>
                    <a:pt x="1352" y="1297"/>
                    <a:pt x="1437" y="1297"/>
                  </a:cubicBezTo>
                  <a:cubicBezTo>
                    <a:pt x="1570" y="1297"/>
                    <a:pt x="1703" y="1262"/>
                    <a:pt x="1813" y="1187"/>
                  </a:cubicBezTo>
                  <a:cubicBezTo>
                    <a:pt x="1993" y="1065"/>
                    <a:pt x="2099" y="829"/>
                    <a:pt x="2045" y="619"/>
                  </a:cubicBezTo>
                  <a:cubicBezTo>
                    <a:pt x="2003" y="456"/>
                    <a:pt x="1878" y="325"/>
                    <a:pt x="1731" y="243"/>
                  </a:cubicBezTo>
                  <a:cubicBezTo>
                    <a:pt x="1585" y="161"/>
                    <a:pt x="1418" y="123"/>
                    <a:pt x="1253" y="93"/>
                  </a:cubicBezTo>
                  <a:cubicBezTo>
                    <a:pt x="920" y="32"/>
                    <a:pt x="581" y="1"/>
                    <a:pt x="24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6" name="Google Shape;2426;p27"/>
            <p:cNvSpPr/>
            <p:nvPr/>
          </p:nvSpPr>
          <p:spPr>
            <a:xfrm>
              <a:off x="6263790" y="3928326"/>
              <a:ext cx="27914" cy="32778"/>
            </a:xfrm>
            <a:custGeom>
              <a:avLst/>
              <a:gdLst/>
              <a:ahLst/>
              <a:cxnLst/>
              <a:rect l="l" t="t" r="r" b="b"/>
              <a:pathLst>
                <a:path w="855" h="1004" extrusionOk="0">
                  <a:moveTo>
                    <a:pt x="22" y="1"/>
                  </a:moveTo>
                  <a:cubicBezTo>
                    <a:pt x="17" y="1"/>
                    <a:pt x="12" y="3"/>
                    <a:pt x="8" y="7"/>
                  </a:cubicBezTo>
                  <a:cubicBezTo>
                    <a:pt x="1" y="14"/>
                    <a:pt x="1" y="27"/>
                    <a:pt x="8" y="34"/>
                  </a:cubicBezTo>
                  <a:cubicBezTo>
                    <a:pt x="303" y="331"/>
                    <a:pt x="574" y="654"/>
                    <a:pt x="816" y="996"/>
                  </a:cubicBezTo>
                  <a:cubicBezTo>
                    <a:pt x="817" y="997"/>
                    <a:pt x="818" y="998"/>
                    <a:pt x="819" y="999"/>
                  </a:cubicBezTo>
                  <a:cubicBezTo>
                    <a:pt x="823" y="1002"/>
                    <a:pt x="827" y="1003"/>
                    <a:pt x="832" y="1003"/>
                  </a:cubicBezTo>
                  <a:cubicBezTo>
                    <a:pt x="836" y="1003"/>
                    <a:pt x="840" y="1002"/>
                    <a:pt x="844" y="1000"/>
                  </a:cubicBezTo>
                  <a:cubicBezTo>
                    <a:pt x="852" y="993"/>
                    <a:pt x="854" y="981"/>
                    <a:pt x="848" y="972"/>
                  </a:cubicBezTo>
                  <a:cubicBezTo>
                    <a:pt x="605" y="629"/>
                    <a:pt x="332" y="305"/>
                    <a:pt x="36" y="7"/>
                  </a:cubicBezTo>
                  <a:cubicBezTo>
                    <a:pt x="31" y="3"/>
                    <a:pt x="26" y="1"/>
                    <a:pt x="22"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7" name="Google Shape;2427;p27"/>
            <p:cNvSpPr/>
            <p:nvPr/>
          </p:nvSpPr>
          <p:spPr>
            <a:xfrm>
              <a:off x="6247042" y="3859734"/>
              <a:ext cx="72249" cy="69180"/>
            </a:xfrm>
            <a:custGeom>
              <a:avLst/>
              <a:gdLst/>
              <a:ahLst/>
              <a:cxnLst/>
              <a:rect l="l" t="t" r="r" b="b"/>
              <a:pathLst>
                <a:path w="2213" h="2119" extrusionOk="0">
                  <a:moveTo>
                    <a:pt x="536" y="0"/>
                  </a:moveTo>
                  <a:cubicBezTo>
                    <a:pt x="412" y="0"/>
                    <a:pt x="289" y="40"/>
                    <a:pt x="196" y="123"/>
                  </a:cubicBezTo>
                  <a:cubicBezTo>
                    <a:pt x="71" y="234"/>
                    <a:pt x="11" y="406"/>
                    <a:pt x="6" y="574"/>
                  </a:cubicBezTo>
                  <a:cubicBezTo>
                    <a:pt x="1" y="741"/>
                    <a:pt x="43" y="907"/>
                    <a:pt x="92" y="1067"/>
                  </a:cubicBezTo>
                  <a:cubicBezTo>
                    <a:pt x="204" y="1431"/>
                    <a:pt x="351" y="1784"/>
                    <a:pt x="533" y="2118"/>
                  </a:cubicBezTo>
                  <a:cubicBezTo>
                    <a:pt x="953" y="1987"/>
                    <a:pt x="1277" y="1864"/>
                    <a:pt x="1619" y="1672"/>
                  </a:cubicBezTo>
                  <a:cubicBezTo>
                    <a:pt x="1860" y="1536"/>
                    <a:pt x="2046" y="1381"/>
                    <a:pt x="2129" y="1164"/>
                  </a:cubicBezTo>
                  <a:cubicBezTo>
                    <a:pt x="2212" y="946"/>
                    <a:pt x="2184" y="672"/>
                    <a:pt x="2007" y="521"/>
                  </a:cubicBezTo>
                  <a:cubicBezTo>
                    <a:pt x="1912" y="440"/>
                    <a:pt x="1787" y="403"/>
                    <a:pt x="1662" y="403"/>
                  </a:cubicBezTo>
                  <a:cubicBezTo>
                    <a:pt x="1635" y="403"/>
                    <a:pt x="1608" y="404"/>
                    <a:pt x="1581" y="408"/>
                  </a:cubicBezTo>
                  <a:cubicBezTo>
                    <a:pt x="1431" y="426"/>
                    <a:pt x="1283" y="512"/>
                    <a:pt x="1157" y="594"/>
                  </a:cubicBezTo>
                  <a:cubicBezTo>
                    <a:pt x="1125" y="378"/>
                    <a:pt x="999" y="172"/>
                    <a:pt x="807" y="68"/>
                  </a:cubicBezTo>
                  <a:cubicBezTo>
                    <a:pt x="725" y="23"/>
                    <a:pt x="630" y="0"/>
                    <a:pt x="53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8" name="Google Shape;2428;p27"/>
            <p:cNvSpPr/>
            <p:nvPr/>
          </p:nvSpPr>
          <p:spPr>
            <a:xfrm>
              <a:off x="6263496" y="3890325"/>
              <a:ext cx="16879" cy="39765"/>
            </a:xfrm>
            <a:custGeom>
              <a:avLst/>
              <a:gdLst/>
              <a:ahLst/>
              <a:cxnLst/>
              <a:rect l="l" t="t" r="r" b="b"/>
              <a:pathLst>
                <a:path w="517" h="1218" extrusionOk="0">
                  <a:moveTo>
                    <a:pt x="493" y="1"/>
                  </a:moveTo>
                  <a:cubicBezTo>
                    <a:pt x="485" y="1"/>
                    <a:pt x="478" y="6"/>
                    <a:pt x="476" y="14"/>
                  </a:cubicBezTo>
                  <a:cubicBezTo>
                    <a:pt x="337" y="411"/>
                    <a:pt x="180" y="807"/>
                    <a:pt x="4" y="1189"/>
                  </a:cubicBezTo>
                  <a:cubicBezTo>
                    <a:pt x="0" y="1197"/>
                    <a:pt x="3" y="1207"/>
                    <a:pt x="10" y="1212"/>
                  </a:cubicBezTo>
                  <a:cubicBezTo>
                    <a:pt x="11" y="1213"/>
                    <a:pt x="12" y="1214"/>
                    <a:pt x="14" y="1215"/>
                  </a:cubicBezTo>
                  <a:cubicBezTo>
                    <a:pt x="16" y="1217"/>
                    <a:pt x="19" y="1217"/>
                    <a:pt x="22" y="1217"/>
                  </a:cubicBezTo>
                  <a:cubicBezTo>
                    <a:pt x="29" y="1217"/>
                    <a:pt x="37" y="1213"/>
                    <a:pt x="40" y="1206"/>
                  </a:cubicBezTo>
                  <a:cubicBezTo>
                    <a:pt x="216" y="822"/>
                    <a:pt x="375" y="426"/>
                    <a:pt x="513" y="26"/>
                  </a:cubicBezTo>
                  <a:cubicBezTo>
                    <a:pt x="516" y="16"/>
                    <a:pt x="511" y="5"/>
                    <a:pt x="500" y="2"/>
                  </a:cubicBezTo>
                  <a:cubicBezTo>
                    <a:pt x="498" y="1"/>
                    <a:pt x="495" y="1"/>
                    <a:pt x="49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9" name="Google Shape;2429;p27"/>
            <p:cNvSpPr/>
            <p:nvPr/>
          </p:nvSpPr>
          <p:spPr>
            <a:xfrm>
              <a:off x="6194089" y="3899955"/>
              <a:ext cx="70225" cy="72804"/>
            </a:xfrm>
            <a:custGeom>
              <a:avLst/>
              <a:gdLst/>
              <a:ahLst/>
              <a:cxnLst/>
              <a:rect l="l" t="t" r="r" b="b"/>
              <a:pathLst>
                <a:path w="2151" h="2230" extrusionOk="0">
                  <a:moveTo>
                    <a:pt x="634" y="0"/>
                  </a:moveTo>
                  <a:cubicBezTo>
                    <a:pt x="597" y="0"/>
                    <a:pt x="560" y="3"/>
                    <a:pt x="523" y="9"/>
                  </a:cubicBezTo>
                  <a:cubicBezTo>
                    <a:pt x="293" y="47"/>
                    <a:pt x="71" y="209"/>
                    <a:pt x="28" y="437"/>
                  </a:cubicBezTo>
                  <a:cubicBezTo>
                    <a:pt x="0" y="586"/>
                    <a:pt x="53" y="743"/>
                    <a:pt x="144" y="863"/>
                  </a:cubicBezTo>
                  <a:cubicBezTo>
                    <a:pt x="236" y="983"/>
                    <a:pt x="384" y="1068"/>
                    <a:pt x="519" y="1138"/>
                  </a:cubicBezTo>
                  <a:cubicBezTo>
                    <a:pt x="348" y="1273"/>
                    <a:pt x="232" y="1485"/>
                    <a:pt x="239" y="1703"/>
                  </a:cubicBezTo>
                  <a:cubicBezTo>
                    <a:pt x="245" y="1921"/>
                    <a:pt x="387" y="2136"/>
                    <a:pt x="593" y="2204"/>
                  </a:cubicBezTo>
                  <a:cubicBezTo>
                    <a:pt x="645" y="2222"/>
                    <a:pt x="699" y="2229"/>
                    <a:pt x="753" y="2229"/>
                  </a:cubicBezTo>
                  <a:cubicBezTo>
                    <a:pt x="865" y="2229"/>
                    <a:pt x="979" y="2196"/>
                    <a:pt x="1079" y="2142"/>
                  </a:cubicBezTo>
                  <a:cubicBezTo>
                    <a:pt x="1227" y="2063"/>
                    <a:pt x="1348" y="1943"/>
                    <a:pt x="1462" y="1820"/>
                  </a:cubicBezTo>
                  <a:cubicBezTo>
                    <a:pt x="1720" y="1541"/>
                    <a:pt x="1951" y="1237"/>
                    <a:pt x="2151" y="911"/>
                  </a:cubicBezTo>
                  <a:cubicBezTo>
                    <a:pt x="1826" y="614"/>
                    <a:pt x="1557" y="395"/>
                    <a:pt x="1219" y="197"/>
                  </a:cubicBezTo>
                  <a:cubicBezTo>
                    <a:pt x="1018" y="78"/>
                    <a:pt x="826" y="0"/>
                    <a:pt x="634"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0" name="Google Shape;2430;p27"/>
            <p:cNvSpPr/>
            <p:nvPr/>
          </p:nvSpPr>
          <p:spPr>
            <a:xfrm>
              <a:off x="6223177" y="3928979"/>
              <a:ext cx="42344" cy="7280"/>
            </a:xfrm>
            <a:custGeom>
              <a:avLst/>
              <a:gdLst/>
              <a:ahLst/>
              <a:cxnLst/>
              <a:rect l="l" t="t" r="r" b="b"/>
              <a:pathLst>
                <a:path w="1297" h="223" extrusionOk="0">
                  <a:moveTo>
                    <a:pt x="1276" y="0"/>
                  </a:moveTo>
                  <a:cubicBezTo>
                    <a:pt x="1276" y="0"/>
                    <a:pt x="1275" y="1"/>
                    <a:pt x="1274" y="1"/>
                  </a:cubicBezTo>
                  <a:cubicBezTo>
                    <a:pt x="854" y="41"/>
                    <a:pt x="431" y="103"/>
                    <a:pt x="17" y="184"/>
                  </a:cubicBezTo>
                  <a:cubicBezTo>
                    <a:pt x="7" y="186"/>
                    <a:pt x="0" y="195"/>
                    <a:pt x="2" y="206"/>
                  </a:cubicBezTo>
                  <a:cubicBezTo>
                    <a:pt x="2" y="210"/>
                    <a:pt x="6" y="215"/>
                    <a:pt x="9" y="218"/>
                  </a:cubicBezTo>
                  <a:cubicBezTo>
                    <a:pt x="12" y="220"/>
                    <a:pt x="17" y="222"/>
                    <a:pt x="21" y="222"/>
                  </a:cubicBezTo>
                  <a:cubicBezTo>
                    <a:pt x="23" y="222"/>
                    <a:pt x="24" y="222"/>
                    <a:pt x="25" y="222"/>
                  </a:cubicBezTo>
                  <a:cubicBezTo>
                    <a:pt x="438" y="141"/>
                    <a:pt x="859" y="80"/>
                    <a:pt x="1278" y="40"/>
                  </a:cubicBezTo>
                  <a:cubicBezTo>
                    <a:pt x="1289" y="39"/>
                    <a:pt x="1297" y="29"/>
                    <a:pt x="1296" y="18"/>
                  </a:cubicBezTo>
                  <a:cubicBezTo>
                    <a:pt x="1295" y="8"/>
                    <a:pt x="1286" y="0"/>
                    <a:pt x="127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1" name="Google Shape;2431;p27"/>
            <p:cNvSpPr/>
            <p:nvPr/>
          </p:nvSpPr>
          <p:spPr>
            <a:xfrm>
              <a:off x="6375410" y="3496928"/>
              <a:ext cx="447793" cy="368035"/>
            </a:xfrm>
            <a:custGeom>
              <a:avLst/>
              <a:gdLst/>
              <a:ahLst/>
              <a:cxnLst/>
              <a:rect l="l" t="t" r="r" b="b"/>
              <a:pathLst>
                <a:path w="13716" h="11273" extrusionOk="0">
                  <a:moveTo>
                    <a:pt x="3377" y="0"/>
                  </a:moveTo>
                  <a:lnTo>
                    <a:pt x="1" y="7517"/>
                  </a:lnTo>
                  <a:lnTo>
                    <a:pt x="1714" y="8116"/>
                  </a:lnTo>
                  <a:lnTo>
                    <a:pt x="3940" y="8896"/>
                  </a:lnTo>
                  <a:lnTo>
                    <a:pt x="7360" y="10092"/>
                  </a:lnTo>
                  <a:lnTo>
                    <a:pt x="10732" y="11273"/>
                  </a:lnTo>
                  <a:lnTo>
                    <a:pt x="13716" y="3337"/>
                  </a:lnTo>
                  <a:lnTo>
                    <a:pt x="10363" y="2255"/>
                  </a:lnTo>
                  <a:lnTo>
                    <a:pt x="6615" y="1045"/>
                  </a:lnTo>
                  <a:lnTo>
                    <a:pt x="5437" y="666"/>
                  </a:lnTo>
                  <a:lnTo>
                    <a:pt x="3377"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2" name="Google Shape;2432;p27"/>
            <p:cNvSpPr/>
            <p:nvPr/>
          </p:nvSpPr>
          <p:spPr>
            <a:xfrm>
              <a:off x="6232481" y="3475577"/>
              <a:ext cx="260984" cy="594054"/>
            </a:xfrm>
            <a:custGeom>
              <a:avLst/>
              <a:gdLst/>
              <a:ahLst/>
              <a:cxnLst/>
              <a:rect l="l" t="t" r="r" b="b"/>
              <a:pathLst>
                <a:path w="7994" h="18196" extrusionOk="0">
                  <a:moveTo>
                    <a:pt x="7882" y="0"/>
                  </a:moveTo>
                  <a:cubicBezTo>
                    <a:pt x="7844" y="0"/>
                    <a:pt x="7808" y="22"/>
                    <a:pt x="7792" y="59"/>
                  </a:cubicBezTo>
                  <a:lnTo>
                    <a:pt x="22" y="18058"/>
                  </a:lnTo>
                  <a:cubicBezTo>
                    <a:pt x="1" y="18108"/>
                    <a:pt x="23" y="18166"/>
                    <a:pt x="73" y="18187"/>
                  </a:cubicBezTo>
                  <a:cubicBezTo>
                    <a:pt x="86" y="18192"/>
                    <a:pt x="98" y="18195"/>
                    <a:pt x="112" y="18195"/>
                  </a:cubicBezTo>
                  <a:cubicBezTo>
                    <a:pt x="150" y="18194"/>
                    <a:pt x="186" y="18173"/>
                    <a:pt x="202" y="18136"/>
                  </a:cubicBezTo>
                  <a:lnTo>
                    <a:pt x="7972" y="137"/>
                  </a:lnTo>
                  <a:cubicBezTo>
                    <a:pt x="7993" y="87"/>
                    <a:pt x="7970" y="30"/>
                    <a:pt x="7921" y="8"/>
                  </a:cubicBezTo>
                  <a:cubicBezTo>
                    <a:pt x="7908" y="3"/>
                    <a:pt x="7895" y="0"/>
                    <a:pt x="788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3" name="Google Shape;2433;p27"/>
            <p:cNvSpPr/>
            <p:nvPr/>
          </p:nvSpPr>
          <p:spPr>
            <a:xfrm>
              <a:off x="6375410" y="3496928"/>
              <a:ext cx="161442" cy="264967"/>
            </a:xfrm>
            <a:custGeom>
              <a:avLst/>
              <a:gdLst/>
              <a:ahLst/>
              <a:cxnLst/>
              <a:rect l="l" t="t" r="r" b="b"/>
              <a:pathLst>
                <a:path w="4945" h="8116" extrusionOk="0">
                  <a:moveTo>
                    <a:pt x="3377" y="0"/>
                  </a:moveTo>
                  <a:lnTo>
                    <a:pt x="1" y="7517"/>
                  </a:lnTo>
                  <a:lnTo>
                    <a:pt x="1714" y="8116"/>
                  </a:lnTo>
                  <a:cubicBezTo>
                    <a:pt x="2586" y="5498"/>
                    <a:pt x="3578" y="2925"/>
                    <a:pt x="4943" y="519"/>
                  </a:cubicBezTo>
                  <a:cubicBezTo>
                    <a:pt x="4944" y="516"/>
                    <a:pt x="4945" y="515"/>
                    <a:pt x="4944" y="515"/>
                  </a:cubicBezTo>
                  <a:lnTo>
                    <a:pt x="4944" y="515"/>
                  </a:lnTo>
                  <a:cubicBezTo>
                    <a:pt x="4943" y="515"/>
                    <a:pt x="4933" y="524"/>
                    <a:pt x="4931" y="524"/>
                  </a:cubicBezTo>
                  <a:cubicBezTo>
                    <a:pt x="4930" y="524"/>
                    <a:pt x="4930" y="523"/>
                    <a:pt x="4931" y="521"/>
                  </a:cubicBezTo>
                  <a:lnTo>
                    <a:pt x="3377" y="0"/>
                  </a:lnTo>
                  <a:close/>
                </a:path>
              </a:pathLst>
            </a:custGeom>
            <a:solidFill>
              <a:srgbClr val="042613">
                <a:alpha val="84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4" name="Google Shape;2434;p27"/>
            <p:cNvSpPr/>
            <p:nvPr/>
          </p:nvSpPr>
          <p:spPr>
            <a:xfrm>
              <a:off x="5716365" y="3920948"/>
              <a:ext cx="761013" cy="372214"/>
            </a:xfrm>
            <a:custGeom>
              <a:avLst/>
              <a:gdLst/>
              <a:ahLst/>
              <a:cxnLst/>
              <a:rect l="l" t="t" r="r" b="b"/>
              <a:pathLst>
                <a:path w="23310" h="11401" extrusionOk="0">
                  <a:moveTo>
                    <a:pt x="10565" y="0"/>
                  </a:moveTo>
                  <a:cubicBezTo>
                    <a:pt x="9800" y="0"/>
                    <a:pt x="9047" y="444"/>
                    <a:pt x="8552" y="1027"/>
                  </a:cubicBezTo>
                  <a:cubicBezTo>
                    <a:pt x="8099" y="772"/>
                    <a:pt x="7587" y="645"/>
                    <a:pt x="7075" y="645"/>
                  </a:cubicBezTo>
                  <a:cubicBezTo>
                    <a:pt x="6562" y="645"/>
                    <a:pt x="6049" y="772"/>
                    <a:pt x="5595" y="1025"/>
                  </a:cubicBezTo>
                  <a:cubicBezTo>
                    <a:pt x="5102" y="1299"/>
                    <a:pt x="4580" y="1763"/>
                    <a:pt x="4529" y="2362"/>
                  </a:cubicBezTo>
                  <a:cubicBezTo>
                    <a:pt x="4346" y="2334"/>
                    <a:pt x="4159" y="2319"/>
                    <a:pt x="3973" y="2319"/>
                  </a:cubicBezTo>
                  <a:cubicBezTo>
                    <a:pt x="3549" y="2319"/>
                    <a:pt x="3129" y="2399"/>
                    <a:pt x="2760" y="2601"/>
                  </a:cubicBezTo>
                  <a:cubicBezTo>
                    <a:pt x="2228" y="2891"/>
                    <a:pt x="1802" y="3490"/>
                    <a:pt x="1845" y="4092"/>
                  </a:cubicBezTo>
                  <a:cubicBezTo>
                    <a:pt x="828" y="4251"/>
                    <a:pt x="1" y="5225"/>
                    <a:pt x="9" y="6255"/>
                  </a:cubicBezTo>
                  <a:cubicBezTo>
                    <a:pt x="15" y="6887"/>
                    <a:pt x="72" y="7743"/>
                    <a:pt x="508" y="8202"/>
                  </a:cubicBezTo>
                  <a:cubicBezTo>
                    <a:pt x="1579" y="9326"/>
                    <a:pt x="2912" y="10198"/>
                    <a:pt x="4366" y="10740"/>
                  </a:cubicBezTo>
                  <a:cubicBezTo>
                    <a:pt x="4974" y="10970"/>
                    <a:pt x="5602" y="11139"/>
                    <a:pt x="6241" y="11245"/>
                  </a:cubicBezTo>
                  <a:cubicBezTo>
                    <a:pt x="6888" y="11354"/>
                    <a:pt x="7537" y="11401"/>
                    <a:pt x="8186" y="11401"/>
                  </a:cubicBezTo>
                  <a:cubicBezTo>
                    <a:pt x="10327" y="11401"/>
                    <a:pt x="12479" y="10898"/>
                    <a:pt x="14595" y="10473"/>
                  </a:cubicBezTo>
                  <a:cubicBezTo>
                    <a:pt x="16580" y="10075"/>
                    <a:pt x="18578" y="9742"/>
                    <a:pt x="20588" y="9476"/>
                  </a:cubicBezTo>
                  <a:cubicBezTo>
                    <a:pt x="21249" y="9389"/>
                    <a:pt x="21989" y="9248"/>
                    <a:pt x="22478" y="8795"/>
                  </a:cubicBezTo>
                  <a:cubicBezTo>
                    <a:pt x="22977" y="8337"/>
                    <a:pt x="23278" y="7673"/>
                    <a:pt x="23295" y="6996"/>
                  </a:cubicBezTo>
                  <a:cubicBezTo>
                    <a:pt x="23310" y="6321"/>
                    <a:pt x="22967" y="5532"/>
                    <a:pt x="22493" y="5049"/>
                  </a:cubicBezTo>
                  <a:cubicBezTo>
                    <a:pt x="22561" y="4605"/>
                    <a:pt x="22453" y="4141"/>
                    <a:pt x="22210" y="3760"/>
                  </a:cubicBezTo>
                  <a:cubicBezTo>
                    <a:pt x="22101" y="3587"/>
                    <a:pt x="21964" y="3432"/>
                    <a:pt x="21803" y="3304"/>
                  </a:cubicBezTo>
                  <a:cubicBezTo>
                    <a:pt x="21470" y="3041"/>
                    <a:pt x="20992" y="2899"/>
                    <a:pt x="20531" y="2899"/>
                  </a:cubicBezTo>
                  <a:cubicBezTo>
                    <a:pt x="20282" y="2899"/>
                    <a:pt x="20038" y="2941"/>
                    <a:pt x="19825" y="3027"/>
                  </a:cubicBezTo>
                  <a:cubicBezTo>
                    <a:pt x="19805" y="2374"/>
                    <a:pt x="19371" y="1761"/>
                    <a:pt x="18779" y="1483"/>
                  </a:cubicBezTo>
                  <a:cubicBezTo>
                    <a:pt x="18458" y="1332"/>
                    <a:pt x="18121" y="1254"/>
                    <a:pt x="17779" y="1254"/>
                  </a:cubicBezTo>
                  <a:cubicBezTo>
                    <a:pt x="17492" y="1254"/>
                    <a:pt x="17202" y="1309"/>
                    <a:pt x="16917" y="1421"/>
                  </a:cubicBezTo>
                  <a:cubicBezTo>
                    <a:pt x="16811" y="1462"/>
                    <a:pt x="16655" y="1511"/>
                    <a:pt x="16524" y="1620"/>
                  </a:cubicBezTo>
                  <a:cubicBezTo>
                    <a:pt x="16297" y="887"/>
                    <a:pt x="15582" y="356"/>
                    <a:pt x="14820" y="265"/>
                  </a:cubicBezTo>
                  <a:cubicBezTo>
                    <a:pt x="14734" y="254"/>
                    <a:pt x="14647" y="249"/>
                    <a:pt x="14559" y="249"/>
                  </a:cubicBezTo>
                  <a:cubicBezTo>
                    <a:pt x="13866" y="249"/>
                    <a:pt x="13131" y="563"/>
                    <a:pt x="12634" y="1031"/>
                  </a:cubicBezTo>
                  <a:cubicBezTo>
                    <a:pt x="12160" y="411"/>
                    <a:pt x="11394" y="20"/>
                    <a:pt x="10613" y="1"/>
                  </a:cubicBezTo>
                  <a:cubicBezTo>
                    <a:pt x="10597" y="0"/>
                    <a:pt x="10581" y="0"/>
                    <a:pt x="10565"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5" name="Google Shape;2435;p27"/>
            <p:cNvSpPr/>
            <p:nvPr/>
          </p:nvSpPr>
          <p:spPr>
            <a:xfrm>
              <a:off x="5761548" y="3989865"/>
              <a:ext cx="715829" cy="303295"/>
            </a:xfrm>
            <a:custGeom>
              <a:avLst/>
              <a:gdLst/>
              <a:ahLst/>
              <a:cxnLst/>
              <a:rect l="l" t="t" r="r" b="b"/>
              <a:pathLst>
                <a:path w="21926" h="9290" extrusionOk="0">
                  <a:moveTo>
                    <a:pt x="7063" y="0"/>
                  </a:moveTo>
                  <a:cubicBezTo>
                    <a:pt x="6910" y="0"/>
                    <a:pt x="6758" y="13"/>
                    <a:pt x="6609" y="39"/>
                  </a:cubicBezTo>
                  <a:cubicBezTo>
                    <a:pt x="5652" y="204"/>
                    <a:pt x="4836" y="839"/>
                    <a:pt x="4194" y="1567"/>
                  </a:cubicBezTo>
                  <a:cubicBezTo>
                    <a:pt x="3916" y="1461"/>
                    <a:pt x="3620" y="1411"/>
                    <a:pt x="3324" y="1411"/>
                  </a:cubicBezTo>
                  <a:cubicBezTo>
                    <a:pt x="2842" y="1411"/>
                    <a:pt x="2357" y="1543"/>
                    <a:pt x="1934" y="1777"/>
                  </a:cubicBezTo>
                  <a:cubicBezTo>
                    <a:pt x="1251" y="2157"/>
                    <a:pt x="726" y="2782"/>
                    <a:pt x="377" y="3480"/>
                  </a:cubicBezTo>
                  <a:cubicBezTo>
                    <a:pt x="0" y="4234"/>
                    <a:pt x="936" y="5296"/>
                    <a:pt x="1308" y="6053"/>
                  </a:cubicBezTo>
                  <a:cubicBezTo>
                    <a:pt x="1759" y="6967"/>
                    <a:pt x="2324" y="7841"/>
                    <a:pt x="2982" y="8629"/>
                  </a:cubicBezTo>
                  <a:cubicBezTo>
                    <a:pt x="3590" y="8859"/>
                    <a:pt x="4218" y="9028"/>
                    <a:pt x="4857" y="9134"/>
                  </a:cubicBezTo>
                  <a:cubicBezTo>
                    <a:pt x="5504" y="9243"/>
                    <a:pt x="6153" y="9290"/>
                    <a:pt x="6802" y="9290"/>
                  </a:cubicBezTo>
                  <a:cubicBezTo>
                    <a:pt x="8943" y="9290"/>
                    <a:pt x="11095" y="8787"/>
                    <a:pt x="13211" y="8362"/>
                  </a:cubicBezTo>
                  <a:cubicBezTo>
                    <a:pt x="15196" y="7964"/>
                    <a:pt x="17194" y="7631"/>
                    <a:pt x="19204" y="7365"/>
                  </a:cubicBezTo>
                  <a:cubicBezTo>
                    <a:pt x="19865" y="7278"/>
                    <a:pt x="20605" y="7137"/>
                    <a:pt x="21094" y="6684"/>
                  </a:cubicBezTo>
                  <a:cubicBezTo>
                    <a:pt x="21593" y="6226"/>
                    <a:pt x="21894" y="5562"/>
                    <a:pt x="21911" y="4885"/>
                  </a:cubicBezTo>
                  <a:cubicBezTo>
                    <a:pt x="21926" y="4210"/>
                    <a:pt x="21583" y="3421"/>
                    <a:pt x="21109" y="2938"/>
                  </a:cubicBezTo>
                  <a:cubicBezTo>
                    <a:pt x="21178" y="2494"/>
                    <a:pt x="21069" y="2030"/>
                    <a:pt x="20827" y="1649"/>
                  </a:cubicBezTo>
                  <a:cubicBezTo>
                    <a:pt x="20628" y="1588"/>
                    <a:pt x="20422" y="1546"/>
                    <a:pt x="20214" y="1529"/>
                  </a:cubicBezTo>
                  <a:cubicBezTo>
                    <a:pt x="20135" y="1523"/>
                    <a:pt x="20055" y="1520"/>
                    <a:pt x="19976" y="1520"/>
                  </a:cubicBezTo>
                  <a:cubicBezTo>
                    <a:pt x="19547" y="1520"/>
                    <a:pt x="19120" y="1604"/>
                    <a:pt x="18709" y="1730"/>
                  </a:cubicBezTo>
                  <a:cubicBezTo>
                    <a:pt x="18190" y="1891"/>
                    <a:pt x="17685" y="2132"/>
                    <a:pt x="17224" y="2420"/>
                  </a:cubicBezTo>
                  <a:cubicBezTo>
                    <a:pt x="16741" y="1717"/>
                    <a:pt x="15929" y="1252"/>
                    <a:pt x="15078" y="1186"/>
                  </a:cubicBezTo>
                  <a:cubicBezTo>
                    <a:pt x="15000" y="1180"/>
                    <a:pt x="14922" y="1177"/>
                    <a:pt x="14844" y="1177"/>
                  </a:cubicBezTo>
                  <a:cubicBezTo>
                    <a:pt x="14073" y="1177"/>
                    <a:pt x="13321" y="1472"/>
                    <a:pt x="12788" y="2035"/>
                  </a:cubicBezTo>
                  <a:cubicBezTo>
                    <a:pt x="12473" y="1379"/>
                    <a:pt x="11861" y="878"/>
                    <a:pt x="11157" y="698"/>
                  </a:cubicBezTo>
                  <a:cubicBezTo>
                    <a:pt x="10964" y="649"/>
                    <a:pt x="10769" y="625"/>
                    <a:pt x="10575" y="625"/>
                  </a:cubicBezTo>
                  <a:cubicBezTo>
                    <a:pt x="10063" y="625"/>
                    <a:pt x="9560" y="791"/>
                    <a:pt x="9132" y="1099"/>
                  </a:cubicBezTo>
                  <a:cubicBezTo>
                    <a:pt x="8733" y="380"/>
                    <a:pt x="7893" y="0"/>
                    <a:pt x="706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6" name="Google Shape;2436;p27"/>
            <p:cNvSpPr/>
            <p:nvPr/>
          </p:nvSpPr>
          <p:spPr>
            <a:xfrm>
              <a:off x="5878229" y="4010009"/>
              <a:ext cx="61181" cy="42638"/>
            </a:xfrm>
            <a:custGeom>
              <a:avLst/>
              <a:gdLst/>
              <a:ahLst/>
              <a:cxnLst/>
              <a:rect l="l" t="t" r="r" b="b"/>
              <a:pathLst>
                <a:path w="1874" h="1306" extrusionOk="0">
                  <a:moveTo>
                    <a:pt x="1345" y="1"/>
                  </a:moveTo>
                  <a:cubicBezTo>
                    <a:pt x="964" y="1"/>
                    <a:pt x="433" y="463"/>
                    <a:pt x="259" y="628"/>
                  </a:cubicBezTo>
                  <a:cubicBezTo>
                    <a:pt x="167" y="716"/>
                    <a:pt x="74" y="814"/>
                    <a:pt x="38" y="938"/>
                  </a:cubicBezTo>
                  <a:cubicBezTo>
                    <a:pt x="1" y="1061"/>
                    <a:pt x="37" y="1214"/>
                    <a:pt x="150" y="1275"/>
                  </a:cubicBezTo>
                  <a:cubicBezTo>
                    <a:pt x="191" y="1298"/>
                    <a:pt x="236" y="1306"/>
                    <a:pt x="283" y="1306"/>
                  </a:cubicBezTo>
                  <a:cubicBezTo>
                    <a:pt x="322" y="1306"/>
                    <a:pt x="362" y="1300"/>
                    <a:pt x="401" y="1292"/>
                  </a:cubicBezTo>
                  <a:cubicBezTo>
                    <a:pt x="732" y="1223"/>
                    <a:pt x="1873" y="685"/>
                    <a:pt x="1689" y="245"/>
                  </a:cubicBezTo>
                  <a:cubicBezTo>
                    <a:pt x="1615" y="68"/>
                    <a:pt x="1491" y="1"/>
                    <a:pt x="134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7" name="Google Shape;2437;p27"/>
            <p:cNvSpPr/>
            <p:nvPr/>
          </p:nvSpPr>
          <p:spPr>
            <a:xfrm>
              <a:off x="6123897" y="4007038"/>
              <a:ext cx="67254" cy="28273"/>
            </a:xfrm>
            <a:custGeom>
              <a:avLst/>
              <a:gdLst/>
              <a:ahLst/>
              <a:cxnLst/>
              <a:rect l="l" t="t" r="r" b="b"/>
              <a:pathLst>
                <a:path w="2060" h="866" extrusionOk="0">
                  <a:moveTo>
                    <a:pt x="787" y="1"/>
                  </a:moveTo>
                  <a:cubicBezTo>
                    <a:pt x="688" y="1"/>
                    <a:pt x="604" y="4"/>
                    <a:pt x="547" y="8"/>
                  </a:cubicBezTo>
                  <a:cubicBezTo>
                    <a:pt x="420" y="15"/>
                    <a:pt x="285" y="32"/>
                    <a:pt x="179" y="104"/>
                  </a:cubicBezTo>
                  <a:cubicBezTo>
                    <a:pt x="72" y="175"/>
                    <a:pt x="0" y="315"/>
                    <a:pt x="48" y="435"/>
                  </a:cubicBezTo>
                  <a:cubicBezTo>
                    <a:pt x="80" y="514"/>
                    <a:pt x="156" y="568"/>
                    <a:pt x="231" y="608"/>
                  </a:cubicBezTo>
                  <a:cubicBezTo>
                    <a:pt x="414" y="707"/>
                    <a:pt x="950" y="866"/>
                    <a:pt x="1366" y="866"/>
                  </a:cubicBezTo>
                  <a:cubicBezTo>
                    <a:pt x="1624" y="866"/>
                    <a:pt x="1837" y="804"/>
                    <a:pt x="1891" y="629"/>
                  </a:cubicBezTo>
                  <a:cubicBezTo>
                    <a:pt x="2060" y="81"/>
                    <a:pt x="1257" y="1"/>
                    <a:pt x="78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8" name="Google Shape;2438;p27"/>
            <p:cNvSpPr/>
            <p:nvPr/>
          </p:nvSpPr>
          <p:spPr>
            <a:xfrm>
              <a:off x="6316711" y="4052580"/>
              <a:ext cx="67254" cy="28240"/>
            </a:xfrm>
            <a:custGeom>
              <a:avLst/>
              <a:gdLst/>
              <a:ahLst/>
              <a:cxnLst/>
              <a:rect l="l" t="t" r="r" b="b"/>
              <a:pathLst>
                <a:path w="2060" h="865" extrusionOk="0">
                  <a:moveTo>
                    <a:pt x="786" y="0"/>
                  </a:moveTo>
                  <a:cubicBezTo>
                    <a:pt x="688" y="0"/>
                    <a:pt x="604" y="4"/>
                    <a:pt x="547" y="7"/>
                  </a:cubicBezTo>
                  <a:cubicBezTo>
                    <a:pt x="419" y="15"/>
                    <a:pt x="286" y="32"/>
                    <a:pt x="179" y="103"/>
                  </a:cubicBezTo>
                  <a:cubicBezTo>
                    <a:pt x="71" y="174"/>
                    <a:pt x="1" y="315"/>
                    <a:pt x="48" y="434"/>
                  </a:cubicBezTo>
                  <a:cubicBezTo>
                    <a:pt x="80" y="514"/>
                    <a:pt x="155" y="567"/>
                    <a:pt x="231" y="608"/>
                  </a:cubicBezTo>
                  <a:cubicBezTo>
                    <a:pt x="415" y="706"/>
                    <a:pt x="950" y="865"/>
                    <a:pt x="1366" y="865"/>
                  </a:cubicBezTo>
                  <a:cubicBezTo>
                    <a:pt x="1624" y="865"/>
                    <a:pt x="1836" y="804"/>
                    <a:pt x="1890" y="629"/>
                  </a:cubicBezTo>
                  <a:cubicBezTo>
                    <a:pt x="2059" y="81"/>
                    <a:pt x="1256" y="0"/>
                    <a:pt x="786"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9" name="Google Shape;2439;p27"/>
            <p:cNvSpPr/>
            <p:nvPr/>
          </p:nvSpPr>
          <p:spPr>
            <a:xfrm>
              <a:off x="5990077" y="4017615"/>
              <a:ext cx="67613" cy="28599"/>
            </a:xfrm>
            <a:custGeom>
              <a:avLst/>
              <a:gdLst/>
              <a:ahLst/>
              <a:cxnLst/>
              <a:rect l="l" t="t" r="r" b="b"/>
              <a:pathLst>
                <a:path w="2071" h="876" extrusionOk="0">
                  <a:moveTo>
                    <a:pt x="723" y="0"/>
                  </a:moveTo>
                  <a:cubicBezTo>
                    <a:pt x="654" y="0"/>
                    <a:pt x="595" y="2"/>
                    <a:pt x="551" y="4"/>
                  </a:cubicBezTo>
                  <a:cubicBezTo>
                    <a:pt x="424" y="11"/>
                    <a:pt x="290" y="25"/>
                    <a:pt x="182" y="95"/>
                  </a:cubicBezTo>
                  <a:cubicBezTo>
                    <a:pt x="73" y="164"/>
                    <a:pt x="0" y="303"/>
                    <a:pt x="46" y="424"/>
                  </a:cubicBezTo>
                  <a:cubicBezTo>
                    <a:pt x="77" y="503"/>
                    <a:pt x="150" y="558"/>
                    <a:pt x="226" y="599"/>
                  </a:cubicBezTo>
                  <a:cubicBezTo>
                    <a:pt x="411" y="703"/>
                    <a:pt x="962" y="875"/>
                    <a:pt x="1382" y="875"/>
                  </a:cubicBezTo>
                  <a:cubicBezTo>
                    <a:pt x="1628" y="875"/>
                    <a:pt x="1829" y="816"/>
                    <a:pt x="1884" y="648"/>
                  </a:cubicBezTo>
                  <a:cubicBezTo>
                    <a:pt x="2071" y="75"/>
                    <a:pt x="1178" y="0"/>
                    <a:pt x="72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0" name="Google Shape;2440;p27"/>
            <p:cNvSpPr/>
            <p:nvPr/>
          </p:nvSpPr>
          <p:spPr>
            <a:xfrm>
              <a:off x="6194774" y="4042558"/>
              <a:ext cx="61475" cy="41691"/>
            </a:xfrm>
            <a:custGeom>
              <a:avLst/>
              <a:gdLst/>
              <a:ahLst/>
              <a:cxnLst/>
              <a:rect l="l" t="t" r="r" b="b"/>
              <a:pathLst>
                <a:path w="1883" h="1277" extrusionOk="0">
                  <a:moveTo>
                    <a:pt x="1361" y="0"/>
                  </a:moveTo>
                  <a:cubicBezTo>
                    <a:pt x="980" y="0"/>
                    <a:pt x="447" y="441"/>
                    <a:pt x="271" y="599"/>
                  </a:cubicBezTo>
                  <a:cubicBezTo>
                    <a:pt x="175" y="685"/>
                    <a:pt x="80" y="780"/>
                    <a:pt x="41" y="903"/>
                  </a:cubicBezTo>
                  <a:cubicBezTo>
                    <a:pt x="1" y="1025"/>
                    <a:pt x="33" y="1180"/>
                    <a:pt x="144" y="1243"/>
                  </a:cubicBezTo>
                  <a:cubicBezTo>
                    <a:pt x="187" y="1268"/>
                    <a:pt x="236" y="1277"/>
                    <a:pt x="286" y="1277"/>
                  </a:cubicBezTo>
                  <a:cubicBezTo>
                    <a:pt x="322" y="1277"/>
                    <a:pt x="359" y="1272"/>
                    <a:pt x="394" y="1266"/>
                  </a:cubicBezTo>
                  <a:cubicBezTo>
                    <a:pt x="727" y="1206"/>
                    <a:pt x="1883" y="698"/>
                    <a:pt x="1710" y="254"/>
                  </a:cubicBezTo>
                  <a:cubicBezTo>
                    <a:pt x="1639" y="70"/>
                    <a:pt x="1512" y="0"/>
                    <a:pt x="136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1" name="Google Shape;2441;p27"/>
            <p:cNvSpPr/>
            <p:nvPr/>
          </p:nvSpPr>
          <p:spPr>
            <a:xfrm>
              <a:off x="6038362" y="3950362"/>
              <a:ext cx="62324" cy="34378"/>
            </a:xfrm>
            <a:custGeom>
              <a:avLst/>
              <a:gdLst/>
              <a:ahLst/>
              <a:cxnLst/>
              <a:rect l="l" t="t" r="r" b="b"/>
              <a:pathLst>
                <a:path w="1909" h="1053" extrusionOk="0">
                  <a:moveTo>
                    <a:pt x="1416" y="0"/>
                  </a:moveTo>
                  <a:cubicBezTo>
                    <a:pt x="1044" y="0"/>
                    <a:pt x="536" y="268"/>
                    <a:pt x="353" y="374"/>
                  </a:cubicBezTo>
                  <a:cubicBezTo>
                    <a:pt x="242" y="438"/>
                    <a:pt x="129" y="512"/>
                    <a:pt x="66" y="624"/>
                  </a:cubicBezTo>
                  <a:cubicBezTo>
                    <a:pt x="2" y="735"/>
                    <a:pt x="1" y="892"/>
                    <a:pt x="96" y="978"/>
                  </a:cubicBezTo>
                  <a:cubicBezTo>
                    <a:pt x="160" y="1035"/>
                    <a:pt x="252" y="1050"/>
                    <a:pt x="337" y="1052"/>
                  </a:cubicBezTo>
                  <a:cubicBezTo>
                    <a:pt x="344" y="1052"/>
                    <a:pt x="351" y="1052"/>
                    <a:pt x="358" y="1052"/>
                  </a:cubicBezTo>
                  <a:cubicBezTo>
                    <a:pt x="723" y="1052"/>
                    <a:pt x="1909" y="794"/>
                    <a:pt x="1833" y="332"/>
                  </a:cubicBezTo>
                  <a:cubicBezTo>
                    <a:pt x="1792" y="85"/>
                    <a:pt x="1625" y="0"/>
                    <a:pt x="1416"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2" name="Google Shape;2442;p27"/>
            <p:cNvSpPr/>
            <p:nvPr/>
          </p:nvSpPr>
          <p:spPr>
            <a:xfrm>
              <a:off x="6262680" y="3985360"/>
              <a:ext cx="68135" cy="39308"/>
            </a:xfrm>
            <a:custGeom>
              <a:avLst/>
              <a:gdLst/>
              <a:ahLst/>
              <a:cxnLst/>
              <a:rect l="l" t="t" r="r" b="b"/>
              <a:pathLst>
                <a:path w="2087" h="1204" extrusionOk="0">
                  <a:moveTo>
                    <a:pt x="349" y="1"/>
                  </a:moveTo>
                  <a:cubicBezTo>
                    <a:pt x="313" y="1"/>
                    <a:pt x="277" y="4"/>
                    <a:pt x="241" y="13"/>
                  </a:cubicBezTo>
                  <a:cubicBezTo>
                    <a:pt x="116" y="43"/>
                    <a:pt x="1" y="150"/>
                    <a:pt x="5" y="279"/>
                  </a:cubicBezTo>
                  <a:cubicBezTo>
                    <a:pt x="7" y="365"/>
                    <a:pt x="59" y="441"/>
                    <a:pt x="117" y="505"/>
                  </a:cubicBezTo>
                  <a:cubicBezTo>
                    <a:pt x="296" y="706"/>
                    <a:pt x="992" y="1204"/>
                    <a:pt x="1413" y="1204"/>
                  </a:cubicBezTo>
                  <a:cubicBezTo>
                    <a:pt x="1520" y="1204"/>
                    <a:pt x="1609" y="1172"/>
                    <a:pt x="1667" y="1094"/>
                  </a:cubicBezTo>
                  <a:cubicBezTo>
                    <a:pt x="2087" y="542"/>
                    <a:pt x="937" y="144"/>
                    <a:pt x="620" y="49"/>
                  </a:cubicBezTo>
                  <a:lnTo>
                    <a:pt x="620" y="50"/>
                  </a:lnTo>
                  <a:cubicBezTo>
                    <a:pt x="532" y="24"/>
                    <a:pt x="440" y="1"/>
                    <a:pt x="34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3" name="Google Shape;2443;p27"/>
            <p:cNvSpPr/>
            <p:nvPr/>
          </p:nvSpPr>
          <p:spPr>
            <a:xfrm>
              <a:off x="5652115" y="4064366"/>
              <a:ext cx="865257" cy="539043"/>
            </a:xfrm>
            <a:custGeom>
              <a:avLst/>
              <a:gdLst/>
              <a:ahLst/>
              <a:cxnLst/>
              <a:rect l="l" t="t" r="r" b="b"/>
              <a:pathLst>
                <a:path w="26503" h="16511" extrusionOk="0">
                  <a:moveTo>
                    <a:pt x="2996" y="0"/>
                  </a:moveTo>
                  <a:cubicBezTo>
                    <a:pt x="976" y="0"/>
                    <a:pt x="0" y="1535"/>
                    <a:pt x="0" y="1535"/>
                  </a:cubicBezTo>
                  <a:lnTo>
                    <a:pt x="512" y="2906"/>
                  </a:lnTo>
                  <a:lnTo>
                    <a:pt x="559" y="3029"/>
                  </a:lnTo>
                  <a:lnTo>
                    <a:pt x="1562" y="5711"/>
                  </a:lnTo>
                  <a:cubicBezTo>
                    <a:pt x="1562" y="5714"/>
                    <a:pt x="1562" y="5716"/>
                    <a:pt x="1564" y="5716"/>
                  </a:cubicBezTo>
                  <a:lnTo>
                    <a:pt x="4959" y="14805"/>
                  </a:lnTo>
                  <a:cubicBezTo>
                    <a:pt x="5269" y="14949"/>
                    <a:pt x="5582" y="15083"/>
                    <a:pt x="5898" y="15205"/>
                  </a:cubicBezTo>
                  <a:cubicBezTo>
                    <a:pt x="5934" y="15218"/>
                    <a:pt x="5968" y="15231"/>
                    <a:pt x="6002" y="15243"/>
                  </a:cubicBezTo>
                  <a:cubicBezTo>
                    <a:pt x="7373" y="15768"/>
                    <a:pt x="8780" y="16098"/>
                    <a:pt x="10154" y="16291"/>
                  </a:cubicBezTo>
                  <a:cubicBezTo>
                    <a:pt x="10191" y="16295"/>
                    <a:pt x="10225" y="16299"/>
                    <a:pt x="10262" y="16306"/>
                  </a:cubicBezTo>
                  <a:lnTo>
                    <a:pt x="10264" y="16306"/>
                  </a:lnTo>
                  <a:cubicBezTo>
                    <a:pt x="11364" y="16452"/>
                    <a:pt x="12441" y="16511"/>
                    <a:pt x="13461" y="16511"/>
                  </a:cubicBezTo>
                  <a:cubicBezTo>
                    <a:pt x="14182" y="16511"/>
                    <a:pt x="14875" y="16481"/>
                    <a:pt x="15528" y="16432"/>
                  </a:cubicBezTo>
                  <a:cubicBezTo>
                    <a:pt x="15565" y="16430"/>
                    <a:pt x="15601" y="16428"/>
                    <a:pt x="15635" y="16426"/>
                  </a:cubicBezTo>
                  <a:cubicBezTo>
                    <a:pt x="17278" y="16297"/>
                    <a:pt x="18660" y="16049"/>
                    <a:pt x="19587" y="15848"/>
                  </a:cubicBezTo>
                  <a:cubicBezTo>
                    <a:pt x="19625" y="15840"/>
                    <a:pt x="19662" y="15831"/>
                    <a:pt x="19696" y="15825"/>
                  </a:cubicBezTo>
                  <a:cubicBezTo>
                    <a:pt x="20431" y="15662"/>
                    <a:pt x="20853" y="15533"/>
                    <a:pt x="20853" y="15533"/>
                  </a:cubicBezTo>
                  <a:lnTo>
                    <a:pt x="21491" y="14058"/>
                  </a:lnTo>
                  <a:lnTo>
                    <a:pt x="25650" y="4417"/>
                  </a:lnTo>
                  <a:cubicBezTo>
                    <a:pt x="25651" y="4416"/>
                    <a:pt x="25651" y="4415"/>
                    <a:pt x="25650" y="4415"/>
                  </a:cubicBezTo>
                  <a:lnTo>
                    <a:pt x="25712" y="4279"/>
                  </a:lnTo>
                  <a:lnTo>
                    <a:pt x="26503" y="2445"/>
                  </a:lnTo>
                  <a:cubicBezTo>
                    <a:pt x="26503" y="2445"/>
                    <a:pt x="25539" y="1015"/>
                    <a:pt x="23861" y="1015"/>
                  </a:cubicBezTo>
                  <a:cubicBezTo>
                    <a:pt x="23783" y="1015"/>
                    <a:pt x="23704" y="1018"/>
                    <a:pt x="23622" y="1025"/>
                  </a:cubicBezTo>
                  <a:cubicBezTo>
                    <a:pt x="22450" y="1119"/>
                    <a:pt x="21388" y="2334"/>
                    <a:pt x="21181" y="2584"/>
                  </a:cubicBezTo>
                  <a:cubicBezTo>
                    <a:pt x="21157" y="2614"/>
                    <a:pt x="21144" y="2629"/>
                    <a:pt x="21144" y="2629"/>
                  </a:cubicBezTo>
                  <a:cubicBezTo>
                    <a:pt x="21144" y="2629"/>
                    <a:pt x="21127" y="2573"/>
                    <a:pt x="21090" y="2481"/>
                  </a:cubicBezTo>
                  <a:cubicBezTo>
                    <a:pt x="20912" y="2036"/>
                    <a:pt x="20275" y="719"/>
                    <a:pt x="18885" y="658"/>
                  </a:cubicBezTo>
                  <a:cubicBezTo>
                    <a:pt x="18844" y="657"/>
                    <a:pt x="18804" y="656"/>
                    <a:pt x="18764" y="656"/>
                  </a:cubicBezTo>
                  <a:cubicBezTo>
                    <a:pt x="17219" y="656"/>
                    <a:pt x="16452" y="1959"/>
                    <a:pt x="16407" y="2040"/>
                  </a:cubicBezTo>
                  <a:cubicBezTo>
                    <a:pt x="16404" y="2042"/>
                    <a:pt x="16404" y="2044"/>
                    <a:pt x="16404" y="2044"/>
                  </a:cubicBezTo>
                  <a:cubicBezTo>
                    <a:pt x="16404" y="2044"/>
                    <a:pt x="16366" y="1993"/>
                    <a:pt x="16295" y="1909"/>
                  </a:cubicBezTo>
                  <a:lnTo>
                    <a:pt x="16295" y="1905"/>
                  </a:lnTo>
                  <a:cubicBezTo>
                    <a:pt x="15963" y="1522"/>
                    <a:pt x="14982" y="487"/>
                    <a:pt x="13853" y="368"/>
                  </a:cubicBezTo>
                  <a:cubicBezTo>
                    <a:pt x="13787" y="361"/>
                    <a:pt x="13721" y="358"/>
                    <a:pt x="13656" y="358"/>
                  </a:cubicBezTo>
                  <a:cubicBezTo>
                    <a:pt x="12563" y="358"/>
                    <a:pt x="11555" y="1277"/>
                    <a:pt x="11249" y="1581"/>
                  </a:cubicBezTo>
                  <a:cubicBezTo>
                    <a:pt x="11187" y="1644"/>
                    <a:pt x="11155" y="1680"/>
                    <a:pt x="11155" y="1680"/>
                  </a:cubicBezTo>
                  <a:cubicBezTo>
                    <a:pt x="11155" y="1680"/>
                    <a:pt x="11150" y="1674"/>
                    <a:pt x="11142" y="1659"/>
                  </a:cubicBezTo>
                  <a:cubicBezTo>
                    <a:pt x="11026" y="1479"/>
                    <a:pt x="10165" y="211"/>
                    <a:pt x="8677" y="76"/>
                  </a:cubicBezTo>
                  <a:cubicBezTo>
                    <a:pt x="8607" y="70"/>
                    <a:pt x="8538" y="67"/>
                    <a:pt x="8471" y="67"/>
                  </a:cubicBezTo>
                  <a:cubicBezTo>
                    <a:pt x="6986" y="67"/>
                    <a:pt x="6051" y="1535"/>
                    <a:pt x="6051" y="1535"/>
                  </a:cubicBezTo>
                  <a:cubicBezTo>
                    <a:pt x="6051" y="1535"/>
                    <a:pt x="6044" y="1522"/>
                    <a:pt x="6029" y="1498"/>
                  </a:cubicBezTo>
                  <a:cubicBezTo>
                    <a:pt x="6006" y="1460"/>
                    <a:pt x="5959" y="1389"/>
                    <a:pt x="5888" y="1301"/>
                  </a:cubicBezTo>
                  <a:cubicBezTo>
                    <a:pt x="5562" y="885"/>
                    <a:pt x="4717" y="57"/>
                    <a:pt x="3134" y="3"/>
                  </a:cubicBezTo>
                  <a:cubicBezTo>
                    <a:pt x="3087" y="1"/>
                    <a:pt x="3041" y="0"/>
                    <a:pt x="2996"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4" name="Google Shape;2444;p27"/>
            <p:cNvSpPr/>
            <p:nvPr/>
          </p:nvSpPr>
          <p:spPr>
            <a:xfrm>
              <a:off x="5703175" y="4250944"/>
              <a:ext cx="650599" cy="352462"/>
            </a:xfrm>
            <a:custGeom>
              <a:avLst/>
              <a:gdLst/>
              <a:ahLst/>
              <a:cxnLst/>
              <a:rect l="l" t="t" r="r" b="b"/>
              <a:pathLst>
                <a:path w="19928" h="10796" extrusionOk="0">
                  <a:moveTo>
                    <a:pt x="0" y="1"/>
                  </a:moveTo>
                  <a:lnTo>
                    <a:pt x="3395" y="9090"/>
                  </a:lnTo>
                  <a:cubicBezTo>
                    <a:pt x="3705" y="9234"/>
                    <a:pt x="4018" y="9369"/>
                    <a:pt x="4334" y="9490"/>
                  </a:cubicBezTo>
                  <a:cubicBezTo>
                    <a:pt x="4370" y="9503"/>
                    <a:pt x="4404" y="9516"/>
                    <a:pt x="4438" y="9530"/>
                  </a:cubicBezTo>
                  <a:cubicBezTo>
                    <a:pt x="5809" y="10053"/>
                    <a:pt x="7216" y="10383"/>
                    <a:pt x="8590" y="10576"/>
                  </a:cubicBezTo>
                  <a:cubicBezTo>
                    <a:pt x="8627" y="10581"/>
                    <a:pt x="8661" y="10584"/>
                    <a:pt x="8698" y="10591"/>
                  </a:cubicBezTo>
                  <a:lnTo>
                    <a:pt x="8700" y="10591"/>
                  </a:lnTo>
                  <a:cubicBezTo>
                    <a:pt x="9800" y="10737"/>
                    <a:pt x="10877" y="10796"/>
                    <a:pt x="11897" y="10796"/>
                  </a:cubicBezTo>
                  <a:cubicBezTo>
                    <a:pt x="12618" y="10796"/>
                    <a:pt x="13311" y="10766"/>
                    <a:pt x="13964" y="10717"/>
                  </a:cubicBezTo>
                  <a:cubicBezTo>
                    <a:pt x="14001" y="10715"/>
                    <a:pt x="14037" y="10713"/>
                    <a:pt x="14071" y="10711"/>
                  </a:cubicBezTo>
                  <a:cubicBezTo>
                    <a:pt x="15714" y="10583"/>
                    <a:pt x="17096" y="10334"/>
                    <a:pt x="18023" y="10133"/>
                  </a:cubicBezTo>
                  <a:cubicBezTo>
                    <a:pt x="18061" y="10125"/>
                    <a:pt x="18098" y="10116"/>
                    <a:pt x="18132" y="10110"/>
                  </a:cubicBezTo>
                  <a:cubicBezTo>
                    <a:pt x="18867" y="9947"/>
                    <a:pt x="19289" y="9818"/>
                    <a:pt x="19289" y="9818"/>
                  </a:cubicBezTo>
                  <a:lnTo>
                    <a:pt x="19927" y="8343"/>
                  </a:lnTo>
                  <a:lnTo>
                    <a:pt x="19926" y="8343"/>
                  </a:lnTo>
                  <a:cubicBezTo>
                    <a:pt x="19342" y="8446"/>
                    <a:pt x="18751" y="8516"/>
                    <a:pt x="18155" y="8561"/>
                  </a:cubicBezTo>
                  <a:lnTo>
                    <a:pt x="18047" y="8567"/>
                  </a:lnTo>
                  <a:cubicBezTo>
                    <a:pt x="17609" y="8597"/>
                    <a:pt x="17169" y="8611"/>
                    <a:pt x="16728" y="8611"/>
                  </a:cubicBezTo>
                  <a:cubicBezTo>
                    <a:pt x="15882" y="8611"/>
                    <a:pt x="15034" y="8559"/>
                    <a:pt x="14189" y="8463"/>
                  </a:cubicBezTo>
                  <a:cubicBezTo>
                    <a:pt x="14153" y="8461"/>
                    <a:pt x="14119" y="8457"/>
                    <a:pt x="14084" y="8450"/>
                  </a:cubicBezTo>
                  <a:cubicBezTo>
                    <a:pt x="12674" y="8287"/>
                    <a:pt x="11275" y="8002"/>
                    <a:pt x="9912" y="7638"/>
                  </a:cubicBezTo>
                  <a:cubicBezTo>
                    <a:pt x="9648" y="7568"/>
                    <a:pt x="9385" y="7492"/>
                    <a:pt x="9123" y="7416"/>
                  </a:cubicBezTo>
                  <a:cubicBezTo>
                    <a:pt x="9087" y="7405"/>
                    <a:pt x="9053" y="7393"/>
                    <a:pt x="9017" y="7383"/>
                  </a:cubicBezTo>
                  <a:cubicBezTo>
                    <a:pt x="7686" y="6982"/>
                    <a:pt x="6389" y="6470"/>
                    <a:pt x="5223" y="5721"/>
                  </a:cubicBezTo>
                  <a:cubicBezTo>
                    <a:pt x="5116" y="5653"/>
                    <a:pt x="5011" y="5582"/>
                    <a:pt x="4908" y="5509"/>
                  </a:cubicBezTo>
                  <a:cubicBezTo>
                    <a:pt x="4874" y="5486"/>
                    <a:pt x="4840" y="5462"/>
                    <a:pt x="4806" y="5438"/>
                  </a:cubicBezTo>
                  <a:cubicBezTo>
                    <a:pt x="3875" y="4779"/>
                    <a:pt x="3045" y="3980"/>
                    <a:pt x="2281" y="3129"/>
                  </a:cubicBezTo>
                  <a:cubicBezTo>
                    <a:pt x="1702" y="2487"/>
                    <a:pt x="1158" y="1812"/>
                    <a:pt x="650" y="1112"/>
                  </a:cubicBezTo>
                  <a:cubicBezTo>
                    <a:pt x="473" y="866"/>
                    <a:pt x="246" y="407"/>
                    <a:pt x="0" y="1"/>
                  </a:cubicBezTo>
                  <a:close/>
                </a:path>
              </a:pathLst>
            </a:custGeom>
            <a:solidFill>
              <a:srgbClr val="042613">
                <a:alpha val="84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5" name="Google Shape;2445;p27"/>
            <p:cNvSpPr/>
            <p:nvPr/>
          </p:nvSpPr>
          <p:spPr>
            <a:xfrm>
              <a:off x="5844308" y="4106840"/>
              <a:ext cx="25139" cy="455237"/>
            </a:xfrm>
            <a:custGeom>
              <a:avLst/>
              <a:gdLst/>
              <a:ahLst/>
              <a:cxnLst/>
              <a:rect l="l" t="t" r="r" b="b"/>
              <a:pathLst>
                <a:path w="770" h="13944" extrusionOk="0">
                  <a:moveTo>
                    <a:pt x="1" y="0"/>
                  </a:moveTo>
                  <a:cubicBezTo>
                    <a:pt x="102" y="589"/>
                    <a:pt x="189" y="1182"/>
                    <a:pt x="263" y="1780"/>
                  </a:cubicBezTo>
                  <a:lnTo>
                    <a:pt x="263" y="1782"/>
                  </a:lnTo>
                  <a:cubicBezTo>
                    <a:pt x="273" y="1872"/>
                    <a:pt x="286" y="1964"/>
                    <a:pt x="295" y="2056"/>
                  </a:cubicBezTo>
                  <a:lnTo>
                    <a:pt x="295" y="2058"/>
                  </a:lnTo>
                  <a:cubicBezTo>
                    <a:pt x="599" y="4635"/>
                    <a:pt x="661" y="7255"/>
                    <a:pt x="483" y="9852"/>
                  </a:cubicBezTo>
                  <a:cubicBezTo>
                    <a:pt x="390" y="11210"/>
                    <a:pt x="235" y="12564"/>
                    <a:pt x="11" y="13904"/>
                  </a:cubicBezTo>
                  <a:cubicBezTo>
                    <a:pt x="47" y="13917"/>
                    <a:pt x="81" y="13931"/>
                    <a:pt x="115" y="13944"/>
                  </a:cubicBezTo>
                  <a:cubicBezTo>
                    <a:pt x="335" y="12613"/>
                    <a:pt x="491" y="11271"/>
                    <a:pt x="586" y="9923"/>
                  </a:cubicBezTo>
                  <a:lnTo>
                    <a:pt x="585" y="9923"/>
                  </a:lnTo>
                  <a:cubicBezTo>
                    <a:pt x="769" y="7272"/>
                    <a:pt x="705" y="4599"/>
                    <a:pt x="392" y="1969"/>
                  </a:cubicBezTo>
                  <a:cubicBezTo>
                    <a:pt x="384" y="1899"/>
                    <a:pt x="375" y="1833"/>
                    <a:pt x="367" y="1765"/>
                  </a:cubicBezTo>
                  <a:lnTo>
                    <a:pt x="367" y="1763"/>
                  </a:lnTo>
                  <a:cubicBezTo>
                    <a:pt x="303" y="1240"/>
                    <a:pt x="227" y="718"/>
                    <a:pt x="142" y="197"/>
                  </a:cubicBezTo>
                  <a:cubicBezTo>
                    <a:pt x="119" y="158"/>
                    <a:pt x="72" y="88"/>
                    <a:pt x="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6" name="Google Shape;2446;p27"/>
            <p:cNvSpPr/>
            <p:nvPr/>
          </p:nvSpPr>
          <p:spPr>
            <a:xfrm>
              <a:off x="5983613" y="4115981"/>
              <a:ext cx="35782" cy="480767"/>
            </a:xfrm>
            <a:custGeom>
              <a:avLst/>
              <a:gdLst/>
              <a:ahLst/>
              <a:cxnLst/>
              <a:rect l="l" t="t" r="r" b="b"/>
              <a:pathLst>
                <a:path w="1096" h="14726" extrusionOk="0">
                  <a:moveTo>
                    <a:pt x="1095" y="0"/>
                  </a:moveTo>
                  <a:lnTo>
                    <a:pt x="1095" y="0"/>
                  </a:lnTo>
                  <a:cubicBezTo>
                    <a:pt x="1033" y="63"/>
                    <a:pt x="1001" y="99"/>
                    <a:pt x="1001" y="99"/>
                  </a:cubicBezTo>
                  <a:cubicBezTo>
                    <a:pt x="1001" y="99"/>
                    <a:pt x="996" y="93"/>
                    <a:pt x="988" y="78"/>
                  </a:cubicBezTo>
                  <a:cubicBezTo>
                    <a:pt x="979" y="618"/>
                    <a:pt x="971" y="1160"/>
                    <a:pt x="960" y="1703"/>
                  </a:cubicBezTo>
                  <a:cubicBezTo>
                    <a:pt x="960" y="1778"/>
                    <a:pt x="958" y="1854"/>
                    <a:pt x="956" y="1928"/>
                  </a:cubicBezTo>
                  <a:cubicBezTo>
                    <a:pt x="897" y="5036"/>
                    <a:pt x="787" y="8219"/>
                    <a:pt x="427" y="11517"/>
                  </a:cubicBezTo>
                  <a:cubicBezTo>
                    <a:pt x="313" y="12568"/>
                    <a:pt x="171" y="13633"/>
                    <a:pt x="0" y="14711"/>
                  </a:cubicBezTo>
                  <a:cubicBezTo>
                    <a:pt x="37" y="14715"/>
                    <a:pt x="71" y="14719"/>
                    <a:pt x="108" y="14726"/>
                  </a:cubicBezTo>
                  <a:lnTo>
                    <a:pt x="110" y="14726"/>
                  </a:lnTo>
                  <a:cubicBezTo>
                    <a:pt x="281" y="13654"/>
                    <a:pt x="420" y="12594"/>
                    <a:pt x="533" y="11550"/>
                  </a:cubicBezTo>
                  <a:cubicBezTo>
                    <a:pt x="898" y="8204"/>
                    <a:pt x="1007" y="4980"/>
                    <a:pt x="1064" y="1832"/>
                  </a:cubicBezTo>
                  <a:cubicBezTo>
                    <a:pt x="1067" y="1765"/>
                    <a:pt x="1067" y="1703"/>
                    <a:pt x="1067" y="1637"/>
                  </a:cubicBezTo>
                  <a:lnTo>
                    <a:pt x="1067" y="1635"/>
                  </a:lnTo>
                  <a:cubicBezTo>
                    <a:pt x="1079" y="1088"/>
                    <a:pt x="1089" y="542"/>
                    <a:pt x="109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7" name="Google Shape;2447;p27"/>
            <p:cNvSpPr/>
            <p:nvPr/>
          </p:nvSpPr>
          <p:spPr>
            <a:xfrm>
              <a:off x="6159058" y="4126689"/>
              <a:ext cx="29611" cy="474172"/>
            </a:xfrm>
            <a:custGeom>
              <a:avLst/>
              <a:gdLst/>
              <a:ahLst/>
              <a:cxnLst/>
              <a:rect l="l" t="t" r="r" b="b"/>
              <a:pathLst>
                <a:path w="907" h="14524" extrusionOk="0">
                  <a:moveTo>
                    <a:pt x="767" y="0"/>
                  </a:moveTo>
                  <a:lnTo>
                    <a:pt x="767" y="0"/>
                  </a:lnTo>
                  <a:cubicBezTo>
                    <a:pt x="792" y="641"/>
                    <a:pt x="801" y="1281"/>
                    <a:pt x="794" y="1924"/>
                  </a:cubicBezTo>
                  <a:lnTo>
                    <a:pt x="794" y="1926"/>
                  </a:lnTo>
                  <a:cubicBezTo>
                    <a:pt x="794" y="2033"/>
                    <a:pt x="792" y="2138"/>
                    <a:pt x="790" y="2245"/>
                  </a:cubicBezTo>
                  <a:lnTo>
                    <a:pt x="790" y="2247"/>
                  </a:lnTo>
                  <a:cubicBezTo>
                    <a:pt x="758" y="4476"/>
                    <a:pt x="568" y="6708"/>
                    <a:pt x="384" y="8888"/>
                  </a:cubicBezTo>
                  <a:cubicBezTo>
                    <a:pt x="289" y="9996"/>
                    <a:pt x="195" y="11123"/>
                    <a:pt x="120" y="12255"/>
                  </a:cubicBezTo>
                  <a:cubicBezTo>
                    <a:pt x="69" y="13012"/>
                    <a:pt x="26" y="13768"/>
                    <a:pt x="0" y="14523"/>
                  </a:cubicBezTo>
                  <a:cubicBezTo>
                    <a:pt x="37" y="14521"/>
                    <a:pt x="73" y="14519"/>
                    <a:pt x="107" y="14517"/>
                  </a:cubicBezTo>
                  <a:cubicBezTo>
                    <a:pt x="133" y="13768"/>
                    <a:pt x="176" y="13018"/>
                    <a:pt x="225" y="12269"/>
                  </a:cubicBezTo>
                  <a:cubicBezTo>
                    <a:pt x="300" y="11135"/>
                    <a:pt x="396" y="10009"/>
                    <a:pt x="491" y="8900"/>
                  </a:cubicBezTo>
                  <a:cubicBezTo>
                    <a:pt x="680" y="6659"/>
                    <a:pt x="874" y="4368"/>
                    <a:pt x="902" y="2078"/>
                  </a:cubicBezTo>
                  <a:lnTo>
                    <a:pt x="902" y="1814"/>
                  </a:lnTo>
                  <a:cubicBezTo>
                    <a:pt x="906" y="1253"/>
                    <a:pt x="900" y="692"/>
                    <a:pt x="879" y="131"/>
                  </a:cubicBezTo>
                  <a:cubicBezTo>
                    <a:pt x="876" y="133"/>
                    <a:pt x="876" y="135"/>
                    <a:pt x="876" y="135"/>
                  </a:cubicBezTo>
                  <a:cubicBezTo>
                    <a:pt x="876" y="135"/>
                    <a:pt x="837" y="84"/>
                    <a:pt x="76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8" name="Google Shape;2448;p27"/>
            <p:cNvSpPr/>
            <p:nvPr/>
          </p:nvSpPr>
          <p:spPr>
            <a:xfrm>
              <a:off x="6291475" y="4145330"/>
              <a:ext cx="52138" cy="436464"/>
            </a:xfrm>
            <a:custGeom>
              <a:avLst/>
              <a:gdLst/>
              <a:ahLst/>
              <a:cxnLst/>
              <a:rect l="l" t="t" r="r" b="b"/>
              <a:pathLst>
                <a:path w="1597" h="13369" extrusionOk="0">
                  <a:moveTo>
                    <a:pt x="1506" y="1"/>
                  </a:moveTo>
                  <a:cubicBezTo>
                    <a:pt x="1434" y="426"/>
                    <a:pt x="1358" y="851"/>
                    <a:pt x="1286" y="1278"/>
                  </a:cubicBezTo>
                  <a:cubicBezTo>
                    <a:pt x="1275" y="1340"/>
                    <a:pt x="1264" y="1397"/>
                    <a:pt x="1254" y="1460"/>
                  </a:cubicBezTo>
                  <a:cubicBezTo>
                    <a:pt x="1255" y="1460"/>
                    <a:pt x="1255" y="1460"/>
                    <a:pt x="1254" y="1462"/>
                  </a:cubicBezTo>
                  <a:cubicBezTo>
                    <a:pt x="676" y="4859"/>
                    <a:pt x="140" y="8322"/>
                    <a:pt x="27" y="11802"/>
                  </a:cubicBezTo>
                  <a:cubicBezTo>
                    <a:pt x="7" y="12325"/>
                    <a:pt x="1" y="12845"/>
                    <a:pt x="3" y="13368"/>
                  </a:cubicBezTo>
                  <a:cubicBezTo>
                    <a:pt x="41" y="13360"/>
                    <a:pt x="78" y="13351"/>
                    <a:pt x="112" y="13345"/>
                  </a:cubicBezTo>
                  <a:cubicBezTo>
                    <a:pt x="110" y="12828"/>
                    <a:pt x="116" y="12310"/>
                    <a:pt x="136" y="11796"/>
                  </a:cubicBezTo>
                  <a:cubicBezTo>
                    <a:pt x="247" y="8352"/>
                    <a:pt x="770" y="4925"/>
                    <a:pt x="1345" y="1560"/>
                  </a:cubicBezTo>
                  <a:lnTo>
                    <a:pt x="1391" y="1297"/>
                  </a:lnTo>
                  <a:cubicBezTo>
                    <a:pt x="1459" y="899"/>
                    <a:pt x="1527" y="500"/>
                    <a:pt x="1597" y="104"/>
                  </a:cubicBezTo>
                  <a:lnTo>
                    <a:pt x="1597" y="104"/>
                  </a:lnTo>
                  <a:cubicBezTo>
                    <a:pt x="1573" y="134"/>
                    <a:pt x="1560" y="149"/>
                    <a:pt x="1560" y="149"/>
                  </a:cubicBezTo>
                  <a:cubicBezTo>
                    <a:pt x="1560" y="149"/>
                    <a:pt x="1543" y="93"/>
                    <a:pt x="150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9" name="Google Shape;2449;p27"/>
            <p:cNvSpPr/>
            <p:nvPr/>
          </p:nvSpPr>
          <p:spPr>
            <a:xfrm>
              <a:off x="5668831" y="4111802"/>
              <a:ext cx="822717" cy="96702"/>
            </a:xfrm>
            <a:custGeom>
              <a:avLst/>
              <a:gdLst/>
              <a:ahLst/>
              <a:cxnLst/>
              <a:rect l="l" t="t" r="r" b="b"/>
              <a:pathLst>
                <a:path w="25200" h="2962" extrusionOk="0">
                  <a:moveTo>
                    <a:pt x="2742" y="1"/>
                  </a:moveTo>
                  <a:cubicBezTo>
                    <a:pt x="2719" y="1"/>
                    <a:pt x="2696" y="1"/>
                    <a:pt x="2673" y="2"/>
                  </a:cubicBezTo>
                  <a:cubicBezTo>
                    <a:pt x="1617" y="30"/>
                    <a:pt x="604" y="594"/>
                    <a:pt x="0" y="1453"/>
                  </a:cubicBezTo>
                  <a:lnTo>
                    <a:pt x="47" y="1576"/>
                  </a:lnTo>
                  <a:cubicBezTo>
                    <a:pt x="623" y="708"/>
                    <a:pt x="1628" y="137"/>
                    <a:pt x="2675" y="109"/>
                  </a:cubicBezTo>
                  <a:cubicBezTo>
                    <a:pt x="2702" y="109"/>
                    <a:pt x="2728" y="108"/>
                    <a:pt x="2755" y="108"/>
                  </a:cubicBezTo>
                  <a:cubicBezTo>
                    <a:pt x="3946" y="108"/>
                    <a:pt x="5104" y="808"/>
                    <a:pt x="5650" y="1868"/>
                  </a:cubicBezTo>
                  <a:lnTo>
                    <a:pt x="5670" y="1904"/>
                  </a:lnTo>
                  <a:lnTo>
                    <a:pt x="5670" y="1906"/>
                  </a:lnTo>
                  <a:lnTo>
                    <a:pt x="5706" y="1975"/>
                  </a:lnTo>
                  <a:lnTo>
                    <a:pt x="5748" y="1861"/>
                  </a:lnTo>
                  <a:cubicBezTo>
                    <a:pt x="5755" y="1846"/>
                    <a:pt x="5761" y="1831"/>
                    <a:pt x="5767" y="1817"/>
                  </a:cubicBezTo>
                  <a:cubicBezTo>
                    <a:pt x="6132" y="915"/>
                    <a:pt x="7047" y="302"/>
                    <a:pt x="7999" y="302"/>
                  </a:cubicBezTo>
                  <a:cubicBezTo>
                    <a:pt x="8046" y="302"/>
                    <a:pt x="8092" y="303"/>
                    <a:pt x="8139" y="306"/>
                  </a:cubicBezTo>
                  <a:cubicBezTo>
                    <a:pt x="9145" y="375"/>
                    <a:pt x="10103" y="1043"/>
                    <a:pt x="10577" y="2013"/>
                  </a:cubicBezTo>
                  <a:lnTo>
                    <a:pt x="10598" y="2056"/>
                  </a:lnTo>
                  <a:lnTo>
                    <a:pt x="10621" y="2103"/>
                  </a:lnTo>
                  <a:lnTo>
                    <a:pt x="10670" y="2018"/>
                  </a:lnTo>
                  <a:cubicBezTo>
                    <a:pt x="10681" y="1999"/>
                    <a:pt x="10694" y="1979"/>
                    <a:pt x="10706" y="1960"/>
                  </a:cubicBezTo>
                  <a:cubicBezTo>
                    <a:pt x="11209" y="1139"/>
                    <a:pt x="12162" y="616"/>
                    <a:pt x="13119" y="616"/>
                  </a:cubicBezTo>
                  <a:cubicBezTo>
                    <a:pt x="13221" y="616"/>
                    <a:pt x="13323" y="622"/>
                    <a:pt x="13425" y="634"/>
                  </a:cubicBezTo>
                  <a:cubicBezTo>
                    <a:pt x="14502" y="763"/>
                    <a:pt x="15472" y="1578"/>
                    <a:pt x="15783" y="2619"/>
                  </a:cubicBezTo>
                  <a:lnTo>
                    <a:pt x="15806" y="2701"/>
                  </a:lnTo>
                  <a:lnTo>
                    <a:pt x="15806" y="2703"/>
                  </a:lnTo>
                  <a:lnTo>
                    <a:pt x="15830" y="2780"/>
                  </a:lnTo>
                  <a:lnTo>
                    <a:pt x="15884" y="2621"/>
                  </a:lnTo>
                  <a:cubicBezTo>
                    <a:pt x="15895" y="2591"/>
                    <a:pt x="15905" y="2562"/>
                    <a:pt x="15918" y="2534"/>
                  </a:cubicBezTo>
                  <a:lnTo>
                    <a:pt x="15918" y="2532"/>
                  </a:lnTo>
                  <a:cubicBezTo>
                    <a:pt x="16252" y="1671"/>
                    <a:pt x="17124" y="1062"/>
                    <a:pt x="18070" y="1036"/>
                  </a:cubicBezTo>
                  <a:cubicBezTo>
                    <a:pt x="18091" y="1036"/>
                    <a:pt x="18111" y="1035"/>
                    <a:pt x="18132" y="1035"/>
                  </a:cubicBezTo>
                  <a:cubicBezTo>
                    <a:pt x="19053" y="1035"/>
                    <a:pt x="19964" y="1637"/>
                    <a:pt x="20326" y="2487"/>
                  </a:cubicBezTo>
                  <a:cubicBezTo>
                    <a:pt x="20327" y="2487"/>
                    <a:pt x="20327" y="2487"/>
                    <a:pt x="20326" y="2489"/>
                  </a:cubicBezTo>
                  <a:cubicBezTo>
                    <a:pt x="20334" y="2504"/>
                    <a:pt x="20341" y="2521"/>
                    <a:pt x="20347" y="2536"/>
                  </a:cubicBezTo>
                  <a:lnTo>
                    <a:pt x="20388" y="2638"/>
                  </a:lnTo>
                  <a:lnTo>
                    <a:pt x="20417" y="2587"/>
                  </a:lnTo>
                  <a:lnTo>
                    <a:pt x="20443" y="2543"/>
                  </a:lnTo>
                  <a:cubicBezTo>
                    <a:pt x="20683" y="2125"/>
                    <a:pt x="21174" y="1765"/>
                    <a:pt x="21790" y="1550"/>
                  </a:cubicBezTo>
                  <a:cubicBezTo>
                    <a:pt x="22098" y="1445"/>
                    <a:pt x="22436" y="1392"/>
                    <a:pt x="22790" y="1392"/>
                  </a:cubicBezTo>
                  <a:cubicBezTo>
                    <a:pt x="23000" y="1392"/>
                    <a:pt x="23215" y="1411"/>
                    <a:pt x="23433" y="1448"/>
                  </a:cubicBezTo>
                  <a:cubicBezTo>
                    <a:pt x="23838" y="1516"/>
                    <a:pt x="24150" y="1637"/>
                    <a:pt x="24389" y="1817"/>
                  </a:cubicBezTo>
                  <a:cubicBezTo>
                    <a:pt x="24753" y="2086"/>
                    <a:pt x="24963" y="2489"/>
                    <a:pt x="25138" y="2962"/>
                  </a:cubicBezTo>
                  <a:lnTo>
                    <a:pt x="25200" y="2826"/>
                  </a:lnTo>
                  <a:lnTo>
                    <a:pt x="25200" y="2825"/>
                  </a:lnTo>
                  <a:cubicBezTo>
                    <a:pt x="25026" y="2378"/>
                    <a:pt x="24810" y="1995"/>
                    <a:pt x="24453" y="1730"/>
                  </a:cubicBezTo>
                  <a:cubicBezTo>
                    <a:pt x="24200" y="1542"/>
                    <a:pt x="23873" y="1413"/>
                    <a:pt x="23453" y="1343"/>
                  </a:cubicBezTo>
                  <a:cubicBezTo>
                    <a:pt x="23228" y="1304"/>
                    <a:pt x="23006" y="1284"/>
                    <a:pt x="22790" y="1284"/>
                  </a:cubicBezTo>
                  <a:cubicBezTo>
                    <a:pt x="22424" y="1284"/>
                    <a:pt x="22075" y="1340"/>
                    <a:pt x="21756" y="1449"/>
                  </a:cubicBezTo>
                  <a:cubicBezTo>
                    <a:pt x="21198" y="1643"/>
                    <a:pt x="20737" y="1955"/>
                    <a:pt x="20463" y="2323"/>
                  </a:cubicBezTo>
                  <a:cubicBezTo>
                    <a:pt x="20443" y="2350"/>
                    <a:pt x="20424" y="2375"/>
                    <a:pt x="20407" y="2401"/>
                  </a:cubicBezTo>
                  <a:cubicBezTo>
                    <a:pt x="20392" y="2369"/>
                    <a:pt x="20377" y="2336"/>
                    <a:pt x="20358" y="2304"/>
                  </a:cubicBezTo>
                  <a:cubicBezTo>
                    <a:pt x="19941" y="1488"/>
                    <a:pt x="19037" y="929"/>
                    <a:pt x="18122" y="929"/>
                  </a:cubicBezTo>
                  <a:cubicBezTo>
                    <a:pt x="18104" y="929"/>
                    <a:pt x="18086" y="929"/>
                    <a:pt x="18068" y="930"/>
                  </a:cubicBezTo>
                  <a:cubicBezTo>
                    <a:pt x="17164" y="953"/>
                    <a:pt x="16322" y="1489"/>
                    <a:pt x="15918" y="2270"/>
                  </a:cubicBezTo>
                  <a:lnTo>
                    <a:pt x="15918" y="2272"/>
                  </a:lnTo>
                  <a:cubicBezTo>
                    <a:pt x="15888" y="2329"/>
                    <a:pt x="15859" y="2386"/>
                    <a:pt x="15836" y="2444"/>
                  </a:cubicBezTo>
                  <a:cubicBezTo>
                    <a:pt x="15827" y="2422"/>
                    <a:pt x="15821" y="2401"/>
                    <a:pt x="15810" y="2382"/>
                  </a:cubicBezTo>
                  <a:lnTo>
                    <a:pt x="15810" y="2380"/>
                  </a:lnTo>
                  <a:cubicBezTo>
                    <a:pt x="15432" y="1398"/>
                    <a:pt x="14483" y="653"/>
                    <a:pt x="13438" y="529"/>
                  </a:cubicBezTo>
                  <a:cubicBezTo>
                    <a:pt x="13334" y="516"/>
                    <a:pt x="13230" y="511"/>
                    <a:pt x="13126" y="511"/>
                  </a:cubicBezTo>
                  <a:cubicBezTo>
                    <a:pt x="12190" y="511"/>
                    <a:pt x="11251" y="991"/>
                    <a:pt x="10709" y="1762"/>
                  </a:cubicBezTo>
                  <a:lnTo>
                    <a:pt x="10709" y="1764"/>
                  </a:lnTo>
                  <a:cubicBezTo>
                    <a:pt x="10681" y="1803"/>
                    <a:pt x="10655" y="1842"/>
                    <a:pt x="10630" y="1880"/>
                  </a:cubicBezTo>
                  <a:cubicBezTo>
                    <a:pt x="10621" y="1863"/>
                    <a:pt x="10613" y="1846"/>
                    <a:pt x="10602" y="1831"/>
                  </a:cubicBezTo>
                  <a:cubicBezTo>
                    <a:pt x="10090" y="899"/>
                    <a:pt x="9143" y="266"/>
                    <a:pt x="8148" y="199"/>
                  </a:cubicBezTo>
                  <a:cubicBezTo>
                    <a:pt x="8095" y="195"/>
                    <a:pt x="8043" y="193"/>
                    <a:pt x="7991" y="193"/>
                  </a:cubicBezTo>
                  <a:cubicBezTo>
                    <a:pt x="7060" y="193"/>
                    <a:pt x="6162" y="762"/>
                    <a:pt x="5742" y="1610"/>
                  </a:cubicBezTo>
                  <a:lnTo>
                    <a:pt x="5742" y="1612"/>
                  </a:lnTo>
                  <a:cubicBezTo>
                    <a:pt x="5723" y="1647"/>
                    <a:pt x="5706" y="1681"/>
                    <a:pt x="5691" y="1718"/>
                  </a:cubicBezTo>
                  <a:cubicBezTo>
                    <a:pt x="5674" y="1688"/>
                    <a:pt x="5657" y="1660"/>
                    <a:pt x="5638" y="1630"/>
                  </a:cubicBezTo>
                  <a:lnTo>
                    <a:pt x="5638" y="1628"/>
                  </a:lnTo>
                  <a:cubicBezTo>
                    <a:pt x="5036" y="636"/>
                    <a:pt x="3905" y="1"/>
                    <a:pt x="2742"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0" name="Google Shape;2450;p27"/>
            <p:cNvSpPr/>
            <p:nvPr/>
          </p:nvSpPr>
          <p:spPr>
            <a:xfrm>
              <a:off x="6387457" y="4206511"/>
              <a:ext cx="68201" cy="105811"/>
            </a:xfrm>
            <a:custGeom>
              <a:avLst/>
              <a:gdLst/>
              <a:ahLst/>
              <a:cxnLst/>
              <a:rect l="l" t="t" r="r" b="b"/>
              <a:pathLst>
                <a:path w="2089" h="3241" extrusionOk="0">
                  <a:moveTo>
                    <a:pt x="1569" y="0"/>
                  </a:moveTo>
                  <a:cubicBezTo>
                    <a:pt x="1312" y="0"/>
                    <a:pt x="1054" y="338"/>
                    <a:pt x="890" y="556"/>
                  </a:cubicBezTo>
                  <a:cubicBezTo>
                    <a:pt x="543" y="1013"/>
                    <a:pt x="280" y="1533"/>
                    <a:pt x="118" y="2082"/>
                  </a:cubicBezTo>
                  <a:cubicBezTo>
                    <a:pt x="51" y="2308"/>
                    <a:pt x="1" y="2548"/>
                    <a:pt x="54" y="2777"/>
                  </a:cubicBezTo>
                  <a:cubicBezTo>
                    <a:pt x="108" y="3007"/>
                    <a:pt x="293" y="3220"/>
                    <a:pt x="527" y="3239"/>
                  </a:cubicBezTo>
                  <a:cubicBezTo>
                    <a:pt x="539" y="3240"/>
                    <a:pt x="551" y="3241"/>
                    <a:pt x="563" y="3241"/>
                  </a:cubicBezTo>
                  <a:cubicBezTo>
                    <a:pt x="799" y="3241"/>
                    <a:pt x="1000" y="3056"/>
                    <a:pt x="1152" y="2870"/>
                  </a:cubicBezTo>
                  <a:cubicBezTo>
                    <a:pt x="1504" y="2437"/>
                    <a:pt x="1762" y="1927"/>
                    <a:pt x="1901" y="1386"/>
                  </a:cubicBezTo>
                  <a:cubicBezTo>
                    <a:pt x="1989" y="1043"/>
                    <a:pt x="2088" y="454"/>
                    <a:pt x="1838" y="148"/>
                  </a:cubicBezTo>
                  <a:cubicBezTo>
                    <a:pt x="1752" y="43"/>
                    <a:pt x="1661" y="0"/>
                    <a:pt x="156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1" name="Google Shape;2451;p27"/>
            <p:cNvSpPr/>
            <p:nvPr/>
          </p:nvSpPr>
          <p:spPr>
            <a:xfrm>
              <a:off x="6367477" y="4332463"/>
              <a:ext cx="41005" cy="50995"/>
            </a:xfrm>
            <a:custGeom>
              <a:avLst/>
              <a:gdLst/>
              <a:ahLst/>
              <a:cxnLst/>
              <a:rect l="l" t="t" r="r" b="b"/>
              <a:pathLst>
                <a:path w="1256" h="1562" extrusionOk="0">
                  <a:moveTo>
                    <a:pt x="789" y="1"/>
                  </a:moveTo>
                  <a:cubicBezTo>
                    <a:pt x="508" y="1"/>
                    <a:pt x="180" y="254"/>
                    <a:pt x="74" y="599"/>
                  </a:cubicBezTo>
                  <a:cubicBezTo>
                    <a:pt x="6" y="823"/>
                    <a:pt x="1" y="1077"/>
                    <a:pt x="116" y="1281"/>
                  </a:cubicBezTo>
                  <a:cubicBezTo>
                    <a:pt x="208" y="1445"/>
                    <a:pt x="392" y="1562"/>
                    <a:pt x="575" y="1562"/>
                  </a:cubicBezTo>
                  <a:cubicBezTo>
                    <a:pt x="620" y="1562"/>
                    <a:pt x="666" y="1554"/>
                    <a:pt x="710" y="1539"/>
                  </a:cubicBezTo>
                  <a:cubicBezTo>
                    <a:pt x="896" y="1473"/>
                    <a:pt x="1011" y="1288"/>
                    <a:pt x="1095" y="1109"/>
                  </a:cubicBezTo>
                  <a:cubicBezTo>
                    <a:pt x="1182" y="924"/>
                    <a:pt x="1256" y="723"/>
                    <a:pt x="1234" y="519"/>
                  </a:cubicBezTo>
                  <a:cubicBezTo>
                    <a:pt x="1193" y="149"/>
                    <a:pt x="1005" y="1"/>
                    <a:pt x="78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2" name="Google Shape;2452;p27"/>
            <p:cNvSpPr/>
            <p:nvPr/>
          </p:nvSpPr>
          <p:spPr>
            <a:xfrm>
              <a:off x="6022202" y="3826598"/>
              <a:ext cx="68952" cy="72673"/>
            </a:xfrm>
            <a:custGeom>
              <a:avLst/>
              <a:gdLst/>
              <a:ahLst/>
              <a:cxnLst/>
              <a:rect l="l" t="t" r="r" b="b"/>
              <a:pathLst>
                <a:path w="2112" h="2226" extrusionOk="0">
                  <a:moveTo>
                    <a:pt x="1533" y="1"/>
                  </a:moveTo>
                  <a:cubicBezTo>
                    <a:pt x="1479" y="1"/>
                    <a:pt x="1426" y="7"/>
                    <a:pt x="1374" y="18"/>
                  </a:cubicBezTo>
                  <a:cubicBezTo>
                    <a:pt x="1210" y="52"/>
                    <a:pt x="1060" y="133"/>
                    <a:pt x="915" y="219"/>
                  </a:cubicBezTo>
                  <a:cubicBezTo>
                    <a:pt x="588" y="415"/>
                    <a:pt x="282" y="643"/>
                    <a:pt x="1" y="899"/>
                  </a:cubicBezTo>
                  <a:cubicBezTo>
                    <a:pt x="228" y="1276"/>
                    <a:pt x="425" y="1561"/>
                    <a:pt x="694" y="1845"/>
                  </a:cubicBezTo>
                  <a:cubicBezTo>
                    <a:pt x="884" y="2048"/>
                    <a:pt x="1079" y="2191"/>
                    <a:pt x="1310" y="2220"/>
                  </a:cubicBezTo>
                  <a:cubicBezTo>
                    <a:pt x="1337" y="2224"/>
                    <a:pt x="1365" y="2225"/>
                    <a:pt x="1392" y="2225"/>
                  </a:cubicBezTo>
                  <a:cubicBezTo>
                    <a:pt x="1600" y="2225"/>
                    <a:pt x="1813" y="2131"/>
                    <a:pt x="1905" y="1948"/>
                  </a:cubicBezTo>
                  <a:cubicBezTo>
                    <a:pt x="1973" y="1812"/>
                    <a:pt x="1967" y="1649"/>
                    <a:pt x="1912" y="1507"/>
                  </a:cubicBezTo>
                  <a:cubicBezTo>
                    <a:pt x="1859" y="1365"/>
                    <a:pt x="1740" y="1243"/>
                    <a:pt x="1630" y="1139"/>
                  </a:cubicBezTo>
                  <a:cubicBezTo>
                    <a:pt x="1831" y="1056"/>
                    <a:pt x="2002" y="885"/>
                    <a:pt x="2057" y="673"/>
                  </a:cubicBezTo>
                  <a:cubicBezTo>
                    <a:pt x="2111" y="463"/>
                    <a:pt x="2037" y="217"/>
                    <a:pt x="1857" y="93"/>
                  </a:cubicBezTo>
                  <a:cubicBezTo>
                    <a:pt x="1762" y="29"/>
                    <a:pt x="1648" y="1"/>
                    <a:pt x="153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3" name="Google Shape;2453;p27"/>
            <p:cNvSpPr/>
            <p:nvPr/>
          </p:nvSpPr>
          <p:spPr>
            <a:xfrm>
              <a:off x="6022006" y="3855066"/>
              <a:ext cx="42017" cy="7574"/>
            </a:xfrm>
            <a:custGeom>
              <a:avLst/>
              <a:gdLst/>
              <a:ahLst/>
              <a:cxnLst/>
              <a:rect l="l" t="t" r="r" b="b"/>
              <a:pathLst>
                <a:path w="1287" h="232" extrusionOk="0">
                  <a:moveTo>
                    <a:pt x="23" y="1"/>
                  </a:moveTo>
                  <a:cubicBezTo>
                    <a:pt x="9" y="1"/>
                    <a:pt x="2" y="8"/>
                    <a:pt x="1" y="19"/>
                  </a:cubicBezTo>
                  <a:cubicBezTo>
                    <a:pt x="0" y="30"/>
                    <a:pt x="9" y="40"/>
                    <a:pt x="19" y="40"/>
                  </a:cubicBezTo>
                  <a:cubicBezTo>
                    <a:pt x="436" y="70"/>
                    <a:pt x="853" y="134"/>
                    <a:pt x="1259" y="232"/>
                  </a:cubicBezTo>
                  <a:lnTo>
                    <a:pt x="1264" y="232"/>
                  </a:lnTo>
                  <a:cubicBezTo>
                    <a:pt x="1273" y="232"/>
                    <a:pt x="1281" y="226"/>
                    <a:pt x="1283" y="217"/>
                  </a:cubicBezTo>
                  <a:cubicBezTo>
                    <a:pt x="1286" y="206"/>
                    <a:pt x="1280" y="195"/>
                    <a:pt x="1269" y="193"/>
                  </a:cubicBezTo>
                  <a:cubicBezTo>
                    <a:pt x="860" y="95"/>
                    <a:pt x="441" y="30"/>
                    <a:pt x="2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4" name="Google Shape;2454;p27"/>
            <p:cNvSpPr/>
            <p:nvPr/>
          </p:nvSpPr>
          <p:spPr>
            <a:xfrm>
              <a:off x="5970685" y="3784777"/>
              <a:ext cx="73196" cy="70943"/>
            </a:xfrm>
            <a:custGeom>
              <a:avLst/>
              <a:gdLst/>
              <a:ahLst/>
              <a:cxnLst/>
              <a:rect l="l" t="t" r="r" b="b"/>
              <a:pathLst>
                <a:path w="2242" h="2173" extrusionOk="0">
                  <a:moveTo>
                    <a:pt x="1651" y="0"/>
                  </a:moveTo>
                  <a:cubicBezTo>
                    <a:pt x="1649" y="0"/>
                    <a:pt x="1648" y="0"/>
                    <a:pt x="1647" y="0"/>
                  </a:cubicBezTo>
                  <a:cubicBezTo>
                    <a:pt x="1496" y="1"/>
                    <a:pt x="1352" y="82"/>
                    <a:pt x="1252" y="195"/>
                  </a:cubicBezTo>
                  <a:cubicBezTo>
                    <a:pt x="1151" y="308"/>
                    <a:pt x="1096" y="470"/>
                    <a:pt x="1054" y="614"/>
                  </a:cubicBezTo>
                  <a:cubicBezTo>
                    <a:pt x="922" y="503"/>
                    <a:pt x="750" y="434"/>
                    <a:pt x="579" y="434"/>
                  </a:cubicBezTo>
                  <a:cubicBezTo>
                    <a:pt x="534" y="434"/>
                    <a:pt x="489" y="438"/>
                    <a:pt x="445" y="448"/>
                  </a:cubicBezTo>
                  <a:cubicBezTo>
                    <a:pt x="233" y="496"/>
                    <a:pt x="48" y="676"/>
                    <a:pt x="21" y="892"/>
                  </a:cubicBezTo>
                  <a:cubicBezTo>
                    <a:pt x="0" y="1059"/>
                    <a:pt x="69" y="1227"/>
                    <a:pt x="176" y="1357"/>
                  </a:cubicBezTo>
                  <a:cubicBezTo>
                    <a:pt x="281" y="1486"/>
                    <a:pt x="423" y="1583"/>
                    <a:pt x="564" y="1671"/>
                  </a:cubicBezTo>
                  <a:cubicBezTo>
                    <a:pt x="888" y="1873"/>
                    <a:pt x="1232" y="2041"/>
                    <a:pt x="1588" y="2173"/>
                  </a:cubicBezTo>
                  <a:cubicBezTo>
                    <a:pt x="1818" y="1798"/>
                    <a:pt x="1981" y="1491"/>
                    <a:pt x="2112" y="1122"/>
                  </a:cubicBezTo>
                  <a:cubicBezTo>
                    <a:pt x="2203" y="860"/>
                    <a:pt x="2242" y="622"/>
                    <a:pt x="2162" y="404"/>
                  </a:cubicBezTo>
                  <a:cubicBezTo>
                    <a:pt x="2082" y="187"/>
                    <a:pt x="1881" y="0"/>
                    <a:pt x="1651"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5" name="Google Shape;2455;p27"/>
            <p:cNvSpPr/>
            <p:nvPr/>
          </p:nvSpPr>
          <p:spPr>
            <a:xfrm>
              <a:off x="6008262" y="3816510"/>
              <a:ext cx="15181" cy="40385"/>
            </a:xfrm>
            <a:custGeom>
              <a:avLst/>
              <a:gdLst/>
              <a:ahLst/>
              <a:cxnLst/>
              <a:rect l="l" t="t" r="r" b="b"/>
              <a:pathLst>
                <a:path w="465" h="1237" extrusionOk="0">
                  <a:moveTo>
                    <a:pt x="23" y="1"/>
                  </a:moveTo>
                  <a:cubicBezTo>
                    <a:pt x="21" y="1"/>
                    <a:pt x="18" y="1"/>
                    <a:pt x="16" y="2"/>
                  </a:cubicBezTo>
                  <a:cubicBezTo>
                    <a:pt x="6" y="6"/>
                    <a:pt x="1" y="17"/>
                    <a:pt x="5" y="28"/>
                  </a:cubicBezTo>
                  <a:cubicBezTo>
                    <a:pt x="164" y="417"/>
                    <a:pt x="304" y="820"/>
                    <a:pt x="424" y="1222"/>
                  </a:cubicBezTo>
                  <a:cubicBezTo>
                    <a:pt x="427" y="1231"/>
                    <a:pt x="434" y="1237"/>
                    <a:pt x="443" y="1237"/>
                  </a:cubicBezTo>
                  <a:cubicBezTo>
                    <a:pt x="445" y="1237"/>
                    <a:pt x="447" y="1236"/>
                    <a:pt x="449" y="1236"/>
                  </a:cubicBezTo>
                  <a:cubicBezTo>
                    <a:pt x="459" y="1233"/>
                    <a:pt x="465" y="1221"/>
                    <a:pt x="462" y="1211"/>
                  </a:cubicBezTo>
                  <a:cubicBezTo>
                    <a:pt x="341" y="807"/>
                    <a:pt x="200" y="403"/>
                    <a:pt x="41" y="13"/>
                  </a:cubicBezTo>
                  <a:cubicBezTo>
                    <a:pt x="38" y="5"/>
                    <a:pt x="31" y="1"/>
                    <a:pt x="2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6" name="Google Shape;2456;p27"/>
            <p:cNvSpPr/>
            <p:nvPr/>
          </p:nvSpPr>
          <p:spPr>
            <a:xfrm>
              <a:off x="5956777" y="3856274"/>
              <a:ext cx="69213" cy="66601"/>
            </a:xfrm>
            <a:custGeom>
              <a:avLst/>
              <a:gdLst/>
              <a:ahLst/>
              <a:cxnLst/>
              <a:rect l="l" t="t" r="r" b="b"/>
              <a:pathLst>
                <a:path w="2120" h="2040" extrusionOk="0">
                  <a:moveTo>
                    <a:pt x="1777" y="1"/>
                  </a:moveTo>
                  <a:cubicBezTo>
                    <a:pt x="1449" y="1"/>
                    <a:pt x="1165" y="20"/>
                    <a:pt x="856" y="78"/>
                  </a:cubicBezTo>
                  <a:cubicBezTo>
                    <a:pt x="584" y="131"/>
                    <a:pt x="358" y="218"/>
                    <a:pt x="209" y="397"/>
                  </a:cubicBezTo>
                  <a:cubicBezTo>
                    <a:pt x="61" y="576"/>
                    <a:pt x="0" y="845"/>
                    <a:pt x="118" y="1045"/>
                  </a:cubicBezTo>
                  <a:cubicBezTo>
                    <a:pt x="196" y="1175"/>
                    <a:pt x="338" y="1258"/>
                    <a:pt x="486" y="1289"/>
                  </a:cubicBezTo>
                  <a:cubicBezTo>
                    <a:pt x="526" y="1297"/>
                    <a:pt x="568" y="1300"/>
                    <a:pt x="610" y="1300"/>
                  </a:cubicBezTo>
                  <a:cubicBezTo>
                    <a:pt x="723" y="1300"/>
                    <a:pt x="842" y="1275"/>
                    <a:pt x="949" y="1248"/>
                  </a:cubicBezTo>
                  <a:lnTo>
                    <a:pt x="949" y="1248"/>
                  </a:lnTo>
                  <a:cubicBezTo>
                    <a:pt x="909" y="1463"/>
                    <a:pt x="963" y="1699"/>
                    <a:pt x="1111" y="1858"/>
                  </a:cubicBezTo>
                  <a:cubicBezTo>
                    <a:pt x="1215" y="1971"/>
                    <a:pt x="1370" y="2039"/>
                    <a:pt x="1523" y="2039"/>
                  </a:cubicBezTo>
                  <a:cubicBezTo>
                    <a:pt x="1586" y="2039"/>
                    <a:pt x="1649" y="2028"/>
                    <a:pt x="1708" y="2003"/>
                  </a:cubicBezTo>
                  <a:cubicBezTo>
                    <a:pt x="1862" y="1937"/>
                    <a:pt x="1973" y="1793"/>
                    <a:pt x="2031" y="1636"/>
                  </a:cubicBezTo>
                  <a:cubicBezTo>
                    <a:pt x="2090" y="1479"/>
                    <a:pt x="2104" y="1309"/>
                    <a:pt x="2108" y="1141"/>
                  </a:cubicBezTo>
                  <a:cubicBezTo>
                    <a:pt x="2120" y="761"/>
                    <a:pt x="2092" y="380"/>
                    <a:pt x="2028" y="4"/>
                  </a:cubicBezTo>
                  <a:cubicBezTo>
                    <a:pt x="1941" y="2"/>
                    <a:pt x="1858" y="1"/>
                    <a:pt x="177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7" name="Google Shape;2457;p27"/>
            <p:cNvSpPr/>
            <p:nvPr/>
          </p:nvSpPr>
          <p:spPr>
            <a:xfrm>
              <a:off x="5995693" y="3855327"/>
              <a:ext cx="28403" cy="32778"/>
            </a:xfrm>
            <a:custGeom>
              <a:avLst/>
              <a:gdLst/>
              <a:ahLst/>
              <a:cxnLst/>
              <a:rect l="l" t="t" r="r" b="b"/>
              <a:pathLst>
                <a:path w="870" h="1004" extrusionOk="0">
                  <a:moveTo>
                    <a:pt x="847" y="1"/>
                  </a:moveTo>
                  <a:cubicBezTo>
                    <a:pt x="842" y="1"/>
                    <a:pt x="837" y="3"/>
                    <a:pt x="833" y="6"/>
                  </a:cubicBezTo>
                  <a:cubicBezTo>
                    <a:pt x="542" y="314"/>
                    <a:pt x="264" y="639"/>
                    <a:pt x="7" y="972"/>
                  </a:cubicBezTo>
                  <a:cubicBezTo>
                    <a:pt x="0" y="980"/>
                    <a:pt x="2" y="993"/>
                    <a:pt x="10" y="999"/>
                  </a:cubicBezTo>
                  <a:cubicBezTo>
                    <a:pt x="14" y="1003"/>
                    <a:pt x="19" y="1004"/>
                    <a:pt x="23" y="1004"/>
                  </a:cubicBezTo>
                  <a:cubicBezTo>
                    <a:pt x="28" y="1004"/>
                    <a:pt x="35" y="1001"/>
                    <a:pt x="38" y="996"/>
                  </a:cubicBezTo>
                  <a:cubicBezTo>
                    <a:pt x="295" y="664"/>
                    <a:pt x="572" y="341"/>
                    <a:pt x="862" y="34"/>
                  </a:cubicBezTo>
                  <a:cubicBezTo>
                    <a:pt x="869" y="26"/>
                    <a:pt x="868" y="13"/>
                    <a:pt x="861" y="5"/>
                  </a:cubicBezTo>
                  <a:cubicBezTo>
                    <a:pt x="856" y="2"/>
                    <a:pt x="852" y="1"/>
                    <a:pt x="84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8" name="Google Shape;2458;p27"/>
            <p:cNvSpPr/>
            <p:nvPr/>
          </p:nvSpPr>
          <p:spPr>
            <a:xfrm>
              <a:off x="6220957" y="3729016"/>
              <a:ext cx="68494" cy="67842"/>
            </a:xfrm>
            <a:custGeom>
              <a:avLst/>
              <a:gdLst/>
              <a:ahLst/>
              <a:cxnLst/>
              <a:rect l="l" t="t" r="r" b="b"/>
              <a:pathLst>
                <a:path w="2098" h="2078" extrusionOk="0">
                  <a:moveTo>
                    <a:pt x="227" y="1"/>
                  </a:moveTo>
                  <a:cubicBezTo>
                    <a:pt x="190" y="1"/>
                    <a:pt x="153" y="1"/>
                    <a:pt x="116" y="2"/>
                  </a:cubicBezTo>
                  <a:cubicBezTo>
                    <a:pt x="40" y="435"/>
                    <a:pt x="0" y="780"/>
                    <a:pt x="14" y="1172"/>
                  </a:cubicBezTo>
                  <a:cubicBezTo>
                    <a:pt x="25" y="1448"/>
                    <a:pt x="77" y="1686"/>
                    <a:pt x="232" y="1859"/>
                  </a:cubicBezTo>
                  <a:cubicBezTo>
                    <a:pt x="348" y="1989"/>
                    <a:pt x="520" y="2078"/>
                    <a:pt x="690" y="2078"/>
                  </a:cubicBezTo>
                  <a:cubicBezTo>
                    <a:pt x="748" y="2078"/>
                    <a:pt x="805" y="2068"/>
                    <a:pt x="859" y="2046"/>
                  </a:cubicBezTo>
                  <a:cubicBezTo>
                    <a:pt x="999" y="1988"/>
                    <a:pt x="1103" y="1860"/>
                    <a:pt x="1155" y="1719"/>
                  </a:cubicBezTo>
                  <a:cubicBezTo>
                    <a:pt x="1207" y="1577"/>
                    <a:pt x="1199" y="1406"/>
                    <a:pt x="1185" y="1256"/>
                  </a:cubicBezTo>
                  <a:lnTo>
                    <a:pt x="1185" y="1256"/>
                  </a:lnTo>
                  <a:cubicBezTo>
                    <a:pt x="1265" y="1283"/>
                    <a:pt x="1351" y="1297"/>
                    <a:pt x="1436" y="1297"/>
                  </a:cubicBezTo>
                  <a:cubicBezTo>
                    <a:pt x="1569" y="1297"/>
                    <a:pt x="1702" y="1262"/>
                    <a:pt x="1812" y="1187"/>
                  </a:cubicBezTo>
                  <a:cubicBezTo>
                    <a:pt x="1992" y="1064"/>
                    <a:pt x="2097" y="830"/>
                    <a:pt x="2044" y="618"/>
                  </a:cubicBezTo>
                  <a:cubicBezTo>
                    <a:pt x="2002" y="456"/>
                    <a:pt x="1877" y="324"/>
                    <a:pt x="1730" y="244"/>
                  </a:cubicBezTo>
                  <a:cubicBezTo>
                    <a:pt x="1584" y="162"/>
                    <a:pt x="1417" y="123"/>
                    <a:pt x="1252" y="93"/>
                  </a:cubicBezTo>
                  <a:cubicBezTo>
                    <a:pt x="915" y="32"/>
                    <a:pt x="571" y="1"/>
                    <a:pt x="22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9" name="Google Shape;2459;p27"/>
            <p:cNvSpPr/>
            <p:nvPr/>
          </p:nvSpPr>
          <p:spPr>
            <a:xfrm>
              <a:off x="6224516" y="3728559"/>
              <a:ext cx="27914" cy="32778"/>
            </a:xfrm>
            <a:custGeom>
              <a:avLst/>
              <a:gdLst/>
              <a:ahLst/>
              <a:cxnLst/>
              <a:rect l="l" t="t" r="r" b="b"/>
              <a:pathLst>
                <a:path w="855" h="1004" extrusionOk="0">
                  <a:moveTo>
                    <a:pt x="22" y="1"/>
                  </a:moveTo>
                  <a:cubicBezTo>
                    <a:pt x="17" y="1"/>
                    <a:pt x="12" y="3"/>
                    <a:pt x="8" y="7"/>
                  </a:cubicBezTo>
                  <a:cubicBezTo>
                    <a:pt x="1" y="15"/>
                    <a:pt x="1" y="28"/>
                    <a:pt x="8" y="35"/>
                  </a:cubicBezTo>
                  <a:cubicBezTo>
                    <a:pt x="303" y="331"/>
                    <a:pt x="575" y="655"/>
                    <a:pt x="816" y="995"/>
                  </a:cubicBezTo>
                  <a:cubicBezTo>
                    <a:pt x="817" y="996"/>
                    <a:pt x="818" y="998"/>
                    <a:pt x="819" y="998"/>
                  </a:cubicBezTo>
                  <a:cubicBezTo>
                    <a:pt x="823" y="1002"/>
                    <a:pt x="827" y="1004"/>
                    <a:pt x="832" y="1004"/>
                  </a:cubicBezTo>
                  <a:cubicBezTo>
                    <a:pt x="836" y="1004"/>
                    <a:pt x="840" y="1002"/>
                    <a:pt x="844" y="999"/>
                  </a:cubicBezTo>
                  <a:cubicBezTo>
                    <a:pt x="852" y="994"/>
                    <a:pt x="854" y="981"/>
                    <a:pt x="848" y="973"/>
                  </a:cubicBezTo>
                  <a:cubicBezTo>
                    <a:pt x="605" y="630"/>
                    <a:pt x="332" y="305"/>
                    <a:pt x="36" y="7"/>
                  </a:cubicBezTo>
                  <a:cubicBezTo>
                    <a:pt x="31" y="3"/>
                    <a:pt x="27" y="1"/>
                    <a:pt x="22"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0" name="Google Shape;2460;p27"/>
            <p:cNvSpPr/>
            <p:nvPr/>
          </p:nvSpPr>
          <p:spPr>
            <a:xfrm>
              <a:off x="6207768" y="3659967"/>
              <a:ext cx="72249" cy="69180"/>
            </a:xfrm>
            <a:custGeom>
              <a:avLst/>
              <a:gdLst/>
              <a:ahLst/>
              <a:cxnLst/>
              <a:rect l="l" t="t" r="r" b="b"/>
              <a:pathLst>
                <a:path w="2213" h="2119" extrusionOk="0">
                  <a:moveTo>
                    <a:pt x="537" y="1"/>
                  </a:moveTo>
                  <a:cubicBezTo>
                    <a:pt x="412" y="1"/>
                    <a:pt x="288" y="41"/>
                    <a:pt x="196" y="123"/>
                  </a:cubicBezTo>
                  <a:cubicBezTo>
                    <a:pt x="70" y="234"/>
                    <a:pt x="11" y="406"/>
                    <a:pt x="6" y="573"/>
                  </a:cubicBezTo>
                  <a:cubicBezTo>
                    <a:pt x="1" y="742"/>
                    <a:pt x="43" y="907"/>
                    <a:pt x="92" y="1067"/>
                  </a:cubicBezTo>
                  <a:cubicBezTo>
                    <a:pt x="203" y="1431"/>
                    <a:pt x="351" y="1784"/>
                    <a:pt x="532" y="2119"/>
                  </a:cubicBezTo>
                  <a:cubicBezTo>
                    <a:pt x="952" y="1987"/>
                    <a:pt x="1277" y="1865"/>
                    <a:pt x="1618" y="1672"/>
                  </a:cubicBezTo>
                  <a:cubicBezTo>
                    <a:pt x="1860" y="1536"/>
                    <a:pt x="2046" y="1380"/>
                    <a:pt x="2130" y="1164"/>
                  </a:cubicBezTo>
                  <a:cubicBezTo>
                    <a:pt x="2213" y="947"/>
                    <a:pt x="2184" y="672"/>
                    <a:pt x="2007" y="521"/>
                  </a:cubicBezTo>
                  <a:cubicBezTo>
                    <a:pt x="1912" y="439"/>
                    <a:pt x="1786" y="403"/>
                    <a:pt x="1660" y="403"/>
                  </a:cubicBezTo>
                  <a:cubicBezTo>
                    <a:pt x="1634" y="403"/>
                    <a:pt x="1607" y="404"/>
                    <a:pt x="1581" y="407"/>
                  </a:cubicBezTo>
                  <a:cubicBezTo>
                    <a:pt x="1431" y="427"/>
                    <a:pt x="1283" y="513"/>
                    <a:pt x="1156" y="594"/>
                  </a:cubicBezTo>
                  <a:cubicBezTo>
                    <a:pt x="1124" y="379"/>
                    <a:pt x="999" y="172"/>
                    <a:pt x="808" y="68"/>
                  </a:cubicBezTo>
                  <a:cubicBezTo>
                    <a:pt x="725" y="23"/>
                    <a:pt x="631" y="1"/>
                    <a:pt x="53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1" name="Google Shape;2461;p27"/>
            <p:cNvSpPr/>
            <p:nvPr/>
          </p:nvSpPr>
          <p:spPr>
            <a:xfrm>
              <a:off x="6224222" y="3690558"/>
              <a:ext cx="16879" cy="39765"/>
            </a:xfrm>
            <a:custGeom>
              <a:avLst/>
              <a:gdLst/>
              <a:ahLst/>
              <a:cxnLst/>
              <a:rect l="l" t="t" r="r" b="b"/>
              <a:pathLst>
                <a:path w="517" h="1218" extrusionOk="0">
                  <a:moveTo>
                    <a:pt x="494" y="1"/>
                  </a:moveTo>
                  <a:cubicBezTo>
                    <a:pt x="486" y="1"/>
                    <a:pt x="478" y="6"/>
                    <a:pt x="475" y="14"/>
                  </a:cubicBezTo>
                  <a:cubicBezTo>
                    <a:pt x="338" y="411"/>
                    <a:pt x="179" y="807"/>
                    <a:pt x="4" y="1189"/>
                  </a:cubicBezTo>
                  <a:cubicBezTo>
                    <a:pt x="0" y="1197"/>
                    <a:pt x="2" y="1206"/>
                    <a:pt x="9" y="1212"/>
                  </a:cubicBezTo>
                  <a:cubicBezTo>
                    <a:pt x="11" y="1214"/>
                    <a:pt x="12" y="1215"/>
                    <a:pt x="14" y="1215"/>
                  </a:cubicBezTo>
                  <a:cubicBezTo>
                    <a:pt x="17" y="1216"/>
                    <a:pt x="19" y="1217"/>
                    <a:pt x="22" y="1217"/>
                  </a:cubicBezTo>
                  <a:cubicBezTo>
                    <a:pt x="29" y="1217"/>
                    <a:pt x="37" y="1212"/>
                    <a:pt x="40" y="1205"/>
                  </a:cubicBezTo>
                  <a:cubicBezTo>
                    <a:pt x="215" y="822"/>
                    <a:pt x="375" y="425"/>
                    <a:pt x="512" y="27"/>
                  </a:cubicBezTo>
                  <a:cubicBezTo>
                    <a:pt x="516" y="16"/>
                    <a:pt x="511" y="6"/>
                    <a:pt x="501" y="2"/>
                  </a:cubicBezTo>
                  <a:cubicBezTo>
                    <a:pt x="498" y="1"/>
                    <a:pt x="496" y="1"/>
                    <a:pt x="49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2" name="Google Shape;2462;p27"/>
            <p:cNvSpPr/>
            <p:nvPr/>
          </p:nvSpPr>
          <p:spPr>
            <a:xfrm>
              <a:off x="6154814" y="3700221"/>
              <a:ext cx="70225" cy="72771"/>
            </a:xfrm>
            <a:custGeom>
              <a:avLst/>
              <a:gdLst/>
              <a:ahLst/>
              <a:cxnLst/>
              <a:rect l="l" t="t" r="r" b="b"/>
              <a:pathLst>
                <a:path w="2151" h="2229" extrusionOk="0">
                  <a:moveTo>
                    <a:pt x="634" y="0"/>
                  </a:moveTo>
                  <a:cubicBezTo>
                    <a:pt x="597" y="0"/>
                    <a:pt x="560" y="3"/>
                    <a:pt x="523" y="9"/>
                  </a:cubicBezTo>
                  <a:cubicBezTo>
                    <a:pt x="293" y="45"/>
                    <a:pt x="71" y="208"/>
                    <a:pt x="28" y="437"/>
                  </a:cubicBezTo>
                  <a:cubicBezTo>
                    <a:pt x="1" y="586"/>
                    <a:pt x="53" y="741"/>
                    <a:pt x="144" y="862"/>
                  </a:cubicBezTo>
                  <a:cubicBezTo>
                    <a:pt x="236" y="982"/>
                    <a:pt x="384" y="1067"/>
                    <a:pt x="518" y="1136"/>
                  </a:cubicBezTo>
                  <a:cubicBezTo>
                    <a:pt x="348" y="1272"/>
                    <a:pt x="233" y="1484"/>
                    <a:pt x="239" y="1702"/>
                  </a:cubicBezTo>
                  <a:cubicBezTo>
                    <a:pt x="245" y="1920"/>
                    <a:pt x="386" y="2135"/>
                    <a:pt x="593" y="2204"/>
                  </a:cubicBezTo>
                  <a:cubicBezTo>
                    <a:pt x="645" y="2221"/>
                    <a:pt x="698" y="2228"/>
                    <a:pt x="752" y="2228"/>
                  </a:cubicBezTo>
                  <a:cubicBezTo>
                    <a:pt x="865" y="2228"/>
                    <a:pt x="979" y="2195"/>
                    <a:pt x="1079" y="2141"/>
                  </a:cubicBezTo>
                  <a:cubicBezTo>
                    <a:pt x="1227" y="2062"/>
                    <a:pt x="1348" y="1942"/>
                    <a:pt x="1462" y="1820"/>
                  </a:cubicBezTo>
                  <a:cubicBezTo>
                    <a:pt x="1721" y="1541"/>
                    <a:pt x="1952" y="1235"/>
                    <a:pt x="2151" y="910"/>
                  </a:cubicBezTo>
                  <a:lnTo>
                    <a:pt x="2150" y="910"/>
                  </a:lnTo>
                  <a:cubicBezTo>
                    <a:pt x="1826" y="612"/>
                    <a:pt x="1557" y="394"/>
                    <a:pt x="1219" y="195"/>
                  </a:cubicBezTo>
                  <a:cubicBezTo>
                    <a:pt x="1019" y="77"/>
                    <a:pt x="826" y="0"/>
                    <a:pt x="634"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3" name="Google Shape;2463;p27"/>
            <p:cNvSpPr/>
            <p:nvPr/>
          </p:nvSpPr>
          <p:spPr>
            <a:xfrm>
              <a:off x="6183870" y="3729212"/>
              <a:ext cx="42376" cy="7280"/>
            </a:xfrm>
            <a:custGeom>
              <a:avLst/>
              <a:gdLst/>
              <a:ahLst/>
              <a:cxnLst/>
              <a:rect l="l" t="t" r="r" b="b"/>
              <a:pathLst>
                <a:path w="1298" h="223" extrusionOk="0">
                  <a:moveTo>
                    <a:pt x="1277" y="0"/>
                  </a:moveTo>
                  <a:cubicBezTo>
                    <a:pt x="1277" y="0"/>
                    <a:pt x="1276" y="0"/>
                    <a:pt x="1276" y="0"/>
                  </a:cubicBezTo>
                  <a:cubicBezTo>
                    <a:pt x="855" y="42"/>
                    <a:pt x="432" y="102"/>
                    <a:pt x="19" y="183"/>
                  </a:cubicBezTo>
                  <a:cubicBezTo>
                    <a:pt x="8" y="185"/>
                    <a:pt x="0" y="196"/>
                    <a:pt x="3" y="207"/>
                  </a:cubicBezTo>
                  <a:cubicBezTo>
                    <a:pt x="4" y="211"/>
                    <a:pt x="6" y="215"/>
                    <a:pt x="9" y="217"/>
                  </a:cubicBezTo>
                  <a:cubicBezTo>
                    <a:pt x="12" y="221"/>
                    <a:pt x="17" y="223"/>
                    <a:pt x="23" y="223"/>
                  </a:cubicBezTo>
                  <a:cubicBezTo>
                    <a:pt x="24" y="223"/>
                    <a:pt x="25" y="223"/>
                    <a:pt x="26" y="223"/>
                  </a:cubicBezTo>
                  <a:cubicBezTo>
                    <a:pt x="438" y="142"/>
                    <a:pt x="859" y="80"/>
                    <a:pt x="1279" y="40"/>
                  </a:cubicBezTo>
                  <a:cubicBezTo>
                    <a:pt x="1289" y="38"/>
                    <a:pt x="1298" y="29"/>
                    <a:pt x="1297" y="18"/>
                  </a:cubicBezTo>
                  <a:cubicBezTo>
                    <a:pt x="1296" y="8"/>
                    <a:pt x="1287" y="0"/>
                    <a:pt x="127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4" name="Google Shape;2464;p27"/>
            <p:cNvSpPr/>
            <p:nvPr/>
          </p:nvSpPr>
          <p:spPr>
            <a:xfrm>
              <a:off x="6596855" y="3676095"/>
              <a:ext cx="89324" cy="88442"/>
            </a:xfrm>
            <a:custGeom>
              <a:avLst/>
              <a:gdLst/>
              <a:ahLst/>
              <a:cxnLst/>
              <a:rect l="l" t="t" r="r" b="b"/>
              <a:pathLst>
                <a:path w="2736" h="2709" extrusionOk="0">
                  <a:moveTo>
                    <a:pt x="297" y="0"/>
                  </a:moveTo>
                  <a:cubicBezTo>
                    <a:pt x="248" y="0"/>
                    <a:pt x="200" y="1"/>
                    <a:pt x="151" y="2"/>
                  </a:cubicBezTo>
                  <a:cubicBezTo>
                    <a:pt x="51" y="567"/>
                    <a:pt x="0" y="1017"/>
                    <a:pt x="18" y="1527"/>
                  </a:cubicBezTo>
                  <a:cubicBezTo>
                    <a:pt x="32" y="1889"/>
                    <a:pt x="100" y="2198"/>
                    <a:pt x="303" y="2423"/>
                  </a:cubicBezTo>
                  <a:cubicBezTo>
                    <a:pt x="453" y="2593"/>
                    <a:pt x="679" y="2709"/>
                    <a:pt x="900" y="2709"/>
                  </a:cubicBezTo>
                  <a:cubicBezTo>
                    <a:pt x="975" y="2709"/>
                    <a:pt x="1049" y="2696"/>
                    <a:pt x="1120" y="2667"/>
                  </a:cubicBezTo>
                  <a:cubicBezTo>
                    <a:pt x="1303" y="2593"/>
                    <a:pt x="1438" y="2427"/>
                    <a:pt x="1506" y="2241"/>
                  </a:cubicBezTo>
                  <a:cubicBezTo>
                    <a:pt x="1575" y="2056"/>
                    <a:pt x="1563" y="1834"/>
                    <a:pt x="1545" y="1637"/>
                  </a:cubicBezTo>
                  <a:lnTo>
                    <a:pt x="1545" y="1637"/>
                  </a:lnTo>
                  <a:cubicBezTo>
                    <a:pt x="1649" y="1673"/>
                    <a:pt x="1760" y="1691"/>
                    <a:pt x="1871" y="1691"/>
                  </a:cubicBezTo>
                  <a:cubicBezTo>
                    <a:pt x="2046" y="1691"/>
                    <a:pt x="2219" y="1645"/>
                    <a:pt x="2363" y="1547"/>
                  </a:cubicBezTo>
                  <a:cubicBezTo>
                    <a:pt x="2598" y="1388"/>
                    <a:pt x="2736" y="1081"/>
                    <a:pt x="2666" y="805"/>
                  </a:cubicBezTo>
                  <a:cubicBezTo>
                    <a:pt x="2611" y="594"/>
                    <a:pt x="2447" y="422"/>
                    <a:pt x="2257" y="316"/>
                  </a:cubicBezTo>
                  <a:cubicBezTo>
                    <a:pt x="2065" y="209"/>
                    <a:pt x="1848" y="159"/>
                    <a:pt x="1633" y="121"/>
                  </a:cubicBezTo>
                  <a:cubicBezTo>
                    <a:pt x="1192" y="40"/>
                    <a:pt x="744" y="0"/>
                    <a:pt x="29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5" name="Google Shape;2465;p27"/>
            <p:cNvSpPr/>
            <p:nvPr/>
          </p:nvSpPr>
          <p:spPr>
            <a:xfrm>
              <a:off x="6601491" y="3675507"/>
              <a:ext cx="36369" cy="42703"/>
            </a:xfrm>
            <a:custGeom>
              <a:avLst/>
              <a:gdLst/>
              <a:ahLst/>
              <a:cxnLst/>
              <a:rect l="l" t="t" r="r" b="b"/>
              <a:pathLst>
                <a:path w="1114" h="1308" extrusionOk="0">
                  <a:moveTo>
                    <a:pt x="29" y="0"/>
                  </a:moveTo>
                  <a:cubicBezTo>
                    <a:pt x="22" y="0"/>
                    <a:pt x="16" y="3"/>
                    <a:pt x="10" y="8"/>
                  </a:cubicBezTo>
                  <a:cubicBezTo>
                    <a:pt x="1" y="18"/>
                    <a:pt x="1" y="35"/>
                    <a:pt x="10" y="44"/>
                  </a:cubicBezTo>
                  <a:cubicBezTo>
                    <a:pt x="395" y="431"/>
                    <a:pt x="749" y="852"/>
                    <a:pt x="1064" y="1297"/>
                  </a:cubicBezTo>
                  <a:cubicBezTo>
                    <a:pt x="1065" y="1299"/>
                    <a:pt x="1066" y="1300"/>
                    <a:pt x="1067" y="1301"/>
                  </a:cubicBezTo>
                  <a:cubicBezTo>
                    <a:pt x="1072" y="1305"/>
                    <a:pt x="1079" y="1308"/>
                    <a:pt x="1085" y="1308"/>
                  </a:cubicBezTo>
                  <a:cubicBezTo>
                    <a:pt x="1090" y="1308"/>
                    <a:pt x="1095" y="1306"/>
                    <a:pt x="1099" y="1303"/>
                  </a:cubicBezTo>
                  <a:cubicBezTo>
                    <a:pt x="1111" y="1295"/>
                    <a:pt x="1113" y="1279"/>
                    <a:pt x="1106" y="1267"/>
                  </a:cubicBezTo>
                  <a:cubicBezTo>
                    <a:pt x="789" y="820"/>
                    <a:pt x="433" y="397"/>
                    <a:pt x="47" y="8"/>
                  </a:cubicBezTo>
                  <a:cubicBezTo>
                    <a:pt x="41" y="2"/>
                    <a:pt x="34" y="0"/>
                    <a:pt x="29"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6" name="Google Shape;2466;p27"/>
            <p:cNvSpPr/>
            <p:nvPr/>
          </p:nvSpPr>
          <p:spPr>
            <a:xfrm>
              <a:off x="6579650" y="3585989"/>
              <a:ext cx="94221" cy="90238"/>
            </a:xfrm>
            <a:custGeom>
              <a:avLst/>
              <a:gdLst/>
              <a:ahLst/>
              <a:cxnLst/>
              <a:rect l="l" t="t" r="r" b="b"/>
              <a:pathLst>
                <a:path w="2886" h="2764" extrusionOk="0">
                  <a:moveTo>
                    <a:pt x="699" y="1"/>
                  </a:moveTo>
                  <a:cubicBezTo>
                    <a:pt x="537" y="1"/>
                    <a:pt x="376" y="53"/>
                    <a:pt x="255" y="160"/>
                  </a:cubicBezTo>
                  <a:cubicBezTo>
                    <a:pt x="92" y="306"/>
                    <a:pt x="15" y="531"/>
                    <a:pt x="8" y="749"/>
                  </a:cubicBezTo>
                  <a:cubicBezTo>
                    <a:pt x="0" y="967"/>
                    <a:pt x="56" y="1183"/>
                    <a:pt x="120" y="1393"/>
                  </a:cubicBezTo>
                  <a:cubicBezTo>
                    <a:pt x="265" y="1867"/>
                    <a:pt x="458" y="2327"/>
                    <a:pt x="694" y="2764"/>
                  </a:cubicBezTo>
                  <a:cubicBezTo>
                    <a:pt x="1243" y="2592"/>
                    <a:pt x="1665" y="2432"/>
                    <a:pt x="2110" y="2182"/>
                  </a:cubicBezTo>
                  <a:cubicBezTo>
                    <a:pt x="2426" y="2004"/>
                    <a:pt x="2669" y="1802"/>
                    <a:pt x="2777" y="1518"/>
                  </a:cubicBezTo>
                  <a:cubicBezTo>
                    <a:pt x="2886" y="1235"/>
                    <a:pt x="2848" y="878"/>
                    <a:pt x="2618" y="680"/>
                  </a:cubicBezTo>
                  <a:cubicBezTo>
                    <a:pt x="2494" y="574"/>
                    <a:pt x="2330" y="526"/>
                    <a:pt x="2166" y="526"/>
                  </a:cubicBezTo>
                  <a:cubicBezTo>
                    <a:pt x="2132" y="526"/>
                    <a:pt x="2097" y="528"/>
                    <a:pt x="2062" y="533"/>
                  </a:cubicBezTo>
                  <a:cubicBezTo>
                    <a:pt x="1867" y="556"/>
                    <a:pt x="1674" y="669"/>
                    <a:pt x="1508" y="774"/>
                  </a:cubicBezTo>
                  <a:cubicBezTo>
                    <a:pt x="1466" y="493"/>
                    <a:pt x="1303" y="225"/>
                    <a:pt x="1053" y="89"/>
                  </a:cubicBezTo>
                  <a:cubicBezTo>
                    <a:pt x="945" y="31"/>
                    <a:pt x="822" y="1"/>
                    <a:pt x="69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7" name="Google Shape;2467;p27"/>
            <p:cNvSpPr/>
            <p:nvPr/>
          </p:nvSpPr>
          <p:spPr>
            <a:xfrm>
              <a:off x="6601132" y="3625916"/>
              <a:ext cx="21939" cy="51844"/>
            </a:xfrm>
            <a:custGeom>
              <a:avLst/>
              <a:gdLst/>
              <a:ahLst/>
              <a:cxnLst/>
              <a:rect l="l" t="t" r="r" b="b"/>
              <a:pathLst>
                <a:path w="672" h="1588" extrusionOk="0">
                  <a:moveTo>
                    <a:pt x="643" y="0"/>
                  </a:moveTo>
                  <a:cubicBezTo>
                    <a:pt x="633" y="0"/>
                    <a:pt x="623" y="7"/>
                    <a:pt x="619" y="18"/>
                  </a:cubicBezTo>
                  <a:cubicBezTo>
                    <a:pt x="440" y="536"/>
                    <a:pt x="233" y="1051"/>
                    <a:pt x="4" y="1550"/>
                  </a:cubicBezTo>
                  <a:cubicBezTo>
                    <a:pt x="0" y="1561"/>
                    <a:pt x="2" y="1573"/>
                    <a:pt x="11" y="1580"/>
                  </a:cubicBezTo>
                  <a:cubicBezTo>
                    <a:pt x="13" y="1582"/>
                    <a:pt x="15" y="1583"/>
                    <a:pt x="17" y="1585"/>
                  </a:cubicBezTo>
                  <a:cubicBezTo>
                    <a:pt x="21" y="1586"/>
                    <a:pt x="24" y="1587"/>
                    <a:pt x="28" y="1587"/>
                  </a:cubicBezTo>
                  <a:cubicBezTo>
                    <a:pt x="38" y="1587"/>
                    <a:pt x="47" y="1581"/>
                    <a:pt x="51" y="1572"/>
                  </a:cubicBezTo>
                  <a:cubicBezTo>
                    <a:pt x="280" y="1071"/>
                    <a:pt x="488" y="554"/>
                    <a:pt x="668" y="35"/>
                  </a:cubicBezTo>
                  <a:cubicBezTo>
                    <a:pt x="672" y="21"/>
                    <a:pt x="665" y="7"/>
                    <a:pt x="652" y="2"/>
                  </a:cubicBezTo>
                  <a:cubicBezTo>
                    <a:pt x="649" y="1"/>
                    <a:pt x="646" y="0"/>
                    <a:pt x="64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8" name="Google Shape;2468;p27"/>
            <p:cNvSpPr/>
            <p:nvPr/>
          </p:nvSpPr>
          <p:spPr>
            <a:xfrm>
              <a:off x="6510601" y="3638486"/>
              <a:ext cx="91544" cy="94939"/>
            </a:xfrm>
            <a:custGeom>
              <a:avLst/>
              <a:gdLst/>
              <a:ahLst/>
              <a:cxnLst/>
              <a:rect l="l" t="t" r="r" b="b"/>
              <a:pathLst>
                <a:path w="2804" h="2908" extrusionOk="0">
                  <a:moveTo>
                    <a:pt x="825" y="0"/>
                  </a:moveTo>
                  <a:cubicBezTo>
                    <a:pt x="777" y="0"/>
                    <a:pt x="729" y="4"/>
                    <a:pt x="682" y="12"/>
                  </a:cubicBezTo>
                  <a:cubicBezTo>
                    <a:pt x="381" y="59"/>
                    <a:pt x="92" y="272"/>
                    <a:pt x="36" y="570"/>
                  </a:cubicBezTo>
                  <a:cubicBezTo>
                    <a:pt x="0" y="764"/>
                    <a:pt x="68" y="967"/>
                    <a:pt x="188" y="1125"/>
                  </a:cubicBezTo>
                  <a:cubicBezTo>
                    <a:pt x="307" y="1281"/>
                    <a:pt x="499" y="1392"/>
                    <a:pt x="675" y="1483"/>
                  </a:cubicBezTo>
                  <a:cubicBezTo>
                    <a:pt x="453" y="1660"/>
                    <a:pt x="303" y="1936"/>
                    <a:pt x="311" y="2220"/>
                  </a:cubicBezTo>
                  <a:cubicBezTo>
                    <a:pt x="319" y="2505"/>
                    <a:pt x="503" y="2786"/>
                    <a:pt x="773" y="2875"/>
                  </a:cubicBezTo>
                  <a:cubicBezTo>
                    <a:pt x="840" y="2897"/>
                    <a:pt x="911" y="2907"/>
                    <a:pt x="981" y="2907"/>
                  </a:cubicBezTo>
                  <a:cubicBezTo>
                    <a:pt x="1128" y="2907"/>
                    <a:pt x="1276" y="2863"/>
                    <a:pt x="1405" y="2793"/>
                  </a:cubicBezTo>
                  <a:cubicBezTo>
                    <a:pt x="1599" y="2690"/>
                    <a:pt x="1758" y="2533"/>
                    <a:pt x="1907" y="2374"/>
                  </a:cubicBezTo>
                  <a:cubicBezTo>
                    <a:pt x="2244" y="2010"/>
                    <a:pt x="2545" y="1611"/>
                    <a:pt x="2804" y="1188"/>
                  </a:cubicBezTo>
                  <a:cubicBezTo>
                    <a:pt x="2380" y="799"/>
                    <a:pt x="2029" y="514"/>
                    <a:pt x="1589" y="255"/>
                  </a:cubicBezTo>
                  <a:cubicBezTo>
                    <a:pt x="1327" y="102"/>
                    <a:pt x="1076" y="0"/>
                    <a:pt x="82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9" name="Google Shape;2469;p27"/>
            <p:cNvSpPr/>
            <p:nvPr/>
          </p:nvSpPr>
          <p:spPr>
            <a:xfrm>
              <a:off x="6548472" y="3676291"/>
              <a:ext cx="55272" cy="9500"/>
            </a:xfrm>
            <a:custGeom>
              <a:avLst/>
              <a:gdLst/>
              <a:ahLst/>
              <a:cxnLst/>
              <a:rect l="l" t="t" r="r" b="b"/>
              <a:pathLst>
                <a:path w="1693" h="291" extrusionOk="0">
                  <a:moveTo>
                    <a:pt x="1665" y="1"/>
                  </a:moveTo>
                  <a:cubicBezTo>
                    <a:pt x="1664" y="1"/>
                    <a:pt x="1664" y="1"/>
                    <a:pt x="1663" y="1"/>
                  </a:cubicBezTo>
                  <a:cubicBezTo>
                    <a:pt x="1115" y="54"/>
                    <a:pt x="564" y="135"/>
                    <a:pt x="24" y="241"/>
                  </a:cubicBezTo>
                  <a:cubicBezTo>
                    <a:pt x="10" y="243"/>
                    <a:pt x="1" y="257"/>
                    <a:pt x="4" y="270"/>
                  </a:cubicBezTo>
                  <a:cubicBezTo>
                    <a:pt x="5" y="276"/>
                    <a:pt x="8" y="281"/>
                    <a:pt x="12" y="284"/>
                  </a:cubicBezTo>
                  <a:cubicBezTo>
                    <a:pt x="17" y="289"/>
                    <a:pt x="23" y="291"/>
                    <a:pt x="30" y="291"/>
                  </a:cubicBezTo>
                  <a:cubicBezTo>
                    <a:pt x="31" y="291"/>
                    <a:pt x="32" y="291"/>
                    <a:pt x="34" y="291"/>
                  </a:cubicBezTo>
                  <a:cubicBezTo>
                    <a:pt x="571" y="185"/>
                    <a:pt x="1121" y="105"/>
                    <a:pt x="1668" y="52"/>
                  </a:cubicBezTo>
                  <a:cubicBezTo>
                    <a:pt x="1682" y="51"/>
                    <a:pt x="1693" y="38"/>
                    <a:pt x="1691" y="24"/>
                  </a:cubicBezTo>
                  <a:cubicBezTo>
                    <a:pt x="1690" y="11"/>
                    <a:pt x="1678" y="1"/>
                    <a:pt x="1665"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70" name="Google Shape;2470;p27"/>
          <p:cNvGrpSpPr/>
          <p:nvPr/>
        </p:nvGrpSpPr>
        <p:grpSpPr>
          <a:xfrm rot="1641819" flipH="1">
            <a:off x="-1337317" y="829611"/>
            <a:ext cx="4600953" cy="2078916"/>
            <a:chOff x="7325863" y="1348339"/>
            <a:chExt cx="1593244" cy="719899"/>
          </a:xfrm>
        </p:grpSpPr>
        <p:sp>
          <p:nvSpPr>
            <p:cNvPr id="2471" name="Google Shape;2471;p27"/>
            <p:cNvSpPr/>
            <p:nvPr/>
          </p:nvSpPr>
          <p:spPr>
            <a:xfrm>
              <a:off x="7325863" y="1348339"/>
              <a:ext cx="1593244" cy="719899"/>
            </a:xfrm>
            <a:custGeom>
              <a:avLst/>
              <a:gdLst/>
              <a:ahLst/>
              <a:cxnLst/>
              <a:rect l="l" t="t" r="r" b="b"/>
              <a:pathLst>
                <a:path w="64354" h="29078" extrusionOk="0">
                  <a:moveTo>
                    <a:pt x="30931" y="1"/>
                  </a:moveTo>
                  <a:cubicBezTo>
                    <a:pt x="27497" y="1"/>
                    <a:pt x="24120" y="618"/>
                    <a:pt x="20876" y="1841"/>
                  </a:cubicBezTo>
                  <a:cubicBezTo>
                    <a:pt x="19132" y="2498"/>
                    <a:pt x="17428" y="3333"/>
                    <a:pt x="15809" y="4323"/>
                  </a:cubicBezTo>
                  <a:cubicBezTo>
                    <a:pt x="14220" y="5295"/>
                    <a:pt x="12695" y="6427"/>
                    <a:pt x="11276" y="7689"/>
                  </a:cubicBezTo>
                  <a:cubicBezTo>
                    <a:pt x="9872" y="8937"/>
                    <a:pt x="8558" y="10327"/>
                    <a:pt x="7368" y="11817"/>
                  </a:cubicBezTo>
                  <a:cubicBezTo>
                    <a:pt x="6180" y="13304"/>
                    <a:pt x="5104" y="14908"/>
                    <a:pt x="4170" y="16584"/>
                  </a:cubicBezTo>
                  <a:cubicBezTo>
                    <a:pt x="3229" y="18274"/>
                    <a:pt x="2422" y="20054"/>
                    <a:pt x="1772" y="21878"/>
                  </a:cubicBezTo>
                  <a:cubicBezTo>
                    <a:pt x="1111" y="23730"/>
                    <a:pt x="604" y="25648"/>
                    <a:pt x="264" y="27579"/>
                  </a:cubicBezTo>
                  <a:lnTo>
                    <a:pt x="1" y="29078"/>
                  </a:lnTo>
                  <a:lnTo>
                    <a:pt x="19842" y="29078"/>
                  </a:lnTo>
                  <a:lnTo>
                    <a:pt x="20131" y="28202"/>
                  </a:lnTo>
                  <a:cubicBezTo>
                    <a:pt x="21902" y="22854"/>
                    <a:pt x="26742" y="19260"/>
                    <a:pt x="32178" y="19260"/>
                  </a:cubicBezTo>
                  <a:cubicBezTo>
                    <a:pt x="37613" y="19260"/>
                    <a:pt x="42453" y="22854"/>
                    <a:pt x="44223" y="28202"/>
                  </a:cubicBezTo>
                  <a:lnTo>
                    <a:pt x="44512" y="29078"/>
                  </a:lnTo>
                  <a:lnTo>
                    <a:pt x="64354" y="29078"/>
                  </a:lnTo>
                  <a:lnTo>
                    <a:pt x="64091" y="27579"/>
                  </a:lnTo>
                  <a:lnTo>
                    <a:pt x="64090" y="27579"/>
                  </a:lnTo>
                  <a:cubicBezTo>
                    <a:pt x="63414" y="23737"/>
                    <a:pt x="62098" y="20099"/>
                    <a:pt x="60178" y="16763"/>
                  </a:cubicBezTo>
                  <a:cubicBezTo>
                    <a:pt x="58313" y="13523"/>
                    <a:pt x="55922" y="10639"/>
                    <a:pt x="53068" y="8191"/>
                  </a:cubicBezTo>
                  <a:cubicBezTo>
                    <a:pt x="50232" y="5756"/>
                    <a:pt x="47015" y="3817"/>
                    <a:pt x="43508" y="2429"/>
                  </a:cubicBezTo>
                  <a:cubicBezTo>
                    <a:pt x="39929" y="1014"/>
                    <a:pt x="36136" y="206"/>
                    <a:pt x="32234" y="30"/>
                  </a:cubicBezTo>
                  <a:cubicBezTo>
                    <a:pt x="31799" y="11"/>
                    <a:pt x="31365" y="1"/>
                    <a:pt x="30931" y="1"/>
                  </a:cubicBezTo>
                  <a:close/>
                </a:path>
              </a:pathLst>
            </a:custGeom>
            <a:solidFill>
              <a:schemeClr val="lt1"/>
            </a:solidFill>
            <a:ln>
              <a:noFill/>
            </a:ln>
            <a:effectLst>
              <a:outerShdw dist="19050" dir="3000000" algn="bl" rotWithShape="0">
                <a:srgbClr val="000000">
                  <a:alpha val="2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2" name="Google Shape;2472;p27"/>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3" name="Google Shape;2473;p27"/>
            <p:cNvSpPr/>
            <p:nvPr/>
          </p:nvSpPr>
          <p:spPr>
            <a:xfrm>
              <a:off x="7365526" y="1382729"/>
              <a:ext cx="1517907" cy="656668"/>
            </a:xfrm>
            <a:custGeom>
              <a:avLst/>
              <a:gdLst/>
              <a:ahLst/>
              <a:cxnLst/>
              <a:rect l="l" t="t" r="r" b="b"/>
              <a:pathLst>
                <a:path w="61311" h="26524" extrusionOk="0">
                  <a:moveTo>
                    <a:pt x="29418" y="0"/>
                  </a:moveTo>
                  <a:cubicBezTo>
                    <a:pt x="14719" y="0"/>
                    <a:pt x="2580" y="11862"/>
                    <a:pt x="1" y="26523"/>
                  </a:cubicBezTo>
                  <a:lnTo>
                    <a:pt x="17397" y="26523"/>
                  </a:lnTo>
                  <a:cubicBezTo>
                    <a:pt x="19286" y="20812"/>
                    <a:pt x="24510" y="16705"/>
                    <a:pt x="30656" y="16705"/>
                  </a:cubicBezTo>
                  <a:cubicBezTo>
                    <a:pt x="36801" y="16705"/>
                    <a:pt x="42024" y="20812"/>
                    <a:pt x="43913" y="26523"/>
                  </a:cubicBezTo>
                  <a:lnTo>
                    <a:pt x="61310" y="26523"/>
                  </a:lnTo>
                  <a:cubicBezTo>
                    <a:pt x="58658" y="11453"/>
                    <a:pt x="45928" y="717"/>
                    <a:pt x="30656" y="28"/>
                  </a:cubicBezTo>
                  <a:cubicBezTo>
                    <a:pt x="30241" y="9"/>
                    <a:pt x="29828" y="0"/>
                    <a:pt x="2941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4" name="Google Shape;2474;p27"/>
            <p:cNvSpPr/>
            <p:nvPr/>
          </p:nvSpPr>
          <p:spPr>
            <a:xfrm>
              <a:off x="7434157" y="1453340"/>
              <a:ext cx="1380627" cy="586060"/>
            </a:xfrm>
            <a:custGeom>
              <a:avLst/>
              <a:gdLst/>
              <a:ahLst/>
              <a:cxnLst/>
              <a:rect l="l" t="t" r="r" b="b"/>
              <a:pathLst>
                <a:path w="55766" h="23672" extrusionOk="0">
                  <a:moveTo>
                    <a:pt x="28219" y="0"/>
                  </a:moveTo>
                  <a:cubicBezTo>
                    <a:pt x="28107" y="0"/>
                    <a:pt x="27996" y="1"/>
                    <a:pt x="27884" y="2"/>
                  </a:cubicBezTo>
                  <a:cubicBezTo>
                    <a:pt x="14103" y="153"/>
                    <a:pt x="2614" y="10171"/>
                    <a:pt x="1" y="23671"/>
                  </a:cubicBezTo>
                  <a:lnTo>
                    <a:pt x="14625" y="23671"/>
                  </a:lnTo>
                  <a:cubicBezTo>
                    <a:pt x="16514" y="17960"/>
                    <a:pt x="21738" y="13853"/>
                    <a:pt x="27884" y="13853"/>
                  </a:cubicBezTo>
                  <a:cubicBezTo>
                    <a:pt x="34029" y="13853"/>
                    <a:pt x="39252" y="17960"/>
                    <a:pt x="41141" y="23671"/>
                  </a:cubicBezTo>
                  <a:lnTo>
                    <a:pt x="55765" y="23671"/>
                  </a:lnTo>
                  <a:cubicBezTo>
                    <a:pt x="53172" y="10274"/>
                    <a:pt x="42634" y="0"/>
                    <a:pt x="2821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5" name="Google Shape;2475;p27"/>
            <p:cNvSpPr/>
            <p:nvPr/>
          </p:nvSpPr>
          <p:spPr>
            <a:xfrm>
              <a:off x="7497093" y="1517018"/>
              <a:ext cx="1254760" cy="522383"/>
            </a:xfrm>
            <a:custGeom>
              <a:avLst/>
              <a:gdLst/>
              <a:ahLst/>
              <a:cxnLst/>
              <a:rect l="l" t="t" r="r" b="b"/>
              <a:pathLst>
                <a:path w="50682" h="21100" extrusionOk="0">
                  <a:moveTo>
                    <a:pt x="24728" y="1"/>
                  </a:moveTo>
                  <a:cubicBezTo>
                    <a:pt x="12543" y="1"/>
                    <a:pt x="2529" y="9232"/>
                    <a:pt x="0" y="21099"/>
                  </a:cubicBezTo>
                  <a:lnTo>
                    <a:pt x="12083" y="21099"/>
                  </a:lnTo>
                  <a:cubicBezTo>
                    <a:pt x="13972" y="15388"/>
                    <a:pt x="19196" y="11281"/>
                    <a:pt x="25342" y="11281"/>
                  </a:cubicBezTo>
                  <a:cubicBezTo>
                    <a:pt x="31487" y="11281"/>
                    <a:pt x="36710" y="15388"/>
                    <a:pt x="38599" y="21099"/>
                  </a:cubicBezTo>
                  <a:lnTo>
                    <a:pt x="50682" y="21099"/>
                  </a:lnTo>
                  <a:cubicBezTo>
                    <a:pt x="48111" y="9034"/>
                    <a:pt x="39515" y="367"/>
                    <a:pt x="25342" y="8"/>
                  </a:cubicBezTo>
                  <a:cubicBezTo>
                    <a:pt x="25136" y="3"/>
                    <a:pt x="24932" y="1"/>
                    <a:pt x="24728" y="1"/>
                  </a:cubicBezTo>
                  <a:close/>
                </a:path>
              </a:pathLst>
            </a:custGeom>
            <a:solidFill>
              <a:srgbClr val="FFFF83">
                <a:alpha val="584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6" name="Google Shape;2476;p27"/>
            <p:cNvSpPr/>
            <p:nvPr/>
          </p:nvSpPr>
          <p:spPr>
            <a:xfrm>
              <a:off x="7554805" y="1575498"/>
              <a:ext cx="1139439" cy="463906"/>
            </a:xfrm>
            <a:custGeom>
              <a:avLst/>
              <a:gdLst/>
              <a:ahLst/>
              <a:cxnLst/>
              <a:rect l="l" t="t" r="r" b="b"/>
              <a:pathLst>
                <a:path w="46024" h="18738" extrusionOk="0">
                  <a:moveTo>
                    <a:pt x="23011" y="1"/>
                  </a:moveTo>
                  <a:cubicBezTo>
                    <a:pt x="11869" y="1"/>
                    <a:pt x="2527" y="7982"/>
                    <a:pt x="1" y="18737"/>
                  </a:cubicBezTo>
                  <a:lnTo>
                    <a:pt x="9752" y="18737"/>
                  </a:lnTo>
                  <a:cubicBezTo>
                    <a:pt x="11641" y="13026"/>
                    <a:pt x="16865" y="8919"/>
                    <a:pt x="23011" y="8919"/>
                  </a:cubicBezTo>
                  <a:cubicBezTo>
                    <a:pt x="29156" y="8919"/>
                    <a:pt x="34379" y="13026"/>
                    <a:pt x="36268" y="18737"/>
                  </a:cubicBezTo>
                  <a:lnTo>
                    <a:pt x="46024" y="18737"/>
                  </a:lnTo>
                  <a:cubicBezTo>
                    <a:pt x="43495" y="7982"/>
                    <a:pt x="34152" y="1"/>
                    <a:pt x="2301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7" name="Google Shape;2477;p27"/>
            <p:cNvSpPr/>
            <p:nvPr/>
          </p:nvSpPr>
          <p:spPr>
            <a:xfrm>
              <a:off x="7607689" y="1628407"/>
              <a:ext cx="1033601" cy="410999"/>
            </a:xfrm>
            <a:custGeom>
              <a:avLst/>
              <a:gdLst/>
              <a:ahLst/>
              <a:cxnLst/>
              <a:rect l="l" t="t" r="r" b="b"/>
              <a:pathLst>
                <a:path w="41749" h="16601" extrusionOk="0">
                  <a:moveTo>
                    <a:pt x="21642" y="0"/>
                  </a:moveTo>
                  <a:cubicBezTo>
                    <a:pt x="21388" y="0"/>
                    <a:pt x="21132" y="5"/>
                    <a:pt x="20875" y="13"/>
                  </a:cubicBezTo>
                  <a:cubicBezTo>
                    <a:pt x="10845" y="341"/>
                    <a:pt x="2478" y="7045"/>
                    <a:pt x="1" y="16600"/>
                  </a:cubicBezTo>
                  <a:lnTo>
                    <a:pt x="7616" y="16600"/>
                  </a:lnTo>
                  <a:cubicBezTo>
                    <a:pt x="9505" y="10889"/>
                    <a:pt x="14729" y="6782"/>
                    <a:pt x="20875" y="6782"/>
                  </a:cubicBezTo>
                  <a:cubicBezTo>
                    <a:pt x="27020" y="6782"/>
                    <a:pt x="32243" y="10889"/>
                    <a:pt x="34132" y="16600"/>
                  </a:cubicBezTo>
                  <a:lnTo>
                    <a:pt x="41748" y="16600"/>
                  </a:lnTo>
                  <a:cubicBezTo>
                    <a:pt x="39329" y="7268"/>
                    <a:pt x="32235" y="0"/>
                    <a:pt x="21642"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8" name="Google Shape;2478;p27"/>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rgbClr val="042613">
                <a:alpha val="84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9" name="Google Shape;2479;p27"/>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0" name="Google Shape;2480;p27"/>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rgbClr val="042613">
                <a:alpha val="365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481" name="Google Shape;2481;p27"/>
          <p:cNvSpPr/>
          <p:nvPr/>
        </p:nvSpPr>
        <p:spPr>
          <a:xfrm rot="-380843" flipH="1">
            <a:off x="-51286" y="2800978"/>
            <a:ext cx="3781415" cy="1256068"/>
          </a:xfrm>
          <a:custGeom>
            <a:avLst/>
            <a:gdLst/>
            <a:ahLst/>
            <a:cxnLst/>
            <a:rect l="l" t="t" r="r" b="b"/>
            <a:pathLst>
              <a:path w="67830" h="22531" extrusionOk="0">
                <a:moveTo>
                  <a:pt x="26972" y="0"/>
                </a:moveTo>
                <a:cubicBezTo>
                  <a:pt x="26149" y="0"/>
                  <a:pt x="25324" y="106"/>
                  <a:pt x="24516" y="327"/>
                </a:cubicBezTo>
                <a:cubicBezTo>
                  <a:pt x="19848" y="1607"/>
                  <a:pt x="15999" y="6740"/>
                  <a:pt x="16015" y="11885"/>
                </a:cubicBezTo>
                <a:cubicBezTo>
                  <a:pt x="15117" y="11477"/>
                  <a:pt x="14139" y="11274"/>
                  <a:pt x="13155" y="11274"/>
                </a:cubicBezTo>
                <a:cubicBezTo>
                  <a:pt x="12007" y="11274"/>
                  <a:pt x="10852" y="11550"/>
                  <a:pt x="9810" y="12098"/>
                </a:cubicBezTo>
                <a:cubicBezTo>
                  <a:pt x="7877" y="13112"/>
                  <a:pt x="6361" y="15045"/>
                  <a:pt x="5766" y="17260"/>
                </a:cubicBezTo>
                <a:cubicBezTo>
                  <a:pt x="5637" y="17248"/>
                  <a:pt x="5508" y="17242"/>
                  <a:pt x="5379" y="17242"/>
                </a:cubicBezTo>
                <a:cubicBezTo>
                  <a:pt x="3643" y="17242"/>
                  <a:pt x="1946" y="18320"/>
                  <a:pt x="927" y="19879"/>
                </a:cubicBezTo>
                <a:cubicBezTo>
                  <a:pt x="416" y="20665"/>
                  <a:pt x="100" y="21587"/>
                  <a:pt x="1" y="22530"/>
                </a:cubicBezTo>
                <a:lnTo>
                  <a:pt x="67830" y="22530"/>
                </a:lnTo>
                <a:cubicBezTo>
                  <a:pt x="67771" y="20145"/>
                  <a:pt x="67530" y="17776"/>
                  <a:pt x="66753" y="15573"/>
                </a:cubicBezTo>
                <a:cubicBezTo>
                  <a:pt x="65694" y="12563"/>
                  <a:pt x="63441" y="9878"/>
                  <a:pt x="60485" y="9276"/>
                </a:cubicBezTo>
                <a:cubicBezTo>
                  <a:pt x="60028" y="9182"/>
                  <a:pt x="59568" y="9139"/>
                  <a:pt x="59105" y="9139"/>
                </a:cubicBezTo>
                <a:cubicBezTo>
                  <a:pt x="57321" y="9139"/>
                  <a:pt x="55518" y="9780"/>
                  <a:pt x="53868" y="10605"/>
                </a:cubicBezTo>
                <a:cubicBezTo>
                  <a:pt x="52895" y="11088"/>
                  <a:pt x="51744" y="12094"/>
                  <a:pt x="51283" y="13133"/>
                </a:cubicBezTo>
                <a:cubicBezTo>
                  <a:pt x="50950" y="9828"/>
                  <a:pt x="48934" y="6818"/>
                  <a:pt x="46141" y="5443"/>
                </a:cubicBezTo>
                <a:cubicBezTo>
                  <a:pt x="44969" y="4867"/>
                  <a:pt x="43549" y="4582"/>
                  <a:pt x="42102" y="4582"/>
                </a:cubicBezTo>
                <a:cubicBezTo>
                  <a:pt x="40094" y="4582"/>
                  <a:pt x="38033" y="5130"/>
                  <a:pt x="36506" y="6204"/>
                </a:cubicBezTo>
                <a:cubicBezTo>
                  <a:pt x="34792" y="2415"/>
                  <a:pt x="30907" y="0"/>
                  <a:pt x="2697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486" name="Google Shape;2486;p27"/>
          <p:cNvGrpSpPr/>
          <p:nvPr/>
        </p:nvGrpSpPr>
        <p:grpSpPr>
          <a:xfrm rot="7673026">
            <a:off x="840182" y="3637673"/>
            <a:ext cx="710495" cy="907873"/>
            <a:chOff x="8045520" y="3255857"/>
            <a:chExt cx="664937" cy="849660"/>
          </a:xfrm>
        </p:grpSpPr>
        <p:sp>
          <p:nvSpPr>
            <p:cNvPr id="2487" name="Google Shape;2487;p27"/>
            <p:cNvSpPr/>
            <p:nvPr/>
          </p:nvSpPr>
          <p:spPr>
            <a:xfrm>
              <a:off x="8045520" y="3255857"/>
              <a:ext cx="664937" cy="849660"/>
            </a:xfrm>
            <a:custGeom>
              <a:avLst/>
              <a:gdLst/>
              <a:ahLst/>
              <a:cxnLst/>
              <a:rect l="l" t="t" r="r" b="b"/>
              <a:pathLst>
                <a:path w="14647" h="18716" extrusionOk="0">
                  <a:moveTo>
                    <a:pt x="7098" y="1353"/>
                  </a:moveTo>
                  <a:cubicBezTo>
                    <a:pt x="7148" y="1353"/>
                    <a:pt x="7196" y="1361"/>
                    <a:pt x="7239" y="1376"/>
                  </a:cubicBezTo>
                  <a:cubicBezTo>
                    <a:pt x="7597" y="1499"/>
                    <a:pt x="7928" y="1999"/>
                    <a:pt x="8084" y="2649"/>
                  </a:cubicBezTo>
                  <a:cubicBezTo>
                    <a:pt x="8157" y="2954"/>
                    <a:pt x="8430" y="3167"/>
                    <a:pt x="8740" y="3167"/>
                  </a:cubicBezTo>
                  <a:cubicBezTo>
                    <a:pt x="8752" y="3167"/>
                    <a:pt x="8764" y="3167"/>
                    <a:pt x="8777" y="3166"/>
                  </a:cubicBezTo>
                  <a:cubicBezTo>
                    <a:pt x="8945" y="3158"/>
                    <a:pt x="9098" y="3087"/>
                    <a:pt x="9211" y="2977"/>
                  </a:cubicBezTo>
                  <a:cubicBezTo>
                    <a:pt x="9251" y="2946"/>
                    <a:pt x="9289" y="2910"/>
                    <a:pt x="9322" y="2870"/>
                  </a:cubicBezTo>
                  <a:cubicBezTo>
                    <a:pt x="9657" y="2468"/>
                    <a:pt x="10046" y="2232"/>
                    <a:pt x="10362" y="2232"/>
                  </a:cubicBezTo>
                  <a:cubicBezTo>
                    <a:pt x="10395" y="2232"/>
                    <a:pt x="10427" y="2235"/>
                    <a:pt x="10459" y="2240"/>
                  </a:cubicBezTo>
                  <a:cubicBezTo>
                    <a:pt x="10609" y="2266"/>
                    <a:pt x="10778" y="2395"/>
                    <a:pt x="10907" y="2585"/>
                  </a:cubicBezTo>
                  <a:cubicBezTo>
                    <a:pt x="11128" y="2906"/>
                    <a:pt x="11211" y="3335"/>
                    <a:pt x="11130" y="3731"/>
                  </a:cubicBezTo>
                  <a:cubicBezTo>
                    <a:pt x="11085" y="3953"/>
                    <a:pt x="10988" y="4192"/>
                    <a:pt x="10836" y="4464"/>
                  </a:cubicBezTo>
                  <a:cubicBezTo>
                    <a:pt x="10083" y="5803"/>
                    <a:pt x="8822" y="6483"/>
                    <a:pt x="7745" y="6918"/>
                  </a:cubicBezTo>
                  <a:cubicBezTo>
                    <a:pt x="7730" y="6799"/>
                    <a:pt x="7683" y="6683"/>
                    <a:pt x="7603" y="6582"/>
                  </a:cubicBezTo>
                  <a:cubicBezTo>
                    <a:pt x="6704" y="5455"/>
                    <a:pt x="6211" y="4334"/>
                    <a:pt x="6098" y="3156"/>
                  </a:cubicBezTo>
                  <a:cubicBezTo>
                    <a:pt x="6067" y="2835"/>
                    <a:pt x="6075" y="2570"/>
                    <a:pt x="6121" y="2346"/>
                  </a:cubicBezTo>
                  <a:cubicBezTo>
                    <a:pt x="6201" y="1964"/>
                    <a:pt x="6431" y="1633"/>
                    <a:pt x="6736" y="1460"/>
                  </a:cubicBezTo>
                  <a:cubicBezTo>
                    <a:pt x="6860" y="1390"/>
                    <a:pt x="6985" y="1353"/>
                    <a:pt x="7098" y="1353"/>
                  </a:cubicBezTo>
                  <a:close/>
                  <a:moveTo>
                    <a:pt x="2247" y="7734"/>
                  </a:moveTo>
                  <a:lnTo>
                    <a:pt x="2244" y="7735"/>
                  </a:lnTo>
                  <a:cubicBezTo>
                    <a:pt x="2245" y="7734"/>
                    <a:pt x="2246" y="7734"/>
                    <a:pt x="2247" y="7734"/>
                  </a:cubicBezTo>
                  <a:close/>
                  <a:moveTo>
                    <a:pt x="3036" y="5702"/>
                  </a:moveTo>
                  <a:cubicBezTo>
                    <a:pt x="3187" y="5702"/>
                    <a:pt x="3353" y="5717"/>
                    <a:pt x="3536" y="5747"/>
                  </a:cubicBezTo>
                  <a:cubicBezTo>
                    <a:pt x="4640" y="5926"/>
                    <a:pt x="5611" y="6477"/>
                    <a:pt x="6593" y="7478"/>
                  </a:cubicBezTo>
                  <a:cubicBezTo>
                    <a:pt x="6673" y="7560"/>
                    <a:pt x="6769" y="7617"/>
                    <a:pt x="6873" y="7648"/>
                  </a:cubicBezTo>
                  <a:cubicBezTo>
                    <a:pt x="6053" y="9125"/>
                    <a:pt x="5117" y="10080"/>
                    <a:pt x="3936" y="10645"/>
                  </a:cubicBezTo>
                  <a:cubicBezTo>
                    <a:pt x="3644" y="10785"/>
                    <a:pt x="3393" y="10869"/>
                    <a:pt x="3166" y="10901"/>
                  </a:cubicBezTo>
                  <a:cubicBezTo>
                    <a:pt x="3096" y="10911"/>
                    <a:pt x="3026" y="10916"/>
                    <a:pt x="2957" y="10916"/>
                  </a:cubicBezTo>
                  <a:cubicBezTo>
                    <a:pt x="2643" y="10916"/>
                    <a:pt x="2342" y="10815"/>
                    <a:pt x="2124" y="10629"/>
                  </a:cubicBezTo>
                  <a:cubicBezTo>
                    <a:pt x="1966" y="10495"/>
                    <a:pt x="1874" y="10333"/>
                    <a:pt x="1872" y="10185"/>
                  </a:cubicBezTo>
                  <a:cubicBezTo>
                    <a:pt x="1864" y="9806"/>
                    <a:pt x="2220" y="9324"/>
                    <a:pt x="2777" y="8954"/>
                  </a:cubicBezTo>
                  <a:cubicBezTo>
                    <a:pt x="3048" y="8774"/>
                    <a:pt x="3153" y="8425"/>
                    <a:pt x="3024" y="8125"/>
                  </a:cubicBezTo>
                  <a:cubicBezTo>
                    <a:pt x="2957" y="7972"/>
                    <a:pt x="2841" y="7853"/>
                    <a:pt x="2698" y="7784"/>
                  </a:cubicBezTo>
                  <a:lnTo>
                    <a:pt x="2699" y="7784"/>
                  </a:lnTo>
                  <a:cubicBezTo>
                    <a:pt x="2656" y="7757"/>
                    <a:pt x="2609" y="7733"/>
                    <a:pt x="2559" y="7715"/>
                  </a:cubicBezTo>
                  <a:cubicBezTo>
                    <a:pt x="2015" y="7521"/>
                    <a:pt x="1638" y="7194"/>
                    <a:pt x="1578" y="6865"/>
                  </a:cubicBezTo>
                  <a:cubicBezTo>
                    <a:pt x="1550" y="6714"/>
                    <a:pt x="1612" y="6512"/>
                    <a:pt x="1746" y="6325"/>
                  </a:cubicBezTo>
                  <a:cubicBezTo>
                    <a:pt x="1972" y="6007"/>
                    <a:pt x="2346" y="5783"/>
                    <a:pt x="2746" y="5722"/>
                  </a:cubicBezTo>
                  <a:cubicBezTo>
                    <a:pt x="2837" y="5708"/>
                    <a:pt x="2933" y="5702"/>
                    <a:pt x="3036" y="5702"/>
                  </a:cubicBezTo>
                  <a:close/>
                  <a:moveTo>
                    <a:pt x="9100" y="8229"/>
                  </a:moveTo>
                  <a:cubicBezTo>
                    <a:pt x="10070" y="8229"/>
                    <a:pt x="11193" y="8393"/>
                    <a:pt x="12255" y="9005"/>
                  </a:cubicBezTo>
                  <a:cubicBezTo>
                    <a:pt x="12535" y="9166"/>
                    <a:pt x="12746" y="9325"/>
                    <a:pt x="12902" y="9494"/>
                  </a:cubicBezTo>
                  <a:cubicBezTo>
                    <a:pt x="13166" y="9779"/>
                    <a:pt x="13303" y="10159"/>
                    <a:pt x="13267" y="10507"/>
                  </a:cubicBezTo>
                  <a:cubicBezTo>
                    <a:pt x="13246" y="10713"/>
                    <a:pt x="13164" y="10881"/>
                    <a:pt x="13043" y="10967"/>
                  </a:cubicBezTo>
                  <a:cubicBezTo>
                    <a:pt x="12901" y="11069"/>
                    <a:pt x="12697" y="11119"/>
                    <a:pt x="12457" y="11119"/>
                  </a:cubicBezTo>
                  <a:cubicBezTo>
                    <a:pt x="12178" y="11119"/>
                    <a:pt x="11850" y="11051"/>
                    <a:pt x="11517" y="10916"/>
                  </a:cubicBezTo>
                  <a:cubicBezTo>
                    <a:pt x="11434" y="10883"/>
                    <a:pt x="11349" y="10867"/>
                    <a:pt x="11264" y="10867"/>
                  </a:cubicBezTo>
                  <a:cubicBezTo>
                    <a:pt x="11038" y="10867"/>
                    <a:pt x="10821" y="10981"/>
                    <a:pt x="10693" y="11181"/>
                  </a:cubicBezTo>
                  <a:cubicBezTo>
                    <a:pt x="10603" y="11323"/>
                    <a:pt x="10572" y="11488"/>
                    <a:pt x="10596" y="11645"/>
                  </a:cubicBezTo>
                  <a:cubicBezTo>
                    <a:pt x="10598" y="11696"/>
                    <a:pt x="10605" y="11747"/>
                    <a:pt x="10619" y="11796"/>
                  </a:cubicBezTo>
                  <a:cubicBezTo>
                    <a:pt x="10766" y="12356"/>
                    <a:pt x="10711" y="12851"/>
                    <a:pt x="10474" y="13088"/>
                  </a:cubicBezTo>
                  <a:cubicBezTo>
                    <a:pt x="10368" y="13193"/>
                    <a:pt x="10175" y="13255"/>
                    <a:pt x="9954" y="13255"/>
                  </a:cubicBezTo>
                  <a:cubicBezTo>
                    <a:pt x="9947" y="13255"/>
                    <a:pt x="9940" y="13255"/>
                    <a:pt x="9932" y="13255"/>
                  </a:cubicBezTo>
                  <a:cubicBezTo>
                    <a:pt x="9542" y="13248"/>
                    <a:pt x="9145" y="13067"/>
                    <a:pt x="8868" y="12771"/>
                  </a:cubicBezTo>
                  <a:cubicBezTo>
                    <a:pt x="8715" y="12605"/>
                    <a:pt x="8574" y="12388"/>
                    <a:pt x="8442" y="12107"/>
                  </a:cubicBezTo>
                  <a:cubicBezTo>
                    <a:pt x="7927" y="11012"/>
                    <a:pt x="7854" y="9826"/>
                    <a:pt x="8211" y="8271"/>
                  </a:cubicBezTo>
                  <a:cubicBezTo>
                    <a:pt x="8486" y="8246"/>
                    <a:pt x="8785" y="8229"/>
                    <a:pt x="9100" y="8229"/>
                  </a:cubicBezTo>
                  <a:close/>
                  <a:moveTo>
                    <a:pt x="7094" y="1"/>
                  </a:moveTo>
                  <a:cubicBezTo>
                    <a:pt x="6751" y="1"/>
                    <a:pt x="6400" y="97"/>
                    <a:pt x="6067" y="285"/>
                  </a:cubicBezTo>
                  <a:cubicBezTo>
                    <a:pt x="5760" y="459"/>
                    <a:pt x="5484" y="710"/>
                    <a:pt x="5266" y="1009"/>
                  </a:cubicBezTo>
                  <a:cubicBezTo>
                    <a:pt x="5037" y="1324"/>
                    <a:pt x="4879" y="1681"/>
                    <a:pt x="4798" y="2069"/>
                  </a:cubicBezTo>
                  <a:cubicBezTo>
                    <a:pt x="4724" y="2428"/>
                    <a:pt x="4709" y="2826"/>
                    <a:pt x="4753" y="3285"/>
                  </a:cubicBezTo>
                  <a:cubicBezTo>
                    <a:pt x="4802" y="3796"/>
                    <a:pt x="4906" y="4294"/>
                    <a:pt x="5069" y="4785"/>
                  </a:cubicBezTo>
                  <a:cubicBezTo>
                    <a:pt x="4643" y="4611"/>
                    <a:pt x="4204" y="4485"/>
                    <a:pt x="3753" y="4413"/>
                  </a:cubicBezTo>
                  <a:cubicBezTo>
                    <a:pt x="3498" y="4371"/>
                    <a:pt x="3260" y="4350"/>
                    <a:pt x="3036" y="4350"/>
                  </a:cubicBezTo>
                  <a:cubicBezTo>
                    <a:pt x="2865" y="4350"/>
                    <a:pt x="2703" y="4362"/>
                    <a:pt x="2545" y="4386"/>
                  </a:cubicBezTo>
                  <a:cubicBezTo>
                    <a:pt x="2155" y="4444"/>
                    <a:pt x="1785" y="4580"/>
                    <a:pt x="1447" y="4791"/>
                  </a:cubicBezTo>
                  <a:cubicBezTo>
                    <a:pt x="1131" y="4989"/>
                    <a:pt x="854" y="5247"/>
                    <a:pt x="645" y="5540"/>
                  </a:cubicBezTo>
                  <a:cubicBezTo>
                    <a:pt x="292" y="6034"/>
                    <a:pt x="152" y="6592"/>
                    <a:pt x="248" y="7111"/>
                  </a:cubicBezTo>
                  <a:cubicBezTo>
                    <a:pt x="351" y="7666"/>
                    <a:pt x="690" y="8156"/>
                    <a:pt x="1212" y="8529"/>
                  </a:cubicBezTo>
                  <a:cubicBezTo>
                    <a:pt x="1125" y="8630"/>
                    <a:pt x="1044" y="8732"/>
                    <a:pt x="971" y="8836"/>
                  </a:cubicBezTo>
                  <a:cubicBezTo>
                    <a:pt x="668" y="9274"/>
                    <a:pt x="511" y="9750"/>
                    <a:pt x="520" y="10209"/>
                  </a:cubicBezTo>
                  <a:cubicBezTo>
                    <a:pt x="530" y="10753"/>
                    <a:pt x="789" y="11269"/>
                    <a:pt x="1249" y="11659"/>
                  </a:cubicBezTo>
                  <a:cubicBezTo>
                    <a:pt x="1518" y="11887"/>
                    <a:pt x="1848" y="12062"/>
                    <a:pt x="2204" y="12163"/>
                  </a:cubicBezTo>
                  <a:cubicBezTo>
                    <a:pt x="2449" y="12233"/>
                    <a:pt x="2701" y="12268"/>
                    <a:pt x="2955" y="12268"/>
                  </a:cubicBezTo>
                  <a:cubicBezTo>
                    <a:pt x="3090" y="12268"/>
                    <a:pt x="3225" y="12258"/>
                    <a:pt x="3360" y="12239"/>
                  </a:cubicBezTo>
                  <a:cubicBezTo>
                    <a:pt x="3724" y="12186"/>
                    <a:pt x="4102" y="12063"/>
                    <a:pt x="4518" y="11863"/>
                  </a:cubicBezTo>
                  <a:cubicBezTo>
                    <a:pt x="4720" y="11767"/>
                    <a:pt x="4917" y="11661"/>
                    <a:pt x="5109" y="11544"/>
                  </a:cubicBezTo>
                  <a:lnTo>
                    <a:pt x="5109" y="11544"/>
                  </a:lnTo>
                  <a:cubicBezTo>
                    <a:pt x="4854" y="12012"/>
                    <a:pt x="4594" y="12457"/>
                    <a:pt x="4325" y="12884"/>
                  </a:cubicBezTo>
                  <a:cubicBezTo>
                    <a:pt x="3165" y="14723"/>
                    <a:pt x="1824" y="16251"/>
                    <a:pt x="341" y="17428"/>
                  </a:cubicBezTo>
                  <a:cubicBezTo>
                    <a:pt x="49" y="17659"/>
                    <a:pt x="1" y="18083"/>
                    <a:pt x="231" y="18376"/>
                  </a:cubicBezTo>
                  <a:lnTo>
                    <a:pt x="296" y="18458"/>
                  </a:lnTo>
                  <a:cubicBezTo>
                    <a:pt x="407" y="18598"/>
                    <a:pt x="570" y="18689"/>
                    <a:pt x="749" y="18711"/>
                  </a:cubicBezTo>
                  <a:cubicBezTo>
                    <a:pt x="775" y="18713"/>
                    <a:pt x="801" y="18715"/>
                    <a:pt x="827" y="18715"/>
                  </a:cubicBezTo>
                  <a:cubicBezTo>
                    <a:pt x="978" y="18715"/>
                    <a:pt x="1126" y="18664"/>
                    <a:pt x="1246" y="18569"/>
                  </a:cubicBezTo>
                  <a:cubicBezTo>
                    <a:pt x="2858" y="17290"/>
                    <a:pt x="4307" y="15639"/>
                    <a:pt x="5556" y="13661"/>
                  </a:cubicBezTo>
                  <a:cubicBezTo>
                    <a:pt x="5990" y="12974"/>
                    <a:pt x="6403" y="12243"/>
                    <a:pt x="6798" y="11459"/>
                  </a:cubicBezTo>
                  <a:cubicBezTo>
                    <a:pt x="6889" y="11861"/>
                    <a:pt x="7025" y="12271"/>
                    <a:pt x="7220" y="12683"/>
                  </a:cubicBezTo>
                  <a:cubicBezTo>
                    <a:pt x="7412" y="13093"/>
                    <a:pt x="7628" y="13423"/>
                    <a:pt x="7880" y="13693"/>
                  </a:cubicBezTo>
                  <a:cubicBezTo>
                    <a:pt x="8150" y="13981"/>
                    <a:pt x="8472" y="14209"/>
                    <a:pt x="8837" y="14368"/>
                  </a:cubicBezTo>
                  <a:cubicBezTo>
                    <a:pt x="9179" y="14517"/>
                    <a:pt x="9549" y="14600"/>
                    <a:pt x="9908" y="14606"/>
                  </a:cubicBezTo>
                  <a:lnTo>
                    <a:pt x="9955" y="14606"/>
                  </a:lnTo>
                  <a:cubicBezTo>
                    <a:pt x="10542" y="14606"/>
                    <a:pt x="11064" y="14407"/>
                    <a:pt x="11428" y="14044"/>
                  </a:cubicBezTo>
                  <a:cubicBezTo>
                    <a:pt x="11827" y="13645"/>
                    <a:pt x="12039" y="13088"/>
                    <a:pt x="12052" y="12446"/>
                  </a:cubicBezTo>
                  <a:cubicBezTo>
                    <a:pt x="12184" y="12462"/>
                    <a:pt x="12314" y="12471"/>
                    <a:pt x="12440" y="12471"/>
                  </a:cubicBezTo>
                  <a:lnTo>
                    <a:pt x="12454" y="12471"/>
                  </a:lnTo>
                  <a:cubicBezTo>
                    <a:pt x="12983" y="12471"/>
                    <a:pt x="13457" y="12331"/>
                    <a:pt x="13828" y="12067"/>
                  </a:cubicBezTo>
                  <a:cubicBezTo>
                    <a:pt x="14271" y="11750"/>
                    <a:pt x="14549" y="11245"/>
                    <a:pt x="14611" y="10645"/>
                  </a:cubicBezTo>
                  <a:cubicBezTo>
                    <a:pt x="14647" y="10294"/>
                    <a:pt x="14603" y="9923"/>
                    <a:pt x="14487" y="9573"/>
                  </a:cubicBezTo>
                  <a:cubicBezTo>
                    <a:pt x="14362" y="9203"/>
                    <a:pt x="14162" y="8868"/>
                    <a:pt x="13893" y="8576"/>
                  </a:cubicBezTo>
                  <a:cubicBezTo>
                    <a:pt x="13644" y="8307"/>
                    <a:pt x="13329" y="8064"/>
                    <a:pt x="12929" y="7833"/>
                  </a:cubicBezTo>
                  <a:cubicBezTo>
                    <a:pt x="12169" y="7395"/>
                    <a:pt x="11323" y="7106"/>
                    <a:pt x="10414" y="6971"/>
                  </a:cubicBezTo>
                  <a:cubicBezTo>
                    <a:pt x="11085" y="6450"/>
                    <a:pt x="11610" y="5843"/>
                    <a:pt x="12014" y="5125"/>
                  </a:cubicBezTo>
                  <a:cubicBezTo>
                    <a:pt x="12236" y="4731"/>
                    <a:pt x="12380" y="4363"/>
                    <a:pt x="12453" y="4002"/>
                  </a:cubicBezTo>
                  <a:cubicBezTo>
                    <a:pt x="12533" y="3615"/>
                    <a:pt x="12531" y="3220"/>
                    <a:pt x="12449" y="2830"/>
                  </a:cubicBezTo>
                  <a:cubicBezTo>
                    <a:pt x="12372" y="2466"/>
                    <a:pt x="12225" y="2117"/>
                    <a:pt x="12022" y="1820"/>
                  </a:cubicBezTo>
                  <a:cubicBezTo>
                    <a:pt x="11678" y="1319"/>
                    <a:pt x="11202" y="996"/>
                    <a:pt x="10682" y="907"/>
                  </a:cubicBezTo>
                  <a:cubicBezTo>
                    <a:pt x="10575" y="889"/>
                    <a:pt x="10466" y="880"/>
                    <a:pt x="10357" y="880"/>
                  </a:cubicBezTo>
                  <a:cubicBezTo>
                    <a:pt x="9904" y="880"/>
                    <a:pt x="9446" y="1034"/>
                    <a:pt x="9019" y="1326"/>
                  </a:cubicBezTo>
                  <a:cubicBezTo>
                    <a:pt x="8956" y="1209"/>
                    <a:pt x="8887" y="1098"/>
                    <a:pt x="8814" y="995"/>
                  </a:cubicBezTo>
                  <a:cubicBezTo>
                    <a:pt x="8506" y="558"/>
                    <a:pt x="8114" y="249"/>
                    <a:pt x="7679" y="98"/>
                  </a:cubicBezTo>
                  <a:cubicBezTo>
                    <a:pt x="7490" y="33"/>
                    <a:pt x="7293" y="1"/>
                    <a:pt x="7094"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8" name="Google Shape;2488;p27"/>
            <p:cNvSpPr/>
            <p:nvPr/>
          </p:nvSpPr>
          <p:spPr>
            <a:xfrm>
              <a:off x="8075664" y="3599749"/>
              <a:ext cx="316648" cy="475039"/>
            </a:xfrm>
            <a:custGeom>
              <a:avLst/>
              <a:gdLst/>
              <a:ahLst/>
              <a:cxnLst/>
              <a:rect l="l" t="t" r="r" b="b"/>
              <a:pathLst>
                <a:path w="6975" h="10464" extrusionOk="0">
                  <a:moveTo>
                    <a:pt x="6876" y="1"/>
                  </a:moveTo>
                  <a:cubicBezTo>
                    <a:pt x="6040" y="2215"/>
                    <a:pt x="5143" y="4069"/>
                    <a:pt x="4134" y="5669"/>
                  </a:cubicBezTo>
                  <a:cubicBezTo>
                    <a:pt x="2934" y="7573"/>
                    <a:pt x="1543" y="9157"/>
                    <a:pt x="0" y="10381"/>
                  </a:cubicBezTo>
                  <a:lnTo>
                    <a:pt x="65" y="10463"/>
                  </a:lnTo>
                  <a:lnTo>
                    <a:pt x="65" y="10463"/>
                  </a:lnTo>
                  <a:cubicBezTo>
                    <a:pt x="1617" y="9233"/>
                    <a:pt x="3016" y="7638"/>
                    <a:pt x="4223" y="5725"/>
                  </a:cubicBezTo>
                  <a:cubicBezTo>
                    <a:pt x="5236" y="4119"/>
                    <a:pt x="6135" y="2259"/>
                    <a:pt x="6974" y="38"/>
                  </a:cubicBezTo>
                  <a:lnTo>
                    <a:pt x="6876" y="1"/>
                  </a:lnTo>
                  <a:close/>
                  <a:moveTo>
                    <a:pt x="65" y="10463"/>
                  </a:moveTo>
                  <a:lnTo>
                    <a:pt x="65" y="10463"/>
                  </a:lnTo>
                  <a:cubicBezTo>
                    <a:pt x="65" y="10463"/>
                    <a:pt x="64" y="10463"/>
                    <a:pt x="64" y="10463"/>
                  </a:cubicBezTo>
                  <a:lnTo>
                    <a:pt x="65" y="10463"/>
                  </a:lnTo>
                  <a:lnTo>
                    <a:pt x="65" y="10463"/>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9" name="Google Shape;2489;p27"/>
            <p:cNvSpPr/>
            <p:nvPr/>
          </p:nvSpPr>
          <p:spPr>
            <a:xfrm>
              <a:off x="8285766" y="3286547"/>
              <a:ext cx="300668" cy="318055"/>
            </a:xfrm>
            <a:custGeom>
              <a:avLst/>
              <a:gdLst/>
              <a:ahLst/>
              <a:cxnLst/>
              <a:rect l="l" t="t" r="r" b="b"/>
              <a:pathLst>
                <a:path w="6623" h="7006" extrusionOk="0">
                  <a:moveTo>
                    <a:pt x="1709" y="1"/>
                  </a:moveTo>
                  <a:cubicBezTo>
                    <a:pt x="1011" y="1"/>
                    <a:pt x="263" y="615"/>
                    <a:pt x="71" y="1531"/>
                  </a:cubicBezTo>
                  <a:cubicBezTo>
                    <a:pt x="0" y="1866"/>
                    <a:pt x="4" y="2211"/>
                    <a:pt x="36" y="2544"/>
                  </a:cubicBezTo>
                  <a:cubicBezTo>
                    <a:pt x="215" y="4409"/>
                    <a:pt x="1198" y="5836"/>
                    <a:pt x="2255" y="6992"/>
                  </a:cubicBezTo>
                  <a:cubicBezTo>
                    <a:pt x="2254" y="6996"/>
                    <a:pt x="2254" y="7002"/>
                    <a:pt x="2253" y="7006"/>
                  </a:cubicBezTo>
                  <a:cubicBezTo>
                    <a:pt x="3659" y="6478"/>
                    <a:pt x="5141" y="5710"/>
                    <a:pt x="6036" y="4118"/>
                  </a:cubicBezTo>
                  <a:cubicBezTo>
                    <a:pt x="6195" y="3834"/>
                    <a:pt x="6334" y="3525"/>
                    <a:pt x="6402" y="3190"/>
                  </a:cubicBezTo>
                  <a:cubicBezTo>
                    <a:pt x="6623" y="2110"/>
                    <a:pt x="5985" y="1033"/>
                    <a:pt x="5181" y="897"/>
                  </a:cubicBezTo>
                  <a:cubicBezTo>
                    <a:pt x="5110" y="885"/>
                    <a:pt x="5039" y="879"/>
                    <a:pt x="4968" y="879"/>
                  </a:cubicBezTo>
                  <a:cubicBezTo>
                    <a:pt x="4390" y="879"/>
                    <a:pt x="3806" y="1263"/>
                    <a:pt x="3356" y="1832"/>
                  </a:cubicBezTo>
                  <a:cubicBezTo>
                    <a:pt x="3158" y="993"/>
                    <a:pt x="2705" y="280"/>
                    <a:pt x="2071" y="60"/>
                  </a:cubicBezTo>
                  <a:cubicBezTo>
                    <a:pt x="1954" y="20"/>
                    <a:pt x="1832" y="1"/>
                    <a:pt x="170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0" name="Google Shape;2490;p27"/>
            <p:cNvSpPr/>
            <p:nvPr/>
          </p:nvSpPr>
          <p:spPr>
            <a:xfrm>
              <a:off x="8388410" y="3366448"/>
              <a:ext cx="54568" cy="238064"/>
            </a:xfrm>
            <a:custGeom>
              <a:avLst/>
              <a:gdLst/>
              <a:ahLst/>
              <a:cxnLst/>
              <a:rect l="l" t="t" r="r" b="b"/>
              <a:pathLst>
                <a:path w="1202" h="5244" extrusionOk="0">
                  <a:moveTo>
                    <a:pt x="1143" y="1"/>
                  </a:moveTo>
                  <a:cubicBezTo>
                    <a:pt x="1119" y="1"/>
                    <a:pt x="1096" y="15"/>
                    <a:pt x="1092" y="45"/>
                  </a:cubicBezTo>
                  <a:cubicBezTo>
                    <a:pt x="870" y="1796"/>
                    <a:pt x="388" y="3543"/>
                    <a:pt x="1" y="5244"/>
                  </a:cubicBezTo>
                  <a:cubicBezTo>
                    <a:pt x="520" y="3580"/>
                    <a:pt x="913" y="1804"/>
                    <a:pt x="1195" y="60"/>
                  </a:cubicBezTo>
                  <a:cubicBezTo>
                    <a:pt x="1202" y="22"/>
                    <a:pt x="1172" y="1"/>
                    <a:pt x="114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1" name="Google Shape;2491;p27"/>
            <p:cNvSpPr/>
            <p:nvPr/>
          </p:nvSpPr>
          <p:spPr>
            <a:xfrm>
              <a:off x="8075755" y="3483984"/>
              <a:ext cx="312925" cy="298125"/>
            </a:xfrm>
            <a:custGeom>
              <a:avLst/>
              <a:gdLst/>
              <a:ahLst/>
              <a:cxnLst/>
              <a:rect l="l" t="t" r="r" b="b"/>
              <a:pathLst>
                <a:path w="6893" h="6567" extrusionOk="0">
                  <a:moveTo>
                    <a:pt x="2270" y="0"/>
                  </a:moveTo>
                  <a:cubicBezTo>
                    <a:pt x="2142" y="0"/>
                    <a:pt x="2012" y="8"/>
                    <a:pt x="1883" y="28"/>
                  </a:cubicBezTo>
                  <a:cubicBezTo>
                    <a:pt x="793" y="191"/>
                    <a:pt x="1" y="1161"/>
                    <a:pt x="150" y="1963"/>
                  </a:cubicBezTo>
                  <a:cubicBezTo>
                    <a:pt x="269" y="2606"/>
                    <a:pt x="881" y="3101"/>
                    <a:pt x="1655" y="3355"/>
                  </a:cubicBezTo>
                  <a:cubicBezTo>
                    <a:pt x="933" y="3829"/>
                    <a:pt x="420" y="4500"/>
                    <a:pt x="432" y="5171"/>
                  </a:cubicBezTo>
                  <a:cubicBezTo>
                    <a:pt x="446" y="5915"/>
                    <a:pt x="1234" y="6567"/>
                    <a:pt x="2192" y="6567"/>
                  </a:cubicBezTo>
                  <a:cubicBezTo>
                    <a:pt x="2293" y="6567"/>
                    <a:pt x="2396" y="6560"/>
                    <a:pt x="2500" y="6544"/>
                  </a:cubicBezTo>
                  <a:cubicBezTo>
                    <a:pt x="2838" y="6496"/>
                    <a:pt x="3163" y="6374"/>
                    <a:pt x="3463" y="6229"/>
                  </a:cubicBezTo>
                  <a:cubicBezTo>
                    <a:pt x="5153" y="5420"/>
                    <a:pt x="6156" y="4007"/>
                    <a:pt x="6878" y="2617"/>
                  </a:cubicBezTo>
                  <a:cubicBezTo>
                    <a:pt x="6882" y="2617"/>
                    <a:pt x="6888" y="2615"/>
                    <a:pt x="6892" y="2615"/>
                  </a:cubicBezTo>
                  <a:cubicBezTo>
                    <a:pt x="5914" y="1475"/>
                    <a:pt x="4683" y="348"/>
                    <a:pt x="2880" y="54"/>
                  </a:cubicBezTo>
                  <a:cubicBezTo>
                    <a:pt x="2682" y="22"/>
                    <a:pt x="2478" y="0"/>
                    <a:pt x="227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2" name="Google Shape;2492;p27"/>
            <p:cNvSpPr/>
            <p:nvPr/>
          </p:nvSpPr>
          <p:spPr>
            <a:xfrm>
              <a:off x="8145849" y="3602337"/>
              <a:ext cx="242559" cy="34638"/>
            </a:xfrm>
            <a:custGeom>
              <a:avLst/>
              <a:gdLst/>
              <a:ahLst/>
              <a:cxnLst/>
              <a:rect l="l" t="t" r="r" b="b"/>
              <a:pathLst>
                <a:path w="5343" h="763" extrusionOk="0">
                  <a:moveTo>
                    <a:pt x="5343" y="0"/>
                  </a:moveTo>
                  <a:lnTo>
                    <a:pt x="5343" y="0"/>
                  </a:lnTo>
                  <a:cubicBezTo>
                    <a:pt x="3602" y="83"/>
                    <a:pt x="1799" y="325"/>
                    <a:pt x="64" y="659"/>
                  </a:cubicBezTo>
                  <a:cubicBezTo>
                    <a:pt x="1" y="671"/>
                    <a:pt x="17" y="763"/>
                    <a:pt x="73" y="763"/>
                  </a:cubicBezTo>
                  <a:cubicBezTo>
                    <a:pt x="77" y="763"/>
                    <a:pt x="81" y="762"/>
                    <a:pt x="86" y="761"/>
                  </a:cubicBezTo>
                  <a:cubicBezTo>
                    <a:pt x="1808" y="368"/>
                    <a:pt x="3612" y="221"/>
                    <a:pt x="53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3" name="Google Shape;2493;p27"/>
            <p:cNvSpPr/>
            <p:nvPr/>
          </p:nvSpPr>
          <p:spPr>
            <a:xfrm>
              <a:off x="8361217" y="3598705"/>
              <a:ext cx="322050" cy="289545"/>
            </a:xfrm>
            <a:custGeom>
              <a:avLst/>
              <a:gdLst/>
              <a:ahLst/>
              <a:cxnLst/>
              <a:rect l="l" t="t" r="r" b="b"/>
              <a:pathLst>
                <a:path w="7094" h="6378" extrusionOk="0">
                  <a:moveTo>
                    <a:pt x="2059" y="1"/>
                  </a:moveTo>
                  <a:cubicBezTo>
                    <a:pt x="1572" y="1"/>
                    <a:pt x="1093" y="38"/>
                    <a:pt x="630" y="95"/>
                  </a:cubicBezTo>
                  <a:cubicBezTo>
                    <a:pt x="627" y="92"/>
                    <a:pt x="624" y="89"/>
                    <a:pt x="620" y="86"/>
                  </a:cubicBezTo>
                  <a:lnTo>
                    <a:pt x="620" y="86"/>
                  </a:lnTo>
                  <a:cubicBezTo>
                    <a:pt x="234" y="1537"/>
                    <a:pt x="1" y="3190"/>
                    <a:pt x="779" y="4842"/>
                  </a:cubicBezTo>
                  <a:cubicBezTo>
                    <a:pt x="918" y="5136"/>
                    <a:pt x="1091" y="5429"/>
                    <a:pt x="1323" y="5679"/>
                  </a:cubicBezTo>
                  <a:cubicBezTo>
                    <a:pt x="1758" y="6146"/>
                    <a:pt x="2360" y="6378"/>
                    <a:pt x="2902" y="6378"/>
                  </a:cubicBezTo>
                  <a:cubicBezTo>
                    <a:pt x="3295" y="6378"/>
                    <a:pt x="3656" y="6256"/>
                    <a:pt x="3899" y="6013"/>
                  </a:cubicBezTo>
                  <a:cubicBezTo>
                    <a:pt x="4362" y="5550"/>
                    <a:pt x="4424" y="4765"/>
                    <a:pt x="4195" y="3984"/>
                  </a:cubicBezTo>
                  <a:lnTo>
                    <a:pt x="4195" y="3984"/>
                  </a:lnTo>
                  <a:cubicBezTo>
                    <a:pt x="4602" y="4150"/>
                    <a:pt x="5020" y="4243"/>
                    <a:pt x="5404" y="4243"/>
                  </a:cubicBezTo>
                  <a:cubicBezTo>
                    <a:pt x="5775" y="4243"/>
                    <a:pt x="6116" y="4156"/>
                    <a:pt x="6385" y="3964"/>
                  </a:cubicBezTo>
                  <a:cubicBezTo>
                    <a:pt x="7053" y="3487"/>
                    <a:pt x="7094" y="2291"/>
                    <a:pt x="6346" y="1482"/>
                  </a:cubicBezTo>
                  <a:cubicBezTo>
                    <a:pt x="6114" y="1232"/>
                    <a:pt x="5830" y="1033"/>
                    <a:pt x="5540" y="866"/>
                  </a:cubicBezTo>
                  <a:cubicBezTo>
                    <a:pt x="4400" y="210"/>
                    <a:pt x="3207" y="1"/>
                    <a:pt x="205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4" name="Google Shape;2494;p27"/>
            <p:cNvSpPr/>
            <p:nvPr/>
          </p:nvSpPr>
          <p:spPr>
            <a:xfrm>
              <a:off x="8389228" y="3602973"/>
              <a:ext cx="165338" cy="181363"/>
            </a:xfrm>
            <a:custGeom>
              <a:avLst/>
              <a:gdLst/>
              <a:ahLst/>
              <a:cxnLst/>
              <a:rect l="l" t="t" r="r" b="b"/>
              <a:pathLst>
                <a:path w="3642" h="3995" extrusionOk="0">
                  <a:moveTo>
                    <a:pt x="0" y="0"/>
                  </a:moveTo>
                  <a:lnTo>
                    <a:pt x="0" y="0"/>
                  </a:lnTo>
                  <a:cubicBezTo>
                    <a:pt x="1054" y="1388"/>
                    <a:pt x="2274" y="2739"/>
                    <a:pt x="3530" y="3980"/>
                  </a:cubicBezTo>
                  <a:cubicBezTo>
                    <a:pt x="3541" y="3990"/>
                    <a:pt x="3553" y="3995"/>
                    <a:pt x="3565" y="3995"/>
                  </a:cubicBezTo>
                  <a:cubicBezTo>
                    <a:pt x="3606" y="3995"/>
                    <a:pt x="3641" y="3939"/>
                    <a:pt x="3603" y="3904"/>
                  </a:cubicBezTo>
                  <a:cubicBezTo>
                    <a:pt x="2304" y="2707"/>
                    <a:pt x="1161" y="1302"/>
                    <a:pt x="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95" name="Google Shape;2495;p27"/>
          <p:cNvGrpSpPr/>
          <p:nvPr/>
        </p:nvGrpSpPr>
        <p:grpSpPr>
          <a:xfrm>
            <a:off x="10109768" y="5678571"/>
            <a:ext cx="594320" cy="633455"/>
            <a:chOff x="6007652" y="4071639"/>
            <a:chExt cx="602433" cy="642102"/>
          </a:xfrm>
        </p:grpSpPr>
        <p:sp>
          <p:nvSpPr>
            <p:cNvPr id="2496" name="Google Shape;2496;p27"/>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7" name="Google Shape;2497;p27"/>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8" name="Google Shape;2498;p27"/>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9" name="Google Shape;2499;p27"/>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0" name="Google Shape;2500;p27"/>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1" name="Google Shape;2501;p27"/>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2" name="Google Shape;2502;p27"/>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3" name="Google Shape;2503;p27"/>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4" name="Google Shape;2504;p27"/>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5" name="Google Shape;2505;p27"/>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507" name="Google Shape;2507;p27"/>
          <p:cNvSpPr/>
          <p:nvPr/>
        </p:nvSpPr>
        <p:spPr>
          <a:xfrm>
            <a:off x="10704085" y="1059201"/>
            <a:ext cx="1049497" cy="244455"/>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 name="Hộp Văn bản 1">
            <a:extLst>
              <a:ext uri="{FF2B5EF4-FFF2-40B4-BE49-F238E27FC236}">
                <a16:creationId xmlns:a16="http://schemas.microsoft.com/office/drawing/2014/main" id="{BC158FF8-122E-679D-274B-BB45BF716AAC}"/>
              </a:ext>
            </a:extLst>
          </p:cNvPr>
          <p:cNvSpPr txBox="1"/>
          <p:nvPr/>
        </p:nvSpPr>
        <p:spPr>
          <a:xfrm>
            <a:off x="5553579" y="1396334"/>
            <a:ext cx="4989893" cy="337502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0666" b="1" i="0" u="none" strike="noStrike" kern="0" cap="none" spc="0" normalizeH="0" baseline="0" noProof="0">
                <a:ln w="22225">
                  <a:solidFill>
                    <a:srgbClr val="EB6553"/>
                  </a:solidFill>
                  <a:prstDash val="solid"/>
                </a:ln>
                <a:solidFill>
                  <a:srgbClr val="EB6553">
                    <a:lumMod val="40000"/>
                    <a:lumOff val="60000"/>
                  </a:srgbClr>
                </a:solidFill>
                <a:effectLst/>
                <a:uLnTx/>
                <a:uFillTx/>
                <a:latin typeface="SVN-Poky's"/>
                <a:ea typeface="+mn-ea"/>
                <a:cs typeface="Arial"/>
                <a:sym typeface="Arial"/>
              </a:rPr>
              <a:t>HĐ nối tiếp</a:t>
            </a:r>
            <a:endParaRPr kumimoji="0" lang="en-US" sz="9600" b="1" i="0" u="none" strike="noStrike" kern="0" cap="none" spc="0" normalizeH="0" baseline="0" noProof="0" dirty="0">
              <a:ln w="22225">
                <a:solidFill>
                  <a:srgbClr val="EB6553"/>
                </a:solidFill>
                <a:prstDash val="solid"/>
              </a:ln>
              <a:solidFill>
                <a:srgbClr val="EB6553">
                  <a:lumMod val="40000"/>
                  <a:lumOff val="60000"/>
                </a:srgbClr>
              </a:solidFill>
              <a:effectLst/>
              <a:uLnTx/>
              <a:uFillTx/>
              <a:latin typeface="SVN-Poky's"/>
              <a:ea typeface="+mn-ea"/>
              <a:cs typeface="Arial"/>
              <a:sym typeface="Arial"/>
            </a:endParaRPr>
          </a:p>
        </p:txBody>
      </p:sp>
    </p:spTree>
    <p:extLst>
      <p:ext uri="{BB962C8B-B14F-4D97-AF65-F5344CB8AC3E}">
        <p14:creationId xmlns:p14="http://schemas.microsoft.com/office/powerpoint/2010/main" val="299436357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Nhóm 15">
            <a:extLst>
              <a:ext uri="{FF2B5EF4-FFF2-40B4-BE49-F238E27FC236}">
                <a16:creationId xmlns:a16="http://schemas.microsoft.com/office/drawing/2014/main" id="{E41A1319-E278-59A3-CB69-8200D2A34B5B}"/>
              </a:ext>
            </a:extLst>
          </p:cNvPr>
          <p:cNvGrpSpPr/>
          <p:nvPr/>
        </p:nvGrpSpPr>
        <p:grpSpPr>
          <a:xfrm>
            <a:off x="971555" y="329714"/>
            <a:ext cx="11013183" cy="1510904"/>
            <a:chOff x="882902" y="242585"/>
            <a:chExt cx="8259887" cy="1133178"/>
          </a:xfrm>
        </p:grpSpPr>
        <p:grpSp>
          <p:nvGrpSpPr>
            <p:cNvPr id="15" name="Nhóm 14">
              <a:extLst>
                <a:ext uri="{FF2B5EF4-FFF2-40B4-BE49-F238E27FC236}">
                  <a16:creationId xmlns:a16="http://schemas.microsoft.com/office/drawing/2014/main" id="{FCC46AB7-FBA0-4D8E-5A25-6A57A681E5F8}"/>
                </a:ext>
              </a:extLst>
            </p:cNvPr>
            <p:cNvGrpSpPr/>
            <p:nvPr/>
          </p:nvGrpSpPr>
          <p:grpSpPr>
            <a:xfrm>
              <a:off x="882902" y="242585"/>
              <a:ext cx="8259887" cy="1133178"/>
              <a:chOff x="937956" y="308438"/>
              <a:chExt cx="8259887" cy="1133178"/>
            </a:xfrm>
          </p:grpSpPr>
          <p:sp>
            <p:nvSpPr>
              <p:cNvPr id="14" name="Hình chữ nhật: Góc Tròn 13">
                <a:extLst>
                  <a:ext uri="{FF2B5EF4-FFF2-40B4-BE49-F238E27FC236}">
                    <a16:creationId xmlns:a16="http://schemas.microsoft.com/office/drawing/2014/main" id="{415E332C-F5F2-7D0C-64AE-B62A57CAAE85}"/>
                  </a:ext>
                </a:extLst>
              </p:cNvPr>
              <p:cNvSpPr/>
              <p:nvPr/>
            </p:nvSpPr>
            <p:spPr>
              <a:xfrm>
                <a:off x="937956" y="308438"/>
                <a:ext cx="8124763" cy="1133178"/>
              </a:xfrm>
              <a:custGeom>
                <a:avLst/>
                <a:gdLst>
                  <a:gd name="connsiteX0" fmla="*/ 0 w 8124763"/>
                  <a:gd name="connsiteY0" fmla="*/ 188867 h 1133178"/>
                  <a:gd name="connsiteX1" fmla="*/ 188867 w 8124763"/>
                  <a:gd name="connsiteY1" fmla="*/ 0 h 1133178"/>
                  <a:gd name="connsiteX2" fmla="*/ 7935896 w 8124763"/>
                  <a:gd name="connsiteY2" fmla="*/ 0 h 1133178"/>
                  <a:gd name="connsiteX3" fmla="*/ 8124763 w 8124763"/>
                  <a:gd name="connsiteY3" fmla="*/ 188867 h 1133178"/>
                  <a:gd name="connsiteX4" fmla="*/ 8124763 w 8124763"/>
                  <a:gd name="connsiteY4" fmla="*/ 944311 h 1133178"/>
                  <a:gd name="connsiteX5" fmla="*/ 7935896 w 8124763"/>
                  <a:gd name="connsiteY5" fmla="*/ 1133178 h 1133178"/>
                  <a:gd name="connsiteX6" fmla="*/ 188867 w 8124763"/>
                  <a:gd name="connsiteY6" fmla="*/ 1133178 h 1133178"/>
                  <a:gd name="connsiteX7" fmla="*/ 0 w 8124763"/>
                  <a:gd name="connsiteY7" fmla="*/ 944311 h 1133178"/>
                  <a:gd name="connsiteX8" fmla="*/ 0 w 8124763"/>
                  <a:gd name="connsiteY8" fmla="*/ 188867 h 1133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4763" h="1133178" fill="none" extrusionOk="0">
                    <a:moveTo>
                      <a:pt x="0" y="188867"/>
                    </a:moveTo>
                    <a:cubicBezTo>
                      <a:pt x="426" y="96087"/>
                      <a:pt x="89707" y="8639"/>
                      <a:pt x="188867" y="0"/>
                    </a:cubicBezTo>
                    <a:cubicBezTo>
                      <a:pt x="2497602" y="72427"/>
                      <a:pt x="4766566" y="61419"/>
                      <a:pt x="7935896" y="0"/>
                    </a:cubicBezTo>
                    <a:cubicBezTo>
                      <a:pt x="8037834" y="-16315"/>
                      <a:pt x="8115889" y="81875"/>
                      <a:pt x="8124763" y="188867"/>
                    </a:cubicBezTo>
                    <a:cubicBezTo>
                      <a:pt x="8127984" y="478154"/>
                      <a:pt x="8098916" y="835153"/>
                      <a:pt x="8124763" y="944311"/>
                    </a:cubicBezTo>
                    <a:cubicBezTo>
                      <a:pt x="8125348" y="1045649"/>
                      <a:pt x="8033641" y="1125821"/>
                      <a:pt x="7935896" y="1133178"/>
                    </a:cubicBezTo>
                    <a:cubicBezTo>
                      <a:pt x="4314538" y="1163005"/>
                      <a:pt x="1223682" y="1053872"/>
                      <a:pt x="188867" y="1133178"/>
                    </a:cubicBezTo>
                    <a:cubicBezTo>
                      <a:pt x="95190" y="1131976"/>
                      <a:pt x="-3100" y="1049232"/>
                      <a:pt x="0" y="944311"/>
                    </a:cubicBezTo>
                    <a:cubicBezTo>
                      <a:pt x="-20146" y="814879"/>
                      <a:pt x="-20750" y="421284"/>
                      <a:pt x="0" y="188867"/>
                    </a:cubicBezTo>
                    <a:close/>
                  </a:path>
                  <a:path w="8124763" h="1133178" stroke="0" extrusionOk="0">
                    <a:moveTo>
                      <a:pt x="0" y="188867"/>
                    </a:moveTo>
                    <a:cubicBezTo>
                      <a:pt x="5320" y="86009"/>
                      <a:pt x="91150" y="13733"/>
                      <a:pt x="188867" y="0"/>
                    </a:cubicBezTo>
                    <a:cubicBezTo>
                      <a:pt x="2608346" y="123000"/>
                      <a:pt x="4245098" y="-96860"/>
                      <a:pt x="7935896" y="0"/>
                    </a:cubicBezTo>
                    <a:cubicBezTo>
                      <a:pt x="8037959" y="-1711"/>
                      <a:pt x="8128454" y="77118"/>
                      <a:pt x="8124763" y="188867"/>
                    </a:cubicBezTo>
                    <a:cubicBezTo>
                      <a:pt x="8132766" y="363208"/>
                      <a:pt x="8146676" y="837725"/>
                      <a:pt x="8124763" y="944311"/>
                    </a:cubicBezTo>
                    <a:cubicBezTo>
                      <a:pt x="8119362" y="1050576"/>
                      <a:pt x="8035419" y="1132395"/>
                      <a:pt x="7935896" y="1133178"/>
                    </a:cubicBezTo>
                    <a:cubicBezTo>
                      <a:pt x="6419559" y="972471"/>
                      <a:pt x="2919740" y="1172845"/>
                      <a:pt x="188867" y="1133178"/>
                    </a:cubicBezTo>
                    <a:cubicBezTo>
                      <a:pt x="82692" y="1132801"/>
                      <a:pt x="-12798" y="1042821"/>
                      <a:pt x="0" y="944311"/>
                    </a:cubicBezTo>
                    <a:cubicBezTo>
                      <a:pt x="-32529" y="705146"/>
                      <a:pt x="1134" y="397258"/>
                      <a:pt x="0" y="188867"/>
                    </a:cubicBezTo>
                    <a:close/>
                  </a:path>
                </a:pathLst>
              </a:custGeom>
              <a:solidFill>
                <a:srgbClr val="FCE6D0"/>
              </a:solidFill>
              <a:ln w="12700">
                <a:solidFill>
                  <a:schemeClr val="accent5"/>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sp>
            <p:nvSpPr>
              <p:cNvPr id="13" name="Hộp Văn bản 12">
                <a:extLst>
                  <a:ext uri="{FF2B5EF4-FFF2-40B4-BE49-F238E27FC236}">
                    <a16:creationId xmlns:a16="http://schemas.microsoft.com/office/drawing/2014/main" id="{0456EAC6-E253-1B6D-4C4F-7765381C13A1}"/>
                  </a:ext>
                </a:extLst>
              </p:cNvPr>
              <p:cNvSpPr txBox="1"/>
              <p:nvPr/>
            </p:nvSpPr>
            <p:spPr>
              <a:xfrm>
                <a:off x="1738109" y="336417"/>
                <a:ext cx="7459734" cy="1054231"/>
              </a:xfrm>
              <a:prstGeom prst="rect">
                <a:avLst/>
              </a:prstGeom>
              <a:noFill/>
            </p:spPr>
            <p:txBody>
              <a:bodyPr wrap="square" rtlCol="0">
                <a:spAutoFit/>
              </a:bodyPr>
              <a:lstStyle/>
              <a:p>
                <a:pPr algn="ctr" defTabSz="1219170">
                  <a:buClr>
                    <a:srgbClr val="000000"/>
                  </a:buClr>
                </a:pPr>
                <a:r>
                  <a:rPr lang="en-US" sz="4267" b="1" kern="0">
                    <a:latin typeface="Calibri"/>
                    <a:cs typeface="Arial"/>
                    <a:sym typeface="Arial"/>
                  </a:rPr>
                  <a:t>Nói về 1 – 2 cuộc thi viết, vẽ,... dành cho thiếu nhi mà em biết.</a:t>
                </a:r>
                <a:endParaRPr lang="en-US" sz="4267" b="1" kern="0" dirty="0">
                  <a:latin typeface="Calibri"/>
                  <a:cs typeface="Arial"/>
                  <a:sym typeface="Arial"/>
                </a:endParaRPr>
              </a:p>
            </p:txBody>
          </p:sp>
        </p:grpSp>
        <p:pic>
          <p:nvPicPr>
            <p:cNvPr id="12" name="Hình ảnh 11" descr="Ảnh có chứa văn bản, mẫu họa&#10;&#10;Mô tả được tạo tự động">
              <a:extLst>
                <a:ext uri="{FF2B5EF4-FFF2-40B4-BE49-F238E27FC236}">
                  <a16:creationId xmlns:a16="http://schemas.microsoft.com/office/drawing/2014/main" id="{8ACCF3D6-E922-56E9-3A1D-2CA1D4837817}"/>
                </a:ext>
              </a:extLst>
            </p:cNvPr>
            <p:cNvPicPr>
              <a:picLocks noChangeAspect="1"/>
            </p:cNvPicPr>
            <p:nvPr/>
          </p:nvPicPr>
          <p:blipFill>
            <a:blip r:embed="rId2"/>
            <a:stretch>
              <a:fillRect/>
            </a:stretch>
          </p:blipFill>
          <p:spPr>
            <a:xfrm>
              <a:off x="1151211" y="334944"/>
              <a:ext cx="603402" cy="948461"/>
            </a:xfrm>
            <a:prstGeom prst="rect">
              <a:avLst/>
            </a:prstGeom>
          </p:spPr>
        </p:pic>
      </p:grpSp>
      <p:pic>
        <p:nvPicPr>
          <p:cNvPr id="8" name="Hình ảnh 2">
            <a:extLst>
              <a:ext uri="{FF2B5EF4-FFF2-40B4-BE49-F238E27FC236}">
                <a16:creationId xmlns:a16="http://schemas.microsoft.com/office/drawing/2014/main" id="{B48645A3-6C00-4EBE-9334-BB76D4661C9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Lst>
          </a:blip>
          <a:stretch>
            <a:fillRect/>
          </a:stretch>
        </p:blipFill>
        <p:spPr>
          <a:xfrm>
            <a:off x="496139" y="2540925"/>
            <a:ext cx="11199721" cy="3314512"/>
          </a:xfrm>
          <a:prstGeom prst="rect">
            <a:avLst/>
          </a:prstGeom>
        </p:spPr>
      </p:pic>
    </p:spTree>
    <p:extLst>
      <p:ext uri="{BB962C8B-B14F-4D97-AF65-F5344CB8AC3E}">
        <p14:creationId xmlns:p14="http://schemas.microsoft.com/office/powerpoint/2010/main" val="33531465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1">
            <a:extLst>
              <a:ext uri="{FF2B5EF4-FFF2-40B4-BE49-F238E27FC236}">
                <a16:creationId xmlns:a16="http://schemas.microsoft.com/office/drawing/2014/main" id="{0ABD4E84-D7C4-7883-7C50-68CADEA2A607}"/>
              </a:ext>
            </a:extLst>
          </p:cNvPr>
          <p:cNvSpPr/>
          <p:nvPr/>
        </p:nvSpPr>
        <p:spPr>
          <a:xfrm>
            <a:off x="422564" y="940107"/>
            <a:ext cx="11346872" cy="5565411"/>
          </a:xfrm>
          <a:prstGeom prst="roundRect">
            <a:avLst>
              <a:gd name="adj" fmla="val 7819"/>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sym typeface="Arial"/>
            </a:endParaRPr>
          </a:p>
        </p:txBody>
      </p:sp>
      <p:sp>
        <p:nvSpPr>
          <p:cNvPr id="13" name="TextBox 40">
            <a:extLst>
              <a:ext uri="{FF2B5EF4-FFF2-40B4-BE49-F238E27FC236}">
                <a16:creationId xmlns:a16="http://schemas.microsoft.com/office/drawing/2014/main" id="{375CF1BC-EF2A-63D0-FC04-D6A935166576}"/>
              </a:ext>
            </a:extLst>
          </p:cNvPr>
          <p:cNvSpPr txBox="1"/>
          <p:nvPr/>
        </p:nvSpPr>
        <p:spPr>
          <a:xfrm>
            <a:off x="1182776" y="1235194"/>
            <a:ext cx="9350029" cy="156966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77"/>
            <a:r>
              <a:rPr lang="en-US" sz="4800">
                <a:solidFill>
                  <a:prstClr val="black"/>
                </a:solidFill>
                <a:latin typeface="Calibri" panose="020F0502020204030204" pitchFamily="34" charset="0"/>
                <a:cs typeface="Calibri" panose="020F0502020204030204" pitchFamily="34" charset="0"/>
                <a:sym typeface="Arial"/>
              </a:rPr>
              <a:t>Em nêu lại nội dung của bài đọc </a:t>
            </a:r>
          </a:p>
          <a:p>
            <a:pPr algn="ctr" defTabSz="914377"/>
            <a:r>
              <a:rPr lang="en-US" sz="4800">
                <a:solidFill>
                  <a:srgbClr val="FF0000"/>
                </a:solidFill>
                <a:latin typeface="Calibri" panose="020F0502020204030204" pitchFamily="34" charset="0"/>
                <a:cs typeface="Calibri" panose="020F0502020204030204" pitchFamily="34" charset="0"/>
                <a:sym typeface="Arial"/>
              </a:rPr>
              <a:t>" Đoá hoa đồng thoại?</a:t>
            </a:r>
            <a:endParaRPr lang="en-US" sz="4800" dirty="0">
              <a:solidFill>
                <a:srgbClr val="FF0000"/>
              </a:solidFill>
              <a:latin typeface="Calibri" panose="020F0502020204030204" pitchFamily="34" charset="0"/>
              <a:cs typeface="Calibri" panose="020F0502020204030204" pitchFamily="34" charset="0"/>
              <a:sym typeface="Arial"/>
            </a:endParaRPr>
          </a:p>
        </p:txBody>
      </p:sp>
      <p:pic>
        <p:nvPicPr>
          <p:cNvPr id="16" name="Hình ảnh 15" descr="Ảnh có chứa văn bản, trong nhà&#10;&#10;Mô tả được tạo tự động">
            <a:extLst>
              <a:ext uri="{FF2B5EF4-FFF2-40B4-BE49-F238E27FC236}">
                <a16:creationId xmlns:a16="http://schemas.microsoft.com/office/drawing/2014/main" id="{F5B58817-8905-1C4D-C470-375F3949E491}"/>
              </a:ext>
            </a:extLst>
          </p:cNvPr>
          <p:cNvPicPr>
            <a:picLocks noChangeAspect="1"/>
          </p:cNvPicPr>
          <p:nvPr/>
        </p:nvPicPr>
        <p:blipFill>
          <a:blip r:embed="rId2"/>
          <a:stretch>
            <a:fillRect/>
          </a:stretch>
        </p:blipFill>
        <p:spPr>
          <a:xfrm>
            <a:off x="2902268" y="2926228"/>
            <a:ext cx="5911044" cy="3457915"/>
          </a:xfrm>
          <a:prstGeom prst="rect">
            <a:avLst/>
          </a:prstGeom>
        </p:spPr>
      </p:pic>
    </p:spTree>
    <p:extLst>
      <p:ext uri="{BB962C8B-B14F-4D97-AF65-F5344CB8AC3E}">
        <p14:creationId xmlns:p14="http://schemas.microsoft.com/office/powerpoint/2010/main" val="12816768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a:srcRect r="14980"/>
          <a:stretch/>
        </p:blipFill>
        <p:spPr>
          <a:xfrm>
            <a:off x="0" y="-297"/>
            <a:ext cx="12192000" cy="6858594"/>
          </a:xfrm>
          <a:prstGeom prst="rect">
            <a:avLst/>
          </a:prstGeom>
        </p:spPr>
      </p:pic>
      <p:sp>
        <p:nvSpPr>
          <p:cNvPr id="2" name="圆角矩形 1"/>
          <p:cNvSpPr/>
          <p:nvPr/>
        </p:nvSpPr>
        <p:spPr>
          <a:xfrm rot="21299948">
            <a:off x="2109930" y="1661692"/>
            <a:ext cx="6473864" cy="30193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Normal"/>
              <a:cs typeface="+mn-cs"/>
            </a:endParaRPr>
          </a:p>
        </p:txBody>
      </p:sp>
      <p:sp>
        <p:nvSpPr>
          <p:cNvPr id="25" name="圆角矩形 24"/>
          <p:cNvSpPr/>
          <p:nvPr/>
        </p:nvSpPr>
        <p:spPr>
          <a:xfrm rot="21299948">
            <a:off x="2220046" y="1794005"/>
            <a:ext cx="6231568" cy="2662676"/>
          </a:xfrm>
          <a:prstGeom prst="roundRect">
            <a:avLst/>
          </a:prstGeom>
          <a:solidFill>
            <a:schemeClr val="bg1"/>
          </a:solidFill>
          <a:ln w="28575">
            <a:solidFill>
              <a:srgbClr val="FFAD2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Normal"/>
              <a:cs typeface="+mn-cs"/>
            </a:endParaRPr>
          </a:p>
        </p:txBody>
      </p:sp>
      <p:pic>
        <p:nvPicPr>
          <p:cNvPr id="16" name="图片 15"/>
          <p:cNvPicPr>
            <a:picLocks noChangeAspect="1"/>
          </p:cNvPicPr>
          <p:nvPr/>
        </p:nvPicPr>
        <p:blipFill>
          <a:blip r:embed="rId3"/>
          <a:stretch>
            <a:fillRect/>
          </a:stretch>
        </p:blipFill>
        <p:spPr>
          <a:xfrm>
            <a:off x="307852" y="280531"/>
            <a:ext cx="1964973" cy="1921944"/>
          </a:xfrm>
          <a:prstGeom prst="rect">
            <a:avLst/>
          </a:prstGeom>
        </p:spPr>
      </p:pic>
      <p:pic>
        <p:nvPicPr>
          <p:cNvPr id="18" name="图片 17"/>
          <p:cNvPicPr>
            <a:picLocks noChangeAspect="1"/>
          </p:cNvPicPr>
          <p:nvPr/>
        </p:nvPicPr>
        <p:blipFill>
          <a:blip r:embed="rId4"/>
          <a:stretch>
            <a:fillRect/>
          </a:stretch>
        </p:blipFill>
        <p:spPr>
          <a:xfrm>
            <a:off x="-13869" y="3164114"/>
            <a:ext cx="3314405" cy="3707135"/>
          </a:xfrm>
          <a:prstGeom prst="rect">
            <a:avLst/>
          </a:prstGeom>
        </p:spPr>
      </p:pic>
      <p:pic>
        <p:nvPicPr>
          <p:cNvPr id="22" name="图片 21"/>
          <p:cNvPicPr>
            <a:picLocks noChangeAspect="1"/>
          </p:cNvPicPr>
          <p:nvPr/>
        </p:nvPicPr>
        <p:blipFill>
          <a:blip r:embed="rId5"/>
          <a:stretch>
            <a:fillRect/>
          </a:stretch>
        </p:blipFill>
        <p:spPr>
          <a:xfrm>
            <a:off x="7400129" y="-27999"/>
            <a:ext cx="4791871" cy="2261812"/>
          </a:xfrm>
          <a:prstGeom prst="rect">
            <a:avLst/>
          </a:prstGeom>
        </p:spPr>
      </p:pic>
      <p:pic>
        <p:nvPicPr>
          <p:cNvPr id="1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79824" y="1432291"/>
            <a:ext cx="3775110" cy="4959260"/>
          </a:xfrm>
          <a:prstGeom prst="rect">
            <a:avLst/>
          </a:prstGeom>
        </p:spPr>
      </p:pic>
      <p:sp>
        <p:nvSpPr>
          <p:cNvPr id="13" name="Hộp Văn bản 1">
            <a:extLst>
              <a:ext uri="{FF2B5EF4-FFF2-40B4-BE49-F238E27FC236}">
                <a16:creationId xmlns:a16="http://schemas.microsoft.com/office/drawing/2014/main" id="{CC4054D0-D9AC-49B7-8660-8EB37A29C09D}"/>
              </a:ext>
            </a:extLst>
          </p:cNvPr>
          <p:cNvSpPr txBox="1"/>
          <p:nvPr/>
        </p:nvSpPr>
        <p:spPr>
          <a:xfrm>
            <a:off x="2136708" y="1977787"/>
            <a:ext cx="6527800" cy="2308324"/>
          </a:xfrm>
          <a:prstGeom prst="rect">
            <a:avLst/>
          </a:prstGeom>
          <a:noFill/>
        </p:spPr>
        <p:txBody>
          <a:bodyPr wrap="square" rtlCol="0">
            <a:spAutoFit/>
          </a:bodyPr>
          <a:lstStyle/>
          <a:p>
            <a:pPr algn="ctr" defTabSz="1219170">
              <a:buClr>
                <a:srgbClr val="000000"/>
              </a:buClr>
            </a:pPr>
            <a:r>
              <a:rPr lang="vi-VN" sz="7200" b="1" kern="0" dirty="0" err="1">
                <a:ln w="9525">
                  <a:solidFill>
                    <a:srgbClr val="FFFFFF"/>
                  </a:solidFill>
                  <a:prstDash val="solid"/>
                </a:ln>
                <a:solidFill>
                  <a:srgbClr val="F08316"/>
                </a:solidFill>
                <a:effectLst>
                  <a:outerShdw blurRad="12700" dist="38100" dir="2700000" algn="tl" rotWithShape="0">
                    <a:srgbClr val="F08316">
                      <a:lumMod val="60000"/>
                      <a:lumOff val="40000"/>
                    </a:srgbClr>
                  </a:outerShdw>
                </a:effectLst>
                <a:latin typeface="+mj-lt"/>
                <a:cs typeface="Arial"/>
                <a:sym typeface="Arial"/>
              </a:rPr>
              <a:t>Tạm</a:t>
            </a:r>
            <a:r>
              <a:rPr lang="vi-VN" sz="7200" b="1" kern="0" dirty="0">
                <a:ln w="9525">
                  <a:solidFill>
                    <a:srgbClr val="FFFFFF"/>
                  </a:solidFill>
                  <a:prstDash val="solid"/>
                </a:ln>
                <a:solidFill>
                  <a:srgbClr val="F08316"/>
                </a:solidFill>
                <a:effectLst>
                  <a:outerShdw blurRad="12700" dist="38100" dir="2700000" algn="tl" rotWithShape="0">
                    <a:srgbClr val="F08316">
                      <a:lumMod val="60000"/>
                      <a:lumOff val="40000"/>
                    </a:srgbClr>
                  </a:outerShdw>
                </a:effectLst>
                <a:latin typeface="+mj-lt"/>
                <a:cs typeface="Arial"/>
                <a:sym typeface="Arial"/>
              </a:rPr>
              <a:t> </a:t>
            </a:r>
            <a:r>
              <a:rPr lang="vi-VN" sz="7200" b="1" kern="0" dirty="0" err="1">
                <a:ln w="9525">
                  <a:solidFill>
                    <a:srgbClr val="FFFFFF"/>
                  </a:solidFill>
                  <a:prstDash val="solid"/>
                </a:ln>
                <a:solidFill>
                  <a:srgbClr val="F08316"/>
                </a:solidFill>
                <a:effectLst>
                  <a:outerShdw blurRad="12700" dist="38100" dir="2700000" algn="tl" rotWithShape="0">
                    <a:srgbClr val="F08316">
                      <a:lumMod val="60000"/>
                      <a:lumOff val="40000"/>
                    </a:srgbClr>
                  </a:outerShdw>
                </a:effectLst>
                <a:latin typeface="+mj-lt"/>
                <a:cs typeface="Arial"/>
                <a:sym typeface="Arial"/>
              </a:rPr>
              <a:t>Biệt</a:t>
            </a:r>
            <a:endParaRPr lang="en-US" sz="7200" b="1" kern="0" dirty="0">
              <a:ln w="9525">
                <a:solidFill>
                  <a:srgbClr val="FFFFFF"/>
                </a:solidFill>
                <a:prstDash val="solid"/>
              </a:ln>
              <a:solidFill>
                <a:srgbClr val="F08316"/>
              </a:solidFill>
              <a:effectLst>
                <a:outerShdw blurRad="12700" dist="38100" dir="2700000" algn="tl" rotWithShape="0">
                  <a:srgbClr val="F08316">
                    <a:lumMod val="60000"/>
                    <a:lumOff val="40000"/>
                  </a:srgbClr>
                </a:outerShdw>
              </a:effectLst>
              <a:latin typeface="SVN-Poky's"/>
              <a:cs typeface="Arial"/>
              <a:sym typeface="Arial"/>
            </a:endParaRPr>
          </a:p>
          <a:p>
            <a:pPr algn="ctr" defTabSz="1219170">
              <a:buClr>
                <a:srgbClr val="000000"/>
              </a:buClr>
            </a:pPr>
            <a:r>
              <a:rPr lang="vi-VN" sz="7200" b="1" kern="0" dirty="0">
                <a:ln w="9525">
                  <a:solidFill>
                    <a:srgbClr val="FFFFFF"/>
                  </a:solidFill>
                  <a:prstDash val="solid"/>
                </a:ln>
                <a:solidFill>
                  <a:srgbClr val="F08316"/>
                </a:solidFill>
                <a:effectLst>
                  <a:outerShdw blurRad="12700" dist="38100" dir="2700000" algn="tl" rotWithShape="0">
                    <a:srgbClr val="F08316">
                      <a:lumMod val="60000"/>
                      <a:lumOff val="40000"/>
                    </a:srgbClr>
                  </a:outerShdw>
                </a:effectLst>
                <a:latin typeface="+mj-lt"/>
                <a:cs typeface="Arial"/>
                <a:sym typeface="Arial"/>
              </a:rPr>
              <a:t>&amp; </a:t>
            </a:r>
            <a:r>
              <a:rPr lang="vi-VN" sz="7200" b="1" kern="0" dirty="0" err="1">
                <a:ln w="9525">
                  <a:solidFill>
                    <a:srgbClr val="FFFFFF"/>
                  </a:solidFill>
                  <a:prstDash val="solid"/>
                </a:ln>
                <a:solidFill>
                  <a:srgbClr val="F08316"/>
                </a:solidFill>
                <a:effectLst>
                  <a:outerShdw blurRad="12700" dist="38100" dir="2700000" algn="tl" rotWithShape="0">
                    <a:srgbClr val="F08316">
                      <a:lumMod val="60000"/>
                      <a:lumOff val="40000"/>
                    </a:srgbClr>
                  </a:outerShdw>
                </a:effectLst>
                <a:latin typeface="+mj-lt"/>
                <a:cs typeface="Arial"/>
                <a:sym typeface="Arial"/>
              </a:rPr>
              <a:t>Hẹn</a:t>
            </a:r>
            <a:r>
              <a:rPr lang="vi-VN" sz="7200" b="1" kern="0" dirty="0">
                <a:ln w="9525">
                  <a:solidFill>
                    <a:srgbClr val="FFFFFF"/>
                  </a:solidFill>
                  <a:prstDash val="solid"/>
                </a:ln>
                <a:solidFill>
                  <a:srgbClr val="F08316"/>
                </a:solidFill>
                <a:effectLst>
                  <a:outerShdw blurRad="12700" dist="38100" dir="2700000" algn="tl" rotWithShape="0">
                    <a:srgbClr val="F08316">
                      <a:lumMod val="60000"/>
                      <a:lumOff val="40000"/>
                    </a:srgbClr>
                  </a:outerShdw>
                </a:effectLst>
                <a:latin typeface="+mj-lt"/>
                <a:cs typeface="Arial"/>
                <a:sym typeface="Arial"/>
              </a:rPr>
              <a:t> </a:t>
            </a:r>
            <a:r>
              <a:rPr lang="vi-VN" sz="7200" b="1" kern="0" dirty="0" err="1">
                <a:ln w="9525">
                  <a:solidFill>
                    <a:srgbClr val="FFFFFF"/>
                  </a:solidFill>
                  <a:prstDash val="solid"/>
                </a:ln>
                <a:solidFill>
                  <a:srgbClr val="F08316"/>
                </a:solidFill>
                <a:effectLst>
                  <a:outerShdw blurRad="12700" dist="38100" dir="2700000" algn="tl" rotWithShape="0">
                    <a:srgbClr val="F08316">
                      <a:lumMod val="60000"/>
                      <a:lumOff val="40000"/>
                    </a:srgbClr>
                  </a:outerShdw>
                </a:effectLst>
                <a:latin typeface="+mj-lt"/>
                <a:cs typeface="Arial"/>
                <a:sym typeface="Arial"/>
              </a:rPr>
              <a:t>Gặp</a:t>
            </a:r>
            <a:r>
              <a:rPr lang="vi-VN" sz="7200" b="1" kern="0" dirty="0">
                <a:ln w="9525">
                  <a:solidFill>
                    <a:srgbClr val="FFFFFF"/>
                  </a:solidFill>
                  <a:prstDash val="solid"/>
                </a:ln>
                <a:solidFill>
                  <a:srgbClr val="F08316"/>
                </a:solidFill>
                <a:effectLst>
                  <a:outerShdw blurRad="12700" dist="38100" dir="2700000" algn="tl" rotWithShape="0">
                    <a:srgbClr val="F08316">
                      <a:lumMod val="60000"/>
                      <a:lumOff val="40000"/>
                    </a:srgbClr>
                  </a:outerShdw>
                </a:effectLst>
                <a:latin typeface="+mj-lt"/>
                <a:cs typeface="Arial"/>
                <a:sym typeface="Arial"/>
              </a:rPr>
              <a:t> </a:t>
            </a:r>
            <a:r>
              <a:rPr lang="vi-VN" sz="7200" b="1" kern="0" dirty="0" err="1">
                <a:ln w="9525">
                  <a:solidFill>
                    <a:srgbClr val="FFFFFF"/>
                  </a:solidFill>
                  <a:prstDash val="solid"/>
                </a:ln>
                <a:solidFill>
                  <a:srgbClr val="F08316"/>
                </a:solidFill>
                <a:effectLst>
                  <a:outerShdw blurRad="12700" dist="38100" dir="2700000" algn="tl" rotWithShape="0">
                    <a:srgbClr val="F08316">
                      <a:lumMod val="60000"/>
                      <a:lumOff val="40000"/>
                    </a:srgbClr>
                  </a:outerShdw>
                </a:effectLst>
                <a:latin typeface="+mj-lt"/>
                <a:cs typeface="Arial"/>
                <a:sym typeface="Arial"/>
              </a:rPr>
              <a:t>Lại</a:t>
            </a:r>
            <a:endParaRPr lang="vi-VN" sz="7200" b="1" kern="0" dirty="0">
              <a:ln w="9525">
                <a:solidFill>
                  <a:srgbClr val="FFFFFF"/>
                </a:solidFill>
                <a:prstDash val="solid"/>
              </a:ln>
              <a:solidFill>
                <a:srgbClr val="F08316"/>
              </a:solidFill>
              <a:effectLst>
                <a:outerShdw blurRad="12700" dist="38100" dir="2700000" algn="tl" rotWithShape="0">
                  <a:srgbClr val="F08316">
                    <a:lumMod val="60000"/>
                    <a:lumOff val="40000"/>
                  </a:srgbClr>
                </a:outerShdw>
              </a:effectLst>
              <a:latin typeface="+mj-lt"/>
              <a:cs typeface="Arial"/>
              <a:sym typeface="Arial"/>
            </a:endParaRPr>
          </a:p>
        </p:txBody>
      </p:sp>
    </p:spTree>
    <p:extLst>
      <p:ext uri="{BB962C8B-B14F-4D97-AF65-F5344CB8AC3E}">
        <p14:creationId xmlns:p14="http://schemas.microsoft.com/office/powerpoint/2010/main" val="15591555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randombar(horizontal)">
                                      <p:cBhvr>
                                        <p:cTn id="13" dur="500"/>
                                        <p:tgtEl>
                                          <p:spTgt spid="25"/>
                                        </p:tgtEl>
                                      </p:cBhvr>
                                    </p:animEffect>
                                  </p:childTnLst>
                                </p:cTn>
                              </p:par>
                              <p:par>
                                <p:cTn id="14" presetID="14" presetClass="entr" presetSubtype="1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randombar(horizontal)">
                                      <p:cBhvr>
                                        <p:cTn id="16" dur="500"/>
                                        <p:tgtEl>
                                          <p:spTgt spid="16"/>
                                        </p:tgtEl>
                                      </p:cBhvr>
                                    </p:animEffect>
                                  </p:childTnLst>
                                </p:cTn>
                              </p:par>
                              <p:par>
                                <p:cTn id="17" presetID="14" presetClass="entr" presetSubtype="1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randombar(horizontal)">
                                      <p:cBhvr>
                                        <p:cTn id="19" dur="500"/>
                                        <p:tgtEl>
                                          <p:spTgt spid="18"/>
                                        </p:tgtEl>
                                      </p:cBhvr>
                                    </p:animEffect>
                                  </p:childTnLst>
                                </p:cTn>
                              </p:par>
                              <p:par>
                                <p:cTn id="20" presetID="14" presetClass="entr" presetSubtype="1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randombar(horizontal)">
                                      <p:cBhvr>
                                        <p:cTn id="22" dur="500"/>
                                        <p:tgtEl>
                                          <p:spTgt spid="22"/>
                                        </p:tgtEl>
                                      </p:cBhvr>
                                    </p:animEffect>
                                  </p:childTnLst>
                                </p:cTn>
                              </p:par>
                              <p:par>
                                <p:cTn id="23" presetID="14" presetClass="entr" presetSubtype="1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randombar(horizontal)">
                                      <p:cBhvr>
                                        <p:cTn id="25" dur="500"/>
                                        <p:tgtEl>
                                          <p:spTgt spid="19"/>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5" grpId="0" animBg="1"/>
      <p:bldP spid="13"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E21A49E-53F6-4064-9529-E710DA0B1482}"/>
              </a:ext>
            </a:extLst>
          </p:cNvPr>
          <p:cNvSpPr/>
          <p:nvPr/>
        </p:nvSpPr>
        <p:spPr>
          <a:xfrm>
            <a:off x="254000" y="685800"/>
            <a:ext cx="11410661" cy="568959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35276">
              <a:defRPr/>
            </a:pPr>
            <a:r>
              <a:rPr lang="en-US" sz="2400" b="1" dirty="0">
                <a:solidFill>
                  <a:srgbClr val="FF0000"/>
                </a:solidFill>
                <a:latin typeface="Times New Roman" panose="02020603050405020304" pitchFamily="18" charset="0"/>
                <a:cs typeface="Times New Roman" panose="02020603050405020304" pitchFamily="18" charset="0"/>
                <a:sym typeface="Arial"/>
              </a:rPr>
              <a:t>BÀI SOẠN CỦA EM LAN H</a:t>
            </a:r>
            <a:r>
              <a:rPr lang="vi-VN" sz="2400" b="1" dirty="0">
                <a:solidFill>
                  <a:srgbClr val="FF0000"/>
                </a:solidFill>
                <a:latin typeface="Times New Roman" panose="02020603050405020304" pitchFamily="18" charset="0"/>
                <a:cs typeface="Times New Roman" panose="02020603050405020304" pitchFamily="18" charset="0"/>
                <a:sym typeface="Arial"/>
              </a:rPr>
              <a:t>ƯƠN</a:t>
            </a:r>
            <a:r>
              <a:rPr lang="en-US" sz="2400" b="1" dirty="0">
                <a:solidFill>
                  <a:srgbClr val="FF0000"/>
                </a:solidFill>
                <a:latin typeface="Times New Roman" panose="02020603050405020304" pitchFamily="18" charset="0"/>
                <a:cs typeface="Times New Roman" panose="02020603050405020304" pitchFamily="18" charset="0"/>
                <a:sym typeface="Arial"/>
              </a:rPr>
              <a:t>G – 035.447.3852</a:t>
            </a:r>
          </a:p>
          <a:p>
            <a:pPr algn="ctr" defTabSz="835276">
              <a:defRPr/>
            </a:pPr>
            <a:r>
              <a:rPr lang="en-US" sz="2400" b="1">
                <a:solidFill>
                  <a:srgbClr val="FF0000"/>
                </a:solidFill>
                <a:latin typeface="Times New Roman" panose="02020603050405020304" pitchFamily="18" charset="0"/>
                <a:cs typeface="Times New Roman" panose="02020603050405020304" pitchFamily="18" charset="0"/>
                <a:sym typeface="Arial"/>
              </a:rPr>
              <a:t>QUÝ </a:t>
            </a:r>
            <a:r>
              <a:rPr lang="en-US" sz="2400" b="1" dirty="0">
                <a:solidFill>
                  <a:srgbClr val="FF0000"/>
                </a:solidFill>
                <a:latin typeface="Times New Roman" panose="02020603050405020304" pitchFamily="18" charset="0"/>
                <a:cs typeface="Times New Roman" panose="02020603050405020304" pitchFamily="18" charset="0"/>
                <a:sym typeface="Arial"/>
              </a:rPr>
              <a:t>THẦY/ CÔ </a:t>
            </a:r>
            <a:r>
              <a:rPr lang="en-US" sz="4400" b="1">
                <a:solidFill>
                  <a:prstClr val="black"/>
                </a:solidFill>
                <a:latin typeface="Times New Roman" panose="02020603050405020304" pitchFamily="18" charset="0"/>
                <a:cs typeface="Times New Roman" panose="02020603050405020304" pitchFamily="18" charset="0"/>
                <a:sym typeface="Arial"/>
              </a:rPr>
              <a:t>KHÔNG GỬI BÀI </a:t>
            </a:r>
            <a:r>
              <a:rPr lang="en-US" sz="2400" b="1">
                <a:solidFill>
                  <a:srgbClr val="FF0000"/>
                </a:solidFill>
                <a:latin typeface="Times New Roman" panose="02020603050405020304" pitchFamily="18" charset="0"/>
                <a:cs typeface="Times New Roman" panose="02020603050405020304" pitchFamily="18" charset="0"/>
                <a:sym typeface="Arial"/>
              </a:rPr>
              <a:t>VÀO </a:t>
            </a:r>
            <a:r>
              <a:rPr lang="en-US" sz="2400" b="1" dirty="0">
                <a:solidFill>
                  <a:srgbClr val="FF0000"/>
                </a:solidFill>
                <a:latin typeface="Times New Roman" panose="02020603050405020304" pitchFamily="18" charset="0"/>
                <a:cs typeface="Times New Roman" panose="02020603050405020304" pitchFamily="18" charset="0"/>
                <a:sym typeface="Arial"/>
              </a:rPr>
              <a:t>CÁC </a:t>
            </a:r>
            <a:r>
              <a:rPr lang="en-US" sz="4000" b="1" dirty="0">
                <a:solidFill>
                  <a:srgbClr val="002060"/>
                </a:solidFill>
                <a:latin typeface="Times New Roman" panose="02020603050405020304" pitchFamily="18" charset="0"/>
                <a:cs typeface="Times New Roman" panose="02020603050405020304" pitchFamily="18" charset="0"/>
                <a:sym typeface="Arial"/>
              </a:rPr>
              <a:t>HỘI NHÓM ZALO HAY FB, CÁC WEB</a:t>
            </a:r>
            <a:r>
              <a:rPr lang="en-US" sz="4000" b="1">
                <a:solidFill>
                  <a:srgbClr val="002060"/>
                </a:solidFill>
                <a:latin typeface="Times New Roman" panose="02020603050405020304" pitchFamily="18" charset="0"/>
                <a:cs typeface="Times New Roman" panose="02020603050405020304" pitchFamily="18" charset="0"/>
                <a:sym typeface="Arial"/>
              </a:rPr>
              <a:t>..... </a:t>
            </a:r>
            <a:endParaRPr lang="en-US" sz="4000" b="1" dirty="0">
              <a:solidFill>
                <a:srgbClr val="002060"/>
              </a:solidFill>
              <a:latin typeface="Times New Roman" panose="02020603050405020304" pitchFamily="18" charset="0"/>
              <a:cs typeface="Times New Roman" panose="02020603050405020304" pitchFamily="18" charset="0"/>
              <a:sym typeface="Arial"/>
            </a:endParaRPr>
          </a:p>
          <a:p>
            <a:pPr algn="ctr" defTabSz="835276">
              <a:defRPr/>
            </a:pPr>
            <a:r>
              <a:rPr lang="en-US" sz="2799" b="1">
                <a:solidFill>
                  <a:srgbClr val="00B0F0"/>
                </a:solidFill>
                <a:latin typeface="Times New Roman" panose="02020603050405020304" pitchFamily="18" charset="0"/>
                <a:cs typeface="Times New Roman" panose="02020603050405020304" pitchFamily="18" charset="0"/>
                <a:sym typeface="Arial"/>
              </a:rPr>
              <a:t>EM </a:t>
            </a:r>
            <a:r>
              <a:rPr lang="en-US" sz="2799" b="1" dirty="0">
                <a:solidFill>
                  <a:srgbClr val="00B0F0"/>
                </a:solidFill>
                <a:latin typeface="Times New Roman" panose="02020603050405020304" pitchFamily="18" charset="0"/>
                <a:cs typeface="Times New Roman" panose="02020603050405020304" pitchFamily="18" charset="0"/>
                <a:sym typeface="Arial"/>
              </a:rPr>
              <a:t>CHỈ GIAO DỊCH BẰNG </a:t>
            </a:r>
            <a:r>
              <a:rPr lang="en-US" sz="3200" b="1" dirty="0">
                <a:solidFill>
                  <a:srgbClr val="00B0F0"/>
                </a:solidFill>
                <a:latin typeface="Times New Roman" panose="02020603050405020304" pitchFamily="18" charset="0"/>
                <a:cs typeface="Times New Roman" panose="02020603050405020304" pitchFamily="18" charset="0"/>
                <a:sym typeface="Arial"/>
              </a:rPr>
              <a:t>DUY NHẤT 1 NICK FB :</a:t>
            </a:r>
            <a:r>
              <a:rPr lang="en-US" sz="2799" b="1" dirty="0">
                <a:solidFill>
                  <a:srgbClr val="00B0F0"/>
                </a:solidFill>
                <a:latin typeface="Times New Roman" panose="02020603050405020304" pitchFamily="18" charset="0"/>
                <a:cs typeface="Times New Roman" panose="02020603050405020304" pitchFamily="18" charset="0"/>
                <a:sym typeface="Arial"/>
              </a:rPr>
              <a:t> LAN H</a:t>
            </a:r>
            <a:r>
              <a:rPr lang="vi-VN" sz="2799" b="1">
                <a:solidFill>
                  <a:srgbClr val="00B0F0"/>
                </a:solidFill>
                <a:latin typeface="Times New Roman" panose="02020603050405020304" pitchFamily="18" charset="0"/>
                <a:cs typeface="Times New Roman" panose="02020603050405020304" pitchFamily="18" charset="0"/>
                <a:sym typeface="Arial"/>
              </a:rPr>
              <a:t>Ư</a:t>
            </a:r>
            <a:r>
              <a:rPr lang="en-US" sz="2799" b="1">
                <a:solidFill>
                  <a:srgbClr val="00B0F0"/>
                </a:solidFill>
                <a:latin typeface="Times New Roman" panose="02020603050405020304" pitchFamily="18" charset="0"/>
                <a:cs typeface="Times New Roman" panose="02020603050405020304" pitchFamily="18" charset="0"/>
                <a:sym typeface="Arial"/>
              </a:rPr>
              <a:t>ƠNG. Lik Fb của em: </a:t>
            </a:r>
            <a:r>
              <a:rPr lang="en-US" sz="2799" b="1">
                <a:solidFill>
                  <a:srgbClr val="7030A0"/>
                </a:solidFill>
                <a:latin typeface="Times New Roman" panose="02020603050405020304" pitchFamily="18" charset="0"/>
                <a:cs typeface="Times New Roman" panose="02020603050405020304" pitchFamily="18" charset="0"/>
                <a:sym typeface="Arial"/>
              </a:rPr>
              <a:t>https://www.facebook.com/GADTLANHUONG0354473852) </a:t>
            </a:r>
          </a:p>
          <a:p>
            <a:pPr algn="ctr" defTabSz="835276">
              <a:defRPr/>
            </a:pPr>
            <a:r>
              <a:rPr lang="en-US" sz="2799" b="1">
                <a:solidFill>
                  <a:srgbClr val="00B0F0"/>
                </a:solidFill>
                <a:latin typeface="Times New Roman" panose="02020603050405020304" pitchFamily="18" charset="0"/>
                <a:cs typeface="Times New Roman" panose="02020603050405020304" pitchFamily="18" charset="0"/>
                <a:sym typeface="Arial"/>
              </a:rPr>
              <a:t>VÀ </a:t>
            </a:r>
            <a:r>
              <a:rPr lang="en-US" sz="2799" b="1" dirty="0">
                <a:solidFill>
                  <a:srgbClr val="00B0F0"/>
                </a:solidFill>
                <a:latin typeface="Times New Roman" panose="02020603050405020304" pitchFamily="18" charset="0"/>
                <a:cs typeface="Times New Roman" panose="02020603050405020304" pitchFamily="18" charset="0"/>
                <a:sym typeface="Arial"/>
              </a:rPr>
              <a:t>ZALO LAN H</a:t>
            </a:r>
            <a:r>
              <a:rPr lang="vi-VN" sz="2799" b="1" dirty="0">
                <a:solidFill>
                  <a:srgbClr val="00B0F0"/>
                </a:solidFill>
                <a:latin typeface="Times New Roman" panose="02020603050405020304" pitchFamily="18" charset="0"/>
                <a:cs typeface="Times New Roman" panose="02020603050405020304" pitchFamily="18" charset="0"/>
                <a:sym typeface="Arial"/>
              </a:rPr>
              <a:t>Ư</a:t>
            </a:r>
            <a:r>
              <a:rPr lang="en-US" sz="2799" b="1" dirty="0">
                <a:solidFill>
                  <a:srgbClr val="00B0F0"/>
                </a:solidFill>
                <a:latin typeface="Times New Roman" panose="02020603050405020304" pitchFamily="18" charset="0"/>
                <a:cs typeface="Times New Roman" panose="02020603050405020304" pitchFamily="18" charset="0"/>
                <a:sym typeface="Arial"/>
              </a:rPr>
              <a:t>ƠNG SĐT </a:t>
            </a:r>
            <a:r>
              <a:rPr lang="en-US" sz="3733" b="1" dirty="0">
                <a:solidFill>
                  <a:srgbClr val="00B0F0"/>
                </a:solidFill>
                <a:latin typeface="Times New Roman" panose="02020603050405020304" pitchFamily="18" charset="0"/>
                <a:cs typeface="Times New Roman" panose="02020603050405020304" pitchFamily="18" charset="0"/>
                <a:sym typeface="Arial"/>
              </a:rPr>
              <a:t>0354473852</a:t>
            </a:r>
            <a:r>
              <a:rPr lang="en-US" sz="3733" b="1">
                <a:solidFill>
                  <a:srgbClr val="00B0F0"/>
                </a:solidFill>
                <a:latin typeface="Times New Roman" panose="02020603050405020304" pitchFamily="18" charset="0"/>
                <a:cs typeface="Times New Roman" panose="02020603050405020304" pitchFamily="18" charset="0"/>
                <a:sym typeface="Arial"/>
              </a:rPr>
              <a:t>.</a:t>
            </a:r>
            <a:r>
              <a:rPr lang="en-US" sz="2799" b="1">
                <a:solidFill>
                  <a:srgbClr val="00B0F0"/>
                </a:solidFill>
                <a:latin typeface="Times New Roman" panose="02020603050405020304" pitchFamily="18" charset="0"/>
                <a:cs typeface="Times New Roman" panose="02020603050405020304" pitchFamily="18" charset="0"/>
                <a:sym typeface="Arial"/>
              </a:rPr>
              <a:t> </a:t>
            </a:r>
          </a:p>
          <a:p>
            <a:pPr algn="ctr" defTabSz="835276">
              <a:defRPr/>
            </a:pPr>
            <a:r>
              <a:rPr lang="en-US" sz="2799" b="1">
                <a:solidFill>
                  <a:srgbClr val="00B0F0"/>
                </a:solidFill>
                <a:latin typeface="Times New Roman" panose="02020603050405020304" pitchFamily="18" charset="0"/>
                <a:cs typeface="Times New Roman" panose="02020603050405020304" pitchFamily="18" charset="0"/>
                <a:sym typeface="Arial"/>
              </a:rPr>
              <a:t>MỌI </a:t>
            </a:r>
            <a:r>
              <a:rPr lang="en-US" sz="2799" b="1" dirty="0">
                <a:solidFill>
                  <a:srgbClr val="00B0F0"/>
                </a:solidFill>
                <a:latin typeface="Times New Roman" panose="02020603050405020304" pitchFamily="18" charset="0"/>
                <a:cs typeface="Times New Roman" panose="02020603050405020304" pitchFamily="18" charset="0"/>
                <a:sym typeface="Arial"/>
              </a:rPr>
              <a:t>GIAO DỊCH BẰNG NICK KHÁC ĐỀU LÀ MẠO DANH EM VÀ LỪA ĐẢO Ạ!</a:t>
            </a:r>
          </a:p>
          <a:p>
            <a:pPr algn="ctr" defTabSz="835276">
              <a:defRPr/>
            </a:pPr>
            <a:endParaRPr lang="en-US" sz="2400" b="1" dirty="0">
              <a:solidFill>
                <a:srgbClr val="FF0000"/>
              </a:solidFill>
              <a:latin typeface="Times New Roman" panose="02020603050405020304" pitchFamily="18" charset="0"/>
              <a:cs typeface="Times New Roman" panose="02020603050405020304" pitchFamily="18" charset="0"/>
              <a:sym typeface="Arial"/>
            </a:endParaRPr>
          </a:p>
          <a:p>
            <a:pPr algn="ctr" defTabSz="835276">
              <a:defRPr/>
            </a:pPr>
            <a:r>
              <a:rPr lang="en-US" sz="2400" b="1" dirty="0">
                <a:solidFill>
                  <a:srgbClr val="FF0000"/>
                </a:solidFill>
                <a:latin typeface="Times New Roman" panose="02020603050405020304" pitchFamily="18" charset="0"/>
                <a:cs typeface="Times New Roman" panose="02020603050405020304" pitchFamily="18" charset="0"/>
                <a:sym typeface="Arial"/>
              </a:rPr>
              <a:t>EM XIN CHÂN THÀNH CẢM </a:t>
            </a:r>
            <a:r>
              <a:rPr lang="vi-VN" sz="2400" b="1" dirty="0">
                <a:solidFill>
                  <a:srgbClr val="FF0000"/>
                </a:solidFill>
                <a:latin typeface="Times New Roman" panose="02020603050405020304" pitchFamily="18" charset="0"/>
                <a:cs typeface="Times New Roman" panose="02020603050405020304" pitchFamily="18" charset="0"/>
                <a:sym typeface="Arial"/>
              </a:rPr>
              <a:t>Ơ</a:t>
            </a:r>
            <a:r>
              <a:rPr lang="en-US" sz="2400" b="1" dirty="0">
                <a:solidFill>
                  <a:srgbClr val="FF0000"/>
                </a:solidFill>
                <a:latin typeface="Times New Roman" panose="02020603050405020304" pitchFamily="18" charset="0"/>
                <a:cs typeface="Times New Roman" panose="02020603050405020304" pitchFamily="18" charset="0"/>
                <a:sym typeface="Arial"/>
              </a:rPr>
              <a:t>N! KÍNH CHÚC THẦY/CÔ DẠY TỐT Ạ!</a:t>
            </a:r>
          </a:p>
        </p:txBody>
      </p:sp>
      <p:pic>
        <p:nvPicPr>
          <p:cNvPr id="3" name="Picture 2">
            <a:extLst>
              <a:ext uri="{FF2B5EF4-FFF2-40B4-BE49-F238E27FC236}">
                <a16:creationId xmlns:a16="http://schemas.microsoft.com/office/drawing/2014/main" id="{2AB5A403-E871-4CEB-8DF9-59BD1F02249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758" b="98384" l="6600" r="93800">
                        <a14:foregroundMark x1="9800" y1="59495" x2="9800" y2="59495"/>
                        <a14:foregroundMark x1="8900" y1="46768" x2="8900" y2="46768"/>
                        <a14:foregroundMark x1="6600" y1="52929" x2="6600" y2="52929"/>
                        <a14:foregroundMark x1="48700" y1="8687" x2="48700" y2="8687"/>
                        <a14:foregroundMark x1="74900" y1="11414" x2="74900" y2="11414"/>
                        <a14:foregroundMark x1="56900" y1="7172" x2="56900" y2="7172"/>
                        <a14:foregroundMark x1="45200" y1="6768" x2="45200" y2="6768"/>
                        <a14:foregroundMark x1="75600" y1="5758" x2="75600" y2="5758"/>
                        <a14:foregroundMark x1="93800" y1="20707" x2="93800" y2="20707"/>
                        <a14:foregroundMark x1="86500" y1="19495" x2="86500" y2="19495"/>
                        <a14:foregroundMark x1="74900" y1="16263" x2="74900" y2="16263"/>
                        <a14:foregroundMark x1="52500" y1="93535" x2="52500" y2="93535"/>
                        <a14:foregroundMark x1="46200" y1="98384" x2="46200" y2="98384"/>
                        <a14:foregroundMark x1="39300" y1="7778" x2="39300" y2="7778"/>
                        <a14:foregroundMark x1="36800" y1="8081" x2="36800" y2="8081"/>
                        <a14:foregroundMark x1="36000" y1="8889" x2="36000" y2="8889"/>
                        <a14:foregroundMark x1="76000" y1="7172" x2="76000" y2="7172"/>
                      </a14:backgroundRemoval>
                    </a14:imgEffect>
                  </a14:imgLayer>
                </a14:imgProps>
              </a:ext>
              <a:ext uri="{28A0092B-C50C-407E-A947-70E740481C1C}">
                <a14:useLocalDpi xmlns:a14="http://schemas.microsoft.com/office/drawing/2010/main" val="0"/>
              </a:ext>
            </a:extLst>
          </a:blip>
          <a:stretch>
            <a:fillRect/>
          </a:stretch>
        </p:blipFill>
        <p:spPr>
          <a:xfrm>
            <a:off x="1" y="482603"/>
            <a:ext cx="1108143" cy="1097060"/>
          </a:xfrm>
          <a:prstGeom prst="rect">
            <a:avLst/>
          </a:prstGeom>
        </p:spPr>
      </p:pic>
    </p:spTree>
    <p:extLst>
      <p:ext uri="{BB962C8B-B14F-4D97-AF65-F5344CB8AC3E}">
        <p14:creationId xmlns:p14="http://schemas.microsoft.com/office/powerpoint/2010/main" val="6338649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475" fill="hold">
                                          <p:stCondLst>
                                            <p:cond delay="0"/>
                                          </p:stCondLst>
                                        </p:cTn>
                                        <p:tgtEl>
                                          <p:spTgt spid="3"/>
                                        </p:tgtEl>
                                        <p:attrNameLst>
                                          <p:attrName>r</p:attrName>
                                        </p:attrNameLst>
                                      </p:cBhvr>
                                    </p:animRot>
                                    <p:animRot by="-240000">
                                      <p:cBhvr>
                                        <p:cTn id="7" dur="950" fill="hold">
                                          <p:stCondLst>
                                            <p:cond delay="950"/>
                                          </p:stCondLst>
                                        </p:cTn>
                                        <p:tgtEl>
                                          <p:spTgt spid="3"/>
                                        </p:tgtEl>
                                        <p:attrNameLst>
                                          <p:attrName>r</p:attrName>
                                        </p:attrNameLst>
                                      </p:cBhvr>
                                    </p:animRot>
                                    <p:animRot by="240000">
                                      <p:cBhvr>
                                        <p:cTn id="8" dur="950" fill="hold">
                                          <p:stCondLst>
                                            <p:cond delay="1900"/>
                                          </p:stCondLst>
                                        </p:cTn>
                                        <p:tgtEl>
                                          <p:spTgt spid="3"/>
                                        </p:tgtEl>
                                        <p:attrNameLst>
                                          <p:attrName>r</p:attrName>
                                        </p:attrNameLst>
                                      </p:cBhvr>
                                    </p:animRot>
                                    <p:animRot by="-240000">
                                      <p:cBhvr>
                                        <p:cTn id="9" dur="950" fill="hold">
                                          <p:stCondLst>
                                            <p:cond delay="2850"/>
                                          </p:stCondLst>
                                        </p:cTn>
                                        <p:tgtEl>
                                          <p:spTgt spid="3"/>
                                        </p:tgtEl>
                                        <p:attrNameLst>
                                          <p:attrName>r</p:attrName>
                                        </p:attrNameLst>
                                      </p:cBhvr>
                                    </p:animRot>
                                    <p:animRot by="120000">
                                      <p:cBhvr>
                                        <p:cTn id="10" dur="950" fill="hold">
                                          <p:stCondLst>
                                            <p:cond delay="3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Nhóm 14">
            <a:extLst>
              <a:ext uri="{FF2B5EF4-FFF2-40B4-BE49-F238E27FC236}">
                <a16:creationId xmlns:a16="http://schemas.microsoft.com/office/drawing/2014/main" id="{FCC46AB7-FBA0-4D8E-5A25-6A57A681E5F8}"/>
              </a:ext>
            </a:extLst>
          </p:cNvPr>
          <p:cNvGrpSpPr/>
          <p:nvPr/>
        </p:nvGrpSpPr>
        <p:grpSpPr>
          <a:xfrm>
            <a:off x="1097007" y="430496"/>
            <a:ext cx="9946312" cy="1054524"/>
            <a:chOff x="1932772" y="263196"/>
            <a:chExt cx="7459734" cy="790893"/>
          </a:xfrm>
        </p:grpSpPr>
        <p:sp>
          <p:nvSpPr>
            <p:cNvPr id="14" name="Hình chữ nhật: Góc Tròn 13">
              <a:extLst>
                <a:ext uri="{FF2B5EF4-FFF2-40B4-BE49-F238E27FC236}">
                  <a16:creationId xmlns:a16="http://schemas.microsoft.com/office/drawing/2014/main" id="{415E332C-F5F2-7D0C-64AE-B62A57CAAE85}"/>
                </a:ext>
              </a:extLst>
            </p:cNvPr>
            <p:cNvSpPr/>
            <p:nvPr/>
          </p:nvSpPr>
          <p:spPr>
            <a:xfrm>
              <a:off x="2241981" y="263196"/>
              <a:ext cx="6951725" cy="790893"/>
            </a:xfrm>
            <a:custGeom>
              <a:avLst/>
              <a:gdLst>
                <a:gd name="connsiteX0" fmla="*/ 0 w 6951725"/>
                <a:gd name="connsiteY0" fmla="*/ 131818 h 790893"/>
                <a:gd name="connsiteX1" fmla="*/ 131818 w 6951725"/>
                <a:gd name="connsiteY1" fmla="*/ 0 h 790893"/>
                <a:gd name="connsiteX2" fmla="*/ 6819907 w 6951725"/>
                <a:gd name="connsiteY2" fmla="*/ 0 h 790893"/>
                <a:gd name="connsiteX3" fmla="*/ 6951725 w 6951725"/>
                <a:gd name="connsiteY3" fmla="*/ 131818 h 790893"/>
                <a:gd name="connsiteX4" fmla="*/ 6951725 w 6951725"/>
                <a:gd name="connsiteY4" fmla="*/ 659075 h 790893"/>
                <a:gd name="connsiteX5" fmla="*/ 6819907 w 6951725"/>
                <a:gd name="connsiteY5" fmla="*/ 790893 h 790893"/>
                <a:gd name="connsiteX6" fmla="*/ 131818 w 6951725"/>
                <a:gd name="connsiteY6" fmla="*/ 790893 h 790893"/>
                <a:gd name="connsiteX7" fmla="*/ 0 w 6951725"/>
                <a:gd name="connsiteY7" fmla="*/ 659075 h 790893"/>
                <a:gd name="connsiteX8" fmla="*/ 0 w 6951725"/>
                <a:gd name="connsiteY8" fmla="*/ 131818 h 790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51725" h="790893" fill="none" extrusionOk="0">
                  <a:moveTo>
                    <a:pt x="0" y="131818"/>
                  </a:moveTo>
                  <a:cubicBezTo>
                    <a:pt x="243" y="65594"/>
                    <a:pt x="62518" y="5876"/>
                    <a:pt x="131818" y="0"/>
                  </a:cubicBezTo>
                  <a:cubicBezTo>
                    <a:pt x="1085790" y="72427"/>
                    <a:pt x="5761303" y="61419"/>
                    <a:pt x="6819907" y="0"/>
                  </a:cubicBezTo>
                  <a:cubicBezTo>
                    <a:pt x="6891984" y="-4983"/>
                    <a:pt x="6947447" y="57723"/>
                    <a:pt x="6951725" y="131818"/>
                  </a:cubicBezTo>
                  <a:cubicBezTo>
                    <a:pt x="6904554" y="215576"/>
                    <a:pt x="6949883" y="504940"/>
                    <a:pt x="6951725" y="659075"/>
                  </a:cubicBezTo>
                  <a:cubicBezTo>
                    <a:pt x="6953555" y="722587"/>
                    <a:pt x="6890362" y="788263"/>
                    <a:pt x="6819907" y="790893"/>
                  </a:cubicBezTo>
                  <a:cubicBezTo>
                    <a:pt x="5225594" y="820720"/>
                    <a:pt x="1306816" y="711587"/>
                    <a:pt x="131818" y="790893"/>
                  </a:cubicBezTo>
                  <a:cubicBezTo>
                    <a:pt x="65286" y="790184"/>
                    <a:pt x="-2585" y="732387"/>
                    <a:pt x="0" y="659075"/>
                  </a:cubicBezTo>
                  <a:cubicBezTo>
                    <a:pt x="-44626" y="601563"/>
                    <a:pt x="-23255" y="263307"/>
                    <a:pt x="0" y="131818"/>
                  </a:cubicBezTo>
                  <a:close/>
                </a:path>
                <a:path w="6951725" h="790893" stroke="0" extrusionOk="0">
                  <a:moveTo>
                    <a:pt x="0" y="131818"/>
                  </a:moveTo>
                  <a:cubicBezTo>
                    <a:pt x="1464" y="59416"/>
                    <a:pt x="61058" y="4253"/>
                    <a:pt x="131818" y="0"/>
                  </a:cubicBezTo>
                  <a:cubicBezTo>
                    <a:pt x="1754266" y="123000"/>
                    <a:pt x="3677435" y="-96860"/>
                    <a:pt x="6819907" y="0"/>
                  </a:cubicBezTo>
                  <a:cubicBezTo>
                    <a:pt x="6881596" y="-8469"/>
                    <a:pt x="6954680" y="53059"/>
                    <a:pt x="6951725" y="131818"/>
                  </a:cubicBezTo>
                  <a:cubicBezTo>
                    <a:pt x="6952972" y="286332"/>
                    <a:pt x="6952146" y="592885"/>
                    <a:pt x="6951725" y="659075"/>
                  </a:cubicBezTo>
                  <a:cubicBezTo>
                    <a:pt x="6950830" y="732200"/>
                    <a:pt x="6885830" y="789767"/>
                    <a:pt x="6819907" y="790893"/>
                  </a:cubicBezTo>
                  <a:cubicBezTo>
                    <a:pt x="5500277" y="630186"/>
                    <a:pt x="1040259" y="830560"/>
                    <a:pt x="131818" y="790893"/>
                  </a:cubicBezTo>
                  <a:cubicBezTo>
                    <a:pt x="57137" y="790513"/>
                    <a:pt x="-9949" y="727369"/>
                    <a:pt x="0" y="659075"/>
                  </a:cubicBezTo>
                  <a:cubicBezTo>
                    <a:pt x="-22291" y="397335"/>
                    <a:pt x="-13929" y="209775"/>
                    <a:pt x="0" y="131818"/>
                  </a:cubicBezTo>
                  <a:close/>
                </a:path>
              </a:pathLst>
            </a:custGeom>
            <a:solidFill>
              <a:srgbClr val="FCE6D0"/>
            </a:solidFill>
            <a:ln w="12700">
              <a:solidFill>
                <a:schemeClr val="accent5"/>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sp>
          <p:nvSpPr>
            <p:cNvPr id="13" name="Hộp Văn bản 12">
              <a:extLst>
                <a:ext uri="{FF2B5EF4-FFF2-40B4-BE49-F238E27FC236}">
                  <a16:creationId xmlns:a16="http://schemas.microsoft.com/office/drawing/2014/main" id="{0456EAC6-E253-1B6D-4C4F-7765381C13A1}"/>
                </a:ext>
              </a:extLst>
            </p:cNvPr>
            <p:cNvSpPr txBox="1"/>
            <p:nvPr/>
          </p:nvSpPr>
          <p:spPr>
            <a:xfrm>
              <a:off x="1932772" y="377772"/>
              <a:ext cx="7459734" cy="561741"/>
            </a:xfrm>
            <a:prstGeom prst="rect">
              <a:avLst/>
            </a:prstGeom>
            <a:noFill/>
          </p:spPr>
          <p:txBody>
            <a:bodyPr wrap="square" rtlCol="0">
              <a:spAutoFit/>
            </a:bodyPr>
            <a:lstStyle/>
            <a:p>
              <a:pPr algn="ctr" defTabSz="1219170">
                <a:buClr>
                  <a:srgbClr val="000000"/>
                </a:buClr>
              </a:pPr>
              <a:r>
                <a:rPr lang="vi-VN" sz="4267" b="1" kern="0">
                  <a:latin typeface="Calibri"/>
                  <a:cs typeface="Arial"/>
                  <a:sym typeface="Arial"/>
                </a:rPr>
                <a:t>Cuộc thi mỹ thuật "Cảm xúc trong em" </a:t>
              </a:r>
              <a:endParaRPr lang="en-US" sz="4267" b="1" kern="0" dirty="0">
                <a:latin typeface="Calibri"/>
                <a:cs typeface="Arial"/>
                <a:sym typeface="Arial"/>
              </a:endParaRPr>
            </a:p>
          </p:txBody>
        </p:sp>
      </p:grpSp>
      <p:grpSp>
        <p:nvGrpSpPr>
          <p:cNvPr id="29" name="Google Shape;2571;p28">
            <a:extLst>
              <a:ext uri="{FF2B5EF4-FFF2-40B4-BE49-F238E27FC236}">
                <a16:creationId xmlns:a16="http://schemas.microsoft.com/office/drawing/2014/main" id="{0EC5426F-2375-FBB9-AD8F-ABD19FE2C4A6}"/>
              </a:ext>
            </a:extLst>
          </p:cNvPr>
          <p:cNvGrpSpPr/>
          <p:nvPr/>
        </p:nvGrpSpPr>
        <p:grpSpPr>
          <a:xfrm>
            <a:off x="876707" y="5990147"/>
            <a:ext cx="718821" cy="818131"/>
            <a:chOff x="6927297" y="3003225"/>
            <a:chExt cx="825599" cy="939660"/>
          </a:xfrm>
        </p:grpSpPr>
        <p:sp>
          <p:nvSpPr>
            <p:cNvPr id="30" name="Google Shape;2572;p28">
              <a:extLst>
                <a:ext uri="{FF2B5EF4-FFF2-40B4-BE49-F238E27FC236}">
                  <a16:creationId xmlns:a16="http://schemas.microsoft.com/office/drawing/2014/main" id="{4A343D04-7EF8-CD5A-8844-5EFF20584965}"/>
                </a:ext>
              </a:extLst>
            </p:cNvPr>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2573;p28">
              <a:extLst>
                <a:ext uri="{FF2B5EF4-FFF2-40B4-BE49-F238E27FC236}">
                  <a16:creationId xmlns:a16="http://schemas.microsoft.com/office/drawing/2014/main" id="{FFCC977B-4037-022F-6CDF-CC47BCF3C012}"/>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2574;p28">
              <a:extLst>
                <a:ext uri="{FF2B5EF4-FFF2-40B4-BE49-F238E27FC236}">
                  <a16:creationId xmlns:a16="http://schemas.microsoft.com/office/drawing/2014/main" id="{4C9EA19E-0D54-58B0-14D4-12F2711192EB}"/>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2575;p28">
              <a:extLst>
                <a:ext uri="{FF2B5EF4-FFF2-40B4-BE49-F238E27FC236}">
                  <a16:creationId xmlns:a16="http://schemas.microsoft.com/office/drawing/2014/main" id="{A3817EB8-97C0-8910-DA50-A94172F851B0}"/>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2576;p28">
              <a:extLst>
                <a:ext uri="{FF2B5EF4-FFF2-40B4-BE49-F238E27FC236}">
                  <a16:creationId xmlns:a16="http://schemas.microsoft.com/office/drawing/2014/main" id="{25DF356C-4F92-1570-74F8-31A3D188449F}"/>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2577;p28">
              <a:extLst>
                <a:ext uri="{FF2B5EF4-FFF2-40B4-BE49-F238E27FC236}">
                  <a16:creationId xmlns:a16="http://schemas.microsoft.com/office/drawing/2014/main" id="{FC63B5B8-5084-E844-9A5D-8C216721C1F8}"/>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2578;p28">
              <a:extLst>
                <a:ext uri="{FF2B5EF4-FFF2-40B4-BE49-F238E27FC236}">
                  <a16:creationId xmlns:a16="http://schemas.microsoft.com/office/drawing/2014/main" id="{97300C8F-3D10-4B99-5D6F-9BF55328E84A}"/>
                </a:ext>
              </a:extLst>
            </p:cNvPr>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2579;p28">
              <a:extLst>
                <a:ext uri="{FF2B5EF4-FFF2-40B4-BE49-F238E27FC236}">
                  <a16:creationId xmlns:a16="http://schemas.microsoft.com/office/drawing/2014/main" id="{D5E4B3EA-8B46-276C-D8BD-7A85C0BF6D0D}"/>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38" name="Google Shape;2589;p28">
            <a:extLst>
              <a:ext uri="{FF2B5EF4-FFF2-40B4-BE49-F238E27FC236}">
                <a16:creationId xmlns:a16="http://schemas.microsoft.com/office/drawing/2014/main" id="{1FBF35AB-DD39-3A90-9C1C-5F461B76B6FD}"/>
              </a:ext>
            </a:extLst>
          </p:cNvPr>
          <p:cNvGrpSpPr/>
          <p:nvPr/>
        </p:nvGrpSpPr>
        <p:grpSpPr>
          <a:xfrm>
            <a:off x="60661" y="6126962"/>
            <a:ext cx="594320" cy="633455"/>
            <a:chOff x="6007652" y="4071639"/>
            <a:chExt cx="602433" cy="642102"/>
          </a:xfrm>
        </p:grpSpPr>
        <p:sp>
          <p:nvSpPr>
            <p:cNvPr id="39" name="Google Shape;2590;p28">
              <a:extLst>
                <a:ext uri="{FF2B5EF4-FFF2-40B4-BE49-F238E27FC236}">
                  <a16:creationId xmlns:a16="http://schemas.microsoft.com/office/drawing/2014/main" id="{C315AE0C-D141-9296-2ED7-B439776B8867}"/>
                </a:ext>
              </a:extLst>
            </p:cNvPr>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2591;p28">
              <a:extLst>
                <a:ext uri="{FF2B5EF4-FFF2-40B4-BE49-F238E27FC236}">
                  <a16:creationId xmlns:a16="http://schemas.microsoft.com/office/drawing/2014/main" id="{C6F54190-ED62-1133-768D-BD5F6C634BE2}"/>
                </a:ext>
              </a:extLst>
            </p:cNvPr>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2592;p28">
              <a:extLst>
                <a:ext uri="{FF2B5EF4-FFF2-40B4-BE49-F238E27FC236}">
                  <a16:creationId xmlns:a16="http://schemas.microsoft.com/office/drawing/2014/main" id="{1BE8D9DF-2D7B-176B-E424-B2EAD8C79415}"/>
                </a:ext>
              </a:extLst>
            </p:cNvPr>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2593;p28">
              <a:extLst>
                <a:ext uri="{FF2B5EF4-FFF2-40B4-BE49-F238E27FC236}">
                  <a16:creationId xmlns:a16="http://schemas.microsoft.com/office/drawing/2014/main" id="{0986DB8B-31DB-BBF5-64DE-ED95C61265CC}"/>
                </a:ext>
              </a:extLst>
            </p:cNvPr>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2594;p28">
              <a:extLst>
                <a:ext uri="{FF2B5EF4-FFF2-40B4-BE49-F238E27FC236}">
                  <a16:creationId xmlns:a16="http://schemas.microsoft.com/office/drawing/2014/main" id="{38BF65FC-218C-5680-236A-DB35E1B788FB}"/>
                </a:ext>
              </a:extLst>
            </p:cNvPr>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2595;p28">
              <a:extLst>
                <a:ext uri="{FF2B5EF4-FFF2-40B4-BE49-F238E27FC236}">
                  <a16:creationId xmlns:a16="http://schemas.microsoft.com/office/drawing/2014/main" id="{EF0CE98E-F89A-4316-ECCC-1EA6E1F1323A}"/>
                </a:ext>
              </a:extLst>
            </p:cNvPr>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2596;p28">
              <a:extLst>
                <a:ext uri="{FF2B5EF4-FFF2-40B4-BE49-F238E27FC236}">
                  <a16:creationId xmlns:a16="http://schemas.microsoft.com/office/drawing/2014/main" id="{29CD697B-4F12-0CBF-5003-793BA2256DE9}"/>
                </a:ext>
              </a:extLst>
            </p:cNvPr>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2597;p28">
              <a:extLst>
                <a:ext uri="{FF2B5EF4-FFF2-40B4-BE49-F238E27FC236}">
                  <a16:creationId xmlns:a16="http://schemas.microsoft.com/office/drawing/2014/main" id="{461B9FDE-500B-EC89-208B-187975A79CFD}"/>
                </a:ext>
              </a:extLst>
            </p:cNvPr>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2598;p28">
              <a:extLst>
                <a:ext uri="{FF2B5EF4-FFF2-40B4-BE49-F238E27FC236}">
                  <a16:creationId xmlns:a16="http://schemas.microsoft.com/office/drawing/2014/main" id="{1E5A9768-D5A6-2EBE-A2F0-3859ADEDDC0A}"/>
                </a:ext>
              </a:extLst>
            </p:cNvPr>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2599;p28">
              <a:extLst>
                <a:ext uri="{FF2B5EF4-FFF2-40B4-BE49-F238E27FC236}">
                  <a16:creationId xmlns:a16="http://schemas.microsoft.com/office/drawing/2014/main" id="{32419C15-B50A-7BDF-E4E7-281EB808C666}"/>
                </a:ext>
              </a:extLst>
            </p:cNvPr>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49" name="Google Shape;2824;p28">
            <a:extLst>
              <a:ext uri="{FF2B5EF4-FFF2-40B4-BE49-F238E27FC236}">
                <a16:creationId xmlns:a16="http://schemas.microsoft.com/office/drawing/2014/main" id="{0ABA3158-A30E-FBF2-6DE8-898216714062}"/>
              </a:ext>
            </a:extLst>
          </p:cNvPr>
          <p:cNvGrpSpPr/>
          <p:nvPr/>
        </p:nvGrpSpPr>
        <p:grpSpPr>
          <a:xfrm rot="-585918">
            <a:off x="8058037" y="5912299"/>
            <a:ext cx="594337" cy="633472"/>
            <a:chOff x="6007652" y="4071639"/>
            <a:chExt cx="602433" cy="642102"/>
          </a:xfrm>
        </p:grpSpPr>
        <p:sp>
          <p:nvSpPr>
            <p:cNvPr id="50" name="Google Shape;2825;p28">
              <a:extLst>
                <a:ext uri="{FF2B5EF4-FFF2-40B4-BE49-F238E27FC236}">
                  <a16:creationId xmlns:a16="http://schemas.microsoft.com/office/drawing/2014/main" id="{07CD5EB5-6D04-A86A-546C-4D65259EF356}"/>
                </a:ext>
              </a:extLst>
            </p:cNvPr>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 name="Google Shape;2826;p28">
              <a:extLst>
                <a:ext uri="{FF2B5EF4-FFF2-40B4-BE49-F238E27FC236}">
                  <a16:creationId xmlns:a16="http://schemas.microsoft.com/office/drawing/2014/main" id="{DDFC62CA-7AD0-9F2B-78AE-FBFF7CFA5757}"/>
                </a:ext>
              </a:extLst>
            </p:cNvPr>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 name="Google Shape;2827;p28">
              <a:extLst>
                <a:ext uri="{FF2B5EF4-FFF2-40B4-BE49-F238E27FC236}">
                  <a16:creationId xmlns:a16="http://schemas.microsoft.com/office/drawing/2014/main" id="{78FC544B-4581-C706-6BE6-3A2A008967AF}"/>
                </a:ext>
              </a:extLst>
            </p:cNvPr>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 name="Google Shape;2828;p28">
              <a:extLst>
                <a:ext uri="{FF2B5EF4-FFF2-40B4-BE49-F238E27FC236}">
                  <a16:creationId xmlns:a16="http://schemas.microsoft.com/office/drawing/2014/main" id="{685E7F18-7CC4-F178-2907-F8E359D406BF}"/>
                </a:ext>
              </a:extLst>
            </p:cNvPr>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2829;p28">
              <a:extLst>
                <a:ext uri="{FF2B5EF4-FFF2-40B4-BE49-F238E27FC236}">
                  <a16:creationId xmlns:a16="http://schemas.microsoft.com/office/drawing/2014/main" id="{D04DA06D-31AA-DBA5-CEA2-35585FC54DEF}"/>
                </a:ext>
              </a:extLst>
            </p:cNvPr>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2830;p28">
              <a:extLst>
                <a:ext uri="{FF2B5EF4-FFF2-40B4-BE49-F238E27FC236}">
                  <a16:creationId xmlns:a16="http://schemas.microsoft.com/office/drawing/2014/main" id="{980BDE06-54F0-D8FC-C6AC-147101337294}"/>
                </a:ext>
              </a:extLst>
            </p:cNvPr>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2831;p28">
              <a:extLst>
                <a:ext uri="{FF2B5EF4-FFF2-40B4-BE49-F238E27FC236}">
                  <a16:creationId xmlns:a16="http://schemas.microsoft.com/office/drawing/2014/main" id="{301EBC44-E386-B9A7-0C82-05667BFB17BF}"/>
                </a:ext>
              </a:extLst>
            </p:cNvPr>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2832;p28">
              <a:extLst>
                <a:ext uri="{FF2B5EF4-FFF2-40B4-BE49-F238E27FC236}">
                  <a16:creationId xmlns:a16="http://schemas.microsoft.com/office/drawing/2014/main" id="{543A3779-3A8A-2379-2AF2-A94CA53B8EE9}"/>
                </a:ext>
              </a:extLst>
            </p:cNvPr>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2833;p28">
              <a:extLst>
                <a:ext uri="{FF2B5EF4-FFF2-40B4-BE49-F238E27FC236}">
                  <a16:creationId xmlns:a16="http://schemas.microsoft.com/office/drawing/2014/main" id="{B9201322-3D86-D9F1-4BC0-043A6922983D}"/>
                </a:ext>
              </a:extLst>
            </p:cNvPr>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 name="Google Shape;2834;p28">
              <a:extLst>
                <a:ext uri="{FF2B5EF4-FFF2-40B4-BE49-F238E27FC236}">
                  <a16:creationId xmlns:a16="http://schemas.microsoft.com/office/drawing/2014/main" id="{5FB7A886-A6DD-ABF3-9884-34505A134F57}"/>
                </a:ext>
              </a:extLst>
            </p:cNvPr>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60" name="Google Shape;2835;p28">
            <a:extLst>
              <a:ext uri="{FF2B5EF4-FFF2-40B4-BE49-F238E27FC236}">
                <a16:creationId xmlns:a16="http://schemas.microsoft.com/office/drawing/2014/main" id="{79BAC677-A472-F650-2D7C-2BB9385C3DAD}"/>
              </a:ext>
            </a:extLst>
          </p:cNvPr>
          <p:cNvGrpSpPr/>
          <p:nvPr/>
        </p:nvGrpSpPr>
        <p:grpSpPr>
          <a:xfrm flipH="1">
            <a:off x="8643947" y="5653852"/>
            <a:ext cx="718821" cy="818131"/>
            <a:chOff x="6927297" y="3003225"/>
            <a:chExt cx="825599" cy="939660"/>
          </a:xfrm>
        </p:grpSpPr>
        <p:sp>
          <p:nvSpPr>
            <p:cNvPr id="61" name="Google Shape;2836;p28">
              <a:extLst>
                <a:ext uri="{FF2B5EF4-FFF2-40B4-BE49-F238E27FC236}">
                  <a16:creationId xmlns:a16="http://schemas.microsoft.com/office/drawing/2014/main" id="{6DA2FBCF-A3E0-4D64-2D9B-9AF621EE9096}"/>
                </a:ext>
              </a:extLst>
            </p:cNvPr>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 name="Google Shape;2837;p28">
              <a:extLst>
                <a:ext uri="{FF2B5EF4-FFF2-40B4-BE49-F238E27FC236}">
                  <a16:creationId xmlns:a16="http://schemas.microsoft.com/office/drawing/2014/main" id="{9D9FADC1-BD40-58E1-6808-CE05E39EA9E8}"/>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 name="Google Shape;2838;p28">
              <a:extLst>
                <a:ext uri="{FF2B5EF4-FFF2-40B4-BE49-F238E27FC236}">
                  <a16:creationId xmlns:a16="http://schemas.microsoft.com/office/drawing/2014/main" id="{D029CAC0-779B-F1C7-E8A0-7D8A8DFD8260}"/>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 name="Google Shape;2839;p28">
              <a:extLst>
                <a:ext uri="{FF2B5EF4-FFF2-40B4-BE49-F238E27FC236}">
                  <a16:creationId xmlns:a16="http://schemas.microsoft.com/office/drawing/2014/main" id="{C9A9770A-56E2-E1EC-8BC3-061AECAEF13C}"/>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 name="Google Shape;2840;p28">
              <a:extLst>
                <a:ext uri="{FF2B5EF4-FFF2-40B4-BE49-F238E27FC236}">
                  <a16:creationId xmlns:a16="http://schemas.microsoft.com/office/drawing/2014/main" id="{377BDDD6-A1B0-61A9-B523-C0751F7B9E0F}"/>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 name="Google Shape;2841;p28">
              <a:extLst>
                <a:ext uri="{FF2B5EF4-FFF2-40B4-BE49-F238E27FC236}">
                  <a16:creationId xmlns:a16="http://schemas.microsoft.com/office/drawing/2014/main" id="{92C13989-DD38-E5E8-1E69-3E5F2409491F}"/>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 name="Google Shape;2842;p28">
              <a:extLst>
                <a:ext uri="{FF2B5EF4-FFF2-40B4-BE49-F238E27FC236}">
                  <a16:creationId xmlns:a16="http://schemas.microsoft.com/office/drawing/2014/main" id="{D26E632C-4CED-DE87-8F94-6B2BCBFB427E}"/>
                </a:ext>
              </a:extLst>
            </p:cNvPr>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 name="Google Shape;2843;p28">
              <a:extLst>
                <a:ext uri="{FF2B5EF4-FFF2-40B4-BE49-F238E27FC236}">
                  <a16:creationId xmlns:a16="http://schemas.microsoft.com/office/drawing/2014/main" id="{B32D750E-1FFA-647E-633A-E438B636E3FE}"/>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026" name="Picture 2" descr="Thể lệ Cuộc thi mỹ thuật thiếu nhi Việt Nam CẢM XÚC TRONG EM (2022) - Xưởng Nghệ  Thuật ART TREE">
            <a:extLst>
              <a:ext uri="{FF2B5EF4-FFF2-40B4-BE49-F238E27FC236}">
                <a16:creationId xmlns:a16="http://schemas.microsoft.com/office/drawing/2014/main" id="{77211FA8-8644-42F2-AB0F-0E915A509C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4550" y="1859286"/>
            <a:ext cx="7962900" cy="447913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00977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Nhóm 14">
            <a:extLst>
              <a:ext uri="{FF2B5EF4-FFF2-40B4-BE49-F238E27FC236}">
                <a16:creationId xmlns:a16="http://schemas.microsoft.com/office/drawing/2014/main" id="{FCC46AB7-FBA0-4D8E-5A25-6A57A681E5F8}"/>
              </a:ext>
            </a:extLst>
          </p:cNvPr>
          <p:cNvGrpSpPr/>
          <p:nvPr/>
        </p:nvGrpSpPr>
        <p:grpSpPr>
          <a:xfrm>
            <a:off x="971957" y="203528"/>
            <a:ext cx="10353714" cy="1912654"/>
            <a:chOff x="1817219" y="263196"/>
            <a:chExt cx="7765285" cy="1434491"/>
          </a:xfrm>
        </p:grpSpPr>
        <p:sp>
          <p:nvSpPr>
            <p:cNvPr id="14" name="Hình chữ nhật: Góc Tròn 13">
              <a:extLst>
                <a:ext uri="{FF2B5EF4-FFF2-40B4-BE49-F238E27FC236}">
                  <a16:creationId xmlns:a16="http://schemas.microsoft.com/office/drawing/2014/main" id="{415E332C-F5F2-7D0C-64AE-B62A57CAAE85}"/>
                </a:ext>
              </a:extLst>
            </p:cNvPr>
            <p:cNvSpPr/>
            <p:nvPr/>
          </p:nvSpPr>
          <p:spPr>
            <a:xfrm>
              <a:off x="1817219" y="263196"/>
              <a:ext cx="7765285" cy="1434491"/>
            </a:xfrm>
            <a:custGeom>
              <a:avLst/>
              <a:gdLst>
                <a:gd name="connsiteX0" fmla="*/ 0 w 7765285"/>
                <a:gd name="connsiteY0" fmla="*/ 239087 h 1434491"/>
                <a:gd name="connsiteX1" fmla="*/ 239087 w 7765285"/>
                <a:gd name="connsiteY1" fmla="*/ 0 h 1434491"/>
                <a:gd name="connsiteX2" fmla="*/ 7526198 w 7765285"/>
                <a:gd name="connsiteY2" fmla="*/ 0 h 1434491"/>
                <a:gd name="connsiteX3" fmla="*/ 7765285 w 7765285"/>
                <a:gd name="connsiteY3" fmla="*/ 239087 h 1434491"/>
                <a:gd name="connsiteX4" fmla="*/ 7765285 w 7765285"/>
                <a:gd name="connsiteY4" fmla="*/ 1195404 h 1434491"/>
                <a:gd name="connsiteX5" fmla="*/ 7526198 w 7765285"/>
                <a:gd name="connsiteY5" fmla="*/ 1434491 h 1434491"/>
                <a:gd name="connsiteX6" fmla="*/ 239087 w 7765285"/>
                <a:gd name="connsiteY6" fmla="*/ 1434491 h 1434491"/>
                <a:gd name="connsiteX7" fmla="*/ 0 w 7765285"/>
                <a:gd name="connsiteY7" fmla="*/ 1195404 h 1434491"/>
                <a:gd name="connsiteX8" fmla="*/ 0 w 7765285"/>
                <a:gd name="connsiteY8" fmla="*/ 239087 h 1434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65285" h="1434491" fill="none" extrusionOk="0">
                  <a:moveTo>
                    <a:pt x="0" y="239087"/>
                  </a:moveTo>
                  <a:cubicBezTo>
                    <a:pt x="395" y="117726"/>
                    <a:pt x="115304" y="13865"/>
                    <a:pt x="239087" y="0"/>
                  </a:cubicBezTo>
                  <a:cubicBezTo>
                    <a:pt x="1287761" y="72427"/>
                    <a:pt x="4951079" y="61419"/>
                    <a:pt x="7526198" y="0"/>
                  </a:cubicBezTo>
                  <a:cubicBezTo>
                    <a:pt x="7654835" y="-23453"/>
                    <a:pt x="7750525" y="102578"/>
                    <a:pt x="7765285" y="239087"/>
                  </a:cubicBezTo>
                  <a:cubicBezTo>
                    <a:pt x="7800063" y="413707"/>
                    <a:pt x="7814056" y="1059939"/>
                    <a:pt x="7765285" y="1195404"/>
                  </a:cubicBezTo>
                  <a:cubicBezTo>
                    <a:pt x="7767897" y="1314189"/>
                    <a:pt x="7645243" y="1419919"/>
                    <a:pt x="7526198" y="1434491"/>
                  </a:cubicBezTo>
                  <a:cubicBezTo>
                    <a:pt x="5000487" y="1464318"/>
                    <a:pt x="3840016" y="1355185"/>
                    <a:pt x="239087" y="1434491"/>
                  </a:cubicBezTo>
                  <a:cubicBezTo>
                    <a:pt x="131026" y="1431780"/>
                    <a:pt x="-18639" y="1331134"/>
                    <a:pt x="0" y="1195404"/>
                  </a:cubicBezTo>
                  <a:cubicBezTo>
                    <a:pt x="10506" y="1061193"/>
                    <a:pt x="57542" y="474508"/>
                    <a:pt x="0" y="239087"/>
                  </a:cubicBezTo>
                  <a:close/>
                </a:path>
                <a:path w="7765285" h="1434491" stroke="0" extrusionOk="0">
                  <a:moveTo>
                    <a:pt x="0" y="239087"/>
                  </a:moveTo>
                  <a:cubicBezTo>
                    <a:pt x="7118" y="108983"/>
                    <a:pt x="108865" y="3796"/>
                    <a:pt x="239087" y="0"/>
                  </a:cubicBezTo>
                  <a:cubicBezTo>
                    <a:pt x="1721368" y="123000"/>
                    <a:pt x="5120979" y="-96860"/>
                    <a:pt x="7526198" y="0"/>
                  </a:cubicBezTo>
                  <a:cubicBezTo>
                    <a:pt x="7649774" y="-6454"/>
                    <a:pt x="7773859" y="89757"/>
                    <a:pt x="7765285" y="239087"/>
                  </a:cubicBezTo>
                  <a:cubicBezTo>
                    <a:pt x="7844413" y="593007"/>
                    <a:pt x="7704943" y="782831"/>
                    <a:pt x="7765285" y="1195404"/>
                  </a:cubicBezTo>
                  <a:cubicBezTo>
                    <a:pt x="7748993" y="1333350"/>
                    <a:pt x="7637312" y="1431066"/>
                    <a:pt x="7526198" y="1434491"/>
                  </a:cubicBezTo>
                  <a:cubicBezTo>
                    <a:pt x="5846938" y="1273784"/>
                    <a:pt x="1607568" y="1474158"/>
                    <a:pt x="239087" y="1434491"/>
                  </a:cubicBezTo>
                  <a:cubicBezTo>
                    <a:pt x="103904" y="1433857"/>
                    <a:pt x="-4341" y="1325482"/>
                    <a:pt x="0" y="1195404"/>
                  </a:cubicBezTo>
                  <a:cubicBezTo>
                    <a:pt x="-23231" y="988690"/>
                    <a:pt x="-3707" y="601412"/>
                    <a:pt x="0" y="239087"/>
                  </a:cubicBezTo>
                  <a:close/>
                </a:path>
              </a:pathLst>
            </a:custGeom>
            <a:solidFill>
              <a:srgbClr val="FCE6D0"/>
            </a:solidFill>
            <a:ln w="12700">
              <a:solidFill>
                <a:schemeClr val="accent5"/>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13" name="Hộp Văn bản 12">
              <a:extLst>
                <a:ext uri="{FF2B5EF4-FFF2-40B4-BE49-F238E27FC236}">
                  <a16:creationId xmlns:a16="http://schemas.microsoft.com/office/drawing/2014/main" id="{0456EAC6-E253-1B6D-4C4F-7765381C13A1}"/>
                </a:ext>
              </a:extLst>
            </p:cNvPr>
            <p:cNvSpPr txBox="1"/>
            <p:nvPr/>
          </p:nvSpPr>
          <p:spPr>
            <a:xfrm>
              <a:off x="1932772" y="377772"/>
              <a:ext cx="7459734" cy="105423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267" b="1" i="0" u="none" strike="noStrike" kern="0" cap="none" spc="0" normalizeH="0" baseline="0" noProof="0">
                  <a:ln>
                    <a:noFill/>
                  </a:ln>
                  <a:solidFill>
                    <a:srgbClr val="042613"/>
                  </a:solidFill>
                  <a:effectLst/>
                  <a:uLnTx/>
                  <a:uFillTx/>
                  <a:latin typeface="Calibri"/>
                  <a:ea typeface="+mn-ea"/>
                  <a:cs typeface="Arial"/>
                  <a:sym typeface="Arial"/>
                </a:rPr>
                <a:t>Cuộc thi vẽ tranh với chủ đề 'Thiếu nhi Việt Nam - Mừng Đại hội Đoàn'</a:t>
              </a:r>
              <a:endParaRPr kumimoji="0" lang="en-US" sz="4267" b="1" i="0" u="none" strike="noStrike" kern="0" cap="none" spc="0" normalizeH="0" baseline="0" noProof="0" dirty="0">
                <a:ln>
                  <a:noFill/>
                </a:ln>
                <a:solidFill>
                  <a:srgbClr val="042613"/>
                </a:solidFill>
                <a:effectLst/>
                <a:uLnTx/>
                <a:uFillTx/>
                <a:latin typeface="Calibri"/>
                <a:ea typeface="+mn-ea"/>
                <a:cs typeface="Arial"/>
                <a:sym typeface="Arial"/>
              </a:endParaRPr>
            </a:p>
          </p:txBody>
        </p:sp>
      </p:grpSp>
      <p:grpSp>
        <p:nvGrpSpPr>
          <p:cNvPr id="29" name="Google Shape;2571;p28">
            <a:extLst>
              <a:ext uri="{FF2B5EF4-FFF2-40B4-BE49-F238E27FC236}">
                <a16:creationId xmlns:a16="http://schemas.microsoft.com/office/drawing/2014/main" id="{0EC5426F-2375-FBB9-AD8F-ABD19FE2C4A6}"/>
              </a:ext>
            </a:extLst>
          </p:cNvPr>
          <p:cNvGrpSpPr/>
          <p:nvPr/>
        </p:nvGrpSpPr>
        <p:grpSpPr>
          <a:xfrm>
            <a:off x="876707" y="5990147"/>
            <a:ext cx="718821" cy="818131"/>
            <a:chOff x="6927297" y="3003225"/>
            <a:chExt cx="825599" cy="939660"/>
          </a:xfrm>
        </p:grpSpPr>
        <p:sp>
          <p:nvSpPr>
            <p:cNvPr id="30" name="Google Shape;2572;p28">
              <a:extLst>
                <a:ext uri="{FF2B5EF4-FFF2-40B4-BE49-F238E27FC236}">
                  <a16:creationId xmlns:a16="http://schemas.microsoft.com/office/drawing/2014/main" id="{4A343D04-7EF8-CD5A-8844-5EFF20584965}"/>
                </a:ext>
              </a:extLst>
            </p:cNvPr>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573;p28">
              <a:extLst>
                <a:ext uri="{FF2B5EF4-FFF2-40B4-BE49-F238E27FC236}">
                  <a16:creationId xmlns:a16="http://schemas.microsoft.com/office/drawing/2014/main" id="{FFCC977B-4037-022F-6CDF-CC47BCF3C012}"/>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574;p28">
              <a:extLst>
                <a:ext uri="{FF2B5EF4-FFF2-40B4-BE49-F238E27FC236}">
                  <a16:creationId xmlns:a16="http://schemas.microsoft.com/office/drawing/2014/main" id="{4C9EA19E-0D54-58B0-14D4-12F2711192EB}"/>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2575;p28">
              <a:extLst>
                <a:ext uri="{FF2B5EF4-FFF2-40B4-BE49-F238E27FC236}">
                  <a16:creationId xmlns:a16="http://schemas.microsoft.com/office/drawing/2014/main" id="{A3817EB8-97C0-8910-DA50-A94172F851B0}"/>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2576;p28">
              <a:extLst>
                <a:ext uri="{FF2B5EF4-FFF2-40B4-BE49-F238E27FC236}">
                  <a16:creationId xmlns:a16="http://schemas.microsoft.com/office/drawing/2014/main" id="{25DF356C-4F92-1570-74F8-31A3D188449F}"/>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2577;p28">
              <a:extLst>
                <a:ext uri="{FF2B5EF4-FFF2-40B4-BE49-F238E27FC236}">
                  <a16:creationId xmlns:a16="http://schemas.microsoft.com/office/drawing/2014/main" id="{FC63B5B8-5084-E844-9A5D-8C216721C1F8}"/>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2578;p28">
              <a:extLst>
                <a:ext uri="{FF2B5EF4-FFF2-40B4-BE49-F238E27FC236}">
                  <a16:creationId xmlns:a16="http://schemas.microsoft.com/office/drawing/2014/main" id="{97300C8F-3D10-4B99-5D6F-9BF55328E84A}"/>
                </a:ext>
              </a:extLst>
            </p:cNvPr>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2579;p28">
              <a:extLst>
                <a:ext uri="{FF2B5EF4-FFF2-40B4-BE49-F238E27FC236}">
                  <a16:creationId xmlns:a16="http://schemas.microsoft.com/office/drawing/2014/main" id="{D5E4B3EA-8B46-276C-D8BD-7A85C0BF6D0D}"/>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8" name="Google Shape;2589;p28">
            <a:extLst>
              <a:ext uri="{FF2B5EF4-FFF2-40B4-BE49-F238E27FC236}">
                <a16:creationId xmlns:a16="http://schemas.microsoft.com/office/drawing/2014/main" id="{1FBF35AB-DD39-3A90-9C1C-5F461B76B6FD}"/>
              </a:ext>
            </a:extLst>
          </p:cNvPr>
          <p:cNvGrpSpPr/>
          <p:nvPr/>
        </p:nvGrpSpPr>
        <p:grpSpPr>
          <a:xfrm>
            <a:off x="60661" y="6126962"/>
            <a:ext cx="594320" cy="633455"/>
            <a:chOff x="6007652" y="4071639"/>
            <a:chExt cx="602433" cy="642102"/>
          </a:xfrm>
        </p:grpSpPr>
        <p:sp>
          <p:nvSpPr>
            <p:cNvPr id="39" name="Google Shape;2590;p28">
              <a:extLst>
                <a:ext uri="{FF2B5EF4-FFF2-40B4-BE49-F238E27FC236}">
                  <a16:creationId xmlns:a16="http://schemas.microsoft.com/office/drawing/2014/main" id="{C315AE0C-D141-9296-2ED7-B439776B8867}"/>
                </a:ext>
              </a:extLst>
            </p:cNvPr>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2591;p28">
              <a:extLst>
                <a:ext uri="{FF2B5EF4-FFF2-40B4-BE49-F238E27FC236}">
                  <a16:creationId xmlns:a16="http://schemas.microsoft.com/office/drawing/2014/main" id="{C6F54190-ED62-1133-768D-BD5F6C634BE2}"/>
                </a:ext>
              </a:extLst>
            </p:cNvPr>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2592;p28">
              <a:extLst>
                <a:ext uri="{FF2B5EF4-FFF2-40B4-BE49-F238E27FC236}">
                  <a16:creationId xmlns:a16="http://schemas.microsoft.com/office/drawing/2014/main" id="{1BE8D9DF-2D7B-176B-E424-B2EAD8C79415}"/>
                </a:ext>
              </a:extLst>
            </p:cNvPr>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2593;p28">
              <a:extLst>
                <a:ext uri="{FF2B5EF4-FFF2-40B4-BE49-F238E27FC236}">
                  <a16:creationId xmlns:a16="http://schemas.microsoft.com/office/drawing/2014/main" id="{0986DB8B-31DB-BBF5-64DE-ED95C61265CC}"/>
                </a:ext>
              </a:extLst>
            </p:cNvPr>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2594;p28">
              <a:extLst>
                <a:ext uri="{FF2B5EF4-FFF2-40B4-BE49-F238E27FC236}">
                  <a16:creationId xmlns:a16="http://schemas.microsoft.com/office/drawing/2014/main" id="{38BF65FC-218C-5680-236A-DB35E1B788FB}"/>
                </a:ext>
              </a:extLst>
            </p:cNvPr>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2595;p28">
              <a:extLst>
                <a:ext uri="{FF2B5EF4-FFF2-40B4-BE49-F238E27FC236}">
                  <a16:creationId xmlns:a16="http://schemas.microsoft.com/office/drawing/2014/main" id="{EF0CE98E-F89A-4316-ECCC-1EA6E1F1323A}"/>
                </a:ext>
              </a:extLst>
            </p:cNvPr>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2596;p28">
              <a:extLst>
                <a:ext uri="{FF2B5EF4-FFF2-40B4-BE49-F238E27FC236}">
                  <a16:creationId xmlns:a16="http://schemas.microsoft.com/office/drawing/2014/main" id="{29CD697B-4F12-0CBF-5003-793BA2256DE9}"/>
                </a:ext>
              </a:extLst>
            </p:cNvPr>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2597;p28">
              <a:extLst>
                <a:ext uri="{FF2B5EF4-FFF2-40B4-BE49-F238E27FC236}">
                  <a16:creationId xmlns:a16="http://schemas.microsoft.com/office/drawing/2014/main" id="{461B9FDE-500B-EC89-208B-187975A79CFD}"/>
                </a:ext>
              </a:extLst>
            </p:cNvPr>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2598;p28">
              <a:extLst>
                <a:ext uri="{FF2B5EF4-FFF2-40B4-BE49-F238E27FC236}">
                  <a16:creationId xmlns:a16="http://schemas.microsoft.com/office/drawing/2014/main" id="{1E5A9768-D5A6-2EBE-A2F0-3859ADEDDC0A}"/>
                </a:ext>
              </a:extLst>
            </p:cNvPr>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2599;p28">
              <a:extLst>
                <a:ext uri="{FF2B5EF4-FFF2-40B4-BE49-F238E27FC236}">
                  <a16:creationId xmlns:a16="http://schemas.microsoft.com/office/drawing/2014/main" id="{32419C15-B50A-7BDF-E4E7-281EB808C666}"/>
                </a:ext>
              </a:extLst>
            </p:cNvPr>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9" name="Google Shape;2824;p28">
            <a:extLst>
              <a:ext uri="{FF2B5EF4-FFF2-40B4-BE49-F238E27FC236}">
                <a16:creationId xmlns:a16="http://schemas.microsoft.com/office/drawing/2014/main" id="{0ABA3158-A30E-FBF2-6DE8-898216714062}"/>
              </a:ext>
            </a:extLst>
          </p:cNvPr>
          <p:cNvGrpSpPr/>
          <p:nvPr/>
        </p:nvGrpSpPr>
        <p:grpSpPr>
          <a:xfrm rot="-585918">
            <a:off x="8058037" y="5912299"/>
            <a:ext cx="594337" cy="633472"/>
            <a:chOff x="6007652" y="4071639"/>
            <a:chExt cx="602433" cy="642102"/>
          </a:xfrm>
        </p:grpSpPr>
        <p:sp>
          <p:nvSpPr>
            <p:cNvPr id="50" name="Google Shape;2825;p28">
              <a:extLst>
                <a:ext uri="{FF2B5EF4-FFF2-40B4-BE49-F238E27FC236}">
                  <a16:creationId xmlns:a16="http://schemas.microsoft.com/office/drawing/2014/main" id="{07CD5EB5-6D04-A86A-546C-4D65259EF356}"/>
                </a:ext>
              </a:extLst>
            </p:cNvPr>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2826;p28">
              <a:extLst>
                <a:ext uri="{FF2B5EF4-FFF2-40B4-BE49-F238E27FC236}">
                  <a16:creationId xmlns:a16="http://schemas.microsoft.com/office/drawing/2014/main" id="{DDFC62CA-7AD0-9F2B-78AE-FBFF7CFA5757}"/>
                </a:ext>
              </a:extLst>
            </p:cNvPr>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2827;p28">
              <a:extLst>
                <a:ext uri="{FF2B5EF4-FFF2-40B4-BE49-F238E27FC236}">
                  <a16:creationId xmlns:a16="http://schemas.microsoft.com/office/drawing/2014/main" id="{78FC544B-4581-C706-6BE6-3A2A008967AF}"/>
                </a:ext>
              </a:extLst>
            </p:cNvPr>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2828;p28">
              <a:extLst>
                <a:ext uri="{FF2B5EF4-FFF2-40B4-BE49-F238E27FC236}">
                  <a16:creationId xmlns:a16="http://schemas.microsoft.com/office/drawing/2014/main" id="{685E7F18-7CC4-F178-2907-F8E359D406BF}"/>
                </a:ext>
              </a:extLst>
            </p:cNvPr>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2829;p28">
              <a:extLst>
                <a:ext uri="{FF2B5EF4-FFF2-40B4-BE49-F238E27FC236}">
                  <a16:creationId xmlns:a16="http://schemas.microsoft.com/office/drawing/2014/main" id="{D04DA06D-31AA-DBA5-CEA2-35585FC54DEF}"/>
                </a:ext>
              </a:extLst>
            </p:cNvPr>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2830;p28">
              <a:extLst>
                <a:ext uri="{FF2B5EF4-FFF2-40B4-BE49-F238E27FC236}">
                  <a16:creationId xmlns:a16="http://schemas.microsoft.com/office/drawing/2014/main" id="{980BDE06-54F0-D8FC-C6AC-147101337294}"/>
                </a:ext>
              </a:extLst>
            </p:cNvPr>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2831;p28">
              <a:extLst>
                <a:ext uri="{FF2B5EF4-FFF2-40B4-BE49-F238E27FC236}">
                  <a16:creationId xmlns:a16="http://schemas.microsoft.com/office/drawing/2014/main" id="{301EBC44-E386-B9A7-0C82-05667BFB17BF}"/>
                </a:ext>
              </a:extLst>
            </p:cNvPr>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2832;p28">
              <a:extLst>
                <a:ext uri="{FF2B5EF4-FFF2-40B4-BE49-F238E27FC236}">
                  <a16:creationId xmlns:a16="http://schemas.microsoft.com/office/drawing/2014/main" id="{543A3779-3A8A-2379-2AF2-A94CA53B8EE9}"/>
                </a:ext>
              </a:extLst>
            </p:cNvPr>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2833;p28">
              <a:extLst>
                <a:ext uri="{FF2B5EF4-FFF2-40B4-BE49-F238E27FC236}">
                  <a16:creationId xmlns:a16="http://schemas.microsoft.com/office/drawing/2014/main" id="{B9201322-3D86-D9F1-4BC0-043A6922983D}"/>
                </a:ext>
              </a:extLst>
            </p:cNvPr>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2834;p28">
              <a:extLst>
                <a:ext uri="{FF2B5EF4-FFF2-40B4-BE49-F238E27FC236}">
                  <a16:creationId xmlns:a16="http://schemas.microsoft.com/office/drawing/2014/main" id="{5FB7A886-A6DD-ABF3-9884-34505A134F57}"/>
                </a:ext>
              </a:extLst>
            </p:cNvPr>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0" name="Google Shape;2835;p28">
            <a:extLst>
              <a:ext uri="{FF2B5EF4-FFF2-40B4-BE49-F238E27FC236}">
                <a16:creationId xmlns:a16="http://schemas.microsoft.com/office/drawing/2014/main" id="{79BAC677-A472-F650-2D7C-2BB9385C3DAD}"/>
              </a:ext>
            </a:extLst>
          </p:cNvPr>
          <p:cNvGrpSpPr/>
          <p:nvPr/>
        </p:nvGrpSpPr>
        <p:grpSpPr>
          <a:xfrm flipH="1">
            <a:off x="8643947" y="5653852"/>
            <a:ext cx="718821" cy="818131"/>
            <a:chOff x="6927297" y="3003225"/>
            <a:chExt cx="825599" cy="939660"/>
          </a:xfrm>
        </p:grpSpPr>
        <p:sp>
          <p:nvSpPr>
            <p:cNvPr id="61" name="Google Shape;2836;p28">
              <a:extLst>
                <a:ext uri="{FF2B5EF4-FFF2-40B4-BE49-F238E27FC236}">
                  <a16:creationId xmlns:a16="http://schemas.microsoft.com/office/drawing/2014/main" id="{6DA2FBCF-A3E0-4D64-2D9B-9AF621EE9096}"/>
                </a:ext>
              </a:extLst>
            </p:cNvPr>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2837;p28">
              <a:extLst>
                <a:ext uri="{FF2B5EF4-FFF2-40B4-BE49-F238E27FC236}">
                  <a16:creationId xmlns:a16="http://schemas.microsoft.com/office/drawing/2014/main" id="{9D9FADC1-BD40-58E1-6808-CE05E39EA9E8}"/>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2838;p28">
              <a:extLst>
                <a:ext uri="{FF2B5EF4-FFF2-40B4-BE49-F238E27FC236}">
                  <a16:creationId xmlns:a16="http://schemas.microsoft.com/office/drawing/2014/main" id="{D029CAC0-779B-F1C7-E8A0-7D8A8DFD8260}"/>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2839;p28">
              <a:extLst>
                <a:ext uri="{FF2B5EF4-FFF2-40B4-BE49-F238E27FC236}">
                  <a16:creationId xmlns:a16="http://schemas.microsoft.com/office/drawing/2014/main" id="{C9A9770A-56E2-E1EC-8BC3-061AECAEF13C}"/>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2840;p28">
              <a:extLst>
                <a:ext uri="{FF2B5EF4-FFF2-40B4-BE49-F238E27FC236}">
                  <a16:creationId xmlns:a16="http://schemas.microsoft.com/office/drawing/2014/main" id="{377BDDD6-A1B0-61A9-B523-C0751F7B9E0F}"/>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2841;p28">
              <a:extLst>
                <a:ext uri="{FF2B5EF4-FFF2-40B4-BE49-F238E27FC236}">
                  <a16:creationId xmlns:a16="http://schemas.microsoft.com/office/drawing/2014/main" id="{92C13989-DD38-E5E8-1E69-3E5F2409491F}"/>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2842;p28">
              <a:extLst>
                <a:ext uri="{FF2B5EF4-FFF2-40B4-BE49-F238E27FC236}">
                  <a16:creationId xmlns:a16="http://schemas.microsoft.com/office/drawing/2014/main" id="{D26E632C-4CED-DE87-8F94-6B2BCBFB427E}"/>
                </a:ext>
              </a:extLst>
            </p:cNvPr>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2843;p28">
              <a:extLst>
                <a:ext uri="{FF2B5EF4-FFF2-40B4-BE49-F238E27FC236}">
                  <a16:creationId xmlns:a16="http://schemas.microsoft.com/office/drawing/2014/main" id="{B32D750E-1FFA-647E-633A-E438B636E3FE}"/>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146" name="Picture 2" descr="Vẽ tranh Thiếu nhi Việt Nam mừng đại hội Đoàn | Vẽ tranh đại hội Đoàn đơn  giản và đẹp P4 - YouTube">
            <a:extLst>
              <a:ext uri="{FF2B5EF4-FFF2-40B4-BE49-F238E27FC236}">
                <a16:creationId xmlns:a16="http://schemas.microsoft.com/office/drawing/2014/main" id="{0DC82F34-7E56-42D8-9C4D-550D3F01B0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7123" y="2339403"/>
            <a:ext cx="7654627" cy="4305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59778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07"/>
        <p:cNvGrpSpPr/>
        <p:nvPr/>
      </p:nvGrpSpPr>
      <p:grpSpPr>
        <a:xfrm>
          <a:off x="0" y="0"/>
          <a:ext cx="0" cy="0"/>
          <a:chOff x="0" y="0"/>
          <a:chExt cx="0" cy="0"/>
        </a:xfrm>
      </p:grpSpPr>
      <p:sp>
        <p:nvSpPr>
          <p:cNvPr id="2408" name="Google Shape;2408;p27"/>
          <p:cNvSpPr/>
          <p:nvPr/>
        </p:nvSpPr>
        <p:spPr>
          <a:xfrm>
            <a:off x="944321" y="6287223"/>
            <a:ext cx="2717200" cy="370400"/>
          </a:xfrm>
          <a:prstGeom prst="ellipse">
            <a:avLst/>
          </a:prstGeom>
          <a:solidFill>
            <a:srgbClr val="2D9537">
              <a:alpha val="169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409" name="Google Shape;2409;p27"/>
          <p:cNvGrpSpPr/>
          <p:nvPr/>
        </p:nvGrpSpPr>
        <p:grpSpPr>
          <a:xfrm flipH="1">
            <a:off x="6821880" y="5493919"/>
            <a:ext cx="718821" cy="818131"/>
            <a:chOff x="6927297" y="3003225"/>
            <a:chExt cx="825599" cy="939660"/>
          </a:xfrm>
        </p:grpSpPr>
        <p:sp>
          <p:nvSpPr>
            <p:cNvPr id="2410" name="Google Shape;2410;p27"/>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1" name="Google Shape;2411;p27"/>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2" name="Google Shape;2412;p27"/>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3" name="Google Shape;2413;p27"/>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4" name="Google Shape;2414;p27"/>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5" name="Google Shape;241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6" name="Google Shape;2416;p27"/>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7" name="Google Shape;241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420" name="Google Shape;2420;p27"/>
          <p:cNvGrpSpPr/>
          <p:nvPr/>
        </p:nvGrpSpPr>
        <p:grpSpPr>
          <a:xfrm>
            <a:off x="1432794" y="4119115"/>
            <a:ext cx="2531119" cy="2416392"/>
            <a:chOff x="5615910" y="3442995"/>
            <a:chExt cx="1249812" cy="1193005"/>
          </a:xfrm>
        </p:grpSpPr>
        <p:sp>
          <p:nvSpPr>
            <p:cNvPr id="2421" name="Google Shape;2421;p27"/>
            <p:cNvSpPr/>
            <p:nvPr/>
          </p:nvSpPr>
          <p:spPr>
            <a:xfrm>
              <a:off x="5615910" y="3442995"/>
              <a:ext cx="1249812" cy="1193005"/>
            </a:xfrm>
            <a:custGeom>
              <a:avLst/>
              <a:gdLst/>
              <a:ahLst/>
              <a:cxnLst/>
              <a:rect l="l" t="t" r="r" b="b"/>
              <a:pathLst>
                <a:path w="38282" h="36542" extrusionOk="0">
                  <a:moveTo>
                    <a:pt x="26767" y="0"/>
                  </a:moveTo>
                  <a:cubicBezTo>
                    <a:pt x="26631" y="0"/>
                    <a:pt x="26495" y="26"/>
                    <a:pt x="26365" y="77"/>
                  </a:cubicBezTo>
                  <a:cubicBezTo>
                    <a:pt x="26095" y="183"/>
                    <a:pt x="25876" y="397"/>
                    <a:pt x="25761" y="664"/>
                  </a:cubicBezTo>
                  <a:lnTo>
                    <a:pt x="21790" y="9862"/>
                  </a:lnTo>
                  <a:cubicBezTo>
                    <a:pt x="21722" y="9788"/>
                    <a:pt x="21652" y="9717"/>
                    <a:pt x="21580" y="9648"/>
                  </a:cubicBezTo>
                  <a:cubicBezTo>
                    <a:pt x="21598" y="9475"/>
                    <a:pt x="21586" y="9300"/>
                    <a:pt x="21543" y="9133"/>
                  </a:cubicBezTo>
                  <a:cubicBezTo>
                    <a:pt x="21472" y="8850"/>
                    <a:pt x="21312" y="8589"/>
                    <a:pt x="21090" y="8381"/>
                  </a:cubicBezTo>
                  <a:cubicBezTo>
                    <a:pt x="21127" y="8315"/>
                    <a:pt x="21160" y="8243"/>
                    <a:pt x="21190" y="8168"/>
                  </a:cubicBezTo>
                  <a:cubicBezTo>
                    <a:pt x="21434" y="7532"/>
                    <a:pt x="21271" y="6827"/>
                    <a:pt x="20786" y="6409"/>
                  </a:cubicBezTo>
                  <a:cubicBezTo>
                    <a:pt x="20514" y="6177"/>
                    <a:pt x="20159" y="6051"/>
                    <a:pt x="19788" y="6051"/>
                  </a:cubicBezTo>
                  <a:cubicBezTo>
                    <a:pt x="19765" y="6051"/>
                    <a:pt x="19741" y="6052"/>
                    <a:pt x="19718" y="6053"/>
                  </a:cubicBezTo>
                  <a:cubicBezTo>
                    <a:pt x="19624" y="5970"/>
                    <a:pt x="19522" y="5896"/>
                    <a:pt x="19411" y="5837"/>
                  </a:cubicBezTo>
                  <a:cubicBezTo>
                    <a:pt x="19183" y="5713"/>
                    <a:pt x="18928" y="5649"/>
                    <a:pt x="18668" y="5649"/>
                  </a:cubicBezTo>
                  <a:cubicBezTo>
                    <a:pt x="18625" y="5649"/>
                    <a:pt x="18583" y="5650"/>
                    <a:pt x="18541" y="5654"/>
                  </a:cubicBezTo>
                  <a:cubicBezTo>
                    <a:pt x="18451" y="5661"/>
                    <a:pt x="18363" y="5676"/>
                    <a:pt x="18277" y="5698"/>
                  </a:cubicBezTo>
                  <a:cubicBezTo>
                    <a:pt x="18206" y="5631"/>
                    <a:pt x="18134" y="5567"/>
                    <a:pt x="18061" y="5507"/>
                  </a:cubicBezTo>
                  <a:cubicBezTo>
                    <a:pt x="18061" y="5507"/>
                    <a:pt x="17529" y="5146"/>
                    <a:pt x="17343" y="5042"/>
                  </a:cubicBezTo>
                  <a:cubicBezTo>
                    <a:pt x="17219" y="4972"/>
                    <a:pt x="16997" y="4927"/>
                    <a:pt x="16735" y="4927"/>
                  </a:cubicBezTo>
                  <a:cubicBezTo>
                    <a:pt x="16218" y="4927"/>
                    <a:pt x="15545" y="5102"/>
                    <a:pt x="15165" y="5604"/>
                  </a:cubicBezTo>
                  <a:cubicBezTo>
                    <a:pt x="15177" y="5609"/>
                    <a:pt x="15188" y="5614"/>
                    <a:pt x="15198" y="5620"/>
                  </a:cubicBezTo>
                  <a:cubicBezTo>
                    <a:pt x="15784" y="5919"/>
                    <a:pt x="15839" y="6736"/>
                    <a:pt x="15303" y="7116"/>
                  </a:cubicBezTo>
                  <a:cubicBezTo>
                    <a:pt x="14817" y="7459"/>
                    <a:pt x="14212" y="7873"/>
                    <a:pt x="13802" y="8102"/>
                  </a:cubicBezTo>
                  <a:lnTo>
                    <a:pt x="13733" y="8140"/>
                  </a:lnTo>
                  <a:cubicBezTo>
                    <a:pt x="13097" y="8495"/>
                    <a:pt x="12321" y="8982"/>
                    <a:pt x="11772" y="9675"/>
                  </a:cubicBezTo>
                  <a:cubicBezTo>
                    <a:pt x="11661" y="9739"/>
                    <a:pt x="11558" y="9816"/>
                    <a:pt x="11464" y="9905"/>
                  </a:cubicBezTo>
                  <a:cubicBezTo>
                    <a:pt x="11459" y="9905"/>
                    <a:pt x="11455" y="9905"/>
                    <a:pt x="11450" y="9905"/>
                  </a:cubicBezTo>
                  <a:cubicBezTo>
                    <a:pt x="11330" y="9905"/>
                    <a:pt x="11209" y="9918"/>
                    <a:pt x="11092" y="9944"/>
                  </a:cubicBezTo>
                  <a:cubicBezTo>
                    <a:pt x="10875" y="9993"/>
                    <a:pt x="10669" y="10090"/>
                    <a:pt x="10491" y="10225"/>
                  </a:cubicBezTo>
                  <a:cubicBezTo>
                    <a:pt x="10249" y="10308"/>
                    <a:pt x="10018" y="10404"/>
                    <a:pt x="9799" y="10512"/>
                  </a:cubicBezTo>
                  <a:cubicBezTo>
                    <a:pt x="9273" y="10774"/>
                    <a:pt x="8736" y="11180"/>
                    <a:pt x="8326" y="11626"/>
                  </a:cubicBezTo>
                  <a:cubicBezTo>
                    <a:pt x="7830" y="12167"/>
                    <a:pt x="7534" y="12750"/>
                    <a:pt x="7458" y="13328"/>
                  </a:cubicBezTo>
                  <a:cubicBezTo>
                    <a:pt x="7158" y="13484"/>
                    <a:pt x="6878" y="13656"/>
                    <a:pt x="6622" y="13846"/>
                  </a:cubicBezTo>
                  <a:cubicBezTo>
                    <a:pt x="6120" y="14219"/>
                    <a:pt x="5705" y="14660"/>
                    <a:pt x="5387" y="15157"/>
                  </a:cubicBezTo>
                  <a:cubicBezTo>
                    <a:pt x="5068" y="15656"/>
                    <a:pt x="4872" y="16201"/>
                    <a:pt x="4807" y="16758"/>
                  </a:cubicBezTo>
                  <a:cubicBezTo>
                    <a:pt x="4610" y="16937"/>
                    <a:pt x="4438" y="17143"/>
                    <a:pt x="4298" y="17371"/>
                  </a:cubicBezTo>
                  <a:cubicBezTo>
                    <a:pt x="4180" y="17562"/>
                    <a:pt x="4089" y="17761"/>
                    <a:pt x="4026" y="17964"/>
                  </a:cubicBezTo>
                  <a:cubicBezTo>
                    <a:pt x="3971" y="17988"/>
                    <a:pt x="3916" y="18014"/>
                    <a:pt x="3862" y="18042"/>
                  </a:cubicBezTo>
                  <a:cubicBezTo>
                    <a:pt x="2907" y="18090"/>
                    <a:pt x="2009" y="18419"/>
                    <a:pt x="1249" y="19004"/>
                  </a:cubicBezTo>
                  <a:cubicBezTo>
                    <a:pt x="625" y="19483"/>
                    <a:pt x="301" y="19978"/>
                    <a:pt x="266" y="20032"/>
                  </a:cubicBezTo>
                  <a:lnTo>
                    <a:pt x="0" y="20451"/>
                  </a:lnTo>
                  <a:lnTo>
                    <a:pt x="686" y="22288"/>
                  </a:lnTo>
                  <a:lnTo>
                    <a:pt x="734" y="22414"/>
                  </a:lnTo>
                  <a:lnTo>
                    <a:pt x="1726" y="25067"/>
                  </a:lnTo>
                  <a:cubicBezTo>
                    <a:pt x="1733" y="25090"/>
                    <a:pt x="1742" y="25113"/>
                    <a:pt x="1751" y="25135"/>
                  </a:cubicBezTo>
                  <a:lnTo>
                    <a:pt x="5276" y="34571"/>
                  </a:lnTo>
                  <a:lnTo>
                    <a:pt x="5648" y="34744"/>
                  </a:lnTo>
                  <a:cubicBezTo>
                    <a:pt x="6005" y="34909"/>
                    <a:pt x="6331" y="35047"/>
                    <a:pt x="6649" y="35170"/>
                  </a:cubicBezTo>
                  <a:lnTo>
                    <a:pt x="6757" y="35210"/>
                  </a:lnTo>
                  <a:cubicBezTo>
                    <a:pt x="8098" y="35723"/>
                    <a:pt x="9568" y="36095"/>
                    <a:pt x="11125" y="36313"/>
                  </a:cubicBezTo>
                  <a:lnTo>
                    <a:pt x="11146" y="36315"/>
                  </a:lnTo>
                  <a:cubicBezTo>
                    <a:pt x="11165" y="36317"/>
                    <a:pt x="11185" y="36320"/>
                    <a:pt x="11197" y="36322"/>
                  </a:cubicBezTo>
                  <a:lnTo>
                    <a:pt x="11283" y="36337"/>
                  </a:lnTo>
                  <a:lnTo>
                    <a:pt x="11308" y="36337"/>
                  </a:lnTo>
                  <a:cubicBezTo>
                    <a:pt x="12359" y="36473"/>
                    <a:pt x="13450" y="36542"/>
                    <a:pt x="14570" y="36542"/>
                  </a:cubicBezTo>
                  <a:cubicBezTo>
                    <a:pt x="15272" y="36542"/>
                    <a:pt x="15984" y="36515"/>
                    <a:pt x="16703" y="36462"/>
                  </a:cubicBezTo>
                  <a:lnTo>
                    <a:pt x="16712" y="36461"/>
                  </a:lnTo>
                  <a:cubicBezTo>
                    <a:pt x="16744" y="36459"/>
                    <a:pt x="16776" y="36456"/>
                    <a:pt x="16807" y="36455"/>
                  </a:cubicBezTo>
                  <a:lnTo>
                    <a:pt x="16822" y="36454"/>
                  </a:lnTo>
                  <a:cubicBezTo>
                    <a:pt x="18542" y="36319"/>
                    <a:pt x="19993" y="36054"/>
                    <a:pt x="20907" y="35856"/>
                  </a:cubicBezTo>
                  <a:lnTo>
                    <a:pt x="20940" y="35849"/>
                  </a:lnTo>
                  <a:cubicBezTo>
                    <a:pt x="20958" y="35844"/>
                    <a:pt x="20980" y="35840"/>
                    <a:pt x="20989" y="35838"/>
                  </a:cubicBezTo>
                  <a:lnTo>
                    <a:pt x="21021" y="35832"/>
                  </a:lnTo>
                  <a:cubicBezTo>
                    <a:pt x="21784" y="35662"/>
                    <a:pt x="22233" y="35526"/>
                    <a:pt x="22252" y="35521"/>
                  </a:cubicBezTo>
                  <a:lnTo>
                    <a:pt x="22694" y="35386"/>
                  </a:lnTo>
                  <a:lnTo>
                    <a:pt x="23516" y="33486"/>
                  </a:lnTo>
                  <a:lnTo>
                    <a:pt x="27660" y="23882"/>
                  </a:lnTo>
                  <a:cubicBezTo>
                    <a:pt x="27671" y="23857"/>
                    <a:pt x="27683" y="23831"/>
                    <a:pt x="27693" y="23804"/>
                  </a:cubicBezTo>
                  <a:lnTo>
                    <a:pt x="27730" y="23723"/>
                  </a:lnTo>
                  <a:lnTo>
                    <a:pt x="28743" y="21371"/>
                  </a:lnTo>
                  <a:lnTo>
                    <a:pt x="28439" y="20920"/>
                  </a:lnTo>
                  <a:cubicBezTo>
                    <a:pt x="28366" y="20813"/>
                    <a:pt x="27754" y="19941"/>
                    <a:pt x="26644" y="19424"/>
                  </a:cubicBezTo>
                  <a:cubicBezTo>
                    <a:pt x="26625" y="19399"/>
                    <a:pt x="26607" y="19373"/>
                    <a:pt x="26588" y="19348"/>
                  </a:cubicBezTo>
                  <a:cubicBezTo>
                    <a:pt x="26574" y="18831"/>
                    <a:pt x="26417" y="18318"/>
                    <a:pt x="26130" y="17865"/>
                  </a:cubicBezTo>
                  <a:cubicBezTo>
                    <a:pt x="25984" y="17635"/>
                    <a:pt x="25809" y="17428"/>
                    <a:pt x="25605" y="17250"/>
                  </a:cubicBezTo>
                  <a:cubicBezTo>
                    <a:pt x="25641" y="17125"/>
                    <a:pt x="25671" y="17000"/>
                    <a:pt x="25695" y="16872"/>
                  </a:cubicBezTo>
                  <a:cubicBezTo>
                    <a:pt x="25784" y="16399"/>
                    <a:pt x="25786" y="15927"/>
                    <a:pt x="25700" y="15468"/>
                  </a:cubicBezTo>
                  <a:cubicBezTo>
                    <a:pt x="25573" y="14793"/>
                    <a:pt x="25257" y="14159"/>
                    <a:pt x="24785" y="13633"/>
                  </a:cubicBezTo>
                  <a:cubicBezTo>
                    <a:pt x="24305" y="13099"/>
                    <a:pt x="23700" y="12720"/>
                    <a:pt x="23037" y="12536"/>
                  </a:cubicBezTo>
                  <a:cubicBezTo>
                    <a:pt x="23033" y="12535"/>
                    <a:pt x="23028" y="12533"/>
                    <a:pt x="23024" y="12532"/>
                  </a:cubicBezTo>
                  <a:lnTo>
                    <a:pt x="23920" y="10455"/>
                  </a:lnTo>
                  <a:lnTo>
                    <a:pt x="24647" y="10710"/>
                  </a:lnTo>
                  <a:lnTo>
                    <a:pt x="26873" y="11489"/>
                  </a:lnTo>
                  <a:lnTo>
                    <a:pt x="30293" y="12685"/>
                  </a:lnTo>
                  <a:lnTo>
                    <a:pt x="34586" y="14188"/>
                  </a:lnTo>
                  <a:lnTo>
                    <a:pt x="38282" y="4360"/>
                  </a:lnTo>
                  <a:lnTo>
                    <a:pt x="30183" y="1746"/>
                  </a:lnTo>
                  <a:lnTo>
                    <a:pt x="30185" y="1747"/>
                  </a:lnTo>
                  <a:lnTo>
                    <a:pt x="29007" y="1368"/>
                  </a:lnTo>
                  <a:lnTo>
                    <a:pt x="27860" y="998"/>
                  </a:lnTo>
                  <a:cubicBezTo>
                    <a:pt x="27850" y="895"/>
                    <a:pt x="27826" y="791"/>
                    <a:pt x="27786" y="692"/>
                  </a:cubicBezTo>
                  <a:cubicBezTo>
                    <a:pt x="27679" y="420"/>
                    <a:pt x="27471" y="206"/>
                    <a:pt x="27202" y="90"/>
                  </a:cubicBezTo>
                  <a:lnTo>
                    <a:pt x="27198" y="89"/>
                  </a:lnTo>
                  <a:cubicBezTo>
                    <a:pt x="27059" y="30"/>
                    <a:pt x="26913" y="0"/>
                    <a:pt x="26767"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22" name="Google Shape;2422;p27"/>
            <p:cNvSpPr/>
            <p:nvPr/>
          </p:nvSpPr>
          <p:spPr>
            <a:xfrm>
              <a:off x="5788384" y="3879976"/>
              <a:ext cx="640707" cy="233919"/>
            </a:xfrm>
            <a:custGeom>
              <a:avLst/>
              <a:gdLst/>
              <a:ahLst/>
              <a:cxnLst/>
              <a:rect l="l" t="t" r="r" b="b"/>
              <a:pathLst>
                <a:path w="19625" h="7165" extrusionOk="0">
                  <a:moveTo>
                    <a:pt x="16584" y="1"/>
                  </a:moveTo>
                  <a:cubicBezTo>
                    <a:pt x="16103" y="1"/>
                    <a:pt x="15616" y="75"/>
                    <a:pt x="15137" y="136"/>
                  </a:cubicBezTo>
                  <a:cubicBezTo>
                    <a:pt x="14080" y="271"/>
                    <a:pt x="13014" y="338"/>
                    <a:pt x="11948" y="338"/>
                  </a:cubicBezTo>
                  <a:cubicBezTo>
                    <a:pt x="11447" y="338"/>
                    <a:pt x="10946" y="323"/>
                    <a:pt x="10446" y="293"/>
                  </a:cubicBezTo>
                  <a:cubicBezTo>
                    <a:pt x="9118" y="214"/>
                    <a:pt x="7790" y="30"/>
                    <a:pt x="6461" y="30"/>
                  </a:cubicBezTo>
                  <a:cubicBezTo>
                    <a:pt x="6200" y="30"/>
                    <a:pt x="5938" y="38"/>
                    <a:pt x="5677" y="54"/>
                  </a:cubicBezTo>
                  <a:cubicBezTo>
                    <a:pt x="3948" y="164"/>
                    <a:pt x="1931" y="765"/>
                    <a:pt x="945" y="2308"/>
                  </a:cubicBezTo>
                  <a:cubicBezTo>
                    <a:pt x="0" y="3789"/>
                    <a:pt x="627" y="5498"/>
                    <a:pt x="2154" y="6338"/>
                  </a:cubicBezTo>
                  <a:cubicBezTo>
                    <a:pt x="2905" y="6751"/>
                    <a:pt x="3778" y="6872"/>
                    <a:pt x="4630" y="6960"/>
                  </a:cubicBezTo>
                  <a:cubicBezTo>
                    <a:pt x="5900" y="7091"/>
                    <a:pt x="7181" y="7165"/>
                    <a:pt x="8460" y="7165"/>
                  </a:cubicBezTo>
                  <a:cubicBezTo>
                    <a:pt x="11217" y="7165"/>
                    <a:pt x="13967" y="6821"/>
                    <a:pt x="16580" y="5963"/>
                  </a:cubicBezTo>
                  <a:cubicBezTo>
                    <a:pt x="17249" y="5743"/>
                    <a:pt x="17922" y="5482"/>
                    <a:pt x="18455" y="5021"/>
                  </a:cubicBezTo>
                  <a:cubicBezTo>
                    <a:pt x="19226" y="4352"/>
                    <a:pt x="19624" y="3269"/>
                    <a:pt x="19437" y="2266"/>
                  </a:cubicBezTo>
                  <a:cubicBezTo>
                    <a:pt x="19249" y="1263"/>
                    <a:pt x="18470" y="386"/>
                    <a:pt x="17487" y="113"/>
                  </a:cubicBezTo>
                  <a:cubicBezTo>
                    <a:pt x="17191" y="31"/>
                    <a:pt x="16889" y="1"/>
                    <a:pt x="16584"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23" name="Google Shape;2423;p27"/>
            <p:cNvSpPr/>
            <p:nvPr/>
          </p:nvSpPr>
          <p:spPr>
            <a:xfrm>
              <a:off x="5891026" y="3762414"/>
              <a:ext cx="436824" cy="222787"/>
            </a:xfrm>
            <a:custGeom>
              <a:avLst/>
              <a:gdLst/>
              <a:ahLst/>
              <a:cxnLst/>
              <a:rect l="l" t="t" r="r" b="b"/>
              <a:pathLst>
                <a:path w="13380" h="6824" extrusionOk="0">
                  <a:moveTo>
                    <a:pt x="10996" y="0"/>
                  </a:moveTo>
                  <a:cubicBezTo>
                    <a:pt x="10174" y="0"/>
                    <a:pt x="9381" y="422"/>
                    <a:pt x="8575" y="660"/>
                  </a:cubicBezTo>
                  <a:cubicBezTo>
                    <a:pt x="7477" y="983"/>
                    <a:pt x="6311" y="965"/>
                    <a:pt x="5167" y="995"/>
                  </a:cubicBezTo>
                  <a:cubicBezTo>
                    <a:pt x="4022" y="1025"/>
                    <a:pt x="2843" y="1113"/>
                    <a:pt x="1817" y="1622"/>
                  </a:cubicBezTo>
                  <a:cubicBezTo>
                    <a:pt x="1068" y="1994"/>
                    <a:pt x="16" y="2900"/>
                    <a:pt x="10" y="3832"/>
                  </a:cubicBezTo>
                  <a:cubicBezTo>
                    <a:pt x="0" y="5139"/>
                    <a:pt x="2873" y="6156"/>
                    <a:pt x="3894" y="6443"/>
                  </a:cubicBezTo>
                  <a:cubicBezTo>
                    <a:pt x="4801" y="6698"/>
                    <a:pt x="5745" y="6824"/>
                    <a:pt x="6689" y="6824"/>
                  </a:cubicBezTo>
                  <a:cubicBezTo>
                    <a:pt x="7490" y="6824"/>
                    <a:pt x="8290" y="6733"/>
                    <a:pt x="9068" y="6554"/>
                  </a:cubicBezTo>
                  <a:cubicBezTo>
                    <a:pt x="10131" y="6310"/>
                    <a:pt x="11181" y="5903"/>
                    <a:pt x="12000" y="5183"/>
                  </a:cubicBezTo>
                  <a:cubicBezTo>
                    <a:pt x="12818" y="4465"/>
                    <a:pt x="13379" y="3397"/>
                    <a:pt x="13299" y="2310"/>
                  </a:cubicBezTo>
                  <a:cubicBezTo>
                    <a:pt x="13220" y="1224"/>
                    <a:pt x="12398" y="178"/>
                    <a:pt x="11320" y="23"/>
                  </a:cubicBezTo>
                  <a:cubicBezTo>
                    <a:pt x="11211" y="7"/>
                    <a:pt x="11103" y="0"/>
                    <a:pt x="10996"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24" name="Google Shape;2424;p27"/>
            <p:cNvSpPr/>
            <p:nvPr/>
          </p:nvSpPr>
          <p:spPr>
            <a:xfrm>
              <a:off x="6010645" y="3630650"/>
              <a:ext cx="224647" cy="225366"/>
            </a:xfrm>
            <a:custGeom>
              <a:avLst/>
              <a:gdLst/>
              <a:ahLst/>
              <a:cxnLst/>
              <a:rect l="l" t="t" r="r" b="b"/>
              <a:pathLst>
                <a:path w="6881" h="6903" extrusionOk="0">
                  <a:moveTo>
                    <a:pt x="4059" y="0"/>
                  </a:moveTo>
                  <a:cubicBezTo>
                    <a:pt x="4304" y="18"/>
                    <a:pt x="4505" y="231"/>
                    <a:pt x="4568" y="469"/>
                  </a:cubicBezTo>
                  <a:cubicBezTo>
                    <a:pt x="4632" y="707"/>
                    <a:pt x="4579" y="962"/>
                    <a:pt x="4489" y="1190"/>
                  </a:cubicBezTo>
                  <a:cubicBezTo>
                    <a:pt x="4095" y="2186"/>
                    <a:pt x="3063" y="2742"/>
                    <a:pt x="2129" y="3264"/>
                  </a:cubicBezTo>
                  <a:cubicBezTo>
                    <a:pt x="1194" y="3786"/>
                    <a:pt x="199" y="4470"/>
                    <a:pt x="0" y="5522"/>
                  </a:cubicBezTo>
                  <a:cubicBezTo>
                    <a:pt x="753" y="6248"/>
                    <a:pt x="1877" y="6902"/>
                    <a:pt x="2933" y="6902"/>
                  </a:cubicBezTo>
                  <a:cubicBezTo>
                    <a:pt x="3069" y="6902"/>
                    <a:pt x="3205" y="6891"/>
                    <a:pt x="3338" y="6868"/>
                  </a:cubicBezTo>
                  <a:cubicBezTo>
                    <a:pt x="4004" y="6753"/>
                    <a:pt x="4668" y="6552"/>
                    <a:pt x="5217" y="6157"/>
                  </a:cubicBezTo>
                  <a:cubicBezTo>
                    <a:pt x="6522" y="5220"/>
                    <a:pt x="6881" y="3303"/>
                    <a:pt x="6277" y="1814"/>
                  </a:cubicBezTo>
                  <a:cubicBezTo>
                    <a:pt x="5914" y="919"/>
                    <a:pt x="5025" y="18"/>
                    <a:pt x="4059"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25" name="Google Shape;2425;p27"/>
            <p:cNvSpPr/>
            <p:nvPr/>
          </p:nvSpPr>
          <p:spPr>
            <a:xfrm>
              <a:off x="6260199" y="3928783"/>
              <a:ext cx="68527" cy="67842"/>
            </a:xfrm>
            <a:custGeom>
              <a:avLst/>
              <a:gdLst/>
              <a:ahLst/>
              <a:cxnLst/>
              <a:rect l="l" t="t" r="r" b="b"/>
              <a:pathLst>
                <a:path w="2099" h="2078" extrusionOk="0">
                  <a:moveTo>
                    <a:pt x="241" y="1"/>
                  </a:moveTo>
                  <a:cubicBezTo>
                    <a:pt x="200" y="1"/>
                    <a:pt x="158" y="1"/>
                    <a:pt x="117" y="2"/>
                  </a:cubicBezTo>
                  <a:lnTo>
                    <a:pt x="117" y="1"/>
                  </a:lnTo>
                  <a:cubicBezTo>
                    <a:pt x="40" y="436"/>
                    <a:pt x="1" y="780"/>
                    <a:pt x="16" y="1171"/>
                  </a:cubicBezTo>
                  <a:cubicBezTo>
                    <a:pt x="25" y="1449"/>
                    <a:pt x="79" y="1685"/>
                    <a:pt x="233" y="1859"/>
                  </a:cubicBezTo>
                  <a:cubicBezTo>
                    <a:pt x="348" y="1988"/>
                    <a:pt x="522" y="2077"/>
                    <a:pt x="691" y="2077"/>
                  </a:cubicBezTo>
                  <a:cubicBezTo>
                    <a:pt x="749" y="2077"/>
                    <a:pt x="806" y="2067"/>
                    <a:pt x="860" y="2045"/>
                  </a:cubicBezTo>
                  <a:cubicBezTo>
                    <a:pt x="1000" y="1989"/>
                    <a:pt x="1104" y="1861"/>
                    <a:pt x="1156" y="1719"/>
                  </a:cubicBezTo>
                  <a:cubicBezTo>
                    <a:pt x="1208" y="1577"/>
                    <a:pt x="1200" y="1406"/>
                    <a:pt x="1186" y="1255"/>
                  </a:cubicBezTo>
                  <a:lnTo>
                    <a:pt x="1186" y="1255"/>
                  </a:lnTo>
                  <a:cubicBezTo>
                    <a:pt x="1266" y="1283"/>
                    <a:pt x="1352" y="1297"/>
                    <a:pt x="1437" y="1297"/>
                  </a:cubicBezTo>
                  <a:cubicBezTo>
                    <a:pt x="1570" y="1297"/>
                    <a:pt x="1703" y="1262"/>
                    <a:pt x="1813" y="1187"/>
                  </a:cubicBezTo>
                  <a:cubicBezTo>
                    <a:pt x="1993" y="1065"/>
                    <a:pt x="2099" y="829"/>
                    <a:pt x="2045" y="619"/>
                  </a:cubicBezTo>
                  <a:cubicBezTo>
                    <a:pt x="2003" y="456"/>
                    <a:pt x="1878" y="325"/>
                    <a:pt x="1731" y="243"/>
                  </a:cubicBezTo>
                  <a:cubicBezTo>
                    <a:pt x="1585" y="161"/>
                    <a:pt x="1418" y="123"/>
                    <a:pt x="1253" y="93"/>
                  </a:cubicBezTo>
                  <a:cubicBezTo>
                    <a:pt x="920" y="32"/>
                    <a:pt x="581" y="1"/>
                    <a:pt x="24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26" name="Google Shape;2426;p27"/>
            <p:cNvSpPr/>
            <p:nvPr/>
          </p:nvSpPr>
          <p:spPr>
            <a:xfrm>
              <a:off x="6263790" y="3928326"/>
              <a:ext cx="27914" cy="32778"/>
            </a:xfrm>
            <a:custGeom>
              <a:avLst/>
              <a:gdLst/>
              <a:ahLst/>
              <a:cxnLst/>
              <a:rect l="l" t="t" r="r" b="b"/>
              <a:pathLst>
                <a:path w="855" h="1004" extrusionOk="0">
                  <a:moveTo>
                    <a:pt x="22" y="1"/>
                  </a:moveTo>
                  <a:cubicBezTo>
                    <a:pt x="17" y="1"/>
                    <a:pt x="12" y="3"/>
                    <a:pt x="8" y="7"/>
                  </a:cubicBezTo>
                  <a:cubicBezTo>
                    <a:pt x="1" y="14"/>
                    <a:pt x="1" y="27"/>
                    <a:pt x="8" y="34"/>
                  </a:cubicBezTo>
                  <a:cubicBezTo>
                    <a:pt x="303" y="331"/>
                    <a:pt x="574" y="654"/>
                    <a:pt x="816" y="996"/>
                  </a:cubicBezTo>
                  <a:cubicBezTo>
                    <a:pt x="817" y="997"/>
                    <a:pt x="818" y="998"/>
                    <a:pt x="819" y="999"/>
                  </a:cubicBezTo>
                  <a:cubicBezTo>
                    <a:pt x="823" y="1002"/>
                    <a:pt x="827" y="1003"/>
                    <a:pt x="832" y="1003"/>
                  </a:cubicBezTo>
                  <a:cubicBezTo>
                    <a:pt x="836" y="1003"/>
                    <a:pt x="840" y="1002"/>
                    <a:pt x="844" y="1000"/>
                  </a:cubicBezTo>
                  <a:cubicBezTo>
                    <a:pt x="852" y="993"/>
                    <a:pt x="854" y="981"/>
                    <a:pt x="848" y="972"/>
                  </a:cubicBezTo>
                  <a:cubicBezTo>
                    <a:pt x="605" y="629"/>
                    <a:pt x="332" y="305"/>
                    <a:pt x="36" y="7"/>
                  </a:cubicBezTo>
                  <a:cubicBezTo>
                    <a:pt x="31" y="3"/>
                    <a:pt x="26" y="1"/>
                    <a:pt x="22"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27" name="Google Shape;2427;p27"/>
            <p:cNvSpPr/>
            <p:nvPr/>
          </p:nvSpPr>
          <p:spPr>
            <a:xfrm>
              <a:off x="6247042" y="3859734"/>
              <a:ext cx="72249" cy="69180"/>
            </a:xfrm>
            <a:custGeom>
              <a:avLst/>
              <a:gdLst/>
              <a:ahLst/>
              <a:cxnLst/>
              <a:rect l="l" t="t" r="r" b="b"/>
              <a:pathLst>
                <a:path w="2213" h="2119" extrusionOk="0">
                  <a:moveTo>
                    <a:pt x="536" y="0"/>
                  </a:moveTo>
                  <a:cubicBezTo>
                    <a:pt x="412" y="0"/>
                    <a:pt x="289" y="40"/>
                    <a:pt x="196" y="123"/>
                  </a:cubicBezTo>
                  <a:cubicBezTo>
                    <a:pt x="71" y="234"/>
                    <a:pt x="11" y="406"/>
                    <a:pt x="6" y="574"/>
                  </a:cubicBezTo>
                  <a:cubicBezTo>
                    <a:pt x="1" y="741"/>
                    <a:pt x="43" y="907"/>
                    <a:pt x="92" y="1067"/>
                  </a:cubicBezTo>
                  <a:cubicBezTo>
                    <a:pt x="204" y="1431"/>
                    <a:pt x="351" y="1784"/>
                    <a:pt x="533" y="2118"/>
                  </a:cubicBezTo>
                  <a:cubicBezTo>
                    <a:pt x="953" y="1987"/>
                    <a:pt x="1277" y="1864"/>
                    <a:pt x="1619" y="1672"/>
                  </a:cubicBezTo>
                  <a:cubicBezTo>
                    <a:pt x="1860" y="1536"/>
                    <a:pt x="2046" y="1381"/>
                    <a:pt x="2129" y="1164"/>
                  </a:cubicBezTo>
                  <a:cubicBezTo>
                    <a:pt x="2212" y="946"/>
                    <a:pt x="2184" y="672"/>
                    <a:pt x="2007" y="521"/>
                  </a:cubicBezTo>
                  <a:cubicBezTo>
                    <a:pt x="1912" y="440"/>
                    <a:pt x="1787" y="403"/>
                    <a:pt x="1662" y="403"/>
                  </a:cubicBezTo>
                  <a:cubicBezTo>
                    <a:pt x="1635" y="403"/>
                    <a:pt x="1608" y="404"/>
                    <a:pt x="1581" y="408"/>
                  </a:cubicBezTo>
                  <a:cubicBezTo>
                    <a:pt x="1431" y="426"/>
                    <a:pt x="1283" y="512"/>
                    <a:pt x="1157" y="594"/>
                  </a:cubicBezTo>
                  <a:cubicBezTo>
                    <a:pt x="1125" y="378"/>
                    <a:pt x="999" y="172"/>
                    <a:pt x="807" y="68"/>
                  </a:cubicBezTo>
                  <a:cubicBezTo>
                    <a:pt x="725" y="23"/>
                    <a:pt x="630" y="0"/>
                    <a:pt x="53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28" name="Google Shape;2428;p27"/>
            <p:cNvSpPr/>
            <p:nvPr/>
          </p:nvSpPr>
          <p:spPr>
            <a:xfrm>
              <a:off x="6263496" y="3890325"/>
              <a:ext cx="16879" cy="39765"/>
            </a:xfrm>
            <a:custGeom>
              <a:avLst/>
              <a:gdLst/>
              <a:ahLst/>
              <a:cxnLst/>
              <a:rect l="l" t="t" r="r" b="b"/>
              <a:pathLst>
                <a:path w="517" h="1218" extrusionOk="0">
                  <a:moveTo>
                    <a:pt x="493" y="1"/>
                  </a:moveTo>
                  <a:cubicBezTo>
                    <a:pt x="485" y="1"/>
                    <a:pt x="478" y="6"/>
                    <a:pt x="476" y="14"/>
                  </a:cubicBezTo>
                  <a:cubicBezTo>
                    <a:pt x="337" y="411"/>
                    <a:pt x="180" y="807"/>
                    <a:pt x="4" y="1189"/>
                  </a:cubicBezTo>
                  <a:cubicBezTo>
                    <a:pt x="0" y="1197"/>
                    <a:pt x="3" y="1207"/>
                    <a:pt x="10" y="1212"/>
                  </a:cubicBezTo>
                  <a:cubicBezTo>
                    <a:pt x="11" y="1213"/>
                    <a:pt x="12" y="1214"/>
                    <a:pt x="14" y="1215"/>
                  </a:cubicBezTo>
                  <a:cubicBezTo>
                    <a:pt x="16" y="1217"/>
                    <a:pt x="19" y="1217"/>
                    <a:pt x="22" y="1217"/>
                  </a:cubicBezTo>
                  <a:cubicBezTo>
                    <a:pt x="29" y="1217"/>
                    <a:pt x="37" y="1213"/>
                    <a:pt x="40" y="1206"/>
                  </a:cubicBezTo>
                  <a:cubicBezTo>
                    <a:pt x="216" y="822"/>
                    <a:pt x="375" y="426"/>
                    <a:pt x="513" y="26"/>
                  </a:cubicBezTo>
                  <a:cubicBezTo>
                    <a:pt x="516" y="16"/>
                    <a:pt x="511" y="5"/>
                    <a:pt x="500" y="2"/>
                  </a:cubicBezTo>
                  <a:cubicBezTo>
                    <a:pt x="498" y="1"/>
                    <a:pt x="495" y="1"/>
                    <a:pt x="49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29" name="Google Shape;2429;p27"/>
            <p:cNvSpPr/>
            <p:nvPr/>
          </p:nvSpPr>
          <p:spPr>
            <a:xfrm>
              <a:off x="6194089" y="3899955"/>
              <a:ext cx="70225" cy="72804"/>
            </a:xfrm>
            <a:custGeom>
              <a:avLst/>
              <a:gdLst/>
              <a:ahLst/>
              <a:cxnLst/>
              <a:rect l="l" t="t" r="r" b="b"/>
              <a:pathLst>
                <a:path w="2151" h="2230" extrusionOk="0">
                  <a:moveTo>
                    <a:pt x="634" y="0"/>
                  </a:moveTo>
                  <a:cubicBezTo>
                    <a:pt x="597" y="0"/>
                    <a:pt x="560" y="3"/>
                    <a:pt x="523" y="9"/>
                  </a:cubicBezTo>
                  <a:cubicBezTo>
                    <a:pt x="293" y="47"/>
                    <a:pt x="71" y="209"/>
                    <a:pt x="28" y="437"/>
                  </a:cubicBezTo>
                  <a:cubicBezTo>
                    <a:pt x="0" y="586"/>
                    <a:pt x="53" y="743"/>
                    <a:pt x="144" y="863"/>
                  </a:cubicBezTo>
                  <a:cubicBezTo>
                    <a:pt x="236" y="983"/>
                    <a:pt x="384" y="1068"/>
                    <a:pt x="519" y="1138"/>
                  </a:cubicBezTo>
                  <a:cubicBezTo>
                    <a:pt x="348" y="1273"/>
                    <a:pt x="232" y="1485"/>
                    <a:pt x="239" y="1703"/>
                  </a:cubicBezTo>
                  <a:cubicBezTo>
                    <a:pt x="245" y="1921"/>
                    <a:pt x="387" y="2136"/>
                    <a:pt x="593" y="2204"/>
                  </a:cubicBezTo>
                  <a:cubicBezTo>
                    <a:pt x="645" y="2222"/>
                    <a:pt x="699" y="2229"/>
                    <a:pt x="753" y="2229"/>
                  </a:cubicBezTo>
                  <a:cubicBezTo>
                    <a:pt x="865" y="2229"/>
                    <a:pt x="979" y="2196"/>
                    <a:pt x="1079" y="2142"/>
                  </a:cubicBezTo>
                  <a:cubicBezTo>
                    <a:pt x="1227" y="2063"/>
                    <a:pt x="1348" y="1943"/>
                    <a:pt x="1462" y="1820"/>
                  </a:cubicBezTo>
                  <a:cubicBezTo>
                    <a:pt x="1720" y="1541"/>
                    <a:pt x="1951" y="1237"/>
                    <a:pt x="2151" y="911"/>
                  </a:cubicBezTo>
                  <a:cubicBezTo>
                    <a:pt x="1826" y="614"/>
                    <a:pt x="1557" y="395"/>
                    <a:pt x="1219" y="197"/>
                  </a:cubicBezTo>
                  <a:cubicBezTo>
                    <a:pt x="1018" y="78"/>
                    <a:pt x="826" y="0"/>
                    <a:pt x="634"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0" name="Google Shape;2430;p27"/>
            <p:cNvSpPr/>
            <p:nvPr/>
          </p:nvSpPr>
          <p:spPr>
            <a:xfrm>
              <a:off x="6223177" y="3928979"/>
              <a:ext cx="42344" cy="7280"/>
            </a:xfrm>
            <a:custGeom>
              <a:avLst/>
              <a:gdLst/>
              <a:ahLst/>
              <a:cxnLst/>
              <a:rect l="l" t="t" r="r" b="b"/>
              <a:pathLst>
                <a:path w="1297" h="223" extrusionOk="0">
                  <a:moveTo>
                    <a:pt x="1276" y="0"/>
                  </a:moveTo>
                  <a:cubicBezTo>
                    <a:pt x="1276" y="0"/>
                    <a:pt x="1275" y="1"/>
                    <a:pt x="1274" y="1"/>
                  </a:cubicBezTo>
                  <a:cubicBezTo>
                    <a:pt x="854" y="41"/>
                    <a:pt x="431" y="103"/>
                    <a:pt x="17" y="184"/>
                  </a:cubicBezTo>
                  <a:cubicBezTo>
                    <a:pt x="7" y="186"/>
                    <a:pt x="0" y="195"/>
                    <a:pt x="2" y="206"/>
                  </a:cubicBezTo>
                  <a:cubicBezTo>
                    <a:pt x="2" y="210"/>
                    <a:pt x="6" y="215"/>
                    <a:pt x="9" y="218"/>
                  </a:cubicBezTo>
                  <a:cubicBezTo>
                    <a:pt x="12" y="220"/>
                    <a:pt x="17" y="222"/>
                    <a:pt x="21" y="222"/>
                  </a:cubicBezTo>
                  <a:cubicBezTo>
                    <a:pt x="23" y="222"/>
                    <a:pt x="24" y="222"/>
                    <a:pt x="25" y="222"/>
                  </a:cubicBezTo>
                  <a:cubicBezTo>
                    <a:pt x="438" y="141"/>
                    <a:pt x="859" y="80"/>
                    <a:pt x="1278" y="40"/>
                  </a:cubicBezTo>
                  <a:cubicBezTo>
                    <a:pt x="1289" y="39"/>
                    <a:pt x="1297" y="29"/>
                    <a:pt x="1296" y="18"/>
                  </a:cubicBezTo>
                  <a:cubicBezTo>
                    <a:pt x="1295" y="8"/>
                    <a:pt x="1286" y="0"/>
                    <a:pt x="127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1" name="Google Shape;2431;p27"/>
            <p:cNvSpPr/>
            <p:nvPr/>
          </p:nvSpPr>
          <p:spPr>
            <a:xfrm>
              <a:off x="6375410" y="3496928"/>
              <a:ext cx="447793" cy="368035"/>
            </a:xfrm>
            <a:custGeom>
              <a:avLst/>
              <a:gdLst/>
              <a:ahLst/>
              <a:cxnLst/>
              <a:rect l="l" t="t" r="r" b="b"/>
              <a:pathLst>
                <a:path w="13716" h="11273" extrusionOk="0">
                  <a:moveTo>
                    <a:pt x="3377" y="0"/>
                  </a:moveTo>
                  <a:lnTo>
                    <a:pt x="1" y="7517"/>
                  </a:lnTo>
                  <a:lnTo>
                    <a:pt x="1714" y="8116"/>
                  </a:lnTo>
                  <a:lnTo>
                    <a:pt x="3940" y="8896"/>
                  </a:lnTo>
                  <a:lnTo>
                    <a:pt x="7360" y="10092"/>
                  </a:lnTo>
                  <a:lnTo>
                    <a:pt x="10732" y="11273"/>
                  </a:lnTo>
                  <a:lnTo>
                    <a:pt x="13716" y="3337"/>
                  </a:lnTo>
                  <a:lnTo>
                    <a:pt x="10363" y="2255"/>
                  </a:lnTo>
                  <a:lnTo>
                    <a:pt x="6615" y="1045"/>
                  </a:lnTo>
                  <a:lnTo>
                    <a:pt x="5437" y="666"/>
                  </a:lnTo>
                  <a:lnTo>
                    <a:pt x="3377"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2" name="Google Shape;2432;p27"/>
            <p:cNvSpPr/>
            <p:nvPr/>
          </p:nvSpPr>
          <p:spPr>
            <a:xfrm>
              <a:off x="6232481" y="3475577"/>
              <a:ext cx="260984" cy="594054"/>
            </a:xfrm>
            <a:custGeom>
              <a:avLst/>
              <a:gdLst/>
              <a:ahLst/>
              <a:cxnLst/>
              <a:rect l="l" t="t" r="r" b="b"/>
              <a:pathLst>
                <a:path w="7994" h="18196" extrusionOk="0">
                  <a:moveTo>
                    <a:pt x="7882" y="0"/>
                  </a:moveTo>
                  <a:cubicBezTo>
                    <a:pt x="7844" y="0"/>
                    <a:pt x="7808" y="22"/>
                    <a:pt x="7792" y="59"/>
                  </a:cubicBezTo>
                  <a:lnTo>
                    <a:pt x="22" y="18058"/>
                  </a:lnTo>
                  <a:cubicBezTo>
                    <a:pt x="1" y="18108"/>
                    <a:pt x="23" y="18166"/>
                    <a:pt x="73" y="18187"/>
                  </a:cubicBezTo>
                  <a:cubicBezTo>
                    <a:pt x="86" y="18192"/>
                    <a:pt x="98" y="18195"/>
                    <a:pt x="112" y="18195"/>
                  </a:cubicBezTo>
                  <a:cubicBezTo>
                    <a:pt x="150" y="18194"/>
                    <a:pt x="186" y="18173"/>
                    <a:pt x="202" y="18136"/>
                  </a:cubicBezTo>
                  <a:lnTo>
                    <a:pt x="7972" y="137"/>
                  </a:lnTo>
                  <a:cubicBezTo>
                    <a:pt x="7993" y="87"/>
                    <a:pt x="7970" y="30"/>
                    <a:pt x="7921" y="8"/>
                  </a:cubicBezTo>
                  <a:cubicBezTo>
                    <a:pt x="7908" y="3"/>
                    <a:pt x="7895" y="0"/>
                    <a:pt x="788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3" name="Google Shape;2433;p27"/>
            <p:cNvSpPr/>
            <p:nvPr/>
          </p:nvSpPr>
          <p:spPr>
            <a:xfrm>
              <a:off x="6375410" y="3496928"/>
              <a:ext cx="161442" cy="264967"/>
            </a:xfrm>
            <a:custGeom>
              <a:avLst/>
              <a:gdLst/>
              <a:ahLst/>
              <a:cxnLst/>
              <a:rect l="l" t="t" r="r" b="b"/>
              <a:pathLst>
                <a:path w="4945" h="8116" extrusionOk="0">
                  <a:moveTo>
                    <a:pt x="3377" y="0"/>
                  </a:moveTo>
                  <a:lnTo>
                    <a:pt x="1" y="7517"/>
                  </a:lnTo>
                  <a:lnTo>
                    <a:pt x="1714" y="8116"/>
                  </a:lnTo>
                  <a:cubicBezTo>
                    <a:pt x="2586" y="5498"/>
                    <a:pt x="3578" y="2925"/>
                    <a:pt x="4943" y="519"/>
                  </a:cubicBezTo>
                  <a:cubicBezTo>
                    <a:pt x="4944" y="516"/>
                    <a:pt x="4945" y="515"/>
                    <a:pt x="4944" y="515"/>
                  </a:cubicBezTo>
                  <a:lnTo>
                    <a:pt x="4944" y="515"/>
                  </a:lnTo>
                  <a:cubicBezTo>
                    <a:pt x="4943" y="515"/>
                    <a:pt x="4933" y="524"/>
                    <a:pt x="4931" y="524"/>
                  </a:cubicBezTo>
                  <a:cubicBezTo>
                    <a:pt x="4930" y="524"/>
                    <a:pt x="4930" y="523"/>
                    <a:pt x="4931" y="521"/>
                  </a:cubicBezTo>
                  <a:lnTo>
                    <a:pt x="3377" y="0"/>
                  </a:lnTo>
                  <a:close/>
                </a:path>
              </a:pathLst>
            </a:custGeom>
            <a:solidFill>
              <a:srgbClr val="042613">
                <a:alpha val="84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4" name="Google Shape;2434;p27"/>
            <p:cNvSpPr/>
            <p:nvPr/>
          </p:nvSpPr>
          <p:spPr>
            <a:xfrm>
              <a:off x="5716365" y="3920948"/>
              <a:ext cx="761013" cy="372214"/>
            </a:xfrm>
            <a:custGeom>
              <a:avLst/>
              <a:gdLst/>
              <a:ahLst/>
              <a:cxnLst/>
              <a:rect l="l" t="t" r="r" b="b"/>
              <a:pathLst>
                <a:path w="23310" h="11401" extrusionOk="0">
                  <a:moveTo>
                    <a:pt x="10565" y="0"/>
                  </a:moveTo>
                  <a:cubicBezTo>
                    <a:pt x="9800" y="0"/>
                    <a:pt x="9047" y="444"/>
                    <a:pt x="8552" y="1027"/>
                  </a:cubicBezTo>
                  <a:cubicBezTo>
                    <a:pt x="8099" y="772"/>
                    <a:pt x="7587" y="645"/>
                    <a:pt x="7075" y="645"/>
                  </a:cubicBezTo>
                  <a:cubicBezTo>
                    <a:pt x="6562" y="645"/>
                    <a:pt x="6049" y="772"/>
                    <a:pt x="5595" y="1025"/>
                  </a:cubicBezTo>
                  <a:cubicBezTo>
                    <a:pt x="5102" y="1299"/>
                    <a:pt x="4580" y="1763"/>
                    <a:pt x="4529" y="2362"/>
                  </a:cubicBezTo>
                  <a:cubicBezTo>
                    <a:pt x="4346" y="2334"/>
                    <a:pt x="4159" y="2319"/>
                    <a:pt x="3973" y="2319"/>
                  </a:cubicBezTo>
                  <a:cubicBezTo>
                    <a:pt x="3549" y="2319"/>
                    <a:pt x="3129" y="2399"/>
                    <a:pt x="2760" y="2601"/>
                  </a:cubicBezTo>
                  <a:cubicBezTo>
                    <a:pt x="2228" y="2891"/>
                    <a:pt x="1802" y="3490"/>
                    <a:pt x="1845" y="4092"/>
                  </a:cubicBezTo>
                  <a:cubicBezTo>
                    <a:pt x="828" y="4251"/>
                    <a:pt x="1" y="5225"/>
                    <a:pt x="9" y="6255"/>
                  </a:cubicBezTo>
                  <a:cubicBezTo>
                    <a:pt x="15" y="6887"/>
                    <a:pt x="72" y="7743"/>
                    <a:pt x="508" y="8202"/>
                  </a:cubicBezTo>
                  <a:cubicBezTo>
                    <a:pt x="1579" y="9326"/>
                    <a:pt x="2912" y="10198"/>
                    <a:pt x="4366" y="10740"/>
                  </a:cubicBezTo>
                  <a:cubicBezTo>
                    <a:pt x="4974" y="10970"/>
                    <a:pt x="5602" y="11139"/>
                    <a:pt x="6241" y="11245"/>
                  </a:cubicBezTo>
                  <a:cubicBezTo>
                    <a:pt x="6888" y="11354"/>
                    <a:pt x="7537" y="11401"/>
                    <a:pt x="8186" y="11401"/>
                  </a:cubicBezTo>
                  <a:cubicBezTo>
                    <a:pt x="10327" y="11401"/>
                    <a:pt x="12479" y="10898"/>
                    <a:pt x="14595" y="10473"/>
                  </a:cubicBezTo>
                  <a:cubicBezTo>
                    <a:pt x="16580" y="10075"/>
                    <a:pt x="18578" y="9742"/>
                    <a:pt x="20588" y="9476"/>
                  </a:cubicBezTo>
                  <a:cubicBezTo>
                    <a:pt x="21249" y="9389"/>
                    <a:pt x="21989" y="9248"/>
                    <a:pt x="22478" y="8795"/>
                  </a:cubicBezTo>
                  <a:cubicBezTo>
                    <a:pt x="22977" y="8337"/>
                    <a:pt x="23278" y="7673"/>
                    <a:pt x="23295" y="6996"/>
                  </a:cubicBezTo>
                  <a:cubicBezTo>
                    <a:pt x="23310" y="6321"/>
                    <a:pt x="22967" y="5532"/>
                    <a:pt x="22493" y="5049"/>
                  </a:cubicBezTo>
                  <a:cubicBezTo>
                    <a:pt x="22561" y="4605"/>
                    <a:pt x="22453" y="4141"/>
                    <a:pt x="22210" y="3760"/>
                  </a:cubicBezTo>
                  <a:cubicBezTo>
                    <a:pt x="22101" y="3587"/>
                    <a:pt x="21964" y="3432"/>
                    <a:pt x="21803" y="3304"/>
                  </a:cubicBezTo>
                  <a:cubicBezTo>
                    <a:pt x="21470" y="3041"/>
                    <a:pt x="20992" y="2899"/>
                    <a:pt x="20531" y="2899"/>
                  </a:cubicBezTo>
                  <a:cubicBezTo>
                    <a:pt x="20282" y="2899"/>
                    <a:pt x="20038" y="2941"/>
                    <a:pt x="19825" y="3027"/>
                  </a:cubicBezTo>
                  <a:cubicBezTo>
                    <a:pt x="19805" y="2374"/>
                    <a:pt x="19371" y="1761"/>
                    <a:pt x="18779" y="1483"/>
                  </a:cubicBezTo>
                  <a:cubicBezTo>
                    <a:pt x="18458" y="1332"/>
                    <a:pt x="18121" y="1254"/>
                    <a:pt x="17779" y="1254"/>
                  </a:cubicBezTo>
                  <a:cubicBezTo>
                    <a:pt x="17492" y="1254"/>
                    <a:pt x="17202" y="1309"/>
                    <a:pt x="16917" y="1421"/>
                  </a:cubicBezTo>
                  <a:cubicBezTo>
                    <a:pt x="16811" y="1462"/>
                    <a:pt x="16655" y="1511"/>
                    <a:pt x="16524" y="1620"/>
                  </a:cubicBezTo>
                  <a:cubicBezTo>
                    <a:pt x="16297" y="887"/>
                    <a:pt x="15582" y="356"/>
                    <a:pt x="14820" y="265"/>
                  </a:cubicBezTo>
                  <a:cubicBezTo>
                    <a:pt x="14734" y="254"/>
                    <a:pt x="14647" y="249"/>
                    <a:pt x="14559" y="249"/>
                  </a:cubicBezTo>
                  <a:cubicBezTo>
                    <a:pt x="13866" y="249"/>
                    <a:pt x="13131" y="563"/>
                    <a:pt x="12634" y="1031"/>
                  </a:cubicBezTo>
                  <a:cubicBezTo>
                    <a:pt x="12160" y="411"/>
                    <a:pt x="11394" y="20"/>
                    <a:pt x="10613" y="1"/>
                  </a:cubicBezTo>
                  <a:cubicBezTo>
                    <a:pt x="10597" y="0"/>
                    <a:pt x="10581" y="0"/>
                    <a:pt x="10565"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5" name="Google Shape;2435;p27"/>
            <p:cNvSpPr/>
            <p:nvPr/>
          </p:nvSpPr>
          <p:spPr>
            <a:xfrm>
              <a:off x="5761548" y="3989865"/>
              <a:ext cx="715829" cy="303295"/>
            </a:xfrm>
            <a:custGeom>
              <a:avLst/>
              <a:gdLst/>
              <a:ahLst/>
              <a:cxnLst/>
              <a:rect l="l" t="t" r="r" b="b"/>
              <a:pathLst>
                <a:path w="21926" h="9290" extrusionOk="0">
                  <a:moveTo>
                    <a:pt x="7063" y="0"/>
                  </a:moveTo>
                  <a:cubicBezTo>
                    <a:pt x="6910" y="0"/>
                    <a:pt x="6758" y="13"/>
                    <a:pt x="6609" y="39"/>
                  </a:cubicBezTo>
                  <a:cubicBezTo>
                    <a:pt x="5652" y="204"/>
                    <a:pt x="4836" y="839"/>
                    <a:pt x="4194" y="1567"/>
                  </a:cubicBezTo>
                  <a:cubicBezTo>
                    <a:pt x="3916" y="1461"/>
                    <a:pt x="3620" y="1411"/>
                    <a:pt x="3324" y="1411"/>
                  </a:cubicBezTo>
                  <a:cubicBezTo>
                    <a:pt x="2842" y="1411"/>
                    <a:pt x="2357" y="1543"/>
                    <a:pt x="1934" y="1777"/>
                  </a:cubicBezTo>
                  <a:cubicBezTo>
                    <a:pt x="1251" y="2157"/>
                    <a:pt x="726" y="2782"/>
                    <a:pt x="377" y="3480"/>
                  </a:cubicBezTo>
                  <a:cubicBezTo>
                    <a:pt x="0" y="4234"/>
                    <a:pt x="936" y="5296"/>
                    <a:pt x="1308" y="6053"/>
                  </a:cubicBezTo>
                  <a:cubicBezTo>
                    <a:pt x="1759" y="6967"/>
                    <a:pt x="2324" y="7841"/>
                    <a:pt x="2982" y="8629"/>
                  </a:cubicBezTo>
                  <a:cubicBezTo>
                    <a:pt x="3590" y="8859"/>
                    <a:pt x="4218" y="9028"/>
                    <a:pt x="4857" y="9134"/>
                  </a:cubicBezTo>
                  <a:cubicBezTo>
                    <a:pt x="5504" y="9243"/>
                    <a:pt x="6153" y="9290"/>
                    <a:pt x="6802" y="9290"/>
                  </a:cubicBezTo>
                  <a:cubicBezTo>
                    <a:pt x="8943" y="9290"/>
                    <a:pt x="11095" y="8787"/>
                    <a:pt x="13211" y="8362"/>
                  </a:cubicBezTo>
                  <a:cubicBezTo>
                    <a:pt x="15196" y="7964"/>
                    <a:pt x="17194" y="7631"/>
                    <a:pt x="19204" y="7365"/>
                  </a:cubicBezTo>
                  <a:cubicBezTo>
                    <a:pt x="19865" y="7278"/>
                    <a:pt x="20605" y="7137"/>
                    <a:pt x="21094" y="6684"/>
                  </a:cubicBezTo>
                  <a:cubicBezTo>
                    <a:pt x="21593" y="6226"/>
                    <a:pt x="21894" y="5562"/>
                    <a:pt x="21911" y="4885"/>
                  </a:cubicBezTo>
                  <a:cubicBezTo>
                    <a:pt x="21926" y="4210"/>
                    <a:pt x="21583" y="3421"/>
                    <a:pt x="21109" y="2938"/>
                  </a:cubicBezTo>
                  <a:cubicBezTo>
                    <a:pt x="21178" y="2494"/>
                    <a:pt x="21069" y="2030"/>
                    <a:pt x="20827" y="1649"/>
                  </a:cubicBezTo>
                  <a:cubicBezTo>
                    <a:pt x="20628" y="1588"/>
                    <a:pt x="20422" y="1546"/>
                    <a:pt x="20214" y="1529"/>
                  </a:cubicBezTo>
                  <a:cubicBezTo>
                    <a:pt x="20135" y="1523"/>
                    <a:pt x="20055" y="1520"/>
                    <a:pt x="19976" y="1520"/>
                  </a:cubicBezTo>
                  <a:cubicBezTo>
                    <a:pt x="19547" y="1520"/>
                    <a:pt x="19120" y="1604"/>
                    <a:pt x="18709" y="1730"/>
                  </a:cubicBezTo>
                  <a:cubicBezTo>
                    <a:pt x="18190" y="1891"/>
                    <a:pt x="17685" y="2132"/>
                    <a:pt x="17224" y="2420"/>
                  </a:cubicBezTo>
                  <a:cubicBezTo>
                    <a:pt x="16741" y="1717"/>
                    <a:pt x="15929" y="1252"/>
                    <a:pt x="15078" y="1186"/>
                  </a:cubicBezTo>
                  <a:cubicBezTo>
                    <a:pt x="15000" y="1180"/>
                    <a:pt x="14922" y="1177"/>
                    <a:pt x="14844" y="1177"/>
                  </a:cubicBezTo>
                  <a:cubicBezTo>
                    <a:pt x="14073" y="1177"/>
                    <a:pt x="13321" y="1472"/>
                    <a:pt x="12788" y="2035"/>
                  </a:cubicBezTo>
                  <a:cubicBezTo>
                    <a:pt x="12473" y="1379"/>
                    <a:pt x="11861" y="878"/>
                    <a:pt x="11157" y="698"/>
                  </a:cubicBezTo>
                  <a:cubicBezTo>
                    <a:pt x="10964" y="649"/>
                    <a:pt x="10769" y="625"/>
                    <a:pt x="10575" y="625"/>
                  </a:cubicBezTo>
                  <a:cubicBezTo>
                    <a:pt x="10063" y="625"/>
                    <a:pt x="9560" y="791"/>
                    <a:pt x="9132" y="1099"/>
                  </a:cubicBezTo>
                  <a:cubicBezTo>
                    <a:pt x="8733" y="380"/>
                    <a:pt x="7893" y="0"/>
                    <a:pt x="7063"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6" name="Google Shape;2436;p27"/>
            <p:cNvSpPr/>
            <p:nvPr/>
          </p:nvSpPr>
          <p:spPr>
            <a:xfrm>
              <a:off x="5878229" y="4010009"/>
              <a:ext cx="61181" cy="42638"/>
            </a:xfrm>
            <a:custGeom>
              <a:avLst/>
              <a:gdLst/>
              <a:ahLst/>
              <a:cxnLst/>
              <a:rect l="l" t="t" r="r" b="b"/>
              <a:pathLst>
                <a:path w="1874" h="1306" extrusionOk="0">
                  <a:moveTo>
                    <a:pt x="1345" y="1"/>
                  </a:moveTo>
                  <a:cubicBezTo>
                    <a:pt x="964" y="1"/>
                    <a:pt x="433" y="463"/>
                    <a:pt x="259" y="628"/>
                  </a:cubicBezTo>
                  <a:cubicBezTo>
                    <a:pt x="167" y="716"/>
                    <a:pt x="74" y="814"/>
                    <a:pt x="38" y="938"/>
                  </a:cubicBezTo>
                  <a:cubicBezTo>
                    <a:pt x="1" y="1061"/>
                    <a:pt x="37" y="1214"/>
                    <a:pt x="150" y="1275"/>
                  </a:cubicBezTo>
                  <a:cubicBezTo>
                    <a:pt x="191" y="1298"/>
                    <a:pt x="236" y="1306"/>
                    <a:pt x="283" y="1306"/>
                  </a:cubicBezTo>
                  <a:cubicBezTo>
                    <a:pt x="322" y="1306"/>
                    <a:pt x="362" y="1300"/>
                    <a:pt x="401" y="1292"/>
                  </a:cubicBezTo>
                  <a:cubicBezTo>
                    <a:pt x="732" y="1223"/>
                    <a:pt x="1873" y="685"/>
                    <a:pt x="1689" y="245"/>
                  </a:cubicBezTo>
                  <a:cubicBezTo>
                    <a:pt x="1615" y="68"/>
                    <a:pt x="1491" y="1"/>
                    <a:pt x="1345"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7" name="Google Shape;2437;p27"/>
            <p:cNvSpPr/>
            <p:nvPr/>
          </p:nvSpPr>
          <p:spPr>
            <a:xfrm>
              <a:off x="6123897" y="4007038"/>
              <a:ext cx="67254" cy="28273"/>
            </a:xfrm>
            <a:custGeom>
              <a:avLst/>
              <a:gdLst/>
              <a:ahLst/>
              <a:cxnLst/>
              <a:rect l="l" t="t" r="r" b="b"/>
              <a:pathLst>
                <a:path w="2060" h="866" extrusionOk="0">
                  <a:moveTo>
                    <a:pt x="787" y="1"/>
                  </a:moveTo>
                  <a:cubicBezTo>
                    <a:pt x="688" y="1"/>
                    <a:pt x="604" y="4"/>
                    <a:pt x="547" y="8"/>
                  </a:cubicBezTo>
                  <a:cubicBezTo>
                    <a:pt x="420" y="15"/>
                    <a:pt x="285" y="32"/>
                    <a:pt x="179" y="104"/>
                  </a:cubicBezTo>
                  <a:cubicBezTo>
                    <a:pt x="72" y="175"/>
                    <a:pt x="0" y="315"/>
                    <a:pt x="48" y="435"/>
                  </a:cubicBezTo>
                  <a:cubicBezTo>
                    <a:pt x="80" y="514"/>
                    <a:pt x="156" y="568"/>
                    <a:pt x="231" y="608"/>
                  </a:cubicBezTo>
                  <a:cubicBezTo>
                    <a:pt x="414" y="707"/>
                    <a:pt x="950" y="866"/>
                    <a:pt x="1366" y="866"/>
                  </a:cubicBezTo>
                  <a:cubicBezTo>
                    <a:pt x="1624" y="866"/>
                    <a:pt x="1837" y="804"/>
                    <a:pt x="1891" y="629"/>
                  </a:cubicBezTo>
                  <a:cubicBezTo>
                    <a:pt x="2060" y="81"/>
                    <a:pt x="1257" y="1"/>
                    <a:pt x="787"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8" name="Google Shape;2438;p27"/>
            <p:cNvSpPr/>
            <p:nvPr/>
          </p:nvSpPr>
          <p:spPr>
            <a:xfrm>
              <a:off x="6316711" y="4052580"/>
              <a:ext cx="67254" cy="28240"/>
            </a:xfrm>
            <a:custGeom>
              <a:avLst/>
              <a:gdLst/>
              <a:ahLst/>
              <a:cxnLst/>
              <a:rect l="l" t="t" r="r" b="b"/>
              <a:pathLst>
                <a:path w="2060" h="865" extrusionOk="0">
                  <a:moveTo>
                    <a:pt x="786" y="0"/>
                  </a:moveTo>
                  <a:cubicBezTo>
                    <a:pt x="688" y="0"/>
                    <a:pt x="604" y="4"/>
                    <a:pt x="547" y="7"/>
                  </a:cubicBezTo>
                  <a:cubicBezTo>
                    <a:pt x="419" y="15"/>
                    <a:pt x="286" y="32"/>
                    <a:pt x="179" y="103"/>
                  </a:cubicBezTo>
                  <a:cubicBezTo>
                    <a:pt x="71" y="174"/>
                    <a:pt x="1" y="315"/>
                    <a:pt x="48" y="434"/>
                  </a:cubicBezTo>
                  <a:cubicBezTo>
                    <a:pt x="80" y="514"/>
                    <a:pt x="155" y="567"/>
                    <a:pt x="231" y="608"/>
                  </a:cubicBezTo>
                  <a:cubicBezTo>
                    <a:pt x="415" y="706"/>
                    <a:pt x="950" y="865"/>
                    <a:pt x="1366" y="865"/>
                  </a:cubicBezTo>
                  <a:cubicBezTo>
                    <a:pt x="1624" y="865"/>
                    <a:pt x="1836" y="804"/>
                    <a:pt x="1890" y="629"/>
                  </a:cubicBezTo>
                  <a:cubicBezTo>
                    <a:pt x="2059" y="81"/>
                    <a:pt x="1256" y="0"/>
                    <a:pt x="786"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9" name="Google Shape;2439;p27"/>
            <p:cNvSpPr/>
            <p:nvPr/>
          </p:nvSpPr>
          <p:spPr>
            <a:xfrm>
              <a:off x="5990077" y="4017615"/>
              <a:ext cx="67613" cy="28599"/>
            </a:xfrm>
            <a:custGeom>
              <a:avLst/>
              <a:gdLst/>
              <a:ahLst/>
              <a:cxnLst/>
              <a:rect l="l" t="t" r="r" b="b"/>
              <a:pathLst>
                <a:path w="2071" h="876" extrusionOk="0">
                  <a:moveTo>
                    <a:pt x="723" y="0"/>
                  </a:moveTo>
                  <a:cubicBezTo>
                    <a:pt x="654" y="0"/>
                    <a:pt x="595" y="2"/>
                    <a:pt x="551" y="4"/>
                  </a:cubicBezTo>
                  <a:cubicBezTo>
                    <a:pt x="424" y="11"/>
                    <a:pt x="290" y="25"/>
                    <a:pt x="182" y="95"/>
                  </a:cubicBezTo>
                  <a:cubicBezTo>
                    <a:pt x="73" y="164"/>
                    <a:pt x="0" y="303"/>
                    <a:pt x="46" y="424"/>
                  </a:cubicBezTo>
                  <a:cubicBezTo>
                    <a:pt x="77" y="503"/>
                    <a:pt x="150" y="558"/>
                    <a:pt x="226" y="599"/>
                  </a:cubicBezTo>
                  <a:cubicBezTo>
                    <a:pt x="411" y="703"/>
                    <a:pt x="962" y="875"/>
                    <a:pt x="1382" y="875"/>
                  </a:cubicBezTo>
                  <a:cubicBezTo>
                    <a:pt x="1628" y="875"/>
                    <a:pt x="1829" y="816"/>
                    <a:pt x="1884" y="648"/>
                  </a:cubicBezTo>
                  <a:cubicBezTo>
                    <a:pt x="2071" y="75"/>
                    <a:pt x="1178" y="0"/>
                    <a:pt x="72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0" name="Google Shape;2440;p27"/>
            <p:cNvSpPr/>
            <p:nvPr/>
          </p:nvSpPr>
          <p:spPr>
            <a:xfrm>
              <a:off x="6194774" y="4042558"/>
              <a:ext cx="61475" cy="41691"/>
            </a:xfrm>
            <a:custGeom>
              <a:avLst/>
              <a:gdLst/>
              <a:ahLst/>
              <a:cxnLst/>
              <a:rect l="l" t="t" r="r" b="b"/>
              <a:pathLst>
                <a:path w="1883" h="1277" extrusionOk="0">
                  <a:moveTo>
                    <a:pt x="1361" y="0"/>
                  </a:moveTo>
                  <a:cubicBezTo>
                    <a:pt x="980" y="0"/>
                    <a:pt x="447" y="441"/>
                    <a:pt x="271" y="599"/>
                  </a:cubicBezTo>
                  <a:cubicBezTo>
                    <a:pt x="175" y="685"/>
                    <a:pt x="80" y="780"/>
                    <a:pt x="41" y="903"/>
                  </a:cubicBezTo>
                  <a:cubicBezTo>
                    <a:pt x="1" y="1025"/>
                    <a:pt x="33" y="1180"/>
                    <a:pt x="144" y="1243"/>
                  </a:cubicBezTo>
                  <a:cubicBezTo>
                    <a:pt x="187" y="1268"/>
                    <a:pt x="236" y="1277"/>
                    <a:pt x="286" y="1277"/>
                  </a:cubicBezTo>
                  <a:cubicBezTo>
                    <a:pt x="322" y="1277"/>
                    <a:pt x="359" y="1272"/>
                    <a:pt x="394" y="1266"/>
                  </a:cubicBezTo>
                  <a:cubicBezTo>
                    <a:pt x="727" y="1206"/>
                    <a:pt x="1883" y="698"/>
                    <a:pt x="1710" y="254"/>
                  </a:cubicBezTo>
                  <a:cubicBezTo>
                    <a:pt x="1639" y="70"/>
                    <a:pt x="1512" y="0"/>
                    <a:pt x="1361"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1" name="Google Shape;2441;p27"/>
            <p:cNvSpPr/>
            <p:nvPr/>
          </p:nvSpPr>
          <p:spPr>
            <a:xfrm>
              <a:off x="6038362" y="3950362"/>
              <a:ext cx="62324" cy="34378"/>
            </a:xfrm>
            <a:custGeom>
              <a:avLst/>
              <a:gdLst/>
              <a:ahLst/>
              <a:cxnLst/>
              <a:rect l="l" t="t" r="r" b="b"/>
              <a:pathLst>
                <a:path w="1909" h="1053" extrusionOk="0">
                  <a:moveTo>
                    <a:pt x="1416" y="0"/>
                  </a:moveTo>
                  <a:cubicBezTo>
                    <a:pt x="1044" y="0"/>
                    <a:pt x="536" y="268"/>
                    <a:pt x="353" y="374"/>
                  </a:cubicBezTo>
                  <a:cubicBezTo>
                    <a:pt x="242" y="438"/>
                    <a:pt x="129" y="512"/>
                    <a:pt x="66" y="624"/>
                  </a:cubicBezTo>
                  <a:cubicBezTo>
                    <a:pt x="2" y="735"/>
                    <a:pt x="1" y="892"/>
                    <a:pt x="96" y="978"/>
                  </a:cubicBezTo>
                  <a:cubicBezTo>
                    <a:pt x="160" y="1035"/>
                    <a:pt x="252" y="1050"/>
                    <a:pt x="337" y="1052"/>
                  </a:cubicBezTo>
                  <a:cubicBezTo>
                    <a:pt x="344" y="1052"/>
                    <a:pt x="351" y="1052"/>
                    <a:pt x="358" y="1052"/>
                  </a:cubicBezTo>
                  <a:cubicBezTo>
                    <a:pt x="723" y="1052"/>
                    <a:pt x="1909" y="794"/>
                    <a:pt x="1833" y="332"/>
                  </a:cubicBezTo>
                  <a:cubicBezTo>
                    <a:pt x="1792" y="85"/>
                    <a:pt x="1625" y="0"/>
                    <a:pt x="1416"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2" name="Google Shape;2442;p27"/>
            <p:cNvSpPr/>
            <p:nvPr/>
          </p:nvSpPr>
          <p:spPr>
            <a:xfrm>
              <a:off x="6262680" y="3985360"/>
              <a:ext cx="68135" cy="39308"/>
            </a:xfrm>
            <a:custGeom>
              <a:avLst/>
              <a:gdLst/>
              <a:ahLst/>
              <a:cxnLst/>
              <a:rect l="l" t="t" r="r" b="b"/>
              <a:pathLst>
                <a:path w="2087" h="1204" extrusionOk="0">
                  <a:moveTo>
                    <a:pt x="349" y="1"/>
                  </a:moveTo>
                  <a:cubicBezTo>
                    <a:pt x="313" y="1"/>
                    <a:pt x="277" y="4"/>
                    <a:pt x="241" y="13"/>
                  </a:cubicBezTo>
                  <a:cubicBezTo>
                    <a:pt x="116" y="43"/>
                    <a:pt x="1" y="150"/>
                    <a:pt x="5" y="279"/>
                  </a:cubicBezTo>
                  <a:cubicBezTo>
                    <a:pt x="7" y="365"/>
                    <a:pt x="59" y="441"/>
                    <a:pt x="117" y="505"/>
                  </a:cubicBezTo>
                  <a:cubicBezTo>
                    <a:pt x="296" y="706"/>
                    <a:pt x="992" y="1204"/>
                    <a:pt x="1413" y="1204"/>
                  </a:cubicBezTo>
                  <a:cubicBezTo>
                    <a:pt x="1520" y="1204"/>
                    <a:pt x="1609" y="1172"/>
                    <a:pt x="1667" y="1094"/>
                  </a:cubicBezTo>
                  <a:cubicBezTo>
                    <a:pt x="2087" y="542"/>
                    <a:pt x="937" y="144"/>
                    <a:pt x="620" y="49"/>
                  </a:cubicBezTo>
                  <a:lnTo>
                    <a:pt x="620" y="50"/>
                  </a:lnTo>
                  <a:cubicBezTo>
                    <a:pt x="532" y="24"/>
                    <a:pt x="440" y="1"/>
                    <a:pt x="349"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3" name="Google Shape;2443;p27"/>
            <p:cNvSpPr/>
            <p:nvPr/>
          </p:nvSpPr>
          <p:spPr>
            <a:xfrm>
              <a:off x="5652115" y="4064366"/>
              <a:ext cx="865257" cy="539043"/>
            </a:xfrm>
            <a:custGeom>
              <a:avLst/>
              <a:gdLst/>
              <a:ahLst/>
              <a:cxnLst/>
              <a:rect l="l" t="t" r="r" b="b"/>
              <a:pathLst>
                <a:path w="26503" h="16511" extrusionOk="0">
                  <a:moveTo>
                    <a:pt x="2996" y="0"/>
                  </a:moveTo>
                  <a:cubicBezTo>
                    <a:pt x="976" y="0"/>
                    <a:pt x="0" y="1535"/>
                    <a:pt x="0" y="1535"/>
                  </a:cubicBezTo>
                  <a:lnTo>
                    <a:pt x="512" y="2906"/>
                  </a:lnTo>
                  <a:lnTo>
                    <a:pt x="559" y="3029"/>
                  </a:lnTo>
                  <a:lnTo>
                    <a:pt x="1562" y="5711"/>
                  </a:lnTo>
                  <a:cubicBezTo>
                    <a:pt x="1562" y="5714"/>
                    <a:pt x="1562" y="5716"/>
                    <a:pt x="1564" y="5716"/>
                  </a:cubicBezTo>
                  <a:lnTo>
                    <a:pt x="4959" y="14805"/>
                  </a:lnTo>
                  <a:cubicBezTo>
                    <a:pt x="5269" y="14949"/>
                    <a:pt x="5582" y="15083"/>
                    <a:pt x="5898" y="15205"/>
                  </a:cubicBezTo>
                  <a:cubicBezTo>
                    <a:pt x="5934" y="15218"/>
                    <a:pt x="5968" y="15231"/>
                    <a:pt x="6002" y="15243"/>
                  </a:cubicBezTo>
                  <a:cubicBezTo>
                    <a:pt x="7373" y="15768"/>
                    <a:pt x="8780" y="16098"/>
                    <a:pt x="10154" y="16291"/>
                  </a:cubicBezTo>
                  <a:cubicBezTo>
                    <a:pt x="10191" y="16295"/>
                    <a:pt x="10225" y="16299"/>
                    <a:pt x="10262" y="16306"/>
                  </a:cubicBezTo>
                  <a:lnTo>
                    <a:pt x="10264" y="16306"/>
                  </a:lnTo>
                  <a:cubicBezTo>
                    <a:pt x="11364" y="16452"/>
                    <a:pt x="12441" y="16511"/>
                    <a:pt x="13461" y="16511"/>
                  </a:cubicBezTo>
                  <a:cubicBezTo>
                    <a:pt x="14182" y="16511"/>
                    <a:pt x="14875" y="16481"/>
                    <a:pt x="15528" y="16432"/>
                  </a:cubicBezTo>
                  <a:cubicBezTo>
                    <a:pt x="15565" y="16430"/>
                    <a:pt x="15601" y="16428"/>
                    <a:pt x="15635" y="16426"/>
                  </a:cubicBezTo>
                  <a:cubicBezTo>
                    <a:pt x="17278" y="16297"/>
                    <a:pt x="18660" y="16049"/>
                    <a:pt x="19587" y="15848"/>
                  </a:cubicBezTo>
                  <a:cubicBezTo>
                    <a:pt x="19625" y="15840"/>
                    <a:pt x="19662" y="15831"/>
                    <a:pt x="19696" y="15825"/>
                  </a:cubicBezTo>
                  <a:cubicBezTo>
                    <a:pt x="20431" y="15662"/>
                    <a:pt x="20853" y="15533"/>
                    <a:pt x="20853" y="15533"/>
                  </a:cubicBezTo>
                  <a:lnTo>
                    <a:pt x="21491" y="14058"/>
                  </a:lnTo>
                  <a:lnTo>
                    <a:pt x="25650" y="4417"/>
                  </a:lnTo>
                  <a:cubicBezTo>
                    <a:pt x="25651" y="4416"/>
                    <a:pt x="25651" y="4415"/>
                    <a:pt x="25650" y="4415"/>
                  </a:cubicBezTo>
                  <a:lnTo>
                    <a:pt x="25712" y="4279"/>
                  </a:lnTo>
                  <a:lnTo>
                    <a:pt x="26503" y="2445"/>
                  </a:lnTo>
                  <a:cubicBezTo>
                    <a:pt x="26503" y="2445"/>
                    <a:pt x="25539" y="1015"/>
                    <a:pt x="23861" y="1015"/>
                  </a:cubicBezTo>
                  <a:cubicBezTo>
                    <a:pt x="23783" y="1015"/>
                    <a:pt x="23704" y="1018"/>
                    <a:pt x="23622" y="1025"/>
                  </a:cubicBezTo>
                  <a:cubicBezTo>
                    <a:pt x="22450" y="1119"/>
                    <a:pt x="21388" y="2334"/>
                    <a:pt x="21181" y="2584"/>
                  </a:cubicBezTo>
                  <a:cubicBezTo>
                    <a:pt x="21157" y="2614"/>
                    <a:pt x="21144" y="2629"/>
                    <a:pt x="21144" y="2629"/>
                  </a:cubicBezTo>
                  <a:cubicBezTo>
                    <a:pt x="21144" y="2629"/>
                    <a:pt x="21127" y="2573"/>
                    <a:pt x="21090" y="2481"/>
                  </a:cubicBezTo>
                  <a:cubicBezTo>
                    <a:pt x="20912" y="2036"/>
                    <a:pt x="20275" y="719"/>
                    <a:pt x="18885" y="658"/>
                  </a:cubicBezTo>
                  <a:cubicBezTo>
                    <a:pt x="18844" y="657"/>
                    <a:pt x="18804" y="656"/>
                    <a:pt x="18764" y="656"/>
                  </a:cubicBezTo>
                  <a:cubicBezTo>
                    <a:pt x="17219" y="656"/>
                    <a:pt x="16452" y="1959"/>
                    <a:pt x="16407" y="2040"/>
                  </a:cubicBezTo>
                  <a:cubicBezTo>
                    <a:pt x="16404" y="2042"/>
                    <a:pt x="16404" y="2044"/>
                    <a:pt x="16404" y="2044"/>
                  </a:cubicBezTo>
                  <a:cubicBezTo>
                    <a:pt x="16404" y="2044"/>
                    <a:pt x="16366" y="1993"/>
                    <a:pt x="16295" y="1909"/>
                  </a:cubicBezTo>
                  <a:lnTo>
                    <a:pt x="16295" y="1905"/>
                  </a:lnTo>
                  <a:cubicBezTo>
                    <a:pt x="15963" y="1522"/>
                    <a:pt x="14982" y="487"/>
                    <a:pt x="13853" y="368"/>
                  </a:cubicBezTo>
                  <a:cubicBezTo>
                    <a:pt x="13787" y="361"/>
                    <a:pt x="13721" y="358"/>
                    <a:pt x="13656" y="358"/>
                  </a:cubicBezTo>
                  <a:cubicBezTo>
                    <a:pt x="12563" y="358"/>
                    <a:pt x="11555" y="1277"/>
                    <a:pt x="11249" y="1581"/>
                  </a:cubicBezTo>
                  <a:cubicBezTo>
                    <a:pt x="11187" y="1644"/>
                    <a:pt x="11155" y="1680"/>
                    <a:pt x="11155" y="1680"/>
                  </a:cubicBezTo>
                  <a:cubicBezTo>
                    <a:pt x="11155" y="1680"/>
                    <a:pt x="11150" y="1674"/>
                    <a:pt x="11142" y="1659"/>
                  </a:cubicBezTo>
                  <a:cubicBezTo>
                    <a:pt x="11026" y="1479"/>
                    <a:pt x="10165" y="211"/>
                    <a:pt x="8677" y="76"/>
                  </a:cubicBezTo>
                  <a:cubicBezTo>
                    <a:pt x="8607" y="70"/>
                    <a:pt x="8538" y="67"/>
                    <a:pt x="8471" y="67"/>
                  </a:cubicBezTo>
                  <a:cubicBezTo>
                    <a:pt x="6986" y="67"/>
                    <a:pt x="6051" y="1535"/>
                    <a:pt x="6051" y="1535"/>
                  </a:cubicBezTo>
                  <a:cubicBezTo>
                    <a:pt x="6051" y="1535"/>
                    <a:pt x="6044" y="1522"/>
                    <a:pt x="6029" y="1498"/>
                  </a:cubicBezTo>
                  <a:cubicBezTo>
                    <a:pt x="6006" y="1460"/>
                    <a:pt x="5959" y="1389"/>
                    <a:pt x="5888" y="1301"/>
                  </a:cubicBezTo>
                  <a:cubicBezTo>
                    <a:pt x="5562" y="885"/>
                    <a:pt x="4717" y="57"/>
                    <a:pt x="3134" y="3"/>
                  </a:cubicBezTo>
                  <a:cubicBezTo>
                    <a:pt x="3087" y="1"/>
                    <a:pt x="3041" y="0"/>
                    <a:pt x="2996"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4" name="Google Shape;2444;p27"/>
            <p:cNvSpPr/>
            <p:nvPr/>
          </p:nvSpPr>
          <p:spPr>
            <a:xfrm>
              <a:off x="5703175" y="4250944"/>
              <a:ext cx="650599" cy="352462"/>
            </a:xfrm>
            <a:custGeom>
              <a:avLst/>
              <a:gdLst/>
              <a:ahLst/>
              <a:cxnLst/>
              <a:rect l="l" t="t" r="r" b="b"/>
              <a:pathLst>
                <a:path w="19928" h="10796" extrusionOk="0">
                  <a:moveTo>
                    <a:pt x="0" y="1"/>
                  </a:moveTo>
                  <a:lnTo>
                    <a:pt x="3395" y="9090"/>
                  </a:lnTo>
                  <a:cubicBezTo>
                    <a:pt x="3705" y="9234"/>
                    <a:pt x="4018" y="9369"/>
                    <a:pt x="4334" y="9490"/>
                  </a:cubicBezTo>
                  <a:cubicBezTo>
                    <a:pt x="4370" y="9503"/>
                    <a:pt x="4404" y="9516"/>
                    <a:pt x="4438" y="9530"/>
                  </a:cubicBezTo>
                  <a:cubicBezTo>
                    <a:pt x="5809" y="10053"/>
                    <a:pt x="7216" y="10383"/>
                    <a:pt x="8590" y="10576"/>
                  </a:cubicBezTo>
                  <a:cubicBezTo>
                    <a:pt x="8627" y="10581"/>
                    <a:pt x="8661" y="10584"/>
                    <a:pt x="8698" y="10591"/>
                  </a:cubicBezTo>
                  <a:lnTo>
                    <a:pt x="8700" y="10591"/>
                  </a:lnTo>
                  <a:cubicBezTo>
                    <a:pt x="9800" y="10737"/>
                    <a:pt x="10877" y="10796"/>
                    <a:pt x="11897" y="10796"/>
                  </a:cubicBezTo>
                  <a:cubicBezTo>
                    <a:pt x="12618" y="10796"/>
                    <a:pt x="13311" y="10766"/>
                    <a:pt x="13964" y="10717"/>
                  </a:cubicBezTo>
                  <a:cubicBezTo>
                    <a:pt x="14001" y="10715"/>
                    <a:pt x="14037" y="10713"/>
                    <a:pt x="14071" y="10711"/>
                  </a:cubicBezTo>
                  <a:cubicBezTo>
                    <a:pt x="15714" y="10583"/>
                    <a:pt x="17096" y="10334"/>
                    <a:pt x="18023" y="10133"/>
                  </a:cubicBezTo>
                  <a:cubicBezTo>
                    <a:pt x="18061" y="10125"/>
                    <a:pt x="18098" y="10116"/>
                    <a:pt x="18132" y="10110"/>
                  </a:cubicBezTo>
                  <a:cubicBezTo>
                    <a:pt x="18867" y="9947"/>
                    <a:pt x="19289" y="9818"/>
                    <a:pt x="19289" y="9818"/>
                  </a:cubicBezTo>
                  <a:lnTo>
                    <a:pt x="19927" y="8343"/>
                  </a:lnTo>
                  <a:lnTo>
                    <a:pt x="19926" y="8343"/>
                  </a:lnTo>
                  <a:cubicBezTo>
                    <a:pt x="19342" y="8446"/>
                    <a:pt x="18751" y="8516"/>
                    <a:pt x="18155" y="8561"/>
                  </a:cubicBezTo>
                  <a:lnTo>
                    <a:pt x="18047" y="8567"/>
                  </a:lnTo>
                  <a:cubicBezTo>
                    <a:pt x="17609" y="8597"/>
                    <a:pt x="17169" y="8611"/>
                    <a:pt x="16728" y="8611"/>
                  </a:cubicBezTo>
                  <a:cubicBezTo>
                    <a:pt x="15882" y="8611"/>
                    <a:pt x="15034" y="8559"/>
                    <a:pt x="14189" y="8463"/>
                  </a:cubicBezTo>
                  <a:cubicBezTo>
                    <a:pt x="14153" y="8461"/>
                    <a:pt x="14119" y="8457"/>
                    <a:pt x="14084" y="8450"/>
                  </a:cubicBezTo>
                  <a:cubicBezTo>
                    <a:pt x="12674" y="8287"/>
                    <a:pt x="11275" y="8002"/>
                    <a:pt x="9912" y="7638"/>
                  </a:cubicBezTo>
                  <a:cubicBezTo>
                    <a:pt x="9648" y="7568"/>
                    <a:pt x="9385" y="7492"/>
                    <a:pt x="9123" y="7416"/>
                  </a:cubicBezTo>
                  <a:cubicBezTo>
                    <a:pt x="9087" y="7405"/>
                    <a:pt x="9053" y="7393"/>
                    <a:pt x="9017" y="7383"/>
                  </a:cubicBezTo>
                  <a:cubicBezTo>
                    <a:pt x="7686" y="6982"/>
                    <a:pt x="6389" y="6470"/>
                    <a:pt x="5223" y="5721"/>
                  </a:cubicBezTo>
                  <a:cubicBezTo>
                    <a:pt x="5116" y="5653"/>
                    <a:pt x="5011" y="5582"/>
                    <a:pt x="4908" y="5509"/>
                  </a:cubicBezTo>
                  <a:cubicBezTo>
                    <a:pt x="4874" y="5486"/>
                    <a:pt x="4840" y="5462"/>
                    <a:pt x="4806" y="5438"/>
                  </a:cubicBezTo>
                  <a:cubicBezTo>
                    <a:pt x="3875" y="4779"/>
                    <a:pt x="3045" y="3980"/>
                    <a:pt x="2281" y="3129"/>
                  </a:cubicBezTo>
                  <a:cubicBezTo>
                    <a:pt x="1702" y="2487"/>
                    <a:pt x="1158" y="1812"/>
                    <a:pt x="650" y="1112"/>
                  </a:cubicBezTo>
                  <a:cubicBezTo>
                    <a:pt x="473" y="866"/>
                    <a:pt x="246" y="407"/>
                    <a:pt x="0" y="1"/>
                  </a:cubicBezTo>
                  <a:close/>
                </a:path>
              </a:pathLst>
            </a:custGeom>
            <a:solidFill>
              <a:srgbClr val="042613">
                <a:alpha val="84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5" name="Google Shape;2445;p27"/>
            <p:cNvSpPr/>
            <p:nvPr/>
          </p:nvSpPr>
          <p:spPr>
            <a:xfrm>
              <a:off x="5844308" y="4106840"/>
              <a:ext cx="25139" cy="455237"/>
            </a:xfrm>
            <a:custGeom>
              <a:avLst/>
              <a:gdLst/>
              <a:ahLst/>
              <a:cxnLst/>
              <a:rect l="l" t="t" r="r" b="b"/>
              <a:pathLst>
                <a:path w="770" h="13944" extrusionOk="0">
                  <a:moveTo>
                    <a:pt x="1" y="0"/>
                  </a:moveTo>
                  <a:cubicBezTo>
                    <a:pt x="102" y="589"/>
                    <a:pt x="189" y="1182"/>
                    <a:pt x="263" y="1780"/>
                  </a:cubicBezTo>
                  <a:lnTo>
                    <a:pt x="263" y="1782"/>
                  </a:lnTo>
                  <a:cubicBezTo>
                    <a:pt x="273" y="1872"/>
                    <a:pt x="286" y="1964"/>
                    <a:pt x="295" y="2056"/>
                  </a:cubicBezTo>
                  <a:lnTo>
                    <a:pt x="295" y="2058"/>
                  </a:lnTo>
                  <a:cubicBezTo>
                    <a:pt x="599" y="4635"/>
                    <a:pt x="661" y="7255"/>
                    <a:pt x="483" y="9852"/>
                  </a:cubicBezTo>
                  <a:cubicBezTo>
                    <a:pt x="390" y="11210"/>
                    <a:pt x="235" y="12564"/>
                    <a:pt x="11" y="13904"/>
                  </a:cubicBezTo>
                  <a:cubicBezTo>
                    <a:pt x="47" y="13917"/>
                    <a:pt x="81" y="13931"/>
                    <a:pt x="115" y="13944"/>
                  </a:cubicBezTo>
                  <a:cubicBezTo>
                    <a:pt x="335" y="12613"/>
                    <a:pt x="491" y="11271"/>
                    <a:pt x="586" y="9923"/>
                  </a:cubicBezTo>
                  <a:lnTo>
                    <a:pt x="585" y="9923"/>
                  </a:lnTo>
                  <a:cubicBezTo>
                    <a:pt x="769" y="7272"/>
                    <a:pt x="705" y="4599"/>
                    <a:pt x="392" y="1969"/>
                  </a:cubicBezTo>
                  <a:cubicBezTo>
                    <a:pt x="384" y="1899"/>
                    <a:pt x="375" y="1833"/>
                    <a:pt x="367" y="1765"/>
                  </a:cubicBezTo>
                  <a:lnTo>
                    <a:pt x="367" y="1763"/>
                  </a:lnTo>
                  <a:cubicBezTo>
                    <a:pt x="303" y="1240"/>
                    <a:pt x="227" y="718"/>
                    <a:pt x="142" y="197"/>
                  </a:cubicBezTo>
                  <a:cubicBezTo>
                    <a:pt x="119" y="158"/>
                    <a:pt x="72" y="88"/>
                    <a:pt x="1"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6" name="Google Shape;2446;p27"/>
            <p:cNvSpPr/>
            <p:nvPr/>
          </p:nvSpPr>
          <p:spPr>
            <a:xfrm>
              <a:off x="5983613" y="4115981"/>
              <a:ext cx="35782" cy="480767"/>
            </a:xfrm>
            <a:custGeom>
              <a:avLst/>
              <a:gdLst/>
              <a:ahLst/>
              <a:cxnLst/>
              <a:rect l="l" t="t" r="r" b="b"/>
              <a:pathLst>
                <a:path w="1096" h="14726" extrusionOk="0">
                  <a:moveTo>
                    <a:pt x="1095" y="0"/>
                  </a:moveTo>
                  <a:lnTo>
                    <a:pt x="1095" y="0"/>
                  </a:lnTo>
                  <a:cubicBezTo>
                    <a:pt x="1033" y="63"/>
                    <a:pt x="1001" y="99"/>
                    <a:pt x="1001" y="99"/>
                  </a:cubicBezTo>
                  <a:cubicBezTo>
                    <a:pt x="1001" y="99"/>
                    <a:pt x="996" y="93"/>
                    <a:pt x="988" y="78"/>
                  </a:cubicBezTo>
                  <a:cubicBezTo>
                    <a:pt x="979" y="618"/>
                    <a:pt x="971" y="1160"/>
                    <a:pt x="960" y="1703"/>
                  </a:cubicBezTo>
                  <a:cubicBezTo>
                    <a:pt x="960" y="1778"/>
                    <a:pt x="958" y="1854"/>
                    <a:pt x="956" y="1928"/>
                  </a:cubicBezTo>
                  <a:cubicBezTo>
                    <a:pt x="897" y="5036"/>
                    <a:pt x="787" y="8219"/>
                    <a:pt x="427" y="11517"/>
                  </a:cubicBezTo>
                  <a:cubicBezTo>
                    <a:pt x="313" y="12568"/>
                    <a:pt x="171" y="13633"/>
                    <a:pt x="0" y="14711"/>
                  </a:cubicBezTo>
                  <a:cubicBezTo>
                    <a:pt x="37" y="14715"/>
                    <a:pt x="71" y="14719"/>
                    <a:pt x="108" y="14726"/>
                  </a:cubicBezTo>
                  <a:lnTo>
                    <a:pt x="110" y="14726"/>
                  </a:lnTo>
                  <a:cubicBezTo>
                    <a:pt x="281" y="13654"/>
                    <a:pt x="420" y="12594"/>
                    <a:pt x="533" y="11550"/>
                  </a:cubicBezTo>
                  <a:cubicBezTo>
                    <a:pt x="898" y="8204"/>
                    <a:pt x="1007" y="4980"/>
                    <a:pt x="1064" y="1832"/>
                  </a:cubicBezTo>
                  <a:cubicBezTo>
                    <a:pt x="1067" y="1765"/>
                    <a:pt x="1067" y="1703"/>
                    <a:pt x="1067" y="1637"/>
                  </a:cubicBezTo>
                  <a:lnTo>
                    <a:pt x="1067" y="1635"/>
                  </a:lnTo>
                  <a:cubicBezTo>
                    <a:pt x="1079" y="1088"/>
                    <a:pt x="1089" y="542"/>
                    <a:pt x="1095"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7" name="Google Shape;2447;p27"/>
            <p:cNvSpPr/>
            <p:nvPr/>
          </p:nvSpPr>
          <p:spPr>
            <a:xfrm>
              <a:off x="6159058" y="4126689"/>
              <a:ext cx="29611" cy="474172"/>
            </a:xfrm>
            <a:custGeom>
              <a:avLst/>
              <a:gdLst/>
              <a:ahLst/>
              <a:cxnLst/>
              <a:rect l="l" t="t" r="r" b="b"/>
              <a:pathLst>
                <a:path w="907" h="14524" extrusionOk="0">
                  <a:moveTo>
                    <a:pt x="767" y="0"/>
                  </a:moveTo>
                  <a:lnTo>
                    <a:pt x="767" y="0"/>
                  </a:lnTo>
                  <a:cubicBezTo>
                    <a:pt x="792" y="641"/>
                    <a:pt x="801" y="1281"/>
                    <a:pt x="794" y="1924"/>
                  </a:cubicBezTo>
                  <a:lnTo>
                    <a:pt x="794" y="1926"/>
                  </a:lnTo>
                  <a:cubicBezTo>
                    <a:pt x="794" y="2033"/>
                    <a:pt x="792" y="2138"/>
                    <a:pt x="790" y="2245"/>
                  </a:cubicBezTo>
                  <a:lnTo>
                    <a:pt x="790" y="2247"/>
                  </a:lnTo>
                  <a:cubicBezTo>
                    <a:pt x="758" y="4476"/>
                    <a:pt x="568" y="6708"/>
                    <a:pt x="384" y="8888"/>
                  </a:cubicBezTo>
                  <a:cubicBezTo>
                    <a:pt x="289" y="9996"/>
                    <a:pt x="195" y="11123"/>
                    <a:pt x="120" y="12255"/>
                  </a:cubicBezTo>
                  <a:cubicBezTo>
                    <a:pt x="69" y="13012"/>
                    <a:pt x="26" y="13768"/>
                    <a:pt x="0" y="14523"/>
                  </a:cubicBezTo>
                  <a:cubicBezTo>
                    <a:pt x="37" y="14521"/>
                    <a:pt x="73" y="14519"/>
                    <a:pt x="107" y="14517"/>
                  </a:cubicBezTo>
                  <a:cubicBezTo>
                    <a:pt x="133" y="13768"/>
                    <a:pt x="176" y="13018"/>
                    <a:pt x="225" y="12269"/>
                  </a:cubicBezTo>
                  <a:cubicBezTo>
                    <a:pt x="300" y="11135"/>
                    <a:pt x="396" y="10009"/>
                    <a:pt x="491" y="8900"/>
                  </a:cubicBezTo>
                  <a:cubicBezTo>
                    <a:pt x="680" y="6659"/>
                    <a:pt x="874" y="4368"/>
                    <a:pt x="902" y="2078"/>
                  </a:cubicBezTo>
                  <a:lnTo>
                    <a:pt x="902" y="1814"/>
                  </a:lnTo>
                  <a:cubicBezTo>
                    <a:pt x="906" y="1253"/>
                    <a:pt x="900" y="692"/>
                    <a:pt x="879" y="131"/>
                  </a:cubicBezTo>
                  <a:cubicBezTo>
                    <a:pt x="876" y="133"/>
                    <a:pt x="876" y="135"/>
                    <a:pt x="876" y="135"/>
                  </a:cubicBezTo>
                  <a:cubicBezTo>
                    <a:pt x="876" y="135"/>
                    <a:pt x="837" y="84"/>
                    <a:pt x="767"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8" name="Google Shape;2448;p27"/>
            <p:cNvSpPr/>
            <p:nvPr/>
          </p:nvSpPr>
          <p:spPr>
            <a:xfrm>
              <a:off x="6291475" y="4145330"/>
              <a:ext cx="52138" cy="436464"/>
            </a:xfrm>
            <a:custGeom>
              <a:avLst/>
              <a:gdLst/>
              <a:ahLst/>
              <a:cxnLst/>
              <a:rect l="l" t="t" r="r" b="b"/>
              <a:pathLst>
                <a:path w="1597" h="13369" extrusionOk="0">
                  <a:moveTo>
                    <a:pt x="1506" y="1"/>
                  </a:moveTo>
                  <a:cubicBezTo>
                    <a:pt x="1434" y="426"/>
                    <a:pt x="1358" y="851"/>
                    <a:pt x="1286" y="1278"/>
                  </a:cubicBezTo>
                  <a:cubicBezTo>
                    <a:pt x="1275" y="1340"/>
                    <a:pt x="1264" y="1397"/>
                    <a:pt x="1254" y="1460"/>
                  </a:cubicBezTo>
                  <a:cubicBezTo>
                    <a:pt x="1255" y="1460"/>
                    <a:pt x="1255" y="1460"/>
                    <a:pt x="1254" y="1462"/>
                  </a:cubicBezTo>
                  <a:cubicBezTo>
                    <a:pt x="676" y="4859"/>
                    <a:pt x="140" y="8322"/>
                    <a:pt x="27" y="11802"/>
                  </a:cubicBezTo>
                  <a:cubicBezTo>
                    <a:pt x="7" y="12325"/>
                    <a:pt x="1" y="12845"/>
                    <a:pt x="3" y="13368"/>
                  </a:cubicBezTo>
                  <a:cubicBezTo>
                    <a:pt x="41" y="13360"/>
                    <a:pt x="78" y="13351"/>
                    <a:pt x="112" y="13345"/>
                  </a:cubicBezTo>
                  <a:cubicBezTo>
                    <a:pt x="110" y="12828"/>
                    <a:pt x="116" y="12310"/>
                    <a:pt x="136" y="11796"/>
                  </a:cubicBezTo>
                  <a:cubicBezTo>
                    <a:pt x="247" y="8352"/>
                    <a:pt x="770" y="4925"/>
                    <a:pt x="1345" y="1560"/>
                  </a:cubicBezTo>
                  <a:lnTo>
                    <a:pt x="1391" y="1297"/>
                  </a:lnTo>
                  <a:cubicBezTo>
                    <a:pt x="1459" y="899"/>
                    <a:pt x="1527" y="500"/>
                    <a:pt x="1597" y="104"/>
                  </a:cubicBezTo>
                  <a:lnTo>
                    <a:pt x="1597" y="104"/>
                  </a:lnTo>
                  <a:cubicBezTo>
                    <a:pt x="1573" y="134"/>
                    <a:pt x="1560" y="149"/>
                    <a:pt x="1560" y="149"/>
                  </a:cubicBezTo>
                  <a:cubicBezTo>
                    <a:pt x="1560" y="149"/>
                    <a:pt x="1543" y="93"/>
                    <a:pt x="1506"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9" name="Google Shape;2449;p27"/>
            <p:cNvSpPr/>
            <p:nvPr/>
          </p:nvSpPr>
          <p:spPr>
            <a:xfrm>
              <a:off x="5668831" y="4111802"/>
              <a:ext cx="822717" cy="96702"/>
            </a:xfrm>
            <a:custGeom>
              <a:avLst/>
              <a:gdLst/>
              <a:ahLst/>
              <a:cxnLst/>
              <a:rect l="l" t="t" r="r" b="b"/>
              <a:pathLst>
                <a:path w="25200" h="2962" extrusionOk="0">
                  <a:moveTo>
                    <a:pt x="2742" y="1"/>
                  </a:moveTo>
                  <a:cubicBezTo>
                    <a:pt x="2719" y="1"/>
                    <a:pt x="2696" y="1"/>
                    <a:pt x="2673" y="2"/>
                  </a:cubicBezTo>
                  <a:cubicBezTo>
                    <a:pt x="1617" y="30"/>
                    <a:pt x="604" y="594"/>
                    <a:pt x="0" y="1453"/>
                  </a:cubicBezTo>
                  <a:lnTo>
                    <a:pt x="47" y="1576"/>
                  </a:lnTo>
                  <a:cubicBezTo>
                    <a:pt x="623" y="708"/>
                    <a:pt x="1628" y="137"/>
                    <a:pt x="2675" y="109"/>
                  </a:cubicBezTo>
                  <a:cubicBezTo>
                    <a:pt x="2702" y="109"/>
                    <a:pt x="2728" y="108"/>
                    <a:pt x="2755" y="108"/>
                  </a:cubicBezTo>
                  <a:cubicBezTo>
                    <a:pt x="3946" y="108"/>
                    <a:pt x="5104" y="808"/>
                    <a:pt x="5650" y="1868"/>
                  </a:cubicBezTo>
                  <a:lnTo>
                    <a:pt x="5670" y="1904"/>
                  </a:lnTo>
                  <a:lnTo>
                    <a:pt x="5670" y="1906"/>
                  </a:lnTo>
                  <a:lnTo>
                    <a:pt x="5706" y="1975"/>
                  </a:lnTo>
                  <a:lnTo>
                    <a:pt x="5748" y="1861"/>
                  </a:lnTo>
                  <a:cubicBezTo>
                    <a:pt x="5755" y="1846"/>
                    <a:pt x="5761" y="1831"/>
                    <a:pt x="5767" y="1817"/>
                  </a:cubicBezTo>
                  <a:cubicBezTo>
                    <a:pt x="6132" y="915"/>
                    <a:pt x="7047" y="302"/>
                    <a:pt x="7999" y="302"/>
                  </a:cubicBezTo>
                  <a:cubicBezTo>
                    <a:pt x="8046" y="302"/>
                    <a:pt x="8092" y="303"/>
                    <a:pt x="8139" y="306"/>
                  </a:cubicBezTo>
                  <a:cubicBezTo>
                    <a:pt x="9145" y="375"/>
                    <a:pt x="10103" y="1043"/>
                    <a:pt x="10577" y="2013"/>
                  </a:cubicBezTo>
                  <a:lnTo>
                    <a:pt x="10598" y="2056"/>
                  </a:lnTo>
                  <a:lnTo>
                    <a:pt x="10621" y="2103"/>
                  </a:lnTo>
                  <a:lnTo>
                    <a:pt x="10670" y="2018"/>
                  </a:lnTo>
                  <a:cubicBezTo>
                    <a:pt x="10681" y="1999"/>
                    <a:pt x="10694" y="1979"/>
                    <a:pt x="10706" y="1960"/>
                  </a:cubicBezTo>
                  <a:cubicBezTo>
                    <a:pt x="11209" y="1139"/>
                    <a:pt x="12162" y="616"/>
                    <a:pt x="13119" y="616"/>
                  </a:cubicBezTo>
                  <a:cubicBezTo>
                    <a:pt x="13221" y="616"/>
                    <a:pt x="13323" y="622"/>
                    <a:pt x="13425" y="634"/>
                  </a:cubicBezTo>
                  <a:cubicBezTo>
                    <a:pt x="14502" y="763"/>
                    <a:pt x="15472" y="1578"/>
                    <a:pt x="15783" y="2619"/>
                  </a:cubicBezTo>
                  <a:lnTo>
                    <a:pt x="15806" y="2701"/>
                  </a:lnTo>
                  <a:lnTo>
                    <a:pt x="15806" y="2703"/>
                  </a:lnTo>
                  <a:lnTo>
                    <a:pt x="15830" y="2780"/>
                  </a:lnTo>
                  <a:lnTo>
                    <a:pt x="15884" y="2621"/>
                  </a:lnTo>
                  <a:cubicBezTo>
                    <a:pt x="15895" y="2591"/>
                    <a:pt x="15905" y="2562"/>
                    <a:pt x="15918" y="2534"/>
                  </a:cubicBezTo>
                  <a:lnTo>
                    <a:pt x="15918" y="2532"/>
                  </a:lnTo>
                  <a:cubicBezTo>
                    <a:pt x="16252" y="1671"/>
                    <a:pt x="17124" y="1062"/>
                    <a:pt x="18070" y="1036"/>
                  </a:cubicBezTo>
                  <a:cubicBezTo>
                    <a:pt x="18091" y="1036"/>
                    <a:pt x="18111" y="1035"/>
                    <a:pt x="18132" y="1035"/>
                  </a:cubicBezTo>
                  <a:cubicBezTo>
                    <a:pt x="19053" y="1035"/>
                    <a:pt x="19964" y="1637"/>
                    <a:pt x="20326" y="2487"/>
                  </a:cubicBezTo>
                  <a:cubicBezTo>
                    <a:pt x="20327" y="2487"/>
                    <a:pt x="20327" y="2487"/>
                    <a:pt x="20326" y="2489"/>
                  </a:cubicBezTo>
                  <a:cubicBezTo>
                    <a:pt x="20334" y="2504"/>
                    <a:pt x="20341" y="2521"/>
                    <a:pt x="20347" y="2536"/>
                  </a:cubicBezTo>
                  <a:lnTo>
                    <a:pt x="20388" y="2638"/>
                  </a:lnTo>
                  <a:lnTo>
                    <a:pt x="20417" y="2587"/>
                  </a:lnTo>
                  <a:lnTo>
                    <a:pt x="20443" y="2543"/>
                  </a:lnTo>
                  <a:cubicBezTo>
                    <a:pt x="20683" y="2125"/>
                    <a:pt x="21174" y="1765"/>
                    <a:pt x="21790" y="1550"/>
                  </a:cubicBezTo>
                  <a:cubicBezTo>
                    <a:pt x="22098" y="1445"/>
                    <a:pt x="22436" y="1392"/>
                    <a:pt x="22790" y="1392"/>
                  </a:cubicBezTo>
                  <a:cubicBezTo>
                    <a:pt x="23000" y="1392"/>
                    <a:pt x="23215" y="1411"/>
                    <a:pt x="23433" y="1448"/>
                  </a:cubicBezTo>
                  <a:cubicBezTo>
                    <a:pt x="23838" y="1516"/>
                    <a:pt x="24150" y="1637"/>
                    <a:pt x="24389" y="1817"/>
                  </a:cubicBezTo>
                  <a:cubicBezTo>
                    <a:pt x="24753" y="2086"/>
                    <a:pt x="24963" y="2489"/>
                    <a:pt x="25138" y="2962"/>
                  </a:cubicBezTo>
                  <a:lnTo>
                    <a:pt x="25200" y="2826"/>
                  </a:lnTo>
                  <a:lnTo>
                    <a:pt x="25200" y="2825"/>
                  </a:lnTo>
                  <a:cubicBezTo>
                    <a:pt x="25026" y="2378"/>
                    <a:pt x="24810" y="1995"/>
                    <a:pt x="24453" y="1730"/>
                  </a:cubicBezTo>
                  <a:cubicBezTo>
                    <a:pt x="24200" y="1542"/>
                    <a:pt x="23873" y="1413"/>
                    <a:pt x="23453" y="1343"/>
                  </a:cubicBezTo>
                  <a:cubicBezTo>
                    <a:pt x="23228" y="1304"/>
                    <a:pt x="23006" y="1284"/>
                    <a:pt x="22790" y="1284"/>
                  </a:cubicBezTo>
                  <a:cubicBezTo>
                    <a:pt x="22424" y="1284"/>
                    <a:pt x="22075" y="1340"/>
                    <a:pt x="21756" y="1449"/>
                  </a:cubicBezTo>
                  <a:cubicBezTo>
                    <a:pt x="21198" y="1643"/>
                    <a:pt x="20737" y="1955"/>
                    <a:pt x="20463" y="2323"/>
                  </a:cubicBezTo>
                  <a:cubicBezTo>
                    <a:pt x="20443" y="2350"/>
                    <a:pt x="20424" y="2375"/>
                    <a:pt x="20407" y="2401"/>
                  </a:cubicBezTo>
                  <a:cubicBezTo>
                    <a:pt x="20392" y="2369"/>
                    <a:pt x="20377" y="2336"/>
                    <a:pt x="20358" y="2304"/>
                  </a:cubicBezTo>
                  <a:cubicBezTo>
                    <a:pt x="19941" y="1488"/>
                    <a:pt x="19037" y="929"/>
                    <a:pt x="18122" y="929"/>
                  </a:cubicBezTo>
                  <a:cubicBezTo>
                    <a:pt x="18104" y="929"/>
                    <a:pt x="18086" y="929"/>
                    <a:pt x="18068" y="930"/>
                  </a:cubicBezTo>
                  <a:cubicBezTo>
                    <a:pt x="17164" y="953"/>
                    <a:pt x="16322" y="1489"/>
                    <a:pt x="15918" y="2270"/>
                  </a:cubicBezTo>
                  <a:lnTo>
                    <a:pt x="15918" y="2272"/>
                  </a:lnTo>
                  <a:cubicBezTo>
                    <a:pt x="15888" y="2329"/>
                    <a:pt x="15859" y="2386"/>
                    <a:pt x="15836" y="2444"/>
                  </a:cubicBezTo>
                  <a:cubicBezTo>
                    <a:pt x="15827" y="2422"/>
                    <a:pt x="15821" y="2401"/>
                    <a:pt x="15810" y="2382"/>
                  </a:cubicBezTo>
                  <a:lnTo>
                    <a:pt x="15810" y="2380"/>
                  </a:lnTo>
                  <a:cubicBezTo>
                    <a:pt x="15432" y="1398"/>
                    <a:pt x="14483" y="653"/>
                    <a:pt x="13438" y="529"/>
                  </a:cubicBezTo>
                  <a:cubicBezTo>
                    <a:pt x="13334" y="516"/>
                    <a:pt x="13230" y="511"/>
                    <a:pt x="13126" y="511"/>
                  </a:cubicBezTo>
                  <a:cubicBezTo>
                    <a:pt x="12190" y="511"/>
                    <a:pt x="11251" y="991"/>
                    <a:pt x="10709" y="1762"/>
                  </a:cubicBezTo>
                  <a:lnTo>
                    <a:pt x="10709" y="1764"/>
                  </a:lnTo>
                  <a:cubicBezTo>
                    <a:pt x="10681" y="1803"/>
                    <a:pt x="10655" y="1842"/>
                    <a:pt x="10630" y="1880"/>
                  </a:cubicBezTo>
                  <a:cubicBezTo>
                    <a:pt x="10621" y="1863"/>
                    <a:pt x="10613" y="1846"/>
                    <a:pt x="10602" y="1831"/>
                  </a:cubicBezTo>
                  <a:cubicBezTo>
                    <a:pt x="10090" y="899"/>
                    <a:pt x="9143" y="266"/>
                    <a:pt x="8148" y="199"/>
                  </a:cubicBezTo>
                  <a:cubicBezTo>
                    <a:pt x="8095" y="195"/>
                    <a:pt x="8043" y="193"/>
                    <a:pt x="7991" y="193"/>
                  </a:cubicBezTo>
                  <a:cubicBezTo>
                    <a:pt x="7060" y="193"/>
                    <a:pt x="6162" y="762"/>
                    <a:pt x="5742" y="1610"/>
                  </a:cubicBezTo>
                  <a:lnTo>
                    <a:pt x="5742" y="1612"/>
                  </a:lnTo>
                  <a:cubicBezTo>
                    <a:pt x="5723" y="1647"/>
                    <a:pt x="5706" y="1681"/>
                    <a:pt x="5691" y="1718"/>
                  </a:cubicBezTo>
                  <a:cubicBezTo>
                    <a:pt x="5674" y="1688"/>
                    <a:pt x="5657" y="1660"/>
                    <a:pt x="5638" y="1630"/>
                  </a:cubicBezTo>
                  <a:lnTo>
                    <a:pt x="5638" y="1628"/>
                  </a:lnTo>
                  <a:cubicBezTo>
                    <a:pt x="5036" y="636"/>
                    <a:pt x="3905" y="1"/>
                    <a:pt x="2742"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0" name="Google Shape;2450;p27"/>
            <p:cNvSpPr/>
            <p:nvPr/>
          </p:nvSpPr>
          <p:spPr>
            <a:xfrm>
              <a:off x="6387457" y="4206511"/>
              <a:ext cx="68201" cy="105811"/>
            </a:xfrm>
            <a:custGeom>
              <a:avLst/>
              <a:gdLst/>
              <a:ahLst/>
              <a:cxnLst/>
              <a:rect l="l" t="t" r="r" b="b"/>
              <a:pathLst>
                <a:path w="2089" h="3241" extrusionOk="0">
                  <a:moveTo>
                    <a:pt x="1569" y="0"/>
                  </a:moveTo>
                  <a:cubicBezTo>
                    <a:pt x="1312" y="0"/>
                    <a:pt x="1054" y="338"/>
                    <a:pt x="890" y="556"/>
                  </a:cubicBezTo>
                  <a:cubicBezTo>
                    <a:pt x="543" y="1013"/>
                    <a:pt x="280" y="1533"/>
                    <a:pt x="118" y="2082"/>
                  </a:cubicBezTo>
                  <a:cubicBezTo>
                    <a:pt x="51" y="2308"/>
                    <a:pt x="1" y="2548"/>
                    <a:pt x="54" y="2777"/>
                  </a:cubicBezTo>
                  <a:cubicBezTo>
                    <a:pt x="108" y="3007"/>
                    <a:pt x="293" y="3220"/>
                    <a:pt x="527" y="3239"/>
                  </a:cubicBezTo>
                  <a:cubicBezTo>
                    <a:pt x="539" y="3240"/>
                    <a:pt x="551" y="3241"/>
                    <a:pt x="563" y="3241"/>
                  </a:cubicBezTo>
                  <a:cubicBezTo>
                    <a:pt x="799" y="3241"/>
                    <a:pt x="1000" y="3056"/>
                    <a:pt x="1152" y="2870"/>
                  </a:cubicBezTo>
                  <a:cubicBezTo>
                    <a:pt x="1504" y="2437"/>
                    <a:pt x="1762" y="1927"/>
                    <a:pt x="1901" y="1386"/>
                  </a:cubicBezTo>
                  <a:cubicBezTo>
                    <a:pt x="1989" y="1043"/>
                    <a:pt x="2088" y="454"/>
                    <a:pt x="1838" y="148"/>
                  </a:cubicBezTo>
                  <a:cubicBezTo>
                    <a:pt x="1752" y="43"/>
                    <a:pt x="1661" y="0"/>
                    <a:pt x="1569"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1" name="Google Shape;2451;p27"/>
            <p:cNvSpPr/>
            <p:nvPr/>
          </p:nvSpPr>
          <p:spPr>
            <a:xfrm>
              <a:off x="6367477" y="4332463"/>
              <a:ext cx="41005" cy="50995"/>
            </a:xfrm>
            <a:custGeom>
              <a:avLst/>
              <a:gdLst/>
              <a:ahLst/>
              <a:cxnLst/>
              <a:rect l="l" t="t" r="r" b="b"/>
              <a:pathLst>
                <a:path w="1256" h="1562" extrusionOk="0">
                  <a:moveTo>
                    <a:pt x="789" y="1"/>
                  </a:moveTo>
                  <a:cubicBezTo>
                    <a:pt x="508" y="1"/>
                    <a:pt x="180" y="254"/>
                    <a:pt x="74" y="599"/>
                  </a:cubicBezTo>
                  <a:cubicBezTo>
                    <a:pt x="6" y="823"/>
                    <a:pt x="1" y="1077"/>
                    <a:pt x="116" y="1281"/>
                  </a:cubicBezTo>
                  <a:cubicBezTo>
                    <a:pt x="208" y="1445"/>
                    <a:pt x="392" y="1562"/>
                    <a:pt x="575" y="1562"/>
                  </a:cubicBezTo>
                  <a:cubicBezTo>
                    <a:pt x="620" y="1562"/>
                    <a:pt x="666" y="1554"/>
                    <a:pt x="710" y="1539"/>
                  </a:cubicBezTo>
                  <a:cubicBezTo>
                    <a:pt x="896" y="1473"/>
                    <a:pt x="1011" y="1288"/>
                    <a:pt x="1095" y="1109"/>
                  </a:cubicBezTo>
                  <a:cubicBezTo>
                    <a:pt x="1182" y="924"/>
                    <a:pt x="1256" y="723"/>
                    <a:pt x="1234" y="519"/>
                  </a:cubicBezTo>
                  <a:cubicBezTo>
                    <a:pt x="1193" y="149"/>
                    <a:pt x="1005" y="1"/>
                    <a:pt x="78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2" name="Google Shape;2452;p27"/>
            <p:cNvSpPr/>
            <p:nvPr/>
          </p:nvSpPr>
          <p:spPr>
            <a:xfrm>
              <a:off x="6022202" y="3826598"/>
              <a:ext cx="68952" cy="72673"/>
            </a:xfrm>
            <a:custGeom>
              <a:avLst/>
              <a:gdLst/>
              <a:ahLst/>
              <a:cxnLst/>
              <a:rect l="l" t="t" r="r" b="b"/>
              <a:pathLst>
                <a:path w="2112" h="2226" extrusionOk="0">
                  <a:moveTo>
                    <a:pt x="1533" y="1"/>
                  </a:moveTo>
                  <a:cubicBezTo>
                    <a:pt x="1479" y="1"/>
                    <a:pt x="1426" y="7"/>
                    <a:pt x="1374" y="18"/>
                  </a:cubicBezTo>
                  <a:cubicBezTo>
                    <a:pt x="1210" y="52"/>
                    <a:pt x="1060" y="133"/>
                    <a:pt x="915" y="219"/>
                  </a:cubicBezTo>
                  <a:cubicBezTo>
                    <a:pt x="588" y="415"/>
                    <a:pt x="282" y="643"/>
                    <a:pt x="1" y="899"/>
                  </a:cubicBezTo>
                  <a:cubicBezTo>
                    <a:pt x="228" y="1276"/>
                    <a:pt x="425" y="1561"/>
                    <a:pt x="694" y="1845"/>
                  </a:cubicBezTo>
                  <a:cubicBezTo>
                    <a:pt x="884" y="2048"/>
                    <a:pt x="1079" y="2191"/>
                    <a:pt x="1310" y="2220"/>
                  </a:cubicBezTo>
                  <a:cubicBezTo>
                    <a:pt x="1337" y="2224"/>
                    <a:pt x="1365" y="2225"/>
                    <a:pt x="1392" y="2225"/>
                  </a:cubicBezTo>
                  <a:cubicBezTo>
                    <a:pt x="1600" y="2225"/>
                    <a:pt x="1813" y="2131"/>
                    <a:pt x="1905" y="1948"/>
                  </a:cubicBezTo>
                  <a:cubicBezTo>
                    <a:pt x="1973" y="1812"/>
                    <a:pt x="1967" y="1649"/>
                    <a:pt x="1912" y="1507"/>
                  </a:cubicBezTo>
                  <a:cubicBezTo>
                    <a:pt x="1859" y="1365"/>
                    <a:pt x="1740" y="1243"/>
                    <a:pt x="1630" y="1139"/>
                  </a:cubicBezTo>
                  <a:cubicBezTo>
                    <a:pt x="1831" y="1056"/>
                    <a:pt x="2002" y="885"/>
                    <a:pt x="2057" y="673"/>
                  </a:cubicBezTo>
                  <a:cubicBezTo>
                    <a:pt x="2111" y="463"/>
                    <a:pt x="2037" y="217"/>
                    <a:pt x="1857" y="93"/>
                  </a:cubicBezTo>
                  <a:cubicBezTo>
                    <a:pt x="1762" y="29"/>
                    <a:pt x="1648" y="1"/>
                    <a:pt x="1533"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3" name="Google Shape;2453;p27"/>
            <p:cNvSpPr/>
            <p:nvPr/>
          </p:nvSpPr>
          <p:spPr>
            <a:xfrm>
              <a:off x="6022006" y="3855066"/>
              <a:ext cx="42017" cy="7574"/>
            </a:xfrm>
            <a:custGeom>
              <a:avLst/>
              <a:gdLst/>
              <a:ahLst/>
              <a:cxnLst/>
              <a:rect l="l" t="t" r="r" b="b"/>
              <a:pathLst>
                <a:path w="1287" h="232" extrusionOk="0">
                  <a:moveTo>
                    <a:pt x="23" y="1"/>
                  </a:moveTo>
                  <a:cubicBezTo>
                    <a:pt x="9" y="1"/>
                    <a:pt x="2" y="8"/>
                    <a:pt x="1" y="19"/>
                  </a:cubicBezTo>
                  <a:cubicBezTo>
                    <a:pt x="0" y="30"/>
                    <a:pt x="9" y="40"/>
                    <a:pt x="19" y="40"/>
                  </a:cubicBezTo>
                  <a:cubicBezTo>
                    <a:pt x="436" y="70"/>
                    <a:pt x="853" y="134"/>
                    <a:pt x="1259" y="232"/>
                  </a:cubicBezTo>
                  <a:lnTo>
                    <a:pt x="1264" y="232"/>
                  </a:lnTo>
                  <a:cubicBezTo>
                    <a:pt x="1273" y="232"/>
                    <a:pt x="1281" y="226"/>
                    <a:pt x="1283" y="217"/>
                  </a:cubicBezTo>
                  <a:cubicBezTo>
                    <a:pt x="1286" y="206"/>
                    <a:pt x="1280" y="195"/>
                    <a:pt x="1269" y="193"/>
                  </a:cubicBezTo>
                  <a:cubicBezTo>
                    <a:pt x="860" y="95"/>
                    <a:pt x="441" y="30"/>
                    <a:pt x="2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4" name="Google Shape;2454;p27"/>
            <p:cNvSpPr/>
            <p:nvPr/>
          </p:nvSpPr>
          <p:spPr>
            <a:xfrm>
              <a:off x="5970685" y="3784777"/>
              <a:ext cx="73196" cy="70943"/>
            </a:xfrm>
            <a:custGeom>
              <a:avLst/>
              <a:gdLst/>
              <a:ahLst/>
              <a:cxnLst/>
              <a:rect l="l" t="t" r="r" b="b"/>
              <a:pathLst>
                <a:path w="2242" h="2173" extrusionOk="0">
                  <a:moveTo>
                    <a:pt x="1651" y="0"/>
                  </a:moveTo>
                  <a:cubicBezTo>
                    <a:pt x="1649" y="0"/>
                    <a:pt x="1648" y="0"/>
                    <a:pt x="1647" y="0"/>
                  </a:cubicBezTo>
                  <a:cubicBezTo>
                    <a:pt x="1496" y="1"/>
                    <a:pt x="1352" y="82"/>
                    <a:pt x="1252" y="195"/>
                  </a:cubicBezTo>
                  <a:cubicBezTo>
                    <a:pt x="1151" y="308"/>
                    <a:pt x="1096" y="470"/>
                    <a:pt x="1054" y="614"/>
                  </a:cubicBezTo>
                  <a:cubicBezTo>
                    <a:pt x="922" y="503"/>
                    <a:pt x="750" y="434"/>
                    <a:pt x="579" y="434"/>
                  </a:cubicBezTo>
                  <a:cubicBezTo>
                    <a:pt x="534" y="434"/>
                    <a:pt x="489" y="438"/>
                    <a:pt x="445" y="448"/>
                  </a:cubicBezTo>
                  <a:cubicBezTo>
                    <a:pt x="233" y="496"/>
                    <a:pt x="48" y="676"/>
                    <a:pt x="21" y="892"/>
                  </a:cubicBezTo>
                  <a:cubicBezTo>
                    <a:pt x="0" y="1059"/>
                    <a:pt x="69" y="1227"/>
                    <a:pt x="176" y="1357"/>
                  </a:cubicBezTo>
                  <a:cubicBezTo>
                    <a:pt x="281" y="1486"/>
                    <a:pt x="423" y="1583"/>
                    <a:pt x="564" y="1671"/>
                  </a:cubicBezTo>
                  <a:cubicBezTo>
                    <a:pt x="888" y="1873"/>
                    <a:pt x="1232" y="2041"/>
                    <a:pt x="1588" y="2173"/>
                  </a:cubicBezTo>
                  <a:cubicBezTo>
                    <a:pt x="1818" y="1798"/>
                    <a:pt x="1981" y="1491"/>
                    <a:pt x="2112" y="1122"/>
                  </a:cubicBezTo>
                  <a:cubicBezTo>
                    <a:pt x="2203" y="860"/>
                    <a:pt x="2242" y="622"/>
                    <a:pt x="2162" y="404"/>
                  </a:cubicBezTo>
                  <a:cubicBezTo>
                    <a:pt x="2082" y="187"/>
                    <a:pt x="1881" y="0"/>
                    <a:pt x="1651"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5" name="Google Shape;2455;p27"/>
            <p:cNvSpPr/>
            <p:nvPr/>
          </p:nvSpPr>
          <p:spPr>
            <a:xfrm>
              <a:off x="6008262" y="3816510"/>
              <a:ext cx="15181" cy="40385"/>
            </a:xfrm>
            <a:custGeom>
              <a:avLst/>
              <a:gdLst/>
              <a:ahLst/>
              <a:cxnLst/>
              <a:rect l="l" t="t" r="r" b="b"/>
              <a:pathLst>
                <a:path w="465" h="1237" extrusionOk="0">
                  <a:moveTo>
                    <a:pt x="23" y="1"/>
                  </a:moveTo>
                  <a:cubicBezTo>
                    <a:pt x="21" y="1"/>
                    <a:pt x="18" y="1"/>
                    <a:pt x="16" y="2"/>
                  </a:cubicBezTo>
                  <a:cubicBezTo>
                    <a:pt x="6" y="6"/>
                    <a:pt x="1" y="17"/>
                    <a:pt x="5" y="28"/>
                  </a:cubicBezTo>
                  <a:cubicBezTo>
                    <a:pt x="164" y="417"/>
                    <a:pt x="304" y="820"/>
                    <a:pt x="424" y="1222"/>
                  </a:cubicBezTo>
                  <a:cubicBezTo>
                    <a:pt x="427" y="1231"/>
                    <a:pt x="434" y="1237"/>
                    <a:pt x="443" y="1237"/>
                  </a:cubicBezTo>
                  <a:cubicBezTo>
                    <a:pt x="445" y="1237"/>
                    <a:pt x="447" y="1236"/>
                    <a:pt x="449" y="1236"/>
                  </a:cubicBezTo>
                  <a:cubicBezTo>
                    <a:pt x="459" y="1233"/>
                    <a:pt x="465" y="1221"/>
                    <a:pt x="462" y="1211"/>
                  </a:cubicBezTo>
                  <a:cubicBezTo>
                    <a:pt x="341" y="807"/>
                    <a:pt x="200" y="403"/>
                    <a:pt x="41" y="13"/>
                  </a:cubicBezTo>
                  <a:cubicBezTo>
                    <a:pt x="38" y="5"/>
                    <a:pt x="31" y="1"/>
                    <a:pt x="2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6" name="Google Shape;2456;p27"/>
            <p:cNvSpPr/>
            <p:nvPr/>
          </p:nvSpPr>
          <p:spPr>
            <a:xfrm>
              <a:off x="5956777" y="3856274"/>
              <a:ext cx="69213" cy="66601"/>
            </a:xfrm>
            <a:custGeom>
              <a:avLst/>
              <a:gdLst/>
              <a:ahLst/>
              <a:cxnLst/>
              <a:rect l="l" t="t" r="r" b="b"/>
              <a:pathLst>
                <a:path w="2120" h="2040" extrusionOk="0">
                  <a:moveTo>
                    <a:pt x="1777" y="1"/>
                  </a:moveTo>
                  <a:cubicBezTo>
                    <a:pt x="1449" y="1"/>
                    <a:pt x="1165" y="20"/>
                    <a:pt x="856" y="78"/>
                  </a:cubicBezTo>
                  <a:cubicBezTo>
                    <a:pt x="584" y="131"/>
                    <a:pt x="358" y="218"/>
                    <a:pt x="209" y="397"/>
                  </a:cubicBezTo>
                  <a:cubicBezTo>
                    <a:pt x="61" y="576"/>
                    <a:pt x="0" y="845"/>
                    <a:pt x="118" y="1045"/>
                  </a:cubicBezTo>
                  <a:cubicBezTo>
                    <a:pt x="196" y="1175"/>
                    <a:pt x="338" y="1258"/>
                    <a:pt x="486" y="1289"/>
                  </a:cubicBezTo>
                  <a:cubicBezTo>
                    <a:pt x="526" y="1297"/>
                    <a:pt x="568" y="1300"/>
                    <a:pt x="610" y="1300"/>
                  </a:cubicBezTo>
                  <a:cubicBezTo>
                    <a:pt x="723" y="1300"/>
                    <a:pt x="842" y="1275"/>
                    <a:pt x="949" y="1248"/>
                  </a:cubicBezTo>
                  <a:lnTo>
                    <a:pt x="949" y="1248"/>
                  </a:lnTo>
                  <a:cubicBezTo>
                    <a:pt x="909" y="1463"/>
                    <a:pt x="963" y="1699"/>
                    <a:pt x="1111" y="1858"/>
                  </a:cubicBezTo>
                  <a:cubicBezTo>
                    <a:pt x="1215" y="1971"/>
                    <a:pt x="1370" y="2039"/>
                    <a:pt x="1523" y="2039"/>
                  </a:cubicBezTo>
                  <a:cubicBezTo>
                    <a:pt x="1586" y="2039"/>
                    <a:pt x="1649" y="2028"/>
                    <a:pt x="1708" y="2003"/>
                  </a:cubicBezTo>
                  <a:cubicBezTo>
                    <a:pt x="1862" y="1937"/>
                    <a:pt x="1973" y="1793"/>
                    <a:pt x="2031" y="1636"/>
                  </a:cubicBezTo>
                  <a:cubicBezTo>
                    <a:pt x="2090" y="1479"/>
                    <a:pt x="2104" y="1309"/>
                    <a:pt x="2108" y="1141"/>
                  </a:cubicBezTo>
                  <a:cubicBezTo>
                    <a:pt x="2120" y="761"/>
                    <a:pt x="2092" y="380"/>
                    <a:pt x="2028" y="4"/>
                  </a:cubicBezTo>
                  <a:cubicBezTo>
                    <a:pt x="1941" y="2"/>
                    <a:pt x="1858" y="1"/>
                    <a:pt x="1777"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7" name="Google Shape;2457;p27"/>
            <p:cNvSpPr/>
            <p:nvPr/>
          </p:nvSpPr>
          <p:spPr>
            <a:xfrm>
              <a:off x="5995693" y="3855327"/>
              <a:ext cx="28403" cy="32778"/>
            </a:xfrm>
            <a:custGeom>
              <a:avLst/>
              <a:gdLst/>
              <a:ahLst/>
              <a:cxnLst/>
              <a:rect l="l" t="t" r="r" b="b"/>
              <a:pathLst>
                <a:path w="870" h="1004" extrusionOk="0">
                  <a:moveTo>
                    <a:pt x="847" y="1"/>
                  </a:moveTo>
                  <a:cubicBezTo>
                    <a:pt x="842" y="1"/>
                    <a:pt x="837" y="3"/>
                    <a:pt x="833" y="6"/>
                  </a:cubicBezTo>
                  <a:cubicBezTo>
                    <a:pt x="542" y="314"/>
                    <a:pt x="264" y="639"/>
                    <a:pt x="7" y="972"/>
                  </a:cubicBezTo>
                  <a:cubicBezTo>
                    <a:pt x="0" y="980"/>
                    <a:pt x="2" y="993"/>
                    <a:pt x="10" y="999"/>
                  </a:cubicBezTo>
                  <a:cubicBezTo>
                    <a:pt x="14" y="1003"/>
                    <a:pt x="19" y="1004"/>
                    <a:pt x="23" y="1004"/>
                  </a:cubicBezTo>
                  <a:cubicBezTo>
                    <a:pt x="28" y="1004"/>
                    <a:pt x="35" y="1001"/>
                    <a:pt x="38" y="996"/>
                  </a:cubicBezTo>
                  <a:cubicBezTo>
                    <a:pt x="295" y="664"/>
                    <a:pt x="572" y="341"/>
                    <a:pt x="862" y="34"/>
                  </a:cubicBezTo>
                  <a:cubicBezTo>
                    <a:pt x="869" y="26"/>
                    <a:pt x="868" y="13"/>
                    <a:pt x="861" y="5"/>
                  </a:cubicBezTo>
                  <a:cubicBezTo>
                    <a:pt x="856" y="2"/>
                    <a:pt x="852" y="1"/>
                    <a:pt x="847"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8" name="Google Shape;2458;p27"/>
            <p:cNvSpPr/>
            <p:nvPr/>
          </p:nvSpPr>
          <p:spPr>
            <a:xfrm>
              <a:off x="6220957" y="3729016"/>
              <a:ext cx="68494" cy="67842"/>
            </a:xfrm>
            <a:custGeom>
              <a:avLst/>
              <a:gdLst/>
              <a:ahLst/>
              <a:cxnLst/>
              <a:rect l="l" t="t" r="r" b="b"/>
              <a:pathLst>
                <a:path w="2098" h="2078" extrusionOk="0">
                  <a:moveTo>
                    <a:pt x="227" y="1"/>
                  </a:moveTo>
                  <a:cubicBezTo>
                    <a:pt x="190" y="1"/>
                    <a:pt x="153" y="1"/>
                    <a:pt x="116" y="2"/>
                  </a:cubicBezTo>
                  <a:cubicBezTo>
                    <a:pt x="40" y="435"/>
                    <a:pt x="0" y="780"/>
                    <a:pt x="14" y="1172"/>
                  </a:cubicBezTo>
                  <a:cubicBezTo>
                    <a:pt x="25" y="1448"/>
                    <a:pt x="77" y="1686"/>
                    <a:pt x="232" y="1859"/>
                  </a:cubicBezTo>
                  <a:cubicBezTo>
                    <a:pt x="348" y="1989"/>
                    <a:pt x="520" y="2078"/>
                    <a:pt x="690" y="2078"/>
                  </a:cubicBezTo>
                  <a:cubicBezTo>
                    <a:pt x="748" y="2078"/>
                    <a:pt x="805" y="2068"/>
                    <a:pt x="859" y="2046"/>
                  </a:cubicBezTo>
                  <a:cubicBezTo>
                    <a:pt x="999" y="1988"/>
                    <a:pt x="1103" y="1860"/>
                    <a:pt x="1155" y="1719"/>
                  </a:cubicBezTo>
                  <a:cubicBezTo>
                    <a:pt x="1207" y="1577"/>
                    <a:pt x="1199" y="1406"/>
                    <a:pt x="1185" y="1256"/>
                  </a:cubicBezTo>
                  <a:lnTo>
                    <a:pt x="1185" y="1256"/>
                  </a:lnTo>
                  <a:cubicBezTo>
                    <a:pt x="1265" y="1283"/>
                    <a:pt x="1351" y="1297"/>
                    <a:pt x="1436" y="1297"/>
                  </a:cubicBezTo>
                  <a:cubicBezTo>
                    <a:pt x="1569" y="1297"/>
                    <a:pt x="1702" y="1262"/>
                    <a:pt x="1812" y="1187"/>
                  </a:cubicBezTo>
                  <a:cubicBezTo>
                    <a:pt x="1992" y="1064"/>
                    <a:pt x="2097" y="830"/>
                    <a:pt x="2044" y="618"/>
                  </a:cubicBezTo>
                  <a:cubicBezTo>
                    <a:pt x="2002" y="456"/>
                    <a:pt x="1877" y="324"/>
                    <a:pt x="1730" y="244"/>
                  </a:cubicBezTo>
                  <a:cubicBezTo>
                    <a:pt x="1584" y="162"/>
                    <a:pt x="1417" y="123"/>
                    <a:pt x="1252" y="93"/>
                  </a:cubicBezTo>
                  <a:cubicBezTo>
                    <a:pt x="915" y="32"/>
                    <a:pt x="571" y="1"/>
                    <a:pt x="227"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9" name="Google Shape;2459;p27"/>
            <p:cNvSpPr/>
            <p:nvPr/>
          </p:nvSpPr>
          <p:spPr>
            <a:xfrm>
              <a:off x="6224516" y="3728559"/>
              <a:ext cx="27914" cy="32778"/>
            </a:xfrm>
            <a:custGeom>
              <a:avLst/>
              <a:gdLst/>
              <a:ahLst/>
              <a:cxnLst/>
              <a:rect l="l" t="t" r="r" b="b"/>
              <a:pathLst>
                <a:path w="855" h="1004" extrusionOk="0">
                  <a:moveTo>
                    <a:pt x="22" y="1"/>
                  </a:moveTo>
                  <a:cubicBezTo>
                    <a:pt x="17" y="1"/>
                    <a:pt x="12" y="3"/>
                    <a:pt x="8" y="7"/>
                  </a:cubicBezTo>
                  <a:cubicBezTo>
                    <a:pt x="1" y="15"/>
                    <a:pt x="1" y="28"/>
                    <a:pt x="8" y="35"/>
                  </a:cubicBezTo>
                  <a:cubicBezTo>
                    <a:pt x="303" y="331"/>
                    <a:pt x="575" y="655"/>
                    <a:pt x="816" y="995"/>
                  </a:cubicBezTo>
                  <a:cubicBezTo>
                    <a:pt x="817" y="996"/>
                    <a:pt x="818" y="998"/>
                    <a:pt x="819" y="998"/>
                  </a:cubicBezTo>
                  <a:cubicBezTo>
                    <a:pt x="823" y="1002"/>
                    <a:pt x="827" y="1004"/>
                    <a:pt x="832" y="1004"/>
                  </a:cubicBezTo>
                  <a:cubicBezTo>
                    <a:pt x="836" y="1004"/>
                    <a:pt x="840" y="1002"/>
                    <a:pt x="844" y="999"/>
                  </a:cubicBezTo>
                  <a:cubicBezTo>
                    <a:pt x="852" y="994"/>
                    <a:pt x="854" y="981"/>
                    <a:pt x="848" y="973"/>
                  </a:cubicBezTo>
                  <a:cubicBezTo>
                    <a:pt x="605" y="630"/>
                    <a:pt x="332" y="305"/>
                    <a:pt x="36" y="7"/>
                  </a:cubicBezTo>
                  <a:cubicBezTo>
                    <a:pt x="31" y="3"/>
                    <a:pt x="27" y="1"/>
                    <a:pt x="22"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0" name="Google Shape;2460;p27"/>
            <p:cNvSpPr/>
            <p:nvPr/>
          </p:nvSpPr>
          <p:spPr>
            <a:xfrm>
              <a:off x="6207768" y="3659967"/>
              <a:ext cx="72249" cy="69180"/>
            </a:xfrm>
            <a:custGeom>
              <a:avLst/>
              <a:gdLst/>
              <a:ahLst/>
              <a:cxnLst/>
              <a:rect l="l" t="t" r="r" b="b"/>
              <a:pathLst>
                <a:path w="2213" h="2119" extrusionOk="0">
                  <a:moveTo>
                    <a:pt x="537" y="1"/>
                  </a:moveTo>
                  <a:cubicBezTo>
                    <a:pt x="412" y="1"/>
                    <a:pt x="288" y="41"/>
                    <a:pt x="196" y="123"/>
                  </a:cubicBezTo>
                  <a:cubicBezTo>
                    <a:pt x="70" y="234"/>
                    <a:pt x="11" y="406"/>
                    <a:pt x="6" y="573"/>
                  </a:cubicBezTo>
                  <a:cubicBezTo>
                    <a:pt x="1" y="742"/>
                    <a:pt x="43" y="907"/>
                    <a:pt x="92" y="1067"/>
                  </a:cubicBezTo>
                  <a:cubicBezTo>
                    <a:pt x="203" y="1431"/>
                    <a:pt x="351" y="1784"/>
                    <a:pt x="532" y="2119"/>
                  </a:cubicBezTo>
                  <a:cubicBezTo>
                    <a:pt x="952" y="1987"/>
                    <a:pt x="1277" y="1865"/>
                    <a:pt x="1618" y="1672"/>
                  </a:cubicBezTo>
                  <a:cubicBezTo>
                    <a:pt x="1860" y="1536"/>
                    <a:pt x="2046" y="1380"/>
                    <a:pt x="2130" y="1164"/>
                  </a:cubicBezTo>
                  <a:cubicBezTo>
                    <a:pt x="2213" y="947"/>
                    <a:pt x="2184" y="672"/>
                    <a:pt x="2007" y="521"/>
                  </a:cubicBezTo>
                  <a:cubicBezTo>
                    <a:pt x="1912" y="439"/>
                    <a:pt x="1786" y="403"/>
                    <a:pt x="1660" y="403"/>
                  </a:cubicBezTo>
                  <a:cubicBezTo>
                    <a:pt x="1634" y="403"/>
                    <a:pt x="1607" y="404"/>
                    <a:pt x="1581" y="407"/>
                  </a:cubicBezTo>
                  <a:cubicBezTo>
                    <a:pt x="1431" y="427"/>
                    <a:pt x="1283" y="513"/>
                    <a:pt x="1156" y="594"/>
                  </a:cubicBezTo>
                  <a:cubicBezTo>
                    <a:pt x="1124" y="379"/>
                    <a:pt x="999" y="172"/>
                    <a:pt x="808" y="68"/>
                  </a:cubicBezTo>
                  <a:cubicBezTo>
                    <a:pt x="725" y="23"/>
                    <a:pt x="631" y="1"/>
                    <a:pt x="537"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1" name="Google Shape;2461;p27"/>
            <p:cNvSpPr/>
            <p:nvPr/>
          </p:nvSpPr>
          <p:spPr>
            <a:xfrm>
              <a:off x="6224222" y="3690558"/>
              <a:ext cx="16879" cy="39765"/>
            </a:xfrm>
            <a:custGeom>
              <a:avLst/>
              <a:gdLst/>
              <a:ahLst/>
              <a:cxnLst/>
              <a:rect l="l" t="t" r="r" b="b"/>
              <a:pathLst>
                <a:path w="517" h="1218" extrusionOk="0">
                  <a:moveTo>
                    <a:pt x="494" y="1"/>
                  </a:moveTo>
                  <a:cubicBezTo>
                    <a:pt x="486" y="1"/>
                    <a:pt x="478" y="6"/>
                    <a:pt x="475" y="14"/>
                  </a:cubicBezTo>
                  <a:cubicBezTo>
                    <a:pt x="338" y="411"/>
                    <a:pt x="179" y="807"/>
                    <a:pt x="4" y="1189"/>
                  </a:cubicBezTo>
                  <a:cubicBezTo>
                    <a:pt x="0" y="1197"/>
                    <a:pt x="2" y="1206"/>
                    <a:pt x="9" y="1212"/>
                  </a:cubicBezTo>
                  <a:cubicBezTo>
                    <a:pt x="11" y="1214"/>
                    <a:pt x="12" y="1215"/>
                    <a:pt x="14" y="1215"/>
                  </a:cubicBezTo>
                  <a:cubicBezTo>
                    <a:pt x="17" y="1216"/>
                    <a:pt x="19" y="1217"/>
                    <a:pt x="22" y="1217"/>
                  </a:cubicBezTo>
                  <a:cubicBezTo>
                    <a:pt x="29" y="1217"/>
                    <a:pt x="37" y="1212"/>
                    <a:pt x="40" y="1205"/>
                  </a:cubicBezTo>
                  <a:cubicBezTo>
                    <a:pt x="215" y="822"/>
                    <a:pt x="375" y="425"/>
                    <a:pt x="512" y="27"/>
                  </a:cubicBezTo>
                  <a:cubicBezTo>
                    <a:pt x="516" y="16"/>
                    <a:pt x="511" y="6"/>
                    <a:pt x="501" y="2"/>
                  </a:cubicBezTo>
                  <a:cubicBezTo>
                    <a:pt x="498" y="1"/>
                    <a:pt x="496" y="1"/>
                    <a:pt x="494"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2" name="Google Shape;2462;p27"/>
            <p:cNvSpPr/>
            <p:nvPr/>
          </p:nvSpPr>
          <p:spPr>
            <a:xfrm>
              <a:off x="6154814" y="3700221"/>
              <a:ext cx="70225" cy="72771"/>
            </a:xfrm>
            <a:custGeom>
              <a:avLst/>
              <a:gdLst/>
              <a:ahLst/>
              <a:cxnLst/>
              <a:rect l="l" t="t" r="r" b="b"/>
              <a:pathLst>
                <a:path w="2151" h="2229" extrusionOk="0">
                  <a:moveTo>
                    <a:pt x="634" y="0"/>
                  </a:moveTo>
                  <a:cubicBezTo>
                    <a:pt x="597" y="0"/>
                    <a:pt x="560" y="3"/>
                    <a:pt x="523" y="9"/>
                  </a:cubicBezTo>
                  <a:cubicBezTo>
                    <a:pt x="293" y="45"/>
                    <a:pt x="71" y="208"/>
                    <a:pt x="28" y="437"/>
                  </a:cubicBezTo>
                  <a:cubicBezTo>
                    <a:pt x="1" y="586"/>
                    <a:pt x="53" y="741"/>
                    <a:pt x="144" y="862"/>
                  </a:cubicBezTo>
                  <a:cubicBezTo>
                    <a:pt x="236" y="982"/>
                    <a:pt x="384" y="1067"/>
                    <a:pt x="518" y="1136"/>
                  </a:cubicBezTo>
                  <a:cubicBezTo>
                    <a:pt x="348" y="1272"/>
                    <a:pt x="233" y="1484"/>
                    <a:pt x="239" y="1702"/>
                  </a:cubicBezTo>
                  <a:cubicBezTo>
                    <a:pt x="245" y="1920"/>
                    <a:pt x="386" y="2135"/>
                    <a:pt x="593" y="2204"/>
                  </a:cubicBezTo>
                  <a:cubicBezTo>
                    <a:pt x="645" y="2221"/>
                    <a:pt x="698" y="2228"/>
                    <a:pt x="752" y="2228"/>
                  </a:cubicBezTo>
                  <a:cubicBezTo>
                    <a:pt x="865" y="2228"/>
                    <a:pt x="979" y="2195"/>
                    <a:pt x="1079" y="2141"/>
                  </a:cubicBezTo>
                  <a:cubicBezTo>
                    <a:pt x="1227" y="2062"/>
                    <a:pt x="1348" y="1942"/>
                    <a:pt x="1462" y="1820"/>
                  </a:cubicBezTo>
                  <a:cubicBezTo>
                    <a:pt x="1721" y="1541"/>
                    <a:pt x="1952" y="1235"/>
                    <a:pt x="2151" y="910"/>
                  </a:cubicBezTo>
                  <a:lnTo>
                    <a:pt x="2150" y="910"/>
                  </a:lnTo>
                  <a:cubicBezTo>
                    <a:pt x="1826" y="612"/>
                    <a:pt x="1557" y="394"/>
                    <a:pt x="1219" y="195"/>
                  </a:cubicBezTo>
                  <a:cubicBezTo>
                    <a:pt x="1019" y="77"/>
                    <a:pt x="826" y="0"/>
                    <a:pt x="634"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3" name="Google Shape;2463;p27"/>
            <p:cNvSpPr/>
            <p:nvPr/>
          </p:nvSpPr>
          <p:spPr>
            <a:xfrm>
              <a:off x="6183870" y="3729212"/>
              <a:ext cx="42376" cy="7280"/>
            </a:xfrm>
            <a:custGeom>
              <a:avLst/>
              <a:gdLst/>
              <a:ahLst/>
              <a:cxnLst/>
              <a:rect l="l" t="t" r="r" b="b"/>
              <a:pathLst>
                <a:path w="1298" h="223" extrusionOk="0">
                  <a:moveTo>
                    <a:pt x="1277" y="0"/>
                  </a:moveTo>
                  <a:cubicBezTo>
                    <a:pt x="1277" y="0"/>
                    <a:pt x="1276" y="0"/>
                    <a:pt x="1276" y="0"/>
                  </a:cubicBezTo>
                  <a:cubicBezTo>
                    <a:pt x="855" y="42"/>
                    <a:pt x="432" y="102"/>
                    <a:pt x="19" y="183"/>
                  </a:cubicBezTo>
                  <a:cubicBezTo>
                    <a:pt x="8" y="185"/>
                    <a:pt x="0" y="196"/>
                    <a:pt x="3" y="207"/>
                  </a:cubicBezTo>
                  <a:cubicBezTo>
                    <a:pt x="4" y="211"/>
                    <a:pt x="6" y="215"/>
                    <a:pt x="9" y="217"/>
                  </a:cubicBezTo>
                  <a:cubicBezTo>
                    <a:pt x="12" y="221"/>
                    <a:pt x="17" y="223"/>
                    <a:pt x="23" y="223"/>
                  </a:cubicBezTo>
                  <a:cubicBezTo>
                    <a:pt x="24" y="223"/>
                    <a:pt x="25" y="223"/>
                    <a:pt x="26" y="223"/>
                  </a:cubicBezTo>
                  <a:cubicBezTo>
                    <a:pt x="438" y="142"/>
                    <a:pt x="859" y="80"/>
                    <a:pt x="1279" y="40"/>
                  </a:cubicBezTo>
                  <a:cubicBezTo>
                    <a:pt x="1289" y="38"/>
                    <a:pt x="1298" y="29"/>
                    <a:pt x="1297" y="18"/>
                  </a:cubicBezTo>
                  <a:cubicBezTo>
                    <a:pt x="1296" y="8"/>
                    <a:pt x="1287" y="0"/>
                    <a:pt x="127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4" name="Google Shape;2464;p27"/>
            <p:cNvSpPr/>
            <p:nvPr/>
          </p:nvSpPr>
          <p:spPr>
            <a:xfrm>
              <a:off x="6596855" y="3676095"/>
              <a:ext cx="89324" cy="88442"/>
            </a:xfrm>
            <a:custGeom>
              <a:avLst/>
              <a:gdLst/>
              <a:ahLst/>
              <a:cxnLst/>
              <a:rect l="l" t="t" r="r" b="b"/>
              <a:pathLst>
                <a:path w="2736" h="2709" extrusionOk="0">
                  <a:moveTo>
                    <a:pt x="297" y="0"/>
                  </a:moveTo>
                  <a:cubicBezTo>
                    <a:pt x="248" y="0"/>
                    <a:pt x="200" y="1"/>
                    <a:pt x="151" y="2"/>
                  </a:cubicBezTo>
                  <a:cubicBezTo>
                    <a:pt x="51" y="567"/>
                    <a:pt x="0" y="1017"/>
                    <a:pt x="18" y="1527"/>
                  </a:cubicBezTo>
                  <a:cubicBezTo>
                    <a:pt x="32" y="1889"/>
                    <a:pt x="100" y="2198"/>
                    <a:pt x="303" y="2423"/>
                  </a:cubicBezTo>
                  <a:cubicBezTo>
                    <a:pt x="453" y="2593"/>
                    <a:pt x="679" y="2709"/>
                    <a:pt x="900" y="2709"/>
                  </a:cubicBezTo>
                  <a:cubicBezTo>
                    <a:pt x="975" y="2709"/>
                    <a:pt x="1049" y="2696"/>
                    <a:pt x="1120" y="2667"/>
                  </a:cubicBezTo>
                  <a:cubicBezTo>
                    <a:pt x="1303" y="2593"/>
                    <a:pt x="1438" y="2427"/>
                    <a:pt x="1506" y="2241"/>
                  </a:cubicBezTo>
                  <a:cubicBezTo>
                    <a:pt x="1575" y="2056"/>
                    <a:pt x="1563" y="1834"/>
                    <a:pt x="1545" y="1637"/>
                  </a:cubicBezTo>
                  <a:lnTo>
                    <a:pt x="1545" y="1637"/>
                  </a:lnTo>
                  <a:cubicBezTo>
                    <a:pt x="1649" y="1673"/>
                    <a:pt x="1760" y="1691"/>
                    <a:pt x="1871" y="1691"/>
                  </a:cubicBezTo>
                  <a:cubicBezTo>
                    <a:pt x="2046" y="1691"/>
                    <a:pt x="2219" y="1645"/>
                    <a:pt x="2363" y="1547"/>
                  </a:cubicBezTo>
                  <a:cubicBezTo>
                    <a:pt x="2598" y="1388"/>
                    <a:pt x="2736" y="1081"/>
                    <a:pt x="2666" y="805"/>
                  </a:cubicBezTo>
                  <a:cubicBezTo>
                    <a:pt x="2611" y="594"/>
                    <a:pt x="2447" y="422"/>
                    <a:pt x="2257" y="316"/>
                  </a:cubicBezTo>
                  <a:cubicBezTo>
                    <a:pt x="2065" y="209"/>
                    <a:pt x="1848" y="159"/>
                    <a:pt x="1633" y="121"/>
                  </a:cubicBezTo>
                  <a:cubicBezTo>
                    <a:pt x="1192" y="40"/>
                    <a:pt x="744" y="0"/>
                    <a:pt x="29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5" name="Google Shape;2465;p27"/>
            <p:cNvSpPr/>
            <p:nvPr/>
          </p:nvSpPr>
          <p:spPr>
            <a:xfrm>
              <a:off x="6601491" y="3675507"/>
              <a:ext cx="36369" cy="42703"/>
            </a:xfrm>
            <a:custGeom>
              <a:avLst/>
              <a:gdLst/>
              <a:ahLst/>
              <a:cxnLst/>
              <a:rect l="l" t="t" r="r" b="b"/>
              <a:pathLst>
                <a:path w="1114" h="1308" extrusionOk="0">
                  <a:moveTo>
                    <a:pt x="29" y="0"/>
                  </a:moveTo>
                  <a:cubicBezTo>
                    <a:pt x="22" y="0"/>
                    <a:pt x="16" y="3"/>
                    <a:pt x="10" y="8"/>
                  </a:cubicBezTo>
                  <a:cubicBezTo>
                    <a:pt x="1" y="18"/>
                    <a:pt x="1" y="35"/>
                    <a:pt x="10" y="44"/>
                  </a:cubicBezTo>
                  <a:cubicBezTo>
                    <a:pt x="395" y="431"/>
                    <a:pt x="749" y="852"/>
                    <a:pt x="1064" y="1297"/>
                  </a:cubicBezTo>
                  <a:cubicBezTo>
                    <a:pt x="1065" y="1299"/>
                    <a:pt x="1066" y="1300"/>
                    <a:pt x="1067" y="1301"/>
                  </a:cubicBezTo>
                  <a:cubicBezTo>
                    <a:pt x="1072" y="1305"/>
                    <a:pt x="1079" y="1308"/>
                    <a:pt x="1085" y="1308"/>
                  </a:cubicBezTo>
                  <a:cubicBezTo>
                    <a:pt x="1090" y="1308"/>
                    <a:pt x="1095" y="1306"/>
                    <a:pt x="1099" y="1303"/>
                  </a:cubicBezTo>
                  <a:cubicBezTo>
                    <a:pt x="1111" y="1295"/>
                    <a:pt x="1113" y="1279"/>
                    <a:pt x="1106" y="1267"/>
                  </a:cubicBezTo>
                  <a:cubicBezTo>
                    <a:pt x="789" y="820"/>
                    <a:pt x="433" y="397"/>
                    <a:pt x="47" y="8"/>
                  </a:cubicBezTo>
                  <a:cubicBezTo>
                    <a:pt x="41" y="2"/>
                    <a:pt x="34" y="0"/>
                    <a:pt x="29"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6" name="Google Shape;2466;p27"/>
            <p:cNvSpPr/>
            <p:nvPr/>
          </p:nvSpPr>
          <p:spPr>
            <a:xfrm>
              <a:off x="6579650" y="3585989"/>
              <a:ext cx="94221" cy="90238"/>
            </a:xfrm>
            <a:custGeom>
              <a:avLst/>
              <a:gdLst/>
              <a:ahLst/>
              <a:cxnLst/>
              <a:rect l="l" t="t" r="r" b="b"/>
              <a:pathLst>
                <a:path w="2886" h="2764" extrusionOk="0">
                  <a:moveTo>
                    <a:pt x="699" y="1"/>
                  </a:moveTo>
                  <a:cubicBezTo>
                    <a:pt x="537" y="1"/>
                    <a:pt x="376" y="53"/>
                    <a:pt x="255" y="160"/>
                  </a:cubicBezTo>
                  <a:cubicBezTo>
                    <a:pt x="92" y="306"/>
                    <a:pt x="15" y="531"/>
                    <a:pt x="8" y="749"/>
                  </a:cubicBezTo>
                  <a:cubicBezTo>
                    <a:pt x="0" y="967"/>
                    <a:pt x="56" y="1183"/>
                    <a:pt x="120" y="1393"/>
                  </a:cubicBezTo>
                  <a:cubicBezTo>
                    <a:pt x="265" y="1867"/>
                    <a:pt x="458" y="2327"/>
                    <a:pt x="694" y="2764"/>
                  </a:cubicBezTo>
                  <a:cubicBezTo>
                    <a:pt x="1243" y="2592"/>
                    <a:pt x="1665" y="2432"/>
                    <a:pt x="2110" y="2182"/>
                  </a:cubicBezTo>
                  <a:cubicBezTo>
                    <a:pt x="2426" y="2004"/>
                    <a:pt x="2669" y="1802"/>
                    <a:pt x="2777" y="1518"/>
                  </a:cubicBezTo>
                  <a:cubicBezTo>
                    <a:pt x="2886" y="1235"/>
                    <a:pt x="2848" y="878"/>
                    <a:pt x="2618" y="680"/>
                  </a:cubicBezTo>
                  <a:cubicBezTo>
                    <a:pt x="2494" y="574"/>
                    <a:pt x="2330" y="526"/>
                    <a:pt x="2166" y="526"/>
                  </a:cubicBezTo>
                  <a:cubicBezTo>
                    <a:pt x="2132" y="526"/>
                    <a:pt x="2097" y="528"/>
                    <a:pt x="2062" y="533"/>
                  </a:cubicBezTo>
                  <a:cubicBezTo>
                    <a:pt x="1867" y="556"/>
                    <a:pt x="1674" y="669"/>
                    <a:pt x="1508" y="774"/>
                  </a:cubicBezTo>
                  <a:cubicBezTo>
                    <a:pt x="1466" y="493"/>
                    <a:pt x="1303" y="225"/>
                    <a:pt x="1053" y="89"/>
                  </a:cubicBezTo>
                  <a:cubicBezTo>
                    <a:pt x="945" y="31"/>
                    <a:pt x="822" y="1"/>
                    <a:pt x="699"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7" name="Google Shape;2467;p27"/>
            <p:cNvSpPr/>
            <p:nvPr/>
          </p:nvSpPr>
          <p:spPr>
            <a:xfrm>
              <a:off x="6601132" y="3625916"/>
              <a:ext cx="21939" cy="51844"/>
            </a:xfrm>
            <a:custGeom>
              <a:avLst/>
              <a:gdLst/>
              <a:ahLst/>
              <a:cxnLst/>
              <a:rect l="l" t="t" r="r" b="b"/>
              <a:pathLst>
                <a:path w="672" h="1588" extrusionOk="0">
                  <a:moveTo>
                    <a:pt x="643" y="0"/>
                  </a:moveTo>
                  <a:cubicBezTo>
                    <a:pt x="633" y="0"/>
                    <a:pt x="623" y="7"/>
                    <a:pt x="619" y="18"/>
                  </a:cubicBezTo>
                  <a:cubicBezTo>
                    <a:pt x="440" y="536"/>
                    <a:pt x="233" y="1051"/>
                    <a:pt x="4" y="1550"/>
                  </a:cubicBezTo>
                  <a:cubicBezTo>
                    <a:pt x="0" y="1561"/>
                    <a:pt x="2" y="1573"/>
                    <a:pt x="11" y="1580"/>
                  </a:cubicBezTo>
                  <a:cubicBezTo>
                    <a:pt x="13" y="1582"/>
                    <a:pt x="15" y="1583"/>
                    <a:pt x="17" y="1585"/>
                  </a:cubicBezTo>
                  <a:cubicBezTo>
                    <a:pt x="21" y="1586"/>
                    <a:pt x="24" y="1587"/>
                    <a:pt x="28" y="1587"/>
                  </a:cubicBezTo>
                  <a:cubicBezTo>
                    <a:pt x="38" y="1587"/>
                    <a:pt x="47" y="1581"/>
                    <a:pt x="51" y="1572"/>
                  </a:cubicBezTo>
                  <a:cubicBezTo>
                    <a:pt x="280" y="1071"/>
                    <a:pt x="488" y="554"/>
                    <a:pt x="668" y="35"/>
                  </a:cubicBezTo>
                  <a:cubicBezTo>
                    <a:pt x="672" y="21"/>
                    <a:pt x="665" y="7"/>
                    <a:pt x="652" y="2"/>
                  </a:cubicBezTo>
                  <a:cubicBezTo>
                    <a:pt x="649" y="1"/>
                    <a:pt x="646" y="0"/>
                    <a:pt x="643"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8" name="Google Shape;2468;p27"/>
            <p:cNvSpPr/>
            <p:nvPr/>
          </p:nvSpPr>
          <p:spPr>
            <a:xfrm>
              <a:off x="6510601" y="3638486"/>
              <a:ext cx="91544" cy="94939"/>
            </a:xfrm>
            <a:custGeom>
              <a:avLst/>
              <a:gdLst/>
              <a:ahLst/>
              <a:cxnLst/>
              <a:rect l="l" t="t" r="r" b="b"/>
              <a:pathLst>
                <a:path w="2804" h="2908" extrusionOk="0">
                  <a:moveTo>
                    <a:pt x="825" y="0"/>
                  </a:moveTo>
                  <a:cubicBezTo>
                    <a:pt x="777" y="0"/>
                    <a:pt x="729" y="4"/>
                    <a:pt x="682" y="12"/>
                  </a:cubicBezTo>
                  <a:cubicBezTo>
                    <a:pt x="381" y="59"/>
                    <a:pt x="92" y="272"/>
                    <a:pt x="36" y="570"/>
                  </a:cubicBezTo>
                  <a:cubicBezTo>
                    <a:pt x="0" y="764"/>
                    <a:pt x="68" y="967"/>
                    <a:pt x="188" y="1125"/>
                  </a:cubicBezTo>
                  <a:cubicBezTo>
                    <a:pt x="307" y="1281"/>
                    <a:pt x="499" y="1392"/>
                    <a:pt x="675" y="1483"/>
                  </a:cubicBezTo>
                  <a:cubicBezTo>
                    <a:pt x="453" y="1660"/>
                    <a:pt x="303" y="1936"/>
                    <a:pt x="311" y="2220"/>
                  </a:cubicBezTo>
                  <a:cubicBezTo>
                    <a:pt x="319" y="2505"/>
                    <a:pt x="503" y="2786"/>
                    <a:pt x="773" y="2875"/>
                  </a:cubicBezTo>
                  <a:cubicBezTo>
                    <a:pt x="840" y="2897"/>
                    <a:pt x="911" y="2907"/>
                    <a:pt x="981" y="2907"/>
                  </a:cubicBezTo>
                  <a:cubicBezTo>
                    <a:pt x="1128" y="2907"/>
                    <a:pt x="1276" y="2863"/>
                    <a:pt x="1405" y="2793"/>
                  </a:cubicBezTo>
                  <a:cubicBezTo>
                    <a:pt x="1599" y="2690"/>
                    <a:pt x="1758" y="2533"/>
                    <a:pt x="1907" y="2374"/>
                  </a:cubicBezTo>
                  <a:cubicBezTo>
                    <a:pt x="2244" y="2010"/>
                    <a:pt x="2545" y="1611"/>
                    <a:pt x="2804" y="1188"/>
                  </a:cubicBezTo>
                  <a:cubicBezTo>
                    <a:pt x="2380" y="799"/>
                    <a:pt x="2029" y="514"/>
                    <a:pt x="1589" y="255"/>
                  </a:cubicBezTo>
                  <a:cubicBezTo>
                    <a:pt x="1327" y="102"/>
                    <a:pt x="1076" y="0"/>
                    <a:pt x="825"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9" name="Google Shape;2469;p27"/>
            <p:cNvSpPr/>
            <p:nvPr/>
          </p:nvSpPr>
          <p:spPr>
            <a:xfrm>
              <a:off x="6548472" y="3676291"/>
              <a:ext cx="55272" cy="9500"/>
            </a:xfrm>
            <a:custGeom>
              <a:avLst/>
              <a:gdLst/>
              <a:ahLst/>
              <a:cxnLst/>
              <a:rect l="l" t="t" r="r" b="b"/>
              <a:pathLst>
                <a:path w="1693" h="291" extrusionOk="0">
                  <a:moveTo>
                    <a:pt x="1665" y="1"/>
                  </a:moveTo>
                  <a:cubicBezTo>
                    <a:pt x="1664" y="1"/>
                    <a:pt x="1664" y="1"/>
                    <a:pt x="1663" y="1"/>
                  </a:cubicBezTo>
                  <a:cubicBezTo>
                    <a:pt x="1115" y="54"/>
                    <a:pt x="564" y="135"/>
                    <a:pt x="24" y="241"/>
                  </a:cubicBezTo>
                  <a:cubicBezTo>
                    <a:pt x="10" y="243"/>
                    <a:pt x="1" y="257"/>
                    <a:pt x="4" y="270"/>
                  </a:cubicBezTo>
                  <a:cubicBezTo>
                    <a:pt x="5" y="276"/>
                    <a:pt x="8" y="281"/>
                    <a:pt x="12" y="284"/>
                  </a:cubicBezTo>
                  <a:cubicBezTo>
                    <a:pt x="17" y="289"/>
                    <a:pt x="23" y="291"/>
                    <a:pt x="30" y="291"/>
                  </a:cubicBezTo>
                  <a:cubicBezTo>
                    <a:pt x="31" y="291"/>
                    <a:pt x="32" y="291"/>
                    <a:pt x="34" y="291"/>
                  </a:cubicBezTo>
                  <a:cubicBezTo>
                    <a:pt x="571" y="185"/>
                    <a:pt x="1121" y="105"/>
                    <a:pt x="1668" y="52"/>
                  </a:cubicBezTo>
                  <a:cubicBezTo>
                    <a:pt x="1682" y="51"/>
                    <a:pt x="1693" y="38"/>
                    <a:pt x="1691" y="24"/>
                  </a:cubicBezTo>
                  <a:cubicBezTo>
                    <a:pt x="1690" y="11"/>
                    <a:pt x="1678" y="1"/>
                    <a:pt x="1665"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470" name="Google Shape;2470;p27"/>
          <p:cNvGrpSpPr/>
          <p:nvPr/>
        </p:nvGrpSpPr>
        <p:grpSpPr>
          <a:xfrm rot="1641819" flipH="1">
            <a:off x="-1337317" y="829611"/>
            <a:ext cx="4600953" cy="2078916"/>
            <a:chOff x="7325863" y="1348339"/>
            <a:chExt cx="1593244" cy="719899"/>
          </a:xfrm>
        </p:grpSpPr>
        <p:sp>
          <p:nvSpPr>
            <p:cNvPr id="2471" name="Google Shape;2471;p27"/>
            <p:cNvSpPr/>
            <p:nvPr/>
          </p:nvSpPr>
          <p:spPr>
            <a:xfrm>
              <a:off x="7325863" y="1348339"/>
              <a:ext cx="1593244" cy="719899"/>
            </a:xfrm>
            <a:custGeom>
              <a:avLst/>
              <a:gdLst/>
              <a:ahLst/>
              <a:cxnLst/>
              <a:rect l="l" t="t" r="r" b="b"/>
              <a:pathLst>
                <a:path w="64354" h="29078" extrusionOk="0">
                  <a:moveTo>
                    <a:pt x="30931" y="1"/>
                  </a:moveTo>
                  <a:cubicBezTo>
                    <a:pt x="27497" y="1"/>
                    <a:pt x="24120" y="618"/>
                    <a:pt x="20876" y="1841"/>
                  </a:cubicBezTo>
                  <a:cubicBezTo>
                    <a:pt x="19132" y="2498"/>
                    <a:pt x="17428" y="3333"/>
                    <a:pt x="15809" y="4323"/>
                  </a:cubicBezTo>
                  <a:cubicBezTo>
                    <a:pt x="14220" y="5295"/>
                    <a:pt x="12695" y="6427"/>
                    <a:pt x="11276" y="7689"/>
                  </a:cubicBezTo>
                  <a:cubicBezTo>
                    <a:pt x="9872" y="8937"/>
                    <a:pt x="8558" y="10327"/>
                    <a:pt x="7368" y="11817"/>
                  </a:cubicBezTo>
                  <a:cubicBezTo>
                    <a:pt x="6180" y="13304"/>
                    <a:pt x="5104" y="14908"/>
                    <a:pt x="4170" y="16584"/>
                  </a:cubicBezTo>
                  <a:cubicBezTo>
                    <a:pt x="3229" y="18274"/>
                    <a:pt x="2422" y="20054"/>
                    <a:pt x="1772" y="21878"/>
                  </a:cubicBezTo>
                  <a:cubicBezTo>
                    <a:pt x="1111" y="23730"/>
                    <a:pt x="604" y="25648"/>
                    <a:pt x="264" y="27579"/>
                  </a:cubicBezTo>
                  <a:lnTo>
                    <a:pt x="1" y="29078"/>
                  </a:lnTo>
                  <a:lnTo>
                    <a:pt x="19842" y="29078"/>
                  </a:lnTo>
                  <a:lnTo>
                    <a:pt x="20131" y="28202"/>
                  </a:lnTo>
                  <a:cubicBezTo>
                    <a:pt x="21902" y="22854"/>
                    <a:pt x="26742" y="19260"/>
                    <a:pt x="32178" y="19260"/>
                  </a:cubicBezTo>
                  <a:cubicBezTo>
                    <a:pt x="37613" y="19260"/>
                    <a:pt x="42453" y="22854"/>
                    <a:pt x="44223" y="28202"/>
                  </a:cubicBezTo>
                  <a:lnTo>
                    <a:pt x="44512" y="29078"/>
                  </a:lnTo>
                  <a:lnTo>
                    <a:pt x="64354" y="29078"/>
                  </a:lnTo>
                  <a:lnTo>
                    <a:pt x="64091" y="27579"/>
                  </a:lnTo>
                  <a:lnTo>
                    <a:pt x="64090" y="27579"/>
                  </a:lnTo>
                  <a:cubicBezTo>
                    <a:pt x="63414" y="23737"/>
                    <a:pt x="62098" y="20099"/>
                    <a:pt x="60178" y="16763"/>
                  </a:cubicBezTo>
                  <a:cubicBezTo>
                    <a:pt x="58313" y="13523"/>
                    <a:pt x="55922" y="10639"/>
                    <a:pt x="53068" y="8191"/>
                  </a:cubicBezTo>
                  <a:cubicBezTo>
                    <a:pt x="50232" y="5756"/>
                    <a:pt x="47015" y="3817"/>
                    <a:pt x="43508" y="2429"/>
                  </a:cubicBezTo>
                  <a:cubicBezTo>
                    <a:pt x="39929" y="1014"/>
                    <a:pt x="36136" y="206"/>
                    <a:pt x="32234" y="30"/>
                  </a:cubicBezTo>
                  <a:cubicBezTo>
                    <a:pt x="31799" y="11"/>
                    <a:pt x="31365" y="1"/>
                    <a:pt x="30931" y="1"/>
                  </a:cubicBezTo>
                  <a:close/>
                </a:path>
              </a:pathLst>
            </a:custGeom>
            <a:solidFill>
              <a:schemeClr val="lt1"/>
            </a:solidFill>
            <a:ln>
              <a:noFill/>
            </a:ln>
            <a:effectLst>
              <a:outerShdw dist="19050" dir="3000000" algn="bl" rotWithShape="0">
                <a:srgbClr val="000000">
                  <a:alpha val="2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2" name="Google Shape;2472;p27"/>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3" name="Google Shape;2473;p27"/>
            <p:cNvSpPr/>
            <p:nvPr/>
          </p:nvSpPr>
          <p:spPr>
            <a:xfrm>
              <a:off x="7365526" y="1382729"/>
              <a:ext cx="1517907" cy="656668"/>
            </a:xfrm>
            <a:custGeom>
              <a:avLst/>
              <a:gdLst/>
              <a:ahLst/>
              <a:cxnLst/>
              <a:rect l="l" t="t" r="r" b="b"/>
              <a:pathLst>
                <a:path w="61311" h="26524" extrusionOk="0">
                  <a:moveTo>
                    <a:pt x="29418" y="0"/>
                  </a:moveTo>
                  <a:cubicBezTo>
                    <a:pt x="14719" y="0"/>
                    <a:pt x="2580" y="11862"/>
                    <a:pt x="1" y="26523"/>
                  </a:cubicBezTo>
                  <a:lnTo>
                    <a:pt x="17397" y="26523"/>
                  </a:lnTo>
                  <a:cubicBezTo>
                    <a:pt x="19286" y="20812"/>
                    <a:pt x="24510" y="16705"/>
                    <a:pt x="30656" y="16705"/>
                  </a:cubicBezTo>
                  <a:cubicBezTo>
                    <a:pt x="36801" y="16705"/>
                    <a:pt x="42024" y="20812"/>
                    <a:pt x="43913" y="26523"/>
                  </a:cubicBezTo>
                  <a:lnTo>
                    <a:pt x="61310" y="26523"/>
                  </a:lnTo>
                  <a:cubicBezTo>
                    <a:pt x="58658" y="11453"/>
                    <a:pt x="45928" y="717"/>
                    <a:pt x="30656" y="28"/>
                  </a:cubicBezTo>
                  <a:cubicBezTo>
                    <a:pt x="30241" y="9"/>
                    <a:pt x="29828" y="0"/>
                    <a:pt x="29418"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4" name="Google Shape;2474;p27"/>
            <p:cNvSpPr/>
            <p:nvPr/>
          </p:nvSpPr>
          <p:spPr>
            <a:xfrm>
              <a:off x="7434157" y="1453340"/>
              <a:ext cx="1380627" cy="586060"/>
            </a:xfrm>
            <a:custGeom>
              <a:avLst/>
              <a:gdLst/>
              <a:ahLst/>
              <a:cxnLst/>
              <a:rect l="l" t="t" r="r" b="b"/>
              <a:pathLst>
                <a:path w="55766" h="23672" extrusionOk="0">
                  <a:moveTo>
                    <a:pt x="28219" y="0"/>
                  </a:moveTo>
                  <a:cubicBezTo>
                    <a:pt x="28107" y="0"/>
                    <a:pt x="27996" y="1"/>
                    <a:pt x="27884" y="2"/>
                  </a:cubicBezTo>
                  <a:cubicBezTo>
                    <a:pt x="14103" y="153"/>
                    <a:pt x="2614" y="10171"/>
                    <a:pt x="1" y="23671"/>
                  </a:cubicBezTo>
                  <a:lnTo>
                    <a:pt x="14625" y="23671"/>
                  </a:lnTo>
                  <a:cubicBezTo>
                    <a:pt x="16514" y="17960"/>
                    <a:pt x="21738" y="13853"/>
                    <a:pt x="27884" y="13853"/>
                  </a:cubicBezTo>
                  <a:cubicBezTo>
                    <a:pt x="34029" y="13853"/>
                    <a:pt x="39252" y="17960"/>
                    <a:pt x="41141" y="23671"/>
                  </a:cubicBezTo>
                  <a:lnTo>
                    <a:pt x="55765" y="23671"/>
                  </a:lnTo>
                  <a:cubicBezTo>
                    <a:pt x="53172" y="10274"/>
                    <a:pt x="42634" y="0"/>
                    <a:pt x="2821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5" name="Google Shape;2475;p27"/>
            <p:cNvSpPr/>
            <p:nvPr/>
          </p:nvSpPr>
          <p:spPr>
            <a:xfrm>
              <a:off x="7497093" y="1517018"/>
              <a:ext cx="1254760" cy="522383"/>
            </a:xfrm>
            <a:custGeom>
              <a:avLst/>
              <a:gdLst/>
              <a:ahLst/>
              <a:cxnLst/>
              <a:rect l="l" t="t" r="r" b="b"/>
              <a:pathLst>
                <a:path w="50682" h="21100" extrusionOk="0">
                  <a:moveTo>
                    <a:pt x="24728" y="1"/>
                  </a:moveTo>
                  <a:cubicBezTo>
                    <a:pt x="12543" y="1"/>
                    <a:pt x="2529" y="9232"/>
                    <a:pt x="0" y="21099"/>
                  </a:cubicBezTo>
                  <a:lnTo>
                    <a:pt x="12083" y="21099"/>
                  </a:lnTo>
                  <a:cubicBezTo>
                    <a:pt x="13972" y="15388"/>
                    <a:pt x="19196" y="11281"/>
                    <a:pt x="25342" y="11281"/>
                  </a:cubicBezTo>
                  <a:cubicBezTo>
                    <a:pt x="31487" y="11281"/>
                    <a:pt x="36710" y="15388"/>
                    <a:pt x="38599" y="21099"/>
                  </a:cubicBezTo>
                  <a:lnTo>
                    <a:pt x="50682" y="21099"/>
                  </a:lnTo>
                  <a:cubicBezTo>
                    <a:pt x="48111" y="9034"/>
                    <a:pt x="39515" y="367"/>
                    <a:pt x="25342" y="8"/>
                  </a:cubicBezTo>
                  <a:cubicBezTo>
                    <a:pt x="25136" y="3"/>
                    <a:pt x="24932" y="1"/>
                    <a:pt x="24728" y="1"/>
                  </a:cubicBezTo>
                  <a:close/>
                </a:path>
              </a:pathLst>
            </a:custGeom>
            <a:solidFill>
              <a:srgbClr val="FFFF83">
                <a:alpha val="584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6" name="Google Shape;2476;p27"/>
            <p:cNvSpPr/>
            <p:nvPr/>
          </p:nvSpPr>
          <p:spPr>
            <a:xfrm>
              <a:off x="7554805" y="1575498"/>
              <a:ext cx="1139439" cy="463906"/>
            </a:xfrm>
            <a:custGeom>
              <a:avLst/>
              <a:gdLst/>
              <a:ahLst/>
              <a:cxnLst/>
              <a:rect l="l" t="t" r="r" b="b"/>
              <a:pathLst>
                <a:path w="46024" h="18738" extrusionOk="0">
                  <a:moveTo>
                    <a:pt x="23011" y="1"/>
                  </a:moveTo>
                  <a:cubicBezTo>
                    <a:pt x="11869" y="1"/>
                    <a:pt x="2527" y="7982"/>
                    <a:pt x="1" y="18737"/>
                  </a:cubicBezTo>
                  <a:lnTo>
                    <a:pt x="9752" y="18737"/>
                  </a:lnTo>
                  <a:cubicBezTo>
                    <a:pt x="11641" y="13026"/>
                    <a:pt x="16865" y="8919"/>
                    <a:pt x="23011" y="8919"/>
                  </a:cubicBezTo>
                  <a:cubicBezTo>
                    <a:pt x="29156" y="8919"/>
                    <a:pt x="34379" y="13026"/>
                    <a:pt x="36268" y="18737"/>
                  </a:cubicBezTo>
                  <a:lnTo>
                    <a:pt x="46024" y="18737"/>
                  </a:lnTo>
                  <a:cubicBezTo>
                    <a:pt x="43495" y="7982"/>
                    <a:pt x="34152" y="1"/>
                    <a:pt x="23011"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7" name="Google Shape;2477;p27"/>
            <p:cNvSpPr/>
            <p:nvPr/>
          </p:nvSpPr>
          <p:spPr>
            <a:xfrm>
              <a:off x="7607689" y="1628407"/>
              <a:ext cx="1033601" cy="410999"/>
            </a:xfrm>
            <a:custGeom>
              <a:avLst/>
              <a:gdLst/>
              <a:ahLst/>
              <a:cxnLst/>
              <a:rect l="l" t="t" r="r" b="b"/>
              <a:pathLst>
                <a:path w="41749" h="16601" extrusionOk="0">
                  <a:moveTo>
                    <a:pt x="21642" y="0"/>
                  </a:moveTo>
                  <a:cubicBezTo>
                    <a:pt x="21388" y="0"/>
                    <a:pt x="21132" y="5"/>
                    <a:pt x="20875" y="13"/>
                  </a:cubicBezTo>
                  <a:cubicBezTo>
                    <a:pt x="10845" y="341"/>
                    <a:pt x="2478" y="7045"/>
                    <a:pt x="1" y="16600"/>
                  </a:cubicBezTo>
                  <a:lnTo>
                    <a:pt x="7616" y="16600"/>
                  </a:lnTo>
                  <a:cubicBezTo>
                    <a:pt x="9505" y="10889"/>
                    <a:pt x="14729" y="6782"/>
                    <a:pt x="20875" y="6782"/>
                  </a:cubicBezTo>
                  <a:cubicBezTo>
                    <a:pt x="27020" y="6782"/>
                    <a:pt x="32243" y="10889"/>
                    <a:pt x="34132" y="16600"/>
                  </a:cubicBezTo>
                  <a:lnTo>
                    <a:pt x="41748" y="16600"/>
                  </a:lnTo>
                  <a:cubicBezTo>
                    <a:pt x="39329" y="7268"/>
                    <a:pt x="32235" y="0"/>
                    <a:pt x="2164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8" name="Google Shape;2478;p27"/>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rgbClr val="042613">
                <a:alpha val="84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9" name="Google Shape;2479;p27"/>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0" name="Google Shape;2480;p27"/>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rgbClr val="042613">
                <a:alpha val="3652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481" name="Google Shape;2481;p27"/>
          <p:cNvSpPr/>
          <p:nvPr/>
        </p:nvSpPr>
        <p:spPr>
          <a:xfrm rot="-380843" flipH="1">
            <a:off x="-51286" y="2800978"/>
            <a:ext cx="3781415" cy="1256068"/>
          </a:xfrm>
          <a:custGeom>
            <a:avLst/>
            <a:gdLst/>
            <a:ahLst/>
            <a:cxnLst/>
            <a:rect l="l" t="t" r="r" b="b"/>
            <a:pathLst>
              <a:path w="67830" h="22531" extrusionOk="0">
                <a:moveTo>
                  <a:pt x="26972" y="0"/>
                </a:moveTo>
                <a:cubicBezTo>
                  <a:pt x="26149" y="0"/>
                  <a:pt x="25324" y="106"/>
                  <a:pt x="24516" y="327"/>
                </a:cubicBezTo>
                <a:cubicBezTo>
                  <a:pt x="19848" y="1607"/>
                  <a:pt x="15999" y="6740"/>
                  <a:pt x="16015" y="11885"/>
                </a:cubicBezTo>
                <a:cubicBezTo>
                  <a:pt x="15117" y="11477"/>
                  <a:pt x="14139" y="11274"/>
                  <a:pt x="13155" y="11274"/>
                </a:cubicBezTo>
                <a:cubicBezTo>
                  <a:pt x="12007" y="11274"/>
                  <a:pt x="10852" y="11550"/>
                  <a:pt x="9810" y="12098"/>
                </a:cubicBezTo>
                <a:cubicBezTo>
                  <a:pt x="7877" y="13112"/>
                  <a:pt x="6361" y="15045"/>
                  <a:pt x="5766" y="17260"/>
                </a:cubicBezTo>
                <a:cubicBezTo>
                  <a:pt x="5637" y="17248"/>
                  <a:pt x="5508" y="17242"/>
                  <a:pt x="5379" y="17242"/>
                </a:cubicBezTo>
                <a:cubicBezTo>
                  <a:pt x="3643" y="17242"/>
                  <a:pt x="1946" y="18320"/>
                  <a:pt x="927" y="19879"/>
                </a:cubicBezTo>
                <a:cubicBezTo>
                  <a:pt x="416" y="20665"/>
                  <a:pt x="100" y="21587"/>
                  <a:pt x="1" y="22530"/>
                </a:cubicBezTo>
                <a:lnTo>
                  <a:pt x="67830" y="22530"/>
                </a:lnTo>
                <a:cubicBezTo>
                  <a:pt x="67771" y="20145"/>
                  <a:pt x="67530" y="17776"/>
                  <a:pt x="66753" y="15573"/>
                </a:cubicBezTo>
                <a:cubicBezTo>
                  <a:pt x="65694" y="12563"/>
                  <a:pt x="63441" y="9878"/>
                  <a:pt x="60485" y="9276"/>
                </a:cubicBezTo>
                <a:cubicBezTo>
                  <a:pt x="60028" y="9182"/>
                  <a:pt x="59568" y="9139"/>
                  <a:pt x="59105" y="9139"/>
                </a:cubicBezTo>
                <a:cubicBezTo>
                  <a:pt x="57321" y="9139"/>
                  <a:pt x="55518" y="9780"/>
                  <a:pt x="53868" y="10605"/>
                </a:cubicBezTo>
                <a:cubicBezTo>
                  <a:pt x="52895" y="11088"/>
                  <a:pt x="51744" y="12094"/>
                  <a:pt x="51283" y="13133"/>
                </a:cubicBezTo>
                <a:cubicBezTo>
                  <a:pt x="50950" y="9828"/>
                  <a:pt x="48934" y="6818"/>
                  <a:pt x="46141" y="5443"/>
                </a:cubicBezTo>
                <a:cubicBezTo>
                  <a:pt x="44969" y="4867"/>
                  <a:pt x="43549" y="4582"/>
                  <a:pt x="42102" y="4582"/>
                </a:cubicBezTo>
                <a:cubicBezTo>
                  <a:pt x="40094" y="4582"/>
                  <a:pt x="38033" y="5130"/>
                  <a:pt x="36506" y="6204"/>
                </a:cubicBezTo>
                <a:cubicBezTo>
                  <a:pt x="34792" y="2415"/>
                  <a:pt x="30907" y="0"/>
                  <a:pt x="2697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482" name="Google Shape;2482;p27"/>
          <p:cNvGrpSpPr/>
          <p:nvPr/>
        </p:nvGrpSpPr>
        <p:grpSpPr>
          <a:xfrm flipH="1">
            <a:off x="1417657" y="1934867"/>
            <a:ext cx="661868" cy="786783"/>
            <a:chOff x="7696225" y="1728075"/>
            <a:chExt cx="496401" cy="590087"/>
          </a:xfrm>
        </p:grpSpPr>
        <p:sp>
          <p:nvSpPr>
            <p:cNvPr id="2483" name="Google Shape;2483;p27"/>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4" name="Google Shape;2484;p27"/>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5" name="Google Shape;2485;p27"/>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486" name="Google Shape;2486;p27"/>
          <p:cNvGrpSpPr/>
          <p:nvPr/>
        </p:nvGrpSpPr>
        <p:grpSpPr>
          <a:xfrm rot="7673026">
            <a:off x="840182" y="3637673"/>
            <a:ext cx="710495" cy="907873"/>
            <a:chOff x="8045520" y="3255857"/>
            <a:chExt cx="664937" cy="849660"/>
          </a:xfrm>
        </p:grpSpPr>
        <p:sp>
          <p:nvSpPr>
            <p:cNvPr id="2487" name="Google Shape;2487;p27"/>
            <p:cNvSpPr/>
            <p:nvPr/>
          </p:nvSpPr>
          <p:spPr>
            <a:xfrm>
              <a:off x="8045520" y="3255857"/>
              <a:ext cx="664937" cy="849660"/>
            </a:xfrm>
            <a:custGeom>
              <a:avLst/>
              <a:gdLst/>
              <a:ahLst/>
              <a:cxnLst/>
              <a:rect l="l" t="t" r="r" b="b"/>
              <a:pathLst>
                <a:path w="14647" h="18716" extrusionOk="0">
                  <a:moveTo>
                    <a:pt x="7098" y="1353"/>
                  </a:moveTo>
                  <a:cubicBezTo>
                    <a:pt x="7148" y="1353"/>
                    <a:pt x="7196" y="1361"/>
                    <a:pt x="7239" y="1376"/>
                  </a:cubicBezTo>
                  <a:cubicBezTo>
                    <a:pt x="7597" y="1499"/>
                    <a:pt x="7928" y="1999"/>
                    <a:pt x="8084" y="2649"/>
                  </a:cubicBezTo>
                  <a:cubicBezTo>
                    <a:pt x="8157" y="2954"/>
                    <a:pt x="8430" y="3167"/>
                    <a:pt x="8740" y="3167"/>
                  </a:cubicBezTo>
                  <a:cubicBezTo>
                    <a:pt x="8752" y="3167"/>
                    <a:pt x="8764" y="3167"/>
                    <a:pt x="8777" y="3166"/>
                  </a:cubicBezTo>
                  <a:cubicBezTo>
                    <a:pt x="8945" y="3158"/>
                    <a:pt x="9098" y="3087"/>
                    <a:pt x="9211" y="2977"/>
                  </a:cubicBezTo>
                  <a:cubicBezTo>
                    <a:pt x="9251" y="2946"/>
                    <a:pt x="9289" y="2910"/>
                    <a:pt x="9322" y="2870"/>
                  </a:cubicBezTo>
                  <a:cubicBezTo>
                    <a:pt x="9657" y="2468"/>
                    <a:pt x="10046" y="2232"/>
                    <a:pt x="10362" y="2232"/>
                  </a:cubicBezTo>
                  <a:cubicBezTo>
                    <a:pt x="10395" y="2232"/>
                    <a:pt x="10427" y="2235"/>
                    <a:pt x="10459" y="2240"/>
                  </a:cubicBezTo>
                  <a:cubicBezTo>
                    <a:pt x="10609" y="2266"/>
                    <a:pt x="10778" y="2395"/>
                    <a:pt x="10907" y="2585"/>
                  </a:cubicBezTo>
                  <a:cubicBezTo>
                    <a:pt x="11128" y="2906"/>
                    <a:pt x="11211" y="3335"/>
                    <a:pt x="11130" y="3731"/>
                  </a:cubicBezTo>
                  <a:cubicBezTo>
                    <a:pt x="11085" y="3953"/>
                    <a:pt x="10988" y="4192"/>
                    <a:pt x="10836" y="4464"/>
                  </a:cubicBezTo>
                  <a:cubicBezTo>
                    <a:pt x="10083" y="5803"/>
                    <a:pt x="8822" y="6483"/>
                    <a:pt x="7745" y="6918"/>
                  </a:cubicBezTo>
                  <a:cubicBezTo>
                    <a:pt x="7730" y="6799"/>
                    <a:pt x="7683" y="6683"/>
                    <a:pt x="7603" y="6582"/>
                  </a:cubicBezTo>
                  <a:cubicBezTo>
                    <a:pt x="6704" y="5455"/>
                    <a:pt x="6211" y="4334"/>
                    <a:pt x="6098" y="3156"/>
                  </a:cubicBezTo>
                  <a:cubicBezTo>
                    <a:pt x="6067" y="2835"/>
                    <a:pt x="6075" y="2570"/>
                    <a:pt x="6121" y="2346"/>
                  </a:cubicBezTo>
                  <a:cubicBezTo>
                    <a:pt x="6201" y="1964"/>
                    <a:pt x="6431" y="1633"/>
                    <a:pt x="6736" y="1460"/>
                  </a:cubicBezTo>
                  <a:cubicBezTo>
                    <a:pt x="6860" y="1390"/>
                    <a:pt x="6985" y="1353"/>
                    <a:pt x="7098" y="1353"/>
                  </a:cubicBezTo>
                  <a:close/>
                  <a:moveTo>
                    <a:pt x="2247" y="7734"/>
                  </a:moveTo>
                  <a:lnTo>
                    <a:pt x="2244" y="7735"/>
                  </a:lnTo>
                  <a:cubicBezTo>
                    <a:pt x="2245" y="7734"/>
                    <a:pt x="2246" y="7734"/>
                    <a:pt x="2247" y="7734"/>
                  </a:cubicBezTo>
                  <a:close/>
                  <a:moveTo>
                    <a:pt x="3036" y="5702"/>
                  </a:moveTo>
                  <a:cubicBezTo>
                    <a:pt x="3187" y="5702"/>
                    <a:pt x="3353" y="5717"/>
                    <a:pt x="3536" y="5747"/>
                  </a:cubicBezTo>
                  <a:cubicBezTo>
                    <a:pt x="4640" y="5926"/>
                    <a:pt x="5611" y="6477"/>
                    <a:pt x="6593" y="7478"/>
                  </a:cubicBezTo>
                  <a:cubicBezTo>
                    <a:pt x="6673" y="7560"/>
                    <a:pt x="6769" y="7617"/>
                    <a:pt x="6873" y="7648"/>
                  </a:cubicBezTo>
                  <a:cubicBezTo>
                    <a:pt x="6053" y="9125"/>
                    <a:pt x="5117" y="10080"/>
                    <a:pt x="3936" y="10645"/>
                  </a:cubicBezTo>
                  <a:cubicBezTo>
                    <a:pt x="3644" y="10785"/>
                    <a:pt x="3393" y="10869"/>
                    <a:pt x="3166" y="10901"/>
                  </a:cubicBezTo>
                  <a:cubicBezTo>
                    <a:pt x="3096" y="10911"/>
                    <a:pt x="3026" y="10916"/>
                    <a:pt x="2957" y="10916"/>
                  </a:cubicBezTo>
                  <a:cubicBezTo>
                    <a:pt x="2643" y="10916"/>
                    <a:pt x="2342" y="10815"/>
                    <a:pt x="2124" y="10629"/>
                  </a:cubicBezTo>
                  <a:cubicBezTo>
                    <a:pt x="1966" y="10495"/>
                    <a:pt x="1874" y="10333"/>
                    <a:pt x="1872" y="10185"/>
                  </a:cubicBezTo>
                  <a:cubicBezTo>
                    <a:pt x="1864" y="9806"/>
                    <a:pt x="2220" y="9324"/>
                    <a:pt x="2777" y="8954"/>
                  </a:cubicBezTo>
                  <a:cubicBezTo>
                    <a:pt x="3048" y="8774"/>
                    <a:pt x="3153" y="8425"/>
                    <a:pt x="3024" y="8125"/>
                  </a:cubicBezTo>
                  <a:cubicBezTo>
                    <a:pt x="2957" y="7972"/>
                    <a:pt x="2841" y="7853"/>
                    <a:pt x="2698" y="7784"/>
                  </a:cubicBezTo>
                  <a:lnTo>
                    <a:pt x="2699" y="7784"/>
                  </a:lnTo>
                  <a:cubicBezTo>
                    <a:pt x="2656" y="7757"/>
                    <a:pt x="2609" y="7733"/>
                    <a:pt x="2559" y="7715"/>
                  </a:cubicBezTo>
                  <a:cubicBezTo>
                    <a:pt x="2015" y="7521"/>
                    <a:pt x="1638" y="7194"/>
                    <a:pt x="1578" y="6865"/>
                  </a:cubicBezTo>
                  <a:cubicBezTo>
                    <a:pt x="1550" y="6714"/>
                    <a:pt x="1612" y="6512"/>
                    <a:pt x="1746" y="6325"/>
                  </a:cubicBezTo>
                  <a:cubicBezTo>
                    <a:pt x="1972" y="6007"/>
                    <a:pt x="2346" y="5783"/>
                    <a:pt x="2746" y="5722"/>
                  </a:cubicBezTo>
                  <a:cubicBezTo>
                    <a:pt x="2837" y="5708"/>
                    <a:pt x="2933" y="5702"/>
                    <a:pt x="3036" y="5702"/>
                  </a:cubicBezTo>
                  <a:close/>
                  <a:moveTo>
                    <a:pt x="9100" y="8229"/>
                  </a:moveTo>
                  <a:cubicBezTo>
                    <a:pt x="10070" y="8229"/>
                    <a:pt x="11193" y="8393"/>
                    <a:pt x="12255" y="9005"/>
                  </a:cubicBezTo>
                  <a:cubicBezTo>
                    <a:pt x="12535" y="9166"/>
                    <a:pt x="12746" y="9325"/>
                    <a:pt x="12902" y="9494"/>
                  </a:cubicBezTo>
                  <a:cubicBezTo>
                    <a:pt x="13166" y="9779"/>
                    <a:pt x="13303" y="10159"/>
                    <a:pt x="13267" y="10507"/>
                  </a:cubicBezTo>
                  <a:cubicBezTo>
                    <a:pt x="13246" y="10713"/>
                    <a:pt x="13164" y="10881"/>
                    <a:pt x="13043" y="10967"/>
                  </a:cubicBezTo>
                  <a:cubicBezTo>
                    <a:pt x="12901" y="11069"/>
                    <a:pt x="12697" y="11119"/>
                    <a:pt x="12457" y="11119"/>
                  </a:cubicBezTo>
                  <a:cubicBezTo>
                    <a:pt x="12178" y="11119"/>
                    <a:pt x="11850" y="11051"/>
                    <a:pt x="11517" y="10916"/>
                  </a:cubicBezTo>
                  <a:cubicBezTo>
                    <a:pt x="11434" y="10883"/>
                    <a:pt x="11349" y="10867"/>
                    <a:pt x="11264" y="10867"/>
                  </a:cubicBezTo>
                  <a:cubicBezTo>
                    <a:pt x="11038" y="10867"/>
                    <a:pt x="10821" y="10981"/>
                    <a:pt x="10693" y="11181"/>
                  </a:cubicBezTo>
                  <a:cubicBezTo>
                    <a:pt x="10603" y="11323"/>
                    <a:pt x="10572" y="11488"/>
                    <a:pt x="10596" y="11645"/>
                  </a:cubicBezTo>
                  <a:cubicBezTo>
                    <a:pt x="10598" y="11696"/>
                    <a:pt x="10605" y="11747"/>
                    <a:pt x="10619" y="11796"/>
                  </a:cubicBezTo>
                  <a:cubicBezTo>
                    <a:pt x="10766" y="12356"/>
                    <a:pt x="10711" y="12851"/>
                    <a:pt x="10474" y="13088"/>
                  </a:cubicBezTo>
                  <a:cubicBezTo>
                    <a:pt x="10368" y="13193"/>
                    <a:pt x="10175" y="13255"/>
                    <a:pt x="9954" y="13255"/>
                  </a:cubicBezTo>
                  <a:cubicBezTo>
                    <a:pt x="9947" y="13255"/>
                    <a:pt x="9940" y="13255"/>
                    <a:pt x="9932" y="13255"/>
                  </a:cubicBezTo>
                  <a:cubicBezTo>
                    <a:pt x="9542" y="13248"/>
                    <a:pt x="9145" y="13067"/>
                    <a:pt x="8868" y="12771"/>
                  </a:cubicBezTo>
                  <a:cubicBezTo>
                    <a:pt x="8715" y="12605"/>
                    <a:pt x="8574" y="12388"/>
                    <a:pt x="8442" y="12107"/>
                  </a:cubicBezTo>
                  <a:cubicBezTo>
                    <a:pt x="7927" y="11012"/>
                    <a:pt x="7854" y="9826"/>
                    <a:pt x="8211" y="8271"/>
                  </a:cubicBezTo>
                  <a:cubicBezTo>
                    <a:pt x="8486" y="8246"/>
                    <a:pt x="8785" y="8229"/>
                    <a:pt x="9100" y="8229"/>
                  </a:cubicBezTo>
                  <a:close/>
                  <a:moveTo>
                    <a:pt x="7094" y="1"/>
                  </a:moveTo>
                  <a:cubicBezTo>
                    <a:pt x="6751" y="1"/>
                    <a:pt x="6400" y="97"/>
                    <a:pt x="6067" y="285"/>
                  </a:cubicBezTo>
                  <a:cubicBezTo>
                    <a:pt x="5760" y="459"/>
                    <a:pt x="5484" y="710"/>
                    <a:pt x="5266" y="1009"/>
                  </a:cubicBezTo>
                  <a:cubicBezTo>
                    <a:pt x="5037" y="1324"/>
                    <a:pt x="4879" y="1681"/>
                    <a:pt x="4798" y="2069"/>
                  </a:cubicBezTo>
                  <a:cubicBezTo>
                    <a:pt x="4724" y="2428"/>
                    <a:pt x="4709" y="2826"/>
                    <a:pt x="4753" y="3285"/>
                  </a:cubicBezTo>
                  <a:cubicBezTo>
                    <a:pt x="4802" y="3796"/>
                    <a:pt x="4906" y="4294"/>
                    <a:pt x="5069" y="4785"/>
                  </a:cubicBezTo>
                  <a:cubicBezTo>
                    <a:pt x="4643" y="4611"/>
                    <a:pt x="4204" y="4485"/>
                    <a:pt x="3753" y="4413"/>
                  </a:cubicBezTo>
                  <a:cubicBezTo>
                    <a:pt x="3498" y="4371"/>
                    <a:pt x="3260" y="4350"/>
                    <a:pt x="3036" y="4350"/>
                  </a:cubicBezTo>
                  <a:cubicBezTo>
                    <a:pt x="2865" y="4350"/>
                    <a:pt x="2703" y="4362"/>
                    <a:pt x="2545" y="4386"/>
                  </a:cubicBezTo>
                  <a:cubicBezTo>
                    <a:pt x="2155" y="4444"/>
                    <a:pt x="1785" y="4580"/>
                    <a:pt x="1447" y="4791"/>
                  </a:cubicBezTo>
                  <a:cubicBezTo>
                    <a:pt x="1131" y="4989"/>
                    <a:pt x="854" y="5247"/>
                    <a:pt x="645" y="5540"/>
                  </a:cubicBezTo>
                  <a:cubicBezTo>
                    <a:pt x="292" y="6034"/>
                    <a:pt x="152" y="6592"/>
                    <a:pt x="248" y="7111"/>
                  </a:cubicBezTo>
                  <a:cubicBezTo>
                    <a:pt x="351" y="7666"/>
                    <a:pt x="690" y="8156"/>
                    <a:pt x="1212" y="8529"/>
                  </a:cubicBezTo>
                  <a:cubicBezTo>
                    <a:pt x="1125" y="8630"/>
                    <a:pt x="1044" y="8732"/>
                    <a:pt x="971" y="8836"/>
                  </a:cubicBezTo>
                  <a:cubicBezTo>
                    <a:pt x="668" y="9274"/>
                    <a:pt x="511" y="9750"/>
                    <a:pt x="520" y="10209"/>
                  </a:cubicBezTo>
                  <a:cubicBezTo>
                    <a:pt x="530" y="10753"/>
                    <a:pt x="789" y="11269"/>
                    <a:pt x="1249" y="11659"/>
                  </a:cubicBezTo>
                  <a:cubicBezTo>
                    <a:pt x="1518" y="11887"/>
                    <a:pt x="1848" y="12062"/>
                    <a:pt x="2204" y="12163"/>
                  </a:cubicBezTo>
                  <a:cubicBezTo>
                    <a:pt x="2449" y="12233"/>
                    <a:pt x="2701" y="12268"/>
                    <a:pt x="2955" y="12268"/>
                  </a:cubicBezTo>
                  <a:cubicBezTo>
                    <a:pt x="3090" y="12268"/>
                    <a:pt x="3225" y="12258"/>
                    <a:pt x="3360" y="12239"/>
                  </a:cubicBezTo>
                  <a:cubicBezTo>
                    <a:pt x="3724" y="12186"/>
                    <a:pt x="4102" y="12063"/>
                    <a:pt x="4518" y="11863"/>
                  </a:cubicBezTo>
                  <a:cubicBezTo>
                    <a:pt x="4720" y="11767"/>
                    <a:pt x="4917" y="11661"/>
                    <a:pt x="5109" y="11544"/>
                  </a:cubicBezTo>
                  <a:lnTo>
                    <a:pt x="5109" y="11544"/>
                  </a:lnTo>
                  <a:cubicBezTo>
                    <a:pt x="4854" y="12012"/>
                    <a:pt x="4594" y="12457"/>
                    <a:pt x="4325" y="12884"/>
                  </a:cubicBezTo>
                  <a:cubicBezTo>
                    <a:pt x="3165" y="14723"/>
                    <a:pt x="1824" y="16251"/>
                    <a:pt x="341" y="17428"/>
                  </a:cubicBezTo>
                  <a:cubicBezTo>
                    <a:pt x="49" y="17659"/>
                    <a:pt x="1" y="18083"/>
                    <a:pt x="231" y="18376"/>
                  </a:cubicBezTo>
                  <a:lnTo>
                    <a:pt x="296" y="18458"/>
                  </a:lnTo>
                  <a:cubicBezTo>
                    <a:pt x="407" y="18598"/>
                    <a:pt x="570" y="18689"/>
                    <a:pt x="749" y="18711"/>
                  </a:cubicBezTo>
                  <a:cubicBezTo>
                    <a:pt x="775" y="18713"/>
                    <a:pt x="801" y="18715"/>
                    <a:pt x="827" y="18715"/>
                  </a:cubicBezTo>
                  <a:cubicBezTo>
                    <a:pt x="978" y="18715"/>
                    <a:pt x="1126" y="18664"/>
                    <a:pt x="1246" y="18569"/>
                  </a:cubicBezTo>
                  <a:cubicBezTo>
                    <a:pt x="2858" y="17290"/>
                    <a:pt x="4307" y="15639"/>
                    <a:pt x="5556" y="13661"/>
                  </a:cubicBezTo>
                  <a:cubicBezTo>
                    <a:pt x="5990" y="12974"/>
                    <a:pt x="6403" y="12243"/>
                    <a:pt x="6798" y="11459"/>
                  </a:cubicBezTo>
                  <a:cubicBezTo>
                    <a:pt x="6889" y="11861"/>
                    <a:pt x="7025" y="12271"/>
                    <a:pt x="7220" y="12683"/>
                  </a:cubicBezTo>
                  <a:cubicBezTo>
                    <a:pt x="7412" y="13093"/>
                    <a:pt x="7628" y="13423"/>
                    <a:pt x="7880" y="13693"/>
                  </a:cubicBezTo>
                  <a:cubicBezTo>
                    <a:pt x="8150" y="13981"/>
                    <a:pt x="8472" y="14209"/>
                    <a:pt x="8837" y="14368"/>
                  </a:cubicBezTo>
                  <a:cubicBezTo>
                    <a:pt x="9179" y="14517"/>
                    <a:pt x="9549" y="14600"/>
                    <a:pt x="9908" y="14606"/>
                  </a:cubicBezTo>
                  <a:lnTo>
                    <a:pt x="9955" y="14606"/>
                  </a:lnTo>
                  <a:cubicBezTo>
                    <a:pt x="10542" y="14606"/>
                    <a:pt x="11064" y="14407"/>
                    <a:pt x="11428" y="14044"/>
                  </a:cubicBezTo>
                  <a:cubicBezTo>
                    <a:pt x="11827" y="13645"/>
                    <a:pt x="12039" y="13088"/>
                    <a:pt x="12052" y="12446"/>
                  </a:cubicBezTo>
                  <a:cubicBezTo>
                    <a:pt x="12184" y="12462"/>
                    <a:pt x="12314" y="12471"/>
                    <a:pt x="12440" y="12471"/>
                  </a:cubicBezTo>
                  <a:lnTo>
                    <a:pt x="12454" y="12471"/>
                  </a:lnTo>
                  <a:cubicBezTo>
                    <a:pt x="12983" y="12471"/>
                    <a:pt x="13457" y="12331"/>
                    <a:pt x="13828" y="12067"/>
                  </a:cubicBezTo>
                  <a:cubicBezTo>
                    <a:pt x="14271" y="11750"/>
                    <a:pt x="14549" y="11245"/>
                    <a:pt x="14611" y="10645"/>
                  </a:cubicBezTo>
                  <a:cubicBezTo>
                    <a:pt x="14647" y="10294"/>
                    <a:pt x="14603" y="9923"/>
                    <a:pt x="14487" y="9573"/>
                  </a:cubicBezTo>
                  <a:cubicBezTo>
                    <a:pt x="14362" y="9203"/>
                    <a:pt x="14162" y="8868"/>
                    <a:pt x="13893" y="8576"/>
                  </a:cubicBezTo>
                  <a:cubicBezTo>
                    <a:pt x="13644" y="8307"/>
                    <a:pt x="13329" y="8064"/>
                    <a:pt x="12929" y="7833"/>
                  </a:cubicBezTo>
                  <a:cubicBezTo>
                    <a:pt x="12169" y="7395"/>
                    <a:pt x="11323" y="7106"/>
                    <a:pt x="10414" y="6971"/>
                  </a:cubicBezTo>
                  <a:cubicBezTo>
                    <a:pt x="11085" y="6450"/>
                    <a:pt x="11610" y="5843"/>
                    <a:pt x="12014" y="5125"/>
                  </a:cubicBezTo>
                  <a:cubicBezTo>
                    <a:pt x="12236" y="4731"/>
                    <a:pt x="12380" y="4363"/>
                    <a:pt x="12453" y="4002"/>
                  </a:cubicBezTo>
                  <a:cubicBezTo>
                    <a:pt x="12533" y="3615"/>
                    <a:pt x="12531" y="3220"/>
                    <a:pt x="12449" y="2830"/>
                  </a:cubicBezTo>
                  <a:cubicBezTo>
                    <a:pt x="12372" y="2466"/>
                    <a:pt x="12225" y="2117"/>
                    <a:pt x="12022" y="1820"/>
                  </a:cubicBezTo>
                  <a:cubicBezTo>
                    <a:pt x="11678" y="1319"/>
                    <a:pt x="11202" y="996"/>
                    <a:pt x="10682" y="907"/>
                  </a:cubicBezTo>
                  <a:cubicBezTo>
                    <a:pt x="10575" y="889"/>
                    <a:pt x="10466" y="880"/>
                    <a:pt x="10357" y="880"/>
                  </a:cubicBezTo>
                  <a:cubicBezTo>
                    <a:pt x="9904" y="880"/>
                    <a:pt x="9446" y="1034"/>
                    <a:pt x="9019" y="1326"/>
                  </a:cubicBezTo>
                  <a:cubicBezTo>
                    <a:pt x="8956" y="1209"/>
                    <a:pt x="8887" y="1098"/>
                    <a:pt x="8814" y="995"/>
                  </a:cubicBezTo>
                  <a:cubicBezTo>
                    <a:pt x="8506" y="558"/>
                    <a:pt x="8114" y="249"/>
                    <a:pt x="7679" y="98"/>
                  </a:cubicBezTo>
                  <a:cubicBezTo>
                    <a:pt x="7490" y="33"/>
                    <a:pt x="7293" y="1"/>
                    <a:pt x="7094"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8" name="Google Shape;2488;p27"/>
            <p:cNvSpPr/>
            <p:nvPr/>
          </p:nvSpPr>
          <p:spPr>
            <a:xfrm>
              <a:off x="8075664" y="3599749"/>
              <a:ext cx="316648" cy="475039"/>
            </a:xfrm>
            <a:custGeom>
              <a:avLst/>
              <a:gdLst/>
              <a:ahLst/>
              <a:cxnLst/>
              <a:rect l="l" t="t" r="r" b="b"/>
              <a:pathLst>
                <a:path w="6975" h="10464" extrusionOk="0">
                  <a:moveTo>
                    <a:pt x="6876" y="1"/>
                  </a:moveTo>
                  <a:cubicBezTo>
                    <a:pt x="6040" y="2215"/>
                    <a:pt x="5143" y="4069"/>
                    <a:pt x="4134" y="5669"/>
                  </a:cubicBezTo>
                  <a:cubicBezTo>
                    <a:pt x="2934" y="7573"/>
                    <a:pt x="1543" y="9157"/>
                    <a:pt x="0" y="10381"/>
                  </a:cubicBezTo>
                  <a:lnTo>
                    <a:pt x="65" y="10463"/>
                  </a:lnTo>
                  <a:lnTo>
                    <a:pt x="65" y="10463"/>
                  </a:lnTo>
                  <a:cubicBezTo>
                    <a:pt x="1617" y="9233"/>
                    <a:pt x="3016" y="7638"/>
                    <a:pt x="4223" y="5725"/>
                  </a:cubicBezTo>
                  <a:cubicBezTo>
                    <a:pt x="5236" y="4119"/>
                    <a:pt x="6135" y="2259"/>
                    <a:pt x="6974" y="38"/>
                  </a:cubicBezTo>
                  <a:lnTo>
                    <a:pt x="6876" y="1"/>
                  </a:lnTo>
                  <a:close/>
                  <a:moveTo>
                    <a:pt x="65" y="10463"/>
                  </a:moveTo>
                  <a:lnTo>
                    <a:pt x="65" y="10463"/>
                  </a:lnTo>
                  <a:cubicBezTo>
                    <a:pt x="65" y="10463"/>
                    <a:pt x="64" y="10463"/>
                    <a:pt x="64" y="10463"/>
                  </a:cubicBezTo>
                  <a:lnTo>
                    <a:pt x="65" y="10463"/>
                  </a:lnTo>
                  <a:lnTo>
                    <a:pt x="65" y="10463"/>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9" name="Google Shape;2489;p27"/>
            <p:cNvSpPr/>
            <p:nvPr/>
          </p:nvSpPr>
          <p:spPr>
            <a:xfrm>
              <a:off x="8285766" y="3286547"/>
              <a:ext cx="300668" cy="318055"/>
            </a:xfrm>
            <a:custGeom>
              <a:avLst/>
              <a:gdLst/>
              <a:ahLst/>
              <a:cxnLst/>
              <a:rect l="l" t="t" r="r" b="b"/>
              <a:pathLst>
                <a:path w="6623" h="7006" extrusionOk="0">
                  <a:moveTo>
                    <a:pt x="1709" y="1"/>
                  </a:moveTo>
                  <a:cubicBezTo>
                    <a:pt x="1011" y="1"/>
                    <a:pt x="263" y="615"/>
                    <a:pt x="71" y="1531"/>
                  </a:cubicBezTo>
                  <a:cubicBezTo>
                    <a:pt x="0" y="1866"/>
                    <a:pt x="4" y="2211"/>
                    <a:pt x="36" y="2544"/>
                  </a:cubicBezTo>
                  <a:cubicBezTo>
                    <a:pt x="215" y="4409"/>
                    <a:pt x="1198" y="5836"/>
                    <a:pt x="2255" y="6992"/>
                  </a:cubicBezTo>
                  <a:cubicBezTo>
                    <a:pt x="2254" y="6996"/>
                    <a:pt x="2254" y="7002"/>
                    <a:pt x="2253" y="7006"/>
                  </a:cubicBezTo>
                  <a:cubicBezTo>
                    <a:pt x="3659" y="6478"/>
                    <a:pt x="5141" y="5710"/>
                    <a:pt x="6036" y="4118"/>
                  </a:cubicBezTo>
                  <a:cubicBezTo>
                    <a:pt x="6195" y="3834"/>
                    <a:pt x="6334" y="3525"/>
                    <a:pt x="6402" y="3190"/>
                  </a:cubicBezTo>
                  <a:cubicBezTo>
                    <a:pt x="6623" y="2110"/>
                    <a:pt x="5985" y="1033"/>
                    <a:pt x="5181" y="897"/>
                  </a:cubicBezTo>
                  <a:cubicBezTo>
                    <a:pt x="5110" y="885"/>
                    <a:pt x="5039" y="879"/>
                    <a:pt x="4968" y="879"/>
                  </a:cubicBezTo>
                  <a:cubicBezTo>
                    <a:pt x="4390" y="879"/>
                    <a:pt x="3806" y="1263"/>
                    <a:pt x="3356" y="1832"/>
                  </a:cubicBezTo>
                  <a:cubicBezTo>
                    <a:pt x="3158" y="993"/>
                    <a:pt x="2705" y="280"/>
                    <a:pt x="2071" y="60"/>
                  </a:cubicBezTo>
                  <a:cubicBezTo>
                    <a:pt x="1954" y="20"/>
                    <a:pt x="1832" y="1"/>
                    <a:pt x="1709"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0" name="Google Shape;2490;p27"/>
            <p:cNvSpPr/>
            <p:nvPr/>
          </p:nvSpPr>
          <p:spPr>
            <a:xfrm>
              <a:off x="8388410" y="3366448"/>
              <a:ext cx="54568" cy="238064"/>
            </a:xfrm>
            <a:custGeom>
              <a:avLst/>
              <a:gdLst/>
              <a:ahLst/>
              <a:cxnLst/>
              <a:rect l="l" t="t" r="r" b="b"/>
              <a:pathLst>
                <a:path w="1202" h="5244" extrusionOk="0">
                  <a:moveTo>
                    <a:pt x="1143" y="1"/>
                  </a:moveTo>
                  <a:cubicBezTo>
                    <a:pt x="1119" y="1"/>
                    <a:pt x="1096" y="15"/>
                    <a:pt x="1092" y="45"/>
                  </a:cubicBezTo>
                  <a:cubicBezTo>
                    <a:pt x="870" y="1796"/>
                    <a:pt x="388" y="3543"/>
                    <a:pt x="1" y="5244"/>
                  </a:cubicBezTo>
                  <a:cubicBezTo>
                    <a:pt x="520" y="3580"/>
                    <a:pt x="913" y="1804"/>
                    <a:pt x="1195" y="60"/>
                  </a:cubicBezTo>
                  <a:cubicBezTo>
                    <a:pt x="1202" y="22"/>
                    <a:pt x="1172" y="1"/>
                    <a:pt x="114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1" name="Google Shape;2491;p27"/>
            <p:cNvSpPr/>
            <p:nvPr/>
          </p:nvSpPr>
          <p:spPr>
            <a:xfrm>
              <a:off x="8075755" y="3483984"/>
              <a:ext cx="312925" cy="298125"/>
            </a:xfrm>
            <a:custGeom>
              <a:avLst/>
              <a:gdLst/>
              <a:ahLst/>
              <a:cxnLst/>
              <a:rect l="l" t="t" r="r" b="b"/>
              <a:pathLst>
                <a:path w="6893" h="6567" extrusionOk="0">
                  <a:moveTo>
                    <a:pt x="2270" y="0"/>
                  </a:moveTo>
                  <a:cubicBezTo>
                    <a:pt x="2142" y="0"/>
                    <a:pt x="2012" y="8"/>
                    <a:pt x="1883" y="28"/>
                  </a:cubicBezTo>
                  <a:cubicBezTo>
                    <a:pt x="793" y="191"/>
                    <a:pt x="1" y="1161"/>
                    <a:pt x="150" y="1963"/>
                  </a:cubicBezTo>
                  <a:cubicBezTo>
                    <a:pt x="269" y="2606"/>
                    <a:pt x="881" y="3101"/>
                    <a:pt x="1655" y="3355"/>
                  </a:cubicBezTo>
                  <a:cubicBezTo>
                    <a:pt x="933" y="3829"/>
                    <a:pt x="420" y="4500"/>
                    <a:pt x="432" y="5171"/>
                  </a:cubicBezTo>
                  <a:cubicBezTo>
                    <a:pt x="446" y="5915"/>
                    <a:pt x="1234" y="6567"/>
                    <a:pt x="2192" y="6567"/>
                  </a:cubicBezTo>
                  <a:cubicBezTo>
                    <a:pt x="2293" y="6567"/>
                    <a:pt x="2396" y="6560"/>
                    <a:pt x="2500" y="6544"/>
                  </a:cubicBezTo>
                  <a:cubicBezTo>
                    <a:pt x="2838" y="6496"/>
                    <a:pt x="3163" y="6374"/>
                    <a:pt x="3463" y="6229"/>
                  </a:cubicBezTo>
                  <a:cubicBezTo>
                    <a:pt x="5153" y="5420"/>
                    <a:pt x="6156" y="4007"/>
                    <a:pt x="6878" y="2617"/>
                  </a:cubicBezTo>
                  <a:cubicBezTo>
                    <a:pt x="6882" y="2617"/>
                    <a:pt x="6888" y="2615"/>
                    <a:pt x="6892" y="2615"/>
                  </a:cubicBezTo>
                  <a:cubicBezTo>
                    <a:pt x="5914" y="1475"/>
                    <a:pt x="4683" y="348"/>
                    <a:pt x="2880" y="54"/>
                  </a:cubicBezTo>
                  <a:cubicBezTo>
                    <a:pt x="2682" y="22"/>
                    <a:pt x="2478" y="0"/>
                    <a:pt x="227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2" name="Google Shape;2492;p27"/>
            <p:cNvSpPr/>
            <p:nvPr/>
          </p:nvSpPr>
          <p:spPr>
            <a:xfrm>
              <a:off x="8145849" y="3602337"/>
              <a:ext cx="242559" cy="34638"/>
            </a:xfrm>
            <a:custGeom>
              <a:avLst/>
              <a:gdLst/>
              <a:ahLst/>
              <a:cxnLst/>
              <a:rect l="l" t="t" r="r" b="b"/>
              <a:pathLst>
                <a:path w="5343" h="763" extrusionOk="0">
                  <a:moveTo>
                    <a:pt x="5343" y="0"/>
                  </a:moveTo>
                  <a:lnTo>
                    <a:pt x="5343" y="0"/>
                  </a:lnTo>
                  <a:cubicBezTo>
                    <a:pt x="3602" y="83"/>
                    <a:pt x="1799" y="325"/>
                    <a:pt x="64" y="659"/>
                  </a:cubicBezTo>
                  <a:cubicBezTo>
                    <a:pt x="1" y="671"/>
                    <a:pt x="17" y="763"/>
                    <a:pt x="73" y="763"/>
                  </a:cubicBezTo>
                  <a:cubicBezTo>
                    <a:pt x="77" y="763"/>
                    <a:pt x="81" y="762"/>
                    <a:pt x="86" y="761"/>
                  </a:cubicBezTo>
                  <a:cubicBezTo>
                    <a:pt x="1808" y="368"/>
                    <a:pt x="3612" y="221"/>
                    <a:pt x="534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3" name="Google Shape;2493;p27"/>
            <p:cNvSpPr/>
            <p:nvPr/>
          </p:nvSpPr>
          <p:spPr>
            <a:xfrm>
              <a:off x="8361217" y="3598705"/>
              <a:ext cx="322050" cy="289545"/>
            </a:xfrm>
            <a:custGeom>
              <a:avLst/>
              <a:gdLst/>
              <a:ahLst/>
              <a:cxnLst/>
              <a:rect l="l" t="t" r="r" b="b"/>
              <a:pathLst>
                <a:path w="7094" h="6378" extrusionOk="0">
                  <a:moveTo>
                    <a:pt x="2059" y="1"/>
                  </a:moveTo>
                  <a:cubicBezTo>
                    <a:pt x="1572" y="1"/>
                    <a:pt x="1093" y="38"/>
                    <a:pt x="630" y="95"/>
                  </a:cubicBezTo>
                  <a:cubicBezTo>
                    <a:pt x="627" y="92"/>
                    <a:pt x="624" y="89"/>
                    <a:pt x="620" y="86"/>
                  </a:cubicBezTo>
                  <a:lnTo>
                    <a:pt x="620" y="86"/>
                  </a:lnTo>
                  <a:cubicBezTo>
                    <a:pt x="234" y="1537"/>
                    <a:pt x="1" y="3190"/>
                    <a:pt x="779" y="4842"/>
                  </a:cubicBezTo>
                  <a:cubicBezTo>
                    <a:pt x="918" y="5136"/>
                    <a:pt x="1091" y="5429"/>
                    <a:pt x="1323" y="5679"/>
                  </a:cubicBezTo>
                  <a:cubicBezTo>
                    <a:pt x="1758" y="6146"/>
                    <a:pt x="2360" y="6378"/>
                    <a:pt x="2902" y="6378"/>
                  </a:cubicBezTo>
                  <a:cubicBezTo>
                    <a:pt x="3295" y="6378"/>
                    <a:pt x="3656" y="6256"/>
                    <a:pt x="3899" y="6013"/>
                  </a:cubicBezTo>
                  <a:cubicBezTo>
                    <a:pt x="4362" y="5550"/>
                    <a:pt x="4424" y="4765"/>
                    <a:pt x="4195" y="3984"/>
                  </a:cubicBezTo>
                  <a:lnTo>
                    <a:pt x="4195" y="3984"/>
                  </a:lnTo>
                  <a:cubicBezTo>
                    <a:pt x="4602" y="4150"/>
                    <a:pt x="5020" y="4243"/>
                    <a:pt x="5404" y="4243"/>
                  </a:cubicBezTo>
                  <a:cubicBezTo>
                    <a:pt x="5775" y="4243"/>
                    <a:pt x="6116" y="4156"/>
                    <a:pt x="6385" y="3964"/>
                  </a:cubicBezTo>
                  <a:cubicBezTo>
                    <a:pt x="7053" y="3487"/>
                    <a:pt x="7094" y="2291"/>
                    <a:pt x="6346" y="1482"/>
                  </a:cubicBezTo>
                  <a:cubicBezTo>
                    <a:pt x="6114" y="1232"/>
                    <a:pt x="5830" y="1033"/>
                    <a:pt x="5540" y="866"/>
                  </a:cubicBezTo>
                  <a:cubicBezTo>
                    <a:pt x="4400" y="210"/>
                    <a:pt x="3207" y="1"/>
                    <a:pt x="2059"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4" name="Google Shape;2494;p27"/>
            <p:cNvSpPr/>
            <p:nvPr/>
          </p:nvSpPr>
          <p:spPr>
            <a:xfrm>
              <a:off x="8389228" y="3602973"/>
              <a:ext cx="165338" cy="181363"/>
            </a:xfrm>
            <a:custGeom>
              <a:avLst/>
              <a:gdLst/>
              <a:ahLst/>
              <a:cxnLst/>
              <a:rect l="l" t="t" r="r" b="b"/>
              <a:pathLst>
                <a:path w="3642" h="3995" extrusionOk="0">
                  <a:moveTo>
                    <a:pt x="0" y="0"/>
                  </a:moveTo>
                  <a:lnTo>
                    <a:pt x="0" y="0"/>
                  </a:lnTo>
                  <a:cubicBezTo>
                    <a:pt x="1054" y="1388"/>
                    <a:pt x="2274" y="2739"/>
                    <a:pt x="3530" y="3980"/>
                  </a:cubicBezTo>
                  <a:cubicBezTo>
                    <a:pt x="3541" y="3990"/>
                    <a:pt x="3553" y="3995"/>
                    <a:pt x="3565" y="3995"/>
                  </a:cubicBezTo>
                  <a:cubicBezTo>
                    <a:pt x="3606" y="3995"/>
                    <a:pt x="3641" y="3939"/>
                    <a:pt x="3603" y="3904"/>
                  </a:cubicBezTo>
                  <a:cubicBezTo>
                    <a:pt x="2304" y="2707"/>
                    <a:pt x="1161" y="1302"/>
                    <a:pt x="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495" name="Google Shape;2495;p27"/>
          <p:cNvGrpSpPr/>
          <p:nvPr/>
        </p:nvGrpSpPr>
        <p:grpSpPr>
          <a:xfrm>
            <a:off x="10109768" y="5678571"/>
            <a:ext cx="594320" cy="633455"/>
            <a:chOff x="6007652" y="4071639"/>
            <a:chExt cx="602433" cy="642102"/>
          </a:xfrm>
        </p:grpSpPr>
        <p:sp>
          <p:nvSpPr>
            <p:cNvPr id="2496" name="Google Shape;2496;p27"/>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7" name="Google Shape;2497;p27"/>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8" name="Google Shape;2498;p27"/>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9" name="Google Shape;2499;p27"/>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0" name="Google Shape;2500;p27"/>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1" name="Google Shape;2501;p27"/>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2" name="Google Shape;2502;p27"/>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3" name="Google Shape;2503;p27"/>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4" name="Google Shape;2504;p27"/>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5" name="Google Shape;2505;p27"/>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506" name="Google Shape;2506;p27"/>
          <p:cNvSpPr/>
          <p:nvPr/>
        </p:nvSpPr>
        <p:spPr>
          <a:xfrm>
            <a:off x="3125846" y="1752329"/>
            <a:ext cx="883052" cy="344067"/>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7" name="Google Shape;2507;p27"/>
          <p:cNvSpPr/>
          <p:nvPr/>
        </p:nvSpPr>
        <p:spPr>
          <a:xfrm>
            <a:off x="10704085" y="1059201"/>
            <a:ext cx="1049497" cy="244455"/>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508" name="Google Shape;2508;p27"/>
          <p:cNvGrpSpPr/>
          <p:nvPr/>
        </p:nvGrpSpPr>
        <p:grpSpPr>
          <a:xfrm rot="-3288692">
            <a:off x="1859656" y="464149"/>
            <a:ext cx="612965" cy="437216"/>
            <a:chOff x="4879302" y="1958088"/>
            <a:chExt cx="715237" cy="510165"/>
          </a:xfrm>
        </p:grpSpPr>
        <p:sp>
          <p:nvSpPr>
            <p:cNvPr id="2509" name="Google Shape;2509;p27"/>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0" name="Google Shape;2510;p27"/>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1" name="Google Shape;2511;p27"/>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512" name="Google Shape;2512;p27"/>
            <p:cNvGrpSpPr/>
            <p:nvPr/>
          </p:nvGrpSpPr>
          <p:grpSpPr>
            <a:xfrm>
              <a:off x="4937962" y="2055352"/>
              <a:ext cx="566907" cy="373034"/>
              <a:chOff x="5290896" y="3020653"/>
              <a:chExt cx="865243" cy="569344"/>
            </a:xfrm>
          </p:grpSpPr>
          <p:sp>
            <p:nvSpPr>
              <p:cNvPr id="2513" name="Google Shape;2513;p27"/>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4" name="Google Shape;2514;p27"/>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5" name="Google Shape;2515;p27"/>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6" name="Google Shape;2516;p27"/>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7" name="Google Shape;2517;p27"/>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8" name="Google Shape;2518;p27"/>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9" name="Google Shape;2519;p27"/>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0" name="Google Shape;2520;p27"/>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1" name="Google Shape;2521;p27"/>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2" name="Google Shape;2522;p27"/>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3" name="Google Shape;2523;p27"/>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4" name="Google Shape;2524;p27"/>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5" name="Google Shape;2525;p27"/>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6" name="Google Shape;2526;p27"/>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7" name="Google Shape;2527;p27"/>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8" name="Google Shape;2528;p27"/>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9" name="Google Shape;2529;p27"/>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0" name="Google Shape;2530;p27"/>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1" name="Google Shape;2531;p27"/>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2" name="Google Shape;2532;p27"/>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3" name="Google Shape;2533;p27"/>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4" name="Google Shape;2534;p27"/>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535" name="Google Shape;2535;p27"/>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6" name="Google Shape;2536;p27"/>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7" name="Google Shape;2537;p27"/>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8" name="Google Shape;2538;p27"/>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4" name="Hình ảnh 3">
            <a:extLst>
              <a:ext uri="{FF2B5EF4-FFF2-40B4-BE49-F238E27FC236}">
                <a16:creationId xmlns:a16="http://schemas.microsoft.com/office/drawing/2014/main" id="{91C57EBE-AA15-F6E6-B178-899C5B8C4C7F}"/>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Lst>
          </a:blip>
          <a:stretch>
            <a:fillRect/>
          </a:stretch>
        </p:blipFill>
        <p:spPr>
          <a:xfrm>
            <a:off x="3454981" y="296299"/>
            <a:ext cx="8140735" cy="5048448"/>
          </a:xfrm>
          <a:prstGeom prst="rect">
            <a:avLst/>
          </a:prstGeom>
        </p:spPr>
      </p:pic>
      <p:sp>
        <p:nvSpPr>
          <p:cNvPr id="2" name="Hộp Văn bản 1">
            <a:extLst>
              <a:ext uri="{FF2B5EF4-FFF2-40B4-BE49-F238E27FC236}">
                <a16:creationId xmlns:a16="http://schemas.microsoft.com/office/drawing/2014/main" id="{BC158FF8-122E-679D-274B-BB45BF716AAC}"/>
              </a:ext>
            </a:extLst>
          </p:cNvPr>
          <p:cNvSpPr txBox="1"/>
          <p:nvPr/>
        </p:nvSpPr>
        <p:spPr>
          <a:xfrm>
            <a:off x="4139102" y="982164"/>
            <a:ext cx="7854082" cy="1446549"/>
          </a:xfrm>
          <a:prstGeom prst="rect">
            <a:avLst/>
          </a:prstGeom>
          <a:noFill/>
        </p:spPr>
        <p:txBody>
          <a:bodyPr wrap="square" rtlCol="0">
            <a:spAutoFit/>
          </a:bodyPr>
          <a:lstStyle/>
          <a:p>
            <a:pPr algn="ctr" defTabSz="1219170">
              <a:buClr>
                <a:srgbClr val="000000"/>
              </a:buClr>
            </a:pPr>
            <a:r>
              <a:rPr lang="en-US" sz="8800" b="1" kern="0" dirty="0" err="1">
                <a:ln w="22225">
                  <a:solidFill>
                    <a:srgbClr val="EB6553"/>
                  </a:solidFill>
                  <a:prstDash val="solid"/>
                </a:ln>
                <a:solidFill>
                  <a:srgbClr val="EB6553">
                    <a:lumMod val="40000"/>
                    <a:lumOff val="60000"/>
                  </a:srgbClr>
                </a:solidFill>
                <a:latin typeface="SVN-Poky's"/>
                <a:cs typeface="Arial"/>
                <a:sym typeface="Arial"/>
              </a:rPr>
              <a:t>Khám</a:t>
            </a:r>
            <a:r>
              <a:rPr lang="en-US" sz="8800" b="1" kern="0" dirty="0">
                <a:ln w="22225">
                  <a:solidFill>
                    <a:srgbClr val="EB6553"/>
                  </a:solidFill>
                  <a:prstDash val="solid"/>
                </a:ln>
                <a:solidFill>
                  <a:srgbClr val="EB6553">
                    <a:lumMod val="40000"/>
                    <a:lumOff val="60000"/>
                  </a:srgbClr>
                </a:solidFill>
                <a:latin typeface="SVN-Poky's"/>
                <a:cs typeface="Arial"/>
                <a:sym typeface="Arial"/>
              </a:rPr>
              <a:t> </a:t>
            </a:r>
            <a:r>
              <a:rPr lang="en-US" sz="8800" b="1" kern="0" dirty="0" err="1">
                <a:ln w="22225">
                  <a:solidFill>
                    <a:srgbClr val="EB6553"/>
                  </a:solidFill>
                  <a:prstDash val="solid"/>
                </a:ln>
                <a:solidFill>
                  <a:srgbClr val="EB6553">
                    <a:lumMod val="40000"/>
                    <a:lumOff val="60000"/>
                  </a:srgbClr>
                </a:solidFill>
                <a:latin typeface="SVN-Poky's"/>
                <a:cs typeface="Arial"/>
                <a:sym typeface="Arial"/>
              </a:rPr>
              <a:t>Phá</a:t>
            </a:r>
            <a:endParaRPr lang="en-US" sz="8800" b="1" kern="0" dirty="0">
              <a:ln w="22225">
                <a:solidFill>
                  <a:srgbClr val="EB6553"/>
                </a:solidFill>
                <a:prstDash val="solid"/>
              </a:ln>
              <a:solidFill>
                <a:srgbClr val="EB6553">
                  <a:lumMod val="40000"/>
                  <a:lumOff val="60000"/>
                </a:srgbClr>
              </a:solidFill>
              <a:latin typeface="SVN-Poky's"/>
              <a:cs typeface="Arial"/>
              <a:sym typeface="Arial"/>
            </a:endParaRPr>
          </a:p>
        </p:txBody>
      </p:sp>
      <p:sp>
        <p:nvSpPr>
          <p:cNvPr id="140" name="Hộp Văn bản 139">
            <a:extLst>
              <a:ext uri="{FF2B5EF4-FFF2-40B4-BE49-F238E27FC236}">
                <a16:creationId xmlns:a16="http://schemas.microsoft.com/office/drawing/2014/main" id="{3DF138D2-610B-B33B-1C7F-A55E87C9E849}"/>
              </a:ext>
            </a:extLst>
          </p:cNvPr>
          <p:cNvSpPr txBox="1"/>
          <p:nvPr/>
        </p:nvSpPr>
        <p:spPr>
          <a:xfrm>
            <a:off x="3324776" y="2793314"/>
            <a:ext cx="7854082" cy="1446549"/>
          </a:xfrm>
          <a:prstGeom prst="rect">
            <a:avLst/>
          </a:prstGeom>
          <a:noFill/>
        </p:spPr>
        <p:txBody>
          <a:bodyPr wrap="square" rtlCol="0">
            <a:spAutoFit/>
          </a:bodyPr>
          <a:lstStyle/>
          <a:p>
            <a:pPr algn="ctr" defTabSz="1219170">
              <a:buClr>
                <a:srgbClr val="000000"/>
              </a:buClr>
            </a:pPr>
            <a:r>
              <a:rPr lang="en-US" sz="8800" b="1" kern="0" dirty="0" err="1">
                <a:ln w="22225">
                  <a:solidFill>
                    <a:srgbClr val="EB6553"/>
                  </a:solidFill>
                  <a:prstDash val="solid"/>
                </a:ln>
                <a:solidFill>
                  <a:srgbClr val="EB6553">
                    <a:lumMod val="40000"/>
                    <a:lumOff val="60000"/>
                  </a:srgbClr>
                </a:solidFill>
                <a:latin typeface="SVN-Poky's"/>
                <a:cs typeface="Arial"/>
                <a:sym typeface="Arial"/>
              </a:rPr>
              <a:t>Luyện</a:t>
            </a:r>
            <a:r>
              <a:rPr lang="en-US" sz="8800" b="1" kern="0" dirty="0">
                <a:ln w="22225">
                  <a:solidFill>
                    <a:srgbClr val="EB6553"/>
                  </a:solidFill>
                  <a:prstDash val="solid"/>
                </a:ln>
                <a:solidFill>
                  <a:srgbClr val="EB6553">
                    <a:lumMod val="40000"/>
                    <a:lumOff val="60000"/>
                  </a:srgbClr>
                </a:solidFill>
                <a:latin typeface="SVN-Poky's"/>
                <a:cs typeface="Arial"/>
                <a:sym typeface="Arial"/>
              </a:rPr>
              <a:t> </a:t>
            </a:r>
            <a:r>
              <a:rPr lang="en-US" sz="8800" b="1" kern="0" dirty="0" err="1">
                <a:ln w="22225">
                  <a:solidFill>
                    <a:srgbClr val="EB6553"/>
                  </a:solidFill>
                  <a:prstDash val="solid"/>
                </a:ln>
                <a:solidFill>
                  <a:srgbClr val="EB6553">
                    <a:lumMod val="40000"/>
                    <a:lumOff val="60000"/>
                  </a:srgbClr>
                </a:solidFill>
                <a:latin typeface="SVN-Poky's"/>
                <a:cs typeface="Arial"/>
                <a:sym typeface="Arial"/>
              </a:rPr>
              <a:t>Tập</a:t>
            </a:r>
            <a:endParaRPr lang="en-US" sz="8800" b="1" kern="0" dirty="0">
              <a:ln w="22225">
                <a:solidFill>
                  <a:srgbClr val="EB6553"/>
                </a:solidFill>
                <a:prstDash val="solid"/>
              </a:ln>
              <a:solidFill>
                <a:srgbClr val="EB6553">
                  <a:lumMod val="40000"/>
                  <a:lumOff val="60000"/>
                </a:srgbClr>
              </a:solidFill>
              <a:latin typeface="SVN-Poky's"/>
              <a:cs typeface="Arial"/>
              <a:sym typeface="Arial"/>
            </a:endParaRPr>
          </a:p>
        </p:txBody>
      </p:sp>
      <p:sp>
        <p:nvSpPr>
          <p:cNvPr id="141" name="Hộp Văn bản 140">
            <a:extLst>
              <a:ext uri="{FF2B5EF4-FFF2-40B4-BE49-F238E27FC236}">
                <a16:creationId xmlns:a16="http://schemas.microsoft.com/office/drawing/2014/main" id="{8C15E750-8522-7DCB-39F5-A553E97E71EC}"/>
              </a:ext>
            </a:extLst>
          </p:cNvPr>
          <p:cNvSpPr txBox="1"/>
          <p:nvPr/>
        </p:nvSpPr>
        <p:spPr>
          <a:xfrm>
            <a:off x="3641100" y="2266962"/>
            <a:ext cx="7854082" cy="913007"/>
          </a:xfrm>
          <a:prstGeom prst="rect">
            <a:avLst/>
          </a:prstGeom>
          <a:noFill/>
        </p:spPr>
        <p:txBody>
          <a:bodyPr wrap="square" rtlCol="0">
            <a:spAutoFit/>
          </a:bodyPr>
          <a:lstStyle/>
          <a:p>
            <a:pPr algn="ctr" defTabSz="1219170">
              <a:buClr>
                <a:srgbClr val="000000"/>
              </a:buClr>
            </a:pPr>
            <a:r>
              <a:rPr lang="en-US" sz="5333" b="1" kern="0" dirty="0">
                <a:ln w="22225">
                  <a:solidFill>
                    <a:srgbClr val="EB6553"/>
                  </a:solidFill>
                  <a:prstDash val="solid"/>
                </a:ln>
                <a:solidFill>
                  <a:srgbClr val="EB6553">
                    <a:lumMod val="40000"/>
                    <a:lumOff val="60000"/>
                  </a:srgbClr>
                </a:solidFill>
                <a:latin typeface="SVN-Poky's"/>
                <a:cs typeface="Arial"/>
                <a:sym typeface="Arial"/>
              </a:rPr>
              <a:t>&amp;</a:t>
            </a:r>
          </a:p>
        </p:txBody>
      </p:sp>
      <p:grpSp>
        <p:nvGrpSpPr>
          <p:cNvPr id="2539" name="Google Shape;2539;p27"/>
          <p:cNvGrpSpPr/>
          <p:nvPr/>
        </p:nvGrpSpPr>
        <p:grpSpPr>
          <a:xfrm rot="12378093" flipH="1">
            <a:off x="5039938" y="1485844"/>
            <a:ext cx="435811" cy="233451"/>
            <a:chOff x="7152923" y="3372582"/>
            <a:chExt cx="418855" cy="234934"/>
          </a:xfrm>
        </p:grpSpPr>
        <p:sp>
          <p:nvSpPr>
            <p:cNvPr id="2545" name="Google Shape;254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7" name="Google Shape;254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grpSp>
    </p:spTree>
    <p:extLst>
      <p:ext uri="{BB962C8B-B14F-4D97-AF65-F5344CB8AC3E}">
        <p14:creationId xmlns:p14="http://schemas.microsoft.com/office/powerpoint/2010/main" val="3552240391"/>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44"/>
        <p:cNvGrpSpPr/>
        <p:nvPr/>
      </p:nvGrpSpPr>
      <p:grpSpPr>
        <a:xfrm>
          <a:off x="0" y="0"/>
          <a:ext cx="0" cy="0"/>
          <a:chOff x="0" y="0"/>
          <a:chExt cx="0" cy="0"/>
        </a:xfrm>
      </p:grpSpPr>
      <p:sp>
        <p:nvSpPr>
          <p:cNvPr id="3045" name="Google Shape;3045;p30"/>
          <p:cNvSpPr txBox="1">
            <a:spLocks noGrp="1"/>
          </p:cNvSpPr>
          <p:nvPr>
            <p:ph type="title"/>
          </p:nvPr>
        </p:nvSpPr>
        <p:spPr>
          <a:xfrm>
            <a:off x="2384135" y="365383"/>
            <a:ext cx="6777407" cy="485200"/>
          </a:xfrm>
          <a:prstGeom prst="rect">
            <a:avLst/>
          </a:prstGeom>
        </p:spPr>
        <p:txBody>
          <a:bodyPr spcFirstLastPara="1" wrap="square" lIns="121900" tIns="0" rIns="121900" bIns="121900" anchor="t" anchorCtr="0">
            <a:noAutofit/>
          </a:bodyPr>
          <a:lstStyle/>
          <a:p>
            <a:r>
              <a:rPr lang="en" sz="6133"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mj-lt"/>
              </a:rPr>
              <a:t>Yêu cầu cần đạt</a:t>
            </a:r>
            <a:endParaRPr sz="6133"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mj-lt"/>
            </a:endParaRPr>
          </a:p>
        </p:txBody>
      </p:sp>
      <p:sp>
        <p:nvSpPr>
          <p:cNvPr id="3078" name="Google Shape;3078;p30"/>
          <p:cNvSpPr/>
          <p:nvPr/>
        </p:nvSpPr>
        <p:spPr>
          <a:xfrm>
            <a:off x="10428876" y="758429"/>
            <a:ext cx="1049497" cy="244455"/>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3079" name="Google Shape;3079;p30"/>
          <p:cNvGrpSpPr/>
          <p:nvPr/>
        </p:nvGrpSpPr>
        <p:grpSpPr>
          <a:xfrm rot="506186">
            <a:off x="11546852" y="4091859"/>
            <a:ext cx="612963" cy="437215"/>
            <a:chOff x="4879302" y="1958088"/>
            <a:chExt cx="715237" cy="510165"/>
          </a:xfrm>
        </p:grpSpPr>
        <p:sp>
          <p:nvSpPr>
            <p:cNvPr id="3080" name="Google Shape;3080;p30"/>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81" name="Google Shape;3081;p30"/>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82" name="Google Shape;3082;p30"/>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3083" name="Google Shape;3083;p30"/>
            <p:cNvGrpSpPr/>
            <p:nvPr/>
          </p:nvGrpSpPr>
          <p:grpSpPr>
            <a:xfrm>
              <a:off x="4937962" y="2055352"/>
              <a:ext cx="566907" cy="373034"/>
              <a:chOff x="5290896" y="3020653"/>
              <a:chExt cx="865243" cy="569344"/>
            </a:xfrm>
          </p:grpSpPr>
          <p:sp>
            <p:nvSpPr>
              <p:cNvPr id="3084" name="Google Shape;3084;p30"/>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85" name="Google Shape;3085;p30"/>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86" name="Google Shape;3086;p30"/>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87" name="Google Shape;3087;p30"/>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88" name="Google Shape;3088;p30"/>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89" name="Google Shape;3089;p30"/>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90" name="Google Shape;3090;p30"/>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91" name="Google Shape;3091;p30"/>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92" name="Google Shape;3092;p30"/>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93" name="Google Shape;3093;p30"/>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94" name="Google Shape;3094;p30"/>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95" name="Google Shape;3095;p30"/>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96" name="Google Shape;3096;p30"/>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97" name="Google Shape;3097;p30"/>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98" name="Google Shape;3098;p30"/>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99" name="Google Shape;3099;p30"/>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00" name="Google Shape;3100;p30"/>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01" name="Google Shape;3101;p30"/>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02" name="Google Shape;3102;p30"/>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03" name="Google Shape;3103;p30"/>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04" name="Google Shape;3104;p30"/>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05" name="Google Shape;3105;p30"/>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3106" name="Google Shape;3106;p30"/>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07" name="Google Shape;3107;p30"/>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08" name="Google Shape;3108;p30"/>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09" name="Google Shape;3109;p30"/>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3165" name="Google Shape;3165;p30"/>
          <p:cNvGrpSpPr/>
          <p:nvPr/>
        </p:nvGrpSpPr>
        <p:grpSpPr>
          <a:xfrm>
            <a:off x="4235134" y="5784448"/>
            <a:ext cx="718821" cy="818131"/>
            <a:chOff x="6927297" y="3003225"/>
            <a:chExt cx="825599" cy="939660"/>
          </a:xfrm>
        </p:grpSpPr>
        <p:sp>
          <p:nvSpPr>
            <p:cNvPr id="3166" name="Google Shape;3166;p30"/>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67" name="Google Shape;3167;p30"/>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68" name="Google Shape;3168;p30"/>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69" name="Google Shape;3169;p30"/>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70" name="Google Shape;3170;p30"/>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71" name="Google Shape;3171;p30"/>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72" name="Google Shape;3172;p30"/>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73" name="Google Shape;3173;p30"/>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3174" name="Google Shape;3174;p30"/>
          <p:cNvGrpSpPr/>
          <p:nvPr/>
        </p:nvGrpSpPr>
        <p:grpSpPr>
          <a:xfrm flipH="1">
            <a:off x="9673114" y="5985933"/>
            <a:ext cx="718821" cy="818131"/>
            <a:chOff x="6927297" y="3003225"/>
            <a:chExt cx="825599" cy="939660"/>
          </a:xfrm>
        </p:grpSpPr>
        <p:sp>
          <p:nvSpPr>
            <p:cNvPr id="3175" name="Google Shape;3175;p30"/>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76" name="Google Shape;3176;p30"/>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77" name="Google Shape;3177;p30"/>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78" name="Google Shape;3178;p30"/>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79" name="Google Shape;3179;p30"/>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80" name="Google Shape;3180;p30"/>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81" name="Google Shape;3181;p30"/>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82" name="Google Shape;3182;p30"/>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4" name="Hình chữ nhật 3">
            <a:extLst>
              <a:ext uri="{FF2B5EF4-FFF2-40B4-BE49-F238E27FC236}">
                <a16:creationId xmlns:a16="http://schemas.microsoft.com/office/drawing/2014/main" id="{EA124409-2FE2-7495-712E-6EAD284A9087}"/>
              </a:ext>
            </a:extLst>
          </p:cNvPr>
          <p:cNvSpPr/>
          <p:nvPr/>
        </p:nvSpPr>
        <p:spPr>
          <a:xfrm>
            <a:off x="338667" y="1574259"/>
            <a:ext cx="710552" cy="752907"/>
          </a:xfrm>
          <a:prstGeom prst="rect">
            <a:avLst/>
          </a:prstGeom>
          <a:solidFill>
            <a:srgbClr val="C3E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sp>
        <p:nvSpPr>
          <p:cNvPr id="3046" name="Google Shape;3046;p30"/>
          <p:cNvSpPr txBox="1">
            <a:spLocks noGrp="1"/>
          </p:cNvSpPr>
          <p:nvPr>
            <p:ph type="subTitle" idx="1"/>
          </p:nvPr>
        </p:nvSpPr>
        <p:spPr>
          <a:xfrm>
            <a:off x="1233792" y="1664309"/>
            <a:ext cx="10881917" cy="1564800"/>
          </a:xfrm>
          <a:prstGeom prst="rect">
            <a:avLst/>
          </a:prstGeom>
        </p:spPr>
        <p:txBody>
          <a:bodyPr spcFirstLastPara="1" wrap="square" lIns="121900" tIns="0" rIns="121900" bIns="121900" anchor="t" anchorCtr="0">
            <a:noAutofit/>
          </a:bodyPr>
          <a:lstStyle/>
          <a:p>
            <a:pPr marL="0" indent="0" algn="l">
              <a:spcAft>
                <a:spcPts val="2133"/>
              </a:spcAft>
            </a:pPr>
            <a:r>
              <a:rPr lang="vi-VN" sz="3200">
                <a:latin typeface="+mn-lt"/>
              </a:rPr>
              <a:t>Nói được về 1 – 2 cuộc thi viết, vẽ,... dành cho thiếu nhi mà em biết; nêu được</a:t>
            </a:r>
            <a:r>
              <a:rPr lang="en-US" sz="3200">
                <a:latin typeface="+mn-lt"/>
              </a:rPr>
              <a:t> phỏng đoán của bản thân về nội dung bài qua tên bài, hoạt động khởi động và tranh minh hoạ. </a:t>
            </a:r>
            <a:endParaRPr sz="3200" dirty="0">
              <a:latin typeface="+mn-lt"/>
            </a:endParaRPr>
          </a:p>
        </p:txBody>
      </p:sp>
      <p:pic>
        <p:nvPicPr>
          <p:cNvPr id="6" name="Hình ảnh 5">
            <a:extLst>
              <a:ext uri="{FF2B5EF4-FFF2-40B4-BE49-F238E27FC236}">
                <a16:creationId xmlns:a16="http://schemas.microsoft.com/office/drawing/2014/main" id="{70058CEE-4B27-30E1-BCB9-BB8533AAC6C1}"/>
              </a:ext>
            </a:extLst>
          </p:cNvPr>
          <p:cNvPicPr>
            <a:picLocks noChangeAspect="1"/>
          </p:cNvPicPr>
          <p:nvPr/>
        </p:nvPicPr>
        <p:blipFill>
          <a:blip r:embed="rId3"/>
          <a:stretch>
            <a:fillRect/>
          </a:stretch>
        </p:blipFill>
        <p:spPr>
          <a:xfrm>
            <a:off x="44231" y="1816529"/>
            <a:ext cx="1244920" cy="1116577"/>
          </a:xfrm>
          <a:prstGeom prst="rect">
            <a:avLst/>
          </a:prstGeom>
        </p:spPr>
      </p:pic>
      <p:sp>
        <p:nvSpPr>
          <p:cNvPr id="145" name="Google Shape;3046;p30">
            <a:extLst>
              <a:ext uri="{FF2B5EF4-FFF2-40B4-BE49-F238E27FC236}">
                <a16:creationId xmlns:a16="http://schemas.microsoft.com/office/drawing/2014/main" id="{BDE0581B-EAAC-A7F3-D46A-4689F1FB02A0}"/>
              </a:ext>
            </a:extLst>
          </p:cNvPr>
          <p:cNvSpPr txBox="1">
            <a:spLocks/>
          </p:cNvSpPr>
          <p:nvPr/>
        </p:nvSpPr>
        <p:spPr>
          <a:xfrm>
            <a:off x="1190395" y="3420900"/>
            <a:ext cx="10603283" cy="1564800"/>
          </a:xfrm>
          <a:prstGeom prst="rect">
            <a:avLst/>
          </a:prstGeom>
          <a:noFill/>
          <a:ln>
            <a:noFill/>
          </a:ln>
        </p:spPr>
        <p:txBody>
          <a:bodyPr spcFirstLastPara="1" wrap="square" lIns="121900" tIns="0" rIns="121900" bIns="121900"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2500"/>
              <a:buFont typeface="Metrophobic"/>
              <a:buNone/>
              <a:defRPr sz="2500" b="0" i="0" u="none" strike="noStrike" cap="none">
                <a:solidFill>
                  <a:schemeClr val="dk2"/>
                </a:solidFill>
                <a:latin typeface="Metrophobic"/>
                <a:ea typeface="Metrophobic"/>
                <a:cs typeface="Metrophobic"/>
                <a:sym typeface="Metrophobic"/>
              </a:defRPr>
            </a:lvl1pPr>
            <a:lvl2pPr marL="914400" marR="0" lvl="1" indent="-317500" algn="ctr" rtl="0">
              <a:lnSpc>
                <a:spcPct val="100000"/>
              </a:lnSpc>
              <a:spcBef>
                <a:spcPts val="1600"/>
              </a:spcBef>
              <a:spcAft>
                <a:spcPts val="0"/>
              </a:spcAft>
              <a:buClr>
                <a:schemeClr val="dk2"/>
              </a:buClr>
              <a:buSzPts val="2500"/>
              <a:buFont typeface="Metrophobic"/>
              <a:buNone/>
              <a:defRPr sz="2500" b="0" i="0" u="none" strike="noStrike" cap="none">
                <a:solidFill>
                  <a:schemeClr val="dk2"/>
                </a:solidFill>
                <a:latin typeface="Metrophobic"/>
                <a:ea typeface="Metrophobic"/>
                <a:cs typeface="Metrophobic"/>
                <a:sym typeface="Metrophobic"/>
              </a:defRPr>
            </a:lvl2pPr>
            <a:lvl3pPr marL="1371600" marR="0" lvl="2" indent="-317500" algn="ctr" rtl="0">
              <a:lnSpc>
                <a:spcPct val="100000"/>
              </a:lnSpc>
              <a:spcBef>
                <a:spcPts val="1600"/>
              </a:spcBef>
              <a:spcAft>
                <a:spcPts val="0"/>
              </a:spcAft>
              <a:buClr>
                <a:schemeClr val="dk2"/>
              </a:buClr>
              <a:buSzPts val="2500"/>
              <a:buFont typeface="Metrophobic"/>
              <a:buNone/>
              <a:defRPr sz="2500" b="0" i="0" u="none" strike="noStrike" cap="none">
                <a:solidFill>
                  <a:schemeClr val="dk2"/>
                </a:solidFill>
                <a:latin typeface="Metrophobic"/>
                <a:ea typeface="Metrophobic"/>
                <a:cs typeface="Metrophobic"/>
                <a:sym typeface="Metrophobic"/>
              </a:defRPr>
            </a:lvl3pPr>
            <a:lvl4pPr marL="1828800" marR="0" lvl="3" indent="-317500" algn="ctr" rtl="0">
              <a:lnSpc>
                <a:spcPct val="100000"/>
              </a:lnSpc>
              <a:spcBef>
                <a:spcPts val="1600"/>
              </a:spcBef>
              <a:spcAft>
                <a:spcPts val="0"/>
              </a:spcAft>
              <a:buClr>
                <a:schemeClr val="dk2"/>
              </a:buClr>
              <a:buSzPts val="2500"/>
              <a:buFont typeface="Metrophobic"/>
              <a:buNone/>
              <a:defRPr sz="2500" b="0" i="0" u="none" strike="noStrike" cap="none">
                <a:solidFill>
                  <a:schemeClr val="dk2"/>
                </a:solidFill>
                <a:latin typeface="Metrophobic"/>
                <a:ea typeface="Metrophobic"/>
                <a:cs typeface="Metrophobic"/>
                <a:sym typeface="Metrophobic"/>
              </a:defRPr>
            </a:lvl4pPr>
            <a:lvl5pPr marL="2286000" marR="0" lvl="4" indent="-317500" algn="ctr" rtl="0">
              <a:lnSpc>
                <a:spcPct val="100000"/>
              </a:lnSpc>
              <a:spcBef>
                <a:spcPts val="1600"/>
              </a:spcBef>
              <a:spcAft>
                <a:spcPts val="0"/>
              </a:spcAft>
              <a:buClr>
                <a:schemeClr val="dk2"/>
              </a:buClr>
              <a:buSzPts val="2500"/>
              <a:buFont typeface="Metrophobic"/>
              <a:buNone/>
              <a:defRPr sz="2500" b="0" i="0" u="none" strike="noStrike" cap="none">
                <a:solidFill>
                  <a:schemeClr val="dk2"/>
                </a:solidFill>
                <a:latin typeface="Metrophobic"/>
                <a:ea typeface="Metrophobic"/>
                <a:cs typeface="Metrophobic"/>
                <a:sym typeface="Metrophobic"/>
              </a:defRPr>
            </a:lvl5pPr>
            <a:lvl6pPr marL="2743200" marR="0" lvl="5" indent="-317500" algn="ctr" rtl="0">
              <a:lnSpc>
                <a:spcPct val="100000"/>
              </a:lnSpc>
              <a:spcBef>
                <a:spcPts val="1600"/>
              </a:spcBef>
              <a:spcAft>
                <a:spcPts val="0"/>
              </a:spcAft>
              <a:buClr>
                <a:schemeClr val="dk2"/>
              </a:buClr>
              <a:buSzPts val="2500"/>
              <a:buFont typeface="Metrophobic"/>
              <a:buNone/>
              <a:defRPr sz="2500" b="0" i="0" u="none" strike="noStrike" cap="none">
                <a:solidFill>
                  <a:schemeClr val="dk2"/>
                </a:solidFill>
                <a:latin typeface="Metrophobic"/>
                <a:ea typeface="Metrophobic"/>
                <a:cs typeface="Metrophobic"/>
                <a:sym typeface="Metrophobic"/>
              </a:defRPr>
            </a:lvl6pPr>
            <a:lvl7pPr marL="3200400" marR="0" lvl="6" indent="-317500" algn="ctr" rtl="0">
              <a:lnSpc>
                <a:spcPct val="100000"/>
              </a:lnSpc>
              <a:spcBef>
                <a:spcPts val="1600"/>
              </a:spcBef>
              <a:spcAft>
                <a:spcPts val="0"/>
              </a:spcAft>
              <a:buClr>
                <a:schemeClr val="dk2"/>
              </a:buClr>
              <a:buSzPts val="2500"/>
              <a:buFont typeface="Metrophobic"/>
              <a:buNone/>
              <a:defRPr sz="2500" b="0" i="0" u="none" strike="noStrike" cap="none">
                <a:solidFill>
                  <a:schemeClr val="dk2"/>
                </a:solidFill>
                <a:latin typeface="Metrophobic"/>
                <a:ea typeface="Metrophobic"/>
                <a:cs typeface="Metrophobic"/>
                <a:sym typeface="Metrophobic"/>
              </a:defRPr>
            </a:lvl7pPr>
            <a:lvl8pPr marL="3657600" marR="0" lvl="7" indent="-317500" algn="ctr" rtl="0">
              <a:lnSpc>
                <a:spcPct val="100000"/>
              </a:lnSpc>
              <a:spcBef>
                <a:spcPts val="1600"/>
              </a:spcBef>
              <a:spcAft>
                <a:spcPts val="0"/>
              </a:spcAft>
              <a:buClr>
                <a:schemeClr val="dk2"/>
              </a:buClr>
              <a:buSzPts val="2500"/>
              <a:buFont typeface="Metrophobic"/>
              <a:buNone/>
              <a:defRPr sz="2500" b="0" i="0" u="none" strike="noStrike" cap="none">
                <a:solidFill>
                  <a:schemeClr val="dk2"/>
                </a:solidFill>
                <a:latin typeface="Metrophobic"/>
                <a:ea typeface="Metrophobic"/>
                <a:cs typeface="Metrophobic"/>
                <a:sym typeface="Metrophobic"/>
              </a:defRPr>
            </a:lvl8pPr>
            <a:lvl9pPr marL="4114800" marR="0" lvl="8" indent="-317500" algn="ctr" rtl="0">
              <a:lnSpc>
                <a:spcPct val="100000"/>
              </a:lnSpc>
              <a:spcBef>
                <a:spcPts val="1600"/>
              </a:spcBef>
              <a:spcAft>
                <a:spcPts val="1600"/>
              </a:spcAft>
              <a:buClr>
                <a:schemeClr val="dk2"/>
              </a:buClr>
              <a:buSzPts val="2500"/>
              <a:buFont typeface="Metrophobic"/>
              <a:buNone/>
              <a:defRPr sz="2500" b="0" i="0" u="none" strike="noStrike" cap="none">
                <a:solidFill>
                  <a:schemeClr val="dk2"/>
                </a:solidFill>
                <a:latin typeface="Metrophobic"/>
                <a:ea typeface="Metrophobic"/>
                <a:cs typeface="Metrophobic"/>
                <a:sym typeface="Metrophobic"/>
              </a:defRPr>
            </a:lvl9pPr>
          </a:lstStyle>
          <a:p>
            <a:pPr marL="0" indent="0" algn="l" defTabSz="1219170">
              <a:spcAft>
                <a:spcPts val="2133"/>
              </a:spcAft>
              <a:buClr>
                <a:srgbClr val="2D9537"/>
              </a:buClr>
            </a:pPr>
            <a:r>
              <a:rPr lang="en-US" sz="3200" kern="0" dirty="0" err="1">
                <a:solidFill>
                  <a:srgbClr val="2D9537"/>
                </a:solidFill>
                <a:latin typeface="Calibri"/>
              </a:rPr>
              <a:t>Đọc</a:t>
            </a:r>
            <a:r>
              <a:rPr lang="en-US" sz="3200" kern="0" dirty="0">
                <a:solidFill>
                  <a:srgbClr val="2D9537"/>
                </a:solidFill>
                <a:latin typeface="Calibri"/>
              </a:rPr>
              <a:t> </a:t>
            </a:r>
            <a:r>
              <a:rPr lang="en-US" sz="3200" kern="0" dirty="0" err="1">
                <a:solidFill>
                  <a:srgbClr val="2D9537"/>
                </a:solidFill>
                <a:latin typeface="Calibri"/>
              </a:rPr>
              <a:t>trôi</a:t>
            </a:r>
            <a:r>
              <a:rPr lang="en-US" sz="3200" kern="0" dirty="0">
                <a:solidFill>
                  <a:srgbClr val="2D9537"/>
                </a:solidFill>
                <a:latin typeface="Calibri"/>
              </a:rPr>
              <a:t> </a:t>
            </a:r>
            <a:r>
              <a:rPr lang="en-US" sz="3200" kern="0" dirty="0" err="1">
                <a:solidFill>
                  <a:srgbClr val="2D9537"/>
                </a:solidFill>
                <a:latin typeface="Calibri"/>
              </a:rPr>
              <a:t>chảy</a:t>
            </a:r>
            <a:r>
              <a:rPr lang="en-US" sz="3200" kern="0" dirty="0">
                <a:solidFill>
                  <a:srgbClr val="2D9537"/>
                </a:solidFill>
                <a:latin typeface="Calibri"/>
              </a:rPr>
              <a:t> </a:t>
            </a:r>
            <a:r>
              <a:rPr lang="en-US" sz="3200" kern="0" dirty="0" err="1">
                <a:solidFill>
                  <a:srgbClr val="2D9537"/>
                </a:solidFill>
                <a:latin typeface="Calibri"/>
              </a:rPr>
              <a:t>bài</a:t>
            </a:r>
            <a:r>
              <a:rPr lang="en-US" sz="3200" kern="0" dirty="0">
                <a:solidFill>
                  <a:srgbClr val="2D9537"/>
                </a:solidFill>
                <a:latin typeface="Calibri"/>
              </a:rPr>
              <a:t> </a:t>
            </a:r>
            <a:r>
              <a:rPr lang="en-US" sz="3200" kern="0" dirty="0" err="1">
                <a:solidFill>
                  <a:srgbClr val="2D9537"/>
                </a:solidFill>
                <a:latin typeface="Calibri"/>
              </a:rPr>
              <a:t>đọc</a:t>
            </a:r>
            <a:r>
              <a:rPr lang="en-US" sz="3200" kern="0" dirty="0">
                <a:solidFill>
                  <a:srgbClr val="2D9537"/>
                </a:solidFill>
                <a:latin typeface="Calibri"/>
              </a:rPr>
              <a:t>, </a:t>
            </a:r>
            <a:r>
              <a:rPr lang="en-US" sz="3200" kern="0" dirty="0" err="1">
                <a:solidFill>
                  <a:srgbClr val="2D9537"/>
                </a:solidFill>
                <a:latin typeface="Calibri"/>
              </a:rPr>
              <a:t>ngắt</a:t>
            </a:r>
            <a:r>
              <a:rPr lang="en-US" sz="3200" kern="0" dirty="0">
                <a:solidFill>
                  <a:srgbClr val="2D9537"/>
                </a:solidFill>
                <a:latin typeface="Calibri"/>
              </a:rPr>
              <a:t> </a:t>
            </a:r>
            <a:r>
              <a:rPr lang="en-US" sz="3200" kern="0" dirty="0" err="1">
                <a:solidFill>
                  <a:srgbClr val="2D9537"/>
                </a:solidFill>
                <a:latin typeface="Calibri"/>
              </a:rPr>
              <a:t>nghỉ</a:t>
            </a:r>
            <a:r>
              <a:rPr lang="en-US" sz="3200" kern="0" dirty="0">
                <a:solidFill>
                  <a:srgbClr val="2D9537"/>
                </a:solidFill>
                <a:latin typeface="Calibri"/>
              </a:rPr>
              <a:t> </a:t>
            </a:r>
            <a:r>
              <a:rPr lang="en-US" sz="3200" kern="0" dirty="0" err="1">
                <a:solidFill>
                  <a:srgbClr val="2D9537"/>
                </a:solidFill>
                <a:latin typeface="Calibri"/>
              </a:rPr>
              <a:t>đúng</a:t>
            </a:r>
            <a:r>
              <a:rPr lang="en-US" sz="3200" kern="0" dirty="0">
                <a:solidFill>
                  <a:srgbClr val="2D9537"/>
                </a:solidFill>
                <a:latin typeface="Calibri"/>
              </a:rPr>
              <a:t> </a:t>
            </a:r>
            <a:r>
              <a:rPr lang="en-US" sz="3200" kern="0" dirty="0" err="1">
                <a:solidFill>
                  <a:srgbClr val="2D9537"/>
                </a:solidFill>
                <a:latin typeface="Calibri"/>
              </a:rPr>
              <a:t>dấu</a:t>
            </a:r>
            <a:r>
              <a:rPr lang="en-US" sz="3200" kern="0" dirty="0">
                <a:solidFill>
                  <a:srgbClr val="2D9537"/>
                </a:solidFill>
                <a:latin typeface="Calibri"/>
              </a:rPr>
              <a:t> </a:t>
            </a:r>
            <a:r>
              <a:rPr lang="en-US" sz="3200" kern="0" dirty="0" err="1">
                <a:solidFill>
                  <a:srgbClr val="2D9537"/>
                </a:solidFill>
                <a:latin typeface="Calibri"/>
              </a:rPr>
              <a:t>câu</a:t>
            </a:r>
            <a:r>
              <a:rPr lang="en-US" sz="3200" kern="0" dirty="0">
                <a:solidFill>
                  <a:srgbClr val="2D9537"/>
                </a:solidFill>
                <a:latin typeface="Calibri"/>
              </a:rPr>
              <a:t>, </a:t>
            </a:r>
            <a:r>
              <a:rPr lang="en-US" sz="3200" kern="0" dirty="0" err="1">
                <a:solidFill>
                  <a:srgbClr val="2D9537"/>
                </a:solidFill>
                <a:latin typeface="Calibri"/>
              </a:rPr>
              <a:t>đúng</a:t>
            </a:r>
            <a:r>
              <a:rPr lang="en-US" sz="3200" kern="0" dirty="0">
                <a:solidFill>
                  <a:srgbClr val="2D9537"/>
                </a:solidFill>
                <a:latin typeface="Calibri"/>
              </a:rPr>
              <a:t> logic </a:t>
            </a:r>
            <a:r>
              <a:rPr lang="en-US" sz="3200" kern="0" dirty="0" err="1">
                <a:solidFill>
                  <a:srgbClr val="2D9537"/>
                </a:solidFill>
                <a:latin typeface="Calibri"/>
              </a:rPr>
              <a:t>ngữ</a:t>
            </a:r>
            <a:r>
              <a:rPr lang="en-US" sz="3200" kern="0" dirty="0">
                <a:solidFill>
                  <a:srgbClr val="2D9537"/>
                </a:solidFill>
                <a:latin typeface="Calibri"/>
              </a:rPr>
              <a:t> </a:t>
            </a:r>
            <a:r>
              <a:rPr lang="en-US" sz="3200" kern="0" dirty="0" err="1">
                <a:solidFill>
                  <a:srgbClr val="2D9537"/>
                </a:solidFill>
                <a:latin typeface="Calibri"/>
              </a:rPr>
              <a:t>nghĩa</a:t>
            </a:r>
            <a:r>
              <a:rPr lang="vi-VN" sz="3200" kern="0" dirty="0">
                <a:solidFill>
                  <a:srgbClr val="2D9537"/>
                </a:solidFill>
                <a:latin typeface="Calibri"/>
              </a:rPr>
              <a:t>.</a:t>
            </a:r>
            <a:r>
              <a:rPr lang="en-US" sz="3200" kern="0" dirty="0">
                <a:solidFill>
                  <a:srgbClr val="2D9537"/>
                </a:solidFill>
                <a:latin typeface="Calibri"/>
              </a:rPr>
              <a:t> </a:t>
            </a:r>
            <a:r>
              <a:rPr lang="en-US" sz="3200" kern="0" dirty="0" err="1">
                <a:solidFill>
                  <a:srgbClr val="2D9537"/>
                </a:solidFill>
                <a:latin typeface="Calibri"/>
              </a:rPr>
              <a:t>Hiểu</a:t>
            </a:r>
            <a:r>
              <a:rPr lang="en-US" sz="3200" kern="0" dirty="0">
                <a:solidFill>
                  <a:srgbClr val="2D9537"/>
                </a:solidFill>
                <a:latin typeface="Calibri"/>
              </a:rPr>
              <a:t> </a:t>
            </a:r>
            <a:r>
              <a:rPr lang="en-US" sz="3200" kern="0" dirty="0" err="1">
                <a:solidFill>
                  <a:srgbClr val="2D9537"/>
                </a:solidFill>
                <a:latin typeface="Calibri"/>
              </a:rPr>
              <a:t>được</a:t>
            </a:r>
            <a:r>
              <a:rPr lang="en-US" sz="3200" kern="0" dirty="0">
                <a:solidFill>
                  <a:srgbClr val="2D9537"/>
                </a:solidFill>
                <a:latin typeface="Calibri"/>
              </a:rPr>
              <a:t> </a:t>
            </a:r>
            <a:r>
              <a:rPr lang="en-US" sz="3200" kern="0" dirty="0" err="1">
                <a:solidFill>
                  <a:srgbClr val="2D9537"/>
                </a:solidFill>
                <a:latin typeface="Calibri"/>
              </a:rPr>
              <a:t>nội</a:t>
            </a:r>
            <a:r>
              <a:rPr lang="en-US" sz="3200" kern="0" dirty="0">
                <a:solidFill>
                  <a:srgbClr val="2D9537"/>
                </a:solidFill>
                <a:latin typeface="Calibri"/>
              </a:rPr>
              <a:t> dung </a:t>
            </a:r>
            <a:r>
              <a:rPr lang="en-US" sz="3200" kern="0" err="1">
                <a:solidFill>
                  <a:srgbClr val="2D9537"/>
                </a:solidFill>
                <a:latin typeface="Calibri"/>
              </a:rPr>
              <a:t>bài</a:t>
            </a:r>
            <a:r>
              <a:rPr lang="en-US" sz="3200" kern="0">
                <a:solidFill>
                  <a:srgbClr val="2D9537"/>
                </a:solidFill>
                <a:latin typeface="Calibri"/>
              </a:rPr>
              <a:t> học.</a:t>
            </a:r>
            <a:endParaRPr lang="vi-VN" sz="3200" b="1" i="1" kern="0" dirty="0">
              <a:solidFill>
                <a:srgbClr val="2D9537"/>
              </a:solidFill>
              <a:latin typeface="Calibri"/>
            </a:endParaRPr>
          </a:p>
        </p:txBody>
      </p:sp>
      <p:pic>
        <p:nvPicPr>
          <p:cNvPr id="146" name="Hình ảnh 145">
            <a:extLst>
              <a:ext uri="{FF2B5EF4-FFF2-40B4-BE49-F238E27FC236}">
                <a16:creationId xmlns:a16="http://schemas.microsoft.com/office/drawing/2014/main" id="{AE5C21FE-0D06-7AFD-0481-031B36EC42FE}"/>
              </a:ext>
            </a:extLst>
          </p:cNvPr>
          <p:cNvPicPr>
            <a:picLocks noChangeAspect="1"/>
          </p:cNvPicPr>
          <p:nvPr/>
        </p:nvPicPr>
        <p:blipFill>
          <a:blip r:embed="rId3"/>
          <a:stretch>
            <a:fillRect/>
          </a:stretch>
        </p:blipFill>
        <p:spPr>
          <a:xfrm>
            <a:off x="0" y="3483796"/>
            <a:ext cx="1244920" cy="1116577"/>
          </a:xfrm>
          <a:prstGeom prst="rect">
            <a:avLst/>
          </a:prstGeom>
        </p:spPr>
      </p:pic>
    </p:spTree>
    <p:extLst>
      <p:ext uri="{BB962C8B-B14F-4D97-AF65-F5344CB8AC3E}">
        <p14:creationId xmlns:p14="http://schemas.microsoft.com/office/powerpoint/2010/main" val="38400651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046">
                                            <p:txEl>
                                              <p:pRg st="0" end="0"/>
                                            </p:txEl>
                                          </p:spTgt>
                                        </p:tgtEl>
                                        <p:attrNameLst>
                                          <p:attrName>style.visibility</p:attrName>
                                        </p:attrNameLst>
                                      </p:cBhvr>
                                      <p:to>
                                        <p:strVal val="visible"/>
                                      </p:to>
                                    </p:set>
                                    <p:animEffect transition="in" filter="fade">
                                      <p:cBhvr>
                                        <p:cTn id="12" dur="1000"/>
                                        <p:tgtEl>
                                          <p:spTgt spid="3046">
                                            <p:txEl>
                                              <p:pRg st="0" end="0"/>
                                            </p:txEl>
                                          </p:spTgt>
                                        </p:tgtEl>
                                      </p:cBhvr>
                                    </p:animEffect>
                                    <p:anim calcmode="lin" valueType="num">
                                      <p:cBhvr>
                                        <p:cTn id="13" dur="1000" fill="hold"/>
                                        <p:tgtEl>
                                          <p:spTgt spid="304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04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46"/>
                                        </p:tgtEl>
                                        <p:attrNameLst>
                                          <p:attrName>style.visibility</p:attrName>
                                        </p:attrNameLst>
                                      </p:cBhvr>
                                      <p:to>
                                        <p:strVal val="visible"/>
                                      </p:to>
                                    </p:set>
                                    <p:animEffect transition="in" filter="fade">
                                      <p:cBhvr>
                                        <p:cTn id="19" dur="1000"/>
                                        <p:tgtEl>
                                          <p:spTgt spid="146"/>
                                        </p:tgtEl>
                                      </p:cBhvr>
                                    </p:animEffect>
                                    <p:anim calcmode="lin" valueType="num">
                                      <p:cBhvr>
                                        <p:cTn id="20" dur="1000" fill="hold"/>
                                        <p:tgtEl>
                                          <p:spTgt spid="146"/>
                                        </p:tgtEl>
                                        <p:attrNameLst>
                                          <p:attrName>ppt_x</p:attrName>
                                        </p:attrNameLst>
                                      </p:cBhvr>
                                      <p:tavLst>
                                        <p:tav tm="0">
                                          <p:val>
                                            <p:strVal val="#ppt_x"/>
                                          </p:val>
                                        </p:tav>
                                        <p:tav tm="100000">
                                          <p:val>
                                            <p:strVal val="#ppt_x"/>
                                          </p:val>
                                        </p:tav>
                                      </p:tavLst>
                                    </p:anim>
                                    <p:anim calcmode="lin" valueType="num">
                                      <p:cBhvr>
                                        <p:cTn id="21" dur="1000" fill="hold"/>
                                        <p:tgtEl>
                                          <p:spTgt spid="14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45"/>
                                        </p:tgtEl>
                                        <p:attrNameLst>
                                          <p:attrName>style.visibility</p:attrName>
                                        </p:attrNameLst>
                                      </p:cBhvr>
                                      <p:to>
                                        <p:strVal val="visible"/>
                                      </p:to>
                                    </p:set>
                                    <p:animEffect transition="in" filter="fade">
                                      <p:cBhvr>
                                        <p:cTn id="24" dur="1000"/>
                                        <p:tgtEl>
                                          <p:spTgt spid="145"/>
                                        </p:tgtEl>
                                      </p:cBhvr>
                                    </p:animEffect>
                                    <p:anim calcmode="lin" valueType="num">
                                      <p:cBhvr>
                                        <p:cTn id="25" dur="1000" fill="hold"/>
                                        <p:tgtEl>
                                          <p:spTgt spid="145"/>
                                        </p:tgtEl>
                                        <p:attrNameLst>
                                          <p:attrName>ppt_x</p:attrName>
                                        </p:attrNameLst>
                                      </p:cBhvr>
                                      <p:tavLst>
                                        <p:tav tm="0">
                                          <p:val>
                                            <p:strVal val="#ppt_x"/>
                                          </p:val>
                                        </p:tav>
                                        <p:tav tm="100000">
                                          <p:val>
                                            <p:strVal val="#ppt_x"/>
                                          </p:val>
                                        </p:tav>
                                      </p:tavLst>
                                    </p:anim>
                                    <p:anim calcmode="lin" valueType="num">
                                      <p:cBhvr>
                                        <p:cTn id="26" dur="1000" fill="hold"/>
                                        <p:tgtEl>
                                          <p:spTgt spid="1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46" grpId="0" build="p"/>
      <p:bldP spid="14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65A609E5-2F89-38F3-22CB-BD910B52F1E6}"/>
              </a:ext>
            </a:extLst>
          </p:cNvPr>
          <p:cNvSpPr txBox="1"/>
          <p:nvPr/>
        </p:nvSpPr>
        <p:spPr>
          <a:xfrm>
            <a:off x="3208867" y="1816560"/>
            <a:ext cx="6045200" cy="2062103"/>
          </a:xfrm>
          <a:prstGeom prst="rect">
            <a:avLst/>
          </a:prstGeom>
          <a:noFill/>
        </p:spPr>
        <p:txBody>
          <a:bodyPr wrap="square" rtlCol="0">
            <a:spAutoFit/>
          </a:bodyPr>
          <a:lstStyle/>
          <a:p>
            <a:pPr algn="ctr" defTabSz="1219170">
              <a:buClr>
                <a:srgbClr val="000000"/>
              </a:buClr>
            </a:pPr>
            <a:r>
              <a:rPr lang="en-US" sz="6400" b="1" kern="0" dirty="0">
                <a:ln w="9525">
                  <a:solidFill>
                    <a:srgbClr val="FFFFFF"/>
                  </a:solidFill>
                  <a:prstDash val="solid"/>
                </a:ln>
                <a:solidFill>
                  <a:srgbClr val="F08316"/>
                </a:solidFill>
                <a:effectLst>
                  <a:outerShdw blurRad="12700" dist="38100" dir="2700000" algn="tl" rotWithShape="0">
                    <a:srgbClr val="F08316">
                      <a:lumMod val="60000"/>
                      <a:lumOff val="40000"/>
                    </a:srgbClr>
                  </a:outerShdw>
                </a:effectLst>
                <a:latin typeface="SVN-Poky's"/>
                <a:cs typeface="Arial"/>
                <a:sym typeface="Arial"/>
              </a:rPr>
              <a:t>LUYỆN ĐỌC </a:t>
            </a:r>
          </a:p>
          <a:p>
            <a:pPr algn="ctr" defTabSz="1219170">
              <a:buClr>
                <a:srgbClr val="000000"/>
              </a:buClr>
            </a:pPr>
            <a:r>
              <a:rPr lang="en-US" sz="6400" b="1" kern="0" dirty="0">
                <a:ln w="9525">
                  <a:solidFill>
                    <a:srgbClr val="FFFFFF"/>
                  </a:solidFill>
                  <a:prstDash val="solid"/>
                </a:ln>
                <a:solidFill>
                  <a:srgbClr val="F08316"/>
                </a:solidFill>
                <a:effectLst>
                  <a:outerShdw blurRad="12700" dist="38100" dir="2700000" algn="tl" rotWithShape="0">
                    <a:srgbClr val="F08316">
                      <a:lumMod val="60000"/>
                      <a:lumOff val="40000"/>
                    </a:srgbClr>
                  </a:outerShdw>
                </a:effectLst>
                <a:latin typeface="SVN-Poky's"/>
                <a:cs typeface="Arial"/>
                <a:sym typeface="Arial"/>
              </a:rPr>
              <a:t>THÀNH TIẾNG</a:t>
            </a:r>
          </a:p>
        </p:txBody>
      </p:sp>
      <p:pic>
        <p:nvPicPr>
          <p:cNvPr id="7" name="Hình ảnh 6">
            <a:extLst>
              <a:ext uri="{FF2B5EF4-FFF2-40B4-BE49-F238E27FC236}">
                <a16:creationId xmlns:a16="http://schemas.microsoft.com/office/drawing/2014/main" id="{E923C83B-9FE5-707C-F75A-9282C452ABE4}"/>
              </a:ext>
            </a:extLst>
          </p:cNvPr>
          <p:cNvPicPr>
            <a:picLocks noChangeAspect="1"/>
          </p:cNvPicPr>
          <p:nvPr/>
        </p:nvPicPr>
        <p:blipFill>
          <a:blip r:embed="rId3">
            <a:duotone>
              <a:prstClr val="black"/>
              <a:schemeClr val="accent6">
                <a:tint val="45000"/>
                <a:satMod val="400000"/>
              </a:schemeClr>
            </a:duotone>
          </a:blip>
          <a:stretch>
            <a:fillRect/>
          </a:stretch>
        </p:blipFill>
        <p:spPr>
          <a:xfrm>
            <a:off x="4483570" y="718600"/>
            <a:ext cx="3224861" cy="1404373"/>
          </a:xfrm>
          <a:prstGeom prst="rect">
            <a:avLst/>
          </a:prstGeom>
        </p:spPr>
      </p:pic>
    </p:spTree>
    <p:extLst>
      <p:ext uri="{BB962C8B-B14F-4D97-AF65-F5344CB8AC3E}">
        <p14:creationId xmlns:p14="http://schemas.microsoft.com/office/powerpoint/2010/main" val="15164423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7">
                                          <p:stCondLst>
                                            <p:cond delay="0"/>
                                          </p:stCondLst>
                                        </p:cTn>
                                        <p:tgtEl>
                                          <p:spTgt spid="7"/>
                                        </p:tgtEl>
                                      </p:cBhvr>
                                    </p:animEffect>
                                    <p:anim calcmode="lin" valueType="num">
                                      <p:cBhvr>
                                        <p:cTn id="8" dur="1594"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581"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581" tmFilter="0, 0; 0.125,0.2665; 0.25,0.4; 0.375,0.465; 0.5,0.5;  0.625,0.535; 0.75,0.6; 0.875,0.7335; 1,1">
                                          <p:stCondLst>
                                            <p:cond delay="581"/>
                                          </p:stCondLst>
                                        </p:cTn>
                                        <p:tgtEl>
                                          <p:spTgt spid="7"/>
                                        </p:tgtEl>
                                        <p:attrNameLst>
                                          <p:attrName>ppt_y</p:attrName>
                                        </p:attrNameLst>
                                      </p:cBhvr>
                                      <p:tavLst>
                                        <p:tav tm="0" fmla="#ppt_y-sin(pi*$)/9">
                                          <p:val>
                                            <p:fltVal val="0"/>
                                          </p:val>
                                        </p:tav>
                                        <p:tav tm="100000">
                                          <p:val>
                                            <p:fltVal val="1"/>
                                          </p:val>
                                        </p:tav>
                                      </p:tavLst>
                                    </p:anim>
                                    <p:anim calcmode="lin" valueType="num">
                                      <p:cBhvr>
                                        <p:cTn id="11" dur="290" tmFilter="0, 0; 0.125,0.2665; 0.25,0.4; 0.375,0.465; 0.5,0.5;  0.625,0.535; 0.75,0.6; 0.875,0.7335; 1,1">
                                          <p:stCondLst>
                                            <p:cond delay="1159"/>
                                          </p:stCondLst>
                                        </p:cTn>
                                        <p:tgtEl>
                                          <p:spTgt spid="7"/>
                                        </p:tgtEl>
                                        <p:attrNameLst>
                                          <p:attrName>ppt_y</p:attrName>
                                        </p:attrNameLst>
                                      </p:cBhvr>
                                      <p:tavLst>
                                        <p:tav tm="0" fmla="#ppt_y-sin(pi*$)/27">
                                          <p:val>
                                            <p:fltVal val="0"/>
                                          </p:val>
                                        </p:tav>
                                        <p:tav tm="100000">
                                          <p:val>
                                            <p:fltVal val="1"/>
                                          </p:val>
                                        </p:tav>
                                      </p:tavLst>
                                    </p:anim>
                                    <p:anim calcmode="lin" valueType="num">
                                      <p:cBhvr>
                                        <p:cTn id="12" dur="144" tmFilter="0, 0; 0.125,0.2665; 0.25,0.4; 0.375,0.465; 0.5,0.5;  0.625,0.535; 0.75,0.6; 0.875,0.7335; 1,1">
                                          <p:stCondLst>
                                            <p:cond delay="1449"/>
                                          </p:stCondLst>
                                        </p:cTn>
                                        <p:tgtEl>
                                          <p:spTgt spid="7"/>
                                        </p:tgtEl>
                                        <p:attrNameLst>
                                          <p:attrName>ppt_y</p:attrName>
                                        </p:attrNameLst>
                                      </p:cBhvr>
                                      <p:tavLst>
                                        <p:tav tm="0" fmla="#ppt_y-sin(pi*$)/81">
                                          <p:val>
                                            <p:fltVal val="0"/>
                                          </p:val>
                                        </p:tav>
                                        <p:tav tm="100000">
                                          <p:val>
                                            <p:fltVal val="1"/>
                                          </p:val>
                                        </p:tav>
                                      </p:tavLst>
                                    </p:anim>
                                    <p:animScale>
                                      <p:cBhvr>
                                        <p:cTn id="13" dur="23">
                                          <p:stCondLst>
                                            <p:cond delay="569"/>
                                          </p:stCondLst>
                                        </p:cTn>
                                        <p:tgtEl>
                                          <p:spTgt spid="7"/>
                                        </p:tgtEl>
                                      </p:cBhvr>
                                      <p:to x="100000" y="60000"/>
                                    </p:animScale>
                                    <p:animScale>
                                      <p:cBhvr>
                                        <p:cTn id="14" dur="145" decel="50000">
                                          <p:stCondLst>
                                            <p:cond delay="592"/>
                                          </p:stCondLst>
                                        </p:cTn>
                                        <p:tgtEl>
                                          <p:spTgt spid="7"/>
                                        </p:tgtEl>
                                      </p:cBhvr>
                                      <p:to x="100000" y="100000"/>
                                    </p:animScale>
                                    <p:animScale>
                                      <p:cBhvr>
                                        <p:cTn id="15" dur="23">
                                          <p:stCondLst>
                                            <p:cond delay="1148"/>
                                          </p:stCondLst>
                                        </p:cTn>
                                        <p:tgtEl>
                                          <p:spTgt spid="7"/>
                                        </p:tgtEl>
                                      </p:cBhvr>
                                      <p:to x="100000" y="80000"/>
                                    </p:animScale>
                                    <p:animScale>
                                      <p:cBhvr>
                                        <p:cTn id="16" dur="145" decel="50000">
                                          <p:stCondLst>
                                            <p:cond delay="1171"/>
                                          </p:stCondLst>
                                        </p:cTn>
                                        <p:tgtEl>
                                          <p:spTgt spid="7"/>
                                        </p:tgtEl>
                                      </p:cBhvr>
                                      <p:to x="100000" y="100000"/>
                                    </p:animScale>
                                    <p:animScale>
                                      <p:cBhvr>
                                        <p:cTn id="17" dur="23">
                                          <p:stCondLst>
                                            <p:cond delay="1437"/>
                                          </p:stCondLst>
                                        </p:cTn>
                                        <p:tgtEl>
                                          <p:spTgt spid="7"/>
                                        </p:tgtEl>
                                      </p:cBhvr>
                                      <p:to x="100000" y="90000"/>
                                    </p:animScale>
                                    <p:animScale>
                                      <p:cBhvr>
                                        <p:cTn id="18" dur="145" decel="50000">
                                          <p:stCondLst>
                                            <p:cond delay="1459"/>
                                          </p:stCondLst>
                                        </p:cTn>
                                        <p:tgtEl>
                                          <p:spTgt spid="7"/>
                                        </p:tgtEl>
                                      </p:cBhvr>
                                      <p:to x="100000" y="100000"/>
                                    </p:animScale>
                                    <p:animScale>
                                      <p:cBhvr>
                                        <p:cTn id="19" dur="23">
                                          <p:stCondLst>
                                            <p:cond delay="1582"/>
                                          </p:stCondLst>
                                        </p:cTn>
                                        <p:tgtEl>
                                          <p:spTgt spid="7"/>
                                        </p:tgtEl>
                                      </p:cBhvr>
                                      <p:to x="100000" y="95000"/>
                                    </p:animScale>
                                    <p:animScale>
                                      <p:cBhvr>
                                        <p:cTn id="20" dur="145" decel="50000">
                                          <p:stCondLst>
                                            <p:cond delay="1605"/>
                                          </p:stCondLst>
                                        </p:cTn>
                                        <p:tgtEl>
                                          <p:spTgt spid="7"/>
                                        </p:tgtEl>
                                      </p:cBhvr>
                                      <p:to x="100000" y="100000"/>
                                    </p:animScale>
                                  </p:childTnLst>
                                </p:cTn>
                              </p:par>
                            </p:childTnLst>
                          </p:cTn>
                        </p:par>
                        <p:par>
                          <p:cTn id="21" fill="hold">
                            <p:stCondLst>
                              <p:cond delay="1750"/>
                            </p:stCondLst>
                            <p:childTnLst>
                              <p:par>
                                <p:cTn id="22" presetID="53" presetClass="entr" presetSubtype="16"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fltVal val="0"/>
                                          </p:val>
                                        </p:tav>
                                        <p:tav tm="100000">
                                          <p:val>
                                            <p:strVal val="#ppt_h"/>
                                          </p:val>
                                        </p:tav>
                                      </p:tavLst>
                                    </p:anim>
                                    <p:animEffect transition="in" filter="fad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852124238"/>
</p:tagLst>
</file>

<file path=ppt/theme/theme1.xml><?xml version="1.0" encoding="utf-8"?>
<a:theme xmlns:a="http://schemas.openxmlformats.org/drawingml/2006/main" name="Irish Inspired Lucky Clover Stickers Personal Organizers for Students by Slidesgo">
  <a:themeElements>
    <a:clrScheme name="Simple Light">
      <a:dk1>
        <a:srgbClr val="042613"/>
      </a:dk1>
      <a:lt1>
        <a:srgbClr val="FFFFFF"/>
      </a:lt1>
      <a:dk2>
        <a:srgbClr val="2D9537"/>
      </a:dk2>
      <a:lt2>
        <a:srgbClr val="5A8401"/>
      </a:lt2>
      <a:accent1>
        <a:srgbClr val="82A901"/>
      </a:accent1>
      <a:accent2>
        <a:srgbClr val="8FD7EF"/>
      </a:accent2>
      <a:accent3>
        <a:srgbClr val="D4F884"/>
      </a:accent3>
      <a:accent4>
        <a:srgbClr val="FAD63B"/>
      </a:accent4>
      <a:accent5>
        <a:srgbClr val="F08316"/>
      </a:accent5>
      <a:accent6>
        <a:srgbClr val="EB6553"/>
      </a:accent6>
      <a:hlink>
        <a:srgbClr val="2D9537"/>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219</TotalTime>
  <Words>1900</Words>
  <Application>Microsoft Office PowerPoint</Application>
  <PresentationFormat>Widescreen</PresentationFormat>
  <Paragraphs>117</Paragraphs>
  <Slides>42</Slides>
  <Notes>20</Notes>
  <HiddenSlides>0</HiddenSlides>
  <MMClips>0</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42</vt:i4>
      </vt:variant>
    </vt:vector>
  </HeadingPairs>
  <TitlesOfParts>
    <vt:vector size="60" baseType="lpstr">
      <vt:lpstr>#9Slide05 Phobia</vt:lpstr>
      <vt:lpstr>#9Slide05 SVNSweetie</vt:lpstr>
      <vt:lpstr>Arial</vt:lpstr>
      <vt:lpstr>Bebas Neue</vt:lpstr>
      <vt:lpstr>Calibri</vt:lpstr>
      <vt:lpstr>Calibri Light</vt:lpstr>
      <vt:lpstr>Cambria</vt:lpstr>
      <vt:lpstr>Chango</vt:lpstr>
      <vt:lpstr>Coiny</vt:lpstr>
      <vt:lpstr>Irish Grover</vt:lpstr>
      <vt:lpstr>Metrophobic</vt:lpstr>
      <vt:lpstr>SVN-Poky's</vt:lpstr>
      <vt:lpstr>Times New Roman</vt:lpstr>
      <vt:lpstr>UTM Avo</vt:lpstr>
      <vt:lpstr>Irish Inspired Lucky Clover Stickers Personal Organizers for Students by Slidesgo</vt:lpstr>
      <vt:lpstr>1_Office Theme</vt:lpstr>
      <vt:lpstr>2_Office Theme</vt:lpstr>
      <vt:lpstr>14_Office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Yêu cầu cần đạt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Hương</cp:lastModifiedBy>
  <cp:revision>2</cp:revision>
  <dcterms:created xsi:type="dcterms:W3CDTF">2022-08-12T16:31:42Z</dcterms:created>
  <dcterms:modified xsi:type="dcterms:W3CDTF">2023-07-27T11:15:51Z</dcterms:modified>
  <cp:category>9Slide.vn</cp:category>
</cp:coreProperties>
</file>