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handoutMasters/handoutMaster1.xml" ContentType="application/vnd.openxmlformats-officedocument.presentationml.handoutMaster+xml"/>
  <Override PartName="/ppt/media/image11.svg" ContentType="image/svg+xml"/>
  <Override PartName="/ppt/media/image14.svg" ContentType="image/svg+xml"/>
  <Override PartName="/ppt/media/image19.svg" ContentType="image/svg+xml"/>
  <Override PartName="/ppt/media/image21.svg" ContentType="image/svg+xml"/>
  <Override PartName="/ppt/media/image25.svg" ContentType="image/svg+xml"/>
  <Override PartName="/ppt/media/image3.svg" ContentType="image/svg+xml"/>
  <Override PartName="/ppt/media/image34.svg" ContentType="image/svg+xml"/>
  <Override PartName="/ppt/media/image37.svg" ContentType="image/svg+xml"/>
  <Override PartName="/ppt/media/image49.svg" ContentType="image/svg+xml"/>
  <Override PartName="/ppt/media/image5.svg" ContentType="image/svg+xml"/>
  <Override PartName="/ppt/media/image52.svg" ContentType="image/svg+xml"/>
  <Override PartName="/ppt/media/image57.svg" ContentType="image/svg+xml"/>
  <Override PartName="/ppt/media/image60.svg" ContentType="image/svg+xml"/>
  <Override PartName="/ppt/media/image7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7"/>
  </p:notesMasterIdLst>
  <p:handoutMasterIdLst>
    <p:handoutMasterId r:id="rId21"/>
  </p:handoutMasterIdLst>
  <p:sldIdLst>
    <p:sldId id="256" r:id="rId3"/>
    <p:sldId id="266" r:id="rId4"/>
    <p:sldId id="257" r:id="rId5"/>
    <p:sldId id="261" r:id="rId6"/>
    <p:sldId id="262" r:id="rId8"/>
    <p:sldId id="263" r:id="rId9"/>
    <p:sldId id="264" r:id="rId10"/>
    <p:sldId id="268" r:id="rId11"/>
    <p:sldId id="265" r:id="rId12"/>
    <p:sldId id="269" r:id="rId13"/>
    <p:sldId id="270" r:id="rId14"/>
    <p:sldId id="271" r:id="rId15"/>
    <p:sldId id="272" r:id="rId16"/>
    <p:sldId id="273" r:id="rId17"/>
    <p:sldId id="267" r:id="rId18"/>
    <p:sldId id="274" r:id="rId19"/>
    <p:sldId id="260" r:id="rId20"/>
  </p:sldIdLst>
  <p:sldSz cx="18288000" cy="10287000"/>
  <p:notesSz cx="6858000" cy="9144000"/>
  <p:embeddedFontLst>
    <p:embeddedFont>
      <p:font typeface="Calibri" panose="020F0502020204030204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CC"/>
    <a:srgbClr val="FF6B6B"/>
    <a:srgbClr val="FF8B49"/>
    <a:srgbClr val="FF6699"/>
    <a:srgbClr val="FFCCFF"/>
    <a:srgbClr val="FF3300"/>
    <a:srgbClr val="FF00FF"/>
    <a:srgbClr val="00FFFF"/>
    <a:srgbClr val="F24FA8"/>
    <a:srgbClr val="ACDB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367" autoAdjust="0"/>
    <p:restoredTop sz="94622" autoAdjust="0"/>
  </p:normalViewPr>
  <p:slideViewPr>
    <p:cSldViewPr showGuides="1">
      <p:cViewPr varScale="1">
        <p:scale>
          <a:sx n="49" d="100"/>
          <a:sy n="49" d="100"/>
        </p:scale>
        <p:origin x="870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4" d="100"/>
          <a:sy n="64" d="100"/>
        </p:scale>
        <p:origin x="2832" y="6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8" Type="http://schemas.openxmlformats.org/officeDocument/2006/relationships/font" Target="fonts/font4.fntdata"/><Relationship Id="rId27" Type="http://schemas.openxmlformats.org/officeDocument/2006/relationships/font" Target="fonts/font3.fntdata"/><Relationship Id="rId26" Type="http://schemas.openxmlformats.org/officeDocument/2006/relationships/font" Target="fonts/font2.fntdata"/><Relationship Id="rId25" Type="http://schemas.openxmlformats.org/officeDocument/2006/relationships/font" Target="fonts/font1.fntdata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handoutMaster" Target="handoutMasters/handoutMaster1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CD7A7C-75B7-455D-9368-F787BC024101}" type="datetimeFigureOut">
              <a:rPr lang="vi-VN" smtClean="0"/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A62348-483E-4B4F-8D47-F91378B8FB01}" type="slidenum">
              <a:rPr lang="vi-VN" smtClean="0"/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444ABC-900B-40B3-9CEA-F7DB0E247A08}" type="datetimeFigureOut">
              <a:rPr lang="vi-VN" smtClean="0"/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EC7BC8-289B-4953-8959-CDB61C1621BC}" type="slidenum">
              <a:rPr lang="vi-VN" smtClean="0"/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EC7BC8-289B-4953-8959-CDB61C1621BC}" type="slidenum">
              <a:rPr lang="vi-VN" smtClean="0"/>
            </a:fld>
            <a:endParaRPr lang="vi-V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EC7BC8-289B-4953-8959-CDB61C1621BC}" type="slidenum">
              <a:rPr lang="vi-VN" smtClean="0"/>
            </a:fld>
            <a:endParaRPr lang="vi-V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EC7BC8-289B-4953-8959-CDB61C1621BC}" type="slidenum">
              <a:rPr lang="vi-VN" smtClean="0"/>
            </a:fld>
            <a:endParaRPr lang="vi-V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EC7BC8-289B-4953-8959-CDB61C1621BC}" type="slidenum">
              <a:rPr lang="vi-VN" smtClean="0"/>
            </a:fld>
            <a:endParaRPr lang="vi-V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EC7BC8-289B-4953-8959-CDB61C1621BC}" type="slidenum">
              <a:rPr lang="vi-VN" smtClean="0"/>
            </a:fld>
            <a:endParaRPr lang="vi-V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EC7BC8-289B-4953-8959-CDB61C1621BC}" type="slidenum">
              <a:rPr lang="vi-VN" smtClean="0"/>
            </a:fld>
            <a:endParaRPr lang="vi-V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EC7BC8-289B-4953-8959-CDB61C1621BC}" type="slidenum">
              <a:rPr lang="vi-VN" smtClean="0"/>
            </a:fld>
            <a:endParaRPr lang="vi-V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EC7BC8-289B-4953-8959-CDB61C1621BC}" type="slidenum">
              <a:rPr lang="vi-VN" smtClean="0"/>
            </a:fld>
            <a:endParaRPr lang="vi-V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EC7BC8-289B-4953-8959-CDB61C1621BC}" type="slidenum">
              <a:rPr lang="vi-VN" smtClean="0"/>
            </a:fld>
            <a:endParaRPr lang="vi-V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hyperlink" Target="https://www.hanhtranggiaovien.com/" TargetMode="Externa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45209" y="5044242"/>
            <a:ext cx="3301303" cy="1347912"/>
          </a:xfrm>
          <a:prstGeom prst="rect">
            <a:avLst/>
          </a:prstGeom>
        </p:spPr>
      </p:pic>
      <p:sp>
        <p:nvSpPr>
          <p:cNvPr id="10" name="Hình chữ nhật 6"/>
          <p:cNvSpPr/>
          <p:nvPr userDrawn="1"/>
        </p:nvSpPr>
        <p:spPr>
          <a:xfrm>
            <a:off x="-2895600" y="274638"/>
            <a:ext cx="2616200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400" b="1" kern="1200" spc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+mn-ea"/>
                <a:cs typeface="+mn-cs"/>
              </a:rPr>
              <a:t>Bài giảng </a:t>
            </a:r>
            <a:r>
              <a:rPr lang="en-US" sz="2400" b="1" kern="1200" spc="0" smtClean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+mn-ea"/>
                <a:cs typeface="+mn-cs"/>
              </a:rPr>
              <a:t>được</a:t>
            </a:r>
            <a:r>
              <a:rPr lang="en-US" sz="2400" b="1" kern="1200" spc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+mn-ea"/>
                <a:cs typeface="+mn-cs"/>
              </a:rPr>
              <a:t> chia sẽ miễn phí tại wsite </a:t>
            </a:r>
            <a:r>
              <a:rPr lang="en-US" sz="2400" b="1" kern="1200" spc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+mn-ea"/>
                <a:cs typeface="+mn-cs"/>
                <a:hlinkClick r:id="rId13"/>
              </a:rPr>
              <a:t>https://www.hanhtranggiaovien.com/</a:t>
            </a:r>
            <a:endParaRPr lang="en-US" sz="2400" b="1" kern="1200" spc="0" baseline="0" smtClean="0">
              <a:ln>
                <a:noFill/>
              </a:ln>
              <a:solidFill>
                <a:srgbClr val="FF0000"/>
              </a:solidFill>
              <a:effectLst/>
              <a:latin typeface="+mj-lt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1" kern="1200" spc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+mn-ea"/>
                <a:cs typeface="+mn-cs"/>
              </a:rPr>
              <a:t>Tất cả các giáo án sẽ được cập nhật trước 1 tuẩn giảng dạy.</a:t>
            </a:r>
            <a:endParaRPr lang="vi-VN" sz="2400" b="1">
              <a:solidFill>
                <a:srgbClr val="FF0000"/>
              </a:solidFill>
              <a:effectLst/>
              <a:latin typeface="+mj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image" Target="../media/image9.GIF"/><Relationship Id="rId7" Type="http://schemas.openxmlformats.org/officeDocument/2006/relationships/image" Target="../media/image8.GIF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12.GIF"/><Relationship Id="rId10" Type="http://schemas.openxmlformats.org/officeDocument/2006/relationships/image" Target="../media/image11.sv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44.png"/><Relationship Id="rId7" Type="http://schemas.openxmlformats.org/officeDocument/2006/relationships/image" Target="../media/image43.png"/><Relationship Id="rId6" Type="http://schemas.openxmlformats.org/officeDocument/2006/relationships/image" Target="../media/image15.GIF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3" Type="http://schemas.openxmlformats.org/officeDocument/2006/relationships/image" Target="../media/image8.GIF"/><Relationship Id="rId2" Type="http://schemas.openxmlformats.org/officeDocument/2006/relationships/image" Target="../media/image7.svg"/><Relationship Id="rId1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7.GIF"/><Relationship Id="rId3" Type="http://schemas.microsoft.com/office/2007/relationships/hdphoto" Target="../media/image46.wdp"/><Relationship Id="rId2" Type="http://schemas.openxmlformats.org/officeDocument/2006/relationships/image" Target="../media/image45.png"/><Relationship Id="rId1" Type="http://schemas.openxmlformats.org/officeDocument/2006/relationships/image" Target="../media/image8.GIF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6.xml"/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50.png"/><Relationship Id="rId6" Type="http://schemas.microsoft.com/office/2007/relationships/hdphoto" Target="../media/image46.wdp"/><Relationship Id="rId5" Type="http://schemas.openxmlformats.org/officeDocument/2006/relationships/image" Target="../media/image45.png"/><Relationship Id="rId4" Type="http://schemas.openxmlformats.org/officeDocument/2006/relationships/image" Target="../media/image49.svg"/><Relationship Id="rId3" Type="http://schemas.openxmlformats.org/officeDocument/2006/relationships/image" Target="../media/image48.png"/><Relationship Id="rId2" Type="http://schemas.microsoft.com/office/2007/relationships/hdphoto" Target="../media/image30.wdp"/><Relationship Id="rId1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0.png"/><Relationship Id="rId2" Type="http://schemas.openxmlformats.org/officeDocument/2006/relationships/image" Target="../media/image52.svg"/><Relationship Id="rId1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8.xml"/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53.png"/><Relationship Id="rId6" Type="http://schemas.microsoft.com/office/2007/relationships/hdphoto" Target="../media/image46.wdp"/><Relationship Id="rId5" Type="http://schemas.openxmlformats.org/officeDocument/2006/relationships/image" Target="../media/image45.png"/><Relationship Id="rId4" Type="http://schemas.openxmlformats.org/officeDocument/2006/relationships/image" Target="../media/image49.svg"/><Relationship Id="rId3" Type="http://schemas.openxmlformats.org/officeDocument/2006/relationships/image" Target="../media/image48.png"/><Relationship Id="rId2" Type="http://schemas.microsoft.com/office/2007/relationships/hdphoto" Target="../media/image30.wdp"/><Relationship Id="rId1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55.png"/><Relationship Id="rId7" Type="http://schemas.openxmlformats.org/officeDocument/2006/relationships/image" Target="../media/image54.png"/><Relationship Id="rId6" Type="http://schemas.openxmlformats.org/officeDocument/2006/relationships/image" Target="../media/image15.GIF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3" Type="http://schemas.openxmlformats.org/officeDocument/2006/relationships/image" Target="../media/image8.GIF"/><Relationship Id="rId2" Type="http://schemas.openxmlformats.org/officeDocument/2006/relationships/image" Target="../media/image7.svg"/><Relationship Id="rId1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8.png"/><Relationship Id="rId2" Type="http://schemas.openxmlformats.org/officeDocument/2006/relationships/image" Target="../media/image57.svg"/><Relationship Id="rId1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svg"/><Relationship Id="rId8" Type="http://schemas.openxmlformats.org/officeDocument/2006/relationships/image" Target="../media/image13.png"/><Relationship Id="rId7" Type="http://schemas.openxmlformats.org/officeDocument/2006/relationships/image" Target="../media/image8.GIF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6" Type="http://schemas.openxmlformats.org/officeDocument/2006/relationships/slideLayout" Target="../slideLayouts/slideLayout7.xml"/><Relationship Id="rId15" Type="http://schemas.openxmlformats.org/officeDocument/2006/relationships/image" Target="../media/image61.jpeg"/><Relationship Id="rId14" Type="http://schemas.openxmlformats.org/officeDocument/2006/relationships/image" Target="../media/image15.GIF"/><Relationship Id="rId13" Type="http://schemas.openxmlformats.org/officeDocument/2006/relationships/image" Target="../media/image60.svg"/><Relationship Id="rId12" Type="http://schemas.openxmlformats.org/officeDocument/2006/relationships/image" Target="../media/image59.png"/><Relationship Id="rId11" Type="http://schemas.openxmlformats.org/officeDocument/2006/relationships/image" Target="../media/image11.svg"/><Relationship Id="rId10" Type="http://schemas.openxmlformats.org/officeDocument/2006/relationships/image" Target="../media/image10.png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7.png"/><Relationship Id="rId7" Type="http://schemas.openxmlformats.org/officeDocument/2006/relationships/image" Target="../media/image16.png"/><Relationship Id="rId6" Type="http://schemas.openxmlformats.org/officeDocument/2006/relationships/image" Target="../media/image15.GIF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3" Type="http://schemas.openxmlformats.org/officeDocument/2006/relationships/image" Target="../media/image8.GIF"/><Relationship Id="rId2" Type="http://schemas.openxmlformats.org/officeDocument/2006/relationships/image" Target="../media/image7.svg"/><Relationship Id="rId1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GIF"/><Relationship Id="rId8" Type="http://schemas.openxmlformats.org/officeDocument/2006/relationships/image" Target="../media/image25.svg"/><Relationship Id="rId7" Type="http://schemas.openxmlformats.org/officeDocument/2006/relationships/image" Target="../media/image24.png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svg"/><Relationship Id="rId3" Type="http://schemas.openxmlformats.org/officeDocument/2006/relationships/image" Target="../media/image20.png"/><Relationship Id="rId2" Type="http://schemas.openxmlformats.org/officeDocument/2006/relationships/image" Target="../media/image19.svg"/><Relationship Id="rId15" Type="http://schemas.openxmlformats.org/officeDocument/2006/relationships/slideLayout" Target="../slideLayouts/slideLayout7.xml"/><Relationship Id="rId14" Type="http://schemas.openxmlformats.org/officeDocument/2006/relationships/image" Target="../media/image28.GIF"/><Relationship Id="rId13" Type="http://schemas.microsoft.com/office/2007/relationships/hdphoto" Target="../media/image27.wdp"/><Relationship Id="rId12" Type="http://schemas.openxmlformats.org/officeDocument/2006/relationships/image" Target="../media/image26.png"/><Relationship Id="rId11" Type="http://schemas.openxmlformats.org/officeDocument/2006/relationships/image" Target="../media/image5.svg"/><Relationship Id="rId10" Type="http://schemas.openxmlformats.org/officeDocument/2006/relationships/image" Target="../media/image4.png"/><Relationship Id="rId1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svg"/><Relationship Id="rId8" Type="http://schemas.openxmlformats.org/officeDocument/2006/relationships/image" Target="../media/image4.png"/><Relationship Id="rId7" Type="http://schemas.openxmlformats.org/officeDocument/2006/relationships/image" Target="../media/image8.GIF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svg"/><Relationship Id="rId3" Type="http://schemas.openxmlformats.org/officeDocument/2006/relationships/image" Target="../media/image20.png"/><Relationship Id="rId2" Type="http://schemas.openxmlformats.org/officeDocument/2006/relationships/image" Target="../media/image19.sv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7.xml"/><Relationship Id="rId12" Type="http://schemas.openxmlformats.org/officeDocument/2006/relationships/image" Target="../media/image28.GIF"/><Relationship Id="rId11" Type="http://schemas.microsoft.com/office/2007/relationships/hdphoto" Target="../media/image30.wdp"/><Relationship Id="rId10" Type="http://schemas.openxmlformats.org/officeDocument/2006/relationships/image" Target="../media/image29.png"/><Relationship Id="rId1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5.svg"/><Relationship Id="rId7" Type="http://schemas.openxmlformats.org/officeDocument/2006/relationships/image" Target="../media/image4.png"/><Relationship Id="rId6" Type="http://schemas.openxmlformats.org/officeDocument/2006/relationships/image" Target="../media/image32.png"/><Relationship Id="rId5" Type="http://schemas.microsoft.com/office/2007/relationships/hdphoto" Target="../media/image27.wdp"/><Relationship Id="rId4" Type="http://schemas.openxmlformats.org/officeDocument/2006/relationships/image" Target="../media/image31.png"/><Relationship Id="rId3" Type="http://schemas.microsoft.com/office/2007/relationships/hdphoto" Target="../media/image30.wdp"/><Relationship Id="rId2" Type="http://schemas.openxmlformats.org/officeDocument/2006/relationships/image" Target="../media/image29.png"/><Relationship Id="rId10" Type="http://schemas.openxmlformats.org/officeDocument/2006/relationships/notesSlide" Target="../notesSlides/notesSlide2.xml"/><Relationship Id="rId1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png"/><Relationship Id="rId8" Type="http://schemas.openxmlformats.org/officeDocument/2006/relationships/image" Target="../media/image34.svg"/><Relationship Id="rId7" Type="http://schemas.openxmlformats.org/officeDocument/2006/relationships/image" Target="../media/image33.png"/><Relationship Id="rId6" Type="http://schemas.openxmlformats.org/officeDocument/2006/relationships/image" Target="../media/image32.png"/><Relationship Id="rId5" Type="http://schemas.microsoft.com/office/2007/relationships/hdphoto" Target="../media/image27.wdp"/><Relationship Id="rId4" Type="http://schemas.openxmlformats.org/officeDocument/2006/relationships/image" Target="../media/image31.png"/><Relationship Id="rId3" Type="http://schemas.microsoft.com/office/2007/relationships/hdphoto" Target="../media/image30.wdp"/><Relationship Id="rId2" Type="http://schemas.openxmlformats.org/officeDocument/2006/relationships/image" Target="../media/image29.png"/><Relationship Id="rId11" Type="http://schemas.openxmlformats.org/officeDocument/2006/relationships/notesSlide" Target="../notesSlides/notesSlide3.xml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5.png"/><Relationship Id="rId4" Type="http://schemas.openxmlformats.org/officeDocument/2006/relationships/image" Target="../media/image37.svg"/><Relationship Id="rId3" Type="http://schemas.openxmlformats.org/officeDocument/2006/relationships/image" Target="../media/image36.png"/><Relationship Id="rId2" Type="http://schemas.microsoft.com/office/2007/relationships/hdphoto" Target="../media/image30.wdp"/><Relationship Id="rId1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png"/><Relationship Id="rId8" Type="http://schemas.openxmlformats.org/officeDocument/2006/relationships/image" Target="../media/image15.GIF"/><Relationship Id="rId7" Type="http://schemas.openxmlformats.org/officeDocument/2006/relationships/image" Target="../media/image11.svg"/><Relationship Id="rId6" Type="http://schemas.openxmlformats.org/officeDocument/2006/relationships/image" Target="../media/image10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3" Type="http://schemas.openxmlformats.org/officeDocument/2006/relationships/image" Target="../media/image8.GIF"/><Relationship Id="rId2" Type="http://schemas.openxmlformats.org/officeDocument/2006/relationships/image" Target="../media/image7.sv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40.png"/><Relationship Id="rId1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7.xml"/><Relationship Id="rId4" Type="http://schemas.microsoft.com/office/2007/relationships/hdphoto" Target="../media/image42.wdp"/><Relationship Id="rId3" Type="http://schemas.openxmlformats.org/officeDocument/2006/relationships/image" Target="../media/image41.png"/><Relationship Id="rId2" Type="http://schemas.microsoft.com/office/2007/relationships/hdphoto" Target="../media/image30.wdp"/><Relationship Id="rId1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B6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4090499" y="1745572"/>
            <a:ext cx="3168801" cy="117641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046334" y="3252551"/>
            <a:ext cx="3965028" cy="158601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408273" y="-117197"/>
            <a:ext cx="12928451" cy="1026195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884337" y="7011572"/>
            <a:ext cx="3692649" cy="380685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0"/>
            <a:ext cx="3692649" cy="38068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4595351" y="-350921"/>
            <a:ext cx="3692649" cy="380685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828575" y="5451445"/>
            <a:ext cx="3692649" cy="380685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14297376" y="4838562"/>
            <a:ext cx="7003225" cy="573519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841752" y="6857599"/>
            <a:ext cx="4446248" cy="41148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-931701" y="5639944"/>
            <a:ext cx="4624351" cy="4647056"/>
          </a:xfrm>
          <a:prstGeom prst="rect">
            <a:avLst/>
          </a:prstGeom>
        </p:spPr>
      </p:pic>
      <p:sp>
        <p:nvSpPr>
          <p:cNvPr id="17" name="Hình chữ nhật 16"/>
          <p:cNvSpPr/>
          <p:nvPr/>
        </p:nvSpPr>
        <p:spPr>
          <a:xfrm>
            <a:off x="7286967" y="1503221"/>
            <a:ext cx="3171061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1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Viết</a:t>
            </a:r>
            <a:endParaRPr lang="vi-VN" sz="13800" b="1" cap="none" spc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Hình chữ nhật 17"/>
          <p:cNvSpPr/>
          <p:nvPr/>
        </p:nvSpPr>
        <p:spPr>
          <a:xfrm>
            <a:off x="2408273" y="3489341"/>
            <a:ext cx="12737006" cy="36317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>
                <a:ln w="0"/>
                <a:solidFill>
                  <a:srgbClr val="FFFF00"/>
                </a:solidFill>
              </a:rPr>
              <a:t>Nhận diện bài văn kể chuyện </a:t>
            </a:r>
            <a:endParaRPr lang="vi-VN" sz="11500" b="1" cap="none" spc="0">
              <a:ln w="0"/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000">
        <p15:prstTrans prst="drape" invX="1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B6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2502787" y="-117196"/>
            <a:ext cx="12928451" cy="1026195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884337" y="7011572"/>
            <a:ext cx="3692649" cy="380685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3692649" cy="380685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828575" y="5451445"/>
            <a:ext cx="3692649" cy="380685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028848" y="5013783"/>
            <a:ext cx="3394034" cy="527321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5491" y="6857599"/>
            <a:ext cx="4339105" cy="3796717"/>
          </a:xfrm>
          <a:prstGeom prst="rect">
            <a:avLst/>
          </a:prstGeom>
        </p:spPr>
      </p:pic>
      <p:pic>
        <p:nvPicPr>
          <p:cNvPr id="7" name="Hình ảnh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6638" y="552337"/>
            <a:ext cx="15918036" cy="7035394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1239" y="4974225"/>
            <a:ext cx="9897067" cy="517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000">
        <p15:prstTrans prst="drape" invX="1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BA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Nhóm 17"/>
          <p:cNvGrpSpPr/>
          <p:nvPr/>
        </p:nvGrpSpPr>
        <p:grpSpPr>
          <a:xfrm>
            <a:off x="304800" y="114300"/>
            <a:ext cx="17602200" cy="10058400"/>
            <a:chOff x="304800" y="266700"/>
            <a:chExt cx="17602200" cy="9623388"/>
          </a:xfrm>
        </p:grpSpPr>
        <p:sp>
          <p:nvSpPr>
            <p:cNvPr id="19" name="Hình chữ nhật: Góc Tròn 18"/>
            <p:cNvSpPr/>
            <p:nvPr/>
          </p:nvSpPr>
          <p:spPr>
            <a:xfrm>
              <a:off x="304800" y="266700"/>
              <a:ext cx="17602200" cy="9623388"/>
            </a:xfrm>
            <a:prstGeom prst="roundRect">
              <a:avLst>
                <a:gd name="adj" fmla="val 2893"/>
              </a:avLst>
            </a:prstGeom>
            <a:solidFill>
              <a:srgbClr val="71AF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0" name="Hình chữ nhật 19"/>
            <p:cNvSpPr/>
            <p:nvPr/>
          </p:nvSpPr>
          <p:spPr>
            <a:xfrm>
              <a:off x="609600" y="495300"/>
              <a:ext cx="17068800" cy="914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269733" y="-575224"/>
            <a:ext cx="3692649" cy="380685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210553" y="6707605"/>
            <a:ext cx="3692649" cy="380685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6233855" y="4867638"/>
            <a:ext cx="1974975" cy="3806855"/>
          </a:xfrm>
          <a:prstGeom prst="rect">
            <a:avLst/>
          </a:prstGeom>
        </p:spPr>
      </p:pic>
      <p:pic>
        <p:nvPicPr>
          <p:cNvPr id="17" name="Hình ảnh 1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90259" y="1035922"/>
            <a:ext cx="15143745" cy="8777227"/>
          </a:xfrm>
          <a:prstGeom prst="roundRect">
            <a:avLst>
              <a:gd name="adj" fmla="val 12799"/>
            </a:avLst>
          </a:prstGeom>
        </p:spPr>
      </p:pic>
      <p:pic>
        <p:nvPicPr>
          <p:cNvPr id="11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427466" y="7154838"/>
            <a:ext cx="1974976" cy="2999539"/>
          </a:xfrm>
          <a:prstGeom prst="rect">
            <a:avLst/>
          </a:prstGeom>
        </p:spPr>
      </p:pic>
      <p:sp>
        <p:nvSpPr>
          <p:cNvPr id="15" name="Hình chữ nhật 14"/>
          <p:cNvSpPr/>
          <p:nvPr/>
        </p:nvSpPr>
        <p:spPr>
          <a:xfrm>
            <a:off x="990600" y="181570"/>
            <a:ext cx="1273326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>
                <a:ln w="0"/>
              </a:rPr>
              <a:t>2. Đọc câu chuyện sau và thực hiện yêu cầu:</a:t>
            </a:r>
            <a:endParaRPr lang="vi-VN" sz="5400" b="1" cap="none" spc="0">
              <a:ln w="0"/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000">
        <p15:prstTrans prst="drape" invX="1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BA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  <a14:imgEffect>
                      <a14:colorTemperature colorTemp="88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28002" y="1720351"/>
            <a:ext cx="15059798" cy="8169737"/>
          </a:xfrm>
          <a:prstGeom prst="rect">
            <a:avLst/>
          </a:prstGeom>
        </p:spPr>
      </p:pic>
      <p:grpSp>
        <p:nvGrpSpPr>
          <p:cNvPr id="24" name="Nhóm 23"/>
          <p:cNvGrpSpPr/>
          <p:nvPr/>
        </p:nvGrpSpPr>
        <p:grpSpPr>
          <a:xfrm>
            <a:off x="304800" y="114300"/>
            <a:ext cx="17602200" cy="10058400"/>
            <a:chOff x="304800" y="266700"/>
            <a:chExt cx="17602200" cy="9623388"/>
          </a:xfrm>
        </p:grpSpPr>
        <p:sp>
          <p:nvSpPr>
            <p:cNvPr id="6" name="Hình chữ nhật: Góc Tròn 5"/>
            <p:cNvSpPr/>
            <p:nvPr/>
          </p:nvSpPr>
          <p:spPr>
            <a:xfrm>
              <a:off x="304800" y="266700"/>
              <a:ext cx="17602200" cy="9623388"/>
            </a:xfrm>
            <a:prstGeom prst="roundRect">
              <a:avLst>
                <a:gd name="adj" fmla="val 2893"/>
              </a:avLst>
            </a:prstGeom>
            <a:solidFill>
              <a:srgbClr val="71AF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5" name="Hình chữ nhật 14"/>
            <p:cNvSpPr/>
            <p:nvPr/>
          </p:nvSpPr>
          <p:spPr>
            <a:xfrm>
              <a:off x="609600" y="495300"/>
              <a:ext cx="17068800" cy="914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7" name="Hình chữ nhật 16"/>
            <p:cNvSpPr/>
            <p:nvPr/>
          </p:nvSpPr>
          <p:spPr>
            <a:xfrm>
              <a:off x="8991600" y="266700"/>
              <a:ext cx="228600" cy="9525000"/>
            </a:xfrm>
            <a:prstGeom prst="rect">
              <a:avLst/>
            </a:prstGeom>
            <a:solidFill>
              <a:srgbClr val="71AF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2" name="Nhóm 1"/>
          <p:cNvGrpSpPr/>
          <p:nvPr/>
        </p:nvGrpSpPr>
        <p:grpSpPr>
          <a:xfrm>
            <a:off x="9336088" y="403903"/>
            <a:ext cx="8266111" cy="2280149"/>
            <a:chOff x="9336088" y="403903"/>
            <a:chExt cx="8266111" cy="228014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9336088" y="460567"/>
              <a:ext cx="8266111" cy="2223485"/>
            </a:xfrm>
            <a:prstGeom prst="rect">
              <a:avLst/>
            </a:prstGeom>
          </p:spPr>
        </p:pic>
        <p:sp>
          <p:nvSpPr>
            <p:cNvPr id="4" name="Hình chữ nhật 3"/>
            <p:cNvSpPr/>
            <p:nvPr/>
          </p:nvSpPr>
          <p:spPr>
            <a:xfrm>
              <a:off x="9336088" y="403903"/>
              <a:ext cx="7351712" cy="193899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vi-VN" sz="6000" b="0" cap="none" spc="0">
                  <a:ln w="0"/>
                  <a:solidFill>
                    <a:schemeClr val="bg1"/>
                  </a:solidFill>
                </a:rPr>
                <a:t>a. Tìm đoạn mở đầu câu chuyện. </a:t>
              </a:r>
              <a:endParaRPr lang="vi-VN" sz="6000" b="0" cap="none" spc="0">
                <a:ln w="0"/>
                <a:solidFill>
                  <a:schemeClr val="bg1"/>
                </a:solidFill>
              </a:endParaRPr>
            </a:p>
          </p:txBody>
        </p:sp>
      </p:grpSp>
      <p:pic>
        <p:nvPicPr>
          <p:cNvPr id="8" name="Hình ảnh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3603" y="353234"/>
            <a:ext cx="8049397" cy="9438465"/>
          </a:xfrm>
          <a:prstGeom prst="roundRect">
            <a:avLst>
              <a:gd name="adj" fmla="val 12799"/>
            </a:avLst>
          </a:prstGeom>
        </p:spPr>
      </p:pic>
      <p:sp>
        <p:nvSpPr>
          <p:cNvPr id="18" name="Hình chữ nhật 17"/>
          <p:cNvSpPr/>
          <p:nvPr/>
        </p:nvSpPr>
        <p:spPr>
          <a:xfrm>
            <a:off x="761999" y="952501"/>
            <a:ext cx="8113713" cy="990600"/>
          </a:xfrm>
          <a:prstGeom prst="rect">
            <a:avLst/>
          </a:prstGeom>
          <a:solidFill>
            <a:srgbClr val="FFC00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Hình chữ nhật 18"/>
          <p:cNvSpPr/>
          <p:nvPr/>
        </p:nvSpPr>
        <p:spPr>
          <a:xfrm>
            <a:off x="9543125" y="2990237"/>
            <a:ext cx="74494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0" i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Lúc ấy … trước mặt tôi.</a:t>
            </a:r>
            <a:endParaRPr lang="vi-VN" sz="5400" b="0" i="1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5925" y="3492991"/>
            <a:ext cx="7692257" cy="4035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BA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Nhóm 6"/>
          <p:cNvGrpSpPr/>
          <p:nvPr/>
        </p:nvGrpSpPr>
        <p:grpSpPr>
          <a:xfrm>
            <a:off x="228600" y="-28575"/>
            <a:ext cx="17602200" cy="10058400"/>
            <a:chOff x="304800" y="266700"/>
            <a:chExt cx="17602200" cy="9623388"/>
          </a:xfrm>
        </p:grpSpPr>
        <p:sp>
          <p:nvSpPr>
            <p:cNvPr id="9" name="Hình chữ nhật: Góc Tròn 8"/>
            <p:cNvSpPr/>
            <p:nvPr/>
          </p:nvSpPr>
          <p:spPr>
            <a:xfrm>
              <a:off x="304800" y="266700"/>
              <a:ext cx="17602200" cy="9623388"/>
            </a:xfrm>
            <a:prstGeom prst="roundRect">
              <a:avLst>
                <a:gd name="adj" fmla="val 2893"/>
              </a:avLst>
            </a:prstGeom>
            <a:solidFill>
              <a:srgbClr val="71AF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" name="Hình chữ nhật 9"/>
            <p:cNvSpPr/>
            <p:nvPr/>
          </p:nvSpPr>
          <p:spPr>
            <a:xfrm>
              <a:off x="609600" y="495300"/>
              <a:ext cx="17068800" cy="914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2" name="Nhóm 1"/>
          <p:cNvGrpSpPr/>
          <p:nvPr/>
        </p:nvGrpSpPr>
        <p:grpSpPr>
          <a:xfrm>
            <a:off x="838200" y="403903"/>
            <a:ext cx="16763999" cy="3785652"/>
            <a:chOff x="9336088" y="403903"/>
            <a:chExt cx="8266111" cy="378565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/>
            </a:stretch>
          </p:blipFill>
          <p:spPr>
            <a:xfrm>
              <a:off x="9336088" y="460567"/>
              <a:ext cx="8266111" cy="2223485"/>
            </a:xfrm>
            <a:prstGeom prst="rect">
              <a:avLst/>
            </a:prstGeom>
          </p:spPr>
        </p:pic>
        <p:sp>
          <p:nvSpPr>
            <p:cNvPr id="4" name="Hình chữ nhật 3"/>
            <p:cNvSpPr/>
            <p:nvPr/>
          </p:nvSpPr>
          <p:spPr>
            <a:xfrm>
              <a:off x="9336088" y="403903"/>
              <a:ext cx="7351712" cy="378565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vi-VN" sz="6000" b="0" cap="none" spc="0">
                  <a:ln w="0"/>
                  <a:solidFill>
                    <a:schemeClr val="bg1"/>
                  </a:solidFill>
                </a:rPr>
                <a:t>b. Xác định các sự việc xảy ra và kết quả của các sự việc ấy. </a:t>
              </a:r>
              <a:endParaRPr lang="vi-VN" sz="6000" b="0" cap="none" spc="0">
                <a:ln w="0"/>
                <a:solidFill>
                  <a:schemeClr val="bg1"/>
                </a:solidFill>
              </a:endParaRPr>
            </a:p>
          </p:txBody>
        </p:sp>
      </p:grpSp>
      <p:grpSp>
        <p:nvGrpSpPr>
          <p:cNvPr id="26" name="Nhóm 25"/>
          <p:cNvGrpSpPr/>
          <p:nvPr/>
        </p:nvGrpSpPr>
        <p:grpSpPr>
          <a:xfrm>
            <a:off x="3539475" y="2524390"/>
            <a:ext cx="13919769" cy="2249121"/>
            <a:chOff x="11988553" y="2551351"/>
            <a:chExt cx="5533253" cy="1694573"/>
          </a:xfrm>
        </p:grpSpPr>
        <p:sp>
          <p:nvSpPr>
            <p:cNvPr id="27" name="Hình chữ nhật: Góc Tròn 26"/>
            <p:cNvSpPr/>
            <p:nvPr/>
          </p:nvSpPr>
          <p:spPr>
            <a:xfrm>
              <a:off x="11988553" y="2551351"/>
              <a:ext cx="5490853" cy="1694573"/>
            </a:xfrm>
            <a:prstGeom prst="roundRect">
              <a:avLst/>
            </a:prstGeom>
            <a:noFill/>
            <a:ln w="762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4400"/>
            </a:p>
          </p:txBody>
        </p:sp>
        <p:sp>
          <p:nvSpPr>
            <p:cNvPr id="28" name="Hình chữ nhật 27"/>
            <p:cNvSpPr/>
            <p:nvPr/>
          </p:nvSpPr>
          <p:spPr>
            <a:xfrm>
              <a:off x="12030953" y="2849025"/>
              <a:ext cx="5490853" cy="108891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vi-VN" sz="4400" b="1" cap="none" spc="0">
                  <a:ln w="0"/>
                  <a:solidFill>
                    <a:schemeClr val="tx1"/>
                  </a:solidFill>
                </a:rPr>
                <a:t>Sự việc 1: </a:t>
              </a:r>
              <a:r>
                <a:rPr lang="en-US" altLang="vi-VN" sz="4400" cap="none" spc="0">
                  <a:ln w="0"/>
                  <a:solidFill>
                    <a:schemeClr val="tx1"/>
                  </a:solidFill>
                </a:rPr>
                <a:t>Cậu bé gặp ông lão ăn xin ở trên phố</a:t>
              </a:r>
              <a:r>
                <a:rPr lang="vi-VN" sz="4400" cap="none" spc="0">
                  <a:ln w="0"/>
                  <a:solidFill>
                    <a:schemeClr val="tx1"/>
                  </a:solidFill>
                </a:rPr>
                <a:t>.</a:t>
              </a:r>
              <a:endParaRPr lang="vi-VN" sz="4400" cap="none" spc="0">
                <a:ln w="0"/>
                <a:solidFill>
                  <a:schemeClr val="tx1"/>
                </a:solidFill>
              </a:endParaRPr>
            </a:p>
            <a:p>
              <a:r>
                <a:rPr lang="vi-VN" sz="4400" b="1">
                  <a:ln w="0"/>
                </a:rPr>
                <a:t>Kết quả: </a:t>
              </a:r>
              <a:r>
                <a:rPr lang="en-US" altLang="vi-VN" sz="4400">
                  <a:ln w="0"/>
                </a:rPr>
                <a:t>Cậu muốn giúp ông lão</a:t>
              </a:r>
              <a:r>
                <a:rPr lang="vi-VN" sz="4400">
                  <a:ln w="0"/>
                </a:rPr>
                <a:t>.</a:t>
              </a:r>
              <a:endParaRPr lang="vi-VN" sz="4400" cap="none" spc="0">
                <a:ln w="0"/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Nhóm 28"/>
          <p:cNvGrpSpPr/>
          <p:nvPr/>
        </p:nvGrpSpPr>
        <p:grpSpPr>
          <a:xfrm>
            <a:off x="3531841" y="4911301"/>
            <a:ext cx="13813102" cy="2259546"/>
            <a:chOff x="11072435" y="4349740"/>
            <a:chExt cx="6226676" cy="1702428"/>
          </a:xfrm>
        </p:grpSpPr>
        <p:sp>
          <p:nvSpPr>
            <p:cNvPr id="30" name="Hình chữ nhật: Góc Tròn 29"/>
            <p:cNvSpPr/>
            <p:nvPr/>
          </p:nvSpPr>
          <p:spPr>
            <a:xfrm>
              <a:off x="11072435" y="4357595"/>
              <a:ext cx="6226676" cy="1694573"/>
            </a:xfrm>
            <a:prstGeom prst="roundRect">
              <a:avLst/>
            </a:prstGeom>
            <a:noFill/>
            <a:ln w="762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/>
            </a:p>
          </p:txBody>
        </p:sp>
        <p:sp>
          <p:nvSpPr>
            <p:cNvPr id="31" name="Hình chữ nhật 30"/>
            <p:cNvSpPr/>
            <p:nvPr/>
          </p:nvSpPr>
          <p:spPr>
            <a:xfrm>
              <a:off x="11099194" y="4349740"/>
              <a:ext cx="6199917" cy="108891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vi-VN" sz="4400" b="1" cap="none" spc="0">
                  <a:ln w="0"/>
                  <a:solidFill>
                    <a:schemeClr val="tx1"/>
                  </a:solidFill>
                </a:rPr>
                <a:t>Sự việc 2: </a:t>
              </a:r>
              <a:r>
                <a:rPr lang="en-US" altLang="vi-VN" sz="4400" cap="none" spc="0">
                  <a:ln w="0"/>
                  <a:solidFill>
                    <a:schemeClr val="tx1"/>
                  </a:solidFill>
                </a:rPr>
                <a:t>Cậu bé không tìm được gì để cho ông lão</a:t>
              </a:r>
              <a:r>
                <a:rPr lang="vi-VN" sz="4400">
                  <a:ln w="0"/>
                </a:rPr>
                <a:t>. </a:t>
              </a:r>
              <a:endParaRPr lang="vi-VN" sz="4400" cap="none" spc="0">
                <a:ln w="0"/>
                <a:solidFill>
                  <a:schemeClr val="tx1"/>
                </a:solidFill>
              </a:endParaRPr>
            </a:p>
            <a:p>
              <a:r>
                <a:rPr lang="vi-VN" sz="4400" b="1">
                  <a:ln w="0"/>
                </a:rPr>
                <a:t>Kết quả: </a:t>
              </a:r>
              <a:r>
                <a:rPr lang="en-US" altLang="vi-VN" sz="4400">
                  <a:ln w="0"/>
                </a:rPr>
                <a:t>Cậu xin lỗi vì không giúp được ông lão</a:t>
              </a:r>
              <a:r>
                <a:rPr lang="vi-VN" sz="4400">
                  <a:ln w="0"/>
                </a:rPr>
                <a:t>.</a:t>
              </a:r>
              <a:endParaRPr lang="vi-VN" sz="4400" cap="none" spc="0">
                <a:ln w="0"/>
                <a:solidFill>
                  <a:schemeClr val="tx1"/>
                </a:solidFill>
              </a:endParaRPr>
            </a:p>
          </p:txBody>
        </p:sp>
      </p:grpSp>
      <p:grpSp>
        <p:nvGrpSpPr>
          <p:cNvPr id="32" name="Nhóm 31"/>
          <p:cNvGrpSpPr/>
          <p:nvPr/>
        </p:nvGrpSpPr>
        <p:grpSpPr>
          <a:xfrm>
            <a:off x="3539033" y="7380728"/>
            <a:ext cx="13913558" cy="2258572"/>
            <a:chOff x="11072435" y="6210300"/>
            <a:chExt cx="6453565" cy="1701694"/>
          </a:xfrm>
        </p:grpSpPr>
        <p:sp>
          <p:nvSpPr>
            <p:cNvPr id="33" name="Hình chữ nhật: Góc Tròn 32"/>
            <p:cNvSpPr/>
            <p:nvPr/>
          </p:nvSpPr>
          <p:spPr>
            <a:xfrm flipV="1">
              <a:off x="11072435" y="6217421"/>
              <a:ext cx="6406972" cy="1694573"/>
            </a:xfrm>
            <a:prstGeom prst="roundRect">
              <a:avLst/>
            </a:prstGeom>
            <a:noFill/>
            <a:ln w="762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/>
            </a:p>
          </p:txBody>
        </p:sp>
        <p:sp>
          <p:nvSpPr>
            <p:cNvPr id="34" name="Hình chữ nhật 33"/>
            <p:cNvSpPr/>
            <p:nvPr/>
          </p:nvSpPr>
          <p:spPr>
            <a:xfrm>
              <a:off x="11119028" y="6210300"/>
              <a:ext cx="6406972" cy="159940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vi-VN" sz="4400" b="1" cap="none" spc="0">
                  <a:ln w="0"/>
                  <a:solidFill>
                    <a:schemeClr val="tx1"/>
                  </a:solidFill>
                </a:rPr>
                <a:t>Sự việc 3: </a:t>
              </a:r>
              <a:r>
                <a:rPr lang="vi-VN" sz="4400" cap="none" spc="0">
                  <a:ln w="0"/>
                  <a:solidFill>
                    <a:schemeClr val="tx1"/>
                  </a:solidFill>
                </a:rPr>
                <a:t>Ông lão cảm ơn </a:t>
              </a:r>
              <a:r>
                <a:rPr lang="en-US" altLang="vi-VN" sz="4400" cap="none" spc="0">
                  <a:ln w="0"/>
                  <a:solidFill>
                    <a:schemeClr val="tx1"/>
                  </a:solidFill>
                </a:rPr>
                <a:t>cậu bé</a:t>
              </a:r>
              <a:r>
                <a:rPr lang="vi-VN" sz="4400" cap="none" spc="0">
                  <a:ln w="0"/>
                  <a:solidFill>
                    <a:schemeClr val="tx1"/>
                  </a:solidFill>
                </a:rPr>
                <a:t>. </a:t>
              </a:r>
              <a:endParaRPr lang="vi-VN" sz="4400">
                <a:ln w="0"/>
              </a:endParaRPr>
            </a:p>
            <a:p>
              <a:r>
                <a:rPr lang="vi-VN" sz="4400" b="1">
                  <a:ln w="0"/>
                </a:rPr>
                <a:t>Kết quả: </a:t>
              </a:r>
              <a:r>
                <a:rPr lang="vi-VN" sz="4400">
                  <a:ln w="0"/>
                </a:rPr>
                <a:t>C</a:t>
              </a:r>
              <a:r>
                <a:rPr lang="en-US" altLang="vi-VN" sz="4400">
                  <a:ln w="0"/>
                </a:rPr>
                <a:t>ậu</a:t>
              </a:r>
              <a:r>
                <a:rPr lang="vi-VN" sz="4400">
                  <a:ln w="0"/>
                </a:rPr>
                <a:t> cảm thấy mình như nhận được chút gì của ông lão.</a:t>
              </a:r>
              <a:endParaRPr lang="vi-VN" sz="4400" cap="none" spc="0">
                <a:ln w="0"/>
                <a:solidFill>
                  <a:schemeClr val="tx1"/>
                </a:solidFill>
              </a:endParaRPr>
            </a:p>
          </p:txBody>
        </p:sp>
      </p:grpSp>
      <p:sp>
        <p:nvSpPr>
          <p:cNvPr id="42" name="Hình tự do: Hình 41"/>
          <p:cNvSpPr/>
          <p:nvPr/>
        </p:nvSpPr>
        <p:spPr>
          <a:xfrm>
            <a:off x="2388857" y="3498153"/>
            <a:ext cx="1140443" cy="1645348"/>
          </a:xfrm>
          <a:custGeom>
            <a:avLst/>
            <a:gdLst>
              <a:gd name="connsiteX0" fmla="*/ 21080 w 1140443"/>
              <a:gd name="connsiteY0" fmla="*/ 1716784 h 1767101"/>
              <a:gd name="connsiteX1" fmla="*/ 21080 w 1140443"/>
              <a:gd name="connsiteY1" fmla="*/ 1621534 h 1767101"/>
              <a:gd name="connsiteX2" fmla="*/ 240155 w 1140443"/>
              <a:gd name="connsiteY2" fmla="*/ 488059 h 1767101"/>
              <a:gd name="connsiteX3" fmla="*/ 1078355 w 1140443"/>
              <a:gd name="connsiteY3" fmla="*/ 30859 h 1767101"/>
              <a:gd name="connsiteX4" fmla="*/ 1078355 w 1140443"/>
              <a:gd name="connsiteY4" fmla="*/ 40384 h 1767101"/>
              <a:gd name="connsiteX5" fmla="*/ 1078355 w 1140443"/>
              <a:gd name="connsiteY5" fmla="*/ 40384 h 1767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40443" h="1767101">
                <a:moveTo>
                  <a:pt x="21080" y="1716784"/>
                </a:moveTo>
                <a:cubicBezTo>
                  <a:pt x="2823" y="1771553"/>
                  <a:pt x="-15433" y="1826322"/>
                  <a:pt x="21080" y="1621534"/>
                </a:cubicBezTo>
                <a:cubicBezTo>
                  <a:pt x="57593" y="1416746"/>
                  <a:pt x="63943" y="753171"/>
                  <a:pt x="240155" y="488059"/>
                </a:cubicBezTo>
                <a:cubicBezTo>
                  <a:pt x="416368" y="222946"/>
                  <a:pt x="1078355" y="30859"/>
                  <a:pt x="1078355" y="30859"/>
                </a:cubicBezTo>
                <a:cubicBezTo>
                  <a:pt x="1218055" y="-43753"/>
                  <a:pt x="1078355" y="40384"/>
                  <a:pt x="1078355" y="40384"/>
                </a:cubicBezTo>
                <a:lnTo>
                  <a:pt x="1078355" y="40384"/>
                </a:lnTo>
              </a:path>
            </a:pathLst>
          </a:cu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44" name="Đường nối Thẳng 43"/>
          <p:cNvCxnSpPr>
            <a:stCxn id="39" idx="6"/>
          </p:cNvCxnSpPr>
          <p:nvPr/>
        </p:nvCxnSpPr>
        <p:spPr>
          <a:xfrm>
            <a:off x="2976132" y="5903510"/>
            <a:ext cx="555709" cy="0"/>
          </a:xfrm>
          <a:prstGeom prst="line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7" name="Hình tự do: Hình 46"/>
          <p:cNvSpPr/>
          <p:nvPr/>
        </p:nvSpPr>
        <p:spPr>
          <a:xfrm>
            <a:off x="2228850" y="6734175"/>
            <a:ext cx="1300450" cy="2190750"/>
          </a:xfrm>
          <a:custGeom>
            <a:avLst/>
            <a:gdLst>
              <a:gd name="connsiteX0" fmla="*/ 0 w 1295400"/>
              <a:gd name="connsiteY0" fmla="*/ 0 h 2190750"/>
              <a:gd name="connsiteX1" fmla="*/ 276225 w 1295400"/>
              <a:gd name="connsiteY1" fmla="*/ 1447800 h 2190750"/>
              <a:gd name="connsiteX2" fmla="*/ 1295400 w 1295400"/>
              <a:gd name="connsiteY2" fmla="*/ 2190750 h 2190750"/>
              <a:gd name="connsiteX3" fmla="*/ 1295400 w 1295400"/>
              <a:gd name="connsiteY3" fmla="*/ 2190750 h 2190750"/>
              <a:gd name="connsiteX4" fmla="*/ 1295400 w 1295400"/>
              <a:gd name="connsiteY4" fmla="*/ 2190750 h 2190750"/>
              <a:gd name="connsiteX5" fmla="*/ 1295400 w 1295400"/>
              <a:gd name="connsiteY5" fmla="*/ 2190750 h 2190750"/>
              <a:gd name="connsiteX6" fmla="*/ 1295400 w 1295400"/>
              <a:gd name="connsiteY6" fmla="*/ 2190750 h 2190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5400" h="2190750">
                <a:moveTo>
                  <a:pt x="0" y="0"/>
                </a:moveTo>
                <a:cubicBezTo>
                  <a:pt x="30162" y="541337"/>
                  <a:pt x="60325" y="1082675"/>
                  <a:pt x="276225" y="1447800"/>
                </a:cubicBezTo>
                <a:cubicBezTo>
                  <a:pt x="492125" y="1812925"/>
                  <a:pt x="1295400" y="2190750"/>
                  <a:pt x="1295400" y="2190750"/>
                </a:cubicBezTo>
                <a:lnTo>
                  <a:pt x="1295400" y="2190750"/>
                </a:lnTo>
                <a:lnTo>
                  <a:pt x="1295400" y="2190750"/>
                </a:lnTo>
                <a:lnTo>
                  <a:pt x="1295400" y="2190750"/>
                </a:lnTo>
                <a:lnTo>
                  <a:pt x="1295400" y="2190750"/>
                </a:lnTo>
              </a:path>
            </a:pathLst>
          </a:cu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40" name="Nhóm 39"/>
          <p:cNvGrpSpPr/>
          <p:nvPr/>
        </p:nvGrpSpPr>
        <p:grpSpPr>
          <a:xfrm>
            <a:off x="685800" y="4921727"/>
            <a:ext cx="2290332" cy="1864865"/>
            <a:chOff x="10156173" y="3474907"/>
            <a:chExt cx="6705600" cy="4792794"/>
          </a:xfrm>
        </p:grpSpPr>
        <p:sp>
          <p:nvSpPr>
            <p:cNvPr id="39" name="Hình Bầu dục 38"/>
            <p:cNvSpPr/>
            <p:nvPr/>
          </p:nvSpPr>
          <p:spPr>
            <a:xfrm>
              <a:off x="10156173" y="3728573"/>
              <a:ext cx="6705600" cy="4539128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38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56" t="1247" r="8317" b="-1247"/>
            <a:stretch>
              <a:fillRect/>
            </a:stretch>
          </p:blipFill>
          <p:spPr bwMode="auto">
            <a:xfrm>
              <a:off x="10910963" y="3474907"/>
              <a:ext cx="5548237" cy="40356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BA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  <a14:imgEffect>
                      <a14:colorTemperature colorTemp="88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28002" y="1720351"/>
            <a:ext cx="15059798" cy="8169737"/>
          </a:xfrm>
          <a:prstGeom prst="rect">
            <a:avLst/>
          </a:prstGeom>
        </p:spPr>
      </p:pic>
      <p:grpSp>
        <p:nvGrpSpPr>
          <p:cNvPr id="24" name="Nhóm 23"/>
          <p:cNvGrpSpPr/>
          <p:nvPr/>
        </p:nvGrpSpPr>
        <p:grpSpPr>
          <a:xfrm>
            <a:off x="304800" y="114300"/>
            <a:ext cx="17602200" cy="10058400"/>
            <a:chOff x="304800" y="266700"/>
            <a:chExt cx="17602200" cy="9623388"/>
          </a:xfrm>
        </p:grpSpPr>
        <p:sp>
          <p:nvSpPr>
            <p:cNvPr id="6" name="Hình chữ nhật: Góc Tròn 5"/>
            <p:cNvSpPr/>
            <p:nvPr/>
          </p:nvSpPr>
          <p:spPr>
            <a:xfrm>
              <a:off x="304800" y="266700"/>
              <a:ext cx="17602200" cy="9623388"/>
            </a:xfrm>
            <a:prstGeom prst="roundRect">
              <a:avLst>
                <a:gd name="adj" fmla="val 2893"/>
              </a:avLst>
            </a:prstGeom>
            <a:solidFill>
              <a:srgbClr val="71AF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5" name="Hình chữ nhật 14"/>
            <p:cNvSpPr/>
            <p:nvPr/>
          </p:nvSpPr>
          <p:spPr>
            <a:xfrm>
              <a:off x="609600" y="495300"/>
              <a:ext cx="17068800" cy="914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7" name="Hình chữ nhật 16"/>
            <p:cNvSpPr/>
            <p:nvPr/>
          </p:nvSpPr>
          <p:spPr>
            <a:xfrm>
              <a:off x="8991600" y="266700"/>
              <a:ext cx="228600" cy="9525000"/>
            </a:xfrm>
            <a:prstGeom prst="rect">
              <a:avLst/>
            </a:prstGeom>
            <a:solidFill>
              <a:srgbClr val="71AF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2" name="Nhóm 1"/>
          <p:cNvGrpSpPr/>
          <p:nvPr/>
        </p:nvGrpSpPr>
        <p:grpSpPr>
          <a:xfrm>
            <a:off x="9336088" y="403903"/>
            <a:ext cx="8266111" cy="3365077"/>
            <a:chOff x="9336088" y="403903"/>
            <a:chExt cx="8266111" cy="336507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9336088" y="460568"/>
              <a:ext cx="8266111" cy="3308412"/>
            </a:xfrm>
            <a:prstGeom prst="rect">
              <a:avLst/>
            </a:prstGeom>
          </p:spPr>
        </p:pic>
        <p:sp>
          <p:nvSpPr>
            <p:cNvPr id="4" name="Hình chữ nhật 3"/>
            <p:cNvSpPr/>
            <p:nvPr/>
          </p:nvSpPr>
          <p:spPr>
            <a:xfrm>
              <a:off x="9336088" y="403903"/>
              <a:ext cx="7351712" cy="286232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vi-VN" sz="6000" b="0" cap="none" spc="0">
                  <a:ln w="0"/>
                  <a:solidFill>
                    <a:schemeClr val="bg1"/>
                  </a:solidFill>
                </a:rPr>
                <a:t>c. Tìm đoạn văn nêu suy nghĩ, cảm xúc của tác giả. </a:t>
              </a:r>
              <a:endParaRPr lang="vi-VN" sz="6000" b="0" cap="none" spc="0">
                <a:ln w="0"/>
                <a:solidFill>
                  <a:schemeClr val="bg1"/>
                </a:solidFill>
              </a:endParaRPr>
            </a:p>
          </p:txBody>
        </p:sp>
      </p:grpSp>
      <p:pic>
        <p:nvPicPr>
          <p:cNvPr id="8" name="Hình ảnh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3603" y="353234"/>
            <a:ext cx="8049397" cy="9438465"/>
          </a:xfrm>
          <a:prstGeom prst="roundRect">
            <a:avLst>
              <a:gd name="adj" fmla="val 12799"/>
            </a:avLst>
          </a:prstGeom>
        </p:spPr>
      </p:pic>
      <p:sp>
        <p:nvSpPr>
          <p:cNvPr id="18" name="Hình chữ nhật 17"/>
          <p:cNvSpPr/>
          <p:nvPr/>
        </p:nvSpPr>
        <p:spPr>
          <a:xfrm>
            <a:off x="724715" y="8316043"/>
            <a:ext cx="8113713" cy="990600"/>
          </a:xfrm>
          <a:prstGeom prst="rect">
            <a:avLst/>
          </a:prstGeom>
          <a:solidFill>
            <a:srgbClr val="FFC00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Hình chữ nhật 18"/>
          <p:cNvSpPr/>
          <p:nvPr/>
        </p:nvSpPr>
        <p:spPr>
          <a:xfrm>
            <a:off x="9789994" y="3876314"/>
            <a:ext cx="69557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0" i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Khi ấy … của ông lão.</a:t>
            </a:r>
            <a:endParaRPr lang="vi-VN" sz="5400" b="0" i="1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2603" y="4906978"/>
            <a:ext cx="2819400" cy="4548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B6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2502787" y="-117196"/>
            <a:ext cx="12928451" cy="1026195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884337" y="7011572"/>
            <a:ext cx="3692649" cy="380685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3692649" cy="380685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828575" y="5451445"/>
            <a:ext cx="3692649" cy="380685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028848" y="5013783"/>
            <a:ext cx="3394034" cy="527321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3768" y="6945288"/>
            <a:ext cx="3737821" cy="3270593"/>
          </a:xfrm>
          <a:prstGeom prst="rect">
            <a:avLst/>
          </a:prstGeom>
        </p:spPr>
      </p:pic>
      <p:pic>
        <p:nvPicPr>
          <p:cNvPr id="19" name="Hình ảnh 18"/>
          <p:cNvPicPr>
            <a:picLocks noChangeAspect="1"/>
          </p:cNvPicPr>
          <p:nvPr/>
        </p:nvPicPr>
        <p:blipFill rotWithShape="1">
          <a:blip r:embed="rId7"/>
          <a:srcRect b="33879"/>
          <a:stretch>
            <a:fillRect/>
          </a:stretch>
        </p:blipFill>
        <p:spPr>
          <a:xfrm>
            <a:off x="1386167" y="815701"/>
            <a:ext cx="15515665" cy="4635744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30122" y="4701283"/>
            <a:ext cx="5027756" cy="5027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000">
        <p15:prstTrans prst="drape" invX="1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BA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Nhóm 6"/>
          <p:cNvGrpSpPr/>
          <p:nvPr/>
        </p:nvGrpSpPr>
        <p:grpSpPr>
          <a:xfrm>
            <a:off x="228600" y="-28575"/>
            <a:ext cx="17602200" cy="10058400"/>
            <a:chOff x="304800" y="266700"/>
            <a:chExt cx="17602200" cy="9623388"/>
          </a:xfrm>
        </p:grpSpPr>
        <p:sp>
          <p:nvSpPr>
            <p:cNvPr id="9" name="Hình chữ nhật: Góc Tròn 8"/>
            <p:cNvSpPr/>
            <p:nvPr/>
          </p:nvSpPr>
          <p:spPr>
            <a:xfrm>
              <a:off x="304800" y="266700"/>
              <a:ext cx="17602200" cy="9623388"/>
            </a:xfrm>
            <a:prstGeom prst="roundRect">
              <a:avLst>
                <a:gd name="adj" fmla="val 2893"/>
              </a:avLst>
            </a:prstGeom>
            <a:solidFill>
              <a:srgbClr val="71AF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" name="Hình chữ nhật 9"/>
            <p:cNvSpPr/>
            <p:nvPr/>
          </p:nvSpPr>
          <p:spPr>
            <a:xfrm>
              <a:off x="609600" y="495300"/>
              <a:ext cx="17068800" cy="914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2" name="Nhóm 1"/>
          <p:cNvGrpSpPr/>
          <p:nvPr/>
        </p:nvGrpSpPr>
        <p:grpSpPr>
          <a:xfrm>
            <a:off x="838201" y="460567"/>
            <a:ext cx="16535400" cy="1177733"/>
            <a:chOff x="9336088" y="460567"/>
            <a:chExt cx="8266111" cy="117773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/>
            </a:stretch>
          </p:blipFill>
          <p:spPr>
            <a:xfrm>
              <a:off x="9336088" y="460567"/>
              <a:ext cx="8266111" cy="1177733"/>
            </a:xfrm>
            <a:prstGeom prst="rect">
              <a:avLst/>
            </a:prstGeom>
          </p:spPr>
        </p:pic>
        <p:sp>
          <p:nvSpPr>
            <p:cNvPr id="4" name="Hình chữ nhật 3"/>
            <p:cNvSpPr/>
            <p:nvPr/>
          </p:nvSpPr>
          <p:spPr>
            <a:xfrm>
              <a:off x="9336088" y="460567"/>
              <a:ext cx="7627367" cy="101566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vi-VN" sz="6000" b="0" cap="none" spc="0">
                  <a:ln w="0"/>
                  <a:solidFill>
                    <a:schemeClr val="bg1"/>
                  </a:solidFill>
                </a:rPr>
                <a:t>Ghi lại một kỉ niệm mùa hè mà em nhớ nhất.</a:t>
              </a:r>
              <a:endParaRPr lang="vi-VN" sz="6000" b="0" cap="none" spc="0">
                <a:ln w="0"/>
                <a:solidFill>
                  <a:schemeClr val="bg1"/>
                </a:solidFill>
              </a:endParaRPr>
            </a:p>
          </p:txBody>
        </p:sp>
      </p:grpSp>
      <p:pic>
        <p:nvPicPr>
          <p:cNvPr id="5" name="Hình ảnh 4"/>
          <p:cNvPicPr>
            <a:picLocks noChangeAspect="1"/>
          </p:cNvPicPr>
          <p:nvPr/>
        </p:nvPicPr>
        <p:blipFill rotWithShape="1">
          <a:blip r:embed="rId3"/>
          <a:srcRect l="3703" t="3062" r="587" b="5981"/>
          <a:stretch>
            <a:fillRect/>
          </a:stretch>
        </p:blipFill>
        <p:spPr>
          <a:xfrm>
            <a:off x="2569691" y="1623134"/>
            <a:ext cx="13148617" cy="788670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B6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4090499" y="1745572"/>
            <a:ext cx="3168801" cy="117641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046334" y="3252551"/>
            <a:ext cx="3965028" cy="158601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408273" y="-117197"/>
            <a:ext cx="12928451" cy="1026195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884337" y="7011572"/>
            <a:ext cx="3692649" cy="380685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0"/>
            <a:ext cx="3692649" cy="38068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4595351" y="-350921"/>
            <a:ext cx="3692649" cy="380685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828575" y="5451445"/>
            <a:ext cx="3692649" cy="380685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028848" y="5013783"/>
            <a:ext cx="3394034" cy="527321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565114" y="6698557"/>
            <a:ext cx="4446248" cy="41148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508295" y="1552506"/>
            <a:ext cx="8735807" cy="429146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65491" y="6857599"/>
            <a:ext cx="4339105" cy="3796717"/>
          </a:xfrm>
          <a:prstGeom prst="rect">
            <a:avLst/>
          </a:prstGeom>
        </p:spPr>
      </p:pic>
      <p:pic>
        <p:nvPicPr>
          <p:cNvPr id="19" name="Hình ảnh 18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69" b="21322"/>
          <a:stretch>
            <a:fillRect/>
          </a:stretch>
        </p:blipFill>
        <p:spPr>
          <a:xfrm>
            <a:off x="6590811" y="5843971"/>
            <a:ext cx="4805393" cy="3109529"/>
          </a:xfrm>
          <a:prstGeom prst="roundRect">
            <a:avLst>
              <a:gd name="adj" fmla="val 50000"/>
            </a:avLst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000">
        <p15:prstTrans prst="drape" invX="1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B6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2408273" y="-117197"/>
            <a:ext cx="12928451" cy="1026195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884337" y="7011572"/>
            <a:ext cx="3692649" cy="380685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3692649" cy="380685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828575" y="5451445"/>
            <a:ext cx="3692649" cy="380685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028848" y="5013783"/>
            <a:ext cx="3394034" cy="527321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5491" y="6857599"/>
            <a:ext cx="4339105" cy="3796717"/>
          </a:xfrm>
          <a:prstGeom prst="rect">
            <a:avLst/>
          </a:prstGeom>
        </p:spPr>
      </p:pic>
      <p:pic>
        <p:nvPicPr>
          <p:cNvPr id="24" name="Hình ảnh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9687" y="633370"/>
            <a:ext cx="15765622" cy="7346317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185" y="4470640"/>
            <a:ext cx="7920929" cy="600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000">
        <p15:prstTrans prst="drape" invX="1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BA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5176045" y="3264142"/>
            <a:ext cx="3088589" cy="1235436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398626" y="1900492"/>
            <a:ext cx="2798172" cy="111926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 l="685" r="685"/>
          <a:stretch>
            <a:fillRect/>
          </a:stretch>
        </p:blipFill>
        <p:spPr>
          <a:xfrm rot="5400000">
            <a:off x="3609632" y="-3609591"/>
            <a:ext cx="10573478" cy="1695445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938450">
            <a:off x="747184" y="202929"/>
            <a:ext cx="1761636" cy="186581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773400" y="7814870"/>
            <a:ext cx="2651000" cy="248531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471892" y="-373418"/>
            <a:ext cx="3692649" cy="380685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10553" y="6707605"/>
            <a:ext cx="3692649" cy="380685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6233855" y="4867638"/>
            <a:ext cx="1974975" cy="380685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335910" y="613812"/>
            <a:ext cx="2844846" cy="1137938"/>
          </a:xfrm>
          <a:prstGeom prst="rect">
            <a:avLst/>
          </a:prstGeom>
        </p:spPr>
      </p:pic>
      <p:sp>
        <p:nvSpPr>
          <p:cNvPr id="14" name="Hình chữ nhật 13"/>
          <p:cNvSpPr/>
          <p:nvPr/>
        </p:nvSpPr>
        <p:spPr>
          <a:xfrm>
            <a:off x="16247514" y="396912"/>
            <a:ext cx="70403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>
                <a:ln w="0"/>
                <a:solidFill>
                  <a:schemeClr val="bg1"/>
                </a:solidFill>
              </a:rPr>
              <a:t>a</a:t>
            </a:r>
            <a:endParaRPr lang="vi-VN" sz="8000" b="1" cap="none" spc="0">
              <a:ln w="0"/>
              <a:solidFill>
                <a:schemeClr val="bg1"/>
              </a:solidFill>
            </a:endParaRPr>
          </a:p>
        </p:txBody>
      </p:sp>
      <p:sp>
        <p:nvSpPr>
          <p:cNvPr id="15" name="Hình chữ nhật 14"/>
          <p:cNvSpPr/>
          <p:nvPr/>
        </p:nvSpPr>
        <p:spPr>
          <a:xfrm>
            <a:off x="1984455" y="1553170"/>
            <a:ext cx="142494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>
                <a:ln w="0"/>
              </a:rPr>
              <a:t>1. Đọc bài văn sau và trả lời câu hỏi</a:t>
            </a:r>
            <a:endParaRPr lang="vi-VN" sz="5400" b="1" cap="none" spc="0">
              <a:ln w="0"/>
              <a:solidFill>
                <a:schemeClr val="tx1"/>
              </a:solidFill>
            </a:endParaRPr>
          </a:p>
        </p:txBody>
      </p:sp>
      <p:pic>
        <p:nvPicPr>
          <p:cNvPr id="16" name="Hình ảnh 15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40000"/>
                    </a14:imgEffect>
                    <a14:imgEffect>
                      <a14:colorTemperature colorTemp="88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00200" y="2420412"/>
            <a:ext cx="14521915" cy="725277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-148030" y="6346249"/>
            <a:ext cx="2605427" cy="42255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000">
        <p15:prstTrans prst="drape" invX="1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BA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5176045" y="3264142"/>
            <a:ext cx="3088589" cy="1235436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398626" y="1900492"/>
            <a:ext cx="2798172" cy="111926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 l="685" r="685"/>
          <a:stretch>
            <a:fillRect/>
          </a:stretch>
        </p:blipFill>
        <p:spPr>
          <a:xfrm rot="5400000">
            <a:off x="3609632" y="-3609591"/>
            <a:ext cx="10573478" cy="1695445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938450">
            <a:off x="747184" y="202929"/>
            <a:ext cx="1761636" cy="186581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471892" y="-373418"/>
            <a:ext cx="3692649" cy="380685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10553" y="6707605"/>
            <a:ext cx="3692649" cy="380685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233855" y="4867638"/>
            <a:ext cx="1974975" cy="380685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335910" y="613812"/>
            <a:ext cx="2844846" cy="1137938"/>
          </a:xfrm>
          <a:prstGeom prst="rect">
            <a:avLst/>
          </a:prstGeom>
        </p:spPr>
      </p:pic>
      <p:sp>
        <p:nvSpPr>
          <p:cNvPr id="14" name="Hình chữ nhật 13"/>
          <p:cNvSpPr/>
          <p:nvPr/>
        </p:nvSpPr>
        <p:spPr>
          <a:xfrm>
            <a:off x="16247514" y="396912"/>
            <a:ext cx="70403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>
                <a:ln w="0"/>
                <a:solidFill>
                  <a:schemeClr val="bg1"/>
                </a:solidFill>
              </a:rPr>
              <a:t>a</a:t>
            </a:r>
            <a:endParaRPr lang="vi-VN" sz="8000" b="1" cap="none" spc="0">
              <a:ln w="0"/>
              <a:solidFill>
                <a:schemeClr val="bg1"/>
              </a:solidFill>
            </a:endParaRPr>
          </a:p>
        </p:txBody>
      </p:sp>
      <p:pic>
        <p:nvPicPr>
          <p:cNvPr id="11" name="Hình ảnh 1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  <a14:imgEffect>
                      <a14:colorTemperature colorTemp="88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28002" y="1720351"/>
            <a:ext cx="15059798" cy="81697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-205641" y="6462098"/>
            <a:ext cx="2347262" cy="380685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BA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210553" y="6707605"/>
            <a:ext cx="3692649" cy="380685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6233855" y="4867638"/>
            <a:ext cx="1974975" cy="3806855"/>
          </a:xfrm>
          <a:prstGeom prst="rect">
            <a:avLst/>
          </a:prstGeom>
        </p:spPr>
      </p:pic>
      <p:pic>
        <p:nvPicPr>
          <p:cNvPr id="11" name="Hình ảnh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  <a14:imgEffect>
                      <a14:colorTemperature colorTemp="88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28002" y="1720351"/>
            <a:ext cx="15059798" cy="8169737"/>
          </a:xfrm>
          <a:prstGeom prst="rect">
            <a:avLst/>
          </a:prstGeom>
        </p:spPr>
      </p:pic>
      <p:grpSp>
        <p:nvGrpSpPr>
          <p:cNvPr id="24" name="Nhóm 23"/>
          <p:cNvGrpSpPr/>
          <p:nvPr/>
        </p:nvGrpSpPr>
        <p:grpSpPr>
          <a:xfrm>
            <a:off x="304800" y="114300"/>
            <a:ext cx="17602200" cy="10058400"/>
            <a:chOff x="304800" y="266700"/>
            <a:chExt cx="17602200" cy="9623388"/>
          </a:xfrm>
        </p:grpSpPr>
        <p:sp>
          <p:nvSpPr>
            <p:cNvPr id="6" name="Hình chữ nhật: Góc Tròn 5"/>
            <p:cNvSpPr/>
            <p:nvPr/>
          </p:nvSpPr>
          <p:spPr>
            <a:xfrm>
              <a:off x="304800" y="266700"/>
              <a:ext cx="17602200" cy="9623388"/>
            </a:xfrm>
            <a:prstGeom prst="roundRect">
              <a:avLst>
                <a:gd name="adj" fmla="val 2893"/>
              </a:avLst>
            </a:prstGeom>
            <a:solidFill>
              <a:srgbClr val="71AF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5" name="Hình chữ nhật 14"/>
            <p:cNvSpPr/>
            <p:nvPr/>
          </p:nvSpPr>
          <p:spPr>
            <a:xfrm>
              <a:off x="609600" y="495300"/>
              <a:ext cx="17068800" cy="914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7" name="Hình chữ nhật 16"/>
            <p:cNvSpPr/>
            <p:nvPr/>
          </p:nvSpPr>
          <p:spPr>
            <a:xfrm>
              <a:off x="8991600" y="266700"/>
              <a:ext cx="228600" cy="9525000"/>
            </a:xfrm>
            <a:prstGeom prst="rect">
              <a:avLst/>
            </a:prstGeom>
            <a:solidFill>
              <a:srgbClr val="71AF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18" name="Hình ảnh 1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2394" y="603496"/>
            <a:ext cx="8259206" cy="4151616"/>
          </a:xfrm>
          <a:prstGeom prst="rect">
            <a:avLst/>
          </a:prstGeom>
        </p:spPr>
      </p:pic>
      <p:pic>
        <p:nvPicPr>
          <p:cNvPr id="19" name="Hình ảnh 1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8025" y="4775600"/>
            <a:ext cx="8245150" cy="4987162"/>
          </a:xfrm>
          <a:prstGeom prst="rect">
            <a:avLst/>
          </a:prstGeom>
        </p:spPr>
      </p:pic>
      <p:grpSp>
        <p:nvGrpSpPr>
          <p:cNvPr id="25" name="Nhóm 24"/>
          <p:cNvGrpSpPr/>
          <p:nvPr/>
        </p:nvGrpSpPr>
        <p:grpSpPr>
          <a:xfrm>
            <a:off x="9314445" y="568126"/>
            <a:ext cx="8363954" cy="1196712"/>
            <a:chOff x="9314445" y="568126"/>
            <a:chExt cx="8363954" cy="1196712"/>
          </a:xfrm>
        </p:grpSpPr>
        <p:pic>
          <p:nvPicPr>
            <p:cNvPr id="20" name="Picture 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9314446" y="626900"/>
              <a:ext cx="8363953" cy="1137938"/>
            </a:xfrm>
            <a:prstGeom prst="rect">
              <a:avLst/>
            </a:prstGeom>
          </p:spPr>
        </p:pic>
        <p:sp>
          <p:nvSpPr>
            <p:cNvPr id="21" name="Hình chữ nhật 20"/>
            <p:cNvSpPr/>
            <p:nvPr/>
          </p:nvSpPr>
          <p:spPr>
            <a:xfrm>
              <a:off x="9314445" y="568126"/>
              <a:ext cx="6529866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b="1" cap="none" spc="0">
                  <a:ln w="0"/>
                  <a:solidFill>
                    <a:schemeClr val="bg1"/>
                  </a:solidFill>
                </a:rPr>
                <a:t>a. Tìm trong bài văn</a:t>
              </a:r>
              <a:endParaRPr lang="vi-VN" sz="6000" b="1" cap="none" spc="0">
                <a:ln w="0"/>
                <a:solidFill>
                  <a:schemeClr val="bg1"/>
                </a:solidFill>
              </a:endParaRPr>
            </a:p>
          </p:txBody>
        </p:sp>
      </p:grpSp>
      <p:sp>
        <p:nvSpPr>
          <p:cNvPr id="23" name="Hình chữ nhật 22"/>
          <p:cNvSpPr/>
          <p:nvPr/>
        </p:nvSpPr>
        <p:spPr>
          <a:xfrm>
            <a:off x="9123130" y="1742338"/>
            <a:ext cx="8363953" cy="75097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685800" indent="-6858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vi-VN" sz="4800" b="1" cap="none" spc="0">
                <a:ln w="0"/>
                <a:solidFill>
                  <a:srgbClr val="FF0000"/>
                </a:solidFill>
              </a:rPr>
              <a:t>Phần giới thiệu câu chuyện</a:t>
            </a:r>
            <a:endParaRPr lang="vi-VN" sz="4800" b="1" cap="none" spc="0">
              <a:ln w="0"/>
              <a:solidFill>
                <a:srgbClr val="FF0000"/>
              </a:solidFill>
            </a:endParaRPr>
          </a:p>
          <a:p>
            <a:pPr marL="685800" indent="-6858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vi-VN" sz="4800" b="1">
                <a:ln w="0"/>
              </a:rPr>
              <a:t>Phần kể lại nội dung của câu chuyện.</a:t>
            </a:r>
            <a:endParaRPr lang="vi-VN" sz="4800" b="1">
              <a:ln w="0"/>
            </a:endParaRPr>
          </a:p>
          <a:p>
            <a:pPr marL="1252855" indent="-533400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vi-VN" sz="4800" b="1">
                <a:ln w="0"/>
                <a:solidFill>
                  <a:srgbClr val="0070C0"/>
                </a:solidFill>
              </a:rPr>
              <a:t>Mở đầu câu chuyện</a:t>
            </a:r>
            <a:endParaRPr lang="vi-VN" sz="4800" b="1">
              <a:ln w="0"/>
              <a:solidFill>
                <a:srgbClr val="0070C0"/>
              </a:solidFill>
            </a:endParaRPr>
          </a:p>
          <a:p>
            <a:pPr marL="1252855" indent="-533400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vi-VN" sz="4800" b="1" cap="none" spc="0">
                <a:ln w="0"/>
                <a:solidFill>
                  <a:srgbClr val="00B050"/>
                </a:solidFill>
              </a:rPr>
              <a:t>Diễn biến câu chuyện</a:t>
            </a:r>
            <a:endParaRPr lang="vi-VN" sz="4800" b="1" cap="none" spc="0">
              <a:ln w="0"/>
              <a:solidFill>
                <a:srgbClr val="00B050"/>
              </a:solidFill>
            </a:endParaRPr>
          </a:p>
          <a:p>
            <a:pPr marL="1252855" indent="-533400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vi-VN" sz="4800" b="1">
                <a:ln w="0"/>
                <a:solidFill>
                  <a:srgbClr val="7030A0"/>
                </a:solidFill>
              </a:rPr>
              <a:t>Kết thúc câu chuyện</a:t>
            </a:r>
            <a:endParaRPr lang="vi-VN" sz="4800" b="1">
              <a:ln w="0"/>
              <a:solidFill>
                <a:srgbClr val="7030A0"/>
              </a:solidFill>
            </a:endParaRPr>
          </a:p>
          <a:p>
            <a:pPr marL="685800" indent="-6858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vi-VN" sz="4800" b="1">
                <a:ln w="0"/>
                <a:solidFill>
                  <a:schemeClr val="accent6">
                    <a:lumMod val="50000"/>
                  </a:schemeClr>
                </a:solidFill>
              </a:rPr>
              <a:t>Phần nêu suy nghĩ, cảm xúc về câu chuyện</a:t>
            </a:r>
            <a:endParaRPr lang="vi-VN" sz="4800" b="1">
              <a:ln w="0"/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6" name="Hình tự do: Hình 25"/>
          <p:cNvSpPr/>
          <p:nvPr/>
        </p:nvSpPr>
        <p:spPr>
          <a:xfrm>
            <a:off x="760853" y="554482"/>
            <a:ext cx="8515674" cy="1620409"/>
          </a:xfrm>
          <a:custGeom>
            <a:avLst/>
            <a:gdLst>
              <a:gd name="connsiteX0" fmla="*/ 8533975 w 8534596"/>
              <a:gd name="connsiteY0" fmla="*/ 1491134 h 1508967"/>
              <a:gd name="connsiteX1" fmla="*/ 8156903 w 8534596"/>
              <a:gd name="connsiteY1" fmla="*/ 642722 h 1508967"/>
              <a:gd name="connsiteX2" fmla="*/ 8090915 w 8534596"/>
              <a:gd name="connsiteY2" fmla="*/ 114821 h 1508967"/>
              <a:gd name="connsiteX3" fmla="*/ 6705175 w 8534596"/>
              <a:gd name="connsiteY3" fmla="*/ 20553 h 1508967"/>
              <a:gd name="connsiteX4" fmla="*/ 3452927 w 8534596"/>
              <a:gd name="connsiteY4" fmla="*/ 1699 h 1508967"/>
              <a:gd name="connsiteX5" fmla="*/ 860556 w 8534596"/>
              <a:gd name="connsiteY5" fmla="*/ 48833 h 1508967"/>
              <a:gd name="connsiteX6" fmla="*/ 285521 w 8534596"/>
              <a:gd name="connsiteY6" fmla="*/ 95967 h 1508967"/>
              <a:gd name="connsiteX7" fmla="*/ 181826 w 8534596"/>
              <a:gd name="connsiteY7" fmla="*/ 284504 h 1508967"/>
              <a:gd name="connsiteX8" fmla="*/ 59278 w 8534596"/>
              <a:gd name="connsiteY8" fmla="*/ 463613 h 1508967"/>
              <a:gd name="connsiteX9" fmla="*/ 125266 w 8534596"/>
              <a:gd name="connsiteY9" fmla="*/ 746417 h 1508967"/>
              <a:gd name="connsiteX10" fmla="*/ 1435591 w 8534596"/>
              <a:gd name="connsiteY10" fmla="*/ 793551 h 1508967"/>
              <a:gd name="connsiteX11" fmla="*/ 7138808 w 8534596"/>
              <a:gd name="connsiteY11" fmla="*/ 736990 h 1508967"/>
              <a:gd name="connsiteX12" fmla="*/ 8213464 w 8534596"/>
              <a:gd name="connsiteY12" fmla="*/ 1180050 h 1508967"/>
              <a:gd name="connsiteX13" fmla="*/ 8533975 w 8534596"/>
              <a:gd name="connsiteY13" fmla="*/ 1491134 h 1508967"/>
              <a:gd name="connsiteX0-1" fmla="*/ 8514991 w 8515715"/>
              <a:gd name="connsiteY0-2" fmla="*/ 1605038 h 1618845"/>
              <a:gd name="connsiteX1-3" fmla="*/ 8156903 w 8515715"/>
              <a:gd name="connsiteY1-4" fmla="*/ 642722 h 1618845"/>
              <a:gd name="connsiteX2-5" fmla="*/ 8090915 w 8515715"/>
              <a:gd name="connsiteY2-6" fmla="*/ 114821 h 1618845"/>
              <a:gd name="connsiteX3-7" fmla="*/ 6705175 w 8515715"/>
              <a:gd name="connsiteY3-8" fmla="*/ 20553 h 1618845"/>
              <a:gd name="connsiteX4-9" fmla="*/ 3452927 w 8515715"/>
              <a:gd name="connsiteY4-10" fmla="*/ 1699 h 1618845"/>
              <a:gd name="connsiteX5-11" fmla="*/ 860556 w 8515715"/>
              <a:gd name="connsiteY5-12" fmla="*/ 48833 h 1618845"/>
              <a:gd name="connsiteX6-13" fmla="*/ 285521 w 8515715"/>
              <a:gd name="connsiteY6-14" fmla="*/ 95967 h 1618845"/>
              <a:gd name="connsiteX7-15" fmla="*/ 181826 w 8515715"/>
              <a:gd name="connsiteY7-16" fmla="*/ 284504 h 1618845"/>
              <a:gd name="connsiteX8-17" fmla="*/ 59278 w 8515715"/>
              <a:gd name="connsiteY8-18" fmla="*/ 463613 h 1618845"/>
              <a:gd name="connsiteX9-19" fmla="*/ 125266 w 8515715"/>
              <a:gd name="connsiteY9-20" fmla="*/ 746417 h 1618845"/>
              <a:gd name="connsiteX10-21" fmla="*/ 1435591 w 8515715"/>
              <a:gd name="connsiteY10-22" fmla="*/ 793551 h 1618845"/>
              <a:gd name="connsiteX11-23" fmla="*/ 7138808 w 8515715"/>
              <a:gd name="connsiteY11-24" fmla="*/ 736990 h 1618845"/>
              <a:gd name="connsiteX12-25" fmla="*/ 8213464 w 8515715"/>
              <a:gd name="connsiteY12-26" fmla="*/ 1180050 h 1618845"/>
              <a:gd name="connsiteX13-27" fmla="*/ 8514991 w 8515715"/>
              <a:gd name="connsiteY13-28" fmla="*/ 1605038 h 1618845"/>
              <a:gd name="connsiteX0-29" fmla="*/ 8514991 w 8516466"/>
              <a:gd name="connsiteY0-30" fmla="*/ 1605038 h 1617085"/>
              <a:gd name="connsiteX1-31" fmla="*/ 8156903 w 8516466"/>
              <a:gd name="connsiteY1-32" fmla="*/ 642722 h 1617085"/>
              <a:gd name="connsiteX2-33" fmla="*/ 8090915 w 8516466"/>
              <a:gd name="connsiteY2-34" fmla="*/ 114821 h 1617085"/>
              <a:gd name="connsiteX3-35" fmla="*/ 6705175 w 8516466"/>
              <a:gd name="connsiteY3-36" fmla="*/ 20553 h 1617085"/>
              <a:gd name="connsiteX4-37" fmla="*/ 3452927 w 8516466"/>
              <a:gd name="connsiteY4-38" fmla="*/ 1699 h 1617085"/>
              <a:gd name="connsiteX5-39" fmla="*/ 860556 w 8516466"/>
              <a:gd name="connsiteY5-40" fmla="*/ 48833 h 1617085"/>
              <a:gd name="connsiteX6-41" fmla="*/ 285521 w 8516466"/>
              <a:gd name="connsiteY6-42" fmla="*/ 95967 h 1617085"/>
              <a:gd name="connsiteX7-43" fmla="*/ 181826 w 8516466"/>
              <a:gd name="connsiteY7-44" fmla="*/ 284504 h 1617085"/>
              <a:gd name="connsiteX8-45" fmla="*/ 59278 w 8516466"/>
              <a:gd name="connsiteY8-46" fmla="*/ 463613 h 1617085"/>
              <a:gd name="connsiteX9-47" fmla="*/ 125266 w 8516466"/>
              <a:gd name="connsiteY9-48" fmla="*/ 746417 h 1617085"/>
              <a:gd name="connsiteX10-49" fmla="*/ 1435591 w 8516466"/>
              <a:gd name="connsiteY10-50" fmla="*/ 793551 h 1617085"/>
              <a:gd name="connsiteX11-51" fmla="*/ 7138808 w 8516466"/>
              <a:gd name="connsiteY11-52" fmla="*/ 736990 h 1617085"/>
              <a:gd name="connsiteX12-53" fmla="*/ 8232448 w 8516466"/>
              <a:gd name="connsiteY12-54" fmla="*/ 1154737 h 1617085"/>
              <a:gd name="connsiteX13-55" fmla="*/ 8514991 w 8516466"/>
              <a:gd name="connsiteY13-56" fmla="*/ 1605038 h 1617085"/>
              <a:gd name="connsiteX0-57" fmla="*/ 8514991 w 8515899"/>
              <a:gd name="connsiteY0-58" fmla="*/ 1605038 h 1618125"/>
              <a:gd name="connsiteX1-59" fmla="*/ 8156903 w 8515899"/>
              <a:gd name="connsiteY1-60" fmla="*/ 642722 h 1618125"/>
              <a:gd name="connsiteX2-61" fmla="*/ 8090915 w 8515899"/>
              <a:gd name="connsiteY2-62" fmla="*/ 114821 h 1618125"/>
              <a:gd name="connsiteX3-63" fmla="*/ 6705175 w 8515899"/>
              <a:gd name="connsiteY3-64" fmla="*/ 20553 h 1618125"/>
              <a:gd name="connsiteX4-65" fmla="*/ 3452927 w 8515899"/>
              <a:gd name="connsiteY4-66" fmla="*/ 1699 h 1618125"/>
              <a:gd name="connsiteX5-67" fmla="*/ 860556 w 8515899"/>
              <a:gd name="connsiteY5-68" fmla="*/ 48833 h 1618125"/>
              <a:gd name="connsiteX6-69" fmla="*/ 285521 w 8515899"/>
              <a:gd name="connsiteY6-70" fmla="*/ 95967 h 1618125"/>
              <a:gd name="connsiteX7-71" fmla="*/ 181826 w 8515899"/>
              <a:gd name="connsiteY7-72" fmla="*/ 284504 h 1618125"/>
              <a:gd name="connsiteX8-73" fmla="*/ 59278 w 8515899"/>
              <a:gd name="connsiteY8-74" fmla="*/ 463613 h 1618125"/>
              <a:gd name="connsiteX9-75" fmla="*/ 125266 w 8515899"/>
              <a:gd name="connsiteY9-76" fmla="*/ 746417 h 1618125"/>
              <a:gd name="connsiteX10-77" fmla="*/ 1435591 w 8515899"/>
              <a:gd name="connsiteY10-78" fmla="*/ 793551 h 1618125"/>
              <a:gd name="connsiteX11-79" fmla="*/ 7138808 w 8515899"/>
              <a:gd name="connsiteY11-80" fmla="*/ 736990 h 1618125"/>
              <a:gd name="connsiteX12-81" fmla="*/ 8232448 w 8515899"/>
              <a:gd name="connsiteY12-82" fmla="*/ 1154737 h 1618125"/>
              <a:gd name="connsiteX13-83" fmla="*/ 8514991 w 8515899"/>
              <a:gd name="connsiteY13-84" fmla="*/ 1605038 h 1618125"/>
              <a:gd name="connsiteX0-85" fmla="*/ 8514991 w 8515674"/>
              <a:gd name="connsiteY0-86" fmla="*/ 1605038 h 1620409"/>
              <a:gd name="connsiteX1-87" fmla="*/ 8156903 w 8515674"/>
              <a:gd name="connsiteY1-88" fmla="*/ 642722 h 1620409"/>
              <a:gd name="connsiteX2-89" fmla="*/ 8090915 w 8515674"/>
              <a:gd name="connsiteY2-90" fmla="*/ 114821 h 1620409"/>
              <a:gd name="connsiteX3-91" fmla="*/ 6705175 w 8515674"/>
              <a:gd name="connsiteY3-92" fmla="*/ 20553 h 1620409"/>
              <a:gd name="connsiteX4-93" fmla="*/ 3452927 w 8515674"/>
              <a:gd name="connsiteY4-94" fmla="*/ 1699 h 1620409"/>
              <a:gd name="connsiteX5-95" fmla="*/ 860556 w 8515674"/>
              <a:gd name="connsiteY5-96" fmla="*/ 48833 h 1620409"/>
              <a:gd name="connsiteX6-97" fmla="*/ 285521 w 8515674"/>
              <a:gd name="connsiteY6-98" fmla="*/ 95967 h 1620409"/>
              <a:gd name="connsiteX7-99" fmla="*/ 181826 w 8515674"/>
              <a:gd name="connsiteY7-100" fmla="*/ 284504 h 1620409"/>
              <a:gd name="connsiteX8-101" fmla="*/ 59278 w 8515674"/>
              <a:gd name="connsiteY8-102" fmla="*/ 463613 h 1620409"/>
              <a:gd name="connsiteX9-103" fmla="*/ 125266 w 8515674"/>
              <a:gd name="connsiteY9-104" fmla="*/ 746417 h 1620409"/>
              <a:gd name="connsiteX10-105" fmla="*/ 1435591 w 8515674"/>
              <a:gd name="connsiteY10-106" fmla="*/ 793551 h 1620409"/>
              <a:gd name="connsiteX11-107" fmla="*/ 7138808 w 8515674"/>
              <a:gd name="connsiteY11-108" fmla="*/ 736990 h 1620409"/>
              <a:gd name="connsiteX12-109" fmla="*/ 8232448 w 8515674"/>
              <a:gd name="connsiteY12-110" fmla="*/ 1154737 h 1620409"/>
              <a:gd name="connsiteX13-111" fmla="*/ 8514991 w 8515674"/>
              <a:gd name="connsiteY13-112" fmla="*/ 1605038 h 162040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</a:cxnLst>
            <a:rect l="l" t="t" r="r" b="b"/>
            <a:pathLst>
              <a:path w="8515674" h="1620409">
                <a:moveTo>
                  <a:pt x="8514991" y="1605038"/>
                </a:moveTo>
                <a:cubicBezTo>
                  <a:pt x="8502400" y="1519702"/>
                  <a:pt x="8227582" y="891092"/>
                  <a:pt x="8156903" y="642722"/>
                </a:cubicBezTo>
                <a:cubicBezTo>
                  <a:pt x="8086224" y="394353"/>
                  <a:pt x="8332870" y="218516"/>
                  <a:pt x="8090915" y="114821"/>
                </a:cubicBezTo>
                <a:cubicBezTo>
                  <a:pt x="7848960" y="11126"/>
                  <a:pt x="7478173" y="39407"/>
                  <a:pt x="6705175" y="20553"/>
                </a:cubicBezTo>
                <a:cubicBezTo>
                  <a:pt x="5932177" y="1699"/>
                  <a:pt x="4427030" y="-3014"/>
                  <a:pt x="3452927" y="1699"/>
                </a:cubicBezTo>
                <a:cubicBezTo>
                  <a:pt x="2478824" y="6412"/>
                  <a:pt x="1388457" y="33122"/>
                  <a:pt x="860556" y="48833"/>
                </a:cubicBezTo>
                <a:cubicBezTo>
                  <a:pt x="332655" y="64544"/>
                  <a:pt x="398643" y="56689"/>
                  <a:pt x="285521" y="95967"/>
                </a:cubicBezTo>
                <a:cubicBezTo>
                  <a:pt x="172399" y="135245"/>
                  <a:pt x="219533" y="223230"/>
                  <a:pt x="181826" y="284504"/>
                </a:cubicBezTo>
                <a:cubicBezTo>
                  <a:pt x="144119" y="345778"/>
                  <a:pt x="68705" y="386628"/>
                  <a:pt x="59278" y="463613"/>
                </a:cubicBezTo>
                <a:cubicBezTo>
                  <a:pt x="49851" y="540598"/>
                  <a:pt x="-104120" y="691427"/>
                  <a:pt x="125266" y="746417"/>
                </a:cubicBezTo>
                <a:cubicBezTo>
                  <a:pt x="354652" y="801407"/>
                  <a:pt x="1435591" y="793551"/>
                  <a:pt x="1435591" y="793551"/>
                </a:cubicBezTo>
                <a:cubicBezTo>
                  <a:pt x="2604515" y="791980"/>
                  <a:pt x="6009162" y="672573"/>
                  <a:pt x="7138808" y="736990"/>
                </a:cubicBezTo>
                <a:cubicBezTo>
                  <a:pt x="8268454" y="801407"/>
                  <a:pt x="8101169" y="905649"/>
                  <a:pt x="8232448" y="1154737"/>
                </a:cubicBezTo>
                <a:cubicBezTo>
                  <a:pt x="8363727" y="1403825"/>
                  <a:pt x="8527582" y="1690374"/>
                  <a:pt x="8514991" y="1605038"/>
                </a:cubicBezTo>
                <a:close/>
              </a:path>
            </a:pathLst>
          </a:custGeom>
          <a:solidFill>
            <a:srgbClr val="FF000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9" name="Hình tự do: Hình 28"/>
          <p:cNvSpPr/>
          <p:nvPr/>
        </p:nvSpPr>
        <p:spPr>
          <a:xfrm>
            <a:off x="702833" y="1340297"/>
            <a:ext cx="9298642" cy="4070568"/>
          </a:xfrm>
          <a:custGeom>
            <a:avLst/>
            <a:gdLst>
              <a:gd name="connsiteX0" fmla="*/ 9295802 w 9298642"/>
              <a:gd name="connsiteY0" fmla="*/ 4044503 h 4070568"/>
              <a:gd name="connsiteX1" fmla="*/ 8465073 w 9298642"/>
              <a:gd name="connsiteY1" fmla="*/ 2986668 h 4070568"/>
              <a:gd name="connsiteX2" fmla="*/ 8273826 w 9298642"/>
              <a:gd name="connsiteY2" fmla="*/ 1713679 h 4070568"/>
              <a:gd name="connsiteX3" fmla="*/ 8202108 w 9298642"/>
              <a:gd name="connsiteY3" fmla="*/ 404832 h 4070568"/>
              <a:gd name="connsiteX4" fmla="*/ 7861449 w 9298642"/>
              <a:gd name="connsiteY4" fmla="*/ 34291 h 4070568"/>
              <a:gd name="connsiteX5" fmla="*/ 6839473 w 9298642"/>
              <a:gd name="connsiteY5" fmla="*/ 16362 h 4070568"/>
              <a:gd name="connsiteX6" fmla="*/ 2895002 w 9298642"/>
              <a:gd name="connsiteY6" fmla="*/ 40268 h 4070568"/>
              <a:gd name="connsiteX7" fmla="*/ 857026 w 9298642"/>
              <a:gd name="connsiteY7" fmla="*/ 34291 h 4070568"/>
              <a:gd name="connsiteX8" fmla="*/ 283285 w 9298642"/>
              <a:gd name="connsiteY8" fmla="*/ 135891 h 4070568"/>
              <a:gd name="connsiteX9" fmla="*/ 50202 w 9298642"/>
              <a:gd name="connsiteY9" fmla="*/ 578150 h 4070568"/>
              <a:gd name="connsiteX10" fmla="*/ 44226 w 9298642"/>
              <a:gd name="connsiteY10" fmla="*/ 1349115 h 4070568"/>
              <a:gd name="connsiteX11" fmla="*/ 534296 w 9298642"/>
              <a:gd name="connsiteY11" fmla="*/ 1444738 h 4070568"/>
              <a:gd name="connsiteX12" fmla="*/ 2321261 w 9298642"/>
              <a:gd name="connsiteY12" fmla="*/ 1438762 h 4070568"/>
              <a:gd name="connsiteX13" fmla="*/ 4664038 w 9298642"/>
              <a:gd name="connsiteY13" fmla="*/ 1432785 h 4070568"/>
              <a:gd name="connsiteX14" fmla="*/ 6696038 w 9298642"/>
              <a:gd name="connsiteY14" fmla="*/ 1516456 h 4070568"/>
              <a:gd name="connsiteX15" fmla="*/ 7945120 w 9298642"/>
              <a:gd name="connsiteY15" fmla="*/ 2173868 h 4070568"/>
              <a:gd name="connsiteX16" fmla="*/ 8327614 w 9298642"/>
              <a:gd name="connsiteY16" fmla="*/ 3088268 h 4070568"/>
              <a:gd name="connsiteX17" fmla="*/ 8722061 w 9298642"/>
              <a:gd name="connsiteY17" fmla="*/ 3691891 h 4070568"/>
              <a:gd name="connsiteX18" fmla="*/ 9295802 w 9298642"/>
              <a:gd name="connsiteY18" fmla="*/ 4044503 h 4070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9298642" h="4070568">
                <a:moveTo>
                  <a:pt x="9295802" y="4044503"/>
                </a:moveTo>
                <a:cubicBezTo>
                  <a:pt x="9252971" y="3926966"/>
                  <a:pt x="8635402" y="3375139"/>
                  <a:pt x="8465073" y="2986668"/>
                </a:cubicBezTo>
                <a:cubicBezTo>
                  <a:pt x="8294744" y="2598197"/>
                  <a:pt x="8317653" y="2143985"/>
                  <a:pt x="8273826" y="1713679"/>
                </a:cubicBezTo>
                <a:cubicBezTo>
                  <a:pt x="8229999" y="1283373"/>
                  <a:pt x="8270838" y="684730"/>
                  <a:pt x="8202108" y="404832"/>
                </a:cubicBezTo>
                <a:cubicBezTo>
                  <a:pt x="8133378" y="124934"/>
                  <a:pt x="8088555" y="99036"/>
                  <a:pt x="7861449" y="34291"/>
                </a:cubicBezTo>
                <a:cubicBezTo>
                  <a:pt x="7634343" y="-30454"/>
                  <a:pt x="6839473" y="16362"/>
                  <a:pt x="6839473" y="16362"/>
                </a:cubicBezTo>
                <a:lnTo>
                  <a:pt x="2895002" y="40268"/>
                </a:lnTo>
                <a:cubicBezTo>
                  <a:pt x="1897927" y="43256"/>
                  <a:pt x="1292312" y="18354"/>
                  <a:pt x="857026" y="34291"/>
                </a:cubicBezTo>
                <a:cubicBezTo>
                  <a:pt x="421740" y="50228"/>
                  <a:pt x="417756" y="45248"/>
                  <a:pt x="283285" y="135891"/>
                </a:cubicBezTo>
                <a:cubicBezTo>
                  <a:pt x="148814" y="226534"/>
                  <a:pt x="90045" y="375946"/>
                  <a:pt x="50202" y="578150"/>
                </a:cubicBezTo>
                <a:cubicBezTo>
                  <a:pt x="10359" y="780354"/>
                  <a:pt x="-36456" y="1204684"/>
                  <a:pt x="44226" y="1349115"/>
                </a:cubicBezTo>
                <a:cubicBezTo>
                  <a:pt x="124908" y="1493546"/>
                  <a:pt x="154790" y="1429797"/>
                  <a:pt x="534296" y="1444738"/>
                </a:cubicBezTo>
                <a:cubicBezTo>
                  <a:pt x="913802" y="1459679"/>
                  <a:pt x="2321261" y="1438762"/>
                  <a:pt x="2321261" y="1438762"/>
                </a:cubicBezTo>
                <a:lnTo>
                  <a:pt x="4664038" y="1432785"/>
                </a:lnTo>
                <a:cubicBezTo>
                  <a:pt x="5393167" y="1445734"/>
                  <a:pt x="6149191" y="1392942"/>
                  <a:pt x="6696038" y="1516456"/>
                </a:cubicBezTo>
                <a:cubicBezTo>
                  <a:pt x="7242885" y="1639970"/>
                  <a:pt x="7673191" y="1911899"/>
                  <a:pt x="7945120" y="2173868"/>
                </a:cubicBezTo>
                <a:cubicBezTo>
                  <a:pt x="8217049" y="2435837"/>
                  <a:pt x="8198124" y="2835264"/>
                  <a:pt x="8327614" y="3088268"/>
                </a:cubicBezTo>
                <a:cubicBezTo>
                  <a:pt x="8457104" y="3341272"/>
                  <a:pt x="8558704" y="3530526"/>
                  <a:pt x="8722061" y="3691891"/>
                </a:cubicBezTo>
                <a:cubicBezTo>
                  <a:pt x="8885418" y="3853256"/>
                  <a:pt x="9338633" y="4162040"/>
                  <a:pt x="9295802" y="4044503"/>
                </a:cubicBezTo>
                <a:close/>
              </a:path>
            </a:pathLst>
          </a:custGeom>
          <a:solidFill>
            <a:srgbClr val="0070C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0" name="Hình tự do: Hình 29"/>
          <p:cNvSpPr/>
          <p:nvPr/>
        </p:nvSpPr>
        <p:spPr>
          <a:xfrm>
            <a:off x="738705" y="2804483"/>
            <a:ext cx="9256125" cy="4793715"/>
          </a:xfrm>
          <a:custGeom>
            <a:avLst/>
            <a:gdLst>
              <a:gd name="connsiteX0" fmla="*/ 9220477 w 9230554"/>
              <a:gd name="connsiteY0" fmla="*/ 3521568 h 4802680"/>
              <a:gd name="connsiteX1" fmla="*/ 8183727 w 9230554"/>
              <a:gd name="connsiteY1" fmla="*/ 1789360 h 4802680"/>
              <a:gd name="connsiteX2" fmla="*/ 8016302 w 9230554"/>
              <a:gd name="connsiteY2" fmla="*/ 1196932 h 4802680"/>
              <a:gd name="connsiteX3" fmla="*/ 7340161 w 9230554"/>
              <a:gd name="connsiteY3" fmla="*/ 546549 h 4802680"/>
              <a:gd name="connsiteX4" fmla="*/ 5756060 w 9230554"/>
              <a:gd name="connsiteY4" fmla="*/ 134425 h 4802680"/>
              <a:gd name="connsiteX5" fmla="*/ 4970448 w 9230554"/>
              <a:gd name="connsiteY5" fmla="*/ 31394 h 4802680"/>
              <a:gd name="connsiteX6" fmla="*/ 392009 w 9230554"/>
              <a:gd name="connsiteY6" fmla="*/ 24954 h 4802680"/>
              <a:gd name="connsiteX7" fmla="*/ 288978 w 9230554"/>
              <a:gd name="connsiteY7" fmla="*/ 334047 h 4802680"/>
              <a:gd name="connsiteX8" fmla="*/ 89356 w 9230554"/>
              <a:gd name="connsiteY8" fmla="*/ 932915 h 4802680"/>
              <a:gd name="connsiteX9" fmla="*/ 12082 w 9230554"/>
              <a:gd name="connsiteY9" fmla="*/ 1976104 h 4802680"/>
              <a:gd name="connsiteX10" fmla="*/ 24961 w 9230554"/>
              <a:gd name="connsiteY10" fmla="*/ 4345816 h 4802680"/>
              <a:gd name="connsiteX11" fmla="*/ 243902 w 9230554"/>
              <a:gd name="connsiteY11" fmla="*/ 4757940 h 4802680"/>
              <a:gd name="connsiteX12" fmla="*/ 1190499 w 9230554"/>
              <a:gd name="connsiteY12" fmla="*/ 4790137 h 4802680"/>
              <a:gd name="connsiteX13" fmla="*/ 4642037 w 9230554"/>
              <a:gd name="connsiteY13" fmla="*/ 4745061 h 4802680"/>
              <a:gd name="connsiteX14" fmla="*/ 7475389 w 9230554"/>
              <a:gd name="connsiteY14" fmla="*/ 4693546 h 4802680"/>
              <a:gd name="connsiteX15" fmla="*/ 9220477 w 9230554"/>
              <a:gd name="connsiteY15" fmla="*/ 3521568 h 4802680"/>
              <a:gd name="connsiteX0-1" fmla="*/ 9220477 w 9256764"/>
              <a:gd name="connsiteY0-2" fmla="*/ 3521568 h 4802680"/>
              <a:gd name="connsiteX1-3" fmla="*/ 8621609 w 9256764"/>
              <a:gd name="connsiteY1-4" fmla="*/ 2980656 h 4802680"/>
              <a:gd name="connsiteX2-5" fmla="*/ 8183727 w 9256764"/>
              <a:gd name="connsiteY2-6" fmla="*/ 1789360 h 4802680"/>
              <a:gd name="connsiteX3-7" fmla="*/ 8016302 w 9256764"/>
              <a:gd name="connsiteY3-8" fmla="*/ 1196932 h 4802680"/>
              <a:gd name="connsiteX4-9" fmla="*/ 7340161 w 9256764"/>
              <a:gd name="connsiteY4-10" fmla="*/ 546549 h 4802680"/>
              <a:gd name="connsiteX5-11" fmla="*/ 5756060 w 9256764"/>
              <a:gd name="connsiteY5-12" fmla="*/ 134425 h 4802680"/>
              <a:gd name="connsiteX6-13" fmla="*/ 4970448 w 9256764"/>
              <a:gd name="connsiteY6-14" fmla="*/ 31394 h 4802680"/>
              <a:gd name="connsiteX7-15" fmla="*/ 392009 w 9256764"/>
              <a:gd name="connsiteY7-16" fmla="*/ 24954 h 4802680"/>
              <a:gd name="connsiteX8-17" fmla="*/ 288978 w 9256764"/>
              <a:gd name="connsiteY8-18" fmla="*/ 334047 h 4802680"/>
              <a:gd name="connsiteX9-19" fmla="*/ 89356 w 9256764"/>
              <a:gd name="connsiteY9-20" fmla="*/ 932915 h 4802680"/>
              <a:gd name="connsiteX10-21" fmla="*/ 12082 w 9256764"/>
              <a:gd name="connsiteY10-22" fmla="*/ 1976104 h 4802680"/>
              <a:gd name="connsiteX11-23" fmla="*/ 24961 w 9256764"/>
              <a:gd name="connsiteY11-24" fmla="*/ 4345816 h 4802680"/>
              <a:gd name="connsiteX12-25" fmla="*/ 243902 w 9256764"/>
              <a:gd name="connsiteY12-26" fmla="*/ 4757940 h 4802680"/>
              <a:gd name="connsiteX13-27" fmla="*/ 1190499 w 9256764"/>
              <a:gd name="connsiteY13-28" fmla="*/ 4790137 h 4802680"/>
              <a:gd name="connsiteX14-29" fmla="*/ 4642037 w 9256764"/>
              <a:gd name="connsiteY14-30" fmla="*/ 4745061 h 4802680"/>
              <a:gd name="connsiteX15-31" fmla="*/ 7475389 w 9256764"/>
              <a:gd name="connsiteY15-32" fmla="*/ 4693546 h 4802680"/>
              <a:gd name="connsiteX16" fmla="*/ 9220477 w 9256764"/>
              <a:gd name="connsiteY16" fmla="*/ 3521568 h 4802680"/>
              <a:gd name="connsiteX0-33" fmla="*/ 9220477 w 9221281"/>
              <a:gd name="connsiteY0-34" fmla="*/ 3521568 h 4802680"/>
              <a:gd name="connsiteX1-35" fmla="*/ 8621609 w 9221281"/>
              <a:gd name="connsiteY1-36" fmla="*/ 2980656 h 4802680"/>
              <a:gd name="connsiteX2-37" fmla="*/ 8183727 w 9221281"/>
              <a:gd name="connsiteY2-38" fmla="*/ 1789360 h 4802680"/>
              <a:gd name="connsiteX3-39" fmla="*/ 8016302 w 9221281"/>
              <a:gd name="connsiteY3-40" fmla="*/ 1196932 h 4802680"/>
              <a:gd name="connsiteX4-41" fmla="*/ 7340161 w 9221281"/>
              <a:gd name="connsiteY4-42" fmla="*/ 546549 h 4802680"/>
              <a:gd name="connsiteX5-43" fmla="*/ 5756060 w 9221281"/>
              <a:gd name="connsiteY5-44" fmla="*/ 134425 h 4802680"/>
              <a:gd name="connsiteX6-45" fmla="*/ 4970448 w 9221281"/>
              <a:gd name="connsiteY6-46" fmla="*/ 31394 h 4802680"/>
              <a:gd name="connsiteX7-47" fmla="*/ 392009 w 9221281"/>
              <a:gd name="connsiteY7-48" fmla="*/ 24954 h 4802680"/>
              <a:gd name="connsiteX8-49" fmla="*/ 288978 w 9221281"/>
              <a:gd name="connsiteY8-50" fmla="*/ 334047 h 4802680"/>
              <a:gd name="connsiteX9-51" fmla="*/ 89356 w 9221281"/>
              <a:gd name="connsiteY9-52" fmla="*/ 932915 h 4802680"/>
              <a:gd name="connsiteX10-53" fmla="*/ 12082 w 9221281"/>
              <a:gd name="connsiteY10-54" fmla="*/ 1976104 h 4802680"/>
              <a:gd name="connsiteX11-55" fmla="*/ 24961 w 9221281"/>
              <a:gd name="connsiteY11-56" fmla="*/ 4345816 h 4802680"/>
              <a:gd name="connsiteX12-57" fmla="*/ 243902 w 9221281"/>
              <a:gd name="connsiteY12-58" fmla="*/ 4757940 h 4802680"/>
              <a:gd name="connsiteX13-59" fmla="*/ 1190499 w 9221281"/>
              <a:gd name="connsiteY13-60" fmla="*/ 4790137 h 4802680"/>
              <a:gd name="connsiteX14-61" fmla="*/ 4642037 w 9221281"/>
              <a:gd name="connsiteY14-62" fmla="*/ 4745061 h 4802680"/>
              <a:gd name="connsiteX15-63" fmla="*/ 7475389 w 9221281"/>
              <a:gd name="connsiteY15-64" fmla="*/ 4693546 h 4802680"/>
              <a:gd name="connsiteX16-65" fmla="*/ 8718201 w 9221281"/>
              <a:gd name="connsiteY16-66" fmla="*/ 3740509 h 4802680"/>
              <a:gd name="connsiteX17" fmla="*/ 9220477 w 9221281"/>
              <a:gd name="connsiteY17" fmla="*/ 3521568 h 4802680"/>
              <a:gd name="connsiteX0-67" fmla="*/ 9220477 w 9221302"/>
              <a:gd name="connsiteY0-68" fmla="*/ 3521568 h 4802680"/>
              <a:gd name="connsiteX1-69" fmla="*/ 8621609 w 9221302"/>
              <a:gd name="connsiteY1-70" fmla="*/ 2980656 h 4802680"/>
              <a:gd name="connsiteX2-71" fmla="*/ 8183727 w 9221302"/>
              <a:gd name="connsiteY2-72" fmla="*/ 1789360 h 4802680"/>
              <a:gd name="connsiteX3-73" fmla="*/ 8016302 w 9221302"/>
              <a:gd name="connsiteY3-74" fmla="*/ 1196932 h 4802680"/>
              <a:gd name="connsiteX4-75" fmla="*/ 7340161 w 9221302"/>
              <a:gd name="connsiteY4-76" fmla="*/ 546549 h 4802680"/>
              <a:gd name="connsiteX5-77" fmla="*/ 5756060 w 9221302"/>
              <a:gd name="connsiteY5-78" fmla="*/ 134425 h 4802680"/>
              <a:gd name="connsiteX6-79" fmla="*/ 4970448 w 9221302"/>
              <a:gd name="connsiteY6-80" fmla="*/ 31394 h 4802680"/>
              <a:gd name="connsiteX7-81" fmla="*/ 392009 w 9221302"/>
              <a:gd name="connsiteY7-82" fmla="*/ 24954 h 4802680"/>
              <a:gd name="connsiteX8-83" fmla="*/ 288978 w 9221302"/>
              <a:gd name="connsiteY8-84" fmla="*/ 334047 h 4802680"/>
              <a:gd name="connsiteX9-85" fmla="*/ 89356 w 9221302"/>
              <a:gd name="connsiteY9-86" fmla="*/ 932915 h 4802680"/>
              <a:gd name="connsiteX10-87" fmla="*/ 12082 w 9221302"/>
              <a:gd name="connsiteY10-88" fmla="*/ 1976104 h 4802680"/>
              <a:gd name="connsiteX11-89" fmla="*/ 24961 w 9221302"/>
              <a:gd name="connsiteY11-90" fmla="*/ 4345816 h 4802680"/>
              <a:gd name="connsiteX12-91" fmla="*/ 243902 w 9221302"/>
              <a:gd name="connsiteY12-92" fmla="*/ 4757940 h 4802680"/>
              <a:gd name="connsiteX13-93" fmla="*/ 1190499 w 9221302"/>
              <a:gd name="connsiteY13-94" fmla="*/ 4790137 h 4802680"/>
              <a:gd name="connsiteX14-95" fmla="*/ 4642037 w 9221302"/>
              <a:gd name="connsiteY14-96" fmla="*/ 4745061 h 4802680"/>
              <a:gd name="connsiteX15-97" fmla="*/ 7475389 w 9221302"/>
              <a:gd name="connsiteY15-98" fmla="*/ 4693546 h 4802680"/>
              <a:gd name="connsiteX16-99" fmla="*/ 8718201 w 9221302"/>
              <a:gd name="connsiteY16-100" fmla="*/ 3740509 h 4802680"/>
              <a:gd name="connsiteX17-101" fmla="*/ 9220477 w 9221302"/>
              <a:gd name="connsiteY17-102" fmla="*/ 3521568 h 4802680"/>
              <a:gd name="connsiteX0-103" fmla="*/ 9220477 w 9221302"/>
              <a:gd name="connsiteY0-104" fmla="*/ 3521568 h 4802680"/>
              <a:gd name="connsiteX1-105" fmla="*/ 8621609 w 9221302"/>
              <a:gd name="connsiteY1-106" fmla="*/ 2980656 h 4802680"/>
              <a:gd name="connsiteX2-107" fmla="*/ 8183727 w 9221302"/>
              <a:gd name="connsiteY2-108" fmla="*/ 1789360 h 4802680"/>
              <a:gd name="connsiteX3-109" fmla="*/ 8016302 w 9221302"/>
              <a:gd name="connsiteY3-110" fmla="*/ 1196932 h 4802680"/>
              <a:gd name="connsiteX4-111" fmla="*/ 7340161 w 9221302"/>
              <a:gd name="connsiteY4-112" fmla="*/ 546549 h 4802680"/>
              <a:gd name="connsiteX5-113" fmla="*/ 5756060 w 9221302"/>
              <a:gd name="connsiteY5-114" fmla="*/ 134425 h 4802680"/>
              <a:gd name="connsiteX6-115" fmla="*/ 4970448 w 9221302"/>
              <a:gd name="connsiteY6-116" fmla="*/ 31394 h 4802680"/>
              <a:gd name="connsiteX7-117" fmla="*/ 392009 w 9221302"/>
              <a:gd name="connsiteY7-118" fmla="*/ 24954 h 4802680"/>
              <a:gd name="connsiteX8-119" fmla="*/ 288978 w 9221302"/>
              <a:gd name="connsiteY8-120" fmla="*/ 334047 h 4802680"/>
              <a:gd name="connsiteX9-121" fmla="*/ 89356 w 9221302"/>
              <a:gd name="connsiteY9-122" fmla="*/ 932915 h 4802680"/>
              <a:gd name="connsiteX10-123" fmla="*/ 12082 w 9221302"/>
              <a:gd name="connsiteY10-124" fmla="*/ 1976104 h 4802680"/>
              <a:gd name="connsiteX11-125" fmla="*/ 24961 w 9221302"/>
              <a:gd name="connsiteY11-126" fmla="*/ 4345816 h 4802680"/>
              <a:gd name="connsiteX12-127" fmla="*/ 243902 w 9221302"/>
              <a:gd name="connsiteY12-128" fmla="*/ 4757940 h 4802680"/>
              <a:gd name="connsiteX13-129" fmla="*/ 1190499 w 9221302"/>
              <a:gd name="connsiteY13-130" fmla="*/ 4790137 h 4802680"/>
              <a:gd name="connsiteX14-131" fmla="*/ 4642037 w 9221302"/>
              <a:gd name="connsiteY14-132" fmla="*/ 4745061 h 4802680"/>
              <a:gd name="connsiteX15-133" fmla="*/ 7475389 w 9221302"/>
              <a:gd name="connsiteY15-134" fmla="*/ 4693546 h 4802680"/>
              <a:gd name="connsiteX16-135" fmla="*/ 8125772 w 9221302"/>
              <a:gd name="connsiteY16-136" fmla="*/ 4487484 h 4802680"/>
              <a:gd name="connsiteX17-137" fmla="*/ 8718201 w 9221302"/>
              <a:gd name="connsiteY17-138" fmla="*/ 3740509 h 4802680"/>
              <a:gd name="connsiteX18" fmla="*/ 9220477 w 9221302"/>
              <a:gd name="connsiteY18" fmla="*/ 3521568 h 4802680"/>
              <a:gd name="connsiteX0-139" fmla="*/ 9286355 w 9287180"/>
              <a:gd name="connsiteY0-140" fmla="*/ 3539151 h 4820263"/>
              <a:gd name="connsiteX1-141" fmla="*/ 8687487 w 9287180"/>
              <a:gd name="connsiteY1-142" fmla="*/ 2998239 h 4820263"/>
              <a:gd name="connsiteX2-143" fmla="*/ 8249605 w 9287180"/>
              <a:gd name="connsiteY2-144" fmla="*/ 1806943 h 4820263"/>
              <a:gd name="connsiteX3-145" fmla="*/ 8082180 w 9287180"/>
              <a:gd name="connsiteY3-146" fmla="*/ 1214515 h 4820263"/>
              <a:gd name="connsiteX4-147" fmla="*/ 7406039 w 9287180"/>
              <a:gd name="connsiteY4-148" fmla="*/ 564132 h 4820263"/>
              <a:gd name="connsiteX5-149" fmla="*/ 5821938 w 9287180"/>
              <a:gd name="connsiteY5-150" fmla="*/ 152008 h 4820263"/>
              <a:gd name="connsiteX6-151" fmla="*/ 5036326 w 9287180"/>
              <a:gd name="connsiteY6-152" fmla="*/ 48977 h 4820263"/>
              <a:gd name="connsiteX7-153" fmla="*/ 457887 w 9287180"/>
              <a:gd name="connsiteY7-154" fmla="*/ 42537 h 4820263"/>
              <a:gd name="connsiteX8-155" fmla="*/ 161673 w 9287180"/>
              <a:gd name="connsiteY8-156" fmla="*/ 589889 h 4820263"/>
              <a:gd name="connsiteX9-157" fmla="*/ 155234 w 9287180"/>
              <a:gd name="connsiteY9-158" fmla="*/ 950498 h 4820263"/>
              <a:gd name="connsiteX10-159" fmla="*/ 77960 w 9287180"/>
              <a:gd name="connsiteY10-160" fmla="*/ 1993687 h 4820263"/>
              <a:gd name="connsiteX11-161" fmla="*/ 90839 w 9287180"/>
              <a:gd name="connsiteY11-162" fmla="*/ 4363399 h 4820263"/>
              <a:gd name="connsiteX12-163" fmla="*/ 309780 w 9287180"/>
              <a:gd name="connsiteY12-164" fmla="*/ 4775523 h 4820263"/>
              <a:gd name="connsiteX13-165" fmla="*/ 1256377 w 9287180"/>
              <a:gd name="connsiteY13-166" fmla="*/ 4807720 h 4820263"/>
              <a:gd name="connsiteX14-167" fmla="*/ 4707915 w 9287180"/>
              <a:gd name="connsiteY14-168" fmla="*/ 4762644 h 4820263"/>
              <a:gd name="connsiteX15-169" fmla="*/ 7541267 w 9287180"/>
              <a:gd name="connsiteY15-170" fmla="*/ 4711129 h 4820263"/>
              <a:gd name="connsiteX16-171" fmla="*/ 8191650 w 9287180"/>
              <a:gd name="connsiteY16-172" fmla="*/ 4505067 h 4820263"/>
              <a:gd name="connsiteX17-173" fmla="*/ 8784079 w 9287180"/>
              <a:gd name="connsiteY17-174" fmla="*/ 3758092 h 4820263"/>
              <a:gd name="connsiteX18-175" fmla="*/ 9286355 w 9287180"/>
              <a:gd name="connsiteY18-176" fmla="*/ 3539151 h 4820263"/>
              <a:gd name="connsiteX0-177" fmla="*/ 9247685 w 9248510"/>
              <a:gd name="connsiteY0-178" fmla="*/ 3512603 h 4793715"/>
              <a:gd name="connsiteX1-179" fmla="*/ 8648817 w 9248510"/>
              <a:gd name="connsiteY1-180" fmla="*/ 2971691 h 4793715"/>
              <a:gd name="connsiteX2-181" fmla="*/ 8210935 w 9248510"/>
              <a:gd name="connsiteY2-182" fmla="*/ 1780395 h 4793715"/>
              <a:gd name="connsiteX3-183" fmla="*/ 8043510 w 9248510"/>
              <a:gd name="connsiteY3-184" fmla="*/ 1187967 h 4793715"/>
              <a:gd name="connsiteX4-185" fmla="*/ 7367369 w 9248510"/>
              <a:gd name="connsiteY4-186" fmla="*/ 537584 h 4793715"/>
              <a:gd name="connsiteX5-187" fmla="*/ 5783268 w 9248510"/>
              <a:gd name="connsiteY5-188" fmla="*/ 125460 h 4793715"/>
              <a:gd name="connsiteX6-189" fmla="*/ 4997656 w 9248510"/>
              <a:gd name="connsiteY6-190" fmla="*/ 22429 h 4793715"/>
              <a:gd name="connsiteX7-191" fmla="*/ 419217 w 9248510"/>
              <a:gd name="connsiteY7-192" fmla="*/ 15989 h 4793715"/>
              <a:gd name="connsiteX8-193" fmla="*/ 174518 w 9248510"/>
              <a:gd name="connsiteY8-194" fmla="*/ 202734 h 4793715"/>
              <a:gd name="connsiteX9-195" fmla="*/ 123003 w 9248510"/>
              <a:gd name="connsiteY9-196" fmla="*/ 563341 h 4793715"/>
              <a:gd name="connsiteX10-197" fmla="*/ 116564 w 9248510"/>
              <a:gd name="connsiteY10-198" fmla="*/ 923950 h 4793715"/>
              <a:gd name="connsiteX11-199" fmla="*/ 39290 w 9248510"/>
              <a:gd name="connsiteY11-200" fmla="*/ 1967139 h 4793715"/>
              <a:gd name="connsiteX12-201" fmla="*/ 52169 w 9248510"/>
              <a:gd name="connsiteY12-202" fmla="*/ 4336851 h 4793715"/>
              <a:gd name="connsiteX13-203" fmla="*/ 271110 w 9248510"/>
              <a:gd name="connsiteY13-204" fmla="*/ 4748975 h 4793715"/>
              <a:gd name="connsiteX14-205" fmla="*/ 1217707 w 9248510"/>
              <a:gd name="connsiteY14-206" fmla="*/ 4781172 h 4793715"/>
              <a:gd name="connsiteX15-207" fmla="*/ 4669245 w 9248510"/>
              <a:gd name="connsiteY15-208" fmla="*/ 4736096 h 4793715"/>
              <a:gd name="connsiteX16-209" fmla="*/ 7502597 w 9248510"/>
              <a:gd name="connsiteY16-210" fmla="*/ 4684581 h 4793715"/>
              <a:gd name="connsiteX17-211" fmla="*/ 8152980 w 9248510"/>
              <a:gd name="connsiteY17-212" fmla="*/ 4478519 h 4793715"/>
              <a:gd name="connsiteX18-213" fmla="*/ 8745409 w 9248510"/>
              <a:gd name="connsiteY18-214" fmla="*/ 3731544 h 4793715"/>
              <a:gd name="connsiteX19" fmla="*/ 9247685 w 9248510"/>
              <a:gd name="connsiteY19" fmla="*/ 3512603 h 4793715"/>
              <a:gd name="connsiteX0-215" fmla="*/ 9255300 w 9256125"/>
              <a:gd name="connsiteY0-216" fmla="*/ 3512603 h 4793715"/>
              <a:gd name="connsiteX1-217" fmla="*/ 8656432 w 9256125"/>
              <a:gd name="connsiteY1-218" fmla="*/ 2971691 h 4793715"/>
              <a:gd name="connsiteX2-219" fmla="*/ 8218550 w 9256125"/>
              <a:gd name="connsiteY2-220" fmla="*/ 1780395 h 4793715"/>
              <a:gd name="connsiteX3-221" fmla="*/ 8051125 w 9256125"/>
              <a:gd name="connsiteY3-222" fmla="*/ 1187967 h 4793715"/>
              <a:gd name="connsiteX4-223" fmla="*/ 7374984 w 9256125"/>
              <a:gd name="connsiteY4-224" fmla="*/ 537584 h 4793715"/>
              <a:gd name="connsiteX5-225" fmla="*/ 5790883 w 9256125"/>
              <a:gd name="connsiteY5-226" fmla="*/ 125460 h 4793715"/>
              <a:gd name="connsiteX6-227" fmla="*/ 5005271 w 9256125"/>
              <a:gd name="connsiteY6-228" fmla="*/ 22429 h 4793715"/>
              <a:gd name="connsiteX7-229" fmla="*/ 426832 w 9256125"/>
              <a:gd name="connsiteY7-230" fmla="*/ 15989 h 4793715"/>
              <a:gd name="connsiteX8-231" fmla="*/ 182133 w 9256125"/>
              <a:gd name="connsiteY8-232" fmla="*/ 202734 h 4793715"/>
              <a:gd name="connsiteX9-233" fmla="*/ 130618 w 9256125"/>
              <a:gd name="connsiteY9-234" fmla="*/ 563341 h 4793715"/>
              <a:gd name="connsiteX10-235" fmla="*/ 124179 w 9256125"/>
              <a:gd name="connsiteY10-236" fmla="*/ 923950 h 4793715"/>
              <a:gd name="connsiteX11-237" fmla="*/ 46905 w 9256125"/>
              <a:gd name="connsiteY11-238" fmla="*/ 1967139 h 4793715"/>
              <a:gd name="connsiteX12-239" fmla="*/ 59784 w 9256125"/>
              <a:gd name="connsiteY12-240" fmla="*/ 4336851 h 4793715"/>
              <a:gd name="connsiteX13-241" fmla="*/ 278725 w 9256125"/>
              <a:gd name="connsiteY13-242" fmla="*/ 4748975 h 4793715"/>
              <a:gd name="connsiteX14-243" fmla="*/ 1225322 w 9256125"/>
              <a:gd name="connsiteY14-244" fmla="*/ 4781172 h 4793715"/>
              <a:gd name="connsiteX15-245" fmla="*/ 4676860 w 9256125"/>
              <a:gd name="connsiteY15-246" fmla="*/ 4736096 h 4793715"/>
              <a:gd name="connsiteX16-247" fmla="*/ 7510212 w 9256125"/>
              <a:gd name="connsiteY16-248" fmla="*/ 4684581 h 4793715"/>
              <a:gd name="connsiteX17-249" fmla="*/ 8160595 w 9256125"/>
              <a:gd name="connsiteY17-250" fmla="*/ 4478519 h 4793715"/>
              <a:gd name="connsiteX18-251" fmla="*/ 8753024 w 9256125"/>
              <a:gd name="connsiteY18-252" fmla="*/ 3731544 h 4793715"/>
              <a:gd name="connsiteX19-253" fmla="*/ 9255300 w 9256125"/>
              <a:gd name="connsiteY19-254" fmla="*/ 3512603 h 479371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65" y="connsiteY16-66"/>
              </a:cxn>
              <a:cxn ang="0">
                <a:pos x="connsiteX17-101" y="connsiteY17-102"/>
              </a:cxn>
              <a:cxn ang="0">
                <a:pos x="connsiteX18-175" y="connsiteY18-176"/>
              </a:cxn>
              <a:cxn ang="0">
                <a:pos x="connsiteX19-253" y="connsiteY19-254"/>
              </a:cxn>
            </a:cxnLst>
            <a:rect l="l" t="t" r="r" b="b"/>
            <a:pathLst>
              <a:path w="9256125" h="4793715">
                <a:moveTo>
                  <a:pt x="9255300" y="3512603"/>
                </a:moveTo>
                <a:cubicBezTo>
                  <a:pt x="9239201" y="3385961"/>
                  <a:pt x="8829224" y="3260392"/>
                  <a:pt x="8656432" y="2971691"/>
                </a:cubicBezTo>
                <a:cubicBezTo>
                  <a:pt x="8483640" y="2682990"/>
                  <a:pt x="8319435" y="2077682"/>
                  <a:pt x="8218550" y="1780395"/>
                </a:cubicBezTo>
                <a:cubicBezTo>
                  <a:pt x="8117666" y="1483108"/>
                  <a:pt x="8191719" y="1395102"/>
                  <a:pt x="8051125" y="1187967"/>
                </a:cubicBezTo>
                <a:cubicBezTo>
                  <a:pt x="7910531" y="980832"/>
                  <a:pt x="7751691" y="714669"/>
                  <a:pt x="7374984" y="537584"/>
                </a:cubicBezTo>
                <a:cubicBezTo>
                  <a:pt x="6998277" y="360499"/>
                  <a:pt x="6185835" y="211319"/>
                  <a:pt x="5790883" y="125460"/>
                </a:cubicBezTo>
                <a:cubicBezTo>
                  <a:pt x="5395931" y="39601"/>
                  <a:pt x="5899279" y="40674"/>
                  <a:pt x="5005271" y="22429"/>
                </a:cubicBezTo>
                <a:cubicBezTo>
                  <a:pt x="4111263" y="4184"/>
                  <a:pt x="1230688" y="-14062"/>
                  <a:pt x="426832" y="15989"/>
                </a:cubicBezTo>
                <a:cubicBezTo>
                  <a:pt x="-377024" y="46040"/>
                  <a:pt x="205744" y="143706"/>
                  <a:pt x="182133" y="202734"/>
                </a:cubicBezTo>
                <a:cubicBezTo>
                  <a:pt x="132764" y="293959"/>
                  <a:pt x="140277" y="443138"/>
                  <a:pt x="130618" y="563341"/>
                </a:cubicBezTo>
                <a:cubicBezTo>
                  <a:pt x="120959" y="683544"/>
                  <a:pt x="138131" y="689984"/>
                  <a:pt x="124179" y="923950"/>
                </a:cubicBezTo>
                <a:cubicBezTo>
                  <a:pt x="110227" y="1157916"/>
                  <a:pt x="57637" y="1398322"/>
                  <a:pt x="46905" y="1967139"/>
                </a:cubicBezTo>
                <a:cubicBezTo>
                  <a:pt x="36173" y="2535956"/>
                  <a:pt x="21147" y="3873212"/>
                  <a:pt x="59784" y="4336851"/>
                </a:cubicBezTo>
                <a:cubicBezTo>
                  <a:pt x="98421" y="4800490"/>
                  <a:pt x="84469" y="4674922"/>
                  <a:pt x="278725" y="4748975"/>
                </a:cubicBezTo>
                <a:cubicBezTo>
                  <a:pt x="472981" y="4823028"/>
                  <a:pt x="492299" y="4783319"/>
                  <a:pt x="1225322" y="4781172"/>
                </a:cubicBezTo>
                <a:cubicBezTo>
                  <a:pt x="1958344" y="4779026"/>
                  <a:pt x="4676860" y="4736096"/>
                  <a:pt x="4676860" y="4736096"/>
                </a:cubicBezTo>
                <a:cubicBezTo>
                  <a:pt x="5724342" y="4719998"/>
                  <a:pt x="6929590" y="4727511"/>
                  <a:pt x="7510212" y="4684581"/>
                </a:cubicBezTo>
                <a:cubicBezTo>
                  <a:pt x="8090835" y="4641652"/>
                  <a:pt x="7953460" y="4637358"/>
                  <a:pt x="8160595" y="4478519"/>
                </a:cubicBezTo>
                <a:cubicBezTo>
                  <a:pt x="8367730" y="4319680"/>
                  <a:pt x="8553401" y="3879651"/>
                  <a:pt x="8753024" y="3731544"/>
                </a:cubicBezTo>
                <a:cubicBezTo>
                  <a:pt x="9050311" y="3529775"/>
                  <a:pt x="9271399" y="3639245"/>
                  <a:pt x="9255300" y="3512603"/>
                </a:cubicBezTo>
                <a:close/>
              </a:path>
            </a:pathLst>
          </a:custGeom>
          <a:solidFill>
            <a:srgbClr val="00B05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1" name="Hình tự do: Hình 30"/>
          <p:cNvSpPr/>
          <p:nvPr/>
        </p:nvSpPr>
        <p:spPr>
          <a:xfrm>
            <a:off x="814406" y="7255435"/>
            <a:ext cx="9166300" cy="1004480"/>
          </a:xfrm>
          <a:custGeom>
            <a:avLst/>
            <a:gdLst>
              <a:gd name="connsiteX0" fmla="*/ 9166300 w 9166300"/>
              <a:gd name="connsiteY0" fmla="*/ 0 h 1004480"/>
              <a:gd name="connsiteX1" fmla="*/ 8550723 w 9166300"/>
              <a:gd name="connsiteY1" fmla="*/ 209177 h 1004480"/>
              <a:gd name="connsiteX2" fmla="*/ 7755853 w 9166300"/>
              <a:gd name="connsiteY2" fmla="*/ 340659 h 1004480"/>
              <a:gd name="connsiteX3" fmla="*/ 6291618 w 9166300"/>
              <a:gd name="connsiteY3" fmla="*/ 322730 h 1004480"/>
              <a:gd name="connsiteX4" fmla="*/ 4313406 w 9166300"/>
              <a:gd name="connsiteY4" fmla="*/ 346636 h 1004480"/>
              <a:gd name="connsiteX5" fmla="*/ 1080135 w 9166300"/>
              <a:gd name="connsiteY5" fmla="*/ 376518 h 1004480"/>
              <a:gd name="connsiteX6" fmla="*/ 428700 w 9166300"/>
              <a:gd name="connsiteY6" fmla="*/ 406400 h 1004480"/>
              <a:gd name="connsiteX7" fmla="*/ 105970 w 9166300"/>
              <a:gd name="connsiteY7" fmla="*/ 633506 h 1004480"/>
              <a:gd name="connsiteX8" fmla="*/ 46206 w 9166300"/>
              <a:gd name="connsiteY8" fmla="*/ 920377 h 1004480"/>
              <a:gd name="connsiteX9" fmla="*/ 745453 w 9166300"/>
              <a:gd name="connsiteY9" fmla="*/ 944283 h 1004480"/>
              <a:gd name="connsiteX10" fmla="*/ 4522582 w 9166300"/>
              <a:gd name="connsiteY10" fmla="*/ 974165 h 1004480"/>
              <a:gd name="connsiteX11" fmla="*/ 7803665 w 9166300"/>
              <a:gd name="connsiteY11" fmla="*/ 956236 h 1004480"/>
              <a:gd name="connsiteX12" fmla="*/ 8610488 w 9166300"/>
              <a:gd name="connsiteY12" fmla="*/ 400424 h 1004480"/>
              <a:gd name="connsiteX13" fmla="*/ 9166300 w 9166300"/>
              <a:gd name="connsiteY13" fmla="*/ 0 h 1004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166300" h="1004480">
                <a:moveTo>
                  <a:pt x="9166300" y="0"/>
                </a:moveTo>
                <a:cubicBezTo>
                  <a:pt x="8976048" y="76200"/>
                  <a:pt x="8785797" y="152401"/>
                  <a:pt x="8550723" y="209177"/>
                </a:cubicBezTo>
                <a:cubicBezTo>
                  <a:pt x="8315649" y="265953"/>
                  <a:pt x="8132371" y="321733"/>
                  <a:pt x="7755853" y="340659"/>
                </a:cubicBezTo>
                <a:cubicBezTo>
                  <a:pt x="7379335" y="359585"/>
                  <a:pt x="6865359" y="321734"/>
                  <a:pt x="6291618" y="322730"/>
                </a:cubicBezTo>
                <a:cubicBezTo>
                  <a:pt x="5717877" y="323726"/>
                  <a:pt x="4313406" y="346636"/>
                  <a:pt x="4313406" y="346636"/>
                </a:cubicBezTo>
                <a:lnTo>
                  <a:pt x="1080135" y="376518"/>
                </a:lnTo>
                <a:cubicBezTo>
                  <a:pt x="432684" y="386479"/>
                  <a:pt x="591061" y="363569"/>
                  <a:pt x="428700" y="406400"/>
                </a:cubicBezTo>
                <a:cubicBezTo>
                  <a:pt x="266339" y="449231"/>
                  <a:pt x="169719" y="547843"/>
                  <a:pt x="105970" y="633506"/>
                </a:cubicBezTo>
                <a:cubicBezTo>
                  <a:pt x="42221" y="719169"/>
                  <a:pt x="-60375" y="868581"/>
                  <a:pt x="46206" y="920377"/>
                </a:cubicBezTo>
                <a:cubicBezTo>
                  <a:pt x="152786" y="972173"/>
                  <a:pt x="745453" y="944283"/>
                  <a:pt x="745453" y="944283"/>
                </a:cubicBezTo>
                <a:lnTo>
                  <a:pt x="4522582" y="974165"/>
                </a:lnTo>
                <a:cubicBezTo>
                  <a:pt x="5698951" y="976157"/>
                  <a:pt x="7122347" y="1051860"/>
                  <a:pt x="7803665" y="956236"/>
                </a:cubicBezTo>
                <a:cubicBezTo>
                  <a:pt x="8484983" y="860612"/>
                  <a:pt x="8610488" y="400424"/>
                  <a:pt x="8610488" y="400424"/>
                </a:cubicBezTo>
                <a:lnTo>
                  <a:pt x="9166300" y="0"/>
                </a:lnTo>
                <a:close/>
              </a:path>
            </a:pathLst>
          </a:custGeom>
          <a:solidFill>
            <a:srgbClr val="7030A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2" name="Hình tự do: Hình 31"/>
          <p:cNvSpPr/>
          <p:nvPr/>
        </p:nvSpPr>
        <p:spPr>
          <a:xfrm>
            <a:off x="800359" y="8038495"/>
            <a:ext cx="8497021" cy="1412288"/>
          </a:xfrm>
          <a:custGeom>
            <a:avLst/>
            <a:gdLst>
              <a:gd name="connsiteX0" fmla="*/ 8496041 w 8497021"/>
              <a:gd name="connsiteY0" fmla="*/ 1919 h 1412288"/>
              <a:gd name="connsiteX1" fmla="*/ 7692000 w 8497021"/>
              <a:gd name="connsiteY1" fmla="*/ 364526 h 1412288"/>
              <a:gd name="connsiteX2" fmla="*/ 6304634 w 8497021"/>
              <a:gd name="connsiteY2" fmla="*/ 285698 h 1412288"/>
              <a:gd name="connsiteX3" fmla="*/ 5500593 w 8497021"/>
              <a:gd name="connsiteY3" fmla="*/ 222636 h 1412288"/>
              <a:gd name="connsiteX4" fmla="*/ 1002165 w 8497021"/>
              <a:gd name="connsiteY4" fmla="*/ 191105 h 1412288"/>
              <a:gd name="connsiteX5" fmla="*/ 135062 w 8497021"/>
              <a:gd name="connsiteY5" fmla="*/ 411822 h 1412288"/>
              <a:gd name="connsiteX6" fmla="*/ 45724 w 8497021"/>
              <a:gd name="connsiteY6" fmla="*/ 716622 h 1412288"/>
              <a:gd name="connsiteX7" fmla="*/ 114041 w 8497021"/>
              <a:gd name="connsiteY7" fmla="*/ 1326222 h 1412288"/>
              <a:gd name="connsiteX8" fmla="*/ 1275434 w 8497021"/>
              <a:gd name="connsiteY8" fmla="*/ 1405050 h 1412288"/>
              <a:gd name="connsiteX9" fmla="*/ 4234096 w 8497021"/>
              <a:gd name="connsiteY9" fmla="*/ 1299946 h 1412288"/>
              <a:gd name="connsiteX10" fmla="*/ 6015600 w 8497021"/>
              <a:gd name="connsiteY10" fmla="*/ 1126526 h 1412288"/>
              <a:gd name="connsiteX11" fmla="*/ 6525351 w 8497021"/>
              <a:gd name="connsiteY11" fmla="*/ 601008 h 1412288"/>
              <a:gd name="connsiteX12" fmla="*/ 7071889 w 8497021"/>
              <a:gd name="connsiteY12" fmla="*/ 553712 h 1412288"/>
              <a:gd name="connsiteX13" fmla="*/ 7839144 w 8497021"/>
              <a:gd name="connsiteY13" fmla="*/ 548457 h 1412288"/>
              <a:gd name="connsiteX14" fmla="*/ 8496041 w 8497021"/>
              <a:gd name="connsiteY14" fmla="*/ 1919 h 1412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497021" h="1412288">
                <a:moveTo>
                  <a:pt x="8496041" y="1919"/>
                </a:moveTo>
                <a:cubicBezTo>
                  <a:pt x="8471517" y="-28736"/>
                  <a:pt x="8057234" y="317230"/>
                  <a:pt x="7692000" y="364526"/>
                </a:cubicBezTo>
                <a:cubicBezTo>
                  <a:pt x="7326766" y="411822"/>
                  <a:pt x="6669868" y="309346"/>
                  <a:pt x="6304634" y="285698"/>
                </a:cubicBezTo>
                <a:cubicBezTo>
                  <a:pt x="5939400" y="262050"/>
                  <a:pt x="6384338" y="238401"/>
                  <a:pt x="5500593" y="222636"/>
                </a:cubicBezTo>
                <a:cubicBezTo>
                  <a:pt x="4616848" y="206871"/>
                  <a:pt x="1896420" y="159574"/>
                  <a:pt x="1002165" y="191105"/>
                </a:cubicBezTo>
                <a:cubicBezTo>
                  <a:pt x="107910" y="222636"/>
                  <a:pt x="294469" y="324236"/>
                  <a:pt x="135062" y="411822"/>
                </a:cubicBezTo>
                <a:cubicBezTo>
                  <a:pt x="-24345" y="499408"/>
                  <a:pt x="49227" y="564222"/>
                  <a:pt x="45724" y="716622"/>
                </a:cubicBezTo>
                <a:cubicBezTo>
                  <a:pt x="42221" y="869022"/>
                  <a:pt x="-90911" y="1211484"/>
                  <a:pt x="114041" y="1326222"/>
                </a:cubicBezTo>
                <a:cubicBezTo>
                  <a:pt x="318993" y="1440960"/>
                  <a:pt x="588758" y="1409429"/>
                  <a:pt x="1275434" y="1405050"/>
                </a:cubicBezTo>
                <a:cubicBezTo>
                  <a:pt x="1962110" y="1400671"/>
                  <a:pt x="3444068" y="1346367"/>
                  <a:pt x="4234096" y="1299946"/>
                </a:cubicBezTo>
                <a:cubicBezTo>
                  <a:pt x="5024124" y="1253525"/>
                  <a:pt x="5633724" y="1243016"/>
                  <a:pt x="6015600" y="1126526"/>
                </a:cubicBezTo>
                <a:cubicBezTo>
                  <a:pt x="6397476" y="1010036"/>
                  <a:pt x="6349303" y="696477"/>
                  <a:pt x="6525351" y="601008"/>
                </a:cubicBezTo>
                <a:cubicBezTo>
                  <a:pt x="6701399" y="505539"/>
                  <a:pt x="6852924" y="562470"/>
                  <a:pt x="7071889" y="553712"/>
                </a:cubicBezTo>
                <a:cubicBezTo>
                  <a:pt x="7290854" y="544954"/>
                  <a:pt x="7599158" y="642174"/>
                  <a:pt x="7839144" y="548457"/>
                </a:cubicBezTo>
                <a:cubicBezTo>
                  <a:pt x="8079130" y="454740"/>
                  <a:pt x="8520565" y="32574"/>
                  <a:pt x="8496041" y="1919"/>
                </a:cubicBezTo>
                <a:close/>
              </a:path>
            </a:pathLst>
          </a:custGeom>
          <a:solidFill>
            <a:schemeClr val="accent6">
              <a:lumMod val="50000"/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BA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210553" y="6707605"/>
            <a:ext cx="3692649" cy="3806855"/>
          </a:xfrm>
          <a:prstGeom prst="rect">
            <a:avLst/>
          </a:prstGeom>
        </p:spPr>
      </p:pic>
      <p:pic>
        <p:nvPicPr>
          <p:cNvPr id="11" name="Hình ảnh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  <a14:imgEffect>
                      <a14:colorTemperature colorTemp="88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28002" y="1720351"/>
            <a:ext cx="15059798" cy="8169737"/>
          </a:xfrm>
          <a:prstGeom prst="rect">
            <a:avLst/>
          </a:prstGeom>
        </p:spPr>
      </p:pic>
      <p:grpSp>
        <p:nvGrpSpPr>
          <p:cNvPr id="24" name="Nhóm 23"/>
          <p:cNvGrpSpPr/>
          <p:nvPr/>
        </p:nvGrpSpPr>
        <p:grpSpPr>
          <a:xfrm>
            <a:off x="304800" y="114300"/>
            <a:ext cx="17602200" cy="10058400"/>
            <a:chOff x="304800" y="266700"/>
            <a:chExt cx="17602200" cy="9623388"/>
          </a:xfrm>
        </p:grpSpPr>
        <p:sp>
          <p:nvSpPr>
            <p:cNvPr id="6" name="Hình chữ nhật: Góc Tròn 5"/>
            <p:cNvSpPr/>
            <p:nvPr/>
          </p:nvSpPr>
          <p:spPr>
            <a:xfrm>
              <a:off x="304800" y="266700"/>
              <a:ext cx="17602200" cy="9623388"/>
            </a:xfrm>
            <a:prstGeom prst="roundRect">
              <a:avLst>
                <a:gd name="adj" fmla="val 2893"/>
              </a:avLst>
            </a:prstGeom>
            <a:solidFill>
              <a:srgbClr val="71AF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5" name="Hình chữ nhật 14"/>
            <p:cNvSpPr/>
            <p:nvPr/>
          </p:nvSpPr>
          <p:spPr>
            <a:xfrm>
              <a:off x="609600" y="495300"/>
              <a:ext cx="17068800" cy="914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7" name="Hình chữ nhật 16"/>
            <p:cNvSpPr/>
            <p:nvPr/>
          </p:nvSpPr>
          <p:spPr>
            <a:xfrm>
              <a:off x="8991600" y="266700"/>
              <a:ext cx="228600" cy="9525000"/>
            </a:xfrm>
            <a:prstGeom prst="rect">
              <a:avLst/>
            </a:prstGeom>
            <a:solidFill>
              <a:srgbClr val="71AF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18" name="Hình ảnh 1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2394" y="603496"/>
            <a:ext cx="8259206" cy="4151616"/>
          </a:xfrm>
          <a:prstGeom prst="rect">
            <a:avLst/>
          </a:prstGeom>
        </p:spPr>
      </p:pic>
      <p:pic>
        <p:nvPicPr>
          <p:cNvPr id="19" name="Hình ảnh 1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8025" y="4775600"/>
            <a:ext cx="8245150" cy="49871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336088" y="460567"/>
            <a:ext cx="8266111" cy="2223485"/>
          </a:xfrm>
          <a:prstGeom prst="rect">
            <a:avLst/>
          </a:prstGeom>
        </p:spPr>
      </p:pic>
      <p:sp>
        <p:nvSpPr>
          <p:cNvPr id="4" name="Hình chữ nhật 3"/>
          <p:cNvSpPr/>
          <p:nvPr/>
        </p:nvSpPr>
        <p:spPr>
          <a:xfrm>
            <a:off x="9336088" y="403903"/>
            <a:ext cx="7351712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4000" b="0" cap="none" spc="0">
                <a:ln w="0"/>
                <a:solidFill>
                  <a:schemeClr val="bg1"/>
                </a:solidFill>
              </a:rPr>
              <a:t>b. Xác định các sự việc ở phần diễn biến của câu chuyện và kết quả của các sự việc ấy.</a:t>
            </a:r>
            <a:endParaRPr lang="vi-VN" sz="4000" b="0" cap="none" spc="0">
              <a:ln w="0"/>
              <a:solidFill>
                <a:schemeClr val="bg1"/>
              </a:solidFill>
            </a:endParaRPr>
          </a:p>
        </p:txBody>
      </p:sp>
      <p:sp>
        <p:nvSpPr>
          <p:cNvPr id="14" name="Hình tự do: Hình 13"/>
          <p:cNvSpPr/>
          <p:nvPr/>
        </p:nvSpPr>
        <p:spPr>
          <a:xfrm>
            <a:off x="10222661" y="3469647"/>
            <a:ext cx="849774" cy="1446161"/>
          </a:xfrm>
          <a:custGeom>
            <a:avLst/>
            <a:gdLst>
              <a:gd name="connsiteX0" fmla="*/ 0 w 1473693"/>
              <a:gd name="connsiteY0" fmla="*/ 781235 h 781235"/>
              <a:gd name="connsiteX1" fmla="*/ 532660 w 1473693"/>
              <a:gd name="connsiteY1" fmla="*/ 301841 h 781235"/>
              <a:gd name="connsiteX2" fmla="*/ 1473693 w 1473693"/>
              <a:gd name="connsiteY2" fmla="*/ 0 h 781235"/>
              <a:gd name="connsiteX3" fmla="*/ 1473693 w 1473693"/>
              <a:gd name="connsiteY3" fmla="*/ 0 h 781235"/>
              <a:gd name="connsiteX4" fmla="*/ 1473693 w 1473693"/>
              <a:gd name="connsiteY4" fmla="*/ 0 h 781235"/>
              <a:gd name="connsiteX5" fmla="*/ 1473693 w 1473693"/>
              <a:gd name="connsiteY5" fmla="*/ 0 h 781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73693" h="781235">
                <a:moveTo>
                  <a:pt x="0" y="781235"/>
                </a:moveTo>
                <a:cubicBezTo>
                  <a:pt x="143522" y="606641"/>
                  <a:pt x="287044" y="432047"/>
                  <a:pt x="532660" y="301841"/>
                </a:cubicBezTo>
                <a:cubicBezTo>
                  <a:pt x="778276" y="171635"/>
                  <a:pt x="1473693" y="0"/>
                  <a:pt x="1473693" y="0"/>
                </a:cubicBezTo>
                <a:lnTo>
                  <a:pt x="1473693" y="0"/>
                </a:lnTo>
                <a:lnTo>
                  <a:pt x="1473693" y="0"/>
                </a:lnTo>
                <a:lnTo>
                  <a:pt x="1473693" y="0"/>
                </a:lnTo>
              </a:path>
            </a:pathLst>
          </a:cu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Hình tự do: Hình 19"/>
          <p:cNvSpPr/>
          <p:nvPr/>
        </p:nvSpPr>
        <p:spPr>
          <a:xfrm>
            <a:off x="10647548" y="5027479"/>
            <a:ext cx="424886" cy="135286"/>
          </a:xfrm>
          <a:custGeom>
            <a:avLst/>
            <a:gdLst>
              <a:gd name="connsiteX0" fmla="*/ 0 w 798990"/>
              <a:gd name="connsiteY0" fmla="*/ 114423 h 114423"/>
              <a:gd name="connsiteX1" fmla="*/ 319596 w 798990"/>
              <a:gd name="connsiteY1" fmla="*/ 7891 h 114423"/>
              <a:gd name="connsiteX2" fmla="*/ 798990 w 798990"/>
              <a:gd name="connsiteY2" fmla="*/ 7891 h 114423"/>
              <a:gd name="connsiteX3" fmla="*/ 798990 w 798990"/>
              <a:gd name="connsiteY3" fmla="*/ 7891 h 114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8990" h="114423">
                <a:moveTo>
                  <a:pt x="0" y="114423"/>
                </a:moveTo>
                <a:cubicBezTo>
                  <a:pt x="93215" y="70034"/>
                  <a:pt x="186431" y="25646"/>
                  <a:pt x="319596" y="7891"/>
                </a:cubicBezTo>
                <a:cubicBezTo>
                  <a:pt x="452761" y="-9864"/>
                  <a:pt x="798990" y="7891"/>
                  <a:pt x="798990" y="7891"/>
                </a:cubicBezTo>
                <a:lnTo>
                  <a:pt x="798990" y="7891"/>
                </a:lnTo>
              </a:path>
            </a:pathLst>
          </a:cu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4" name="Hình tự do: Hình 33"/>
          <p:cNvSpPr/>
          <p:nvPr/>
        </p:nvSpPr>
        <p:spPr>
          <a:xfrm flipV="1">
            <a:off x="10439399" y="6279620"/>
            <a:ext cx="659795" cy="927786"/>
          </a:xfrm>
          <a:custGeom>
            <a:avLst/>
            <a:gdLst>
              <a:gd name="connsiteX0" fmla="*/ 0 w 798990"/>
              <a:gd name="connsiteY0" fmla="*/ 114423 h 114423"/>
              <a:gd name="connsiteX1" fmla="*/ 319596 w 798990"/>
              <a:gd name="connsiteY1" fmla="*/ 7891 h 114423"/>
              <a:gd name="connsiteX2" fmla="*/ 798990 w 798990"/>
              <a:gd name="connsiteY2" fmla="*/ 7891 h 114423"/>
              <a:gd name="connsiteX3" fmla="*/ 798990 w 798990"/>
              <a:gd name="connsiteY3" fmla="*/ 7891 h 114423"/>
              <a:gd name="connsiteX0-1" fmla="*/ 0 w 798990"/>
              <a:gd name="connsiteY0-2" fmla="*/ 106532 h 106532"/>
              <a:gd name="connsiteX1-3" fmla="*/ 367915 w 798990"/>
              <a:gd name="connsiteY1-4" fmla="*/ 36924 h 106532"/>
              <a:gd name="connsiteX2-5" fmla="*/ 798990 w 798990"/>
              <a:gd name="connsiteY2-6" fmla="*/ 0 h 106532"/>
              <a:gd name="connsiteX3-7" fmla="*/ 798990 w 798990"/>
              <a:gd name="connsiteY3-8" fmla="*/ 0 h 10653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798990" h="106532">
                <a:moveTo>
                  <a:pt x="0" y="106532"/>
                </a:moveTo>
                <a:cubicBezTo>
                  <a:pt x="93215" y="62143"/>
                  <a:pt x="234750" y="54679"/>
                  <a:pt x="367915" y="36924"/>
                </a:cubicBezTo>
                <a:cubicBezTo>
                  <a:pt x="501080" y="19169"/>
                  <a:pt x="798990" y="0"/>
                  <a:pt x="798990" y="0"/>
                </a:cubicBezTo>
                <a:lnTo>
                  <a:pt x="798990" y="0"/>
                </a:lnTo>
              </a:path>
            </a:pathLst>
          </a:cu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4" name="Hình tự do: Hình 43"/>
          <p:cNvSpPr/>
          <p:nvPr/>
        </p:nvSpPr>
        <p:spPr>
          <a:xfrm flipV="1">
            <a:off x="9955633" y="6409074"/>
            <a:ext cx="1143562" cy="2649102"/>
          </a:xfrm>
          <a:custGeom>
            <a:avLst/>
            <a:gdLst>
              <a:gd name="connsiteX0" fmla="*/ 0 w 798990"/>
              <a:gd name="connsiteY0" fmla="*/ 114423 h 114423"/>
              <a:gd name="connsiteX1" fmla="*/ 319596 w 798990"/>
              <a:gd name="connsiteY1" fmla="*/ 7891 h 114423"/>
              <a:gd name="connsiteX2" fmla="*/ 798990 w 798990"/>
              <a:gd name="connsiteY2" fmla="*/ 7891 h 114423"/>
              <a:gd name="connsiteX3" fmla="*/ 798990 w 798990"/>
              <a:gd name="connsiteY3" fmla="*/ 7891 h 114423"/>
              <a:gd name="connsiteX0-1" fmla="*/ 0 w 798990"/>
              <a:gd name="connsiteY0-2" fmla="*/ 106532 h 106532"/>
              <a:gd name="connsiteX1-3" fmla="*/ 367915 w 798990"/>
              <a:gd name="connsiteY1-4" fmla="*/ 36924 h 106532"/>
              <a:gd name="connsiteX2-5" fmla="*/ 798990 w 798990"/>
              <a:gd name="connsiteY2-6" fmla="*/ 0 h 106532"/>
              <a:gd name="connsiteX3-7" fmla="*/ 798990 w 798990"/>
              <a:gd name="connsiteY3-8" fmla="*/ 0 h 10653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798990" h="106532">
                <a:moveTo>
                  <a:pt x="0" y="106532"/>
                </a:moveTo>
                <a:cubicBezTo>
                  <a:pt x="93215" y="62143"/>
                  <a:pt x="234750" y="54679"/>
                  <a:pt x="367915" y="36924"/>
                </a:cubicBezTo>
                <a:cubicBezTo>
                  <a:pt x="501080" y="19169"/>
                  <a:pt x="798990" y="0"/>
                  <a:pt x="798990" y="0"/>
                </a:cubicBezTo>
                <a:lnTo>
                  <a:pt x="798990" y="0"/>
                </a:lnTo>
              </a:path>
            </a:pathLst>
          </a:cu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13" name="Nhóm 12"/>
          <p:cNvGrpSpPr/>
          <p:nvPr/>
        </p:nvGrpSpPr>
        <p:grpSpPr>
          <a:xfrm>
            <a:off x="9250248" y="4862904"/>
            <a:ext cx="1552882" cy="1515994"/>
            <a:chOff x="11531355" y="3415406"/>
            <a:chExt cx="4227510" cy="3778726"/>
          </a:xfrm>
        </p:grpSpPr>
        <p:sp>
          <p:nvSpPr>
            <p:cNvPr id="12" name="Hình Bầu dục 11"/>
            <p:cNvSpPr/>
            <p:nvPr/>
          </p:nvSpPr>
          <p:spPr>
            <a:xfrm>
              <a:off x="11531355" y="3415406"/>
              <a:ext cx="4227510" cy="3778726"/>
            </a:xfrm>
            <a:prstGeom prst="ellipse">
              <a:avLst/>
            </a:prstGeom>
            <a:solidFill>
              <a:srgbClr val="AAA7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10" name="Hình ảnh 9" descr="Ảnh có chứa đồ chơi, búp bê&#10;&#10;Mô tả được tạo tự động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59" t="20471" r="23234" b="7938"/>
            <a:stretch>
              <a:fillRect/>
            </a:stretch>
          </p:blipFill>
          <p:spPr>
            <a:xfrm>
              <a:off x="12005694" y="3598340"/>
              <a:ext cx="3373223" cy="3392658"/>
            </a:xfrm>
            <a:prstGeom prst="rect">
              <a:avLst/>
            </a:prstGeom>
          </p:spPr>
        </p:pic>
      </p:grpSp>
      <p:grpSp>
        <p:nvGrpSpPr>
          <p:cNvPr id="53" name="Nhóm 52"/>
          <p:cNvGrpSpPr/>
          <p:nvPr/>
        </p:nvGrpSpPr>
        <p:grpSpPr>
          <a:xfrm>
            <a:off x="11072435" y="2551351"/>
            <a:ext cx="6406972" cy="1747213"/>
            <a:chOff x="11988553" y="2551351"/>
            <a:chExt cx="5490853" cy="1747213"/>
          </a:xfrm>
        </p:grpSpPr>
        <p:sp>
          <p:nvSpPr>
            <p:cNvPr id="16" name="Hình chữ nhật: Góc Tròn 15"/>
            <p:cNvSpPr/>
            <p:nvPr/>
          </p:nvSpPr>
          <p:spPr>
            <a:xfrm>
              <a:off x="11988553" y="2551351"/>
              <a:ext cx="5490853" cy="1694573"/>
            </a:xfrm>
            <a:prstGeom prst="roundRect">
              <a:avLst/>
            </a:prstGeom>
            <a:noFill/>
            <a:ln w="762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500"/>
            </a:p>
          </p:txBody>
        </p:sp>
        <p:sp>
          <p:nvSpPr>
            <p:cNvPr id="48" name="Hình chữ nhật 47"/>
            <p:cNvSpPr/>
            <p:nvPr/>
          </p:nvSpPr>
          <p:spPr>
            <a:xfrm>
              <a:off x="11988553" y="2590404"/>
              <a:ext cx="5490853" cy="17081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vi-VN" sz="3500" b="1" cap="none" spc="0">
                  <a:ln w="0"/>
                  <a:solidFill>
                    <a:schemeClr val="tx1"/>
                  </a:solidFill>
                </a:rPr>
                <a:t>Sự việc 1: </a:t>
              </a:r>
              <a:r>
                <a:rPr lang="vi-VN" sz="3500" cap="none" spc="0">
                  <a:ln w="0"/>
                  <a:solidFill>
                    <a:schemeClr val="tx1"/>
                  </a:solidFill>
                </a:rPr>
                <a:t>Bà bị ốm nhưng không có ai chăm sóc. </a:t>
              </a:r>
              <a:endParaRPr lang="vi-VN" sz="3500" cap="none" spc="0">
                <a:ln w="0"/>
                <a:solidFill>
                  <a:schemeClr val="tx1"/>
                </a:solidFill>
              </a:endParaRPr>
            </a:p>
            <a:p>
              <a:r>
                <a:rPr lang="vi-VN" sz="3500" b="1">
                  <a:ln w="0"/>
                </a:rPr>
                <a:t>Kết quả: </a:t>
              </a:r>
              <a:r>
                <a:rPr lang="vi-VN" sz="3500">
                  <a:ln w="0"/>
                </a:rPr>
                <a:t>Bà biến thành chim</a:t>
              </a:r>
              <a:endParaRPr lang="vi-VN" sz="3500" cap="none" spc="0">
                <a:ln w="0"/>
                <a:solidFill>
                  <a:schemeClr val="tx1"/>
                </a:solidFill>
              </a:endParaRPr>
            </a:p>
          </p:txBody>
        </p:sp>
      </p:grpSp>
      <p:grpSp>
        <p:nvGrpSpPr>
          <p:cNvPr id="55" name="Nhóm 54"/>
          <p:cNvGrpSpPr/>
          <p:nvPr/>
        </p:nvGrpSpPr>
        <p:grpSpPr>
          <a:xfrm>
            <a:off x="11072435" y="4349740"/>
            <a:ext cx="6620021" cy="2062103"/>
            <a:chOff x="11072435" y="4349740"/>
            <a:chExt cx="6433731" cy="2062103"/>
          </a:xfrm>
        </p:grpSpPr>
        <p:sp>
          <p:nvSpPr>
            <p:cNvPr id="21" name="Hình chữ nhật: Góc Tròn 20"/>
            <p:cNvSpPr/>
            <p:nvPr/>
          </p:nvSpPr>
          <p:spPr>
            <a:xfrm>
              <a:off x="11072435" y="4357595"/>
              <a:ext cx="6226676" cy="1694573"/>
            </a:xfrm>
            <a:prstGeom prst="roundRect">
              <a:avLst/>
            </a:prstGeom>
            <a:noFill/>
            <a:ln w="762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0" name="Hình chữ nhật 49"/>
            <p:cNvSpPr/>
            <p:nvPr/>
          </p:nvSpPr>
          <p:spPr>
            <a:xfrm>
              <a:off x="11099194" y="4349740"/>
              <a:ext cx="6406972" cy="206210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vi-VN" sz="3200" b="1" cap="none" spc="0">
                  <a:ln w="0"/>
                  <a:solidFill>
                    <a:schemeClr val="tx1"/>
                  </a:solidFill>
                </a:rPr>
                <a:t>Sự việc 2: </a:t>
              </a:r>
              <a:r>
                <a:rPr lang="vi-VN" sz="3200" cap="none" spc="0">
                  <a:ln w="0"/>
                  <a:solidFill>
                    <a:schemeClr val="tx1"/>
                  </a:solidFill>
                </a:rPr>
                <a:t>Tích Chu đi tìm chim, gặp chim bên dòng suối.</a:t>
              </a:r>
              <a:endParaRPr lang="vi-VN" sz="3200" cap="none" spc="0">
                <a:ln w="0"/>
                <a:solidFill>
                  <a:schemeClr val="tx1"/>
                </a:solidFill>
              </a:endParaRPr>
            </a:p>
            <a:p>
              <a:r>
                <a:rPr lang="vi-VN" sz="3200" b="1">
                  <a:ln w="0"/>
                </a:rPr>
                <a:t>Kết quả: </a:t>
              </a:r>
              <a:r>
                <a:rPr lang="vi-VN" sz="3200">
                  <a:ln w="0"/>
                </a:rPr>
                <a:t>Chim vẫn vỗ cánh bay đi.</a:t>
              </a:r>
              <a:endParaRPr lang="vi-VN" sz="3200" cap="none" spc="0">
                <a:ln w="0"/>
                <a:solidFill>
                  <a:schemeClr val="tx1"/>
                </a:solidFill>
              </a:endParaRPr>
            </a:p>
          </p:txBody>
        </p:sp>
      </p:grpSp>
      <p:sp>
        <p:nvSpPr>
          <p:cNvPr id="51" name="Hình chữ nhật 50"/>
          <p:cNvSpPr/>
          <p:nvPr/>
        </p:nvSpPr>
        <p:spPr>
          <a:xfrm>
            <a:off x="678025" y="2793431"/>
            <a:ext cx="8259206" cy="4788469"/>
          </a:xfrm>
          <a:prstGeom prst="rect">
            <a:avLst/>
          </a:prstGeom>
          <a:solidFill>
            <a:srgbClr val="00B05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2" name="Hình chữ nhật 51"/>
          <p:cNvSpPr/>
          <p:nvPr/>
        </p:nvSpPr>
        <p:spPr>
          <a:xfrm>
            <a:off x="705210" y="2772942"/>
            <a:ext cx="8313575" cy="1151357"/>
          </a:xfrm>
          <a:prstGeom prst="rect">
            <a:avLst/>
          </a:prstGeom>
          <a:noFill/>
          <a:ln w="762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4" name="Hình chữ nhật 53"/>
          <p:cNvSpPr/>
          <p:nvPr/>
        </p:nvSpPr>
        <p:spPr>
          <a:xfrm>
            <a:off x="685052" y="3980549"/>
            <a:ext cx="8313575" cy="1445034"/>
          </a:xfrm>
          <a:prstGeom prst="rect">
            <a:avLst/>
          </a:prstGeom>
          <a:noFill/>
          <a:ln w="762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6" name="Hình chữ nhật 55"/>
          <p:cNvSpPr/>
          <p:nvPr/>
        </p:nvSpPr>
        <p:spPr>
          <a:xfrm>
            <a:off x="663969" y="5425582"/>
            <a:ext cx="8313575" cy="1575091"/>
          </a:xfrm>
          <a:prstGeom prst="rect">
            <a:avLst/>
          </a:prstGeom>
          <a:noFill/>
          <a:ln w="762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58" name="Nhóm 57"/>
          <p:cNvGrpSpPr/>
          <p:nvPr/>
        </p:nvGrpSpPr>
        <p:grpSpPr>
          <a:xfrm>
            <a:off x="11072435" y="6210300"/>
            <a:ext cx="6453565" cy="1701694"/>
            <a:chOff x="11072435" y="6210300"/>
            <a:chExt cx="6453565" cy="1701694"/>
          </a:xfrm>
        </p:grpSpPr>
        <p:sp>
          <p:nvSpPr>
            <p:cNvPr id="35" name="Hình chữ nhật: Góc Tròn 34"/>
            <p:cNvSpPr/>
            <p:nvPr/>
          </p:nvSpPr>
          <p:spPr>
            <a:xfrm flipV="1">
              <a:off x="11072435" y="6217421"/>
              <a:ext cx="6406972" cy="1694573"/>
            </a:xfrm>
            <a:prstGeom prst="roundRect">
              <a:avLst/>
            </a:prstGeom>
            <a:noFill/>
            <a:ln w="762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7" name="Hình chữ nhật 56"/>
            <p:cNvSpPr/>
            <p:nvPr/>
          </p:nvSpPr>
          <p:spPr>
            <a:xfrm>
              <a:off x="11119028" y="6210300"/>
              <a:ext cx="6406972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vi-VN" sz="3200" b="1" cap="none" spc="0">
                  <a:ln w="0"/>
                  <a:solidFill>
                    <a:schemeClr val="tx1"/>
                  </a:solidFill>
                </a:rPr>
                <a:t>Sự việc 3: </a:t>
              </a:r>
              <a:r>
                <a:rPr lang="vi-VN" sz="3200">
                  <a:ln w="0"/>
                </a:rPr>
                <a:t>Tích Chu gặp bà tiên.</a:t>
              </a:r>
              <a:endParaRPr lang="vi-VN" sz="3200">
                <a:ln w="0"/>
              </a:endParaRPr>
            </a:p>
            <a:p>
              <a:r>
                <a:rPr lang="vi-VN" sz="3200" b="1">
                  <a:ln w="0"/>
                </a:rPr>
                <a:t>Kết quả: </a:t>
              </a:r>
              <a:r>
                <a:rPr lang="vi-VN" sz="3200">
                  <a:ln w="0"/>
                </a:rPr>
                <a:t>Bà tiên bảo Tích Chu tìm nước suối tiên mang về.</a:t>
              </a:r>
              <a:endParaRPr lang="vi-VN" sz="3200" cap="none" spc="0">
                <a:ln w="0"/>
                <a:solidFill>
                  <a:schemeClr val="tx1"/>
                </a:solidFill>
              </a:endParaRPr>
            </a:p>
          </p:txBody>
        </p:sp>
      </p:grpSp>
      <p:sp>
        <p:nvSpPr>
          <p:cNvPr id="59" name="Hình chữ nhật 58"/>
          <p:cNvSpPr/>
          <p:nvPr/>
        </p:nvSpPr>
        <p:spPr>
          <a:xfrm>
            <a:off x="685052" y="7021162"/>
            <a:ext cx="8313575" cy="560738"/>
          </a:xfrm>
          <a:prstGeom prst="rect">
            <a:avLst/>
          </a:prstGeom>
          <a:noFill/>
          <a:ln w="762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62" name="Nhóm 61"/>
          <p:cNvGrpSpPr/>
          <p:nvPr/>
        </p:nvGrpSpPr>
        <p:grpSpPr>
          <a:xfrm>
            <a:off x="11072434" y="8064417"/>
            <a:ext cx="6453565" cy="1701694"/>
            <a:chOff x="11072435" y="6210300"/>
            <a:chExt cx="6453565" cy="1701694"/>
          </a:xfrm>
        </p:grpSpPr>
        <p:sp>
          <p:nvSpPr>
            <p:cNvPr id="63" name="Hình chữ nhật: Góc Tròn 62"/>
            <p:cNvSpPr/>
            <p:nvPr/>
          </p:nvSpPr>
          <p:spPr>
            <a:xfrm flipV="1">
              <a:off x="11072435" y="6217421"/>
              <a:ext cx="6406972" cy="1694573"/>
            </a:xfrm>
            <a:prstGeom prst="roundRect">
              <a:avLst/>
            </a:prstGeom>
            <a:noFill/>
            <a:ln w="762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4" name="Hình chữ nhật 63"/>
            <p:cNvSpPr/>
            <p:nvPr/>
          </p:nvSpPr>
          <p:spPr>
            <a:xfrm>
              <a:off x="11119028" y="6210300"/>
              <a:ext cx="6406972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vi-VN" sz="3200" b="1" cap="none" spc="-230">
                  <a:ln w="0"/>
                  <a:solidFill>
                    <a:schemeClr val="tx1"/>
                  </a:solidFill>
                </a:rPr>
                <a:t>Sự việc 4: </a:t>
              </a:r>
              <a:r>
                <a:rPr lang="vi-VN" sz="3200" cap="none" spc="-230">
                  <a:ln w="0"/>
                  <a:solidFill>
                    <a:schemeClr val="tx1"/>
                  </a:solidFill>
                </a:rPr>
                <a:t>Tích Chu băng rừng lội suối.</a:t>
              </a:r>
              <a:endParaRPr lang="vi-VN" sz="3200" cap="none" spc="-230">
                <a:ln w="0"/>
                <a:solidFill>
                  <a:schemeClr val="tx1"/>
                </a:solidFill>
              </a:endParaRPr>
            </a:p>
            <a:p>
              <a:r>
                <a:rPr lang="vi-VN" sz="3200" b="1" spc="-230">
                  <a:ln w="0"/>
                </a:rPr>
                <a:t>Kết quả: </a:t>
              </a:r>
              <a:r>
                <a:rPr lang="vi-VN" sz="3200" spc="-230">
                  <a:ln w="0"/>
                </a:rPr>
                <a:t>Cậu lấy được nước suối tiên mang về.</a:t>
              </a:r>
              <a:endParaRPr lang="vi-VN" sz="3200" cap="none" spc="-230">
                <a:ln w="0"/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 animBg="1"/>
      <p:bldP spid="34" grpId="0" animBg="1"/>
      <p:bldP spid="44" grpId="0" animBg="1"/>
      <p:bldP spid="52" grpId="0" animBg="1"/>
      <p:bldP spid="52" grpId="1" animBg="1"/>
      <p:bldP spid="54" grpId="0" animBg="1"/>
      <p:bldP spid="54" grpId="1" animBg="1"/>
      <p:bldP spid="56" grpId="0" animBg="1"/>
      <p:bldP spid="56" grpId="1" animBg="1"/>
      <p:bldP spid="59" grpId="0" animBg="1"/>
      <p:bldP spid="5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BA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  <a14:imgEffect>
                      <a14:colorTemperature colorTemp="88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28002" y="1720351"/>
            <a:ext cx="15059798" cy="8169737"/>
          </a:xfrm>
          <a:prstGeom prst="rect">
            <a:avLst/>
          </a:prstGeom>
        </p:spPr>
      </p:pic>
      <p:grpSp>
        <p:nvGrpSpPr>
          <p:cNvPr id="24" name="Nhóm 23"/>
          <p:cNvGrpSpPr/>
          <p:nvPr/>
        </p:nvGrpSpPr>
        <p:grpSpPr>
          <a:xfrm>
            <a:off x="304800" y="114300"/>
            <a:ext cx="17602200" cy="10058400"/>
            <a:chOff x="304800" y="266700"/>
            <a:chExt cx="17602200" cy="9623388"/>
          </a:xfrm>
        </p:grpSpPr>
        <p:sp>
          <p:nvSpPr>
            <p:cNvPr id="6" name="Hình chữ nhật: Góc Tròn 5"/>
            <p:cNvSpPr/>
            <p:nvPr/>
          </p:nvSpPr>
          <p:spPr>
            <a:xfrm>
              <a:off x="304800" y="266700"/>
              <a:ext cx="17602200" cy="9623388"/>
            </a:xfrm>
            <a:prstGeom prst="roundRect">
              <a:avLst>
                <a:gd name="adj" fmla="val 2893"/>
              </a:avLst>
            </a:prstGeom>
            <a:solidFill>
              <a:srgbClr val="71AF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5" name="Hình chữ nhật 14"/>
            <p:cNvSpPr/>
            <p:nvPr/>
          </p:nvSpPr>
          <p:spPr>
            <a:xfrm>
              <a:off x="609600" y="495300"/>
              <a:ext cx="17068800" cy="914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7" name="Hình chữ nhật 16"/>
            <p:cNvSpPr/>
            <p:nvPr/>
          </p:nvSpPr>
          <p:spPr>
            <a:xfrm>
              <a:off x="8991600" y="266700"/>
              <a:ext cx="228600" cy="9525000"/>
            </a:xfrm>
            <a:prstGeom prst="rect">
              <a:avLst/>
            </a:prstGeom>
            <a:solidFill>
              <a:srgbClr val="71AF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2" name="Nhóm 1"/>
          <p:cNvGrpSpPr/>
          <p:nvPr/>
        </p:nvGrpSpPr>
        <p:grpSpPr>
          <a:xfrm>
            <a:off x="9336088" y="403903"/>
            <a:ext cx="8266111" cy="2280149"/>
            <a:chOff x="9336088" y="403903"/>
            <a:chExt cx="8266111" cy="228014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9336088" y="460567"/>
              <a:ext cx="8266111" cy="2223485"/>
            </a:xfrm>
            <a:prstGeom prst="rect">
              <a:avLst/>
            </a:prstGeom>
          </p:spPr>
        </p:pic>
        <p:sp>
          <p:nvSpPr>
            <p:cNvPr id="4" name="Hình chữ nhật 3"/>
            <p:cNvSpPr/>
            <p:nvPr/>
          </p:nvSpPr>
          <p:spPr>
            <a:xfrm>
              <a:off x="9336088" y="403903"/>
              <a:ext cx="7351712" cy="193899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vi-VN" sz="4000" b="0" cap="none" spc="0">
                  <a:ln w="0"/>
                  <a:solidFill>
                    <a:schemeClr val="bg1"/>
                  </a:solidFill>
                </a:rPr>
                <a:t>c. Các sự việc ở phần diễn biến của câu chuyện được kể theo trình tự nào? </a:t>
              </a:r>
              <a:endParaRPr lang="vi-VN" sz="4000" b="0" cap="none" spc="0">
                <a:ln w="0"/>
                <a:solidFill>
                  <a:schemeClr val="bg1"/>
                </a:solidFill>
              </a:endParaRPr>
            </a:p>
          </p:txBody>
        </p:sp>
      </p:grpSp>
      <p:sp>
        <p:nvSpPr>
          <p:cNvPr id="14" name="Hình tự do: Hình 13"/>
          <p:cNvSpPr/>
          <p:nvPr/>
        </p:nvSpPr>
        <p:spPr>
          <a:xfrm>
            <a:off x="1600200" y="3270716"/>
            <a:ext cx="849774" cy="1446161"/>
          </a:xfrm>
          <a:custGeom>
            <a:avLst/>
            <a:gdLst>
              <a:gd name="connsiteX0" fmla="*/ 0 w 1473693"/>
              <a:gd name="connsiteY0" fmla="*/ 781235 h 781235"/>
              <a:gd name="connsiteX1" fmla="*/ 532660 w 1473693"/>
              <a:gd name="connsiteY1" fmla="*/ 301841 h 781235"/>
              <a:gd name="connsiteX2" fmla="*/ 1473693 w 1473693"/>
              <a:gd name="connsiteY2" fmla="*/ 0 h 781235"/>
              <a:gd name="connsiteX3" fmla="*/ 1473693 w 1473693"/>
              <a:gd name="connsiteY3" fmla="*/ 0 h 781235"/>
              <a:gd name="connsiteX4" fmla="*/ 1473693 w 1473693"/>
              <a:gd name="connsiteY4" fmla="*/ 0 h 781235"/>
              <a:gd name="connsiteX5" fmla="*/ 1473693 w 1473693"/>
              <a:gd name="connsiteY5" fmla="*/ 0 h 781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73693" h="781235">
                <a:moveTo>
                  <a:pt x="0" y="781235"/>
                </a:moveTo>
                <a:cubicBezTo>
                  <a:pt x="143522" y="606641"/>
                  <a:pt x="287044" y="432047"/>
                  <a:pt x="532660" y="301841"/>
                </a:cubicBezTo>
                <a:cubicBezTo>
                  <a:pt x="778276" y="171635"/>
                  <a:pt x="1473693" y="0"/>
                  <a:pt x="1473693" y="0"/>
                </a:cubicBezTo>
                <a:lnTo>
                  <a:pt x="1473693" y="0"/>
                </a:lnTo>
                <a:lnTo>
                  <a:pt x="1473693" y="0"/>
                </a:lnTo>
                <a:lnTo>
                  <a:pt x="1473693" y="0"/>
                </a:lnTo>
              </a:path>
            </a:pathLst>
          </a:cu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Hình tự do: Hình 19"/>
          <p:cNvSpPr/>
          <p:nvPr/>
        </p:nvSpPr>
        <p:spPr>
          <a:xfrm>
            <a:off x="2025087" y="4828548"/>
            <a:ext cx="424886" cy="135286"/>
          </a:xfrm>
          <a:custGeom>
            <a:avLst/>
            <a:gdLst>
              <a:gd name="connsiteX0" fmla="*/ 0 w 798990"/>
              <a:gd name="connsiteY0" fmla="*/ 114423 h 114423"/>
              <a:gd name="connsiteX1" fmla="*/ 319596 w 798990"/>
              <a:gd name="connsiteY1" fmla="*/ 7891 h 114423"/>
              <a:gd name="connsiteX2" fmla="*/ 798990 w 798990"/>
              <a:gd name="connsiteY2" fmla="*/ 7891 h 114423"/>
              <a:gd name="connsiteX3" fmla="*/ 798990 w 798990"/>
              <a:gd name="connsiteY3" fmla="*/ 7891 h 114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8990" h="114423">
                <a:moveTo>
                  <a:pt x="0" y="114423"/>
                </a:moveTo>
                <a:cubicBezTo>
                  <a:pt x="93215" y="70034"/>
                  <a:pt x="186431" y="25646"/>
                  <a:pt x="319596" y="7891"/>
                </a:cubicBezTo>
                <a:cubicBezTo>
                  <a:pt x="452761" y="-9864"/>
                  <a:pt x="798990" y="7891"/>
                  <a:pt x="798990" y="7891"/>
                </a:cubicBezTo>
                <a:lnTo>
                  <a:pt x="798990" y="7891"/>
                </a:lnTo>
              </a:path>
            </a:pathLst>
          </a:cu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4" name="Hình tự do: Hình 33"/>
          <p:cNvSpPr/>
          <p:nvPr/>
        </p:nvSpPr>
        <p:spPr>
          <a:xfrm flipV="1">
            <a:off x="1816938" y="6080689"/>
            <a:ext cx="659795" cy="927786"/>
          </a:xfrm>
          <a:custGeom>
            <a:avLst/>
            <a:gdLst>
              <a:gd name="connsiteX0" fmla="*/ 0 w 798990"/>
              <a:gd name="connsiteY0" fmla="*/ 114423 h 114423"/>
              <a:gd name="connsiteX1" fmla="*/ 319596 w 798990"/>
              <a:gd name="connsiteY1" fmla="*/ 7891 h 114423"/>
              <a:gd name="connsiteX2" fmla="*/ 798990 w 798990"/>
              <a:gd name="connsiteY2" fmla="*/ 7891 h 114423"/>
              <a:gd name="connsiteX3" fmla="*/ 798990 w 798990"/>
              <a:gd name="connsiteY3" fmla="*/ 7891 h 114423"/>
              <a:gd name="connsiteX0-1" fmla="*/ 0 w 798990"/>
              <a:gd name="connsiteY0-2" fmla="*/ 106532 h 106532"/>
              <a:gd name="connsiteX1-3" fmla="*/ 367915 w 798990"/>
              <a:gd name="connsiteY1-4" fmla="*/ 36924 h 106532"/>
              <a:gd name="connsiteX2-5" fmla="*/ 798990 w 798990"/>
              <a:gd name="connsiteY2-6" fmla="*/ 0 h 106532"/>
              <a:gd name="connsiteX3-7" fmla="*/ 798990 w 798990"/>
              <a:gd name="connsiteY3-8" fmla="*/ 0 h 10653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798990" h="106532">
                <a:moveTo>
                  <a:pt x="0" y="106532"/>
                </a:moveTo>
                <a:cubicBezTo>
                  <a:pt x="93215" y="62143"/>
                  <a:pt x="234750" y="54679"/>
                  <a:pt x="367915" y="36924"/>
                </a:cubicBezTo>
                <a:cubicBezTo>
                  <a:pt x="501080" y="19169"/>
                  <a:pt x="798990" y="0"/>
                  <a:pt x="798990" y="0"/>
                </a:cubicBezTo>
                <a:lnTo>
                  <a:pt x="798990" y="0"/>
                </a:lnTo>
              </a:path>
            </a:pathLst>
          </a:cu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4" name="Hình tự do: Hình 43"/>
          <p:cNvSpPr/>
          <p:nvPr/>
        </p:nvSpPr>
        <p:spPr>
          <a:xfrm flipV="1">
            <a:off x="1333172" y="6210143"/>
            <a:ext cx="1143562" cy="2649102"/>
          </a:xfrm>
          <a:custGeom>
            <a:avLst/>
            <a:gdLst>
              <a:gd name="connsiteX0" fmla="*/ 0 w 798990"/>
              <a:gd name="connsiteY0" fmla="*/ 114423 h 114423"/>
              <a:gd name="connsiteX1" fmla="*/ 319596 w 798990"/>
              <a:gd name="connsiteY1" fmla="*/ 7891 h 114423"/>
              <a:gd name="connsiteX2" fmla="*/ 798990 w 798990"/>
              <a:gd name="connsiteY2" fmla="*/ 7891 h 114423"/>
              <a:gd name="connsiteX3" fmla="*/ 798990 w 798990"/>
              <a:gd name="connsiteY3" fmla="*/ 7891 h 114423"/>
              <a:gd name="connsiteX0-1" fmla="*/ 0 w 798990"/>
              <a:gd name="connsiteY0-2" fmla="*/ 106532 h 106532"/>
              <a:gd name="connsiteX1-3" fmla="*/ 367915 w 798990"/>
              <a:gd name="connsiteY1-4" fmla="*/ 36924 h 106532"/>
              <a:gd name="connsiteX2-5" fmla="*/ 798990 w 798990"/>
              <a:gd name="connsiteY2-6" fmla="*/ 0 h 106532"/>
              <a:gd name="connsiteX3-7" fmla="*/ 798990 w 798990"/>
              <a:gd name="connsiteY3-8" fmla="*/ 0 h 10653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798990" h="106532">
                <a:moveTo>
                  <a:pt x="0" y="106532"/>
                </a:moveTo>
                <a:cubicBezTo>
                  <a:pt x="93215" y="62143"/>
                  <a:pt x="234750" y="54679"/>
                  <a:pt x="367915" y="36924"/>
                </a:cubicBezTo>
                <a:cubicBezTo>
                  <a:pt x="501080" y="19169"/>
                  <a:pt x="798990" y="0"/>
                  <a:pt x="798990" y="0"/>
                </a:cubicBezTo>
                <a:lnTo>
                  <a:pt x="798990" y="0"/>
                </a:lnTo>
              </a:path>
            </a:pathLst>
          </a:cu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13" name="Nhóm 12"/>
          <p:cNvGrpSpPr/>
          <p:nvPr/>
        </p:nvGrpSpPr>
        <p:grpSpPr>
          <a:xfrm>
            <a:off x="627787" y="4663973"/>
            <a:ext cx="1552882" cy="1515994"/>
            <a:chOff x="11531355" y="3415406"/>
            <a:chExt cx="4227510" cy="3778726"/>
          </a:xfrm>
        </p:grpSpPr>
        <p:sp>
          <p:nvSpPr>
            <p:cNvPr id="12" name="Hình Bầu dục 11"/>
            <p:cNvSpPr/>
            <p:nvPr/>
          </p:nvSpPr>
          <p:spPr>
            <a:xfrm>
              <a:off x="11531355" y="3415406"/>
              <a:ext cx="4227510" cy="3778726"/>
            </a:xfrm>
            <a:prstGeom prst="ellipse">
              <a:avLst/>
            </a:prstGeom>
            <a:solidFill>
              <a:srgbClr val="AAA7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10" name="Hình ảnh 9" descr="Ảnh có chứa đồ chơi, búp bê&#10;&#10;Mô tả được tạo tự độn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59" t="20471" r="23234" b="7938"/>
            <a:stretch>
              <a:fillRect/>
            </a:stretch>
          </p:blipFill>
          <p:spPr>
            <a:xfrm>
              <a:off x="12005694" y="3598340"/>
              <a:ext cx="3373223" cy="3392658"/>
            </a:xfrm>
            <a:prstGeom prst="rect">
              <a:avLst/>
            </a:prstGeom>
          </p:spPr>
        </p:pic>
      </p:grpSp>
      <p:grpSp>
        <p:nvGrpSpPr>
          <p:cNvPr id="53" name="Nhóm 52"/>
          <p:cNvGrpSpPr/>
          <p:nvPr/>
        </p:nvGrpSpPr>
        <p:grpSpPr>
          <a:xfrm>
            <a:off x="2449974" y="2352420"/>
            <a:ext cx="6406972" cy="1747213"/>
            <a:chOff x="11988553" y="2551351"/>
            <a:chExt cx="5490853" cy="1747213"/>
          </a:xfrm>
        </p:grpSpPr>
        <p:sp>
          <p:nvSpPr>
            <p:cNvPr id="16" name="Hình chữ nhật: Góc Tròn 15"/>
            <p:cNvSpPr/>
            <p:nvPr/>
          </p:nvSpPr>
          <p:spPr>
            <a:xfrm>
              <a:off x="11988553" y="2551351"/>
              <a:ext cx="5490853" cy="1694573"/>
            </a:xfrm>
            <a:prstGeom prst="roundRect">
              <a:avLst/>
            </a:prstGeom>
            <a:noFill/>
            <a:ln w="762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500"/>
            </a:p>
          </p:txBody>
        </p:sp>
        <p:sp>
          <p:nvSpPr>
            <p:cNvPr id="48" name="Hình chữ nhật 47"/>
            <p:cNvSpPr/>
            <p:nvPr/>
          </p:nvSpPr>
          <p:spPr>
            <a:xfrm>
              <a:off x="11988553" y="2590404"/>
              <a:ext cx="5490853" cy="17081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vi-VN" sz="3500" b="1" cap="none" spc="0">
                  <a:ln w="0"/>
                  <a:solidFill>
                    <a:schemeClr val="tx1"/>
                  </a:solidFill>
                </a:rPr>
                <a:t>Sự việc 1: </a:t>
              </a:r>
              <a:r>
                <a:rPr lang="vi-VN" sz="3500" cap="none" spc="0">
                  <a:ln w="0"/>
                  <a:solidFill>
                    <a:schemeClr val="tx1"/>
                  </a:solidFill>
                </a:rPr>
                <a:t>Bà bị ốm nhưng không có ai chăm sóc. </a:t>
              </a:r>
              <a:endParaRPr lang="vi-VN" sz="3500" cap="none" spc="0">
                <a:ln w="0"/>
                <a:solidFill>
                  <a:schemeClr val="tx1"/>
                </a:solidFill>
              </a:endParaRPr>
            </a:p>
            <a:p>
              <a:r>
                <a:rPr lang="vi-VN" sz="3500" b="1">
                  <a:ln w="0"/>
                </a:rPr>
                <a:t>Kết quả: </a:t>
              </a:r>
              <a:r>
                <a:rPr lang="vi-VN" sz="3500">
                  <a:ln w="0"/>
                </a:rPr>
                <a:t>Bà biến thành chim</a:t>
              </a:r>
              <a:endParaRPr lang="vi-VN" sz="3500" cap="none" spc="0">
                <a:ln w="0"/>
                <a:solidFill>
                  <a:schemeClr val="tx1"/>
                </a:solidFill>
              </a:endParaRPr>
            </a:p>
          </p:txBody>
        </p:sp>
      </p:grpSp>
      <p:grpSp>
        <p:nvGrpSpPr>
          <p:cNvPr id="55" name="Nhóm 54"/>
          <p:cNvGrpSpPr/>
          <p:nvPr/>
        </p:nvGrpSpPr>
        <p:grpSpPr>
          <a:xfrm>
            <a:off x="2449974" y="4150809"/>
            <a:ext cx="6620021" cy="2062103"/>
            <a:chOff x="11072435" y="4349740"/>
            <a:chExt cx="6433731" cy="2062103"/>
          </a:xfrm>
        </p:grpSpPr>
        <p:sp>
          <p:nvSpPr>
            <p:cNvPr id="21" name="Hình chữ nhật: Góc Tròn 20"/>
            <p:cNvSpPr/>
            <p:nvPr/>
          </p:nvSpPr>
          <p:spPr>
            <a:xfrm>
              <a:off x="11072435" y="4357595"/>
              <a:ext cx="6226676" cy="1694573"/>
            </a:xfrm>
            <a:prstGeom prst="roundRect">
              <a:avLst/>
            </a:prstGeom>
            <a:noFill/>
            <a:ln w="762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0" name="Hình chữ nhật 49"/>
            <p:cNvSpPr/>
            <p:nvPr/>
          </p:nvSpPr>
          <p:spPr>
            <a:xfrm>
              <a:off x="11099194" y="4349740"/>
              <a:ext cx="6406972" cy="206210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vi-VN" sz="3200" b="1" cap="none" spc="0">
                  <a:ln w="0"/>
                  <a:solidFill>
                    <a:schemeClr val="tx1"/>
                  </a:solidFill>
                </a:rPr>
                <a:t>Sự việc 2: </a:t>
              </a:r>
              <a:r>
                <a:rPr lang="vi-VN" sz="3200" cap="none" spc="0">
                  <a:ln w="0"/>
                  <a:solidFill>
                    <a:schemeClr val="tx1"/>
                  </a:solidFill>
                </a:rPr>
                <a:t>Tích Chu đi tìm chim, gặp chim bên dòng suối.</a:t>
              </a:r>
              <a:endParaRPr lang="vi-VN" sz="3200" cap="none" spc="0">
                <a:ln w="0"/>
                <a:solidFill>
                  <a:schemeClr val="tx1"/>
                </a:solidFill>
              </a:endParaRPr>
            </a:p>
            <a:p>
              <a:r>
                <a:rPr lang="vi-VN" sz="3200" b="1">
                  <a:ln w="0"/>
                </a:rPr>
                <a:t>Kết quả: </a:t>
              </a:r>
              <a:r>
                <a:rPr lang="vi-VN" sz="3200">
                  <a:ln w="0"/>
                </a:rPr>
                <a:t>Chim vẫn vỗ cánh bay đi.</a:t>
              </a:r>
              <a:endParaRPr lang="vi-VN" sz="3200" cap="none" spc="0">
                <a:ln w="0"/>
                <a:solidFill>
                  <a:schemeClr val="tx1"/>
                </a:solidFill>
              </a:endParaRPr>
            </a:p>
          </p:txBody>
        </p:sp>
      </p:grpSp>
      <p:grpSp>
        <p:nvGrpSpPr>
          <p:cNvPr id="58" name="Nhóm 57"/>
          <p:cNvGrpSpPr/>
          <p:nvPr/>
        </p:nvGrpSpPr>
        <p:grpSpPr>
          <a:xfrm>
            <a:off x="2449974" y="6011369"/>
            <a:ext cx="6453565" cy="1701694"/>
            <a:chOff x="11072435" y="6210300"/>
            <a:chExt cx="6453565" cy="1701694"/>
          </a:xfrm>
        </p:grpSpPr>
        <p:sp>
          <p:nvSpPr>
            <p:cNvPr id="35" name="Hình chữ nhật: Góc Tròn 34"/>
            <p:cNvSpPr/>
            <p:nvPr/>
          </p:nvSpPr>
          <p:spPr>
            <a:xfrm flipV="1">
              <a:off x="11072435" y="6217421"/>
              <a:ext cx="6406972" cy="1694573"/>
            </a:xfrm>
            <a:prstGeom prst="roundRect">
              <a:avLst/>
            </a:prstGeom>
            <a:noFill/>
            <a:ln w="762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7" name="Hình chữ nhật 56"/>
            <p:cNvSpPr/>
            <p:nvPr/>
          </p:nvSpPr>
          <p:spPr>
            <a:xfrm>
              <a:off x="11119028" y="6210300"/>
              <a:ext cx="6406972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vi-VN" sz="3200" b="1" cap="none" spc="0">
                  <a:ln w="0"/>
                  <a:solidFill>
                    <a:schemeClr val="tx1"/>
                  </a:solidFill>
                </a:rPr>
                <a:t>Sự việc 3: </a:t>
              </a:r>
              <a:r>
                <a:rPr lang="vi-VN" sz="3200">
                  <a:ln w="0"/>
                </a:rPr>
                <a:t>Tích Chu gặp bà tiên.</a:t>
              </a:r>
              <a:endParaRPr lang="vi-VN" sz="3200">
                <a:ln w="0"/>
              </a:endParaRPr>
            </a:p>
            <a:p>
              <a:r>
                <a:rPr lang="vi-VN" sz="3200" b="1">
                  <a:ln w="0"/>
                </a:rPr>
                <a:t>Kết quả: </a:t>
              </a:r>
              <a:r>
                <a:rPr lang="vi-VN" sz="3200">
                  <a:ln w="0"/>
                </a:rPr>
                <a:t>Bà tiên bảo Tích Chu tìm nước suối tiên mang về.</a:t>
              </a:r>
              <a:endParaRPr lang="vi-VN" sz="3200" cap="none" spc="0">
                <a:ln w="0"/>
                <a:solidFill>
                  <a:schemeClr val="tx1"/>
                </a:solidFill>
              </a:endParaRPr>
            </a:p>
          </p:txBody>
        </p:sp>
      </p:grpSp>
      <p:grpSp>
        <p:nvGrpSpPr>
          <p:cNvPr id="62" name="Nhóm 61"/>
          <p:cNvGrpSpPr/>
          <p:nvPr/>
        </p:nvGrpSpPr>
        <p:grpSpPr>
          <a:xfrm>
            <a:off x="2449973" y="7865486"/>
            <a:ext cx="6453565" cy="1701694"/>
            <a:chOff x="11072435" y="6210300"/>
            <a:chExt cx="6453565" cy="1701694"/>
          </a:xfrm>
        </p:grpSpPr>
        <p:sp>
          <p:nvSpPr>
            <p:cNvPr id="63" name="Hình chữ nhật: Góc Tròn 62"/>
            <p:cNvSpPr/>
            <p:nvPr/>
          </p:nvSpPr>
          <p:spPr>
            <a:xfrm flipV="1">
              <a:off x="11072435" y="6217421"/>
              <a:ext cx="6406972" cy="1694573"/>
            </a:xfrm>
            <a:prstGeom prst="roundRect">
              <a:avLst/>
            </a:prstGeom>
            <a:noFill/>
            <a:ln w="762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4" name="Hình chữ nhật 63"/>
            <p:cNvSpPr/>
            <p:nvPr/>
          </p:nvSpPr>
          <p:spPr>
            <a:xfrm>
              <a:off x="11119028" y="6210300"/>
              <a:ext cx="6406972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vi-VN" sz="3200" b="1" cap="none" spc="-230">
                  <a:ln w="0"/>
                  <a:solidFill>
                    <a:schemeClr val="tx1"/>
                  </a:solidFill>
                </a:rPr>
                <a:t>Sự việc 4: </a:t>
              </a:r>
              <a:r>
                <a:rPr lang="vi-VN" sz="3200" cap="none" spc="-230">
                  <a:ln w="0"/>
                  <a:solidFill>
                    <a:schemeClr val="tx1"/>
                  </a:solidFill>
                </a:rPr>
                <a:t>Tích Chu băng rừng lội suối.</a:t>
              </a:r>
              <a:endParaRPr lang="vi-VN" sz="3200" cap="none" spc="-230">
                <a:ln w="0"/>
                <a:solidFill>
                  <a:schemeClr val="tx1"/>
                </a:solidFill>
              </a:endParaRPr>
            </a:p>
            <a:p>
              <a:r>
                <a:rPr lang="vi-VN" sz="3200" b="1" spc="-230">
                  <a:ln w="0"/>
                </a:rPr>
                <a:t>Kết quả: </a:t>
              </a:r>
              <a:r>
                <a:rPr lang="vi-VN" sz="3200" spc="-230">
                  <a:ln w="0"/>
                </a:rPr>
                <a:t>Cậu lấy được nước suối tiên mang về.</a:t>
              </a:r>
              <a:endParaRPr lang="vi-VN" sz="3200" cap="none" spc="-230">
                <a:ln w="0"/>
                <a:solidFill>
                  <a:schemeClr val="tx1"/>
                </a:solidFill>
              </a:endParaRPr>
            </a:p>
          </p:txBody>
        </p:sp>
      </p:grpSp>
      <p:sp>
        <p:nvSpPr>
          <p:cNvPr id="5" name="Mũi tên: Cong Trái 4"/>
          <p:cNvSpPr/>
          <p:nvPr/>
        </p:nvSpPr>
        <p:spPr>
          <a:xfrm>
            <a:off x="9276045" y="2740716"/>
            <a:ext cx="1451859" cy="2402784"/>
          </a:xfrm>
          <a:prstGeom prst="curvedLeftArrow">
            <a:avLst/>
          </a:prstGeom>
          <a:solidFill>
            <a:srgbClr val="E46C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7" name="Hình chữ nhật 6"/>
          <p:cNvSpPr/>
          <p:nvPr/>
        </p:nvSpPr>
        <p:spPr>
          <a:xfrm>
            <a:off x="11858766" y="3781826"/>
            <a:ext cx="445611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0"/>
                <a:solidFill>
                  <a:schemeClr val="tx1"/>
                </a:solidFill>
              </a:rPr>
              <a:t>TRÌNH TỰ THỜI GIAN</a:t>
            </a:r>
            <a:endParaRPr lang="vi-VN" sz="5400" b="1" cap="none" spc="0">
              <a:ln w="0"/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8758" y="5559165"/>
            <a:ext cx="2476500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Mũi tên: Cong Trái 8"/>
          <p:cNvSpPr/>
          <p:nvPr/>
        </p:nvSpPr>
        <p:spPr>
          <a:xfrm>
            <a:off x="9248002" y="5114010"/>
            <a:ext cx="1451859" cy="2010690"/>
          </a:xfrm>
          <a:prstGeom prst="curvedLeftArrow">
            <a:avLst/>
          </a:prstGeom>
          <a:solidFill>
            <a:srgbClr val="E46C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22" name="Mũi tên: Cong Trái 21"/>
          <p:cNvSpPr/>
          <p:nvPr/>
        </p:nvSpPr>
        <p:spPr>
          <a:xfrm>
            <a:off x="9248002" y="7058226"/>
            <a:ext cx="1451859" cy="2200073"/>
          </a:xfrm>
          <a:prstGeom prst="curvedLeftArrow">
            <a:avLst/>
          </a:prstGeom>
          <a:solidFill>
            <a:srgbClr val="E46C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9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B6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2502787" y="-117196"/>
            <a:ext cx="12928451" cy="1026195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884337" y="7011572"/>
            <a:ext cx="3692649" cy="380685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3692649" cy="380685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828575" y="5451445"/>
            <a:ext cx="3692649" cy="380685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028848" y="5013783"/>
            <a:ext cx="3394034" cy="527321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565114" y="6698557"/>
            <a:ext cx="4446248" cy="41148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5491" y="6857599"/>
            <a:ext cx="4339105" cy="3796717"/>
          </a:xfrm>
          <a:prstGeom prst="rect">
            <a:avLst/>
          </a:prstGeom>
        </p:spPr>
      </p:pic>
      <p:pic>
        <p:nvPicPr>
          <p:cNvPr id="2" name="Hình ảnh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42492" y="348766"/>
            <a:ext cx="13887892" cy="7437765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707" y="5216109"/>
            <a:ext cx="6296025" cy="359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000">
        <p15:prstTrans prst="drape" invX="1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BA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  <a14:imgEffect>
                      <a14:colorTemperature colorTemp="88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28002" y="1720351"/>
            <a:ext cx="15059798" cy="8169737"/>
          </a:xfrm>
          <a:prstGeom prst="rect">
            <a:avLst/>
          </a:prstGeom>
        </p:spPr>
      </p:pic>
      <p:grpSp>
        <p:nvGrpSpPr>
          <p:cNvPr id="24" name="Nhóm 23"/>
          <p:cNvGrpSpPr/>
          <p:nvPr/>
        </p:nvGrpSpPr>
        <p:grpSpPr>
          <a:xfrm>
            <a:off x="304800" y="114300"/>
            <a:ext cx="17602200" cy="10058400"/>
            <a:chOff x="304800" y="266700"/>
            <a:chExt cx="17602200" cy="9623388"/>
          </a:xfrm>
        </p:grpSpPr>
        <p:sp>
          <p:nvSpPr>
            <p:cNvPr id="6" name="Hình chữ nhật: Góc Tròn 5"/>
            <p:cNvSpPr/>
            <p:nvPr/>
          </p:nvSpPr>
          <p:spPr>
            <a:xfrm>
              <a:off x="304800" y="266700"/>
              <a:ext cx="17602200" cy="9623388"/>
            </a:xfrm>
            <a:prstGeom prst="roundRect">
              <a:avLst>
                <a:gd name="adj" fmla="val 2893"/>
              </a:avLst>
            </a:prstGeom>
            <a:solidFill>
              <a:srgbClr val="71AF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5" name="Hình chữ nhật 14"/>
            <p:cNvSpPr/>
            <p:nvPr/>
          </p:nvSpPr>
          <p:spPr>
            <a:xfrm>
              <a:off x="609600" y="495300"/>
              <a:ext cx="17068800" cy="914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18" name="Hình ảnh 1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7817" y="876300"/>
            <a:ext cx="16676166" cy="8001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1648</Words>
  <Application>WPS Presentation</Application>
  <PresentationFormat>Custom</PresentationFormat>
  <Paragraphs>72</Paragraphs>
  <Slides>17</Slides>
  <Notes>9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6" baseType="lpstr">
      <vt:lpstr>Arial</vt:lpstr>
      <vt:lpstr>SimSun</vt:lpstr>
      <vt:lpstr>Wingdings</vt:lpstr>
      <vt:lpstr>Courier New</vt:lpstr>
      <vt:lpstr>Times New Roman</vt:lpstr>
      <vt:lpstr>Calibri</vt:lpstr>
      <vt:lpstr>Microsoft YaHei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/>
  <cp:lastModifiedBy>trang nguyen thi minh</cp:lastModifiedBy>
  <cp:revision>17</cp:revision>
  <dcterms:created xsi:type="dcterms:W3CDTF">2006-08-16T00:00:00Z</dcterms:created>
  <dcterms:modified xsi:type="dcterms:W3CDTF">2024-09-10T07:58:47Z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733C3E9A3218408798EBA47B18378653_12</vt:lpwstr>
  </property>
  <property fmtid="{D5CDD505-2E9C-101B-9397-08002B2CF9AE}" pid="3" name="KSOProductBuildVer">
    <vt:lpwstr>1033-12.2.0.18165</vt:lpwstr>
  </property>
</Properties>
</file>