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723" r:id="rId2"/>
    <p:sldMasterId id="2147483756" r:id="rId3"/>
    <p:sldMasterId id="2147483791" r:id="rId4"/>
    <p:sldMasterId id="2147483878" r:id="rId5"/>
  </p:sldMasterIdLst>
  <p:notesMasterIdLst>
    <p:notesMasterId r:id="rId54"/>
  </p:notesMasterIdLst>
  <p:sldIdLst>
    <p:sldId id="330" r:id="rId6"/>
    <p:sldId id="258" r:id="rId7"/>
    <p:sldId id="338" r:id="rId8"/>
    <p:sldId id="259" r:id="rId9"/>
    <p:sldId id="331" r:id="rId10"/>
    <p:sldId id="334" r:id="rId11"/>
    <p:sldId id="337" r:id="rId12"/>
    <p:sldId id="332" r:id="rId13"/>
    <p:sldId id="333" r:id="rId14"/>
    <p:sldId id="335" r:id="rId15"/>
    <p:sldId id="336" r:id="rId16"/>
    <p:sldId id="343" r:id="rId17"/>
    <p:sldId id="345" r:id="rId18"/>
    <p:sldId id="346" r:id="rId19"/>
    <p:sldId id="339" r:id="rId20"/>
    <p:sldId id="340" r:id="rId21"/>
    <p:sldId id="344" r:id="rId22"/>
    <p:sldId id="298" r:id="rId23"/>
    <p:sldId id="364" r:id="rId24"/>
    <p:sldId id="348" r:id="rId25"/>
    <p:sldId id="347" r:id="rId26"/>
    <p:sldId id="365" r:id="rId27"/>
    <p:sldId id="349" r:id="rId28"/>
    <p:sldId id="2634" r:id="rId29"/>
    <p:sldId id="2635" r:id="rId30"/>
    <p:sldId id="350" r:id="rId31"/>
    <p:sldId id="261" r:id="rId32"/>
    <p:sldId id="301" r:id="rId33"/>
    <p:sldId id="302" r:id="rId34"/>
    <p:sldId id="303" r:id="rId35"/>
    <p:sldId id="367" r:id="rId36"/>
    <p:sldId id="351" r:id="rId37"/>
    <p:sldId id="352" r:id="rId38"/>
    <p:sldId id="368" r:id="rId39"/>
    <p:sldId id="353" r:id="rId40"/>
    <p:sldId id="354" r:id="rId41"/>
    <p:sldId id="355" r:id="rId42"/>
    <p:sldId id="356" r:id="rId43"/>
    <p:sldId id="265" r:id="rId44"/>
    <p:sldId id="358" r:id="rId45"/>
    <p:sldId id="359" r:id="rId46"/>
    <p:sldId id="360" r:id="rId47"/>
    <p:sldId id="361" r:id="rId48"/>
    <p:sldId id="2632" r:id="rId49"/>
    <p:sldId id="2633" r:id="rId50"/>
    <p:sldId id="362" r:id="rId51"/>
    <p:sldId id="363" r:id="rId52"/>
    <p:sldId id="2631" r:id="rId5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FBFB"/>
    <a:srgbClr val="E73131"/>
    <a:srgbClr val="F369AC"/>
    <a:srgbClr val="008000"/>
    <a:srgbClr val="CE2C81"/>
    <a:srgbClr val="014C4C"/>
    <a:srgbClr val="D34827"/>
    <a:srgbClr val="2C9151"/>
    <a:srgbClr val="70F2D6"/>
    <a:srgbClr val="92E8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5A0A02-DF95-4910-9965-6E0C1F492962}">
  <a:tblStyle styleId="{655A0A02-DF95-4910-9965-6E0C1F49296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74" autoAdjust="0"/>
    <p:restoredTop sz="91468" autoAdjust="0"/>
  </p:normalViewPr>
  <p:slideViewPr>
    <p:cSldViewPr snapToGrid="0">
      <p:cViewPr varScale="1">
        <p:scale>
          <a:sx n="99" d="100"/>
          <a:sy n="99" d="100"/>
        </p:scale>
        <p:origin x="68"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45424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625169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30305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589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325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351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187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71599712"/>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12061349"/>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2343390"/>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47511724" y="0"/>
            <a:ext cx="3067665" cy="3067665"/>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113934" y="-22148800"/>
            <a:ext cx="3067665" cy="3067665"/>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54437934" y="1533832"/>
            <a:ext cx="3067665" cy="3067665"/>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3739532" y="25003432"/>
            <a:ext cx="3067665" cy="3067665"/>
          </a:xfrm>
          <a:prstGeom prst="rect">
            <a:avLst/>
          </a:prstGeom>
        </p:spPr>
      </p:pic>
    </p:spTree>
    <p:extLst>
      <p:ext uri="{BB962C8B-B14F-4D97-AF65-F5344CB8AC3E}">
        <p14:creationId xmlns:p14="http://schemas.microsoft.com/office/powerpoint/2010/main" val="2085341499"/>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54541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1052329"/>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GB"/>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45079665"/>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GB"/>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551819056"/>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95367050"/>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02454719"/>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75861327"/>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47511724" y="0"/>
            <a:ext cx="3067665" cy="3067665"/>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113934" y="-22148800"/>
            <a:ext cx="3067665" cy="3067665"/>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54437934" y="1533832"/>
            <a:ext cx="3067665" cy="3067665"/>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3739532" y="25003432"/>
            <a:ext cx="3067665" cy="3067665"/>
          </a:xfrm>
          <a:prstGeom prst="rect">
            <a:avLst/>
          </a:prstGeom>
        </p:spPr>
      </p:pic>
    </p:spTree>
    <p:extLst>
      <p:ext uri="{BB962C8B-B14F-4D97-AF65-F5344CB8AC3E}">
        <p14:creationId xmlns:p14="http://schemas.microsoft.com/office/powerpoint/2010/main" val="2434847035"/>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22263315"/>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24678087"/>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616532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80972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207858952"/>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72959261"/>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GB"/>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66062823"/>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GB"/>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193267"/>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09533326"/>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22011842"/>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79980170"/>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3EA5637-8248-44CC-BE7F-C07E1DC149D6}" type="datetimeFigureOut">
              <a:rPr lang="en-GB" smtClean="0"/>
              <a:t>29/08/2023</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05286582"/>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68802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45241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013913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0549574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52465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00410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426192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15522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256412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232992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6458464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6979080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0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524403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7042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3"/>
            <a:ext cx="6858000" cy="1790700"/>
          </a:xfrm>
        </p:spPr>
        <p:txBody>
          <a:bodyPr anchor="b"/>
          <a:lstStyle>
            <a:lvl1pPr algn="ctr">
              <a:defRPr sz="4112"/>
            </a:lvl1pPr>
          </a:lstStyle>
          <a:p>
            <a:r>
              <a:rPr lang="en-US"/>
              <a:t>Click to edit Master title style</a:t>
            </a:r>
            <a:endParaRPr lang="en-GB"/>
          </a:p>
        </p:txBody>
      </p:sp>
      <p:sp>
        <p:nvSpPr>
          <p:cNvPr id="3" name="Subtitle 2"/>
          <p:cNvSpPr>
            <a:spLocks noGrp="1"/>
          </p:cNvSpPr>
          <p:nvPr>
            <p:ph type="subTitle" idx="1"/>
          </p:nvPr>
        </p:nvSpPr>
        <p:spPr>
          <a:xfrm>
            <a:off x="1143001" y="2701530"/>
            <a:ext cx="6858000" cy="1241822"/>
          </a:xfrm>
        </p:spPr>
        <p:txBody>
          <a:bodyPr/>
          <a:lstStyle>
            <a:lvl1pPr marL="0" indent="0" algn="ctr">
              <a:buNone/>
              <a:defRPr sz="1645"/>
            </a:lvl1pPr>
            <a:lvl2pPr marL="313237" indent="0" algn="ctr">
              <a:buNone/>
              <a:defRPr sz="1370"/>
            </a:lvl2pPr>
            <a:lvl3pPr marL="626473" indent="0" algn="ctr">
              <a:buNone/>
              <a:defRPr sz="1233"/>
            </a:lvl3pPr>
            <a:lvl4pPr marL="939710" indent="0" algn="ctr">
              <a:buNone/>
              <a:defRPr sz="1097"/>
            </a:lvl4pPr>
            <a:lvl5pPr marL="1252946" indent="0" algn="ctr">
              <a:buNone/>
              <a:defRPr sz="1097"/>
            </a:lvl5pPr>
            <a:lvl6pPr marL="1566182" indent="0" algn="ctr">
              <a:buNone/>
              <a:defRPr sz="1097"/>
            </a:lvl6pPr>
            <a:lvl7pPr marL="1879417" indent="0" algn="ctr">
              <a:buNone/>
              <a:defRPr sz="1097"/>
            </a:lvl7pPr>
            <a:lvl8pPr marL="2192655" indent="0" algn="ctr">
              <a:buNone/>
              <a:defRPr sz="1097"/>
            </a:lvl8pPr>
            <a:lvl9pPr marL="2505889" indent="0" algn="ctr">
              <a:buNone/>
              <a:defRPr sz="1097"/>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29/08/2023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422840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29/08/2023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59624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333"/>
            <a:ext cx="7886700" cy="2139553"/>
          </a:xfrm>
        </p:spPr>
        <p:txBody>
          <a:bodyPr anchor="b"/>
          <a:lstStyle>
            <a:lvl1pPr>
              <a:defRPr sz="4112"/>
            </a:lvl1pPr>
          </a:lstStyle>
          <a:p>
            <a:r>
              <a:rPr lang="en-US"/>
              <a:t>Click to edit Master title style</a:t>
            </a:r>
            <a:endParaRPr lang="en-GB"/>
          </a:p>
        </p:txBody>
      </p:sp>
      <p:sp>
        <p:nvSpPr>
          <p:cNvPr id="3" name="Text Placeholder 2"/>
          <p:cNvSpPr>
            <a:spLocks noGrp="1"/>
          </p:cNvSpPr>
          <p:nvPr>
            <p:ph type="body" idx="1"/>
          </p:nvPr>
        </p:nvSpPr>
        <p:spPr>
          <a:xfrm>
            <a:off x="623889" y="3442124"/>
            <a:ext cx="7886700" cy="1125140"/>
          </a:xfrm>
        </p:spPr>
        <p:txBody>
          <a:bodyPr/>
          <a:lstStyle>
            <a:lvl1pPr marL="0" indent="0">
              <a:buNone/>
              <a:defRPr sz="1645">
                <a:solidFill>
                  <a:schemeClr val="tx1">
                    <a:tint val="75000"/>
                  </a:schemeClr>
                </a:solidFill>
              </a:defRPr>
            </a:lvl1pPr>
            <a:lvl2pPr marL="313237" indent="0">
              <a:buNone/>
              <a:defRPr sz="1370">
                <a:solidFill>
                  <a:schemeClr val="tx1">
                    <a:tint val="75000"/>
                  </a:schemeClr>
                </a:solidFill>
              </a:defRPr>
            </a:lvl2pPr>
            <a:lvl3pPr marL="626473" indent="0">
              <a:buNone/>
              <a:defRPr sz="1233">
                <a:solidFill>
                  <a:schemeClr val="tx1">
                    <a:tint val="75000"/>
                  </a:schemeClr>
                </a:solidFill>
              </a:defRPr>
            </a:lvl3pPr>
            <a:lvl4pPr marL="939710" indent="0">
              <a:buNone/>
              <a:defRPr sz="1097">
                <a:solidFill>
                  <a:schemeClr val="tx1">
                    <a:tint val="75000"/>
                  </a:schemeClr>
                </a:solidFill>
              </a:defRPr>
            </a:lvl4pPr>
            <a:lvl5pPr marL="1252946" indent="0">
              <a:buNone/>
              <a:defRPr sz="1097">
                <a:solidFill>
                  <a:schemeClr val="tx1">
                    <a:tint val="75000"/>
                  </a:schemeClr>
                </a:solidFill>
              </a:defRPr>
            </a:lvl5pPr>
            <a:lvl6pPr marL="1566182" indent="0">
              <a:buNone/>
              <a:defRPr sz="1097">
                <a:solidFill>
                  <a:schemeClr val="tx1">
                    <a:tint val="75000"/>
                  </a:schemeClr>
                </a:solidFill>
              </a:defRPr>
            </a:lvl6pPr>
            <a:lvl7pPr marL="1879417" indent="0">
              <a:buNone/>
              <a:defRPr sz="1097">
                <a:solidFill>
                  <a:schemeClr val="tx1">
                    <a:tint val="75000"/>
                  </a:schemeClr>
                </a:solidFill>
              </a:defRPr>
            </a:lvl7pPr>
            <a:lvl8pPr marL="2192655" indent="0">
              <a:buNone/>
              <a:defRPr sz="1097">
                <a:solidFill>
                  <a:schemeClr val="tx1">
                    <a:tint val="75000"/>
                  </a:schemeClr>
                </a:solidFill>
              </a:defRPr>
            </a:lvl8pPr>
            <a:lvl9pPr marL="2505889" indent="0">
              <a:buNone/>
              <a:defRPr sz="109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29/08/2023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649745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1" y="1369221"/>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21"/>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29/08/2023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471541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8"/>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7" y="1260873"/>
            <a:ext cx="3868340" cy="617934"/>
          </a:xfrm>
        </p:spPr>
        <p:txBody>
          <a:bodyPr anchor="b"/>
          <a:lstStyle>
            <a:lvl1pPr marL="0" indent="0">
              <a:buNone/>
              <a:defRPr sz="1645" b="1"/>
            </a:lvl1pPr>
            <a:lvl2pPr marL="313237" indent="0">
              <a:buNone/>
              <a:defRPr sz="1370" b="1"/>
            </a:lvl2pPr>
            <a:lvl3pPr marL="626473" indent="0">
              <a:buNone/>
              <a:defRPr sz="1233" b="1"/>
            </a:lvl3pPr>
            <a:lvl4pPr marL="939710" indent="0">
              <a:buNone/>
              <a:defRPr sz="1097" b="1"/>
            </a:lvl4pPr>
            <a:lvl5pPr marL="1252946" indent="0">
              <a:buNone/>
              <a:defRPr sz="1097" b="1"/>
            </a:lvl5pPr>
            <a:lvl6pPr marL="1566182" indent="0">
              <a:buNone/>
              <a:defRPr sz="1097" b="1"/>
            </a:lvl6pPr>
            <a:lvl7pPr marL="1879417" indent="0">
              <a:buNone/>
              <a:defRPr sz="1097" b="1"/>
            </a:lvl7pPr>
            <a:lvl8pPr marL="2192655" indent="0">
              <a:buNone/>
              <a:defRPr sz="1097" b="1"/>
            </a:lvl8pPr>
            <a:lvl9pPr marL="2505889" indent="0">
              <a:buNone/>
              <a:defRPr sz="1097" b="1"/>
            </a:lvl9pPr>
          </a:lstStyle>
          <a:p>
            <a:pPr lvl="0"/>
            <a:r>
              <a:rPr lang="en-US"/>
              <a:t>Edit Master text styles</a:t>
            </a:r>
          </a:p>
        </p:txBody>
      </p:sp>
      <p:sp>
        <p:nvSpPr>
          <p:cNvPr id="4" name="Content Placeholder 3"/>
          <p:cNvSpPr>
            <a:spLocks noGrp="1"/>
          </p:cNvSpPr>
          <p:nvPr>
            <p:ph sz="half" idx="2"/>
          </p:nvPr>
        </p:nvSpPr>
        <p:spPr>
          <a:xfrm>
            <a:off x="629847"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3" y="1260873"/>
            <a:ext cx="3887391" cy="617934"/>
          </a:xfrm>
        </p:spPr>
        <p:txBody>
          <a:bodyPr anchor="b"/>
          <a:lstStyle>
            <a:lvl1pPr marL="0" indent="0">
              <a:buNone/>
              <a:defRPr sz="1645" b="1"/>
            </a:lvl1pPr>
            <a:lvl2pPr marL="313237" indent="0">
              <a:buNone/>
              <a:defRPr sz="1370" b="1"/>
            </a:lvl2pPr>
            <a:lvl3pPr marL="626473" indent="0">
              <a:buNone/>
              <a:defRPr sz="1233" b="1"/>
            </a:lvl3pPr>
            <a:lvl4pPr marL="939710" indent="0">
              <a:buNone/>
              <a:defRPr sz="1097" b="1"/>
            </a:lvl4pPr>
            <a:lvl5pPr marL="1252946" indent="0">
              <a:buNone/>
              <a:defRPr sz="1097" b="1"/>
            </a:lvl5pPr>
            <a:lvl6pPr marL="1566182" indent="0">
              <a:buNone/>
              <a:defRPr sz="1097" b="1"/>
            </a:lvl6pPr>
            <a:lvl7pPr marL="1879417" indent="0">
              <a:buNone/>
              <a:defRPr sz="1097" b="1"/>
            </a:lvl7pPr>
            <a:lvl8pPr marL="2192655" indent="0">
              <a:buNone/>
              <a:defRPr sz="1097" b="1"/>
            </a:lvl8pPr>
            <a:lvl9pPr marL="2505889" indent="0">
              <a:buNone/>
              <a:defRPr sz="1097" b="1"/>
            </a:lvl9pPr>
          </a:lstStyle>
          <a:p>
            <a:pPr lvl="0"/>
            <a:r>
              <a:rPr lang="en-US"/>
              <a:t>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29/08/2023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09374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29/08/2023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923381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29/08/2023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502594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6" y="342901"/>
            <a:ext cx="2949178" cy="1200150"/>
          </a:xfrm>
        </p:spPr>
        <p:txBody>
          <a:bodyPr anchor="b"/>
          <a:lstStyle>
            <a:lvl1pPr>
              <a:defRPr sz="2192"/>
            </a:lvl1pPr>
          </a:lstStyle>
          <a:p>
            <a:r>
              <a:rPr lang="en-US"/>
              <a:t>Click to edit Master title style</a:t>
            </a:r>
            <a:endParaRPr lang="en-GB"/>
          </a:p>
        </p:txBody>
      </p:sp>
      <p:sp>
        <p:nvSpPr>
          <p:cNvPr id="3" name="Content Placeholder 2"/>
          <p:cNvSpPr>
            <a:spLocks noGrp="1"/>
          </p:cNvSpPr>
          <p:nvPr>
            <p:ph idx="1"/>
          </p:nvPr>
        </p:nvSpPr>
        <p:spPr>
          <a:xfrm>
            <a:off x="3887391" y="740598"/>
            <a:ext cx="4629150" cy="3655219"/>
          </a:xfrm>
        </p:spPr>
        <p:txBody>
          <a:bodyPr/>
          <a:lstStyle>
            <a:lvl1pPr>
              <a:defRPr sz="2192"/>
            </a:lvl1pPr>
            <a:lvl2pPr>
              <a:defRPr sz="1917"/>
            </a:lvl2pPr>
            <a:lvl3pPr>
              <a:defRPr sz="1645"/>
            </a:lvl3pPr>
            <a:lvl4pPr>
              <a:defRPr sz="1370"/>
            </a:lvl4pPr>
            <a:lvl5pPr>
              <a:defRPr sz="1370"/>
            </a:lvl5pPr>
            <a:lvl6pPr>
              <a:defRPr sz="1370"/>
            </a:lvl6pPr>
            <a:lvl7pPr>
              <a:defRPr sz="1370"/>
            </a:lvl7pPr>
            <a:lvl8pPr>
              <a:defRPr sz="1370"/>
            </a:lvl8pPr>
            <a:lvl9pPr>
              <a:defRPr sz="137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6" y="1543052"/>
            <a:ext cx="2949178" cy="2858691"/>
          </a:xfrm>
        </p:spPr>
        <p:txBody>
          <a:bodyPr/>
          <a:lstStyle>
            <a:lvl1pPr marL="0" indent="0">
              <a:buNone/>
              <a:defRPr sz="1097"/>
            </a:lvl1pPr>
            <a:lvl2pPr marL="313237" indent="0">
              <a:buNone/>
              <a:defRPr sz="960"/>
            </a:lvl2pPr>
            <a:lvl3pPr marL="626473" indent="0">
              <a:buNone/>
              <a:defRPr sz="823"/>
            </a:lvl3pPr>
            <a:lvl4pPr marL="939710" indent="0">
              <a:buNone/>
              <a:defRPr sz="686"/>
            </a:lvl4pPr>
            <a:lvl5pPr marL="1252946" indent="0">
              <a:buNone/>
              <a:defRPr sz="686"/>
            </a:lvl5pPr>
            <a:lvl6pPr marL="1566182" indent="0">
              <a:buNone/>
              <a:defRPr sz="686"/>
            </a:lvl6pPr>
            <a:lvl7pPr marL="1879417" indent="0">
              <a:buNone/>
              <a:defRPr sz="686"/>
            </a:lvl7pPr>
            <a:lvl8pPr marL="2192655" indent="0">
              <a:buNone/>
              <a:defRPr sz="686"/>
            </a:lvl8pPr>
            <a:lvl9pPr marL="2505889" indent="0">
              <a:buNone/>
              <a:defRPr sz="686"/>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29/08/2023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5472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6" y="342901"/>
            <a:ext cx="2949178" cy="1200150"/>
          </a:xfrm>
        </p:spPr>
        <p:txBody>
          <a:bodyPr anchor="b"/>
          <a:lstStyle>
            <a:lvl1pPr>
              <a:defRPr sz="2192"/>
            </a:lvl1pPr>
          </a:lstStyle>
          <a:p>
            <a:r>
              <a:rPr lang="en-US"/>
              <a:t>Click to edit Master title style</a:t>
            </a:r>
            <a:endParaRPr lang="en-GB"/>
          </a:p>
        </p:txBody>
      </p:sp>
      <p:sp>
        <p:nvSpPr>
          <p:cNvPr id="3" name="Picture Placeholder 2"/>
          <p:cNvSpPr>
            <a:spLocks noGrp="1"/>
          </p:cNvSpPr>
          <p:nvPr>
            <p:ph type="pic" idx="1"/>
          </p:nvPr>
        </p:nvSpPr>
        <p:spPr>
          <a:xfrm>
            <a:off x="3887391" y="740598"/>
            <a:ext cx="4629150" cy="3655219"/>
          </a:xfrm>
        </p:spPr>
        <p:txBody>
          <a:bodyPr/>
          <a:lstStyle>
            <a:lvl1pPr marL="0" indent="0">
              <a:buNone/>
              <a:defRPr sz="2192"/>
            </a:lvl1pPr>
            <a:lvl2pPr marL="313237" indent="0">
              <a:buNone/>
              <a:defRPr sz="1917"/>
            </a:lvl2pPr>
            <a:lvl3pPr marL="626473" indent="0">
              <a:buNone/>
              <a:defRPr sz="1645"/>
            </a:lvl3pPr>
            <a:lvl4pPr marL="939710" indent="0">
              <a:buNone/>
              <a:defRPr sz="1370"/>
            </a:lvl4pPr>
            <a:lvl5pPr marL="1252946" indent="0">
              <a:buNone/>
              <a:defRPr sz="1370"/>
            </a:lvl5pPr>
            <a:lvl6pPr marL="1566182" indent="0">
              <a:buNone/>
              <a:defRPr sz="1370"/>
            </a:lvl6pPr>
            <a:lvl7pPr marL="1879417" indent="0">
              <a:buNone/>
              <a:defRPr sz="1370"/>
            </a:lvl7pPr>
            <a:lvl8pPr marL="2192655" indent="0">
              <a:buNone/>
              <a:defRPr sz="1370"/>
            </a:lvl8pPr>
            <a:lvl9pPr marL="2505889" indent="0">
              <a:buNone/>
              <a:defRPr sz="1370"/>
            </a:lvl9pPr>
          </a:lstStyle>
          <a:p>
            <a:endParaRPr lang="en-GB"/>
          </a:p>
        </p:txBody>
      </p:sp>
      <p:sp>
        <p:nvSpPr>
          <p:cNvPr id="4" name="Text Placeholder 3"/>
          <p:cNvSpPr>
            <a:spLocks noGrp="1"/>
          </p:cNvSpPr>
          <p:nvPr>
            <p:ph type="body" sz="half" idx="2"/>
          </p:nvPr>
        </p:nvSpPr>
        <p:spPr>
          <a:xfrm>
            <a:off x="629846" y="1543052"/>
            <a:ext cx="2949178" cy="2858691"/>
          </a:xfrm>
        </p:spPr>
        <p:txBody>
          <a:bodyPr/>
          <a:lstStyle>
            <a:lvl1pPr marL="0" indent="0">
              <a:buNone/>
              <a:defRPr sz="1097"/>
            </a:lvl1pPr>
            <a:lvl2pPr marL="313237" indent="0">
              <a:buNone/>
              <a:defRPr sz="960"/>
            </a:lvl2pPr>
            <a:lvl3pPr marL="626473" indent="0">
              <a:buNone/>
              <a:defRPr sz="823"/>
            </a:lvl3pPr>
            <a:lvl4pPr marL="939710" indent="0">
              <a:buNone/>
              <a:defRPr sz="686"/>
            </a:lvl4pPr>
            <a:lvl5pPr marL="1252946" indent="0">
              <a:buNone/>
              <a:defRPr sz="686"/>
            </a:lvl5pPr>
            <a:lvl6pPr marL="1566182" indent="0">
              <a:buNone/>
              <a:defRPr sz="686"/>
            </a:lvl6pPr>
            <a:lvl7pPr marL="1879417" indent="0">
              <a:buNone/>
              <a:defRPr sz="686"/>
            </a:lvl7pPr>
            <a:lvl8pPr marL="2192655" indent="0">
              <a:buNone/>
              <a:defRPr sz="686"/>
            </a:lvl8pPr>
            <a:lvl9pPr marL="2505889" indent="0">
              <a:buNone/>
              <a:defRPr sz="686"/>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29/08/2023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10664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6000505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29/08/2023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961958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0" y="273849"/>
            <a:ext cx="1971676"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5" y="273849"/>
            <a:ext cx="5800726"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29/08/2023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48615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499285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2245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0CFE2C6-0534-47C2-9B3B-3D659EB6A945}" type="datetimeFigureOut">
              <a:rPr lang="en-US" smtClean="0"/>
              <a:t>8/29/2023</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65873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jp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3.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6" Type="http://schemas.openxmlformats.org/officeDocument/2006/relationships/image" Target="../media/image5.jpe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4.jpe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F26FC00-ED1B-4426-970A-1F70920CBFD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2" name="Picture 21">
            <a:extLst>
              <a:ext uri="{FF2B5EF4-FFF2-40B4-BE49-F238E27FC236}">
                <a16:creationId xmlns:a16="http://schemas.microsoft.com/office/drawing/2014/main" id="{B56122AF-0892-4217-B503-4F347B598CB2}"/>
              </a:ext>
            </a:extLst>
          </p:cNvPr>
          <p:cNvPicPr>
            <a:picLocks noChangeAspect="1"/>
          </p:cNvPicPr>
          <p:nvPr userDrawn="1"/>
        </p:nvPicPr>
        <p:blipFill>
          <a:blip r:embed="rId17"/>
          <a:stretch>
            <a:fillRect/>
          </a:stretch>
        </p:blipFill>
        <p:spPr>
          <a:xfrm>
            <a:off x="-47511724" y="0"/>
            <a:ext cx="3067665" cy="3067665"/>
          </a:xfrm>
          <a:prstGeom prst="rect">
            <a:avLst/>
          </a:prstGeom>
        </p:spPr>
      </p:pic>
      <p:pic>
        <p:nvPicPr>
          <p:cNvPr id="23" name="Picture 22">
            <a:extLst>
              <a:ext uri="{FF2B5EF4-FFF2-40B4-BE49-F238E27FC236}">
                <a16:creationId xmlns:a16="http://schemas.microsoft.com/office/drawing/2014/main" id="{02D3C776-2159-41F8-B3B0-74091BCA3565}"/>
              </a:ext>
            </a:extLst>
          </p:cNvPr>
          <p:cNvPicPr>
            <a:picLocks noChangeAspect="1"/>
          </p:cNvPicPr>
          <p:nvPr userDrawn="1"/>
        </p:nvPicPr>
        <p:blipFill>
          <a:blip r:embed="rId17"/>
          <a:stretch>
            <a:fillRect/>
          </a:stretch>
        </p:blipFill>
        <p:spPr>
          <a:xfrm>
            <a:off x="2113934" y="-22148800"/>
            <a:ext cx="3067665" cy="3067665"/>
          </a:xfrm>
          <a:prstGeom prst="rect">
            <a:avLst/>
          </a:prstGeom>
        </p:spPr>
      </p:pic>
      <p:pic>
        <p:nvPicPr>
          <p:cNvPr id="24" name="Picture 23">
            <a:extLst>
              <a:ext uri="{FF2B5EF4-FFF2-40B4-BE49-F238E27FC236}">
                <a16:creationId xmlns:a16="http://schemas.microsoft.com/office/drawing/2014/main" id="{623AE983-91C6-43C7-A767-1E6B3BB9EEEB}"/>
              </a:ext>
            </a:extLst>
          </p:cNvPr>
          <p:cNvPicPr>
            <a:picLocks noChangeAspect="1"/>
          </p:cNvPicPr>
          <p:nvPr userDrawn="1"/>
        </p:nvPicPr>
        <p:blipFill>
          <a:blip r:embed="rId17"/>
          <a:stretch>
            <a:fillRect/>
          </a:stretch>
        </p:blipFill>
        <p:spPr>
          <a:xfrm>
            <a:off x="54437934" y="1533832"/>
            <a:ext cx="3067665" cy="3067665"/>
          </a:xfrm>
          <a:prstGeom prst="rect">
            <a:avLst/>
          </a:prstGeom>
        </p:spPr>
      </p:pic>
      <p:pic>
        <p:nvPicPr>
          <p:cNvPr id="25" name="Picture 24">
            <a:extLst>
              <a:ext uri="{FF2B5EF4-FFF2-40B4-BE49-F238E27FC236}">
                <a16:creationId xmlns:a16="http://schemas.microsoft.com/office/drawing/2014/main" id="{1186F777-6527-4C7B-BDBA-C5C4DB0B51FB}"/>
              </a:ext>
            </a:extLst>
          </p:cNvPr>
          <p:cNvPicPr>
            <a:picLocks noChangeAspect="1"/>
          </p:cNvPicPr>
          <p:nvPr userDrawn="1"/>
        </p:nvPicPr>
        <p:blipFill>
          <a:blip r:embed="rId17"/>
          <a:stretch>
            <a:fillRect/>
          </a:stretch>
        </p:blipFill>
        <p:spPr>
          <a:xfrm>
            <a:off x="3739532" y="25003432"/>
            <a:ext cx="3067665" cy="3067665"/>
          </a:xfrm>
          <a:prstGeom prst="rect">
            <a:avLst/>
          </a:prstGeom>
        </p:spPr>
      </p:pic>
    </p:spTree>
    <p:extLst>
      <p:ext uri="{BB962C8B-B14F-4D97-AF65-F5344CB8AC3E}">
        <p14:creationId xmlns:p14="http://schemas.microsoft.com/office/powerpoint/2010/main" val="362032885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98" r:id="rId8"/>
    <p:sldLayoutId id="2147483699" r:id="rId9"/>
    <p:sldLayoutId id="2147483700" r:id="rId10"/>
    <p:sldLayoutId id="2147483701" r:id="rId11"/>
    <p:sldLayoutId id="2147483702" r:id="rId12"/>
    <p:sldLayoutId id="2147483721" r:id="rId13"/>
    <p:sldLayoutId id="2147483858" r:id="rId14"/>
    <p:sldLayoutId id="2147483877"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0067D74-8054-4C22-90D8-820BC8FF435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1" name="Picture 20">
            <a:extLst>
              <a:ext uri="{FF2B5EF4-FFF2-40B4-BE49-F238E27FC236}">
                <a16:creationId xmlns:a16="http://schemas.microsoft.com/office/drawing/2014/main" id="{E31CE9A9-F7EA-45DE-A468-8C6E668C7F18}"/>
              </a:ext>
            </a:extLst>
          </p:cNvPr>
          <p:cNvPicPr>
            <a:picLocks noChangeAspect="1"/>
          </p:cNvPicPr>
          <p:nvPr userDrawn="1"/>
        </p:nvPicPr>
        <p:blipFill>
          <a:blip r:embed="rId14"/>
          <a:stretch>
            <a:fillRect/>
          </a:stretch>
        </p:blipFill>
        <p:spPr>
          <a:xfrm>
            <a:off x="-47511724" y="0"/>
            <a:ext cx="3067665" cy="3067665"/>
          </a:xfrm>
          <a:prstGeom prst="rect">
            <a:avLst/>
          </a:prstGeom>
        </p:spPr>
      </p:pic>
      <p:pic>
        <p:nvPicPr>
          <p:cNvPr id="22" name="Picture 21">
            <a:extLst>
              <a:ext uri="{FF2B5EF4-FFF2-40B4-BE49-F238E27FC236}">
                <a16:creationId xmlns:a16="http://schemas.microsoft.com/office/drawing/2014/main" id="{388DD4FD-8ECC-4B9D-A277-CF2C7BC86057}"/>
              </a:ext>
            </a:extLst>
          </p:cNvPr>
          <p:cNvPicPr>
            <a:picLocks noChangeAspect="1"/>
          </p:cNvPicPr>
          <p:nvPr userDrawn="1"/>
        </p:nvPicPr>
        <p:blipFill>
          <a:blip r:embed="rId14"/>
          <a:stretch>
            <a:fillRect/>
          </a:stretch>
        </p:blipFill>
        <p:spPr>
          <a:xfrm>
            <a:off x="2113934" y="-22148800"/>
            <a:ext cx="3067665" cy="3067665"/>
          </a:xfrm>
          <a:prstGeom prst="rect">
            <a:avLst/>
          </a:prstGeom>
        </p:spPr>
      </p:pic>
      <p:pic>
        <p:nvPicPr>
          <p:cNvPr id="23" name="Picture 22">
            <a:extLst>
              <a:ext uri="{FF2B5EF4-FFF2-40B4-BE49-F238E27FC236}">
                <a16:creationId xmlns:a16="http://schemas.microsoft.com/office/drawing/2014/main" id="{249A4BE9-7507-4B35-AFC2-D5290350DA32}"/>
              </a:ext>
            </a:extLst>
          </p:cNvPr>
          <p:cNvPicPr>
            <a:picLocks noChangeAspect="1"/>
          </p:cNvPicPr>
          <p:nvPr userDrawn="1"/>
        </p:nvPicPr>
        <p:blipFill>
          <a:blip r:embed="rId14"/>
          <a:stretch>
            <a:fillRect/>
          </a:stretch>
        </p:blipFill>
        <p:spPr>
          <a:xfrm>
            <a:off x="54437934" y="1533832"/>
            <a:ext cx="3067665" cy="3067665"/>
          </a:xfrm>
          <a:prstGeom prst="rect">
            <a:avLst/>
          </a:prstGeom>
        </p:spPr>
      </p:pic>
      <p:pic>
        <p:nvPicPr>
          <p:cNvPr id="24" name="Picture 23">
            <a:extLst>
              <a:ext uri="{FF2B5EF4-FFF2-40B4-BE49-F238E27FC236}">
                <a16:creationId xmlns:a16="http://schemas.microsoft.com/office/drawing/2014/main" id="{B79D06F7-5878-42E3-BCE9-8B2DFE49ED2E}"/>
              </a:ext>
            </a:extLst>
          </p:cNvPr>
          <p:cNvPicPr>
            <a:picLocks noChangeAspect="1"/>
          </p:cNvPicPr>
          <p:nvPr userDrawn="1"/>
        </p:nvPicPr>
        <p:blipFill>
          <a:blip r:embed="rId14"/>
          <a:stretch>
            <a:fillRect/>
          </a:stretch>
        </p:blipFill>
        <p:spPr>
          <a:xfrm>
            <a:off x="3739532" y="25003432"/>
            <a:ext cx="3067665" cy="3067665"/>
          </a:xfrm>
          <a:prstGeom prst="rect">
            <a:avLst/>
          </a:prstGeom>
        </p:spPr>
      </p:pic>
    </p:spTree>
    <p:extLst>
      <p:ext uri="{BB962C8B-B14F-4D97-AF65-F5344CB8AC3E}">
        <p14:creationId xmlns:p14="http://schemas.microsoft.com/office/powerpoint/2010/main" val="2065486343"/>
      </p:ext>
    </p:extLst>
  </p:cSld>
  <p:clrMap bg1="lt1" tx1="dk1" bg2="lt2" tx2="dk2" accent1="accent1" accent2="accent2" accent3="accent3" accent4="accent4" accent5="accent5" accent6="accent6" hlink="hlink" folHlink="folHlink"/>
  <p:sldLayoutIdLst>
    <p:sldLayoutId id="2147483724" r:id="rId1"/>
    <p:sldLayoutId id="214748372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740E8C5D-F98D-4E0D-AC9C-FDE1EDA478A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1" name="Picture 20">
            <a:extLst>
              <a:ext uri="{FF2B5EF4-FFF2-40B4-BE49-F238E27FC236}">
                <a16:creationId xmlns:a16="http://schemas.microsoft.com/office/drawing/2014/main" id="{6724A543-F15B-4DC0-A65C-3B5CC788835F}"/>
              </a:ext>
            </a:extLst>
          </p:cNvPr>
          <p:cNvPicPr>
            <a:picLocks noChangeAspect="1"/>
          </p:cNvPicPr>
          <p:nvPr userDrawn="1"/>
        </p:nvPicPr>
        <p:blipFill>
          <a:blip r:embed="rId14"/>
          <a:stretch>
            <a:fillRect/>
          </a:stretch>
        </p:blipFill>
        <p:spPr>
          <a:xfrm>
            <a:off x="-47511724" y="0"/>
            <a:ext cx="3067665" cy="3067665"/>
          </a:xfrm>
          <a:prstGeom prst="rect">
            <a:avLst/>
          </a:prstGeom>
        </p:spPr>
      </p:pic>
      <p:pic>
        <p:nvPicPr>
          <p:cNvPr id="22" name="Picture 21">
            <a:extLst>
              <a:ext uri="{FF2B5EF4-FFF2-40B4-BE49-F238E27FC236}">
                <a16:creationId xmlns:a16="http://schemas.microsoft.com/office/drawing/2014/main" id="{EB9FCA15-7E8B-4C59-BD1C-86CCC0F7BA96}"/>
              </a:ext>
            </a:extLst>
          </p:cNvPr>
          <p:cNvPicPr>
            <a:picLocks noChangeAspect="1"/>
          </p:cNvPicPr>
          <p:nvPr userDrawn="1"/>
        </p:nvPicPr>
        <p:blipFill>
          <a:blip r:embed="rId14"/>
          <a:stretch>
            <a:fillRect/>
          </a:stretch>
        </p:blipFill>
        <p:spPr>
          <a:xfrm>
            <a:off x="2113934" y="-22148800"/>
            <a:ext cx="3067665" cy="3067665"/>
          </a:xfrm>
          <a:prstGeom prst="rect">
            <a:avLst/>
          </a:prstGeom>
        </p:spPr>
      </p:pic>
      <p:pic>
        <p:nvPicPr>
          <p:cNvPr id="23" name="Picture 22">
            <a:extLst>
              <a:ext uri="{FF2B5EF4-FFF2-40B4-BE49-F238E27FC236}">
                <a16:creationId xmlns:a16="http://schemas.microsoft.com/office/drawing/2014/main" id="{01CB57CE-6B80-4966-A2AD-03BD12712FBD}"/>
              </a:ext>
            </a:extLst>
          </p:cNvPr>
          <p:cNvPicPr>
            <a:picLocks noChangeAspect="1"/>
          </p:cNvPicPr>
          <p:nvPr userDrawn="1"/>
        </p:nvPicPr>
        <p:blipFill>
          <a:blip r:embed="rId14"/>
          <a:stretch>
            <a:fillRect/>
          </a:stretch>
        </p:blipFill>
        <p:spPr>
          <a:xfrm>
            <a:off x="54437934" y="1533832"/>
            <a:ext cx="3067665" cy="3067665"/>
          </a:xfrm>
          <a:prstGeom prst="rect">
            <a:avLst/>
          </a:prstGeom>
        </p:spPr>
      </p:pic>
      <p:pic>
        <p:nvPicPr>
          <p:cNvPr id="24" name="Picture 23">
            <a:extLst>
              <a:ext uri="{FF2B5EF4-FFF2-40B4-BE49-F238E27FC236}">
                <a16:creationId xmlns:a16="http://schemas.microsoft.com/office/drawing/2014/main" id="{FE9CDC5D-1C85-414B-AA7C-F3412B636AAA}"/>
              </a:ext>
            </a:extLst>
          </p:cNvPr>
          <p:cNvPicPr>
            <a:picLocks noChangeAspect="1"/>
          </p:cNvPicPr>
          <p:nvPr userDrawn="1"/>
        </p:nvPicPr>
        <p:blipFill>
          <a:blip r:embed="rId14"/>
          <a:stretch>
            <a:fillRect/>
          </a:stretch>
        </p:blipFill>
        <p:spPr>
          <a:xfrm>
            <a:off x="3739532" y="25003432"/>
            <a:ext cx="3067665" cy="3067665"/>
          </a:xfrm>
          <a:prstGeom prst="rect">
            <a:avLst/>
          </a:prstGeom>
        </p:spPr>
      </p:pic>
    </p:spTree>
    <p:extLst>
      <p:ext uri="{BB962C8B-B14F-4D97-AF65-F5344CB8AC3E}">
        <p14:creationId xmlns:p14="http://schemas.microsoft.com/office/powerpoint/2010/main" val="1894430984"/>
      </p:ext>
    </p:extLst>
  </p:cSld>
  <p:clrMap bg1="lt1" tx1="dk1" bg2="lt2" tx2="dk2" accent1="accent1" accent2="accent2" accent3="accent3" accent4="accent4" accent5="accent5" accent6="accent6" hlink="hlink" folHlink="folHlink"/>
  <p:sldLayoutIdLst>
    <p:sldLayoutId id="2147483757" r:id="rId1"/>
    <p:sldLayoutId id="214748375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51F0429-E42E-4636-AE9A-98B8CCD8A43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1" name="Picture 20">
            <a:extLst>
              <a:ext uri="{FF2B5EF4-FFF2-40B4-BE49-F238E27FC236}">
                <a16:creationId xmlns:a16="http://schemas.microsoft.com/office/drawing/2014/main" id="{A67EE61B-9CEB-4A11-AA4B-60BE070013D3}"/>
              </a:ext>
            </a:extLst>
          </p:cNvPr>
          <p:cNvPicPr>
            <a:picLocks noChangeAspect="1"/>
          </p:cNvPicPr>
          <p:nvPr userDrawn="1"/>
        </p:nvPicPr>
        <p:blipFill>
          <a:blip r:embed="rId15"/>
          <a:stretch>
            <a:fillRect/>
          </a:stretch>
        </p:blipFill>
        <p:spPr>
          <a:xfrm>
            <a:off x="-47511724" y="0"/>
            <a:ext cx="3067665" cy="3067665"/>
          </a:xfrm>
          <a:prstGeom prst="rect">
            <a:avLst/>
          </a:prstGeom>
        </p:spPr>
      </p:pic>
      <p:pic>
        <p:nvPicPr>
          <p:cNvPr id="22" name="Picture 21">
            <a:extLst>
              <a:ext uri="{FF2B5EF4-FFF2-40B4-BE49-F238E27FC236}">
                <a16:creationId xmlns:a16="http://schemas.microsoft.com/office/drawing/2014/main" id="{431768E6-53A9-4575-8062-25610A720C23}"/>
              </a:ext>
            </a:extLst>
          </p:cNvPr>
          <p:cNvPicPr>
            <a:picLocks noChangeAspect="1"/>
          </p:cNvPicPr>
          <p:nvPr userDrawn="1"/>
        </p:nvPicPr>
        <p:blipFill>
          <a:blip r:embed="rId15"/>
          <a:stretch>
            <a:fillRect/>
          </a:stretch>
        </p:blipFill>
        <p:spPr>
          <a:xfrm>
            <a:off x="2113934" y="-22148800"/>
            <a:ext cx="3067665" cy="3067665"/>
          </a:xfrm>
          <a:prstGeom prst="rect">
            <a:avLst/>
          </a:prstGeom>
        </p:spPr>
      </p:pic>
      <p:pic>
        <p:nvPicPr>
          <p:cNvPr id="23" name="Picture 22">
            <a:extLst>
              <a:ext uri="{FF2B5EF4-FFF2-40B4-BE49-F238E27FC236}">
                <a16:creationId xmlns:a16="http://schemas.microsoft.com/office/drawing/2014/main" id="{838286C5-271B-4440-92B9-9273108AE360}"/>
              </a:ext>
            </a:extLst>
          </p:cNvPr>
          <p:cNvPicPr>
            <a:picLocks noChangeAspect="1"/>
          </p:cNvPicPr>
          <p:nvPr userDrawn="1"/>
        </p:nvPicPr>
        <p:blipFill>
          <a:blip r:embed="rId15"/>
          <a:stretch>
            <a:fillRect/>
          </a:stretch>
        </p:blipFill>
        <p:spPr>
          <a:xfrm>
            <a:off x="54437934" y="1533832"/>
            <a:ext cx="3067665" cy="3067665"/>
          </a:xfrm>
          <a:prstGeom prst="rect">
            <a:avLst/>
          </a:prstGeom>
        </p:spPr>
      </p:pic>
      <p:pic>
        <p:nvPicPr>
          <p:cNvPr id="24" name="Picture 23">
            <a:extLst>
              <a:ext uri="{FF2B5EF4-FFF2-40B4-BE49-F238E27FC236}">
                <a16:creationId xmlns:a16="http://schemas.microsoft.com/office/drawing/2014/main" id="{FFAB5CAC-10A5-47C2-9D76-C98C6D92A44B}"/>
              </a:ext>
            </a:extLst>
          </p:cNvPr>
          <p:cNvPicPr>
            <a:picLocks noChangeAspect="1"/>
          </p:cNvPicPr>
          <p:nvPr userDrawn="1"/>
        </p:nvPicPr>
        <p:blipFill>
          <a:blip r:embed="rId15"/>
          <a:stretch>
            <a:fillRect/>
          </a:stretch>
        </p:blipFill>
        <p:spPr>
          <a:xfrm>
            <a:off x="3739532" y="25003432"/>
            <a:ext cx="3067665" cy="3067665"/>
          </a:xfrm>
          <a:prstGeom prst="rect">
            <a:avLst/>
          </a:prstGeom>
        </p:spPr>
      </p:pic>
    </p:spTree>
    <p:extLst>
      <p:ext uri="{BB962C8B-B14F-4D97-AF65-F5344CB8AC3E}">
        <p14:creationId xmlns:p14="http://schemas.microsoft.com/office/powerpoint/2010/main" val="290195095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810" r:id="rId8"/>
    <p:sldLayoutId id="2147483811" r:id="rId9"/>
    <p:sldLayoutId id="2147483812" r:id="rId10"/>
    <p:sldLayoutId id="2147483813" r:id="rId11"/>
    <p:sldLayoutId id="2147483814" r:id="rId12"/>
    <p:sldLayoutId id="2147483833"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8B45866B-13E3-411D-8FEE-D8E011CB8DC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2" y="273848"/>
            <a:ext cx="7886700" cy="99417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28652" y="1369221"/>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1" y="4767289"/>
            <a:ext cx="2057400" cy="273844"/>
          </a:xfrm>
          <a:prstGeom prst="rect">
            <a:avLst/>
          </a:prstGeom>
        </p:spPr>
        <p:txBody>
          <a:bodyPr vert="horz" lIns="91440" tIns="45720" rIns="91440" bIns="45720" rtlCol="0" anchor="ctr"/>
          <a:lstStyle>
            <a:lvl1pPr algn="l">
              <a:defRPr sz="823">
                <a:solidFill>
                  <a:schemeClr val="tx1">
                    <a:tint val="75000"/>
                  </a:schemeClr>
                </a:solidFill>
              </a:defRPr>
            </a:lvl1pPr>
          </a:lstStyle>
          <a:p>
            <a:pPr>
              <a:defRPr/>
            </a:pPr>
            <a:fld id="{3DB440FC-0B9E-4353-BAD3-61AB2F8C0961}" type="datetimeFigureOut">
              <a:rPr lang="en-GB" smtClean="0">
                <a:solidFill>
                  <a:prstClr val="black">
                    <a:tint val="75000"/>
                  </a:prstClr>
                </a:solidFill>
              </a:rPr>
              <a:pPr>
                <a:defRPr/>
              </a:pPr>
              <a:t>29/08/2023</a:t>
            </a:fld>
            <a:endParaRPr lang="en-GB">
              <a:solidFill>
                <a:prstClr val="black">
                  <a:tint val="75000"/>
                </a:prstClr>
              </a:solidFill>
            </a:endParaRPr>
          </a:p>
        </p:txBody>
      </p:sp>
      <p:sp>
        <p:nvSpPr>
          <p:cNvPr id="5" name="Footer Placeholder 4"/>
          <p:cNvSpPr>
            <a:spLocks noGrp="1"/>
          </p:cNvSpPr>
          <p:nvPr>
            <p:ph type="ftr" sz="quarter" idx="3"/>
          </p:nvPr>
        </p:nvSpPr>
        <p:spPr>
          <a:xfrm>
            <a:off x="3028951" y="4767289"/>
            <a:ext cx="3086100" cy="273844"/>
          </a:xfrm>
          <a:prstGeom prst="rect">
            <a:avLst/>
          </a:prstGeom>
        </p:spPr>
        <p:txBody>
          <a:bodyPr vert="horz" lIns="91440" tIns="45720" rIns="91440" bIns="45720" rtlCol="0" anchor="ctr"/>
          <a:lstStyle>
            <a:lvl1pPr algn="ctr">
              <a:defRPr sz="823">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4767289"/>
            <a:ext cx="2057400" cy="273844"/>
          </a:xfrm>
          <a:prstGeom prst="rect">
            <a:avLst/>
          </a:prstGeom>
        </p:spPr>
        <p:txBody>
          <a:bodyPr vert="horz" lIns="91440" tIns="45720" rIns="91440" bIns="45720" rtlCol="0" anchor="ctr"/>
          <a:lstStyle>
            <a:lvl1pPr algn="r">
              <a:defRPr sz="823">
                <a:solidFill>
                  <a:schemeClr val="tx1">
                    <a:tint val="75000"/>
                  </a:schemeClr>
                </a:solidFill>
              </a:defRPr>
            </a:lvl1p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grpSp>
        <p:nvGrpSpPr>
          <p:cNvPr id="7" name="Group 6">
            <a:extLst>
              <a:ext uri="{FF2B5EF4-FFF2-40B4-BE49-F238E27FC236}">
                <a16:creationId xmlns:a16="http://schemas.microsoft.com/office/drawing/2014/main" id="{2A778531-6879-459B-A89B-D6E9418076A9}"/>
              </a:ext>
            </a:extLst>
          </p:cNvPr>
          <p:cNvGrpSpPr/>
          <p:nvPr userDrawn="1"/>
        </p:nvGrpSpPr>
        <p:grpSpPr>
          <a:xfrm>
            <a:off x="2711024" y="1692077"/>
            <a:ext cx="3286762" cy="1913810"/>
            <a:chOff x="3614696" y="2256098"/>
            <a:chExt cx="4382349" cy="2551747"/>
          </a:xfrm>
        </p:grpSpPr>
        <p:grpSp>
          <p:nvGrpSpPr>
            <p:cNvPr id="8" name="Group 7">
              <a:extLst>
                <a:ext uri="{FF2B5EF4-FFF2-40B4-BE49-F238E27FC236}">
                  <a16:creationId xmlns:a16="http://schemas.microsoft.com/office/drawing/2014/main" id="{1AF769D1-A7A1-430C-9404-D96294F54DBC}"/>
                </a:ext>
              </a:extLst>
            </p:cNvPr>
            <p:cNvGrpSpPr/>
            <p:nvPr userDrawn="1"/>
          </p:nvGrpSpPr>
          <p:grpSpPr>
            <a:xfrm>
              <a:off x="3614696" y="2256098"/>
              <a:ext cx="4382349" cy="1781606"/>
              <a:chOff x="4065548" y="1655206"/>
              <a:chExt cx="4382349" cy="1781606"/>
            </a:xfrm>
          </p:grpSpPr>
          <p:pic>
            <p:nvPicPr>
              <p:cNvPr id="10" name="Picture 9">
                <a:extLst>
                  <a:ext uri="{FF2B5EF4-FFF2-40B4-BE49-F238E27FC236}">
                    <a16:creationId xmlns:a16="http://schemas.microsoft.com/office/drawing/2014/main" id="{7F92A706-8604-424B-AF4D-4A13993F5B13}"/>
                  </a:ext>
                </a:extLst>
              </p:cNvPr>
              <p:cNvPicPr>
                <a:picLocks noChangeAspect="1"/>
              </p:cNvPicPr>
              <p:nvPr userDrawn="1"/>
            </p:nvPicPr>
            <p:blipFill>
              <a:blip r:embed="rId13" cstate="print">
                <a:extLst>
                  <a:ext uri="{BEBA8EAE-BF5A-486C-A8C5-ECC9F3942E4B}">
                    <a14:imgProps xmlns:a14="http://schemas.microsoft.com/office/drawing/2010/main">
                      <a14:imgLayer r:embed="rId1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7801604B-7FB1-4197-92E1-28E77FE40CFC}"/>
                  </a:ext>
                </a:extLst>
              </p:cNvPr>
              <p:cNvSpPr txBox="1"/>
              <p:nvPr userDrawn="1"/>
            </p:nvSpPr>
            <p:spPr>
              <a:xfrm>
                <a:off x="5192775" y="2882985"/>
                <a:ext cx="2229758" cy="553827"/>
              </a:xfrm>
              <a:prstGeom prst="rect">
                <a:avLst/>
              </a:prstGeom>
              <a:noFill/>
            </p:spPr>
            <p:txBody>
              <a:bodyPr wrap="square" rtlCol="0">
                <a:spAutoFit/>
              </a:bodyPr>
              <a:lstStyle/>
              <a:p>
                <a:pPr defTabSz="685578"/>
                <a:r>
                  <a:rPr lang="en-US" sz="2099"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78A15185-7EB3-4018-87C2-C7D80A526DA3}"/>
                  </a:ext>
                </a:extLst>
              </p:cNvPr>
              <p:cNvSpPr txBox="1"/>
              <p:nvPr userDrawn="1"/>
            </p:nvSpPr>
            <p:spPr>
              <a:xfrm>
                <a:off x="4256580" y="1823698"/>
                <a:ext cx="3912506" cy="984543"/>
              </a:xfrm>
              <a:prstGeom prst="rect">
                <a:avLst/>
              </a:prstGeom>
              <a:noFill/>
            </p:spPr>
            <p:txBody>
              <a:bodyPr wrap="square" rtlCol="0">
                <a:spAutoFit/>
              </a:bodyPr>
              <a:lstStyle/>
              <a:p>
                <a:pPr algn="ctr" defTabSz="685578"/>
                <a:r>
                  <a:rPr lang="en-US" sz="2099" b="1" dirty="0">
                    <a:solidFill>
                      <a:srgbClr val="FF0000"/>
                    </a:solidFill>
                    <a:latin typeface="Times New Roman" panose="02020603050405020304" pitchFamily="18" charset="0"/>
                    <a:cs typeface="Times New Roman" panose="02020603050405020304" pitchFamily="18" charset="0"/>
                  </a:rPr>
                  <a:t>BÀI SOẠN CỦA </a:t>
                </a:r>
              </a:p>
              <a:p>
                <a:pPr algn="ctr" defTabSz="685578"/>
                <a:r>
                  <a:rPr lang="en-US" sz="2099" b="1" dirty="0">
                    <a:solidFill>
                      <a:srgbClr val="FF0000"/>
                    </a:solidFill>
                    <a:latin typeface="Times New Roman" panose="02020603050405020304" pitchFamily="18" charset="0"/>
                    <a:cs typeface="Times New Roman" panose="02020603050405020304" pitchFamily="18" charset="0"/>
                  </a:rPr>
                  <a:t>LAN H</a:t>
                </a:r>
                <a:r>
                  <a:rPr lang="vi-VN" sz="2099" b="1" dirty="0">
                    <a:solidFill>
                      <a:srgbClr val="FF0000"/>
                    </a:solidFill>
                    <a:latin typeface="Times New Roman" panose="02020603050405020304" pitchFamily="18" charset="0"/>
                    <a:cs typeface="Times New Roman" panose="02020603050405020304" pitchFamily="18" charset="0"/>
                  </a:rPr>
                  <a:t>ƯƠN</a:t>
                </a:r>
                <a:r>
                  <a:rPr lang="en-US" sz="2099"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15A11856-B672-472F-8EA4-3028D2A268E7}"/>
                  </a:ext>
                </a:extLst>
              </p:cNvPr>
              <p:cNvPicPr>
                <a:picLocks noChangeAspect="1"/>
              </p:cNvPicPr>
              <p:nvPr userDrawn="1"/>
            </p:nvPicPr>
            <p:blipFill>
              <a:blip r:embed="rId13" cstate="print">
                <a:extLst>
                  <a:ext uri="{BEBA8EAE-BF5A-486C-A8C5-ECC9F3942E4B}">
                    <a14:imgProps xmlns:a14="http://schemas.microsoft.com/office/drawing/2010/main">
                      <a14:imgLayer r:embed="rId1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E82253AF-6FB3-4639-9267-DD63F53E4B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pic>
        <p:nvPicPr>
          <p:cNvPr id="22" name="Picture 21">
            <a:extLst>
              <a:ext uri="{FF2B5EF4-FFF2-40B4-BE49-F238E27FC236}">
                <a16:creationId xmlns:a16="http://schemas.microsoft.com/office/drawing/2014/main" id="{A458F99C-51E3-473A-A26D-D1F7EBD4536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377665" y="-958715"/>
            <a:ext cx="1646441" cy="1646441"/>
          </a:xfrm>
          <a:prstGeom prst="ellipse">
            <a:avLst/>
          </a:prstGeom>
          <a:ln>
            <a:noFill/>
          </a:ln>
          <a:effectLst>
            <a:softEdge rad="112500"/>
          </a:effectLst>
        </p:spPr>
      </p:pic>
      <p:pic>
        <p:nvPicPr>
          <p:cNvPr id="25" name="Picture 24">
            <a:extLst>
              <a:ext uri="{FF2B5EF4-FFF2-40B4-BE49-F238E27FC236}">
                <a16:creationId xmlns:a16="http://schemas.microsoft.com/office/drawing/2014/main" id="{74A2277B-8405-47EF-B037-0845BA36F42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228762" y="-20173950"/>
            <a:ext cx="1646441" cy="1646441"/>
          </a:xfrm>
          <a:prstGeom prst="ellipse">
            <a:avLst/>
          </a:prstGeom>
          <a:ln>
            <a:noFill/>
          </a:ln>
          <a:effectLst>
            <a:softEdge rad="112500"/>
          </a:effectLst>
        </p:spPr>
      </p:pic>
      <p:pic>
        <p:nvPicPr>
          <p:cNvPr id="27" name="Picture 26">
            <a:extLst>
              <a:ext uri="{FF2B5EF4-FFF2-40B4-BE49-F238E27FC236}">
                <a16:creationId xmlns:a16="http://schemas.microsoft.com/office/drawing/2014/main" id="{73555829-87A2-4477-AC7C-C40CBCAC58A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468610" y="18459450"/>
            <a:ext cx="1646441" cy="1646441"/>
          </a:xfrm>
          <a:prstGeom prst="ellipse">
            <a:avLst/>
          </a:prstGeom>
          <a:ln>
            <a:noFill/>
          </a:ln>
          <a:effectLst>
            <a:softEdge rad="112500"/>
          </a:effectLst>
        </p:spPr>
      </p:pic>
      <p:pic>
        <p:nvPicPr>
          <p:cNvPr id="28" name="Picture 27">
            <a:extLst>
              <a:ext uri="{FF2B5EF4-FFF2-40B4-BE49-F238E27FC236}">
                <a16:creationId xmlns:a16="http://schemas.microsoft.com/office/drawing/2014/main" id="{EECE4E45-1A00-46B4-9DC8-E1DE87F267C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3875224" y="-2194960"/>
            <a:ext cx="1646441" cy="1646441"/>
          </a:xfrm>
          <a:prstGeom prst="ellipse">
            <a:avLst/>
          </a:prstGeom>
          <a:ln>
            <a:noFill/>
          </a:ln>
          <a:effectLst>
            <a:softEdge rad="112500"/>
          </a:effectLst>
        </p:spPr>
      </p:pic>
    </p:spTree>
    <p:extLst>
      <p:ext uri="{BB962C8B-B14F-4D97-AF65-F5344CB8AC3E}">
        <p14:creationId xmlns:p14="http://schemas.microsoft.com/office/powerpoint/2010/main" val="116726419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626473" rtl="0" eaLnBrk="1" latinLnBrk="0" hangingPunct="1">
        <a:lnSpc>
          <a:spcPct val="90000"/>
        </a:lnSpc>
        <a:spcBef>
          <a:spcPct val="0"/>
        </a:spcBef>
        <a:buNone/>
        <a:defRPr sz="3015" kern="1200">
          <a:solidFill>
            <a:schemeClr val="tx1"/>
          </a:solidFill>
          <a:latin typeface="+mj-lt"/>
          <a:ea typeface="+mj-ea"/>
          <a:cs typeface="+mj-cs"/>
        </a:defRPr>
      </a:lvl1pPr>
    </p:titleStyle>
    <p:bodyStyle>
      <a:lvl1pPr marL="156618" indent="-156618" algn="l" defTabSz="626473" rtl="0" eaLnBrk="1" latinLnBrk="0" hangingPunct="1">
        <a:lnSpc>
          <a:spcPct val="90000"/>
        </a:lnSpc>
        <a:spcBef>
          <a:spcPts val="686"/>
        </a:spcBef>
        <a:buFont typeface="Arial" panose="020B0604020202020204" pitchFamily="34" charset="0"/>
        <a:buChar char="•"/>
        <a:defRPr sz="1917" kern="1200">
          <a:solidFill>
            <a:schemeClr val="tx1"/>
          </a:solidFill>
          <a:latin typeface="+mn-lt"/>
          <a:ea typeface="+mn-ea"/>
          <a:cs typeface="+mn-cs"/>
        </a:defRPr>
      </a:lvl1pPr>
      <a:lvl2pPr marL="469853" indent="-156618" algn="l" defTabSz="626473" rtl="0" eaLnBrk="1" latinLnBrk="0" hangingPunct="1">
        <a:lnSpc>
          <a:spcPct val="90000"/>
        </a:lnSpc>
        <a:spcBef>
          <a:spcPts val="344"/>
        </a:spcBef>
        <a:buFont typeface="Arial" panose="020B0604020202020204" pitchFamily="34" charset="0"/>
        <a:buChar char="•"/>
        <a:defRPr sz="1645" kern="1200">
          <a:solidFill>
            <a:schemeClr val="tx1"/>
          </a:solidFill>
          <a:latin typeface="+mn-lt"/>
          <a:ea typeface="+mn-ea"/>
          <a:cs typeface="+mn-cs"/>
        </a:defRPr>
      </a:lvl2pPr>
      <a:lvl3pPr marL="783092" indent="-156618" algn="l" defTabSz="626473" rtl="0" eaLnBrk="1" latinLnBrk="0" hangingPunct="1">
        <a:lnSpc>
          <a:spcPct val="90000"/>
        </a:lnSpc>
        <a:spcBef>
          <a:spcPts val="344"/>
        </a:spcBef>
        <a:buFont typeface="Arial" panose="020B0604020202020204" pitchFamily="34" charset="0"/>
        <a:buChar char="•"/>
        <a:defRPr sz="1370" kern="1200">
          <a:solidFill>
            <a:schemeClr val="tx1"/>
          </a:solidFill>
          <a:latin typeface="+mn-lt"/>
          <a:ea typeface="+mn-ea"/>
          <a:cs typeface="+mn-cs"/>
        </a:defRPr>
      </a:lvl3pPr>
      <a:lvl4pPr marL="1096327" indent="-156618" algn="l" defTabSz="626473" rtl="0" eaLnBrk="1" latinLnBrk="0" hangingPunct="1">
        <a:lnSpc>
          <a:spcPct val="90000"/>
        </a:lnSpc>
        <a:spcBef>
          <a:spcPts val="344"/>
        </a:spcBef>
        <a:buFont typeface="Arial" panose="020B0604020202020204" pitchFamily="34" charset="0"/>
        <a:buChar char="•"/>
        <a:defRPr sz="1233" kern="1200">
          <a:solidFill>
            <a:schemeClr val="tx1"/>
          </a:solidFill>
          <a:latin typeface="+mn-lt"/>
          <a:ea typeface="+mn-ea"/>
          <a:cs typeface="+mn-cs"/>
        </a:defRPr>
      </a:lvl4pPr>
      <a:lvl5pPr marL="1409564" indent="-156618" algn="l" defTabSz="626473" rtl="0" eaLnBrk="1" latinLnBrk="0" hangingPunct="1">
        <a:lnSpc>
          <a:spcPct val="90000"/>
        </a:lnSpc>
        <a:spcBef>
          <a:spcPts val="344"/>
        </a:spcBef>
        <a:buFont typeface="Arial" panose="020B0604020202020204" pitchFamily="34" charset="0"/>
        <a:buChar char="•"/>
        <a:defRPr sz="1233" kern="1200">
          <a:solidFill>
            <a:schemeClr val="tx1"/>
          </a:solidFill>
          <a:latin typeface="+mn-lt"/>
          <a:ea typeface="+mn-ea"/>
          <a:cs typeface="+mn-cs"/>
        </a:defRPr>
      </a:lvl5pPr>
      <a:lvl6pPr marL="1722800" indent="-156618" algn="l" defTabSz="626473" rtl="0" eaLnBrk="1" latinLnBrk="0" hangingPunct="1">
        <a:lnSpc>
          <a:spcPct val="90000"/>
        </a:lnSpc>
        <a:spcBef>
          <a:spcPts val="344"/>
        </a:spcBef>
        <a:buFont typeface="Arial" panose="020B0604020202020204" pitchFamily="34" charset="0"/>
        <a:buChar char="•"/>
        <a:defRPr sz="1233" kern="1200">
          <a:solidFill>
            <a:schemeClr val="tx1"/>
          </a:solidFill>
          <a:latin typeface="+mn-lt"/>
          <a:ea typeface="+mn-ea"/>
          <a:cs typeface="+mn-cs"/>
        </a:defRPr>
      </a:lvl6pPr>
      <a:lvl7pPr marL="2036034" indent="-156618" algn="l" defTabSz="626473" rtl="0" eaLnBrk="1" latinLnBrk="0" hangingPunct="1">
        <a:lnSpc>
          <a:spcPct val="90000"/>
        </a:lnSpc>
        <a:spcBef>
          <a:spcPts val="344"/>
        </a:spcBef>
        <a:buFont typeface="Arial" panose="020B0604020202020204" pitchFamily="34" charset="0"/>
        <a:buChar char="•"/>
        <a:defRPr sz="1233" kern="1200">
          <a:solidFill>
            <a:schemeClr val="tx1"/>
          </a:solidFill>
          <a:latin typeface="+mn-lt"/>
          <a:ea typeface="+mn-ea"/>
          <a:cs typeface="+mn-cs"/>
        </a:defRPr>
      </a:lvl7pPr>
      <a:lvl8pPr marL="2349272" indent="-156618" algn="l" defTabSz="626473" rtl="0" eaLnBrk="1" latinLnBrk="0" hangingPunct="1">
        <a:lnSpc>
          <a:spcPct val="90000"/>
        </a:lnSpc>
        <a:spcBef>
          <a:spcPts val="344"/>
        </a:spcBef>
        <a:buFont typeface="Arial" panose="020B0604020202020204" pitchFamily="34" charset="0"/>
        <a:buChar char="•"/>
        <a:defRPr sz="1233" kern="1200">
          <a:solidFill>
            <a:schemeClr val="tx1"/>
          </a:solidFill>
          <a:latin typeface="+mn-lt"/>
          <a:ea typeface="+mn-ea"/>
          <a:cs typeface="+mn-cs"/>
        </a:defRPr>
      </a:lvl8pPr>
      <a:lvl9pPr marL="2662508" indent="-156618" algn="l" defTabSz="626473" rtl="0" eaLnBrk="1" latinLnBrk="0" hangingPunct="1">
        <a:lnSpc>
          <a:spcPct val="90000"/>
        </a:lnSpc>
        <a:spcBef>
          <a:spcPts val="344"/>
        </a:spcBef>
        <a:buFont typeface="Arial" panose="020B0604020202020204" pitchFamily="34" charset="0"/>
        <a:buChar char="•"/>
        <a:defRPr sz="1233" kern="1200">
          <a:solidFill>
            <a:schemeClr val="tx1"/>
          </a:solidFill>
          <a:latin typeface="+mn-lt"/>
          <a:ea typeface="+mn-ea"/>
          <a:cs typeface="+mn-cs"/>
        </a:defRPr>
      </a:lvl9pPr>
    </p:bodyStyle>
    <p:otherStyle>
      <a:defPPr>
        <a:defRPr lang="en-US"/>
      </a:defPPr>
      <a:lvl1pPr marL="0" algn="l" defTabSz="626473" rtl="0" eaLnBrk="1" latinLnBrk="0" hangingPunct="1">
        <a:defRPr sz="1233" kern="1200">
          <a:solidFill>
            <a:schemeClr val="tx1"/>
          </a:solidFill>
          <a:latin typeface="+mn-lt"/>
          <a:ea typeface="+mn-ea"/>
          <a:cs typeface="+mn-cs"/>
        </a:defRPr>
      </a:lvl1pPr>
      <a:lvl2pPr marL="313237" algn="l" defTabSz="626473" rtl="0" eaLnBrk="1" latinLnBrk="0" hangingPunct="1">
        <a:defRPr sz="1233" kern="1200">
          <a:solidFill>
            <a:schemeClr val="tx1"/>
          </a:solidFill>
          <a:latin typeface="+mn-lt"/>
          <a:ea typeface="+mn-ea"/>
          <a:cs typeface="+mn-cs"/>
        </a:defRPr>
      </a:lvl2pPr>
      <a:lvl3pPr marL="626473" algn="l" defTabSz="626473" rtl="0" eaLnBrk="1" latinLnBrk="0" hangingPunct="1">
        <a:defRPr sz="1233" kern="1200">
          <a:solidFill>
            <a:schemeClr val="tx1"/>
          </a:solidFill>
          <a:latin typeface="+mn-lt"/>
          <a:ea typeface="+mn-ea"/>
          <a:cs typeface="+mn-cs"/>
        </a:defRPr>
      </a:lvl3pPr>
      <a:lvl4pPr marL="939710" algn="l" defTabSz="626473" rtl="0" eaLnBrk="1" latinLnBrk="0" hangingPunct="1">
        <a:defRPr sz="1233" kern="1200">
          <a:solidFill>
            <a:schemeClr val="tx1"/>
          </a:solidFill>
          <a:latin typeface="+mn-lt"/>
          <a:ea typeface="+mn-ea"/>
          <a:cs typeface="+mn-cs"/>
        </a:defRPr>
      </a:lvl4pPr>
      <a:lvl5pPr marL="1252946" algn="l" defTabSz="626473" rtl="0" eaLnBrk="1" latinLnBrk="0" hangingPunct="1">
        <a:defRPr sz="1233" kern="1200">
          <a:solidFill>
            <a:schemeClr val="tx1"/>
          </a:solidFill>
          <a:latin typeface="+mn-lt"/>
          <a:ea typeface="+mn-ea"/>
          <a:cs typeface="+mn-cs"/>
        </a:defRPr>
      </a:lvl5pPr>
      <a:lvl6pPr marL="1566182" algn="l" defTabSz="626473" rtl="0" eaLnBrk="1" latinLnBrk="0" hangingPunct="1">
        <a:defRPr sz="1233" kern="1200">
          <a:solidFill>
            <a:schemeClr val="tx1"/>
          </a:solidFill>
          <a:latin typeface="+mn-lt"/>
          <a:ea typeface="+mn-ea"/>
          <a:cs typeface="+mn-cs"/>
        </a:defRPr>
      </a:lvl6pPr>
      <a:lvl7pPr marL="1879417" algn="l" defTabSz="626473" rtl="0" eaLnBrk="1" latinLnBrk="0" hangingPunct="1">
        <a:defRPr sz="1233" kern="1200">
          <a:solidFill>
            <a:schemeClr val="tx1"/>
          </a:solidFill>
          <a:latin typeface="+mn-lt"/>
          <a:ea typeface="+mn-ea"/>
          <a:cs typeface="+mn-cs"/>
        </a:defRPr>
      </a:lvl7pPr>
      <a:lvl8pPr marL="2192655" algn="l" defTabSz="626473" rtl="0" eaLnBrk="1" latinLnBrk="0" hangingPunct="1">
        <a:defRPr sz="1233" kern="1200">
          <a:solidFill>
            <a:schemeClr val="tx1"/>
          </a:solidFill>
          <a:latin typeface="+mn-lt"/>
          <a:ea typeface="+mn-ea"/>
          <a:cs typeface="+mn-cs"/>
        </a:defRPr>
      </a:lvl8pPr>
      <a:lvl9pPr marL="2505889" algn="l" defTabSz="626473" rtl="0" eaLnBrk="1" latinLnBrk="0" hangingPunct="1">
        <a:defRPr sz="12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image" Target="../media/image7.png"/><Relationship Id="rId7" Type="http://schemas.microsoft.com/office/2007/relationships/hdphoto" Target="../media/hdphoto3.wdp"/><Relationship Id="rId12" Type="http://schemas.openxmlformats.org/officeDocument/2006/relationships/image" Target="../media/image12.png"/><Relationship Id="rId17" Type="http://schemas.microsoft.com/office/2007/relationships/hdphoto" Target="../media/hdphoto7.wdp"/><Relationship Id="rId2" Type="http://schemas.openxmlformats.org/officeDocument/2006/relationships/image" Target="../media/image6.jp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5.wdp"/><Relationship Id="rId5" Type="http://schemas.openxmlformats.org/officeDocument/2006/relationships/image" Target="../media/image8.gif"/><Relationship Id="rId15" Type="http://schemas.microsoft.com/office/2007/relationships/hdphoto" Target="../media/hdphoto6.wdp"/><Relationship Id="rId10" Type="http://schemas.openxmlformats.org/officeDocument/2006/relationships/image" Target="../media/image11.png"/><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control" Target="../activeX/activeX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g"/><Relationship Id="rId1" Type="http://schemas.openxmlformats.org/officeDocument/2006/relationships/slideLayout" Target="../slideLayouts/slideLayout44.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jp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jp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gif"/><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3.xml"/><Relationship Id="rId1" Type="http://schemas.openxmlformats.org/officeDocument/2006/relationships/vmlDrawing" Target="../drawings/vmlDrawing2.vml"/><Relationship Id="rId6" Type="http://schemas.openxmlformats.org/officeDocument/2006/relationships/image" Target="../media/image52.wmf"/><Relationship Id="rId5" Type="http://schemas.openxmlformats.org/officeDocument/2006/relationships/image" Target="../media/image48.png"/><Relationship Id="rId4" Type="http://schemas.openxmlformats.org/officeDocument/2006/relationships/image" Target="../media/image6.jp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2.xml"/><Relationship Id="rId5" Type="http://schemas.openxmlformats.org/officeDocument/2006/relationships/image" Target="../media/image63.png"/><Relationship Id="rId4" Type="http://schemas.openxmlformats.org/officeDocument/2006/relationships/image" Target="../media/image63.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6.wmf"/><Relationship Id="rId3" Type="http://schemas.openxmlformats.org/officeDocument/2006/relationships/control" Target="../activeX/activeX5.xml"/><Relationship Id="rId7" Type="http://schemas.openxmlformats.org/officeDocument/2006/relationships/image" Target="../media/image68.png"/><Relationship Id="rId12" Type="http://schemas.openxmlformats.org/officeDocument/2006/relationships/image" Target="../media/image65.wmf"/><Relationship Id="rId2" Type="http://schemas.openxmlformats.org/officeDocument/2006/relationships/control" Target="../activeX/activeX4.xml"/><Relationship Id="rId1" Type="http://schemas.openxmlformats.org/officeDocument/2006/relationships/vmlDrawing" Target="../drawings/vmlDrawing3.vml"/><Relationship Id="rId6" Type="http://schemas.openxmlformats.org/officeDocument/2006/relationships/slideLayout" Target="../slideLayouts/slideLayout22.xml"/><Relationship Id="rId11" Type="http://schemas.openxmlformats.org/officeDocument/2006/relationships/image" Target="../media/image64.wmf"/><Relationship Id="rId5" Type="http://schemas.openxmlformats.org/officeDocument/2006/relationships/control" Target="../activeX/activeX7.xml"/><Relationship Id="rId10" Type="http://schemas.openxmlformats.org/officeDocument/2006/relationships/image" Target="../media/image71.png"/><Relationship Id="rId4" Type="http://schemas.openxmlformats.org/officeDocument/2006/relationships/control" Target="../activeX/activeX6.xml"/><Relationship Id="rId9" Type="http://schemas.openxmlformats.org/officeDocument/2006/relationships/image" Target="../media/image70.png"/><Relationship Id="rId14" Type="http://schemas.openxmlformats.org/officeDocument/2006/relationships/image" Target="../media/image67.wmf"/></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2.xml"/><Relationship Id="rId4" Type="http://schemas.openxmlformats.org/officeDocument/2006/relationships/image" Target="../media/image63.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2.xml"/><Relationship Id="rId5" Type="http://schemas.microsoft.com/office/2007/relationships/hdphoto" Target="../media/hdphoto7.wdp"/><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xml"/><Relationship Id="rId1" Type="http://schemas.openxmlformats.org/officeDocument/2006/relationships/slideLayout" Target="../slideLayouts/slideLayout57.xml"/><Relationship Id="rId5" Type="http://schemas.microsoft.com/office/2007/relationships/hdphoto" Target="../media/hdphoto10.wdp"/><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7.png"/><Relationship Id="rId7" Type="http://schemas.microsoft.com/office/2007/relationships/hdphoto" Target="../media/hdphoto3.wdp"/><Relationship Id="rId12" Type="http://schemas.openxmlformats.org/officeDocument/2006/relationships/image" Target="../media/image12.png"/><Relationship Id="rId17" Type="http://schemas.openxmlformats.org/officeDocument/2006/relationships/image" Target="../media/image13.png"/><Relationship Id="rId2" Type="http://schemas.openxmlformats.org/officeDocument/2006/relationships/image" Target="../media/image6.jpg"/><Relationship Id="rId16"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5.wdp"/><Relationship Id="rId5" Type="http://schemas.openxmlformats.org/officeDocument/2006/relationships/image" Target="../media/image8.gif"/><Relationship Id="rId15" Type="http://schemas.openxmlformats.org/officeDocument/2006/relationships/image" Target="../media/image15.png"/><Relationship Id="rId10" Type="http://schemas.openxmlformats.org/officeDocument/2006/relationships/image" Target="../media/image11.png"/><Relationship Id="rId4" Type="http://schemas.microsoft.com/office/2007/relationships/hdphoto" Target="../media/hdphoto2.wdp"/><Relationship Id="rId9" Type="http://schemas.microsoft.com/office/2007/relationships/hdphoto" Target="../media/hdphoto4.wdp"/><Relationship Id="rId1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47BEF-1F50-4C0B-86DF-FD1D099EBE98}"/>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454840" y="551543"/>
            <a:ext cx="1483027" cy="625121"/>
          </a:xfrm>
          <a:prstGeom prst="rect">
            <a:avLst/>
          </a:prstGeom>
        </p:spPr>
      </p:pic>
      <p:pic>
        <p:nvPicPr>
          <p:cNvPr id="4" name="Picture 3">
            <a:extLst>
              <a:ext uri="{FF2B5EF4-FFF2-40B4-BE49-F238E27FC236}">
                <a16:creationId xmlns:a16="http://schemas.microsoft.com/office/drawing/2014/main" id="{9B47766E-0B7A-47B5-BA97-47183DE254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583" y="435817"/>
            <a:ext cx="945944" cy="945944"/>
          </a:xfrm>
          <a:prstGeom prst="rect">
            <a:avLst/>
          </a:prstGeom>
        </p:spPr>
      </p:pic>
      <p:pic>
        <p:nvPicPr>
          <p:cNvPr id="5" name="Picture 4">
            <a:extLst>
              <a:ext uri="{FF2B5EF4-FFF2-40B4-BE49-F238E27FC236}">
                <a16:creationId xmlns:a16="http://schemas.microsoft.com/office/drawing/2014/main" id="{EB8B141B-4E47-4165-96DE-45E641C50570}"/>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7772489" y="402551"/>
            <a:ext cx="1037872" cy="825349"/>
          </a:xfrm>
          <a:prstGeom prst="rect">
            <a:avLst/>
          </a:prstGeom>
        </p:spPr>
      </p:pic>
      <p:grpSp>
        <p:nvGrpSpPr>
          <p:cNvPr id="6" name="Group 5">
            <a:extLst>
              <a:ext uri="{FF2B5EF4-FFF2-40B4-BE49-F238E27FC236}">
                <a16:creationId xmlns:a16="http://schemas.microsoft.com/office/drawing/2014/main" id="{88FD873C-E745-4C18-826F-41AAD7ECCD8C}"/>
              </a:ext>
            </a:extLst>
          </p:cNvPr>
          <p:cNvGrpSpPr/>
          <p:nvPr/>
        </p:nvGrpSpPr>
        <p:grpSpPr>
          <a:xfrm>
            <a:off x="2217208" y="1144757"/>
            <a:ext cx="4228364" cy="2750798"/>
            <a:chOff x="4750789" y="1763569"/>
            <a:chExt cx="4228364" cy="2750798"/>
          </a:xfrm>
        </p:grpSpPr>
        <p:pic>
          <p:nvPicPr>
            <p:cNvPr id="7" name="Picture 6">
              <a:extLst>
                <a:ext uri="{FF2B5EF4-FFF2-40B4-BE49-F238E27FC236}">
                  <a16:creationId xmlns:a16="http://schemas.microsoft.com/office/drawing/2014/main" id="{122C2D04-B731-42F8-A3AC-E44D522B6D67}"/>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50789" y="1763569"/>
              <a:ext cx="4228364" cy="2750798"/>
            </a:xfrm>
            <a:prstGeom prst="rect">
              <a:avLst/>
            </a:prstGeom>
          </p:spPr>
        </p:pic>
        <p:sp>
          <p:nvSpPr>
            <p:cNvPr id="8" name="TextBox 10">
              <a:extLst>
                <a:ext uri="{FF2B5EF4-FFF2-40B4-BE49-F238E27FC236}">
                  <a16:creationId xmlns:a16="http://schemas.microsoft.com/office/drawing/2014/main" id="{2F51AE75-4D97-46B1-A44E-05EAC43D1A7C}"/>
                </a:ext>
              </a:extLst>
            </p:cNvPr>
            <p:cNvSpPr txBox="1"/>
            <p:nvPr/>
          </p:nvSpPr>
          <p:spPr>
            <a:xfrm>
              <a:off x="6772855" y="2267406"/>
              <a:ext cx="131383" cy="742767"/>
            </a:xfrm>
            <a:prstGeom prst="rect">
              <a:avLst/>
            </a:prstGeom>
            <a:noFill/>
          </p:spPr>
          <p:txBody>
            <a:bodyPr wrap="none" lIns="65024" tIns="32512" rIns="65024" bIns="32512">
              <a:spAutoFit/>
            </a:bodyPr>
            <a:lstStyle/>
            <a:p>
              <a:pPr algn="ctr">
                <a:buNone/>
              </a:pPr>
              <a:endParaRPr lang="vi-VN" altLang="zh-CN" sz="4400" cap="all">
                <a:solidFill>
                  <a:srgbClr val="002060"/>
                </a:solidFill>
                <a:latin typeface="UVN Binh Duong" pitchFamily="2" charset="0"/>
                <a:ea typeface="方正粗谭黑简体" panose="02000000000000000000" pitchFamily="2" charset="-122"/>
                <a:cs typeface="Arial" panose="020B0604020202020204" pitchFamily="34" charset="0"/>
              </a:endParaRPr>
            </a:p>
          </p:txBody>
        </p:sp>
        <p:sp>
          <p:nvSpPr>
            <p:cNvPr id="9" name="TextBox 10">
              <a:extLst>
                <a:ext uri="{FF2B5EF4-FFF2-40B4-BE49-F238E27FC236}">
                  <a16:creationId xmlns:a16="http://schemas.microsoft.com/office/drawing/2014/main" id="{CC02F809-770F-407B-AE22-469071EEC9ED}"/>
                </a:ext>
              </a:extLst>
            </p:cNvPr>
            <p:cNvSpPr txBox="1"/>
            <p:nvPr/>
          </p:nvSpPr>
          <p:spPr>
            <a:xfrm>
              <a:off x="4784362" y="2549683"/>
              <a:ext cx="4108368" cy="1419876"/>
            </a:xfrm>
            <a:prstGeom prst="rect">
              <a:avLst/>
            </a:prstGeom>
            <a:noFill/>
          </p:spPr>
          <p:txBody>
            <a:bodyPr wrap="none" lIns="65024" tIns="32512" rIns="65024" bIns="32512">
              <a:spAutoFit/>
            </a:bodyPr>
            <a:lstStyle/>
            <a:p>
              <a:pPr algn="ctr">
                <a:buNone/>
              </a:pPr>
              <a:r>
                <a:rPr lang="en-US" altLang="zh-CN" sz="4400" cap="all">
                  <a:solidFill>
                    <a:srgbClr val="FF0000"/>
                  </a:solidFill>
                  <a:effectLst>
                    <a:glow rad="63500">
                      <a:schemeClr val="accent1">
                        <a:satMod val="175000"/>
                        <a:alpha val="40000"/>
                      </a:schemeClr>
                    </a:glow>
                  </a:effectLst>
                  <a:latin typeface="UVN Binh Duong" pitchFamily="2" charset="0"/>
                  <a:ea typeface="方正粗谭黑简体" panose="02000000000000000000" pitchFamily="2" charset="-122"/>
                  <a:cs typeface="Arial" panose="020B0604020202020204" pitchFamily="34" charset="0"/>
                </a:rPr>
                <a:t>TUỔI NHỎ</a:t>
              </a:r>
            </a:p>
            <a:p>
              <a:pPr algn="ctr">
                <a:buNone/>
              </a:pPr>
              <a:r>
                <a:rPr lang="en-US" altLang="zh-CN" sz="4400" cap="all">
                  <a:solidFill>
                    <a:srgbClr val="FF0000"/>
                  </a:solidFill>
                  <a:effectLst>
                    <a:glow rad="63500">
                      <a:schemeClr val="accent1">
                        <a:satMod val="175000"/>
                        <a:alpha val="40000"/>
                      </a:schemeClr>
                    </a:glow>
                  </a:effectLst>
                  <a:latin typeface="UVN Binh Duong" pitchFamily="2" charset="0"/>
                  <a:ea typeface="方正粗谭黑简体" panose="02000000000000000000" pitchFamily="2" charset="-122"/>
                  <a:cs typeface="Arial" panose="020B0604020202020204" pitchFamily="34" charset="0"/>
                </a:rPr>
                <a:t> LÀM VIỆC NHỎ</a:t>
              </a:r>
              <a:endParaRPr lang="zh-CN" altLang="en-US" sz="4400" cap="all" dirty="0">
                <a:solidFill>
                  <a:srgbClr val="FF0000"/>
                </a:solidFill>
                <a:effectLst>
                  <a:glow rad="63500">
                    <a:schemeClr val="accent3">
                      <a:satMod val="175000"/>
                      <a:alpha val="40000"/>
                    </a:schemeClr>
                  </a:glow>
                </a:effectLst>
                <a:latin typeface="UVN Binh Duong" pitchFamily="2" charset="0"/>
                <a:ea typeface="方正粗谭黑简体" panose="02000000000000000000" pitchFamily="2" charset="-122"/>
                <a:cs typeface="Arial" panose="020B0604020202020204" pitchFamily="34" charset="0"/>
              </a:endParaRPr>
            </a:p>
          </p:txBody>
        </p:sp>
      </p:grpSp>
      <p:pic>
        <p:nvPicPr>
          <p:cNvPr id="10" name="Picture 9">
            <a:extLst>
              <a:ext uri="{FF2B5EF4-FFF2-40B4-BE49-F238E27FC236}">
                <a16:creationId xmlns:a16="http://schemas.microsoft.com/office/drawing/2014/main" id="{D4DF15AF-A34C-427F-9A0C-70A7D8DBFE64}"/>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5647718" y="2864152"/>
            <a:ext cx="953250" cy="856240"/>
          </a:xfrm>
          <a:prstGeom prst="rect">
            <a:avLst/>
          </a:prstGeom>
        </p:spPr>
      </p:pic>
      <p:sp>
        <p:nvSpPr>
          <p:cNvPr id="11" name="TextBox 10">
            <a:extLst>
              <a:ext uri="{FF2B5EF4-FFF2-40B4-BE49-F238E27FC236}">
                <a16:creationId xmlns:a16="http://schemas.microsoft.com/office/drawing/2014/main" id="{98D6A894-F8BC-4C6C-AFC1-45895CE9BDEC}"/>
              </a:ext>
            </a:extLst>
          </p:cNvPr>
          <p:cNvSpPr txBox="1"/>
          <p:nvPr/>
        </p:nvSpPr>
        <p:spPr>
          <a:xfrm rot="412632">
            <a:off x="3223383" y="1175993"/>
            <a:ext cx="2384844" cy="784811"/>
          </a:xfrm>
          <a:prstGeom prst="rect">
            <a:avLst/>
          </a:prstGeom>
          <a:noFill/>
        </p:spPr>
        <p:txBody>
          <a:bodyPr wrap="square" rtlCol="0">
            <a:prstTxWarp prst="textArchUp">
              <a:avLst/>
            </a:prstTxWarp>
            <a:spAutoFit/>
          </a:bodyPr>
          <a:lstStyle/>
          <a:p>
            <a:pPr algn="ctr"/>
            <a:r>
              <a:rPr lang="en-US" sz="3600">
                <a:solidFill>
                  <a:schemeClr val="accent6">
                    <a:lumMod val="50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Chủ điểm 1</a:t>
            </a:r>
            <a:endParaRPr lang="id-ID" sz="3600">
              <a:solidFill>
                <a:srgbClr val="F0305E"/>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pic>
        <p:nvPicPr>
          <p:cNvPr id="13" name="Picture 12">
            <a:extLst>
              <a:ext uri="{FF2B5EF4-FFF2-40B4-BE49-F238E27FC236}">
                <a16:creationId xmlns:a16="http://schemas.microsoft.com/office/drawing/2014/main" id="{F385444A-9572-4CA4-AFB7-0B25B4913C4C}"/>
              </a:ext>
            </a:extLst>
          </p:cNvPr>
          <p:cNvPicPr>
            <a:picLocks noChangeAspect="1"/>
          </p:cNvPicPr>
          <p:nvPr/>
        </p:nvPicPr>
        <p:blipFill>
          <a:blip r:embed="rId12"/>
          <a:stretch>
            <a:fillRect/>
          </a:stretch>
        </p:blipFill>
        <p:spPr>
          <a:xfrm>
            <a:off x="5655903" y="961476"/>
            <a:ext cx="1399235" cy="1101760"/>
          </a:xfrm>
          <a:prstGeom prst="rect">
            <a:avLst/>
          </a:prstGeom>
        </p:spPr>
      </p:pic>
      <p:pic>
        <p:nvPicPr>
          <p:cNvPr id="14" name="Picture 13">
            <a:extLst>
              <a:ext uri="{FF2B5EF4-FFF2-40B4-BE49-F238E27FC236}">
                <a16:creationId xmlns:a16="http://schemas.microsoft.com/office/drawing/2014/main" id="{9D8802BE-4C35-48CC-8BCB-347843FE00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35848" y="1376008"/>
            <a:ext cx="1374455" cy="1374455"/>
          </a:xfrm>
          <a:prstGeom prst="rect">
            <a:avLst/>
          </a:prstGeom>
        </p:spPr>
      </p:pic>
      <p:pic>
        <p:nvPicPr>
          <p:cNvPr id="1028" name="Picture 4" descr="Hình ảnh Học Sinh PNG Miễn Phí Tải Về - Lovepik">
            <a:extLst>
              <a:ext uri="{FF2B5EF4-FFF2-40B4-BE49-F238E27FC236}">
                <a16:creationId xmlns:a16="http://schemas.microsoft.com/office/drawing/2014/main" id="{BAE58615-4F2A-44D9-BA64-B600D0B5B2AC}"/>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6604308" y="1973396"/>
            <a:ext cx="1231114" cy="27547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Học Sinh PNG Miễn Phí Tải Về - Lovepik">
            <a:extLst>
              <a:ext uri="{FF2B5EF4-FFF2-40B4-BE49-F238E27FC236}">
                <a16:creationId xmlns:a16="http://schemas.microsoft.com/office/drawing/2014/main" id="{35D8597E-310B-4093-9F5B-C207002B3CE8}"/>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019987" y="1601973"/>
            <a:ext cx="1197676" cy="235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218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par>
                                <p:cTn id="14" presetID="26" presetClass="emph" presetSubtype="0" repeatCount="indefinite" fill="hold"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par>
                                <p:cTn id="17" presetID="26" presetClass="emph" presetSubtype="0" repeatCount="indefinite" fill="hold" nodeType="with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152400" y="133350"/>
            <a:ext cx="874395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D0EA9355-8475-4FDA-8135-BEBBDE58FFC6}"/>
              </a:ext>
            </a:extLst>
          </p:cNvPr>
          <p:cNvSpPr/>
          <p:nvPr/>
        </p:nvSpPr>
        <p:spPr>
          <a:xfrm>
            <a:off x="1787622" y="209550"/>
            <a:ext cx="5073454" cy="57152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00B0F0"/>
                </a:solidFill>
                <a:latin typeface="Arial" panose="020B0604020202020204" pitchFamily="34" charset="0"/>
                <a:ea typeface="AvantGarde" panose="00000400000000000000" pitchFamily="2" charset="0"/>
                <a:cs typeface="Arial" panose="020B0604020202020204" pitchFamily="34" charset="0"/>
              </a:rPr>
              <a:t>Những ngày hè tươi đẹp</a:t>
            </a:r>
            <a:endParaRPr lang="en-US" sz="2800" b="1">
              <a:solidFill>
                <a:srgbClr val="00B0F0"/>
              </a:solidFill>
              <a:latin typeface="Arial" panose="020B0604020202020204" pitchFamily="34" charset="0"/>
              <a:ea typeface="AvantGarde" panose="00000400000000000000" pitchFamily="2" charset="0"/>
              <a:cs typeface="Arial" panose="020B0604020202020204" pitchFamily="34" charset="0"/>
            </a:endParaRPr>
          </a:p>
        </p:txBody>
      </p:sp>
      <p:sp>
        <p:nvSpPr>
          <p:cNvPr id="6" name="Rectangle: Rounded Corners 5">
            <a:extLst>
              <a:ext uri="{FF2B5EF4-FFF2-40B4-BE49-F238E27FC236}">
                <a16:creationId xmlns:a16="http://schemas.microsoft.com/office/drawing/2014/main" id="{EBF9D9CD-E47D-4DD6-A712-D4AD414EF9EF}"/>
              </a:ext>
            </a:extLst>
          </p:cNvPr>
          <p:cNvSpPr/>
          <p:nvPr/>
        </p:nvSpPr>
        <p:spPr>
          <a:xfrm>
            <a:off x="409575" y="742990"/>
            <a:ext cx="8324850" cy="2780487"/>
          </a:xfrm>
          <a:prstGeom prst="roundRect">
            <a:avLst>
              <a:gd name="adj" fmla="val 0"/>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2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	</a:t>
            </a:r>
            <a:r>
              <a:rPr lang="vi-VN" sz="22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Cuối cùng, kì nghỉ hè của tớ cũng khép lại. Tớ đã chuẩn bị sẵn sàng trở lại thành phố để bước vào năm học mới, vậy mà lúc chia tay, tớ cứ tiếc những ngày ở quê trôi nhanh quá.</a:t>
            </a:r>
          </a:p>
          <a:p>
            <a:pPr algn="just"/>
            <a:r>
              <a:rPr lang="en-US" sz="22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	</a:t>
            </a:r>
            <a:r>
              <a:rPr lang="vi-VN" sz="22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Sáng đó, như bao buổi sáng khác ở làng, trời lấp lánh nắng. Ông bà ôm tớ và nói: “Hè năm sau, anh em cháu nhớ về nhé!”. Tớ "dạ" thật to, không quên nhờ ông bà đặc biệt để ý đến con lợn út. Cô Lâm nói không cần đợi đến năm sau, cuối năm về dự đám cưới của cô với chú Khang. Khi ấy, chắc lợn út của tớ đã lớn tướng rồi. Ông bà cùng cô Lâm bịn rịn tiễn bố mẹ và anh em tớ ra đầu ngõ. </a:t>
            </a:r>
            <a:endParaRPr lang="en-US" sz="22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algn="just"/>
            <a:r>
              <a:rPr lang="en-US" sz="22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	Vừa lúc hội bạn ở làng ùa đến. Đứa nào cũng cầm trên tay một thứ gì đó.</a:t>
            </a:r>
          </a:p>
          <a:p>
            <a:pPr algn="just"/>
            <a:endParaRPr lang="en-US" sz="22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algn="just"/>
            <a:r>
              <a:rPr lang="en-US" sz="22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	</a:t>
            </a:r>
          </a:p>
        </p:txBody>
      </p:sp>
    </p:spTree>
    <p:extLst>
      <p:ext uri="{BB962C8B-B14F-4D97-AF65-F5344CB8AC3E}">
        <p14:creationId xmlns:p14="http://schemas.microsoft.com/office/powerpoint/2010/main" val="3736842253"/>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152400" y="133350"/>
            <a:ext cx="8743950" cy="4800600"/>
          </a:xfrm>
          <a:prstGeom prst="roundRect">
            <a:avLst>
              <a:gd name="adj" fmla="val 873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EBF9D9CD-E47D-4DD6-A712-D4AD414EF9EF}"/>
              </a:ext>
            </a:extLst>
          </p:cNvPr>
          <p:cNvSpPr/>
          <p:nvPr/>
        </p:nvSpPr>
        <p:spPr>
          <a:xfrm>
            <a:off x="304800" y="209550"/>
            <a:ext cx="8496299" cy="2780487"/>
          </a:xfrm>
          <a:prstGeom prst="roundRect">
            <a:avLst>
              <a:gd name="adj" fmla="val 0"/>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Cậu tặng chúng tớ cuốn ''Từ điển tiếng Việt'' rồi, đây là quà, để cậu nhớ về chúng tớ. – Điệp nói thế, sau khi chìa cho tớ cây cỏ chọi gà lớn chưa từng thấy.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2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Thằng Văn cho tớ hòn bi ve đẹp nhất, quý nhất của nó. Thằng Lê cho tớ hòn đá hình siêu nhân nhặt ở bờ suối, trước giờ vẫn được nó giữ như báu vật. Sau cùng là Tuyết, nó cho tớ chồng bánh đa chưa nướng, dặn lên phố nướng ăn để nhớ mà về chơi với nhau.</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2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Tớ chào các bạn và hứa sẽ nhớ việc tập hợp sách để gửi về làm  tủ sách ở đình làng.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2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Trên xe ô tô, lần lượt ngôi nhà của ông bà, con đường làng tớ vẫn gọi là đường thơm, và cánh đồng nữa, trôi dần về phía sau. Tớ mở to mắt, nhìn, rồi tưởng tượng về mùa hè năm sau…</a:t>
            </a:r>
            <a:endParaRPr kumimoji="0" lang="en-US" sz="22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Văn Thành Lê</a:t>
            </a:r>
            <a:endParaRPr kumimoji="0" lang="en-US" sz="22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Tree>
    <p:extLst>
      <p:ext uri="{BB962C8B-B14F-4D97-AF65-F5344CB8AC3E}">
        <p14:creationId xmlns:p14="http://schemas.microsoft.com/office/powerpoint/2010/main" val="2493080027"/>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0C4E7F-6245-480B-A82D-193F4F603022}"/>
              </a:ext>
            </a:extLst>
          </p:cNvPr>
          <p:cNvSpPr/>
          <p:nvPr/>
        </p:nvSpPr>
        <p:spPr>
          <a:xfrm>
            <a:off x="-737420" y="688256"/>
            <a:ext cx="10422193" cy="421031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C9684"/>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95D6583D-3FF3-4D74-86F0-D8803EACE24E}"/>
              </a:ext>
            </a:extLst>
          </p:cNvPr>
          <p:cNvSpPr txBox="1"/>
          <p:nvPr/>
        </p:nvSpPr>
        <p:spPr>
          <a:xfrm>
            <a:off x="674899" y="828761"/>
            <a:ext cx="77942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597000">
                    <a:lumMod val="50000"/>
                  </a:srgbClr>
                </a:solidFill>
                <a:effectLst>
                  <a:outerShdw blurRad="38100" dist="38100" dir="2700000" algn="tl">
                    <a:srgbClr val="000000">
                      <a:alpha val="43137"/>
                    </a:srgbClr>
                  </a:outerShdw>
                </a:effectLst>
                <a:uLnTx/>
                <a:uFillTx/>
                <a:latin typeface="UTM Avo" panose="02040603050506020204" pitchFamily="18" charset="0"/>
                <a:cs typeface="#9Slide05 Bodega Script" pitchFamily="2" charset="0"/>
                <a:sym typeface="Arial"/>
              </a:rPr>
              <a:t>Theo em, bài viết có thể chia làm mấy đoạn?</a:t>
            </a:r>
            <a:endParaRPr kumimoji="0" lang="id-ID" sz="3600" b="1" i="0" u="none" strike="noStrike" kern="0" cap="none" spc="0" normalizeH="0" baseline="0" noProof="0">
              <a:ln>
                <a:noFill/>
              </a:ln>
              <a:solidFill>
                <a:srgbClr val="597000">
                  <a:lumMod val="50000"/>
                </a:srgbClr>
              </a:solidFill>
              <a:effectLst>
                <a:outerShdw blurRad="38100" dist="38100" dir="2700000" algn="tl">
                  <a:srgbClr val="000000">
                    <a:alpha val="43137"/>
                  </a:srgbClr>
                </a:outerShdw>
              </a:effectLst>
              <a:uLnTx/>
              <a:uFillTx/>
              <a:latin typeface="UTM Avo" panose="02040603050506020204" pitchFamily="18" charset="0"/>
              <a:cs typeface="#9Slide05 Bodega Script" pitchFamily="2" charset="0"/>
              <a:sym typeface="Arial"/>
            </a:endParaRPr>
          </a:p>
        </p:txBody>
      </p:sp>
      <p:sp>
        <p:nvSpPr>
          <p:cNvPr id="4" name="TextBox 3">
            <a:extLst>
              <a:ext uri="{FF2B5EF4-FFF2-40B4-BE49-F238E27FC236}">
                <a16:creationId xmlns:a16="http://schemas.microsoft.com/office/drawing/2014/main" id="{8BCBD1F0-060C-4A31-8844-CBA0EA2E3461}"/>
              </a:ext>
            </a:extLst>
          </p:cNvPr>
          <p:cNvSpPr txBox="1"/>
          <p:nvPr/>
        </p:nvSpPr>
        <p:spPr>
          <a:xfrm>
            <a:off x="172845" y="2079016"/>
            <a:ext cx="8557086" cy="584775"/>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kumimoji="0" lang="en-US" sz="3200" b="1" i="0" u="none" strike="noStrike" kern="0" cap="none" spc="0" normalizeH="0" baseline="0" noProof="0">
                <a:ln>
                  <a:noFill/>
                </a:ln>
                <a:solidFill>
                  <a:srgbClr val="F369AC"/>
                </a:solidFill>
                <a:effectLst/>
                <a:uLnTx/>
                <a:uFillTx/>
                <a:latin typeface="UTM Avo" panose="02040603050506020204" pitchFamily="18" charset="0"/>
                <a:ea typeface="Times New Roman" panose="02020603050405020304" pitchFamily="18" charset="0"/>
                <a:cs typeface="+mn-cs"/>
                <a:sym typeface="Arial"/>
              </a:rPr>
              <a:t>+ Đoạn 1: Từ đầu đến </a:t>
            </a:r>
            <a:r>
              <a:rPr lang="en-US" sz="3200" b="1" i="1">
                <a:solidFill>
                  <a:srgbClr val="F369AC"/>
                </a:solidFill>
                <a:latin typeface="UTM Avo" panose="02040603050506020204" pitchFamily="18" charset="0"/>
                <a:ea typeface="Times New Roman" panose="02020603050405020304" pitchFamily="18" charset="0"/>
              </a:rPr>
              <a:t>“trôi nhanh quá”.</a:t>
            </a:r>
            <a:r>
              <a:rPr kumimoji="0" lang="en-US" sz="3200" b="1" i="0" u="none" strike="noStrike" kern="0" cap="none" spc="0" normalizeH="0" baseline="0" noProof="0">
                <a:ln>
                  <a:noFill/>
                </a:ln>
                <a:solidFill>
                  <a:srgbClr val="F369AC"/>
                </a:solidFill>
                <a:effectLst/>
                <a:uLnTx/>
                <a:uFillTx/>
                <a:latin typeface="UTM Avo" panose="02040603050506020204" pitchFamily="18" charset="0"/>
                <a:ea typeface="Times New Roman" panose="02020603050405020304" pitchFamily="18" charset="0"/>
                <a:cs typeface="+mn-cs"/>
                <a:sym typeface="Arial"/>
              </a:rPr>
              <a:t>.</a:t>
            </a:r>
          </a:p>
        </p:txBody>
      </p:sp>
      <p:sp>
        <p:nvSpPr>
          <p:cNvPr id="5" name="TextBox 4">
            <a:extLst>
              <a:ext uri="{FF2B5EF4-FFF2-40B4-BE49-F238E27FC236}">
                <a16:creationId xmlns:a16="http://schemas.microsoft.com/office/drawing/2014/main" id="{8285C1FD-0EC9-48FF-8EBD-4650A82DDFA2}"/>
              </a:ext>
            </a:extLst>
          </p:cNvPr>
          <p:cNvSpPr txBox="1"/>
          <p:nvPr/>
        </p:nvSpPr>
        <p:spPr>
          <a:xfrm>
            <a:off x="-218388" y="1321205"/>
            <a:ext cx="93395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597000">
                    <a:lumMod val="50000"/>
                  </a:srgbClr>
                </a:solidFill>
                <a:effectLst>
                  <a:outerShdw blurRad="38100" dist="38100" dir="2700000" algn="tl">
                    <a:srgbClr val="000000">
                      <a:alpha val="43137"/>
                    </a:srgbClr>
                  </a:outerShdw>
                </a:effectLst>
                <a:uLnTx/>
                <a:uFillTx/>
                <a:latin typeface="UTM Avo" panose="02040603050506020204" pitchFamily="18" charset="0"/>
                <a:cs typeface="#9Slide05 Bodega Script" pitchFamily="2" charset="0"/>
                <a:sym typeface="Arial"/>
              </a:rPr>
              <a:t>Bài viết có thể chia làm </a:t>
            </a:r>
            <a:r>
              <a:rPr kumimoji="0" lang="en-US" sz="4000" b="1" i="0" u="none" strike="noStrike" kern="0" cap="none" spc="0" normalizeH="0" baseline="0" noProof="0">
                <a:ln>
                  <a:noFill/>
                </a:ln>
                <a:solidFill>
                  <a:srgbClr val="CE2C81"/>
                </a:solidFill>
                <a:effectLst>
                  <a:outerShdw blurRad="38100" dist="38100" dir="2700000" algn="tl">
                    <a:srgbClr val="000000">
                      <a:alpha val="43137"/>
                    </a:srgbClr>
                  </a:outerShdw>
                </a:effectLst>
                <a:uLnTx/>
                <a:uFillTx/>
                <a:latin typeface="UTM Avo" panose="02040603050506020204" pitchFamily="18" charset="0"/>
                <a:cs typeface="#9Slide05 Bodega Script" pitchFamily="2" charset="0"/>
                <a:sym typeface="Arial"/>
              </a:rPr>
              <a:t>4 </a:t>
            </a:r>
            <a:r>
              <a:rPr kumimoji="0" lang="en-US" sz="4000" b="1" i="0" u="none" strike="noStrike" kern="0" cap="none" spc="0" normalizeH="0" baseline="0" noProof="0">
                <a:ln>
                  <a:noFill/>
                </a:ln>
                <a:solidFill>
                  <a:srgbClr val="597000">
                    <a:lumMod val="50000"/>
                  </a:srgbClr>
                </a:solidFill>
                <a:effectLst>
                  <a:outerShdw blurRad="38100" dist="38100" dir="2700000" algn="tl">
                    <a:srgbClr val="000000">
                      <a:alpha val="43137"/>
                    </a:srgbClr>
                  </a:outerShdw>
                </a:effectLst>
                <a:uLnTx/>
                <a:uFillTx/>
                <a:latin typeface="UTM Avo" panose="02040603050506020204" pitchFamily="18" charset="0"/>
                <a:cs typeface="#9Slide05 Bodega Script" pitchFamily="2" charset="0"/>
                <a:sym typeface="Arial"/>
              </a:rPr>
              <a:t>đoạn</a:t>
            </a:r>
            <a:endParaRPr kumimoji="0" lang="id-ID" sz="4000" b="1" i="0" u="none" strike="noStrike" kern="0" cap="none" spc="0" normalizeH="0" baseline="0" noProof="0">
              <a:ln>
                <a:noFill/>
              </a:ln>
              <a:solidFill>
                <a:srgbClr val="597000">
                  <a:lumMod val="50000"/>
                </a:srgbClr>
              </a:solidFill>
              <a:effectLst>
                <a:outerShdw blurRad="38100" dist="38100" dir="2700000" algn="tl">
                  <a:srgbClr val="000000">
                    <a:alpha val="43137"/>
                  </a:srgbClr>
                </a:outerShdw>
              </a:effectLst>
              <a:uLnTx/>
              <a:uFillTx/>
              <a:latin typeface="UTM Avo" panose="02040603050506020204" pitchFamily="18" charset="0"/>
              <a:cs typeface="#9Slide05 Bodega Script" pitchFamily="2" charset="0"/>
              <a:sym typeface="Arial"/>
            </a:endParaRPr>
          </a:p>
        </p:txBody>
      </p:sp>
      <p:sp>
        <p:nvSpPr>
          <p:cNvPr id="6" name="TextBox 5">
            <a:extLst>
              <a:ext uri="{FF2B5EF4-FFF2-40B4-BE49-F238E27FC236}">
                <a16:creationId xmlns:a16="http://schemas.microsoft.com/office/drawing/2014/main" id="{FEEC8B05-D807-4F73-98F4-803CD5C678D9}"/>
              </a:ext>
            </a:extLst>
          </p:cNvPr>
          <p:cNvSpPr txBox="1"/>
          <p:nvPr/>
        </p:nvSpPr>
        <p:spPr>
          <a:xfrm>
            <a:off x="172845" y="2763642"/>
            <a:ext cx="8557087" cy="584775"/>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kumimoji="0" lang="en-US" sz="3200" b="1" i="0" u="none" strike="noStrike" kern="0" cap="none" spc="0" normalizeH="0" baseline="0" noProof="0">
                <a:ln>
                  <a:noFill/>
                </a:ln>
                <a:solidFill>
                  <a:srgbClr val="002060"/>
                </a:solidFill>
                <a:effectLst/>
                <a:uLnTx/>
                <a:uFillTx/>
                <a:latin typeface="UTM Avo" panose="02040603050506020204" pitchFamily="18" charset="0"/>
                <a:ea typeface="Times New Roman" panose="02020603050405020304" pitchFamily="18" charset="0"/>
                <a:cs typeface="+mn-cs"/>
                <a:sym typeface="Arial"/>
              </a:rPr>
              <a:t>+ Đoạn 2: </a:t>
            </a:r>
            <a:r>
              <a:rPr lang="en-US" sz="3200" b="1">
                <a:solidFill>
                  <a:srgbClr val="002060"/>
                </a:solidFill>
                <a:latin typeface="UTM Avo" panose="02040603050506020204" pitchFamily="18" charset="0"/>
                <a:ea typeface="Times New Roman" panose="02020603050405020304" pitchFamily="18" charset="0"/>
              </a:rPr>
              <a:t>Tiếp theo đến “ra đầu ngõ”.</a:t>
            </a:r>
            <a:endParaRPr kumimoji="0" lang="en-US" sz="3200" b="1" i="0" u="none" strike="noStrike" kern="0" cap="none" spc="0" normalizeH="0" baseline="0" noProof="0">
              <a:ln>
                <a:noFill/>
              </a:ln>
              <a:solidFill>
                <a:srgbClr val="002060"/>
              </a:solidFill>
              <a:effectLst/>
              <a:uLnTx/>
              <a:uFillTx/>
              <a:latin typeface="UTM Avo" panose="02040603050506020204" pitchFamily="18" charset="0"/>
              <a:ea typeface="Times New Roman" panose="02020603050405020304" pitchFamily="18" charset="0"/>
              <a:cs typeface="+mn-cs"/>
              <a:sym typeface="Arial"/>
            </a:endParaRPr>
          </a:p>
        </p:txBody>
      </p:sp>
      <p:sp>
        <p:nvSpPr>
          <p:cNvPr id="7" name="TextBox 6">
            <a:extLst>
              <a:ext uri="{FF2B5EF4-FFF2-40B4-BE49-F238E27FC236}">
                <a16:creationId xmlns:a16="http://schemas.microsoft.com/office/drawing/2014/main" id="{83661BB3-AB94-43FD-B3A9-68F83EF2DF42}"/>
              </a:ext>
            </a:extLst>
          </p:cNvPr>
          <p:cNvSpPr txBox="1"/>
          <p:nvPr/>
        </p:nvSpPr>
        <p:spPr>
          <a:xfrm>
            <a:off x="239125" y="3569727"/>
            <a:ext cx="8469101" cy="584775"/>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kumimoji="0" lang="en-US" sz="3200" b="1" i="0" u="none" strike="noStrike" kern="0" cap="none" spc="0" normalizeH="0" baseline="0" noProof="0">
                <a:ln>
                  <a:noFill/>
                </a:ln>
                <a:solidFill>
                  <a:srgbClr val="2C9151"/>
                </a:solidFill>
                <a:effectLst/>
                <a:uLnTx/>
                <a:uFillTx/>
                <a:latin typeface="UTM Avo" panose="02040603050506020204" pitchFamily="18" charset="0"/>
                <a:ea typeface="Times New Roman" panose="02020603050405020304" pitchFamily="18" charset="0"/>
                <a:cs typeface="+mn-cs"/>
                <a:sym typeface="Arial"/>
              </a:rPr>
              <a:t>+ Đoạn 3: </a:t>
            </a:r>
            <a:r>
              <a:rPr lang="en-US" sz="3200" b="1">
                <a:solidFill>
                  <a:srgbClr val="2C9151"/>
                </a:solidFill>
                <a:latin typeface="UTM Avo" panose="02040603050506020204" pitchFamily="18" charset="0"/>
                <a:ea typeface="Times New Roman" panose="02020603050405020304" pitchFamily="18" charset="0"/>
              </a:rPr>
              <a:t>Tiếp theo đến “ở đình làng”.</a:t>
            </a:r>
            <a:endParaRPr kumimoji="0" lang="en-US" sz="3200" b="1" i="0" u="none" strike="noStrike" kern="0" cap="none" spc="0" normalizeH="0" baseline="0" noProof="0">
              <a:ln>
                <a:noFill/>
              </a:ln>
              <a:solidFill>
                <a:srgbClr val="2C9151"/>
              </a:solidFill>
              <a:effectLst/>
              <a:uLnTx/>
              <a:uFillTx/>
              <a:latin typeface="UTM Avo" panose="02040603050506020204" pitchFamily="18" charset="0"/>
              <a:ea typeface="Times New Roman" panose="02020603050405020304" pitchFamily="18" charset="0"/>
              <a:cs typeface="+mn-cs"/>
              <a:sym typeface="Arial"/>
            </a:endParaRPr>
          </a:p>
        </p:txBody>
      </p:sp>
      <p:sp>
        <p:nvSpPr>
          <p:cNvPr id="8" name="TextBox 7">
            <a:extLst>
              <a:ext uri="{FF2B5EF4-FFF2-40B4-BE49-F238E27FC236}">
                <a16:creationId xmlns:a16="http://schemas.microsoft.com/office/drawing/2014/main" id="{1CCFE59E-DC94-4396-A86A-A8D448842756}"/>
              </a:ext>
            </a:extLst>
          </p:cNvPr>
          <p:cNvSpPr txBox="1"/>
          <p:nvPr/>
        </p:nvSpPr>
        <p:spPr>
          <a:xfrm>
            <a:off x="239125" y="4239198"/>
            <a:ext cx="8469101" cy="584775"/>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UTM Avo" panose="02040603050506020204" pitchFamily="18" charset="0"/>
                <a:ea typeface="Times New Roman" panose="02020603050405020304" pitchFamily="18" charset="0"/>
                <a:cs typeface="+mn-cs"/>
                <a:sym typeface="Arial"/>
              </a:rPr>
              <a:t>+ Đoạn 4: Còn lại.</a:t>
            </a:r>
          </a:p>
        </p:txBody>
      </p:sp>
    </p:spTree>
    <p:extLst>
      <p:ext uri="{BB962C8B-B14F-4D97-AF65-F5344CB8AC3E}">
        <p14:creationId xmlns:p14="http://schemas.microsoft.com/office/powerpoint/2010/main" val="10133848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strVal val="ppt_h"/>
                                          </p:val>
                                        </p:tav>
                                      </p:tavLst>
                                    </p:anim>
                                    <p:set>
                                      <p:cBhvr>
                                        <p:cTn id="13" dur="1" fill="hold">
                                          <p:stCondLst>
                                            <p:cond delay="499"/>
                                          </p:stCondLst>
                                        </p:cTn>
                                        <p:tgtEl>
                                          <p:spTgt spid="3"/>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750" fill="hold"/>
                                        <p:tgtEl>
                                          <p:spTgt spid="5"/>
                                        </p:tgtEl>
                                        <p:attrNameLst>
                                          <p:attrName>ppt_w</p:attrName>
                                        </p:attrNameLst>
                                      </p:cBhvr>
                                      <p:tavLst>
                                        <p:tav tm="0">
                                          <p:val>
                                            <p:fltVal val="0"/>
                                          </p:val>
                                        </p:tav>
                                        <p:tav tm="100000">
                                          <p:val>
                                            <p:strVal val="#ppt_w"/>
                                          </p:val>
                                        </p:tav>
                                      </p:tavLst>
                                    </p:anim>
                                    <p:anim calcmode="lin" valueType="num">
                                      <p:cBhvr>
                                        <p:cTn id="18" dur="1750" fill="hold"/>
                                        <p:tgtEl>
                                          <p:spTgt spid="5"/>
                                        </p:tgtEl>
                                        <p:attrNameLst>
                                          <p:attrName>ppt_h</p:attrName>
                                        </p:attrNameLst>
                                      </p:cBhvr>
                                      <p:tavLst>
                                        <p:tav tm="0">
                                          <p:val>
                                            <p:fltVal val="0"/>
                                          </p:val>
                                        </p:tav>
                                        <p:tav tm="100000">
                                          <p:val>
                                            <p:strVal val="#ppt_h"/>
                                          </p:val>
                                        </p:tav>
                                      </p:tavLst>
                                    </p:anim>
                                    <p:animEffect transition="in" filter="fade">
                                      <p:cBhvr>
                                        <p:cTn id="19" dur="175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strVal val="#ppt_w+.3"/>
                                          </p:val>
                                        </p:tav>
                                        <p:tav tm="100000">
                                          <p:val>
                                            <p:strVal val="#ppt_w"/>
                                          </p:val>
                                        </p:tav>
                                      </p:tavLst>
                                    </p:anim>
                                    <p:anim calcmode="lin" valueType="num">
                                      <p:cBhvr>
                                        <p:cTn id="25" dur="1000" fill="hold"/>
                                        <p:tgtEl>
                                          <p:spTgt spid="4"/>
                                        </p:tgtEl>
                                        <p:attrNameLst>
                                          <p:attrName>ppt_h</p:attrName>
                                        </p:attrNameLst>
                                      </p:cBhvr>
                                      <p:tavLst>
                                        <p:tav tm="0">
                                          <p:val>
                                            <p:strVal val="#ppt_h"/>
                                          </p:val>
                                        </p:tav>
                                        <p:tav tm="100000">
                                          <p:val>
                                            <p:strVal val="#ppt_h"/>
                                          </p:val>
                                        </p:tav>
                                      </p:tavLst>
                                    </p:anim>
                                    <p:animEffect transition="in" filter="fade">
                                      <p:cBhvr>
                                        <p:cTn id="26" dur="1000"/>
                                        <p:tgtEl>
                                          <p:spTgt spid="4"/>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strVal val="#ppt_w+.3"/>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Effect transition="in" filter="fade">
                                      <p:cBhvr>
                                        <p:cTn id="31" dur="1000"/>
                                        <p:tgtEl>
                                          <p:spTgt spid="6"/>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strVal val="#ppt_w+.3"/>
                                          </p:val>
                                        </p:tav>
                                        <p:tav tm="100000">
                                          <p:val>
                                            <p:strVal val="#ppt_w"/>
                                          </p:val>
                                        </p:tav>
                                      </p:tavLst>
                                    </p:anim>
                                    <p:anim calcmode="lin" valueType="num">
                                      <p:cBhvr>
                                        <p:cTn id="35" dur="1000" fill="hold"/>
                                        <p:tgtEl>
                                          <p:spTgt spid="7"/>
                                        </p:tgtEl>
                                        <p:attrNameLst>
                                          <p:attrName>ppt_h</p:attrName>
                                        </p:attrNameLst>
                                      </p:cBhvr>
                                      <p:tavLst>
                                        <p:tav tm="0">
                                          <p:val>
                                            <p:strVal val="#ppt_h"/>
                                          </p:val>
                                        </p:tav>
                                        <p:tav tm="100000">
                                          <p:val>
                                            <p:strVal val="#ppt_h"/>
                                          </p:val>
                                        </p:tav>
                                      </p:tavLst>
                                    </p:anim>
                                    <p:animEffect transition="in" filter="fade">
                                      <p:cBhvr>
                                        <p:cTn id="36" dur="1000"/>
                                        <p:tgtEl>
                                          <p:spTgt spid="7"/>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3"/>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5" grpId="0"/>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152400" y="133350"/>
            <a:ext cx="874395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D0EA9355-8475-4FDA-8135-BEBBDE58FFC6}"/>
              </a:ext>
            </a:extLst>
          </p:cNvPr>
          <p:cNvSpPr/>
          <p:nvPr/>
        </p:nvSpPr>
        <p:spPr>
          <a:xfrm>
            <a:off x="1787622" y="209550"/>
            <a:ext cx="5073454" cy="57152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B0F0"/>
                </a:solidFill>
                <a:effectLst/>
                <a:uLnTx/>
                <a:uFillTx/>
                <a:latin typeface="Arial" panose="020B0604020202020204" pitchFamily="34" charset="0"/>
                <a:ea typeface="AvantGarde" panose="00000400000000000000" pitchFamily="2" charset="0"/>
                <a:cs typeface="Arial" panose="020B0604020202020204" pitchFamily="34" charset="0"/>
                <a:sym typeface="Arial"/>
              </a:rPr>
              <a:t>Những ngày hè tươi đẹp</a:t>
            </a:r>
            <a:endParaRPr kumimoji="0" lang="en-US" sz="2800" b="1" i="0" u="none" strike="noStrike" kern="0" cap="none" spc="0" normalizeH="0" baseline="0" noProof="0">
              <a:ln>
                <a:noFill/>
              </a:ln>
              <a:solidFill>
                <a:srgbClr val="00B0F0"/>
              </a:solidFill>
              <a:effectLst/>
              <a:uLnTx/>
              <a:uFillTx/>
              <a:latin typeface="Arial" panose="020B0604020202020204" pitchFamily="34" charset="0"/>
              <a:ea typeface="AvantGarde" panose="00000400000000000000" pitchFamily="2" charset="0"/>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EBF9D9CD-E47D-4DD6-A712-D4AD414EF9EF}"/>
              </a:ext>
            </a:extLst>
          </p:cNvPr>
          <p:cNvSpPr/>
          <p:nvPr/>
        </p:nvSpPr>
        <p:spPr>
          <a:xfrm>
            <a:off x="409575" y="742990"/>
            <a:ext cx="8324850" cy="2780487"/>
          </a:xfrm>
          <a:prstGeom prst="roundRect">
            <a:avLst>
              <a:gd name="adj" fmla="val 0"/>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2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Cuối cùng, kì nghỉ hè của tớ cũng khép lại. Tớ đã chuẩn bị sẵn sàng trở lại thành phố để bước vào năm học mới, vậy mà lúc chia tay, tớ cứ tiếc những ngày ở quê trôi nhanh quá.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200" b="0" i="0" u="none" strike="noStrike" kern="0" cap="none" spc="0" normalizeH="0" baseline="0" noProof="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Sáng đó, như bao buổi sáng khác ở làng, trời lấp lánh nắng. Ông bà ôm tớ và nói: “Hè năm sau, anh em cháu nhớ về nhé!”. Tớ "dạ" thật to, không quên nhờ ông bà đặc biệt để ý đến con lợn út. Cô Lâm nói không cần đợi đến năm sau, cuối năm về dự đám cưới của cô với chú Khang. Khi ấy, chắc lợn út của tớ đã lớn tướng rồi. Ông bà cùng cô Lâm bịn rịn tiễn bố mẹ và anh em tớ ra đầu ngõ. </a:t>
            </a:r>
            <a:endParaRPr kumimoji="0" lang="en-US" sz="2200" b="0" i="0" u="none" strike="noStrike" kern="0" cap="none" spc="0" normalizeH="0" baseline="0" noProof="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200" b="0" i="0" u="none" strike="noStrike" kern="0" cap="none" spc="0" normalizeH="0" baseline="0" noProof="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Vừa lúc hội bạn ở làng ùa đến. Đứa nào cũng cầm trên tay một thứ gì đó.</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sp>
        <p:nvSpPr>
          <p:cNvPr id="3" name="Oval 2">
            <a:extLst>
              <a:ext uri="{FF2B5EF4-FFF2-40B4-BE49-F238E27FC236}">
                <a16:creationId xmlns:a16="http://schemas.microsoft.com/office/drawing/2014/main" id="{F41566B6-AFA1-42A8-900A-883997C16760}"/>
              </a:ext>
            </a:extLst>
          </p:cNvPr>
          <p:cNvSpPr/>
          <p:nvPr/>
        </p:nvSpPr>
        <p:spPr>
          <a:xfrm>
            <a:off x="908099" y="685840"/>
            <a:ext cx="381000" cy="381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1</a:t>
            </a:r>
          </a:p>
        </p:txBody>
      </p:sp>
      <p:sp>
        <p:nvSpPr>
          <p:cNvPr id="7" name="Oval 6">
            <a:extLst>
              <a:ext uri="{FF2B5EF4-FFF2-40B4-BE49-F238E27FC236}">
                <a16:creationId xmlns:a16="http://schemas.microsoft.com/office/drawing/2014/main" id="{D9CE9165-A7ED-4721-A90F-1E10B6766AD6}"/>
              </a:ext>
            </a:extLst>
          </p:cNvPr>
          <p:cNvSpPr/>
          <p:nvPr/>
        </p:nvSpPr>
        <p:spPr>
          <a:xfrm>
            <a:off x="908099" y="1752233"/>
            <a:ext cx="381000" cy="381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2</a:t>
            </a:r>
          </a:p>
        </p:txBody>
      </p:sp>
      <p:sp>
        <p:nvSpPr>
          <p:cNvPr id="8" name="Oval 7">
            <a:extLst>
              <a:ext uri="{FF2B5EF4-FFF2-40B4-BE49-F238E27FC236}">
                <a16:creationId xmlns:a16="http://schemas.microsoft.com/office/drawing/2014/main" id="{94C36CE9-5C87-4FDA-80DA-F407693F5669}"/>
              </a:ext>
            </a:extLst>
          </p:cNvPr>
          <p:cNvSpPr/>
          <p:nvPr/>
        </p:nvSpPr>
        <p:spPr>
          <a:xfrm>
            <a:off x="920848" y="4133117"/>
            <a:ext cx="381000" cy="381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3</a:t>
            </a:r>
          </a:p>
        </p:txBody>
      </p:sp>
    </p:spTree>
    <p:extLst>
      <p:ext uri="{BB962C8B-B14F-4D97-AF65-F5344CB8AC3E}">
        <p14:creationId xmlns:p14="http://schemas.microsoft.com/office/powerpoint/2010/main" val="2018322177"/>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152400" y="133350"/>
            <a:ext cx="8743950" cy="4800600"/>
          </a:xfrm>
          <a:prstGeom prst="roundRect">
            <a:avLst>
              <a:gd name="adj" fmla="val 873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EBF9D9CD-E47D-4DD6-A712-D4AD414EF9EF}"/>
              </a:ext>
            </a:extLst>
          </p:cNvPr>
          <p:cNvSpPr/>
          <p:nvPr/>
        </p:nvSpPr>
        <p:spPr>
          <a:xfrm>
            <a:off x="304800" y="209550"/>
            <a:ext cx="8496299" cy="2780487"/>
          </a:xfrm>
          <a:prstGeom prst="roundRect">
            <a:avLst>
              <a:gd name="adj" fmla="val 0"/>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Cậu tặng chúng tớ cuốn ''Từ điển tiếng Việt'' rồi, đây là quà, để cậu nhớ về chúng tớ. – Điệp nói thế, sau khi chìa cho tớ cây cỏ chọi gà lớn chưa từng thấy.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200" b="0" i="0" u="none" strike="noStrike" kern="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Thằng Văn cho tớ hòn bi ve đẹp nhất, quý nhất của nó. Thằng Lê cho tớ hòn đá hình siêu nhân nhặt ở bờ suối, trước giờ vẫn được nó giữ như báu vật. Sau cùng là Tuyết, nó cho tớ chồng bánh đa chưa nướng, dặn lên phố nướng ăn để nhớ mà về chơi với nhau.</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200" b="0" i="0" u="none" strike="noStrike" kern="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Tớ chào các bạn và hứa sẽ nhớ việc tập hợp sách để gửi về làm  tủ sách ở đình làng.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2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Trên xe ô tô, lần lượt ngôi nhà của ông bà, con đường làng tớ vẫn gọi là đường thơm, và cánh đồng nữa, trôi dần về phía sau. Tớ mở to mắt, nhìn, rồi tưởng tượng về mùa hè năm sau…</a:t>
            </a:r>
            <a:endParaRPr kumimoji="0" lang="en-US" sz="22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14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Văn</a:t>
            </a:r>
            <a:r>
              <a:rPr kumimoji="0" lang="en-US" sz="14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14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Thành</a:t>
            </a:r>
            <a:r>
              <a:rPr kumimoji="0" lang="en-US" sz="14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14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Lê</a:t>
            </a:r>
            <a:endParaRPr kumimoji="0" lang="en-US" sz="22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4" name="Oval 3">
            <a:extLst>
              <a:ext uri="{FF2B5EF4-FFF2-40B4-BE49-F238E27FC236}">
                <a16:creationId xmlns:a16="http://schemas.microsoft.com/office/drawing/2014/main" id="{514C5651-D2AB-4387-B538-4B116E29EF7F}"/>
              </a:ext>
            </a:extLst>
          </p:cNvPr>
          <p:cNvSpPr/>
          <p:nvPr/>
        </p:nvSpPr>
        <p:spPr>
          <a:xfrm>
            <a:off x="901798" y="3580993"/>
            <a:ext cx="381000" cy="381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4</a:t>
            </a:r>
          </a:p>
        </p:txBody>
      </p:sp>
    </p:spTree>
    <p:extLst>
      <p:ext uri="{BB962C8B-B14F-4D97-AF65-F5344CB8AC3E}">
        <p14:creationId xmlns:p14="http://schemas.microsoft.com/office/powerpoint/2010/main" val="1400108641"/>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DD29FD-DB60-43F1-AE7E-323A0CC808AF}"/>
              </a:ext>
            </a:extLst>
          </p:cNvPr>
          <p:cNvSpPr/>
          <p:nvPr/>
        </p:nvSpPr>
        <p:spPr>
          <a:xfrm>
            <a:off x="-468788" y="434898"/>
            <a:ext cx="10300447" cy="4234514"/>
          </a:xfrm>
          <a:prstGeom prst="rect">
            <a:avLst/>
          </a:prstGeom>
          <a:solidFill>
            <a:schemeClr val="accent3">
              <a:lumMod val="20000"/>
              <a:lumOff val="8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C9684"/>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84EC6FC0-E188-4A11-8498-009D6BBF4AEB}"/>
              </a:ext>
            </a:extLst>
          </p:cNvPr>
          <p:cNvSpPr txBox="1"/>
          <p:nvPr/>
        </p:nvSpPr>
        <p:spPr>
          <a:xfrm>
            <a:off x="271488" y="556618"/>
            <a:ext cx="84153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14C4C"/>
                </a:solidFill>
                <a:effectLst>
                  <a:outerShdw blurRad="38100" dist="38100" dir="2700000" algn="tl">
                    <a:srgbClr val="000000">
                      <a:alpha val="43137"/>
                    </a:srgbClr>
                  </a:outerShdw>
                </a:effectLst>
                <a:uLnTx/>
                <a:uFillTx/>
                <a:latin typeface="UTM Avo" panose="02040603050506020204" pitchFamily="18" charset="0"/>
                <a:cs typeface="#9Slide05 Bodega Script" pitchFamily="2" charset="0"/>
                <a:sym typeface="Arial"/>
              </a:rPr>
              <a:t>Theo em, trong bài đọc có những từ nào em cảm thấy khó đọc?</a:t>
            </a:r>
            <a:endParaRPr kumimoji="0" lang="id-ID" sz="3600" b="1" i="0" u="none" strike="noStrike" kern="0" cap="none" spc="0" normalizeH="0" baseline="0" noProof="0">
              <a:ln>
                <a:noFill/>
              </a:ln>
              <a:solidFill>
                <a:srgbClr val="014C4C"/>
              </a:solidFill>
              <a:effectLst>
                <a:outerShdw blurRad="38100" dist="38100" dir="2700000" algn="tl">
                  <a:srgbClr val="000000">
                    <a:alpha val="43137"/>
                  </a:srgbClr>
                </a:outerShdw>
              </a:effectLst>
              <a:uLnTx/>
              <a:uFillTx/>
              <a:latin typeface="UTM Avo" panose="02040603050506020204" pitchFamily="18" charset="0"/>
              <a:cs typeface="#9Slide05 Bodega Script" pitchFamily="2" charset="0"/>
              <a:sym typeface="Arial"/>
            </a:endParaRPr>
          </a:p>
        </p:txBody>
      </p:sp>
    </p:spTree>
    <p:controls>
      <mc:AlternateContent xmlns:mc="http://schemas.openxmlformats.org/markup-compatibility/2006">
        <mc:Choice xmlns:v="urn:schemas-microsoft-com:vml" Requires="v">
          <p:control spid="1042" name="TextBox1" r:id="rId2" imgW="8248680" imgH="774720"/>
        </mc:Choice>
        <mc:Fallback>
          <p:control name="TextBox1" r:id="rId2" imgW="8248680" imgH="774720">
            <p:pic>
              <p:nvPicPr>
                <p:cNvPr id="5" name="TextBox1">
                  <a:extLst>
                    <a:ext uri="{FF2B5EF4-FFF2-40B4-BE49-F238E27FC236}">
                      <a16:creationId xmlns:a16="http://schemas.microsoft.com/office/drawing/2014/main" id="{0A7AD434-A2FF-4E54-B8D0-949832AB0C7B}"/>
                    </a:ext>
                  </a:extLst>
                </p:cNvPr>
                <p:cNvPicPr>
                  <a:picLocks/>
                </p:cNvPicPr>
                <p:nvPr/>
              </p:nvPicPr>
              <p:blipFill>
                <a:blip r:embed="rId5"/>
                <a:stretch>
                  <a:fillRect/>
                </a:stretch>
              </p:blipFill>
              <p:spPr>
                <a:xfrm>
                  <a:off x="439738" y="1979612"/>
                  <a:ext cx="8247062" cy="776287"/>
                </a:xfrm>
                <a:prstGeom prst="rect">
                  <a:avLst/>
                </a:prstGeom>
              </p:spPr>
            </p:pic>
          </p:control>
        </mc:Fallback>
      </mc:AlternateContent>
      <mc:AlternateContent xmlns:mc="http://schemas.openxmlformats.org/markup-compatibility/2006">
        <mc:Choice xmlns:v="urn:schemas-microsoft-com:vml" Requires="v">
          <p:control spid="1043" name="TextBox2" r:id="rId3" imgW="8248680" imgH="1022400"/>
        </mc:Choice>
        <mc:Fallback>
          <p:control name="TextBox2" r:id="rId3" imgW="8248680" imgH="1022400">
            <p:pic>
              <p:nvPicPr>
                <p:cNvPr id="6" name="TextBox2">
                  <a:extLst>
                    <a:ext uri="{FF2B5EF4-FFF2-40B4-BE49-F238E27FC236}">
                      <a16:creationId xmlns:a16="http://schemas.microsoft.com/office/drawing/2014/main" id="{9367A666-93A6-4385-83C1-C3CB3BE187FF}"/>
                    </a:ext>
                  </a:extLst>
                </p:cNvPr>
                <p:cNvPicPr>
                  <a:picLocks/>
                </p:cNvPicPr>
                <p:nvPr/>
              </p:nvPicPr>
              <p:blipFill>
                <a:blip r:embed="rId6"/>
                <a:stretch>
                  <a:fillRect/>
                </a:stretch>
              </p:blipFill>
              <p:spPr>
                <a:xfrm>
                  <a:off x="439738" y="3163888"/>
                  <a:ext cx="8247062" cy="1022350"/>
                </a:xfrm>
                <a:prstGeom prst="rect">
                  <a:avLst/>
                </a:prstGeom>
              </p:spPr>
            </p:pic>
          </p:control>
        </mc:Fallback>
      </mc:AlternateContent>
    </p:controls>
    <p:extLst>
      <p:ext uri="{BB962C8B-B14F-4D97-AF65-F5344CB8AC3E}">
        <p14:creationId xmlns:p14="http://schemas.microsoft.com/office/powerpoint/2010/main" val="1057390248"/>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B3D02-24FC-410E-9D7A-9C7F494FD36A}"/>
              </a:ext>
            </a:extLst>
          </p:cNvPr>
          <p:cNvSpPr/>
          <p:nvPr/>
        </p:nvSpPr>
        <p:spPr>
          <a:xfrm>
            <a:off x="396629" y="1044710"/>
            <a:ext cx="8327294" cy="3846086"/>
          </a:xfrm>
          <a:prstGeom prst="rect">
            <a:avLst/>
          </a:prstGeom>
          <a:solidFill>
            <a:schemeClr val="accent4">
              <a:lumMod val="20000"/>
              <a:lumOff val="8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C9684"/>
              </a:solidFill>
              <a:effectLst/>
              <a:uLnTx/>
              <a:uFillTx/>
              <a:latin typeface="Arial"/>
              <a:ea typeface="+mn-ea"/>
              <a:cs typeface="+mn-cs"/>
              <a:sym typeface="Arial"/>
            </a:endParaRPr>
          </a:p>
        </p:txBody>
      </p:sp>
      <p:sp>
        <p:nvSpPr>
          <p:cNvPr id="3" name="Google Shape;1910;p31">
            <a:extLst>
              <a:ext uri="{FF2B5EF4-FFF2-40B4-BE49-F238E27FC236}">
                <a16:creationId xmlns:a16="http://schemas.microsoft.com/office/drawing/2014/main" id="{BC67B9CF-B621-45F1-9DC6-4B85C8790407}"/>
              </a:ext>
            </a:extLst>
          </p:cNvPr>
          <p:cNvSpPr txBox="1">
            <a:spLocks/>
          </p:cNvSpPr>
          <p:nvPr/>
        </p:nvSpPr>
        <p:spPr>
          <a:xfrm>
            <a:off x="292037" y="199746"/>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r>
              <a:rPr kumimoji="0" lang="en-US" sz="5400" b="1" i="0" u="none" strike="noStrike" kern="0" cap="none" spc="0" normalizeH="0" baseline="0" noProof="0" dirty="0" err="1">
                <a:ln w="12700">
                  <a:solidFill>
                    <a:srgbClr val="FFFFFF"/>
                  </a:solidFill>
                </a:ln>
                <a:solidFill>
                  <a:srgbClr val="CE2C81"/>
                </a:solidFill>
                <a:effectLst/>
                <a:uLnTx/>
                <a:uFillTx/>
                <a:latin typeface="Times New Roman" panose="02020603050405020304" pitchFamily="18" charset="0"/>
                <a:cs typeface="Times New Roman" panose="02020603050405020304" pitchFamily="18" charset="0"/>
                <a:sym typeface="Chango"/>
              </a:rPr>
              <a:t>Luyện</a:t>
            </a:r>
            <a:r>
              <a:rPr kumimoji="0" lang="en-US" sz="5400" b="1" i="0" u="none" strike="noStrike" kern="0" cap="none" spc="0" normalizeH="0" baseline="0" noProof="0" dirty="0">
                <a:ln w="12700">
                  <a:solidFill>
                    <a:srgbClr val="FFFFFF"/>
                  </a:solidFill>
                </a:ln>
                <a:solidFill>
                  <a:srgbClr val="CE2C81"/>
                </a:solidFill>
                <a:effectLst/>
                <a:uLnTx/>
                <a:uFillTx/>
                <a:latin typeface="Times New Roman" panose="02020603050405020304" pitchFamily="18" charset="0"/>
                <a:cs typeface="Times New Roman" panose="02020603050405020304" pitchFamily="18" charset="0"/>
                <a:sym typeface="Chango"/>
              </a:rPr>
              <a:t> </a:t>
            </a:r>
            <a:r>
              <a:rPr kumimoji="0" lang="en-US" sz="5400" b="1" i="0" u="none" strike="noStrike" kern="0" cap="none" spc="0" normalizeH="0" baseline="0" noProof="0" dirty="0" err="1">
                <a:ln w="12700">
                  <a:solidFill>
                    <a:srgbClr val="FFFFFF"/>
                  </a:solidFill>
                </a:ln>
                <a:solidFill>
                  <a:srgbClr val="CE2C81"/>
                </a:solidFill>
                <a:effectLst/>
                <a:uLnTx/>
                <a:uFillTx/>
                <a:latin typeface="Times New Roman" panose="02020603050405020304" pitchFamily="18" charset="0"/>
                <a:cs typeface="Times New Roman" panose="02020603050405020304" pitchFamily="18" charset="0"/>
                <a:sym typeface="Chango"/>
              </a:rPr>
              <a:t>đọc</a:t>
            </a:r>
            <a:r>
              <a:rPr kumimoji="0" lang="en-US" sz="5400" b="1" i="0" u="none" strike="noStrike" kern="0" cap="none" spc="0" normalizeH="0" baseline="0" noProof="0" dirty="0">
                <a:ln w="12700">
                  <a:solidFill>
                    <a:srgbClr val="FFFFFF"/>
                  </a:solidFill>
                </a:ln>
                <a:solidFill>
                  <a:srgbClr val="CE2C81"/>
                </a:solidFill>
                <a:effectLst/>
                <a:uLnTx/>
                <a:uFillTx/>
                <a:latin typeface="Times New Roman" panose="02020603050405020304" pitchFamily="18" charset="0"/>
                <a:cs typeface="Times New Roman" panose="02020603050405020304" pitchFamily="18" charset="0"/>
                <a:sym typeface="Chango"/>
              </a:rPr>
              <a:t> </a:t>
            </a:r>
            <a:r>
              <a:rPr kumimoji="0" lang="en-US" sz="5400" b="1" i="0" u="none" strike="noStrike" kern="0" cap="none" spc="0" normalizeH="0" baseline="0" noProof="0" dirty="0" err="1">
                <a:ln w="12700">
                  <a:solidFill>
                    <a:srgbClr val="FFFFFF"/>
                  </a:solidFill>
                </a:ln>
                <a:solidFill>
                  <a:srgbClr val="CE2C81"/>
                </a:solidFill>
                <a:effectLst/>
                <a:uLnTx/>
                <a:uFillTx/>
                <a:latin typeface="Times New Roman" panose="02020603050405020304" pitchFamily="18" charset="0"/>
                <a:cs typeface="Times New Roman" panose="02020603050405020304" pitchFamily="18" charset="0"/>
                <a:sym typeface="Chango"/>
              </a:rPr>
              <a:t>từ</a:t>
            </a:r>
            <a:r>
              <a:rPr kumimoji="0" lang="en-US" sz="5400" b="1" i="0" u="none" strike="noStrike" kern="0" cap="none" spc="0" normalizeH="0" baseline="0" noProof="0" dirty="0">
                <a:ln w="12700">
                  <a:solidFill>
                    <a:srgbClr val="FFFFFF"/>
                  </a:solidFill>
                </a:ln>
                <a:solidFill>
                  <a:srgbClr val="CE2C81"/>
                </a:solidFill>
                <a:effectLst/>
                <a:uLnTx/>
                <a:uFillTx/>
                <a:latin typeface="Times New Roman" panose="02020603050405020304" pitchFamily="18" charset="0"/>
                <a:cs typeface="Times New Roman" panose="02020603050405020304" pitchFamily="18" charset="0"/>
                <a:sym typeface="Chango"/>
              </a:rPr>
              <a:t> </a:t>
            </a:r>
            <a:r>
              <a:rPr kumimoji="0" lang="en-US" sz="5400" b="1" i="0" u="none" strike="noStrike" kern="0" cap="none" spc="0" normalizeH="0" baseline="0" noProof="0" dirty="0" err="1">
                <a:ln w="12700">
                  <a:solidFill>
                    <a:srgbClr val="FFFFFF"/>
                  </a:solidFill>
                </a:ln>
                <a:solidFill>
                  <a:srgbClr val="CE2C81"/>
                </a:solidFill>
                <a:effectLst/>
                <a:uLnTx/>
                <a:uFillTx/>
                <a:latin typeface="Times New Roman" panose="02020603050405020304" pitchFamily="18" charset="0"/>
                <a:cs typeface="Times New Roman" panose="02020603050405020304" pitchFamily="18" charset="0"/>
                <a:sym typeface="Chango"/>
              </a:rPr>
              <a:t>khó</a:t>
            </a:r>
            <a:endParaRPr kumimoji="0" lang="en-US" sz="5400" b="1" i="0" u="none" strike="noStrike" kern="0" cap="none" spc="0" normalizeH="0" baseline="0" noProof="0" dirty="0">
              <a:ln w="12700">
                <a:solidFill>
                  <a:srgbClr val="FFFFFF"/>
                </a:solidFill>
              </a:ln>
              <a:solidFill>
                <a:srgbClr val="CE2C81"/>
              </a:solidFill>
              <a:effectLst/>
              <a:uLnTx/>
              <a:uFillTx/>
              <a:latin typeface="Times New Roman" panose="02020603050405020304" pitchFamily="18" charset="0"/>
              <a:cs typeface="Times New Roman" panose="02020603050405020304" pitchFamily="18" charset="0"/>
              <a:sym typeface="Chango"/>
            </a:endParaRPr>
          </a:p>
        </p:txBody>
      </p:sp>
      <p:grpSp>
        <p:nvGrpSpPr>
          <p:cNvPr id="4" name="Group 3">
            <a:extLst>
              <a:ext uri="{FF2B5EF4-FFF2-40B4-BE49-F238E27FC236}">
                <a16:creationId xmlns:a16="http://schemas.microsoft.com/office/drawing/2014/main" id="{BD45CC23-1EC0-4361-AD13-7E842673F4F9}"/>
              </a:ext>
            </a:extLst>
          </p:cNvPr>
          <p:cNvGrpSpPr/>
          <p:nvPr/>
        </p:nvGrpSpPr>
        <p:grpSpPr>
          <a:xfrm>
            <a:off x="5847210" y="3015198"/>
            <a:ext cx="2844430" cy="1254387"/>
            <a:chOff x="2120933" y="2221349"/>
            <a:chExt cx="3866191" cy="1860883"/>
          </a:xfrm>
        </p:grpSpPr>
        <p:sp>
          <p:nvSpPr>
            <p:cNvPr id="5" name="Freeform: Shape 4">
              <a:extLst>
                <a:ext uri="{FF2B5EF4-FFF2-40B4-BE49-F238E27FC236}">
                  <a16:creationId xmlns:a16="http://schemas.microsoft.com/office/drawing/2014/main" id="{4FFE16A2-36F4-4FD0-B1C8-865C85C5DCE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6" name="TextBox 5">
              <a:extLst>
                <a:ext uri="{FF2B5EF4-FFF2-40B4-BE49-F238E27FC236}">
                  <a16:creationId xmlns:a16="http://schemas.microsoft.com/office/drawing/2014/main" id="{D9D209D0-BF03-4ECD-8B49-1BDDCD190F22}"/>
                </a:ext>
              </a:extLst>
            </p:cNvPr>
            <p:cNvSpPr txBox="1"/>
            <p:nvPr/>
          </p:nvSpPr>
          <p:spPr>
            <a:xfrm>
              <a:off x="2120933" y="2803618"/>
              <a:ext cx="3866191" cy="995173"/>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b="1">
                  <a:solidFill>
                    <a:srgbClr val="6351CA">
                      <a:lumMod val="50000"/>
                    </a:srgbClr>
                  </a:solidFill>
                  <a:latin typeface="UTM Avo" panose="02040603050506020204" pitchFamily="18" charset="0"/>
                  <a:ea typeface="Cambria" panose="02040503050406030204" pitchFamily="18" charset="0"/>
                </a:rPr>
                <a:t>tưởng tượng</a:t>
              </a:r>
              <a:endParaRPr kumimoji="0" lang="vi-VN" sz="25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7" name="Group 6">
            <a:extLst>
              <a:ext uri="{FF2B5EF4-FFF2-40B4-BE49-F238E27FC236}">
                <a16:creationId xmlns:a16="http://schemas.microsoft.com/office/drawing/2014/main" id="{E4F4F4D7-ED46-4A40-86CA-782BEC633D6F}"/>
              </a:ext>
            </a:extLst>
          </p:cNvPr>
          <p:cNvGrpSpPr/>
          <p:nvPr/>
        </p:nvGrpSpPr>
        <p:grpSpPr>
          <a:xfrm>
            <a:off x="3138061" y="1168088"/>
            <a:ext cx="2844430" cy="1254387"/>
            <a:chOff x="2157098" y="2221349"/>
            <a:chExt cx="3866191" cy="1860883"/>
          </a:xfrm>
        </p:grpSpPr>
        <p:sp>
          <p:nvSpPr>
            <p:cNvPr id="8" name="Freeform: Shape 7">
              <a:extLst>
                <a:ext uri="{FF2B5EF4-FFF2-40B4-BE49-F238E27FC236}">
                  <a16:creationId xmlns:a16="http://schemas.microsoft.com/office/drawing/2014/main" id="{A6C62E80-5CF5-42A9-8B8B-272E2DADB3B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9" name="TextBox 8">
              <a:extLst>
                <a:ext uri="{FF2B5EF4-FFF2-40B4-BE49-F238E27FC236}">
                  <a16:creationId xmlns:a16="http://schemas.microsoft.com/office/drawing/2014/main" id="{246D6E9E-0BE2-4CC3-AD27-05F05C0DABCB}"/>
                </a:ext>
              </a:extLst>
            </p:cNvPr>
            <p:cNvSpPr txBox="1"/>
            <p:nvPr/>
          </p:nvSpPr>
          <p:spPr>
            <a:xfrm>
              <a:off x="2157098" y="2726567"/>
              <a:ext cx="3866191" cy="995173"/>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bịn rịn</a:t>
              </a:r>
              <a:endParaRPr kumimoji="0" lang="vi-VN" sz="25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02D60D86-FBEF-4790-9156-1DA08F4ECD90}"/>
              </a:ext>
            </a:extLst>
          </p:cNvPr>
          <p:cNvGrpSpPr/>
          <p:nvPr/>
        </p:nvGrpSpPr>
        <p:grpSpPr>
          <a:xfrm>
            <a:off x="543944" y="3025297"/>
            <a:ext cx="2844430" cy="1254387"/>
            <a:chOff x="2105101" y="2221349"/>
            <a:chExt cx="3866191" cy="1860883"/>
          </a:xfrm>
        </p:grpSpPr>
        <p:sp>
          <p:nvSpPr>
            <p:cNvPr id="11" name="Freeform: Shape 10">
              <a:extLst>
                <a:ext uri="{FF2B5EF4-FFF2-40B4-BE49-F238E27FC236}">
                  <a16:creationId xmlns:a16="http://schemas.microsoft.com/office/drawing/2014/main" id="{9E3222AE-DC8A-483D-9C41-C2571EB9489B}"/>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12" name="TextBox 11">
              <a:extLst>
                <a:ext uri="{FF2B5EF4-FFF2-40B4-BE49-F238E27FC236}">
                  <a16:creationId xmlns:a16="http://schemas.microsoft.com/office/drawing/2014/main" id="{1F90B20D-A0BC-4081-9599-757E6D818669}"/>
                </a:ext>
              </a:extLst>
            </p:cNvPr>
            <p:cNvSpPr txBox="1"/>
            <p:nvPr/>
          </p:nvSpPr>
          <p:spPr>
            <a:xfrm>
              <a:off x="2105101" y="2608968"/>
              <a:ext cx="3866191" cy="995173"/>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lấp lánh</a:t>
              </a:r>
              <a:endParaRPr kumimoji="0" lang="vi-VN" sz="25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AE53BEA-43D6-4BA4-8C5B-EB1EEBE8388B}"/>
              </a:ext>
            </a:extLst>
          </p:cNvPr>
          <p:cNvGrpSpPr/>
          <p:nvPr/>
        </p:nvGrpSpPr>
        <p:grpSpPr>
          <a:xfrm>
            <a:off x="5696020" y="1157067"/>
            <a:ext cx="2844430" cy="1254387"/>
            <a:chOff x="2109830" y="2221349"/>
            <a:chExt cx="3866191" cy="1860883"/>
          </a:xfrm>
        </p:grpSpPr>
        <p:sp>
          <p:nvSpPr>
            <p:cNvPr id="14" name="Freeform: Shape 13">
              <a:extLst>
                <a:ext uri="{FF2B5EF4-FFF2-40B4-BE49-F238E27FC236}">
                  <a16:creationId xmlns:a16="http://schemas.microsoft.com/office/drawing/2014/main" id="{9310284A-8795-4C6F-97AC-D9CD72641AC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2">
                <a:lumMod val="9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15" name="TextBox 14">
              <a:extLst>
                <a:ext uri="{FF2B5EF4-FFF2-40B4-BE49-F238E27FC236}">
                  <a16:creationId xmlns:a16="http://schemas.microsoft.com/office/drawing/2014/main" id="{F3410F8A-A425-4FB8-90A6-81EC99000CB9}"/>
                </a:ext>
              </a:extLst>
            </p:cNvPr>
            <p:cNvSpPr txBox="1"/>
            <p:nvPr/>
          </p:nvSpPr>
          <p:spPr>
            <a:xfrm>
              <a:off x="2109830" y="2828517"/>
              <a:ext cx="3866191" cy="995173"/>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sẵn sàng</a:t>
              </a:r>
              <a:endParaRPr kumimoji="0" lang="vi-VN" sz="25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A5CA3CB6-95CA-47A5-A09F-038FF17E8C7E}"/>
              </a:ext>
            </a:extLst>
          </p:cNvPr>
          <p:cNvGrpSpPr/>
          <p:nvPr/>
        </p:nvGrpSpPr>
        <p:grpSpPr>
          <a:xfrm>
            <a:off x="3095327" y="3084306"/>
            <a:ext cx="2844430" cy="1254387"/>
            <a:chOff x="2118699" y="2221349"/>
            <a:chExt cx="3866191" cy="1860883"/>
          </a:xfrm>
        </p:grpSpPr>
        <p:sp>
          <p:nvSpPr>
            <p:cNvPr id="17" name="Freeform: Shape 16">
              <a:extLst>
                <a:ext uri="{FF2B5EF4-FFF2-40B4-BE49-F238E27FC236}">
                  <a16:creationId xmlns:a16="http://schemas.microsoft.com/office/drawing/2014/main" id="{DD918BD2-4638-4870-B862-6B38F0C66B7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18" name="TextBox 17">
              <a:extLst>
                <a:ext uri="{FF2B5EF4-FFF2-40B4-BE49-F238E27FC236}">
                  <a16:creationId xmlns:a16="http://schemas.microsoft.com/office/drawing/2014/main" id="{08CAF9A1-6B04-419F-AF58-3E2891452316}"/>
                </a:ext>
              </a:extLst>
            </p:cNvPr>
            <p:cNvSpPr txBox="1"/>
            <p:nvPr/>
          </p:nvSpPr>
          <p:spPr>
            <a:xfrm>
              <a:off x="2118699" y="2671312"/>
              <a:ext cx="3866191" cy="995173"/>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0000"/>
                  </a:solidFill>
                  <a:effectLst/>
                  <a:uLnTx/>
                  <a:uFillTx/>
                  <a:latin typeface="UTM Avo" panose="02040603050506020204" pitchFamily="18" charset="0"/>
                  <a:ea typeface="Cambria" panose="02040503050406030204" pitchFamily="18" charset="0"/>
                  <a:cs typeface="+mn-cs"/>
                  <a:sym typeface="Arial"/>
                </a:rPr>
                <a:t>cỏ chọi gà</a:t>
              </a:r>
              <a:endParaRPr kumimoji="0" lang="vi-VN" sz="2500" b="1"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9" name="Group 18">
            <a:extLst>
              <a:ext uri="{FF2B5EF4-FFF2-40B4-BE49-F238E27FC236}">
                <a16:creationId xmlns:a16="http://schemas.microsoft.com/office/drawing/2014/main" id="{007B84F2-E10C-4E6D-9D46-3D6556091F95}"/>
              </a:ext>
            </a:extLst>
          </p:cNvPr>
          <p:cNvGrpSpPr/>
          <p:nvPr/>
        </p:nvGrpSpPr>
        <p:grpSpPr>
          <a:xfrm>
            <a:off x="520101" y="1208709"/>
            <a:ext cx="2844430" cy="1254387"/>
            <a:chOff x="2035835" y="2221349"/>
            <a:chExt cx="3866191" cy="1860883"/>
          </a:xfrm>
        </p:grpSpPr>
        <p:sp>
          <p:nvSpPr>
            <p:cNvPr id="20" name="Freeform: Shape 19">
              <a:extLst>
                <a:ext uri="{FF2B5EF4-FFF2-40B4-BE49-F238E27FC236}">
                  <a16:creationId xmlns:a16="http://schemas.microsoft.com/office/drawing/2014/main" id="{2E0C4283-015F-4138-B886-67E24BF6FF4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21" name="TextBox 20">
              <a:extLst>
                <a:ext uri="{FF2B5EF4-FFF2-40B4-BE49-F238E27FC236}">
                  <a16:creationId xmlns:a16="http://schemas.microsoft.com/office/drawing/2014/main" id="{2F73DA1E-91FA-46BC-BE78-1731817CC299}"/>
                </a:ext>
              </a:extLst>
            </p:cNvPr>
            <p:cNvSpPr txBox="1"/>
            <p:nvPr/>
          </p:nvSpPr>
          <p:spPr>
            <a:xfrm>
              <a:off x="2035835" y="2781425"/>
              <a:ext cx="3866191" cy="995173"/>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lớn tướng</a:t>
              </a:r>
              <a:endParaRPr kumimoji="0" lang="vi-VN" sz="25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pic>
        <p:nvPicPr>
          <p:cNvPr id="28" name="Picture 27">
            <a:extLst>
              <a:ext uri="{FF2B5EF4-FFF2-40B4-BE49-F238E27FC236}">
                <a16:creationId xmlns:a16="http://schemas.microsoft.com/office/drawing/2014/main" id="{2DFD6AD5-43B2-406A-8F8D-ECC7402E03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236" y="137887"/>
            <a:ext cx="1151896" cy="1151896"/>
          </a:xfrm>
          <a:prstGeom prst="rect">
            <a:avLst/>
          </a:prstGeom>
        </p:spPr>
      </p:pic>
    </p:spTree>
    <p:extLst>
      <p:ext uri="{BB962C8B-B14F-4D97-AF65-F5344CB8AC3E}">
        <p14:creationId xmlns:p14="http://schemas.microsoft.com/office/powerpoint/2010/main" val="27653726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28"/>
                                        </p:tgtEl>
                                        <p:attrNameLst>
                                          <p:attrName>r</p:attrName>
                                        </p:attrNameLst>
                                      </p:cBhvr>
                                    </p:animRot>
                                  </p:childTnLst>
                                </p:cTn>
                              </p:par>
                              <p:par>
                                <p:cTn id="7" presetID="16" presetClass="entr" presetSubtype="4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outHorizontal)">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strVal val="#ppt_w+.3"/>
                                          </p:val>
                                        </p:tav>
                                        <p:tav tm="100000">
                                          <p:val>
                                            <p:strVal val="#ppt_w"/>
                                          </p:val>
                                        </p:tav>
                                      </p:tavLst>
                                    </p:anim>
                                    <p:anim calcmode="lin" valueType="num">
                                      <p:cBhvr>
                                        <p:cTn id="15" dur="1000" fill="hold"/>
                                        <p:tgtEl>
                                          <p:spTgt spid="19"/>
                                        </p:tgtEl>
                                        <p:attrNameLst>
                                          <p:attrName>ppt_h</p:attrName>
                                        </p:attrNameLst>
                                      </p:cBhvr>
                                      <p:tavLst>
                                        <p:tav tm="0">
                                          <p:val>
                                            <p:strVal val="#ppt_h"/>
                                          </p:val>
                                        </p:tav>
                                        <p:tav tm="100000">
                                          <p:val>
                                            <p:strVal val="#ppt_h"/>
                                          </p:val>
                                        </p:tav>
                                      </p:tavLst>
                                    </p:anim>
                                    <p:animEffect transition="in" filter="fade">
                                      <p:cBhvr>
                                        <p:cTn id="16" dur="1000"/>
                                        <p:tgtEl>
                                          <p:spTgt spid="19"/>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3"/>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3"/>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strVal val="#ppt_w+.3"/>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Effect transition="in" filter="fade">
                                      <p:cBhvr>
                                        <p:cTn id="31" dur="1000"/>
                                        <p:tgtEl>
                                          <p:spTgt spid="13"/>
                                        </p:tgtEl>
                                      </p:cBhvr>
                                    </p:animEffect>
                                  </p:childTnLst>
                                </p:cTn>
                              </p:par>
                              <p:par>
                                <p:cTn id="32" presetID="50" presetClass="entr" presetSubtype="0" decel="10000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ppt_w</p:attrName>
                                        </p:attrNameLst>
                                      </p:cBhvr>
                                      <p:tavLst>
                                        <p:tav tm="0">
                                          <p:val>
                                            <p:strVal val="#ppt_w+.3"/>
                                          </p:val>
                                        </p:tav>
                                        <p:tav tm="100000">
                                          <p:val>
                                            <p:strVal val="#ppt_w"/>
                                          </p:val>
                                        </p:tav>
                                      </p:tavLst>
                                    </p:anim>
                                    <p:anim calcmode="lin" valueType="num">
                                      <p:cBhvr>
                                        <p:cTn id="35" dur="1000" fill="hold"/>
                                        <p:tgtEl>
                                          <p:spTgt spid="16"/>
                                        </p:tgtEl>
                                        <p:attrNameLst>
                                          <p:attrName>ppt_h</p:attrName>
                                        </p:attrNameLst>
                                      </p:cBhvr>
                                      <p:tavLst>
                                        <p:tav tm="0">
                                          <p:val>
                                            <p:strVal val="#ppt_h"/>
                                          </p:val>
                                        </p:tav>
                                        <p:tav tm="100000">
                                          <p:val>
                                            <p:strVal val="#ppt_h"/>
                                          </p:val>
                                        </p:tav>
                                      </p:tavLst>
                                    </p:anim>
                                    <p:animEffect transition="in" filter="fade">
                                      <p:cBhvr>
                                        <p:cTn id="36" dur="1000"/>
                                        <p:tgtEl>
                                          <p:spTgt spid="16"/>
                                        </p:tgtEl>
                                      </p:cBhvr>
                                    </p:animEffect>
                                  </p:childTnLst>
                                </p:cTn>
                              </p:par>
                              <p:par>
                                <p:cTn id="37" presetID="50" presetClass="entr" presetSubtype="0" decel="10000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ppt_w</p:attrName>
                                        </p:attrNameLst>
                                      </p:cBhvr>
                                      <p:tavLst>
                                        <p:tav tm="0">
                                          <p:val>
                                            <p:strVal val="#ppt_w+.3"/>
                                          </p:val>
                                        </p:tav>
                                        <p:tav tm="100000">
                                          <p:val>
                                            <p:strVal val="#ppt_w"/>
                                          </p:val>
                                        </p:tav>
                                      </p:tavLst>
                                    </p:anim>
                                    <p:anim calcmode="lin" valueType="num">
                                      <p:cBhvr>
                                        <p:cTn id="40" dur="1000" fill="hold"/>
                                        <p:tgtEl>
                                          <p:spTgt spid="4"/>
                                        </p:tgtEl>
                                        <p:attrNameLst>
                                          <p:attrName>ppt_h</p:attrName>
                                        </p:attrNameLst>
                                      </p:cBhvr>
                                      <p:tavLst>
                                        <p:tav tm="0">
                                          <p:val>
                                            <p:strVal val="#ppt_h"/>
                                          </p:val>
                                        </p:tav>
                                        <p:tav tm="100000">
                                          <p:val>
                                            <p:strVal val="#ppt_h"/>
                                          </p:val>
                                        </p:tav>
                                      </p:tavLst>
                                    </p:anim>
                                    <p:animEffect transition="in" filter="fade">
                                      <p:cBhvr>
                                        <p:cTn id="4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E5AA0E68-1B77-41EF-92A4-3BF20BD8DC71}"/>
              </a:ext>
            </a:extLst>
          </p:cNvPr>
          <p:cNvGrpSpPr/>
          <p:nvPr/>
        </p:nvGrpSpPr>
        <p:grpSpPr>
          <a:xfrm>
            <a:off x="1229014" y="442541"/>
            <a:ext cx="6685972" cy="4258418"/>
            <a:chOff x="1516471" y="69151"/>
            <a:chExt cx="6685972" cy="4258418"/>
          </a:xfrm>
        </p:grpSpPr>
        <p:sp>
          <p:nvSpPr>
            <p:cNvPr id="10" name="Hình chữ nhật: Góc Tròn 3">
              <a:extLst>
                <a:ext uri="{FF2B5EF4-FFF2-40B4-BE49-F238E27FC236}">
                  <a16:creationId xmlns:a16="http://schemas.microsoft.com/office/drawing/2014/main" id="{72AE1325-443D-4DC2-AD9F-8837335EABFD}"/>
                </a:ext>
              </a:extLst>
            </p:cNvPr>
            <p:cNvSpPr/>
            <p:nvPr/>
          </p:nvSpPr>
          <p:spPr>
            <a:xfrm>
              <a:off x="1516471" y="699785"/>
              <a:ext cx="6685972" cy="362778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Nhóm 4">
              <a:extLst>
                <a:ext uri="{FF2B5EF4-FFF2-40B4-BE49-F238E27FC236}">
                  <a16:creationId xmlns:a16="http://schemas.microsoft.com/office/drawing/2014/main" id="{3418330F-1B14-4D50-81AE-0346339F5423}"/>
                </a:ext>
              </a:extLst>
            </p:cNvPr>
            <p:cNvGrpSpPr/>
            <p:nvPr/>
          </p:nvGrpSpPr>
          <p:grpSpPr>
            <a:xfrm>
              <a:off x="1967256" y="69151"/>
              <a:ext cx="2532841" cy="1124362"/>
              <a:chOff x="1940007" y="41231"/>
              <a:chExt cx="2532841" cy="1124362"/>
            </a:xfrm>
          </p:grpSpPr>
          <p:sp>
            <p:nvSpPr>
              <p:cNvPr id="12" name="Hình Bầu dục 8">
                <a:extLst>
                  <a:ext uri="{FF2B5EF4-FFF2-40B4-BE49-F238E27FC236}">
                    <a16:creationId xmlns:a16="http://schemas.microsoft.com/office/drawing/2014/main" id="{0EA6A61E-F4AD-453C-80BA-598D34132B39}"/>
                  </a:ext>
                </a:extLst>
              </p:cNvPr>
              <p:cNvSpPr/>
              <p:nvPr/>
            </p:nvSpPr>
            <p:spPr>
              <a:xfrm>
                <a:off x="2058843" y="41231"/>
                <a:ext cx="2414005" cy="1058067"/>
              </a:xfrm>
              <a:custGeom>
                <a:avLst/>
                <a:gdLst>
                  <a:gd name="connsiteX0" fmla="*/ 0 w 2414005"/>
                  <a:gd name="connsiteY0" fmla="*/ 529034 h 1058067"/>
                  <a:gd name="connsiteX1" fmla="*/ 1207003 w 2414005"/>
                  <a:gd name="connsiteY1" fmla="*/ 0 h 1058067"/>
                  <a:gd name="connsiteX2" fmla="*/ 2414006 w 2414005"/>
                  <a:gd name="connsiteY2" fmla="*/ 529034 h 1058067"/>
                  <a:gd name="connsiteX3" fmla="*/ 1207003 w 2414005"/>
                  <a:gd name="connsiteY3" fmla="*/ 1058068 h 1058067"/>
                  <a:gd name="connsiteX4" fmla="*/ 0 w 2414005"/>
                  <a:gd name="connsiteY4" fmla="*/ 529034 h 1058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005" h="1058067" fill="none" extrusionOk="0">
                    <a:moveTo>
                      <a:pt x="0" y="529034"/>
                    </a:moveTo>
                    <a:cubicBezTo>
                      <a:pt x="58338" y="181409"/>
                      <a:pt x="603714" y="4178"/>
                      <a:pt x="1207003" y="0"/>
                    </a:cubicBezTo>
                    <a:cubicBezTo>
                      <a:pt x="1896399" y="38950"/>
                      <a:pt x="2379258" y="236110"/>
                      <a:pt x="2414006" y="529034"/>
                    </a:cubicBezTo>
                    <a:cubicBezTo>
                      <a:pt x="2512036" y="835427"/>
                      <a:pt x="1816819" y="1032149"/>
                      <a:pt x="1207003" y="1058068"/>
                    </a:cubicBezTo>
                    <a:cubicBezTo>
                      <a:pt x="504200" y="1068868"/>
                      <a:pt x="8980" y="809038"/>
                      <a:pt x="0" y="529034"/>
                    </a:cubicBezTo>
                    <a:close/>
                  </a:path>
                  <a:path w="2414005" h="1058067" stroke="0" extrusionOk="0">
                    <a:moveTo>
                      <a:pt x="0" y="529034"/>
                    </a:moveTo>
                    <a:cubicBezTo>
                      <a:pt x="-30312" y="290038"/>
                      <a:pt x="491924" y="-20015"/>
                      <a:pt x="1207003" y="0"/>
                    </a:cubicBezTo>
                    <a:cubicBezTo>
                      <a:pt x="1922452" y="-7210"/>
                      <a:pt x="2408545" y="246803"/>
                      <a:pt x="2414006" y="529034"/>
                    </a:cubicBezTo>
                    <a:cubicBezTo>
                      <a:pt x="2389077" y="829543"/>
                      <a:pt x="1833805" y="1105140"/>
                      <a:pt x="1207003" y="1058068"/>
                    </a:cubicBezTo>
                    <a:cubicBezTo>
                      <a:pt x="560818" y="1044851"/>
                      <a:pt x="-12223" y="824015"/>
                      <a:pt x="0" y="529034"/>
                    </a:cubicBezTo>
                    <a:close/>
                  </a:path>
                </a:pathLst>
              </a:custGeom>
              <a:solidFill>
                <a:schemeClr val="accent2"/>
              </a:solidFill>
              <a:ln w="19050">
                <a:solidFill>
                  <a:srgbClr val="0D4284"/>
                </a:solidFill>
                <a:prstDash val="dash"/>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Hình ảnh 2">
                <a:extLst>
                  <a:ext uri="{FF2B5EF4-FFF2-40B4-BE49-F238E27FC236}">
                    <a16:creationId xmlns:a16="http://schemas.microsoft.com/office/drawing/2014/main" id="{37477FE8-C819-43FC-AC17-355E4D46F104}"/>
                  </a:ext>
                </a:extLst>
              </p:cNvPr>
              <p:cNvPicPr>
                <a:picLocks noChangeAspect="1"/>
              </p:cNvPicPr>
              <p:nvPr/>
            </p:nvPicPr>
            <p:blipFill>
              <a:blip r:embed="rId2">
                <a:duotone>
                  <a:prstClr val="black"/>
                  <a:schemeClr val="accent3">
                    <a:tint val="45000"/>
                    <a:satMod val="400000"/>
                  </a:schemeClr>
                </a:duotone>
              </a:blip>
              <a:stretch>
                <a:fillRect/>
              </a:stretch>
            </p:blipFill>
            <p:spPr>
              <a:xfrm>
                <a:off x="1940007" y="107527"/>
                <a:ext cx="2532841" cy="1058066"/>
              </a:xfrm>
              <a:prstGeom prst="rect">
                <a:avLst/>
              </a:prstGeom>
            </p:spPr>
          </p:pic>
        </p:grpSp>
      </p:grpSp>
      <p:grpSp>
        <p:nvGrpSpPr>
          <p:cNvPr id="16" name="Google Shape;987;p48">
            <a:extLst>
              <a:ext uri="{FF2B5EF4-FFF2-40B4-BE49-F238E27FC236}">
                <a16:creationId xmlns:a16="http://schemas.microsoft.com/office/drawing/2014/main" id="{42B73603-681E-413C-AB12-C466FA530239}"/>
              </a:ext>
            </a:extLst>
          </p:cNvPr>
          <p:cNvGrpSpPr/>
          <p:nvPr/>
        </p:nvGrpSpPr>
        <p:grpSpPr>
          <a:xfrm rot="14822546">
            <a:off x="7879533" y="4413236"/>
            <a:ext cx="455779" cy="828732"/>
            <a:chOff x="5893804" y="1243700"/>
            <a:chExt cx="538683" cy="979473"/>
          </a:xfrm>
        </p:grpSpPr>
        <p:sp>
          <p:nvSpPr>
            <p:cNvPr id="17" name="Google Shape;988;p48">
              <a:extLst>
                <a:ext uri="{FF2B5EF4-FFF2-40B4-BE49-F238E27FC236}">
                  <a16:creationId xmlns:a16="http://schemas.microsoft.com/office/drawing/2014/main" id="{79E0A82F-6E88-4CFD-B547-735A94729B2F}"/>
                </a:ext>
              </a:extLst>
            </p:cNvPr>
            <p:cNvSpPr/>
            <p:nvPr/>
          </p:nvSpPr>
          <p:spPr>
            <a:xfrm rot="14827454" flipV="1">
              <a:off x="6131487" y="1922173"/>
              <a:ext cx="355725" cy="246275"/>
            </a:xfrm>
            <a:custGeom>
              <a:avLst/>
              <a:gdLst/>
              <a:ahLst/>
              <a:cxnLst/>
              <a:rect l="l" t="t" r="r" b="b"/>
              <a:pathLst>
                <a:path w="14229" h="9851" extrusionOk="0">
                  <a:moveTo>
                    <a:pt x="13071" y="1"/>
                  </a:moveTo>
                  <a:cubicBezTo>
                    <a:pt x="10847" y="1"/>
                    <a:pt x="5981" y="289"/>
                    <a:pt x="3517" y="2661"/>
                  </a:cubicBezTo>
                  <a:cubicBezTo>
                    <a:pt x="261" y="5797"/>
                    <a:pt x="0" y="8426"/>
                    <a:pt x="2182" y="9578"/>
                  </a:cubicBezTo>
                  <a:cubicBezTo>
                    <a:pt x="2538" y="9766"/>
                    <a:pt x="2896" y="9850"/>
                    <a:pt x="3251" y="9850"/>
                  </a:cubicBezTo>
                  <a:cubicBezTo>
                    <a:pt x="5074" y="9850"/>
                    <a:pt x="6828" y="7628"/>
                    <a:pt x="7892" y="5760"/>
                  </a:cubicBezTo>
                  <a:cubicBezTo>
                    <a:pt x="10111" y="1864"/>
                    <a:pt x="14229" y="30"/>
                    <a:pt x="14229" y="30"/>
                  </a:cubicBezTo>
                  <a:cubicBezTo>
                    <a:pt x="14229" y="30"/>
                    <a:pt x="13787" y="1"/>
                    <a:pt x="130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89;p48">
              <a:extLst>
                <a:ext uri="{FF2B5EF4-FFF2-40B4-BE49-F238E27FC236}">
                  <a16:creationId xmlns:a16="http://schemas.microsoft.com/office/drawing/2014/main" id="{E7172424-ADE3-4A54-AAF5-916018FA5331}"/>
                </a:ext>
              </a:extLst>
            </p:cNvPr>
            <p:cNvSpPr/>
            <p:nvPr/>
          </p:nvSpPr>
          <p:spPr>
            <a:xfrm rot="20747986">
              <a:off x="5893804" y="1686563"/>
              <a:ext cx="401807" cy="145843"/>
            </a:xfrm>
            <a:custGeom>
              <a:avLst/>
              <a:gdLst/>
              <a:ahLst/>
              <a:cxnLst/>
              <a:rect l="l" t="t" r="r" b="b"/>
              <a:pathLst>
                <a:path w="16073" h="5834" extrusionOk="0">
                  <a:moveTo>
                    <a:pt x="4064" y="1"/>
                  </a:moveTo>
                  <a:cubicBezTo>
                    <a:pt x="2544" y="1"/>
                    <a:pt x="1213" y="444"/>
                    <a:pt x="773" y="1778"/>
                  </a:cubicBezTo>
                  <a:cubicBezTo>
                    <a:pt x="0" y="4121"/>
                    <a:pt x="2012" y="5833"/>
                    <a:pt x="6532" y="5833"/>
                  </a:cubicBezTo>
                  <a:cubicBezTo>
                    <a:pt x="11053" y="5833"/>
                    <a:pt x="16073" y="299"/>
                    <a:pt x="16073" y="298"/>
                  </a:cubicBezTo>
                  <a:lnTo>
                    <a:pt x="16073" y="298"/>
                  </a:lnTo>
                  <a:cubicBezTo>
                    <a:pt x="16073" y="298"/>
                    <a:pt x="13948" y="1068"/>
                    <a:pt x="11182" y="1068"/>
                  </a:cubicBezTo>
                  <a:cubicBezTo>
                    <a:pt x="10040" y="1068"/>
                    <a:pt x="8790" y="937"/>
                    <a:pt x="7534" y="567"/>
                  </a:cubicBezTo>
                  <a:cubicBezTo>
                    <a:pt x="6473" y="254"/>
                    <a:pt x="5215" y="1"/>
                    <a:pt x="4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90;p48">
              <a:extLst>
                <a:ext uri="{FF2B5EF4-FFF2-40B4-BE49-F238E27FC236}">
                  <a16:creationId xmlns:a16="http://schemas.microsoft.com/office/drawing/2014/main" id="{3C261176-7D0E-4D42-8AC0-63E9832726D8}"/>
                </a:ext>
              </a:extLst>
            </p:cNvPr>
            <p:cNvSpPr/>
            <p:nvPr/>
          </p:nvSpPr>
          <p:spPr>
            <a:xfrm rot="20046378">
              <a:off x="5931416" y="1243700"/>
              <a:ext cx="266023" cy="337048"/>
            </a:xfrm>
            <a:custGeom>
              <a:avLst/>
              <a:gdLst/>
              <a:ahLst/>
              <a:cxnLst/>
              <a:rect l="l" t="t" r="r" b="b"/>
              <a:pathLst>
                <a:path w="10641" h="13482" extrusionOk="0">
                  <a:moveTo>
                    <a:pt x="3458" y="0"/>
                  </a:moveTo>
                  <a:cubicBezTo>
                    <a:pt x="3386" y="0"/>
                    <a:pt x="3313" y="4"/>
                    <a:pt x="3238" y="10"/>
                  </a:cubicBezTo>
                  <a:cubicBezTo>
                    <a:pt x="779" y="226"/>
                    <a:pt x="0" y="2750"/>
                    <a:pt x="1787" y="6903"/>
                  </a:cubicBezTo>
                  <a:cubicBezTo>
                    <a:pt x="3572" y="11056"/>
                    <a:pt x="10640" y="13482"/>
                    <a:pt x="10640" y="13482"/>
                  </a:cubicBezTo>
                  <a:cubicBezTo>
                    <a:pt x="10640" y="13482"/>
                    <a:pt x="7556" y="10194"/>
                    <a:pt x="7020" y="5744"/>
                  </a:cubicBezTo>
                  <a:cubicBezTo>
                    <a:pt x="6723" y="3270"/>
                    <a:pt x="5757" y="0"/>
                    <a:pt x="3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908;p48">
            <a:extLst>
              <a:ext uri="{FF2B5EF4-FFF2-40B4-BE49-F238E27FC236}">
                <a16:creationId xmlns:a16="http://schemas.microsoft.com/office/drawing/2014/main" id="{634364BB-6A45-4C7D-B7BA-C63841E2BF26}"/>
              </a:ext>
            </a:extLst>
          </p:cNvPr>
          <p:cNvSpPr txBox="1">
            <a:spLocks/>
          </p:cNvSpPr>
          <p:nvPr/>
        </p:nvSpPr>
        <p:spPr>
          <a:xfrm>
            <a:off x="1400495" y="2639291"/>
            <a:ext cx="5049354" cy="531900"/>
          </a:xfrm>
          <a:prstGeom prst="rect">
            <a:avLst/>
          </a:prstGeom>
        </p:spPr>
        <p:txBody>
          <a:bodyPr spcFirstLastPara="1" wrap="square" lIns="91425" tIns="91425" rIns="91425" bIns="9142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Tx/>
              <a:buFontTx/>
            </a:pPr>
            <a:r>
              <a:rPr lang="en-US" sz="7200" dirty="0">
                <a:solidFill>
                  <a:srgbClr val="FF0000"/>
                </a:solidFill>
                <a:latin typeface="Times New Roman" panose="02020603050405020304" pitchFamily="18" charset="0"/>
                <a:cs typeface="Times New Roman" panose="02020603050405020304" pitchFamily="18" charset="0"/>
              </a:rPr>
              <a:t>LUYỆN </a:t>
            </a:r>
            <a:br>
              <a:rPr lang="en-US" sz="7200" dirty="0">
                <a:solidFill>
                  <a:srgbClr val="FF0000"/>
                </a:solidFill>
                <a:latin typeface="Times New Roman" panose="02020603050405020304" pitchFamily="18" charset="0"/>
                <a:cs typeface="Times New Roman" panose="02020603050405020304" pitchFamily="18" charset="0"/>
              </a:rPr>
            </a:br>
            <a:r>
              <a:rPr lang="en-US" sz="7200" dirty="0">
                <a:solidFill>
                  <a:srgbClr val="FF0000"/>
                </a:solidFill>
                <a:latin typeface="Times New Roman" panose="02020603050405020304" pitchFamily="18" charset="0"/>
                <a:cs typeface="Times New Roman" panose="02020603050405020304" pitchFamily="18" charset="0"/>
              </a:rPr>
              <a:t>ĐỌC HIỂU</a:t>
            </a:r>
          </a:p>
        </p:txBody>
      </p:sp>
      <p:pic>
        <p:nvPicPr>
          <p:cNvPr id="21" name="Hình ảnh 7" descr="Ảnh có chứa đồ chơi, búp bê, đồ họa véc-tơ&#10;&#10;Mô tả được tạo tự động">
            <a:extLst>
              <a:ext uri="{FF2B5EF4-FFF2-40B4-BE49-F238E27FC236}">
                <a16:creationId xmlns:a16="http://schemas.microsoft.com/office/drawing/2014/main" id="{69F5016E-5C41-47FA-8B10-63E6AE002C4B}"/>
              </a:ext>
            </a:extLst>
          </p:cNvPr>
          <p:cNvPicPr>
            <a:picLocks noChangeAspect="1"/>
          </p:cNvPicPr>
          <p:nvPr/>
        </p:nvPicPr>
        <p:blipFill>
          <a:blip r:embed="rId3"/>
          <a:stretch>
            <a:fillRect/>
          </a:stretch>
        </p:blipFill>
        <p:spPr>
          <a:xfrm>
            <a:off x="5909936" y="1571281"/>
            <a:ext cx="2667920" cy="2667920"/>
          </a:xfrm>
          <a:prstGeom prst="rect">
            <a:avLst/>
          </a:prstGeom>
        </p:spPr>
      </p:pic>
    </p:spTree>
    <p:extLst>
      <p:ext uri="{BB962C8B-B14F-4D97-AF65-F5344CB8AC3E}">
        <p14:creationId xmlns:p14="http://schemas.microsoft.com/office/powerpoint/2010/main" val="39270700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par>
                                <p:cTn id="14" presetID="53" presetClass="entr" presetSubtype="16"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17169" y="1385906"/>
            <a:ext cx="1835243" cy="646331"/>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defTabSz="685800">
              <a:buClrTx/>
              <a:defRPr/>
            </a:pPr>
            <a:r>
              <a:rPr lang="en-US" sz="3600" b="1">
                <a:solidFill>
                  <a:prstClr val="black"/>
                </a:solidFill>
                <a:latin typeface="Cambria" panose="02040503050406030204" pitchFamily="18" charset="0"/>
                <a:ea typeface="Cambria" panose="02040503050406030204" pitchFamily="18" charset="0"/>
                <a:cs typeface="Arial" panose="020B0604020202020204" pitchFamily="34" charset="0"/>
              </a:rPr>
              <a:t>Bịn rịn:</a:t>
            </a:r>
            <a:endPar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2215002" y="1198412"/>
            <a:ext cx="6711827" cy="1077218"/>
          </a:xfrm>
          <a:prstGeom prst="rect">
            <a:avLst/>
          </a:prstGeom>
          <a:solidFill>
            <a:sysClr val="window" lastClr="FFFFFF"/>
          </a:solidFill>
          <a:ln w="28575">
            <a:solidFill>
              <a:srgbClr val="FF6698"/>
            </a:solidFill>
            <a:prstDash val="dashDot"/>
          </a:ln>
        </p:spPr>
        <p:txBody>
          <a:bodyPr wrap="square">
            <a:spAutoFit/>
          </a:bodyPr>
          <a:lstStyle/>
          <a:p>
            <a:pPr algn="just" defTabSz="685800">
              <a:buClrTx/>
              <a:defRPr/>
            </a:pPr>
            <a:r>
              <a:rPr lang="vi-VN" sz="3200">
                <a:solidFill>
                  <a:srgbClr val="202122"/>
                </a:solidFill>
                <a:latin typeface="Cambria" panose="02040503050406030204" pitchFamily="18" charset="0"/>
                <a:ea typeface="Cambria" panose="02040503050406030204" pitchFamily="18" charset="0"/>
                <a:cs typeface="Arial" panose="020B0604020202020204" pitchFamily="34" charset="0"/>
              </a:rPr>
              <a:t>lưu luyến không muốn rời xa khi phải chia tay.</a:t>
            </a:r>
            <a:endPar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3060791" y="-137160"/>
            <a:ext cx="4307452" cy="1295909"/>
          </a:xfrm>
          <a:prstGeom prst="rect">
            <a:avLst/>
          </a:prstGeom>
        </p:spPr>
      </p:pic>
      <p:pic>
        <p:nvPicPr>
          <p:cNvPr id="6" name="Hình ảnh 16" descr="Ảnh có chứa tạo dáng, nhóm, búp bê, dòng&#10;&#10;Mô tả được tạo tự động">
            <a:extLst>
              <a:ext uri="{FF2B5EF4-FFF2-40B4-BE49-F238E27FC236}">
                <a16:creationId xmlns:a16="http://schemas.microsoft.com/office/drawing/2014/main" id="{EDE29659-3904-4FDE-8445-52DAEFD0B0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412" y="2032237"/>
            <a:ext cx="4628384" cy="3020991"/>
          </a:xfrm>
          <a:prstGeom prst="rect">
            <a:avLst/>
          </a:prstGeom>
        </p:spPr>
      </p:pic>
    </p:spTree>
    <p:extLst>
      <p:ext uri="{BB962C8B-B14F-4D97-AF65-F5344CB8AC3E}">
        <p14:creationId xmlns:p14="http://schemas.microsoft.com/office/powerpoint/2010/main" val="301104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150189" y="231476"/>
            <a:ext cx="2843622" cy="1200329"/>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lvl="0" algn="ctr" defTabSz="685800">
              <a:buClrTx/>
              <a:defRPr/>
            </a:pPr>
            <a:r>
              <a:rPr lang="en-US" sz="3600" b="1">
                <a:solidFill>
                  <a:prstClr val="black"/>
                </a:solidFill>
                <a:latin typeface="Cambria" panose="02040503050406030204" pitchFamily="18" charset="0"/>
                <a:ea typeface="Cambria" panose="02040503050406030204" pitchFamily="18" charset="0"/>
                <a:cs typeface="Arial" panose="020B0604020202020204" pitchFamily="34" charset="0"/>
              </a:rPr>
              <a:t>Từ điển Tiếng Việt</a:t>
            </a:r>
          </a:p>
        </p:txBody>
      </p:sp>
      <p:sp>
        <p:nvSpPr>
          <p:cNvPr id="8" name="Rectangle 7"/>
          <p:cNvSpPr/>
          <p:nvPr/>
        </p:nvSpPr>
        <p:spPr>
          <a:xfrm>
            <a:off x="1094846" y="1634490"/>
            <a:ext cx="6711827" cy="584775"/>
          </a:xfrm>
          <a:prstGeom prst="rect">
            <a:avLst/>
          </a:prstGeom>
          <a:solidFill>
            <a:sysClr val="window" lastClr="FFFFFF"/>
          </a:solidFill>
          <a:ln w="28575">
            <a:solidFill>
              <a:srgbClr val="FF6698"/>
            </a:solidFill>
            <a:prstDash val="dashDot"/>
          </a:ln>
        </p:spPr>
        <p:txBody>
          <a:bodyPr wrap="square">
            <a:spAutoFit/>
          </a:bodyPr>
          <a:lstStyle/>
          <a:p>
            <a:pPr lvl="0" algn="ctr" defTabSz="685800">
              <a:buClrTx/>
              <a:defRPr/>
            </a:pPr>
            <a:r>
              <a:rPr lang="vi-VN" sz="3200">
                <a:solidFill>
                  <a:srgbClr val="202122"/>
                </a:solidFill>
                <a:latin typeface="Cambria" panose="02040503050406030204" pitchFamily="18" charset="0"/>
                <a:ea typeface="Cambria" panose="02040503050406030204" pitchFamily="18" charset="0"/>
                <a:cs typeface="Arial" panose="020B0604020202020204" pitchFamily="34" charset="0"/>
              </a:rPr>
              <a:t>Từ điển giải nghĩa tiếng Việt</a:t>
            </a:r>
          </a:p>
        </p:txBody>
      </p:sp>
      <p:pic>
        <p:nvPicPr>
          <p:cNvPr id="9" name="Picture 2">
            <a:extLst>
              <a:ext uri="{FF2B5EF4-FFF2-40B4-BE49-F238E27FC236}">
                <a16:creationId xmlns:a16="http://schemas.microsoft.com/office/drawing/2014/main" id="{777DBF29-6A45-4E17-970A-F9041BC6E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193" y="2219265"/>
            <a:ext cx="2814618" cy="2814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940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838" r="15152"/>
          <a:stretch/>
        </p:blipFill>
        <p:spPr>
          <a:xfrm>
            <a:off x="798394" y="491320"/>
            <a:ext cx="7793850" cy="2620370"/>
          </a:xfrm>
          <a:prstGeom prst="rect">
            <a:avLst/>
          </a:prstGeom>
        </p:spPr>
      </p:pic>
      <p:pic>
        <p:nvPicPr>
          <p:cNvPr id="3" name="Picture 2">
            <a:extLst>
              <a:ext uri="{FF2B5EF4-FFF2-40B4-BE49-F238E27FC236}">
                <a16:creationId xmlns:a16="http://schemas.microsoft.com/office/drawing/2014/main" id="{A51449C3-4AE9-4443-AA1C-52F29BE2E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378" y="2973573"/>
            <a:ext cx="1374455" cy="1374455"/>
          </a:xfrm>
          <a:prstGeom prst="rect">
            <a:avLst/>
          </a:prstGeom>
        </p:spPr>
      </p:pic>
    </p:spTree>
    <p:extLst>
      <p:ext uri="{BB962C8B-B14F-4D97-AF65-F5344CB8AC3E}">
        <p14:creationId xmlns:p14="http://schemas.microsoft.com/office/powerpoint/2010/main" val="2284043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375660" y="308292"/>
            <a:ext cx="2316480" cy="646331"/>
          </a:xfrm>
          <a:prstGeom prst="rect">
            <a:avLst/>
          </a:prstGeom>
          <a:solidFill>
            <a:srgbClr val="FFC00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cỏ chọi gà </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0" name="Rectangle 9"/>
          <p:cNvSpPr/>
          <p:nvPr/>
        </p:nvSpPr>
        <p:spPr>
          <a:xfrm>
            <a:off x="628650" y="1364655"/>
            <a:ext cx="7810500" cy="2862322"/>
          </a:xfrm>
          <a:prstGeom prst="rect">
            <a:avLst/>
          </a:prstGeom>
          <a:solidFill>
            <a:sysClr val="window" lastClr="FFFFFF"/>
          </a:solidFill>
          <a:ln w="28575">
            <a:solidFill>
              <a:srgbClr val="FFB366"/>
            </a:solidFill>
            <a:prstDash val="dashDot"/>
          </a:ln>
        </p:spPr>
        <p:txBody>
          <a:bodyPr wrap="square" anchor="ctr">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3000" b="0" i="0" u="none" strike="noStrike" kern="0" cap="none" spc="0" normalizeH="0" baseline="0" noProof="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sym typeface="Arial"/>
              </a:rPr>
              <a:t>Cỏ gà, còn gọi là cỏ chỉ, cỏ ống, là loại cỏ có thân rễ bò dài ở gốc, thẳng đứng ở ngọn, cứng. Đặc biệt, thân cỏ thường có nốt sần do những bẹ lá tạo thành. Trẻ em thường chơi chọi cỏ gà bằng cách “chọi” nốt sần vào nhau, nốt sần nào bị đứt rời ra thì coi như “gà” thua.</a:t>
            </a:r>
            <a:endPar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050" name="Picture 2" descr="Chọi gà cỏ">
            <a:extLst>
              <a:ext uri="{FF2B5EF4-FFF2-40B4-BE49-F238E27FC236}">
                <a16:creationId xmlns:a16="http://schemas.microsoft.com/office/drawing/2014/main" id="{252E247C-60FC-4CF2-83A9-9C2912C71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243" y="1507776"/>
            <a:ext cx="3347314" cy="257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437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6" presetClass="exit" presetSubtype="32" fill="hold" nodeType="withEffect">
                                  <p:stCondLst>
                                    <p:cond delay="0"/>
                                  </p:stCondLst>
                                  <p:childTnLst>
                                    <p:animEffect transition="out" filter="circle(out)">
                                      <p:cBhvr>
                                        <p:cTn id="17" dur="2000"/>
                                        <p:tgtEl>
                                          <p:spTgt spid="2050"/>
                                        </p:tgtEl>
                                      </p:cBhvr>
                                    </p:animEffect>
                                    <p:set>
                                      <p:cBhvr>
                                        <p:cTn id="18" dur="1" fill="hold">
                                          <p:stCondLst>
                                            <p:cond delay="19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3089910" y="227277"/>
            <a:ext cx="2964180" cy="646331"/>
          </a:xfrm>
          <a:prstGeom prst="rect">
            <a:avLst/>
          </a:prstGeom>
          <a:solidFill>
            <a:srgbClr val="98FF66"/>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lvl="0" algn="ctr" defTabSz="685800">
              <a:buClrTx/>
              <a:defRPr/>
            </a:pPr>
            <a:r>
              <a:rPr lang="vi-VN" sz="3600" b="1">
                <a:solidFill>
                  <a:prstClr val="black"/>
                </a:solidFill>
                <a:latin typeface="Cambria" panose="02040503050406030204" pitchFamily="18" charset="0"/>
                <a:ea typeface="Cambria" panose="02040503050406030204" pitchFamily="18" charset="0"/>
                <a:cs typeface="Arial" panose="020B0604020202020204" pitchFamily="34" charset="0"/>
              </a:rPr>
              <a:t>đường thơm</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2" name="Rectangle 11"/>
          <p:cNvSpPr/>
          <p:nvPr/>
        </p:nvSpPr>
        <p:spPr>
          <a:xfrm>
            <a:off x="462403" y="1742333"/>
            <a:ext cx="3463291" cy="2062103"/>
          </a:xfrm>
          <a:prstGeom prst="rect">
            <a:avLst/>
          </a:prstGeom>
          <a:solidFill>
            <a:sysClr val="window" lastClr="FFFFFF"/>
          </a:solidFill>
          <a:ln w="28575">
            <a:solidFill>
              <a:srgbClr val="98FF66"/>
            </a:solidFill>
            <a:prstDash val="dashDot"/>
          </a:ln>
        </p:spPr>
        <p:txBody>
          <a:bodyPr wrap="square" anchor="ctr">
            <a:spAutoFit/>
          </a:bodyPr>
          <a:lstStyle/>
          <a:p>
            <a:pPr lvl="0" algn="ctr" defTabSz="685800">
              <a:buClrTx/>
              <a:defRPr/>
            </a:pPr>
            <a:r>
              <a:rPr lang="vi-VN" sz="3200" i="1">
                <a:solidFill>
                  <a:srgbClr val="202122"/>
                </a:solidFill>
                <a:latin typeface="Cambria" panose="02040503050406030204" pitchFamily="18" charset="0"/>
                <a:ea typeface="Cambria" panose="02040503050406030204" pitchFamily="18" charset="0"/>
                <a:cs typeface="Arial" panose="020B0604020202020204" pitchFamily="34" charset="0"/>
              </a:rPr>
              <a:t>ý nói đường thơm hương lúa chín, hương hoa cỏ ở  làng quê</a:t>
            </a:r>
            <a:endPar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5122" name="Picture 2">
            <a:extLst>
              <a:ext uri="{FF2B5EF4-FFF2-40B4-BE49-F238E27FC236}">
                <a16:creationId xmlns:a16="http://schemas.microsoft.com/office/drawing/2014/main" id="{4869E5F5-4785-4CD9-A45E-63B960122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445" y="1476321"/>
            <a:ext cx="3463290" cy="259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296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6" presetClass="entr" presetSubtype="16"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circle(in)">
                                      <p:cBhvr>
                                        <p:cTn id="15"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3089910" y="227277"/>
            <a:ext cx="2964180" cy="646331"/>
          </a:xfrm>
          <a:prstGeom prst="rect">
            <a:avLst/>
          </a:prstGeom>
          <a:solidFill>
            <a:srgbClr val="98FF66"/>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lvl="0" algn="ctr" defTabSz="685800">
              <a:buClrTx/>
              <a:defRPr/>
            </a:pPr>
            <a:r>
              <a:rPr lang="vi-VN" sz="3600" b="1">
                <a:solidFill>
                  <a:prstClr val="black"/>
                </a:solidFill>
                <a:latin typeface="Cambria" panose="02040503050406030204" pitchFamily="18" charset="0"/>
                <a:ea typeface="Cambria" panose="02040503050406030204" pitchFamily="18" charset="0"/>
                <a:cs typeface="Arial" panose="020B0604020202020204" pitchFamily="34" charset="0"/>
              </a:rPr>
              <a:t>Bánh đa</a:t>
            </a:r>
          </a:p>
        </p:txBody>
      </p:sp>
      <p:sp>
        <p:nvSpPr>
          <p:cNvPr id="12" name="Rectangle 11"/>
          <p:cNvSpPr/>
          <p:nvPr/>
        </p:nvSpPr>
        <p:spPr>
          <a:xfrm>
            <a:off x="462403" y="1318470"/>
            <a:ext cx="4543937" cy="3046988"/>
          </a:xfrm>
          <a:prstGeom prst="rect">
            <a:avLst/>
          </a:prstGeom>
          <a:solidFill>
            <a:sysClr val="window" lastClr="FFFFFF"/>
          </a:solidFill>
          <a:ln w="28575">
            <a:solidFill>
              <a:srgbClr val="98FF66"/>
            </a:solidFill>
            <a:prstDash val="dashDot"/>
          </a:ln>
        </p:spPr>
        <p:txBody>
          <a:bodyPr wrap="square" anchor="ctr">
            <a:spAutoFit/>
          </a:bodyPr>
          <a:lstStyle/>
          <a:p>
            <a:pPr lvl="0" algn="ctr" defTabSz="685800">
              <a:buClrTx/>
              <a:defRPr/>
            </a:pPr>
            <a:r>
              <a:rPr lang="vi-VN" sz="3200" i="1">
                <a:solidFill>
                  <a:srgbClr val="202122"/>
                </a:solidFill>
                <a:latin typeface="Cambria" panose="02040503050406030204" pitchFamily="18" charset="0"/>
                <a:ea typeface="Cambria" panose="02040503050406030204" pitchFamily="18" charset="0"/>
                <a:cs typeface="Arial" panose="020B0604020202020204" pitchFamily="34" charset="0"/>
              </a:rPr>
              <a:t>Còn gọi là bánh tráng, thành phần chính là bột gạo được hòa tan với nước và có thể cho thêm mè, tráng mỏng, phơi khô. Nướng trước khi ăn.</a:t>
            </a:r>
          </a:p>
        </p:txBody>
      </p:sp>
      <p:pic>
        <p:nvPicPr>
          <p:cNvPr id="5" name="Picture 6">
            <a:extLst>
              <a:ext uri="{FF2B5EF4-FFF2-40B4-BE49-F238E27FC236}">
                <a16:creationId xmlns:a16="http://schemas.microsoft.com/office/drawing/2014/main" id="{8D284DD3-7C7E-433C-825A-1469D9445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139" y="1920240"/>
            <a:ext cx="3719391" cy="226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461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3254436" y="703527"/>
            <a:ext cx="2964180" cy="646331"/>
          </a:xfrm>
          <a:prstGeom prst="rect">
            <a:avLst/>
          </a:prstGeom>
          <a:solidFill>
            <a:srgbClr val="FFFF0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lvl="0" algn="ctr" defTabSz="685800">
              <a:buClrTx/>
              <a:defRPr/>
            </a:pPr>
            <a:r>
              <a:rPr lang="vi-VN" sz="3600" b="1">
                <a:solidFill>
                  <a:prstClr val="black"/>
                </a:solidFill>
                <a:latin typeface="Cambria" panose="02040503050406030204" pitchFamily="18" charset="0"/>
                <a:ea typeface="Cambria" panose="02040503050406030204" pitchFamily="18" charset="0"/>
                <a:cs typeface="Arial" panose="020B0604020202020204" pitchFamily="34" charset="0"/>
              </a:rPr>
              <a:t>tưởng tượng</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2" name="Rectangle 11"/>
          <p:cNvSpPr/>
          <p:nvPr/>
        </p:nvSpPr>
        <p:spPr>
          <a:xfrm>
            <a:off x="1357753" y="2034965"/>
            <a:ext cx="6757547" cy="1073570"/>
          </a:xfrm>
          <a:prstGeom prst="rect">
            <a:avLst/>
          </a:prstGeom>
          <a:solidFill>
            <a:sysClr val="window" lastClr="FFFFFF"/>
          </a:solidFill>
          <a:ln w="28575">
            <a:solidFill>
              <a:srgbClr val="98FF66"/>
            </a:solidFill>
            <a:prstDash val="dashDot"/>
          </a:ln>
        </p:spPr>
        <p:txBody>
          <a:bodyPr wrap="square" anchor="ctr">
            <a:spAutoFit/>
          </a:bodyPr>
          <a:lstStyle/>
          <a:p>
            <a:pPr lvl="0" algn="ctr" defTabSz="685800">
              <a:buClrTx/>
              <a:defRPr/>
            </a:pPr>
            <a:r>
              <a:rPr lang="vi-VN" sz="3200" i="1">
                <a:solidFill>
                  <a:srgbClr val="202122"/>
                </a:solidFill>
                <a:latin typeface="Cambria" panose="02040503050406030204" pitchFamily="18" charset="0"/>
                <a:ea typeface="Cambria" panose="02040503050406030204" pitchFamily="18" charset="0"/>
                <a:cs typeface="Arial" panose="020B0604020202020204" pitchFamily="34" charset="0"/>
              </a:rPr>
              <a:t>tạo ra trong trí hình ảnh những cái không có hoặc chưa có ở trước mắt</a:t>
            </a:r>
            <a:endPar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Tree>
    <p:extLst>
      <p:ext uri="{BB962C8B-B14F-4D97-AF65-F5344CB8AC3E}">
        <p14:creationId xmlns:p14="http://schemas.microsoft.com/office/powerpoint/2010/main" val="1687581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D16B4C-C58C-446D-9B9A-C0C8B66CFF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1553" y="35806"/>
            <a:ext cx="945944" cy="945944"/>
          </a:xfrm>
          <a:prstGeom prst="rect">
            <a:avLst/>
          </a:prstGeom>
        </p:spPr>
      </p:pic>
      <p:sp>
        <p:nvSpPr>
          <p:cNvPr id="3" name="Rectangle 2">
            <a:extLst>
              <a:ext uri="{FF2B5EF4-FFF2-40B4-BE49-F238E27FC236}">
                <a16:creationId xmlns:a16="http://schemas.microsoft.com/office/drawing/2014/main" id="{EE40F4EF-AA34-4D8F-8813-60DE167F9EBA}"/>
              </a:ext>
            </a:extLst>
          </p:cNvPr>
          <p:cNvSpPr/>
          <p:nvPr/>
        </p:nvSpPr>
        <p:spPr>
          <a:xfrm>
            <a:off x="-1053792" y="1575078"/>
            <a:ext cx="11351942" cy="337975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C9684"/>
              </a:solidFill>
              <a:effectLst/>
              <a:uLnTx/>
              <a:uFillTx/>
              <a:latin typeface="Arial"/>
              <a:ea typeface="+mn-ea"/>
              <a:cs typeface="+mn-cs"/>
              <a:sym typeface="Arial"/>
            </a:endParaRPr>
          </a:p>
        </p:txBody>
      </p:sp>
      <p:sp>
        <p:nvSpPr>
          <p:cNvPr id="4" name="Google Shape;1910;p31">
            <a:extLst>
              <a:ext uri="{FF2B5EF4-FFF2-40B4-BE49-F238E27FC236}">
                <a16:creationId xmlns:a16="http://schemas.microsoft.com/office/drawing/2014/main" id="{845B9236-E581-4DE6-987D-5F9EEFE9246D}"/>
              </a:ext>
            </a:extLst>
          </p:cNvPr>
          <p:cNvSpPr txBox="1">
            <a:spLocks/>
          </p:cNvSpPr>
          <p:nvPr/>
        </p:nvSpPr>
        <p:spPr>
          <a:xfrm>
            <a:off x="914015" y="717410"/>
            <a:ext cx="6464040"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r>
              <a:rPr kumimoji="0" lang="en-US" sz="5400" b="1" i="0" u="none" strike="noStrike" kern="0" cap="none" spc="0" normalizeH="0" baseline="0" noProof="0" dirty="0" err="1">
                <a:ln w="12700">
                  <a:solidFill>
                    <a:srgbClr val="FFFFFF"/>
                  </a:solidFill>
                </a:ln>
                <a:solidFill>
                  <a:srgbClr val="D34827"/>
                </a:solidFill>
                <a:effectLst/>
                <a:uLnTx/>
                <a:uFillTx/>
                <a:latin typeface="Times New Roman" panose="02020603050405020304" pitchFamily="18" charset="0"/>
                <a:cs typeface="Times New Roman" panose="02020603050405020304" pitchFamily="18" charset="0"/>
                <a:sym typeface="Chango"/>
              </a:rPr>
              <a:t>Luyện</a:t>
            </a:r>
            <a:r>
              <a:rPr kumimoji="0" lang="en-US" sz="5400" b="1" i="0" u="none" strike="noStrike" kern="0" cap="none" spc="0" normalizeH="0" baseline="0" noProof="0" dirty="0">
                <a:ln w="12700">
                  <a:solidFill>
                    <a:srgbClr val="FFFFFF"/>
                  </a:solidFill>
                </a:ln>
                <a:solidFill>
                  <a:srgbClr val="D34827"/>
                </a:solidFill>
                <a:effectLst/>
                <a:uLnTx/>
                <a:uFillTx/>
                <a:latin typeface="Times New Roman" panose="02020603050405020304" pitchFamily="18" charset="0"/>
                <a:cs typeface="Times New Roman" panose="02020603050405020304" pitchFamily="18" charset="0"/>
                <a:sym typeface="Chango"/>
              </a:rPr>
              <a:t> </a:t>
            </a:r>
            <a:r>
              <a:rPr kumimoji="0" lang="en-US" sz="5400" b="1" i="0" u="none" strike="noStrike" kern="0" cap="none" spc="0" normalizeH="0" baseline="0" noProof="0" dirty="0" err="1">
                <a:ln w="12700">
                  <a:solidFill>
                    <a:srgbClr val="FFFFFF"/>
                  </a:solidFill>
                </a:ln>
                <a:solidFill>
                  <a:srgbClr val="D34827"/>
                </a:solidFill>
                <a:effectLst/>
                <a:uLnTx/>
                <a:uFillTx/>
                <a:latin typeface="Times New Roman" panose="02020603050405020304" pitchFamily="18" charset="0"/>
                <a:cs typeface="Times New Roman" panose="02020603050405020304" pitchFamily="18" charset="0"/>
                <a:sym typeface="Chango"/>
              </a:rPr>
              <a:t>đọc</a:t>
            </a:r>
            <a:r>
              <a:rPr kumimoji="0" lang="en-US" sz="5400" b="1" i="0" u="none" strike="noStrike" kern="0" cap="none" spc="0" normalizeH="0" baseline="0" noProof="0" dirty="0">
                <a:ln w="12700">
                  <a:solidFill>
                    <a:srgbClr val="FFFFFF"/>
                  </a:solidFill>
                </a:ln>
                <a:solidFill>
                  <a:srgbClr val="D34827"/>
                </a:solidFill>
                <a:effectLst/>
                <a:uLnTx/>
                <a:uFillTx/>
                <a:latin typeface="Times New Roman" panose="02020603050405020304" pitchFamily="18" charset="0"/>
                <a:cs typeface="Times New Roman" panose="02020603050405020304" pitchFamily="18" charset="0"/>
                <a:sym typeface="Chango"/>
              </a:rPr>
              <a:t> </a:t>
            </a:r>
            <a:r>
              <a:rPr kumimoji="0" lang="en-US" sz="5400" b="1" i="0" u="none" strike="noStrike" kern="0" cap="none" spc="0" normalizeH="0" baseline="0" noProof="0" dirty="0" err="1">
                <a:ln w="12700">
                  <a:solidFill>
                    <a:srgbClr val="FFFFFF"/>
                  </a:solidFill>
                </a:ln>
                <a:solidFill>
                  <a:srgbClr val="D34827"/>
                </a:solidFill>
                <a:effectLst/>
                <a:uLnTx/>
                <a:uFillTx/>
                <a:latin typeface="Times New Roman" panose="02020603050405020304" pitchFamily="18" charset="0"/>
                <a:cs typeface="Times New Roman" panose="02020603050405020304" pitchFamily="18" charset="0"/>
                <a:sym typeface="Chango"/>
              </a:rPr>
              <a:t>câu</a:t>
            </a:r>
            <a:r>
              <a:rPr kumimoji="0" lang="en-US" sz="5400" b="1" i="0" u="none" strike="noStrike" kern="0" cap="none" spc="0" normalizeH="0" baseline="0" noProof="0" dirty="0">
                <a:ln w="12700">
                  <a:solidFill>
                    <a:srgbClr val="FFFFFF"/>
                  </a:solidFill>
                </a:ln>
                <a:solidFill>
                  <a:srgbClr val="D34827"/>
                </a:solidFill>
                <a:effectLst/>
                <a:uLnTx/>
                <a:uFillTx/>
                <a:latin typeface="Times New Roman" panose="02020603050405020304" pitchFamily="18" charset="0"/>
                <a:cs typeface="Times New Roman" panose="02020603050405020304" pitchFamily="18" charset="0"/>
                <a:sym typeface="Chango"/>
              </a:rPr>
              <a:t> </a:t>
            </a:r>
            <a:r>
              <a:rPr kumimoji="0" lang="en-US" sz="5400" b="1" i="0" u="none" strike="noStrike" kern="0" cap="none" spc="0" normalizeH="0" baseline="0" noProof="0" dirty="0" err="1">
                <a:ln w="12700">
                  <a:solidFill>
                    <a:srgbClr val="FFFFFF"/>
                  </a:solidFill>
                </a:ln>
                <a:solidFill>
                  <a:srgbClr val="D34827"/>
                </a:solidFill>
                <a:effectLst/>
                <a:uLnTx/>
                <a:uFillTx/>
                <a:latin typeface="Times New Roman" panose="02020603050405020304" pitchFamily="18" charset="0"/>
                <a:cs typeface="Times New Roman" panose="02020603050405020304" pitchFamily="18" charset="0"/>
                <a:sym typeface="Chango"/>
              </a:rPr>
              <a:t>dài</a:t>
            </a:r>
            <a:endParaRPr kumimoji="0" lang="en-US" sz="5400" b="1" i="0" u="none" strike="noStrike" kern="0" cap="none" spc="0" normalizeH="0" baseline="0" noProof="0" dirty="0">
              <a:ln w="12700">
                <a:solidFill>
                  <a:srgbClr val="FFFFFF"/>
                </a:solidFill>
              </a:ln>
              <a:solidFill>
                <a:srgbClr val="D34827"/>
              </a:solidFill>
              <a:effectLst/>
              <a:uLnTx/>
              <a:uFillTx/>
              <a:latin typeface="Times New Roman" panose="02020603050405020304" pitchFamily="18" charset="0"/>
              <a:cs typeface="Times New Roman" panose="02020603050405020304" pitchFamily="18" charset="0"/>
              <a:sym typeface="Chango"/>
            </a:endParaRPr>
          </a:p>
        </p:txBody>
      </p:sp>
      <p:sp>
        <p:nvSpPr>
          <p:cNvPr id="6" name="TextBox 5">
            <a:extLst>
              <a:ext uri="{FF2B5EF4-FFF2-40B4-BE49-F238E27FC236}">
                <a16:creationId xmlns:a16="http://schemas.microsoft.com/office/drawing/2014/main" id="{E443A1C6-C0BA-4770-80A4-07724147C0ED}"/>
              </a:ext>
            </a:extLst>
          </p:cNvPr>
          <p:cNvSpPr txBox="1"/>
          <p:nvPr/>
        </p:nvSpPr>
        <p:spPr>
          <a:xfrm>
            <a:off x="334536" y="1755373"/>
            <a:ext cx="857528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a:sym typeface="Arial"/>
              </a:rPr>
              <a:t>Sau cùng là Tuyết,</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a:t>
            </a:r>
            <a:r>
              <a:rPr kumimoji="0" lang="vi-VN" sz="3600" b="1" i="0" u="none" strike="noStrike" kern="0" cap="none"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a:sym typeface="Arial"/>
              </a:rPr>
              <a:t> nó cho tớ chồng bánh đa chưa nướng,</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a:t>
            </a:r>
            <a:r>
              <a:rPr kumimoji="0" lang="vi-VN" sz="3600" b="1" i="0" u="none" strike="noStrike" kern="0" cap="none"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a:sym typeface="Arial"/>
              </a:rPr>
              <a:t> dặn lên phố nướng ăn</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a:t>
            </a:r>
            <a:r>
              <a:rPr kumimoji="0" lang="vi-VN" sz="3600" b="1" i="0" u="none" strike="noStrike" kern="0" cap="none"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a:sym typeface="Arial"/>
              </a:rPr>
              <a:t> để nhớ</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a:t>
            </a:r>
            <a:r>
              <a:rPr kumimoji="0" lang="vi-VN" sz="3600" b="1" i="0" u="none" strike="noStrike" kern="0" cap="none"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a:sym typeface="Arial"/>
              </a:rPr>
              <a:t> mà về chơi với nhau.</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a:t>
            </a:r>
            <a:endParaRPr kumimoji="0" lang="en-US" sz="36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31459223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2"/>
                                        </p:tgtEl>
                                        <p:attrNameLst>
                                          <p:attrName>r</p:attrName>
                                        </p:attrNameLst>
                                      </p:cBhvr>
                                    </p:animRot>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C9B8B9-5AB9-4580-9DFC-95D2EEB5A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1553" y="35806"/>
            <a:ext cx="945944" cy="945944"/>
          </a:xfrm>
          <a:prstGeom prst="rect">
            <a:avLst/>
          </a:prstGeom>
        </p:spPr>
      </p:pic>
      <p:sp>
        <p:nvSpPr>
          <p:cNvPr id="3" name="Rectangle 2">
            <a:extLst>
              <a:ext uri="{FF2B5EF4-FFF2-40B4-BE49-F238E27FC236}">
                <a16:creationId xmlns:a16="http://schemas.microsoft.com/office/drawing/2014/main" id="{C8574752-2DD7-4629-BBC0-CB90FF52225F}"/>
              </a:ext>
            </a:extLst>
          </p:cNvPr>
          <p:cNvSpPr/>
          <p:nvPr/>
        </p:nvSpPr>
        <p:spPr>
          <a:xfrm>
            <a:off x="-1053792" y="1575078"/>
            <a:ext cx="11351942" cy="337975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C9684"/>
              </a:solidFill>
              <a:effectLst/>
              <a:uLnTx/>
              <a:uFillTx/>
              <a:latin typeface="Arial"/>
              <a:ea typeface="+mn-ea"/>
              <a:cs typeface="+mn-cs"/>
              <a:sym typeface="Arial"/>
            </a:endParaRPr>
          </a:p>
        </p:txBody>
      </p:sp>
      <p:sp>
        <p:nvSpPr>
          <p:cNvPr id="4" name="Google Shape;1910;p31">
            <a:extLst>
              <a:ext uri="{FF2B5EF4-FFF2-40B4-BE49-F238E27FC236}">
                <a16:creationId xmlns:a16="http://schemas.microsoft.com/office/drawing/2014/main" id="{F59CA20A-280F-4C21-BBF9-6D8906332CBB}"/>
              </a:ext>
            </a:extLst>
          </p:cNvPr>
          <p:cNvSpPr txBox="1">
            <a:spLocks/>
          </p:cNvSpPr>
          <p:nvPr/>
        </p:nvSpPr>
        <p:spPr>
          <a:xfrm>
            <a:off x="784415" y="629134"/>
            <a:ext cx="6464040"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r>
              <a:rPr kumimoji="0" lang="en-US" sz="5400" b="1" i="0" u="none" strike="noStrike" kern="0" cap="none" spc="0" normalizeH="0" baseline="0" noProof="0" dirty="0" err="1">
                <a:ln w="12700">
                  <a:solidFill>
                    <a:srgbClr val="FFFFFF"/>
                  </a:solidFill>
                </a:ln>
                <a:solidFill>
                  <a:srgbClr val="D34827"/>
                </a:solidFill>
                <a:effectLst/>
                <a:uLnTx/>
                <a:uFillTx/>
                <a:latin typeface="Times New Roman" panose="02020603050405020304" pitchFamily="18" charset="0"/>
                <a:cs typeface="Times New Roman" panose="02020603050405020304" pitchFamily="18" charset="0"/>
                <a:sym typeface="Chango"/>
              </a:rPr>
              <a:t>Luyện</a:t>
            </a:r>
            <a:r>
              <a:rPr kumimoji="0" lang="en-US" sz="5400" b="1" i="0" u="none" strike="noStrike" kern="0" cap="none" spc="0" normalizeH="0" baseline="0" noProof="0" dirty="0">
                <a:ln w="12700">
                  <a:solidFill>
                    <a:srgbClr val="FFFFFF"/>
                  </a:solidFill>
                </a:ln>
                <a:solidFill>
                  <a:srgbClr val="D34827"/>
                </a:solidFill>
                <a:effectLst/>
                <a:uLnTx/>
                <a:uFillTx/>
                <a:latin typeface="Times New Roman" panose="02020603050405020304" pitchFamily="18" charset="0"/>
                <a:cs typeface="Times New Roman" panose="02020603050405020304" pitchFamily="18" charset="0"/>
                <a:sym typeface="Chango"/>
              </a:rPr>
              <a:t> </a:t>
            </a:r>
            <a:r>
              <a:rPr kumimoji="0" lang="en-US" sz="5400" b="1" i="0" u="none" strike="noStrike" kern="0" cap="none" spc="0" normalizeH="0" baseline="0" noProof="0" dirty="0" err="1">
                <a:ln w="12700">
                  <a:solidFill>
                    <a:srgbClr val="FFFFFF"/>
                  </a:solidFill>
                </a:ln>
                <a:solidFill>
                  <a:srgbClr val="D34827"/>
                </a:solidFill>
                <a:effectLst/>
                <a:uLnTx/>
                <a:uFillTx/>
                <a:latin typeface="Times New Roman" panose="02020603050405020304" pitchFamily="18" charset="0"/>
                <a:cs typeface="Times New Roman" panose="02020603050405020304" pitchFamily="18" charset="0"/>
                <a:sym typeface="Chango"/>
              </a:rPr>
              <a:t>đọc</a:t>
            </a:r>
            <a:r>
              <a:rPr kumimoji="0" lang="en-US" sz="5400" b="1" i="0" u="none" strike="noStrike" kern="0" cap="none" spc="0" normalizeH="0" baseline="0" noProof="0" dirty="0">
                <a:ln w="12700">
                  <a:solidFill>
                    <a:srgbClr val="FFFFFF"/>
                  </a:solidFill>
                </a:ln>
                <a:solidFill>
                  <a:srgbClr val="D34827"/>
                </a:solidFill>
                <a:effectLst/>
                <a:uLnTx/>
                <a:uFillTx/>
                <a:latin typeface="Times New Roman" panose="02020603050405020304" pitchFamily="18" charset="0"/>
                <a:cs typeface="Times New Roman" panose="02020603050405020304" pitchFamily="18" charset="0"/>
                <a:sym typeface="Chango"/>
              </a:rPr>
              <a:t> </a:t>
            </a:r>
            <a:r>
              <a:rPr kumimoji="0" lang="en-US" sz="5400" b="1" i="0" u="none" strike="noStrike" kern="0" cap="none" spc="0" normalizeH="0" baseline="0" noProof="0" dirty="0" err="1">
                <a:ln w="12700">
                  <a:solidFill>
                    <a:srgbClr val="FFFFFF"/>
                  </a:solidFill>
                </a:ln>
                <a:solidFill>
                  <a:srgbClr val="D34827"/>
                </a:solidFill>
                <a:effectLst/>
                <a:uLnTx/>
                <a:uFillTx/>
                <a:latin typeface="Times New Roman" panose="02020603050405020304" pitchFamily="18" charset="0"/>
                <a:cs typeface="Times New Roman" panose="02020603050405020304" pitchFamily="18" charset="0"/>
                <a:sym typeface="Chango"/>
              </a:rPr>
              <a:t>câu</a:t>
            </a:r>
            <a:r>
              <a:rPr kumimoji="0" lang="en-US" sz="5400" b="1" i="0" u="none" strike="noStrike" kern="0" cap="none" spc="0" normalizeH="0" baseline="0" noProof="0" dirty="0">
                <a:ln w="12700">
                  <a:solidFill>
                    <a:srgbClr val="FFFFFF"/>
                  </a:solidFill>
                </a:ln>
                <a:solidFill>
                  <a:srgbClr val="D34827"/>
                </a:solidFill>
                <a:effectLst/>
                <a:uLnTx/>
                <a:uFillTx/>
                <a:latin typeface="Times New Roman" panose="02020603050405020304" pitchFamily="18" charset="0"/>
                <a:cs typeface="Times New Roman" panose="02020603050405020304" pitchFamily="18" charset="0"/>
                <a:sym typeface="Chango"/>
              </a:rPr>
              <a:t> </a:t>
            </a:r>
            <a:r>
              <a:rPr kumimoji="0" lang="en-US" sz="5400" b="1" i="0" u="none" strike="noStrike" kern="0" cap="none" spc="0" normalizeH="0" baseline="0" noProof="0" dirty="0" err="1">
                <a:ln w="12700">
                  <a:solidFill>
                    <a:srgbClr val="FFFFFF"/>
                  </a:solidFill>
                </a:ln>
                <a:solidFill>
                  <a:srgbClr val="D34827"/>
                </a:solidFill>
                <a:effectLst/>
                <a:uLnTx/>
                <a:uFillTx/>
                <a:latin typeface="Times New Roman" panose="02020603050405020304" pitchFamily="18" charset="0"/>
                <a:cs typeface="Times New Roman" panose="02020603050405020304" pitchFamily="18" charset="0"/>
                <a:sym typeface="Chango"/>
              </a:rPr>
              <a:t>dài</a:t>
            </a:r>
            <a:endParaRPr kumimoji="0" lang="en-US" sz="5400" b="1" i="0" u="none" strike="noStrike" kern="0" cap="none" spc="0" normalizeH="0" baseline="0" noProof="0" dirty="0">
              <a:ln w="12700">
                <a:solidFill>
                  <a:srgbClr val="FFFFFF"/>
                </a:solidFill>
              </a:ln>
              <a:solidFill>
                <a:srgbClr val="D34827"/>
              </a:solidFill>
              <a:effectLst/>
              <a:uLnTx/>
              <a:uFillTx/>
              <a:latin typeface="Times New Roman" panose="02020603050405020304" pitchFamily="18" charset="0"/>
              <a:cs typeface="Times New Roman" panose="02020603050405020304" pitchFamily="18" charset="0"/>
              <a:sym typeface="Chango"/>
            </a:endParaRPr>
          </a:p>
        </p:txBody>
      </p:sp>
      <p:sp>
        <p:nvSpPr>
          <p:cNvPr id="5" name="TextBox 4">
            <a:extLst>
              <a:ext uri="{FF2B5EF4-FFF2-40B4-BE49-F238E27FC236}">
                <a16:creationId xmlns:a16="http://schemas.microsoft.com/office/drawing/2014/main" id="{1166B4E4-0EAD-46EC-9D7C-7B1AF72A119C}"/>
              </a:ext>
            </a:extLst>
          </p:cNvPr>
          <p:cNvSpPr txBox="1"/>
          <p:nvPr/>
        </p:nvSpPr>
        <p:spPr>
          <a:xfrm>
            <a:off x="334536" y="1755373"/>
            <a:ext cx="8575287"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597000">
                    <a:lumMod val="50000"/>
                  </a:srgbClr>
                </a:solidFill>
                <a:effectLst/>
                <a:uLnTx/>
                <a:uFillTx/>
                <a:latin typeface="Cambria" panose="02040503050406030204" pitchFamily="18" charset="0"/>
                <a:ea typeface="Cambria" panose="02040503050406030204" pitchFamily="18" charset="0"/>
                <a:cs typeface="Arial"/>
                <a:sym typeface="Arial"/>
              </a:rPr>
              <a:t>Tớ chào các bạn</a:t>
            </a:r>
            <a:r>
              <a:rPr kumimoji="0" lang="vi-VN" sz="3600" b="1"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vi-VN" sz="3600" b="1" i="0" u="none" strike="noStrike" kern="0" cap="none" spc="0" normalizeH="0" baseline="0" noProof="0">
                <a:ln>
                  <a:noFill/>
                </a:ln>
                <a:solidFill>
                  <a:srgbClr val="597000">
                    <a:lumMod val="50000"/>
                  </a:srgbClr>
                </a:solidFill>
                <a:effectLst/>
                <a:uLnTx/>
                <a:uFillTx/>
                <a:latin typeface="Cambria" panose="02040503050406030204" pitchFamily="18" charset="0"/>
                <a:ea typeface="Cambria" panose="02040503050406030204" pitchFamily="18" charset="0"/>
                <a:cs typeface="Arial"/>
                <a:sym typeface="Arial"/>
              </a:rPr>
              <a:t>và hứa sẽ nhớ việc tập hợp sách</a:t>
            </a:r>
            <a:r>
              <a:rPr kumimoji="0" lang="vi-VN" sz="3600" b="1"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a:sym typeface="Arial"/>
              </a:rPr>
              <a:t>/</a:t>
            </a:r>
            <a:r>
              <a:rPr kumimoji="0" lang="vi-VN" sz="3600" b="1" i="0" u="none" strike="noStrike" kern="0" cap="none" spc="0" normalizeH="0" baseline="0" noProof="0">
                <a:ln>
                  <a:noFill/>
                </a:ln>
                <a:solidFill>
                  <a:srgbClr val="597000">
                    <a:lumMod val="50000"/>
                  </a:srgbClr>
                </a:solidFill>
                <a:effectLst/>
                <a:uLnTx/>
                <a:uFillTx/>
                <a:latin typeface="Cambria" panose="02040503050406030204" pitchFamily="18" charset="0"/>
                <a:ea typeface="Cambria" panose="02040503050406030204" pitchFamily="18" charset="0"/>
                <a:cs typeface="Arial"/>
                <a:sym typeface="Arial"/>
              </a:rPr>
              <a:t> để gửi về</a:t>
            </a:r>
            <a:r>
              <a:rPr kumimoji="0" lang="vi-VN" sz="3600" b="1"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vi-VN" sz="3600" b="1" i="0" u="none" strike="noStrike" kern="0" cap="none" spc="0" normalizeH="0" baseline="0" noProof="0">
                <a:ln>
                  <a:noFill/>
                </a:ln>
                <a:solidFill>
                  <a:srgbClr val="597000">
                    <a:lumMod val="50000"/>
                  </a:srgbClr>
                </a:solidFill>
                <a:effectLst/>
                <a:uLnTx/>
                <a:uFillTx/>
                <a:latin typeface="Cambria" panose="02040503050406030204" pitchFamily="18" charset="0"/>
                <a:ea typeface="Cambria" panose="02040503050406030204" pitchFamily="18" charset="0"/>
                <a:cs typeface="Arial"/>
                <a:sym typeface="Arial"/>
              </a:rPr>
              <a:t>làm tủ sách ở đình làng.</a:t>
            </a:r>
            <a:r>
              <a:rPr kumimoji="0" lang="vi-VN" sz="3600" b="1"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a:sym typeface="Arial"/>
              </a:rPr>
              <a:t>/</a:t>
            </a:r>
            <a:r>
              <a:rPr kumimoji="0" lang="en-US" sz="3600" b="1"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a:sym typeface="Arial"/>
              </a:rPr>
              <a:t>/</a:t>
            </a:r>
            <a:endParaRPr kumimoji="0" lang="en-US" sz="3600" b="0" i="0" u="none" strike="noStrike" kern="0" cap="none" spc="0" normalizeH="0" baseline="0" noProof="0">
              <a:ln>
                <a:noFill/>
              </a:ln>
              <a:solidFill>
                <a:srgbClr val="FF0000"/>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1973920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CCFDB1-77DF-4F9C-9465-103D264FAC19}"/>
              </a:ext>
            </a:extLst>
          </p:cNvPr>
          <p:cNvPicPr>
            <a:picLocks noChangeAspect="1"/>
          </p:cNvPicPr>
          <p:nvPr/>
        </p:nvPicPr>
        <p:blipFill>
          <a:blip r:embed="rId3"/>
          <a:stretch>
            <a:fillRect/>
          </a:stretch>
        </p:blipFill>
        <p:spPr>
          <a:xfrm>
            <a:off x="1208996" y="955477"/>
            <a:ext cx="6886029" cy="1632346"/>
          </a:xfrm>
          <a:prstGeom prst="rect">
            <a:avLst/>
          </a:prstGeom>
        </p:spPr>
      </p:pic>
    </p:spTree>
    <p:extLst>
      <p:ext uri="{BB962C8B-B14F-4D97-AF65-F5344CB8AC3E}">
        <p14:creationId xmlns:p14="http://schemas.microsoft.com/office/powerpoint/2010/main" val="45082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Nhóm 17">
            <a:extLst>
              <a:ext uri="{FF2B5EF4-FFF2-40B4-BE49-F238E27FC236}">
                <a16:creationId xmlns:a16="http://schemas.microsoft.com/office/drawing/2014/main" id="{6622643C-E614-414B-B583-5265E0E323FF}"/>
              </a:ext>
            </a:extLst>
          </p:cNvPr>
          <p:cNvGrpSpPr/>
          <p:nvPr/>
        </p:nvGrpSpPr>
        <p:grpSpPr>
          <a:xfrm>
            <a:off x="-183448" y="1630134"/>
            <a:ext cx="7678559" cy="3784745"/>
            <a:chOff x="9237841" y="5559633"/>
            <a:chExt cx="7678559" cy="3784745"/>
          </a:xfrm>
        </p:grpSpPr>
        <p:pic>
          <p:nvPicPr>
            <p:cNvPr id="7" name="Picture 2">
              <a:extLst>
                <a:ext uri="{FF2B5EF4-FFF2-40B4-BE49-F238E27FC236}">
                  <a16:creationId xmlns:a16="http://schemas.microsoft.com/office/drawing/2014/main" id="{4D170ADC-0087-431D-94A0-FEC147980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7841" y="6363053"/>
              <a:ext cx="2981325" cy="2981325"/>
            </a:xfrm>
            <a:prstGeom prst="rect">
              <a:avLst/>
            </a:prstGeom>
            <a:noFill/>
            <a:extLst>
              <a:ext uri="{909E8E84-426E-40DD-AFC4-6F175D3DCCD1}">
                <a14:hiddenFill xmlns:a14="http://schemas.microsoft.com/office/drawing/2010/main">
                  <a:solidFill>
                    <a:srgbClr val="FFFFFF"/>
                  </a:solidFill>
                </a14:hiddenFill>
              </a:ext>
            </a:extLst>
          </p:spPr>
        </p:pic>
        <p:sp>
          <p:nvSpPr>
            <p:cNvPr id="11" name="Bong bóng Ý nghĩ: Hình đám mây 15">
              <a:extLst>
                <a:ext uri="{FF2B5EF4-FFF2-40B4-BE49-F238E27FC236}">
                  <a16:creationId xmlns:a16="http://schemas.microsoft.com/office/drawing/2014/main" id="{950D6D7C-0842-4BC9-90B4-DCBF80767C28}"/>
                </a:ext>
              </a:extLst>
            </p:cNvPr>
            <p:cNvSpPr/>
            <p:nvPr/>
          </p:nvSpPr>
          <p:spPr>
            <a:xfrm>
              <a:off x="11734800" y="5559633"/>
              <a:ext cx="5181600" cy="2286000"/>
            </a:xfrm>
            <a:prstGeom prst="cloudCallout">
              <a:avLst>
                <a:gd name="adj1" fmla="val -58801"/>
                <a:gd name="adj2" fmla="val 180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Hình ảnh 16" descr="Ảnh có chứa tạo dáng, nhóm, búp bê, dòng&#10;&#10;Mô tả được tạo tự động">
              <a:extLst>
                <a:ext uri="{FF2B5EF4-FFF2-40B4-BE49-F238E27FC236}">
                  <a16:creationId xmlns:a16="http://schemas.microsoft.com/office/drawing/2014/main" id="{44003D5A-501E-4651-A93C-DC695FC3C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8192" y="5593030"/>
              <a:ext cx="3028829" cy="1976946"/>
            </a:xfrm>
            <a:prstGeom prst="rect">
              <a:avLst/>
            </a:prstGeom>
          </p:spPr>
        </p:pic>
      </p:grpSp>
      <p:pic>
        <p:nvPicPr>
          <p:cNvPr id="9" name="图片 8" descr="图形用户界面&#10;&#10;中度可信度描述已自动生成">
            <a:extLst>
              <a:ext uri="{FF2B5EF4-FFF2-40B4-BE49-F238E27FC236}">
                <a16:creationId xmlns:a16="http://schemas.microsoft.com/office/drawing/2014/main" id="{BD9EC7D9-35EA-4832-A9B5-A43A89B1E6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560" b="39441"/>
          <a:stretch/>
        </p:blipFill>
        <p:spPr>
          <a:xfrm>
            <a:off x="389419" y="217610"/>
            <a:ext cx="861179" cy="869761"/>
          </a:xfrm>
          <a:prstGeom prst="rect">
            <a:avLst/>
          </a:prstGeom>
        </p:spPr>
      </p:pic>
      <p:sp>
        <p:nvSpPr>
          <p:cNvPr id="10" name="矩形 9">
            <a:extLst>
              <a:ext uri="{FF2B5EF4-FFF2-40B4-BE49-F238E27FC236}">
                <a16:creationId xmlns:a16="http://schemas.microsoft.com/office/drawing/2014/main" id="{22477271-066C-49DF-AC78-4C8F3989FB20}"/>
              </a:ext>
            </a:extLst>
          </p:cNvPr>
          <p:cNvSpPr/>
          <p:nvPr/>
        </p:nvSpPr>
        <p:spPr>
          <a:xfrm>
            <a:off x="542768" y="410116"/>
            <a:ext cx="574196" cy="507831"/>
          </a:xfrm>
          <a:prstGeom prst="rect">
            <a:avLst/>
          </a:prstGeom>
        </p:spPr>
        <p:txBody>
          <a:bodyPr wrap="none">
            <a:spAutoFit/>
          </a:bodyPr>
          <a:lstStyle/>
          <a:p>
            <a:pPr defTabSz="685800">
              <a:buClrTx/>
              <a:defRPr/>
            </a:pPr>
            <a:r>
              <a:rPr lang="en-US" altLang="zh-CN" sz="2700" kern="1200" dirty="0">
                <a:solidFill>
                  <a:srgbClr val="1D7C26"/>
                </a:solidFill>
                <a:latin typeface="#9Slide07 Koni" pitchFamily="2" charset="0"/>
                <a:ea typeface="字魂131号-酷乐潮玩体" panose="00000500000000000000" pitchFamily="2" charset="-122"/>
                <a:cs typeface="+mn-cs"/>
                <a:sym typeface="Arial" panose="020B0604020202020204" pitchFamily="34" charset="0"/>
              </a:rPr>
              <a:t>01</a:t>
            </a:r>
            <a:endParaRPr lang="zh-CN" altLang="en-US" sz="2700" kern="1200" dirty="0">
              <a:solidFill>
                <a:srgbClr val="1D7C26"/>
              </a:solidFill>
              <a:latin typeface="#9Slide07 Koni" pitchFamily="2" charset="0"/>
              <a:ea typeface="字魂131号-酷乐潮玩体" panose="00000500000000000000" pitchFamily="2" charset="-122"/>
              <a:cs typeface="+mn-cs"/>
              <a:sym typeface="Arial" panose="020B0604020202020204" pitchFamily="34" charset="0"/>
            </a:endParaRPr>
          </a:p>
        </p:txBody>
      </p:sp>
      <p:sp>
        <p:nvSpPr>
          <p:cNvPr id="8" name="矩形 1">
            <a:extLst>
              <a:ext uri="{FF2B5EF4-FFF2-40B4-BE49-F238E27FC236}">
                <a16:creationId xmlns:a16="http://schemas.microsoft.com/office/drawing/2014/main" id="{57A260DE-DA38-4E32-AEA8-4EE7358C10F9}"/>
              </a:ext>
            </a:extLst>
          </p:cNvPr>
          <p:cNvSpPr/>
          <p:nvPr/>
        </p:nvSpPr>
        <p:spPr>
          <a:xfrm>
            <a:off x="1403948" y="410115"/>
            <a:ext cx="7197284" cy="507831"/>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defTabSz="685800">
              <a:buClrTx/>
            </a:pPr>
            <a:r>
              <a:rPr lang="vi-VN" sz="2700" kern="1200">
                <a:solidFill>
                  <a:srgbClr val="404CA8"/>
                </a:solidFill>
                <a:latin typeface="Cambria" panose="02040503050406030204" pitchFamily="18" charset="0"/>
                <a:ea typeface="Cambria" panose="02040503050406030204" pitchFamily="18" charset="0"/>
              </a:rPr>
              <a:t>Kết thúc kì nghỉ hè ở quê, bạn nhỏ tiếc điều gì?</a:t>
            </a:r>
            <a:endParaRPr lang="vi-VN" sz="2700" kern="1200" dirty="0">
              <a:solidFill>
                <a:srgbClr val="404CA8"/>
              </a:solidFill>
              <a:latin typeface="Cambria" panose="02040503050406030204" pitchFamily="18" charset="0"/>
              <a:ea typeface="Cambria" panose="02040503050406030204" pitchFamily="18" charset="0"/>
            </a:endParaRPr>
          </a:p>
        </p:txBody>
      </p:sp>
      <p:sp>
        <p:nvSpPr>
          <p:cNvPr id="5" name="Rectangle 4"/>
          <p:cNvSpPr/>
          <p:nvPr/>
        </p:nvSpPr>
        <p:spPr>
          <a:xfrm>
            <a:off x="2045970" y="1757019"/>
            <a:ext cx="6463822" cy="1938992"/>
          </a:xfrm>
          <a:prstGeom prst="rect">
            <a:avLst/>
          </a:prstGeom>
          <a:solidFill>
            <a:schemeClr val="accent4">
              <a:lumMod val="20000"/>
              <a:lumOff val="80000"/>
            </a:schemeClr>
          </a:solidFill>
          <a:ln w="57150">
            <a:solidFill>
              <a:schemeClr val="tx1"/>
            </a:solidFill>
          </a:ln>
        </p:spPr>
        <p:txBody>
          <a:bodyPr wrap="square">
            <a:spAutoFit/>
          </a:bodyPr>
          <a:lstStyle/>
          <a:p>
            <a:pPr algn="ctr" defTabSz="685800">
              <a:buClrTx/>
            </a:pPr>
            <a:endParaRPr lang="en-US" sz="3000" kern="1200">
              <a:solidFill>
                <a:prstClr val="black"/>
              </a:solidFill>
              <a:latin typeface="Cambria" panose="02040503050406030204" pitchFamily="18" charset="0"/>
              <a:ea typeface="Cambria" panose="02040503050406030204" pitchFamily="18" charset="0"/>
              <a:cs typeface="+mn-cs"/>
            </a:endParaRPr>
          </a:p>
          <a:p>
            <a:pPr algn="ctr" defTabSz="685800">
              <a:buClrTx/>
            </a:pPr>
            <a:r>
              <a:rPr lang="vi-VN" sz="3000" kern="1200">
                <a:solidFill>
                  <a:prstClr val="black"/>
                </a:solidFill>
                <a:latin typeface="Cambria" panose="02040503050406030204" pitchFamily="18" charset="0"/>
                <a:ea typeface="Cambria" panose="02040503050406030204" pitchFamily="18" charset="0"/>
                <a:cs typeface="+mn-cs"/>
              </a:rPr>
              <a:t>Kết thúc kì nghỉ hè ở quê, bạn nhỏ tiếc những ngày hè trôi qua nhanh quá.</a:t>
            </a:r>
            <a:endParaRPr lang="en-US" sz="3000" kern="1200">
              <a:solidFill>
                <a:prstClr val="black"/>
              </a:solidFill>
              <a:latin typeface="Cambria" panose="02040503050406030204" pitchFamily="18" charset="0"/>
              <a:ea typeface="Cambria" panose="02040503050406030204" pitchFamily="18" charset="0"/>
              <a:cs typeface="+mn-cs"/>
            </a:endParaRPr>
          </a:p>
          <a:p>
            <a:pPr algn="ctr" defTabSz="685800">
              <a:buClrTx/>
            </a:pPr>
            <a:endParaRPr lang="en-US" sz="3000" kern="1200" dirty="0">
              <a:solidFill>
                <a:prstClr val="black"/>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8474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图形用户界面&#10;&#10;中度可信度描述已自动生成">
            <a:extLst>
              <a:ext uri="{FF2B5EF4-FFF2-40B4-BE49-F238E27FC236}">
                <a16:creationId xmlns:a16="http://schemas.microsoft.com/office/drawing/2014/main" id="{BD9EC7D9-35EA-4832-A9B5-A43A89B1E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698029" y="308509"/>
            <a:ext cx="970751" cy="869761"/>
          </a:xfrm>
          <a:prstGeom prst="rect">
            <a:avLst/>
          </a:prstGeom>
        </p:spPr>
      </p:pic>
      <p:sp>
        <p:nvSpPr>
          <p:cNvPr id="10" name="矩形 9">
            <a:extLst>
              <a:ext uri="{FF2B5EF4-FFF2-40B4-BE49-F238E27FC236}">
                <a16:creationId xmlns:a16="http://schemas.microsoft.com/office/drawing/2014/main" id="{22477271-066C-49DF-AC78-4C8F3989FB20}"/>
              </a:ext>
            </a:extLst>
          </p:cNvPr>
          <p:cNvSpPr/>
          <p:nvPr/>
        </p:nvSpPr>
        <p:spPr>
          <a:xfrm>
            <a:off x="863984" y="478501"/>
            <a:ext cx="601447" cy="507831"/>
          </a:xfrm>
          <a:prstGeom prst="rect">
            <a:avLst/>
          </a:prstGeom>
        </p:spPr>
        <p:txBody>
          <a:bodyPr wrap="none">
            <a:spAutoFit/>
          </a:bodyPr>
          <a:lstStyle/>
          <a:p>
            <a:pPr defTabSz="685800">
              <a:buClrTx/>
              <a:defRPr/>
            </a:pPr>
            <a:r>
              <a:rPr lang="en-US" altLang="zh-CN" sz="2700" kern="1200" dirty="0">
                <a:solidFill>
                  <a:srgbClr val="FFB366"/>
                </a:solidFill>
                <a:latin typeface="#9Slide07 Koni" pitchFamily="2" charset="0"/>
                <a:ea typeface="字魂131号-酷乐潮玩体" panose="00000500000000000000" pitchFamily="2" charset="-122"/>
                <a:cs typeface="+mn-cs"/>
                <a:sym typeface="Arial" panose="020B0604020202020204" pitchFamily="34" charset="0"/>
              </a:rPr>
              <a:t>02</a:t>
            </a:r>
            <a:endParaRPr lang="zh-CN" altLang="en-US" sz="2700" kern="1200" dirty="0">
              <a:solidFill>
                <a:srgbClr val="FFB366"/>
              </a:solidFill>
              <a:latin typeface="#9Slide07 Koni" pitchFamily="2" charset="0"/>
              <a:ea typeface="字魂131号-酷乐潮玩体" panose="00000500000000000000" pitchFamily="2" charset="-122"/>
              <a:cs typeface="+mn-cs"/>
              <a:sym typeface="Arial" panose="020B0604020202020204" pitchFamily="34" charset="0"/>
            </a:endParaRPr>
          </a:p>
        </p:txBody>
      </p:sp>
      <p:sp>
        <p:nvSpPr>
          <p:cNvPr id="8" name="矩形 1">
            <a:extLst>
              <a:ext uri="{FF2B5EF4-FFF2-40B4-BE49-F238E27FC236}">
                <a16:creationId xmlns:a16="http://schemas.microsoft.com/office/drawing/2014/main" id="{57A260DE-DA38-4E32-AEA8-4EE7358C10F9}"/>
              </a:ext>
            </a:extLst>
          </p:cNvPr>
          <p:cNvSpPr/>
          <p:nvPr/>
        </p:nvSpPr>
        <p:spPr>
          <a:xfrm>
            <a:off x="1584416" y="454850"/>
            <a:ext cx="7178583" cy="1107996"/>
          </a:xfrm>
          <a:prstGeom prst="rect">
            <a:avLst/>
          </a:prstGeom>
          <a:solidFill>
            <a:schemeClr val="bg1"/>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defTabSz="685800">
              <a:buClrTx/>
            </a:pPr>
            <a:r>
              <a:rPr lang="vi-VN" sz="3300" b="1" kern="1200">
                <a:solidFill>
                  <a:prstClr val="black"/>
                </a:solidFill>
                <a:latin typeface="Cambria" panose="02040503050406030204" pitchFamily="18" charset="0"/>
                <a:ea typeface="Cambria" panose="02040503050406030204" pitchFamily="18" charset="0"/>
              </a:rPr>
              <a:t>Những chi tiết nào cho thấy ông bà và cô Lâm rất yêu quý con cháu?</a:t>
            </a:r>
            <a:endParaRPr lang="vi-VN" sz="3300" b="1" kern="1200" dirty="0">
              <a:solidFill>
                <a:prstClr val="black"/>
              </a:solidFill>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368F0D30-40A8-43BC-B338-1ADB7CE2B294}"/>
              </a:ext>
            </a:extLst>
          </p:cNvPr>
          <p:cNvSpPr/>
          <p:nvPr/>
        </p:nvSpPr>
        <p:spPr>
          <a:xfrm>
            <a:off x="863984" y="1814005"/>
            <a:ext cx="7598292" cy="2308324"/>
          </a:xfrm>
          <a:prstGeom prst="rect">
            <a:avLst/>
          </a:prstGeom>
          <a:solidFill>
            <a:schemeClr val="accent4">
              <a:lumMod val="20000"/>
              <a:lumOff val="80000"/>
            </a:schemeClr>
          </a:solidFill>
          <a:ln w="57150">
            <a:solidFill>
              <a:schemeClr val="tx1"/>
            </a:solidFill>
          </a:ln>
        </p:spPr>
        <p:txBody>
          <a:bodyPr wrap="square">
            <a:spAutoFit/>
          </a:bodyPr>
          <a:lstStyle/>
          <a:p>
            <a:pPr marL="685800" lvl="0" indent="-685800">
              <a:buClrTx/>
              <a:buFont typeface="Wingdings" panose="05000000000000000000" pitchFamily="2" charset="2"/>
              <a:buChar char="Ø"/>
            </a:pPr>
            <a:r>
              <a:rPr lang="en-US" sz="3600" kern="1200">
                <a:ln w="0"/>
                <a:solidFill>
                  <a:prstClr val="black"/>
                </a:solidFill>
                <a:latin typeface="Calibri"/>
                <a:ea typeface="+mn-ea"/>
                <a:cs typeface="+mn-cs"/>
              </a:rPr>
              <a:t>Ông bà ôm bạn nhỏ, dặn dò hè năm sau nhớ về.</a:t>
            </a:r>
          </a:p>
          <a:p>
            <a:pPr marL="685800" lvl="0" indent="-685800">
              <a:buClrTx/>
              <a:buFont typeface="Wingdings" panose="05000000000000000000" pitchFamily="2" charset="2"/>
              <a:buChar char="Ø"/>
            </a:pPr>
            <a:r>
              <a:rPr lang="en-US" sz="3600" kern="1200">
                <a:ln w="0"/>
                <a:solidFill>
                  <a:prstClr val="black"/>
                </a:solidFill>
                <a:latin typeface="Calibri"/>
                <a:ea typeface="+mn-ea"/>
                <a:cs typeface="+mn-cs"/>
              </a:rPr>
              <a:t>Ông bà cùng cô Lâm bịn rịn tiễn bố mẹ, anh em bạn nhỏ ra đầu ngõ. </a:t>
            </a:r>
            <a:endParaRPr lang="vi-VN" sz="3600" kern="1200">
              <a:ln w="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3362467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5B94335-844F-4CD7-83C7-4CB1ED72ECFF}"/>
              </a:ext>
            </a:extLst>
          </p:cNvPr>
          <p:cNvSpPr/>
          <p:nvPr/>
        </p:nvSpPr>
        <p:spPr>
          <a:xfrm>
            <a:off x="297180" y="274320"/>
            <a:ext cx="8515350" cy="46915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图形用户界面&#10;&#10;中度可信度描述已自动生成">
            <a:extLst>
              <a:ext uri="{FF2B5EF4-FFF2-40B4-BE49-F238E27FC236}">
                <a16:creationId xmlns:a16="http://schemas.microsoft.com/office/drawing/2014/main" id="{BD9EC7D9-35EA-4832-A9B5-A43A89B1E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707253" y="485336"/>
            <a:ext cx="891540" cy="869761"/>
          </a:xfrm>
          <a:prstGeom prst="rect">
            <a:avLst/>
          </a:prstGeom>
        </p:spPr>
      </p:pic>
      <p:sp>
        <p:nvSpPr>
          <p:cNvPr id="10" name="矩形 9">
            <a:extLst>
              <a:ext uri="{FF2B5EF4-FFF2-40B4-BE49-F238E27FC236}">
                <a16:creationId xmlns:a16="http://schemas.microsoft.com/office/drawing/2014/main" id="{22477271-066C-49DF-AC78-4C8F3989FB20}"/>
              </a:ext>
            </a:extLst>
          </p:cNvPr>
          <p:cNvSpPr/>
          <p:nvPr/>
        </p:nvSpPr>
        <p:spPr>
          <a:xfrm>
            <a:off x="863787" y="662599"/>
            <a:ext cx="611065" cy="507831"/>
          </a:xfrm>
          <a:prstGeom prst="rect">
            <a:avLst/>
          </a:prstGeom>
        </p:spPr>
        <p:txBody>
          <a:bodyPr wrap="none">
            <a:spAutoFit/>
          </a:bodyPr>
          <a:lstStyle/>
          <a:p>
            <a:pPr defTabSz="685800">
              <a:buClrTx/>
              <a:defRPr/>
            </a:pPr>
            <a:r>
              <a:rPr lang="en-US" altLang="zh-CN" sz="2700" kern="1200" dirty="0">
                <a:solidFill>
                  <a:srgbClr val="FEBC3E"/>
                </a:solidFill>
                <a:latin typeface="#9Slide07 Koni" pitchFamily="2" charset="0"/>
                <a:ea typeface="字魂131号-酷乐潮玩体" panose="00000500000000000000" pitchFamily="2" charset="-122"/>
                <a:cs typeface="+mn-cs"/>
                <a:sym typeface="Arial" panose="020B0604020202020204" pitchFamily="34" charset="0"/>
              </a:rPr>
              <a:t>03</a:t>
            </a:r>
            <a:endParaRPr lang="zh-CN" altLang="en-US" sz="2700" kern="1200" dirty="0">
              <a:solidFill>
                <a:srgbClr val="FEBC3E"/>
              </a:solidFill>
              <a:latin typeface="#9Slide07 Koni" pitchFamily="2" charset="0"/>
              <a:ea typeface="字魂131号-酷乐潮玩体" panose="00000500000000000000" pitchFamily="2" charset="-122"/>
              <a:cs typeface="+mn-cs"/>
              <a:sym typeface="Arial" panose="020B0604020202020204" pitchFamily="34" charset="0"/>
            </a:endParaRPr>
          </a:p>
        </p:txBody>
      </p:sp>
      <p:sp>
        <p:nvSpPr>
          <p:cNvPr id="8" name="矩形 1">
            <a:extLst>
              <a:ext uri="{FF2B5EF4-FFF2-40B4-BE49-F238E27FC236}">
                <a16:creationId xmlns:a16="http://schemas.microsoft.com/office/drawing/2014/main" id="{57A260DE-DA38-4E32-AEA8-4EE7358C10F9}"/>
              </a:ext>
            </a:extLst>
          </p:cNvPr>
          <p:cNvSpPr/>
          <p:nvPr/>
        </p:nvSpPr>
        <p:spPr>
          <a:xfrm>
            <a:off x="1584416" y="454850"/>
            <a:ext cx="6839495" cy="923330"/>
          </a:xfrm>
          <a:prstGeom prst="rect">
            <a:avLst/>
          </a:prstGeom>
          <a:solidFill>
            <a:schemeClr val="bg1"/>
          </a:solidFill>
          <a:ln w="38100">
            <a:solidFill>
              <a:srgbClr val="5D6D42"/>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defTabSz="685800">
              <a:buClrTx/>
            </a:pPr>
            <a:r>
              <a:rPr lang="vi-VN" sz="2700" b="1" kern="1200">
                <a:solidFill>
                  <a:schemeClr val="tx1"/>
                </a:solidFill>
                <a:latin typeface="Cambria" panose="02040503050406030204" pitchFamily="18" charset="0"/>
                <a:ea typeface="Cambria" panose="02040503050406030204" pitchFamily="18" charset="0"/>
              </a:rPr>
              <a:t>Mỗi người bạn tặng cho bạn nhỏ món quà gì? Những món quà ấy thể hiện điều gì?</a:t>
            </a:r>
            <a:endParaRPr lang="vi-VN" sz="2700" b="1" kern="1200" dirty="0">
              <a:solidFill>
                <a:schemeClr val="tx1"/>
              </a:solidFill>
              <a:latin typeface="Cambria" panose="02040503050406030204" pitchFamily="18" charset="0"/>
              <a:ea typeface="Cambria" panose="02040503050406030204" pitchFamily="18" charset="0"/>
            </a:endParaRPr>
          </a:p>
        </p:txBody>
      </p:sp>
      <p:grpSp>
        <p:nvGrpSpPr>
          <p:cNvPr id="33" name="Nhóm 23">
            <a:extLst>
              <a:ext uri="{FF2B5EF4-FFF2-40B4-BE49-F238E27FC236}">
                <a16:creationId xmlns:a16="http://schemas.microsoft.com/office/drawing/2014/main" id="{06994D66-D891-40FB-B14C-3CD6F8AF271B}"/>
              </a:ext>
            </a:extLst>
          </p:cNvPr>
          <p:cNvGrpSpPr/>
          <p:nvPr/>
        </p:nvGrpSpPr>
        <p:grpSpPr>
          <a:xfrm>
            <a:off x="1285480" y="1461211"/>
            <a:ext cx="949739" cy="1308695"/>
            <a:chOff x="9561047" y="3211911"/>
            <a:chExt cx="1899477" cy="2617389"/>
          </a:xfrm>
        </p:grpSpPr>
        <p:pic>
          <p:nvPicPr>
            <p:cNvPr id="34" name="Picture 2">
              <a:extLst>
                <a:ext uri="{FF2B5EF4-FFF2-40B4-BE49-F238E27FC236}">
                  <a16:creationId xmlns:a16="http://schemas.microsoft.com/office/drawing/2014/main" id="{EB5EFED9-30C9-461D-A8F0-F8C6B9E67A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047" y="3211911"/>
              <a:ext cx="1899477" cy="1957388"/>
            </a:xfrm>
            <a:prstGeom prst="rect">
              <a:avLst/>
            </a:prstGeom>
            <a:noFill/>
            <a:extLst>
              <a:ext uri="{909E8E84-426E-40DD-AFC4-6F175D3DCCD1}">
                <a14:hiddenFill xmlns:a14="http://schemas.microsoft.com/office/drawing/2010/main">
                  <a:solidFill>
                    <a:srgbClr val="FFFFFF"/>
                  </a:solidFill>
                </a14:hiddenFill>
              </a:ext>
            </a:extLst>
          </p:spPr>
        </p:pic>
        <p:sp>
          <p:nvSpPr>
            <p:cNvPr id="35" name="Hình chữ nhật: Góc Tròn 19">
              <a:extLst>
                <a:ext uri="{FF2B5EF4-FFF2-40B4-BE49-F238E27FC236}">
                  <a16:creationId xmlns:a16="http://schemas.microsoft.com/office/drawing/2014/main" id="{3FC9C84B-C1FC-495A-AFA3-D7CE636CD48B}"/>
                </a:ext>
              </a:extLst>
            </p:cNvPr>
            <p:cNvSpPr/>
            <p:nvPr/>
          </p:nvSpPr>
          <p:spPr>
            <a:xfrm>
              <a:off x="9561047" y="5289567"/>
              <a:ext cx="1849597" cy="53973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1600" b="1" kern="1200">
                  <a:solidFill>
                    <a:prstClr val="white"/>
                  </a:solidFill>
                  <a:latin typeface="Arial" panose="020B0604020202020204" pitchFamily="34" charset="0"/>
                  <a:cs typeface="Arial" panose="020B0604020202020204" pitchFamily="34" charset="0"/>
                </a:rPr>
                <a:t>ĐIỆP</a:t>
              </a:r>
              <a:endParaRPr lang="vi-VN" sz="1600" b="1" kern="1200">
                <a:solidFill>
                  <a:prstClr val="white"/>
                </a:solidFill>
                <a:latin typeface="Arial" panose="020B0604020202020204" pitchFamily="34" charset="0"/>
                <a:cs typeface="Arial" panose="020B0604020202020204" pitchFamily="34" charset="0"/>
              </a:endParaRPr>
            </a:p>
          </p:txBody>
        </p:sp>
      </p:grpSp>
      <p:grpSp>
        <p:nvGrpSpPr>
          <p:cNvPr id="36" name="Nhóm 24">
            <a:extLst>
              <a:ext uri="{FF2B5EF4-FFF2-40B4-BE49-F238E27FC236}">
                <a16:creationId xmlns:a16="http://schemas.microsoft.com/office/drawing/2014/main" id="{F4FF0DE2-9589-4DA9-827F-BD9841DDDA62}"/>
              </a:ext>
            </a:extLst>
          </p:cNvPr>
          <p:cNvGrpSpPr/>
          <p:nvPr/>
        </p:nvGrpSpPr>
        <p:grpSpPr>
          <a:xfrm>
            <a:off x="3299181" y="1562692"/>
            <a:ext cx="924799" cy="1224709"/>
            <a:chOff x="12006449" y="3379883"/>
            <a:chExt cx="1849597" cy="2449417"/>
          </a:xfrm>
        </p:grpSpPr>
        <p:pic>
          <p:nvPicPr>
            <p:cNvPr id="37" name="Picture 4">
              <a:extLst>
                <a:ext uri="{FF2B5EF4-FFF2-40B4-BE49-F238E27FC236}">
                  <a16:creationId xmlns:a16="http://schemas.microsoft.com/office/drawing/2014/main" id="{79AAB9CB-2977-4611-BDE6-26942937A8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06449" y="3379883"/>
              <a:ext cx="1691601" cy="1774795"/>
            </a:xfrm>
            <a:prstGeom prst="rect">
              <a:avLst/>
            </a:prstGeom>
            <a:noFill/>
            <a:extLst>
              <a:ext uri="{909E8E84-426E-40DD-AFC4-6F175D3DCCD1}">
                <a14:hiddenFill xmlns:a14="http://schemas.microsoft.com/office/drawing/2010/main">
                  <a:solidFill>
                    <a:srgbClr val="FFFFFF"/>
                  </a:solidFill>
                </a14:hiddenFill>
              </a:ext>
            </a:extLst>
          </p:spPr>
        </p:pic>
        <p:sp>
          <p:nvSpPr>
            <p:cNvPr id="38" name="Hình chữ nhật: Góc Tròn 20">
              <a:extLst>
                <a:ext uri="{FF2B5EF4-FFF2-40B4-BE49-F238E27FC236}">
                  <a16:creationId xmlns:a16="http://schemas.microsoft.com/office/drawing/2014/main" id="{AAF4B9DC-F94C-4A1A-B47E-D7AF4FA9AB52}"/>
                </a:ext>
              </a:extLst>
            </p:cNvPr>
            <p:cNvSpPr/>
            <p:nvPr/>
          </p:nvSpPr>
          <p:spPr>
            <a:xfrm>
              <a:off x="12006449" y="5289567"/>
              <a:ext cx="1849597" cy="53973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1600" b="1" kern="1200">
                  <a:solidFill>
                    <a:prstClr val="white"/>
                  </a:solidFill>
                  <a:latin typeface="Arial" panose="020B0604020202020204" pitchFamily="34" charset="0"/>
                  <a:cs typeface="Arial" panose="020B0604020202020204" pitchFamily="34" charset="0"/>
                </a:rPr>
                <a:t>VĂN</a:t>
              </a:r>
              <a:endParaRPr lang="vi-VN" sz="1600" b="1" kern="1200">
                <a:solidFill>
                  <a:prstClr val="white"/>
                </a:solidFill>
                <a:latin typeface="Arial" panose="020B0604020202020204" pitchFamily="34" charset="0"/>
                <a:cs typeface="Arial" panose="020B0604020202020204" pitchFamily="34" charset="0"/>
              </a:endParaRPr>
            </a:p>
          </p:txBody>
        </p:sp>
      </p:grpSp>
      <p:grpSp>
        <p:nvGrpSpPr>
          <p:cNvPr id="39" name="Nhóm 25">
            <a:extLst>
              <a:ext uri="{FF2B5EF4-FFF2-40B4-BE49-F238E27FC236}">
                <a16:creationId xmlns:a16="http://schemas.microsoft.com/office/drawing/2014/main" id="{054BF088-6323-451A-9623-59ACA5609A2C}"/>
              </a:ext>
            </a:extLst>
          </p:cNvPr>
          <p:cNvGrpSpPr/>
          <p:nvPr/>
        </p:nvGrpSpPr>
        <p:grpSpPr>
          <a:xfrm>
            <a:off x="5053716" y="1450222"/>
            <a:ext cx="1080630" cy="1363713"/>
            <a:chOff x="13909385" y="3101875"/>
            <a:chExt cx="2161259" cy="2727425"/>
          </a:xfrm>
        </p:grpSpPr>
        <p:pic>
          <p:nvPicPr>
            <p:cNvPr id="40" name="Picture 6">
              <a:extLst>
                <a:ext uri="{FF2B5EF4-FFF2-40B4-BE49-F238E27FC236}">
                  <a16:creationId xmlns:a16="http://schemas.microsoft.com/office/drawing/2014/main" id="{3CAF38EB-3008-41CD-AB99-91586DFF09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09385" y="3101875"/>
              <a:ext cx="2161259" cy="2027227"/>
            </a:xfrm>
            <a:prstGeom prst="rect">
              <a:avLst/>
            </a:prstGeom>
            <a:noFill/>
            <a:extLst>
              <a:ext uri="{909E8E84-426E-40DD-AFC4-6F175D3DCCD1}">
                <a14:hiddenFill xmlns:a14="http://schemas.microsoft.com/office/drawing/2010/main">
                  <a:solidFill>
                    <a:srgbClr val="FFFFFF"/>
                  </a:solidFill>
                </a14:hiddenFill>
              </a:ext>
            </a:extLst>
          </p:spPr>
        </p:pic>
        <p:sp>
          <p:nvSpPr>
            <p:cNvPr id="41" name="Hình chữ nhật: Góc Tròn 21">
              <a:extLst>
                <a:ext uri="{FF2B5EF4-FFF2-40B4-BE49-F238E27FC236}">
                  <a16:creationId xmlns:a16="http://schemas.microsoft.com/office/drawing/2014/main" id="{1911B6CD-F3D2-4DEF-A4A0-F8521368D229}"/>
                </a:ext>
              </a:extLst>
            </p:cNvPr>
            <p:cNvSpPr/>
            <p:nvPr/>
          </p:nvSpPr>
          <p:spPr>
            <a:xfrm>
              <a:off x="13958984" y="5289567"/>
              <a:ext cx="1849597" cy="53973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1600" b="1" kern="1200">
                  <a:solidFill>
                    <a:prstClr val="white"/>
                  </a:solidFill>
                  <a:latin typeface="Arial" panose="020B0604020202020204" pitchFamily="34" charset="0"/>
                  <a:cs typeface="Arial" panose="020B0604020202020204" pitchFamily="34" charset="0"/>
                </a:rPr>
                <a:t>LÊ</a:t>
              </a:r>
              <a:endParaRPr lang="vi-VN" sz="1600" b="1" kern="1200">
                <a:solidFill>
                  <a:prstClr val="white"/>
                </a:solidFill>
                <a:latin typeface="Arial" panose="020B0604020202020204" pitchFamily="34" charset="0"/>
                <a:cs typeface="Arial" panose="020B0604020202020204" pitchFamily="34" charset="0"/>
              </a:endParaRPr>
            </a:p>
          </p:txBody>
        </p:sp>
      </p:grpSp>
      <p:grpSp>
        <p:nvGrpSpPr>
          <p:cNvPr id="42" name="Nhóm 26">
            <a:extLst>
              <a:ext uri="{FF2B5EF4-FFF2-40B4-BE49-F238E27FC236}">
                <a16:creationId xmlns:a16="http://schemas.microsoft.com/office/drawing/2014/main" id="{20C3A2B6-767B-420B-B8AB-A135F5A0AE9C}"/>
              </a:ext>
            </a:extLst>
          </p:cNvPr>
          <p:cNvGrpSpPr/>
          <p:nvPr/>
        </p:nvGrpSpPr>
        <p:grpSpPr>
          <a:xfrm>
            <a:off x="6988882" y="1484131"/>
            <a:ext cx="1081413" cy="1355112"/>
            <a:chOff x="15546823" y="3119076"/>
            <a:chExt cx="2162825" cy="2710224"/>
          </a:xfrm>
        </p:grpSpPr>
        <p:pic>
          <p:nvPicPr>
            <p:cNvPr id="43" name="Picture 8">
              <a:extLst>
                <a:ext uri="{FF2B5EF4-FFF2-40B4-BE49-F238E27FC236}">
                  <a16:creationId xmlns:a16="http://schemas.microsoft.com/office/drawing/2014/main" id="{58E14FA3-3F10-435F-B329-CC59BB2541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46823" y="3119076"/>
              <a:ext cx="2069502" cy="2024424"/>
            </a:xfrm>
            <a:prstGeom prst="rect">
              <a:avLst/>
            </a:prstGeom>
            <a:noFill/>
            <a:extLst>
              <a:ext uri="{909E8E84-426E-40DD-AFC4-6F175D3DCCD1}">
                <a14:hiddenFill xmlns:a14="http://schemas.microsoft.com/office/drawing/2010/main">
                  <a:solidFill>
                    <a:srgbClr val="FFFFFF"/>
                  </a:solidFill>
                </a14:hiddenFill>
              </a:ext>
            </a:extLst>
          </p:spPr>
        </p:pic>
        <p:sp>
          <p:nvSpPr>
            <p:cNvPr id="44" name="Hình chữ nhật: Góc Tròn 22">
              <a:extLst>
                <a:ext uri="{FF2B5EF4-FFF2-40B4-BE49-F238E27FC236}">
                  <a16:creationId xmlns:a16="http://schemas.microsoft.com/office/drawing/2014/main" id="{739630C6-272E-457D-BBD4-8FA942A156E9}"/>
                </a:ext>
              </a:extLst>
            </p:cNvPr>
            <p:cNvSpPr/>
            <p:nvPr/>
          </p:nvSpPr>
          <p:spPr>
            <a:xfrm>
              <a:off x="15860051" y="5289567"/>
              <a:ext cx="1849597" cy="53973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1600" b="1" kern="1200">
                  <a:solidFill>
                    <a:prstClr val="white"/>
                  </a:solidFill>
                  <a:latin typeface="Arial" panose="020B0604020202020204" pitchFamily="34" charset="0"/>
                  <a:cs typeface="Arial" panose="020B0604020202020204" pitchFamily="34" charset="0"/>
                </a:rPr>
                <a:t>TUYẾT</a:t>
              </a:r>
              <a:endParaRPr lang="vi-VN" sz="1600" b="1" kern="1200">
                <a:solidFill>
                  <a:prstClr val="white"/>
                </a:solidFill>
                <a:latin typeface="Arial" panose="020B0604020202020204" pitchFamily="34" charset="0"/>
                <a:cs typeface="Arial" panose="020B0604020202020204" pitchFamily="34" charset="0"/>
              </a:endParaRPr>
            </a:p>
          </p:txBody>
        </p:sp>
      </p:grpSp>
      <p:pic>
        <p:nvPicPr>
          <p:cNvPr id="45" name="Picture 10">
            <a:extLst>
              <a:ext uri="{FF2B5EF4-FFF2-40B4-BE49-F238E27FC236}">
                <a16:creationId xmlns:a16="http://schemas.microsoft.com/office/drawing/2014/main" id="{BAD508CF-45EE-46D2-99DE-7E29FF5782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1862" y="2917006"/>
            <a:ext cx="936974" cy="72125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a:extLst>
              <a:ext uri="{FF2B5EF4-FFF2-40B4-BE49-F238E27FC236}">
                <a16:creationId xmlns:a16="http://schemas.microsoft.com/office/drawing/2014/main" id="{62CAD886-B669-4F7F-815A-3BCD67ACFEF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87766" y="2921045"/>
            <a:ext cx="747628" cy="74762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4">
            <a:extLst>
              <a:ext uri="{FF2B5EF4-FFF2-40B4-BE49-F238E27FC236}">
                <a16:creationId xmlns:a16="http://schemas.microsoft.com/office/drawing/2014/main" id="{DC9A4B6E-BA13-42DE-A080-2FA61D4330B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676" t="18849" r="13148" b="29202"/>
          <a:stretch/>
        </p:blipFill>
        <p:spPr bwMode="auto">
          <a:xfrm>
            <a:off x="5247182" y="3121101"/>
            <a:ext cx="652633" cy="45099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a:extLst>
              <a:ext uri="{FF2B5EF4-FFF2-40B4-BE49-F238E27FC236}">
                <a16:creationId xmlns:a16="http://schemas.microsoft.com/office/drawing/2014/main" id="{5462F24A-CF94-4695-87E1-A3013A78DFD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1397" r="9520"/>
          <a:stretch/>
        </p:blipFill>
        <p:spPr bwMode="auto">
          <a:xfrm>
            <a:off x="7140619" y="2926766"/>
            <a:ext cx="855615" cy="609188"/>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98923992-9892-4BA0-98A2-ACAC54517AF1}"/>
              </a:ext>
            </a:extLst>
          </p:cNvPr>
          <p:cNvSpPr/>
          <p:nvPr/>
        </p:nvSpPr>
        <p:spPr>
          <a:xfrm>
            <a:off x="725875" y="3749889"/>
            <a:ext cx="7861113" cy="1015663"/>
          </a:xfrm>
          <a:prstGeom prst="rect">
            <a:avLst/>
          </a:prstGeom>
          <a:solidFill>
            <a:schemeClr val="accent4">
              <a:lumMod val="20000"/>
              <a:lumOff val="80000"/>
            </a:schemeClr>
          </a:solidFill>
          <a:ln w="57150">
            <a:solidFill>
              <a:schemeClr val="tx1"/>
            </a:solidFill>
          </a:ln>
        </p:spPr>
        <p:txBody>
          <a:bodyPr wrap="square">
            <a:spAutoFit/>
          </a:bodyPr>
          <a:lstStyle/>
          <a:p>
            <a:pPr algn="ctr" defTabSz="685800">
              <a:buClrTx/>
            </a:pPr>
            <a:r>
              <a:rPr lang="vi-VN" sz="3000" kern="1200">
                <a:solidFill>
                  <a:prstClr val="black"/>
                </a:solidFill>
                <a:latin typeface="Cambria" panose="02040503050406030204" pitchFamily="18" charset="0"/>
                <a:ea typeface="Cambria" panose="02040503050406030204" pitchFamily="18" charset="0"/>
                <a:cs typeface="+mn-cs"/>
              </a:rPr>
              <a:t>Những món quà quê bình dị nhưng chứa nhiều tình cảm chân thành của các bạn nhỏ. </a:t>
            </a:r>
          </a:p>
        </p:txBody>
      </p:sp>
    </p:spTree>
    <p:extLst>
      <p:ext uri="{BB962C8B-B14F-4D97-AF65-F5344CB8AC3E}">
        <p14:creationId xmlns:p14="http://schemas.microsoft.com/office/powerpoint/2010/main" val="71803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animEffect transition="in" filter="fade">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p:cTn id="34" dur="500" fill="hold"/>
                                        <p:tgtEl>
                                          <p:spTgt spid="46"/>
                                        </p:tgtEl>
                                        <p:attrNameLst>
                                          <p:attrName>ppt_w</p:attrName>
                                        </p:attrNameLst>
                                      </p:cBhvr>
                                      <p:tavLst>
                                        <p:tav tm="0">
                                          <p:val>
                                            <p:fltVal val="0"/>
                                          </p:val>
                                        </p:tav>
                                        <p:tav tm="100000">
                                          <p:val>
                                            <p:strVal val="#ppt_w"/>
                                          </p:val>
                                        </p:tav>
                                      </p:tavLst>
                                    </p:anim>
                                    <p:anim calcmode="lin" valueType="num">
                                      <p:cBhvr>
                                        <p:cTn id="35" dur="500" fill="hold"/>
                                        <p:tgtEl>
                                          <p:spTgt spid="46"/>
                                        </p:tgtEl>
                                        <p:attrNameLst>
                                          <p:attrName>ppt_h</p:attrName>
                                        </p:attrNameLst>
                                      </p:cBhvr>
                                      <p:tavLst>
                                        <p:tav tm="0">
                                          <p:val>
                                            <p:fltVal val="0"/>
                                          </p:val>
                                        </p:tav>
                                        <p:tav tm="100000">
                                          <p:val>
                                            <p:strVal val="#ppt_h"/>
                                          </p:val>
                                        </p:tav>
                                      </p:tavLst>
                                    </p:anim>
                                    <p:animEffect transition="in" filter="fade">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1000"/>
                                        <p:tgtEl>
                                          <p:spTgt spid="39"/>
                                        </p:tgtEl>
                                      </p:cBhvr>
                                    </p:animEffect>
                                    <p:anim calcmode="lin" valueType="num">
                                      <p:cBhvr>
                                        <p:cTn id="42" dur="1000" fill="hold"/>
                                        <p:tgtEl>
                                          <p:spTgt spid="39"/>
                                        </p:tgtEl>
                                        <p:attrNameLst>
                                          <p:attrName>ppt_x</p:attrName>
                                        </p:attrNameLst>
                                      </p:cBhvr>
                                      <p:tavLst>
                                        <p:tav tm="0">
                                          <p:val>
                                            <p:strVal val="#ppt_x"/>
                                          </p:val>
                                        </p:tav>
                                        <p:tav tm="100000">
                                          <p:val>
                                            <p:strVal val="#ppt_x"/>
                                          </p:val>
                                        </p:tav>
                                      </p:tavLst>
                                    </p:anim>
                                    <p:anim calcmode="lin" valueType="num">
                                      <p:cBhvr>
                                        <p:cTn id="43" dur="1000" fill="hold"/>
                                        <p:tgtEl>
                                          <p:spTgt spid="39"/>
                                        </p:tgtEl>
                                        <p:attrNameLst>
                                          <p:attrName>ppt_y</p:attrName>
                                        </p:attrNameLst>
                                      </p:cBhvr>
                                      <p:tavLst>
                                        <p:tav tm="0">
                                          <p:val>
                                            <p:strVal val="#ppt_y+.1"/>
                                          </p:val>
                                        </p:tav>
                                        <p:tav tm="100000">
                                          <p:val>
                                            <p:strVal val="#ppt_y"/>
                                          </p:val>
                                        </p:tav>
                                      </p:tavLst>
                                    </p:anim>
                                  </p:childTnLst>
                                </p:cTn>
                              </p:par>
                              <p:par>
                                <p:cTn id="44" presetID="53" presetClass="entr" presetSubtype="16"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 calcmode="lin" valueType="num">
                                      <p:cBhvr>
                                        <p:cTn id="46" dur="500" fill="hold"/>
                                        <p:tgtEl>
                                          <p:spTgt spid="47"/>
                                        </p:tgtEl>
                                        <p:attrNameLst>
                                          <p:attrName>ppt_w</p:attrName>
                                        </p:attrNameLst>
                                      </p:cBhvr>
                                      <p:tavLst>
                                        <p:tav tm="0">
                                          <p:val>
                                            <p:fltVal val="0"/>
                                          </p:val>
                                        </p:tav>
                                        <p:tav tm="100000">
                                          <p:val>
                                            <p:strVal val="#ppt_w"/>
                                          </p:val>
                                        </p:tav>
                                      </p:tavLst>
                                    </p:anim>
                                    <p:anim calcmode="lin" valueType="num">
                                      <p:cBhvr>
                                        <p:cTn id="47" dur="500" fill="hold"/>
                                        <p:tgtEl>
                                          <p:spTgt spid="47"/>
                                        </p:tgtEl>
                                        <p:attrNameLst>
                                          <p:attrName>ppt_h</p:attrName>
                                        </p:attrNameLst>
                                      </p:cBhvr>
                                      <p:tavLst>
                                        <p:tav tm="0">
                                          <p:val>
                                            <p:fltVal val="0"/>
                                          </p:val>
                                        </p:tav>
                                        <p:tav tm="100000">
                                          <p:val>
                                            <p:strVal val="#ppt_h"/>
                                          </p:val>
                                        </p:tav>
                                      </p:tavLst>
                                    </p:anim>
                                    <p:animEffect transition="in" filter="fade">
                                      <p:cBhvr>
                                        <p:cTn id="48" dur="500"/>
                                        <p:tgtEl>
                                          <p:spTgt spid="4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par>
                                <p:cTn id="56" presetID="53" presetClass="entr" presetSubtype="16"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p:cTn id="58" dur="500" fill="hold"/>
                                        <p:tgtEl>
                                          <p:spTgt spid="48"/>
                                        </p:tgtEl>
                                        <p:attrNameLst>
                                          <p:attrName>ppt_w</p:attrName>
                                        </p:attrNameLst>
                                      </p:cBhvr>
                                      <p:tavLst>
                                        <p:tav tm="0">
                                          <p:val>
                                            <p:fltVal val="0"/>
                                          </p:val>
                                        </p:tav>
                                        <p:tav tm="100000">
                                          <p:val>
                                            <p:strVal val="#ppt_w"/>
                                          </p:val>
                                        </p:tav>
                                      </p:tavLst>
                                    </p:anim>
                                    <p:anim calcmode="lin" valueType="num">
                                      <p:cBhvr>
                                        <p:cTn id="59" dur="500" fill="hold"/>
                                        <p:tgtEl>
                                          <p:spTgt spid="48"/>
                                        </p:tgtEl>
                                        <p:attrNameLst>
                                          <p:attrName>ppt_h</p:attrName>
                                        </p:attrNameLst>
                                      </p:cBhvr>
                                      <p:tavLst>
                                        <p:tav tm="0">
                                          <p:val>
                                            <p:fltVal val="0"/>
                                          </p:val>
                                        </p:tav>
                                        <p:tav tm="100000">
                                          <p:val>
                                            <p:strVal val="#ppt_h"/>
                                          </p:val>
                                        </p:tav>
                                      </p:tavLst>
                                    </p:anim>
                                    <p:animEffect transition="in" filter="fade">
                                      <p:cBhvr>
                                        <p:cTn id="60" dur="500"/>
                                        <p:tgtEl>
                                          <p:spTgt spid="4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barn(inVertical)">
                                      <p:cBhvr>
                                        <p:cTn id="6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EDB2A4C-EA85-4673-AC23-11CBDC444793}"/>
              </a:ext>
            </a:extLst>
          </p:cNvPr>
          <p:cNvGrpSpPr/>
          <p:nvPr/>
        </p:nvGrpSpPr>
        <p:grpSpPr>
          <a:xfrm rot="1870030">
            <a:off x="497818" y="89192"/>
            <a:ext cx="6491015" cy="3734114"/>
            <a:chOff x="395171" y="1322568"/>
            <a:chExt cx="5761177" cy="3309969"/>
          </a:xfrm>
        </p:grpSpPr>
        <p:sp>
          <p:nvSpPr>
            <p:cNvPr id="9" name="Freeform: Shape 8">
              <a:extLst>
                <a:ext uri="{FF2B5EF4-FFF2-40B4-BE49-F238E27FC236}">
                  <a16:creationId xmlns:a16="http://schemas.microsoft.com/office/drawing/2014/main" id="{6470771B-AC65-4121-916D-FCAF4D658A9B}"/>
                </a:ext>
              </a:extLst>
            </p:cNvPr>
            <p:cNvSpPr/>
            <p:nvPr/>
          </p:nvSpPr>
          <p:spPr>
            <a:xfrm rot="19314337" flipV="1">
              <a:off x="395171" y="1322568"/>
              <a:ext cx="5761177" cy="3309969"/>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CE2C8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11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10" name="Google Shape;1984;p32">
              <a:extLst>
                <a:ext uri="{FF2B5EF4-FFF2-40B4-BE49-F238E27FC236}">
                  <a16:creationId xmlns:a16="http://schemas.microsoft.com/office/drawing/2014/main" id="{DBF559C2-10D4-447C-AB35-4F207B8BA91A}"/>
                </a:ext>
              </a:extLst>
            </p:cNvPr>
            <p:cNvSpPr txBox="1">
              <a:spLocks/>
            </p:cNvSpPr>
            <p:nvPr/>
          </p:nvSpPr>
          <p:spPr>
            <a:xfrm rot="19720554">
              <a:off x="1214605" y="2037814"/>
              <a:ext cx="4876418" cy="725652"/>
            </a:xfrm>
            <a:prstGeom prst="rect">
              <a:avLst/>
            </a:prstGeom>
          </p:spPr>
          <p:txBody>
            <a:bodyPr spcFirstLastPara="1" vert="horz" wrap="square" lIns="91425" tIns="91425" rIns="91425" bIns="91425" rtlCol="0" anchor="ctr" anchorCtr="0">
              <a:noAutofit/>
              <a:scene3d>
                <a:camera prst="orthographicFront"/>
                <a:lightRig rig="soft" dir="t">
                  <a:rot lat="0" lon="0" rev="15600000"/>
                </a:lightRig>
              </a:scene3d>
              <a:sp3d extrusionH="57150" prstMaterial="softEdge">
                <a:bevelT w="25400" h="38100"/>
              </a:sp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effectLst/>
                  <a:uLnTx/>
                  <a:uFillTx/>
                  <a:latin typeface="Arial" panose="020B0604020202020204" pitchFamily="34" charset="0"/>
                  <a:cs typeface="Arial" panose="020B0604020202020204" pitchFamily="34" charset="0"/>
                  <a:sym typeface="Arial"/>
                </a:rPr>
                <a:t>N</a:t>
              </a:r>
              <a:r>
                <a:rPr kumimoji="0" lang="vi-VN" sz="2800" b="1" i="0" u="none" strike="noStrike" kern="1200" cap="none" spc="0" normalizeH="0" baseline="0" noProof="0">
                  <a:ln/>
                  <a:effectLst/>
                  <a:uLnTx/>
                  <a:uFillTx/>
                  <a:latin typeface="Arial" panose="020B0604020202020204" pitchFamily="34" charset="0"/>
                  <a:cs typeface="Arial" panose="020B0604020202020204" pitchFamily="34" charset="0"/>
                  <a:sym typeface="Arial"/>
                </a:rPr>
                <a:t>êu cách hiểu hoặc suy nghĩ </a:t>
              </a:r>
              <a:r>
                <a:rPr kumimoji="0" lang="en-US" sz="2800" b="1" i="0" u="none" strike="noStrike" kern="1200" cap="none" spc="0" normalizeH="0" baseline="0" noProof="0">
                  <a:ln/>
                  <a:effectLst/>
                  <a:uLnTx/>
                  <a:uFillTx/>
                  <a:latin typeface="Arial" panose="020B0604020202020204" pitchFamily="34" charset="0"/>
                  <a:cs typeface="Arial" panose="020B0604020202020204" pitchFamily="34" charset="0"/>
                  <a:sym typeface="Arial"/>
                </a:rPr>
                <a:t>của em </a:t>
              </a:r>
              <a:r>
                <a:rPr kumimoji="0" lang="vi-VN" sz="2800" b="1" i="0" u="none" strike="noStrike" kern="1200" cap="none" spc="0" normalizeH="0" baseline="0" noProof="0">
                  <a:ln/>
                  <a:effectLst/>
                  <a:uLnTx/>
                  <a:uFillTx/>
                  <a:latin typeface="Arial" panose="020B0604020202020204" pitchFamily="34" charset="0"/>
                  <a:cs typeface="Arial" panose="020B0604020202020204" pitchFamily="34" charset="0"/>
                  <a:sym typeface="Arial"/>
                </a:rPr>
                <a:t>về tên chủ điểm</a:t>
              </a:r>
              <a:endParaRPr kumimoji="0" lang="en-US" sz="2800" b="1" i="0" u="none" strike="noStrike" kern="1200" cap="none" spc="0" normalizeH="0" baseline="0" noProof="0">
                <a:ln/>
                <a:effectLst/>
                <a:uLnTx/>
                <a:uFillTx/>
                <a:latin typeface="Arial" panose="020B0604020202020204" pitchFamily="34" charset="0"/>
                <a:cs typeface="Arial" panose="020B0604020202020204" pitchFamily="34" charset="0"/>
                <a:sym typeface="Arial"/>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0" lang="vi-VN" sz="2800" b="1" i="0" u="none" strike="noStrike" kern="1200" cap="none" spc="0" normalizeH="0" baseline="0" noProof="0">
                  <a:ln/>
                  <a:solidFill>
                    <a:srgbClr val="FF0000"/>
                  </a:solidFill>
                  <a:effectLst/>
                  <a:uLnTx/>
                  <a:uFillTx/>
                  <a:latin typeface="Arial" panose="020B0604020202020204" pitchFamily="34" charset="0"/>
                  <a:cs typeface="Arial" panose="020B0604020202020204" pitchFamily="34" charset="0"/>
                  <a:sym typeface="Arial"/>
                </a:rPr>
                <a:t> “Tuổi nhỏ làm việc nhỏ”. </a:t>
              </a:r>
            </a:p>
          </p:txBody>
        </p:sp>
      </p:grpSp>
      <p:pic>
        <p:nvPicPr>
          <p:cNvPr id="11" name="Picture 6" descr="Question Mark Gif posted by John Simpson">
            <a:extLst>
              <a:ext uri="{FF2B5EF4-FFF2-40B4-BE49-F238E27FC236}">
                <a16:creationId xmlns:a16="http://schemas.microsoft.com/office/drawing/2014/main" id="{C12B84C2-153E-4CA9-8085-8EF094E97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2195" y="2525822"/>
            <a:ext cx="2331720" cy="18385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56FE0C-8A40-4A8D-9D26-A5867838A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770" y="2560461"/>
            <a:ext cx="1374455" cy="1374455"/>
          </a:xfrm>
          <a:prstGeom prst="rect">
            <a:avLst/>
          </a:prstGeom>
        </p:spPr>
      </p:pic>
    </p:spTree>
    <p:extLst>
      <p:ext uri="{BB962C8B-B14F-4D97-AF65-F5344CB8AC3E}">
        <p14:creationId xmlns:p14="http://schemas.microsoft.com/office/powerpoint/2010/main" val="4234289259"/>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图形用户界面&#10;&#10;中度可信度描述已自动生成">
            <a:extLst>
              <a:ext uri="{FF2B5EF4-FFF2-40B4-BE49-F238E27FC236}">
                <a16:creationId xmlns:a16="http://schemas.microsoft.com/office/drawing/2014/main" id="{BD9EC7D9-35EA-4832-A9B5-A43A89B1E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17601" y="518599"/>
            <a:ext cx="1227841" cy="1005401"/>
          </a:xfrm>
          <a:prstGeom prst="rect">
            <a:avLst/>
          </a:prstGeom>
        </p:spPr>
      </p:pic>
      <p:sp>
        <p:nvSpPr>
          <p:cNvPr id="10" name="矩形 9">
            <a:extLst>
              <a:ext uri="{FF2B5EF4-FFF2-40B4-BE49-F238E27FC236}">
                <a16:creationId xmlns:a16="http://schemas.microsoft.com/office/drawing/2014/main" id="{22477271-066C-49DF-AC78-4C8F3989FB20}"/>
              </a:ext>
            </a:extLst>
          </p:cNvPr>
          <p:cNvSpPr/>
          <p:nvPr/>
        </p:nvSpPr>
        <p:spPr>
          <a:xfrm>
            <a:off x="389813" y="763187"/>
            <a:ext cx="630301" cy="507831"/>
          </a:xfrm>
          <a:prstGeom prst="rect">
            <a:avLst/>
          </a:prstGeom>
        </p:spPr>
        <p:txBody>
          <a:bodyPr wrap="none">
            <a:spAutoFit/>
          </a:bodyPr>
          <a:lstStyle/>
          <a:p>
            <a:pPr defTabSz="685800">
              <a:buClrTx/>
              <a:defRPr/>
            </a:pPr>
            <a:r>
              <a:rPr lang="en-US" altLang="zh-CN" sz="2700" kern="1200" dirty="0">
                <a:solidFill>
                  <a:srgbClr val="0070C0"/>
                </a:solidFill>
                <a:latin typeface="#9Slide07 Koni" pitchFamily="2" charset="0"/>
                <a:ea typeface="字魂131号-酷乐潮玩体" panose="00000500000000000000" pitchFamily="2" charset="-122"/>
                <a:cs typeface="+mn-cs"/>
                <a:sym typeface="Arial" panose="020B0604020202020204" pitchFamily="34" charset="0"/>
              </a:rPr>
              <a:t>04</a:t>
            </a:r>
            <a:endParaRPr lang="zh-CN" altLang="en-US" sz="2700" kern="1200" dirty="0">
              <a:solidFill>
                <a:srgbClr val="0070C0"/>
              </a:solidFill>
              <a:latin typeface="#9Slide07 Koni" pitchFamily="2" charset="0"/>
              <a:ea typeface="字魂131号-酷乐潮玩体" panose="00000500000000000000" pitchFamily="2" charset="-122"/>
              <a:cs typeface="+mn-cs"/>
              <a:sym typeface="Arial" panose="020B0604020202020204" pitchFamily="34" charset="0"/>
            </a:endParaRPr>
          </a:p>
        </p:txBody>
      </p:sp>
      <p:sp>
        <p:nvSpPr>
          <p:cNvPr id="8" name="矩形 1">
            <a:extLst>
              <a:ext uri="{FF2B5EF4-FFF2-40B4-BE49-F238E27FC236}">
                <a16:creationId xmlns:a16="http://schemas.microsoft.com/office/drawing/2014/main" id="{57A260DE-DA38-4E32-AEA8-4EE7358C10F9}"/>
              </a:ext>
            </a:extLst>
          </p:cNvPr>
          <p:cNvSpPr/>
          <p:nvPr/>
        </p:nvSpPr>
        <p:spPr>
          <a:xfrm>
            <a:off x="1245442" y="360507"/>
            <a:ext cx="7734300" cy="1015663"/>
          </a:xfrm>
          <a:prstGeom prst="rect">
            <a:avLst/>
          </a:prstGeom>
          <a:solidFill>
            <a:schemeClr val="bg1"/>
          </a:solidFill>
          <a:ln w="38100">
            <a:solidFill>
              <a:srgbClr val="5D6D42"/>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ctr" defTabSz="685800">
              <a:buClrTx/>
            </a:pPr>
            <a:r>
              <a:rPr lang="vi-VN" sz="3000" i="1" kern="1200">
                <a:solidFill>
                  <a:schemeClr val="tx1"/>
                </a:solidFill>
                <a:latin typeface="Cambria" panose="02040503050406030204" pitchFamily="18" charset="0"/>
                <a:ea typeface="Cambria" panose="02040503050406030204" pitchFamily="18" charset="0"/>
              </a:rPr>
              <a:t>Trước khi trở lại thành phố, bạn nhỏ hứa sẽ làm gì? Việc làm đó có ý nghĩa như thế nào?</a:t>
            </a:r>
            <a:endParaRPr lang="vi-VN" sz="3000" i="1" kern="1200" dirty="0">
              <a:solidFill>
                <a:schemeClr val="tx1"/>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632536D-6F34-4F0A-B79A-CE841BF27DEB}"/>
              </a:ext>
            </a:extLst>
          </p:cNvPr>
          <p:cNvSpPr/>
          <p:nvPr/>
        </p:nvSpPr>
        <p:spPr>
          <a:xfrm>
            <a:off x="522514" y="1618579"/>
            <a:ext cx="8457228" cy="2554545"/>
          </a:xfrm>
          <a:prstGeom prst="rect">
            <a:avLst/>
          </a:prstGeom>
          <a:solidFill>
            <a:schemeClr val="accent4">
              <a:lumMod val="20000"/>
              <a:lumOff val="80000"/>
            </a:schemeClr>
          </a:solidFill>
          <a:ln w="57150">
            <a:solidFill>
              <a:schemeClr val="tx1"/>
            </a:solidFill>
          </a:ln>
        </p:spPr>
        <p:txBody>
          <a:bodyPr wrap="square">
            <a:spAutoFit/>
          </a:bodyPr>
          <a:lstStyle/>
          <a:p>
            <a:pPr marL="685800" lvl="0" indent="-685800">
              <a:buClrTx/>
              <a:buFont typeface="Wingdings" panose="05000000000000000000" pitchFamily="2" charset="2"/>
              <a:buChar char="Ø"/>
            </a:pPr>
            <a:r>
              <a:rPr lang="en-US" sz="3200" kern="1200">
                <a:ln w="0"/>
                <a:solidFill>
                  <a:prstClr val="black"/>
                </a:solidFill>
                <a:latin typeface="Calibri"/>
                <a:ea typeface="+mn-ea"/>
                <a:cs typeface="+mn-cs"/>
              </a:rPr>
              <a:t>Bạn nhỏ hứa sẽ tập hợp sách gửi về làm tủ sách ở đình làng. </a:t>
            </a:r>
          </a:p>
          <a:p>
            <a:pPr marL="685800" lvl="0" indent="-685800">
              <a:buClrTx/>
              <a:buFont typeface="Wingdings" panose="05000000000000000000" pitchFamily="2" charset="2"/>
              <a:buChar char="Ø"/>
            </a:pPr>
            <a:r>
              <a:rPr lang="en-US" sz="3200" kern="1200">
                <a:ln w="0"/>
                <a:solidFill>
                  <a:prstClr val="black"/>
                </a:solidFill>
                <a:latin typeface="Calibri"/>
                <a:ea typeface="+mn-ea"/>
                <a:cs typeface="+mn-cs"/>
              </a:rPr>
              <a:t>Việc tặng sách vừa để chia sẻ những quyển sách hay, chia sẻ tri thức; khuyến khích, động viên các bạn cùng học tập, cùng tiến bộ.</a:t>
            </a:r>
            <a:endParaRPr lang="vi-VN" sz="3200" kern="1200">
              <a:ln w="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1838300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14474B6-307D-4DE9-BA40-848BE6A6CFD1}"/>
              </a:ext>
            </a:extLst>
          </p:cNvPr>
          <p:cNvSpPr/>
          <p:nvPr/>
        </p:nvSpPr>
        <p:spPr>
          <a:xfrm>
            <a:off x="297180" y="274320"/>
            <a:ext cx="8515350" cy="46915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Trao tặng tủ sách “Thắp sáng ước mơ” cho các trường học vùng cao, biên giới  - Đài phát thanh và truyền hình Nghệ An">
            <a:extLst>
              <a:ext uri="{FF2B5EF4-FFF2-40B4-BE49-F238E27FC236}">
                <a16:creationId xmlns:a16="http://schemas.microsoft.com/office/drawing/2014/main" id="{FAE6E45D-C8CF-41A9-89D1-5048CD2F5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585" y="559823"/>
            <a:ext cx="2897174" cy="40238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ủ sách cho em&quot;: Lan tỏa văn hóa đọc trong học sinh vùng khó">
            <a:extLst>
              <a:ext uri="{FF2B5EF4-FFF2-40B4-BE49-F238E27FC236}">
                <a16:creationId xmlns:a16="http://schemas.microsoft.com/office/drawing/2014/main" id="{A9433F8C-BB20-40FB-8511-CCB36CDE96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0686" y="559823"/>
            <a:ext cx="3315654" cy="18583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ọc sinh Trường Phổ thông Dân tộc bán trú Tiểu học xã Tân Lập tham gia đọc sách tại “Thư viện ngoài trời”.">
            <a:extLst>
              <a:ext uri="{FF2B5EF4-FFF2-40B4-BE49-F238E27FC236}">
                <a16:creationId xmlns:a16="http://schemas.microsoft.com/office/drawing/2014/main" id="{A3E21D1E-3C06-4E00-A605-3727B35495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757" y="2567677"/>
            <a:ext cx="3303583" cy="2108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745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图形用户界面&#10;&#10;中度可信度描述已自动生成">
            <a:extLst>
              <a:ext uri="{FF2B5EF4-FFF2-40B4-BE49-F238E27FC236}">
                <a16:creationId xmlns:a16="http://schemas.microsoft.com/office/drawing/2014/main" id="{BD9EC7D9-35EA-4832-A9B5-A43A89B1E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17601" y="518599"/>
            <a:ext cx="1227841" cy="1005401"/>
          </a:xfrm>
          <a:prstGeom prst="rect">
            <a:avLst/>
          </a:prstGeom>
        </p:spPr>
      </p:pic>
      <p:sp>
        <p:nvSpPr>
          <p:cNvPr id="10" name="矩形 9">
            <a:extLst>
              <a:ext uri="{FF2B5EF4-FFF2-40B4-BE49-F238E27FC236}">
                <a16:creationId xmlns:a16="http://schemas.microsoft.com/office/drawing/2014/main" id="{22477271-066C-49DF-AC78-4C8F3989FB20}"/>
              </a:ext>
            </a:extLst>
          </p:cNvPr>
          <p:cNvSpPr/>
          <p:nvPr/>
        </p:nvSpPr>
        <p:spPr>
          <a:xfrm>
            <a:off x="389813" y="763187"/>
            <a:ext cx="604653" cy="507831"/>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700" b="0" i="0" u="none" strike="noStrike" kern="1200" cap="none" spc="0" normalizeH="0" baseline="0" noProof="0">
                <a:ln>
                  <a:noFill/>
                </a:ln>
                <a:solidFill>
                  <a:srgbClr val="0070C0"/>
                </a:solidFill>
                <a:effectLst/>
                <a:uLnTx/>
                <a:uFillTx/>
                <a:latin typeface="#9Slide07 Koni" pitchFamily="2" charset="0"/>
                <a:ea typeface="字魂131号-酷乐潮玩体" panose="00000500000000000000" pitchFamily="2" charset="-122"/>
                <a:cs typeface="Arial"/>
                <a:sym typeface="Arial" panose="020B0604020202020204" pitchFamily="34" charset="0"/>
              </a:rPr>
              <a:t>05</a:t>
            </a:r>
            <a:endParaRPr kumimoji="0" lang="zh-CN" altLang="en-US" sz="2700" b="0" i="0" u="none" strike="noStrike" kern="1200" cap="none" spc="0" normalizeH="0" baseline="0" noProof="0" dirty="0">
              <a:ln>
                <a:noFill/>
              </a:ln>
              <a:solidFill>
                <a:srgbClr val="0070C0"/>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57A260DE-DA38-4E32-AEA8-4EE7358C10F9}"/>
              </a:ext>
            </a:extLst>
          </p:cNvPr>
          <p:cNvSpPr/>
          <p:nvPr/>
        </p:nvSpPr>
        <p:spPr>
          <a:xfrm>
            <a:off x="1245442" y="360507"/>
            <a:ext cx="7734300" cy="1015663"/>
          </a:xfrm>
          <a:prstGeom prst="rect">
            <a:avLst/>
          </a:prstGeom>
          <a:solidFill>
            <a:schemeClr val="bg1"/>
          </a:solidFill>
          <a:ln w="38100">
            <a:solidFill>
              <a:srgbClr val="5D6D42"/>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defTabSz="685800">
              <a:buClrTx/>
            </a:pPr>
            <a:r>
              <a:rPr lang="vi-VN" sz="3000" i="1" kern="1200">
                <a:solidFill>
                  <a:prstClr val="black"/>
                </a:solidFill>
                <a:latin typeface="Cambria" panose="02040503050406030204" pitchFamily="18" charset="0"/>
                <a:ea typeface="Cambria" panose="02040503050406030204" pitchFamily="18" charset="0"/>
              </a:rPr>
              <a:t>Theo em, bạn nhỏ tưởng tượng những điều gì về mùa hè năm sau?</a:t>
            </a:r>
          </a:p>
        </p:txBody>
      </p:sp>
      <p:sp>
        <p:nvSpPr>
          <p:cNvPr id="7" name="TextBox 6">
            <a:extLst>
              <a:ext uri="{FF2B5EF4-FFF2-40B4-BE49-F238E27FC236}">
                <a16:creationId xmlns:a16="http://schemas.microsoft.com/office/drawing/2014/main" id="{D51AFFB9-41F6-48A8-8ED6-4DE74D38E326}"/>
              </a:ext>
            </a:extLst>
          </p:cNvPr>
          <p:cNvSpPr txBox="1"/>
          <p:nvPr/>
        </p:nvSpPr>
        <p:spPr>
          <a:xfrm>
            <a:off x="631521" y="1768588"/>
            <a:ext cx="8072741" cy="2246769"/>
          </a:xfrm>
          <a:prstGeom prst="rect">
            <a:avLst/>
          </a:prstGeom>
          <a:solidFill>
            <a:schemeClr val="accent4">
              <a:lumMod val="20000"/>
              <a:lumOff val="80000"/>
            </a:schemeClr>
          </a:solidFill>
          <a:ln>
            <a:solidFill>
              <a:srgbClr val="00B050"/>
            </a:solidFill>
          </a:ln>
        </p:spPr>
        <p:txBody>
          <a:bodyPr wrap="square">
            <a:spAutoFit/>
          </a:bodyPr>
          <a:lstStyle/>
          <a:p>
            <a:pPr marL="685800" marR="0" lvl="0" indent="-6858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a:ln w="0"/>
                <a:solidFill>
                  <a:prstClr val="black"/>
                </a:solidFill>
                <a:effectLst/>
                <a:uLnTx/>
                <a:uFillTx/>
                <a:latin typeface="Calibri"/>
                <a:ea typeface="+mn-ea"/>
                <a:cs typeface="+mn-cs"/>
              </a:rPr>
              <a:t>Bạn bè gặp nhau. Kể cho nhau nghe chuyện của một năm vừa qua. </a:t>
            </a:r>
          </a:p>
          <a:p>
            <a:pPr marL="685800" marR="0" lvl="0" indent="-6858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a:ln w="0"/>
                <a:solidFill>
                  <a:prstClr val="black"/>
                </a:solidFill>
                <a:effectLst/>
                <a:uLnTx/>
                <a:uFillTx/>
                <a:latin typeface="Calibri"/>
                <a:ea typeface="+mn-ea"/>
                <a:cs typeface="+mn-cs"/>
              </a:rPr>
              <a:t>Cùng chơi đùa trên những cánh đồng.</a:t>
            </a:r>
          </a:p>
          <a:p>
            <a:pPr marL="685800" marR="0" lvl="0" indent="-6858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a:ln w="0"/>
                <a:solidFill>
                  <a:prstClr val="black"/>
                </a:solidFill>
                <a:effectLst/>
                <a:uLnTx/>
                <a:uFillTx/>
                <a:latin typeface="Calibri"/>
                <a:ea typeface="+mn-ea"/>
                <a:cs typeface="+mn-cs"/>
              </a:rPr>
              <a:t>Tủ sách đình làng đã được hoàn thành. Bạn bè cùng nhau đọc sách. </a:t>
            </a:r>
            <a:endParaRPr kumimoji="0" lang="vi-VN" sz="2800" b="0" i="0" u="none" strike="noStrike" kern="1200" cap="none" spc="0" normalizeH="0" baseline="0" noProof="0">
              <a:ln w="0"/>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325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图片 8" descr="图形用户界面&#10;&#10;中度可信度描述已自动生成">
            <a:extLst>
              <a:ext uri="{FF2B5EF4-FFF2-40B4-BE49-F238E27FC236}">
                <a16:creationId xmlns:a16="http://schemas.microsoft.com/office/drawing/2014/main" id="{BD9EC7D9-35EA-4832-A9B5-A43A89B1E6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560" b="39441"/>
          <a:stretch/>
        </p:blipFill>
        <p:spPr>
          <a:xfrm>
            <a:off x="779601" y="602760"/>
            <a:ext cx="1227841" cy="1005401"/>
          </a:xfrm>
          <a:prstGeom prst="rect">
            <a:avLst/>
          </a:prstGeom>
        </p:spPr>
      </p:pic>
      <p:sp>
        <p:nvSpPr>
          <p:cNvPr id="10" name="矩形 9">
            <a:extLst>
              <a:ext uri="{FF2B5EF4-FFF2-40B4-BE49-F238E27FC236}">
                <a16:creationId xmlns:a16="http://schemas.microsoft.com/office/drawing/2014/main" id="{22477271-066C-49DF-AC78-4C8F3989FB20}"/>
              </a:ext>
            </a:extLst>
          </p:cNvPr>
          <p:cNvSpPr/>
          <p:nvPr/>
        </p:nvSpPr>
        <p:spPr>
          <a:xfrm>
            <a:off x="1151813" y="847348"/>
            <a:ext cx="604653" cy="507831"/>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700" b="0" i="0" u="none" strike="noStrike" kern="1200" cap="none" spc="0" normalizeH="0" baseline="0" noProof="0">
                <a:ln>
                  <a:noFill/>
                </a:ln>
                <a:solidFill>
                  <a:srgbClr val="0070C0"/>
                </a:solidFill>
                <a:effectLst/>
                <a:uLnTx/>
                <a:uFillTx/>
                <a:latin typeface="#9Slide07 Koni" pitchFamily="2" charset="0"/>
                <a:ea typeface="字魂131号-酷乐潮玩体" panose="00000500000000000000" pitchFamily="2" charset="-122"/>
                <a:cs typeface="Arial"/>
                <a:sym typeface="Arial" panose="020B0604020202020204" pitchFamily="34" charset="0"/>
              </a:rPr>
              <a:t>06</a:t>
            </a:r>
            <a:endParaRPr kumimoji="0" lang="zh-CN" altLang="en-US" sz="2700" b="0" i="0" u="none" strike="noStrike" kern="1200" cap="none" spc="0" normalizeH="0" baseline="0" noProof="0" dirty="0">
              <a:ln>
                <a:noFill/>
              </a:ln>
              <a:solidFill>
                <a:srgbClr val="0070C0"/>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57A260DE-DA38-4E32-AEA8-4EE7358C10F9}"/>
              </a:ext>
            </a:extLst>
          </p:cNvPr>
          <p:cNvSpPr/>
          <p:nvPr/>
        </p:nvSpPr>
        <p:spPr>
          <a:xfrm>
            <a:off x="2007442" y="444668"/>
            <a:ext cx="5726858" cy="1015663"/>
          </a:xfrm>
          <a:prstGeom prst="rect">
            <a:avLst/>
          </a:prstGeom>
          <a:solidFill>
            <a:schemeClr val="bg1"/>
          </a:solidFill>
          <a:ln w="38100">
            <a:solidFill>
              <a:srgbClr val="5D6D42"/>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defTabSz="685800">
              <a:buClrTx/>
            </a:pPr>
            <a:r>
              <a:rPr lang="vi-VN" sz="3000" i="1" kern="1200">
                <a:solidFill>
                  <a:prstClr val="black"/>
                </a:solidFill>
                <a:latin typeface="Cambria" panose="02040503050406030204" pitchFamily="18" charset="0"/>
                <a:ea typeface="Cambria" panose="02040503050406030204" pitchFamily="18" charset="0"/>
              </a:rPr>
              <a:t>Em mong ước điều gì cho kì nghỉ hè sắp tới của mình? Vì sao?</a:t>
            </a:r>
            <a:endParaRPr kumimoji="0" lang="vi-VN" sz="30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a:endParaRPr>
          </a:p>
        </p:txBody>
      </p:sp>
    </p:spTree>
    <p:controls>
      <mc:AlternateContent xmlns:mc="http://schemas.openxmlformats.org/markup-compatibility/2006">
        <mc:Choice xmlns:v="urn:schemas-microsoft-com:vml" Requires="v">
          <p:control spid="2058" name="TextBox1" r:id="rId2" imgW="8248680" imgH="2209680"/>
        </mc:Choice>
        <mc:Fallback>
          <p:control name="TextBox1" r:id="rId2" imgW="8248680" imgH="2209680">
            <p:pic>
              <p:nvPicPr>
                <p:cNvPr id="6" name="TextBox1">
                  <a:extLst>
                    <a:ext uri="{FF2B5EF4-FFF2-40B4-BE49-F238E27FC236}">
                      <a16:creationId xmlns:a16="http://schemas.microsoft.com/office/drawing/2014/main" id="{3990A989-CA68-4CFF-9430-126CD82029C7}"/>
                    </a:ext>
                  </a:extLst>
                </p:cNvPr>
                <p:cNvPicPr>
                  <a:picLocks/>
                </p:cNvPicPr>
                <p:nvPr/>
              </p:nvPicPr>
              <p:blipFill>
                <a:blip r:embed="rId6"/>
                <a:stretch>
                  <a:fillRect/>
                </a:stretch>
              </p:blipFill>
              <p:spPr>
                <a:xfrm>
                  <a:off x="439738" y="1979612"/>
                  <a:ext cx="8247062" cy="2211388"/>
                </a:xfrm>
                <a:prstGeom prst="rect">
                  <a:avLst/>
                </a:prstGeom>
              </p:spPr>
            </p:pic>
          </p:control>
        </mc:Fallback>
      </mc:AlternateContent>
    </p:controls>
    <p:extLst>
      <p:ext uri="{BB962C8B-B14F-4D97-AF65-F5344CB8AC3E}">
        <p14:creationId xmlns:p14="http://schemas.microsoft.com/office/powerpoint/2010/main" val="2683195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5B94335-844F-4CD7-83C7-4CB1ED72ECFF}"/>
              </a:ext>
            </a:extLst>
          </p:cNvPr>
          <p:cNvSpPr/>
          <p:nvPr/>
        </p:nvSpPr>
        <p:spPr>
          <a:xfrm>
            <a:off x="297180" y="274320"/>
            <a:ext cx="8515350" cy="46915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1" name="Picture 4" descr="Lý thuyết bài 26: ph ph qu qutv-kết nối tri thức 1">
            <a:extLst>
              <a:ext uri="{FF2B5EF4-FFF2-40B4-BE49-F238E27FC236}">
                <a16:creationId xmlns:a16="http://schemas.microsoft.com/office/drawing/2014/main" id="{E4237C57-8AFF-4AC3-98C6-CF8EBD4E38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356"/>
          <a:stretch/>
        </p:blipFill>
        <p:spPr bwMode="auto">
          <a:xfrm>
            <a:off x="2280552" y="716853"/>
            <a:ext cx="4240025" cy="132537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Gia đình đi Du Lịch Hình ảnh | Định dạng hình ảnh AI 400158486|  vn.lovepik.com">
            <a:extLst>
              <a:ext uri="{FF2B5EF4-FFF2-40B4-BE49-F238E27FC236}">
                <a16:creationId xmlns:a16="http://schemas.microsoft.com/office/drawing/2014/main" id="{B1FC054E-7D81-47E7-90F8-5D2197BCF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904" y="2878365"/>
            <a:ext cx="2064761" cy="116202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Tranh góc mầm non Góc nghệ thuật (1) | Shopee Việt Nam">
            <a:extLst>
              <a:ext uri="{FF2B5EF4-FFF2-40B4-BE49-F238E27FC236}">
                <a16:creationId xmlns:a16="http://schemas.microsoft.com/office/drawing/2014/main" id="{55B3F0D8-A6DE-4634-8A57-38122A526D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184" b="20220"/>
          <a:stretch/>
        </p:blipFill>
        <p:spPr bwMode="auto">
          <a:xfrm>
            <a:off x="5881948" y="2648735"/>
            <a:ext cx="2022559" cy="1152504"/>
          </a:xfrm>
          <a:prstGeom prst="rect">
            <a:avLst/>
          </a:prstGeom>
          <a:noFill/>
          <a:extLst>
            <a:ext uri="{909E8E84-426E-40DD-AFC4-6F175D3DCCD1}">
              <a14:hiddenFill xmlns:a14="http://schemas.microsoft.com/office/drawing/2010/main">
                <a:solidFill>
                  <a:srgbClr val="FFFFFF"/>
                </a:solidFill>
              </a14:hiddenFill>
            </a:ext>
          </a:extLst>
        </p:spPr>
      </p:pic>
      <p:sp>
        <p:nvSpPr>
          <p:cNvPr id="50" name="Hình chữ nhật 6">
            <a:extLst>
              <a:ext uri="{FF2B5EF4-FFF2-40B4-BE49-F238E27FC236}">
                <a16:creationId xmlns:a16="http://schemas.microsoft.com/office/drawing/2014/main" id="{4E0A3463-1A2D-4DEE-A540-B62381486200}"/>
              </a:ext>
            </a:extLst>
          </p:cNvPr>
          <p:cNvSpPr/>
          <p:nvPr/>
        </p:nvSpPr>
        <p:spPr>
          <a:xfrm>
            <a:off x="3292644" y="2103552"/>
            <a:ext cx="2524421" cy="323165"/>
          </a:xfrm>
          <a:prstGeom prst="rect">
            <a:avLst/>
          </a:prstGeom>
          <a:noFill/>
        </p:spPr>
        <p:txBody>
          <a:bodyPr wrap="square" lIns="45720" tIns="22860" rIns="45720" bIns="22860">
            <a:spAutoFit/>
          </a:bodyPr>
          <a:lstStyle/>
          <a:p>
            <a:pPr marL="342900" indent="-342900" defTabSz="457200">
              <a:buClrTx/>
              <a:buFont typeface="Wingdings" panose="05000000000000000000" pitchFamily="2" charset="2"/>
              <a:buChar char="Ø"/>
            </a:pPr>
            <a:r>
              <a:rPr lang="en-US" sz="1800" kern="1200">
                <a:ln w="0"/>
                <a:solidFill>
                  <a:prstClr val="black"/>
                </a:solidFill>
                <a:latin typeface="Calibri"/>
                <a:ea typeface="+mn-ea"/>
                <a:cs typeface="+mn-cs"/>
              </a:rPr>
              <a:t>Về quê thăm ông bà.</a:t>
            </a:r>
            <a:endParaRPr lang="vi-VN" sz="1800" kern="1200">
              <a:ln w="0"/>
              <a:solidFill>
                <a:prstClr val="black"/>
              </a:solidFill>
              <a:latin typeface="Arial" panose="020B0604020202020204" pitchFamily="34" charset="0"/>
              <a:ea typeface="+mn-ea"/>
              <a:cs typeface="+mn-cs"/>
            </a:endParaRPr>
          </a:p>
        </p:txBody>
      </p:sp>
      <p:sp>
        <p:nvSpPr>
          <p:cNvPr id="51" name="Hình chữ nhật 7">
            <a:extLst>
              <a:ext uri="{FF2B5EF4-FFF2-40B4-BE49-F238E27FC236}">
                <a16:creationId xmlns:a16="http://schemas.microsoft.com/office/drawing/2014/main" id="{7520ADF4-69D5-4862-BCE3-165CBD57FDC4}"/>
              </a:ext>
            </a:extLst>
          </p:cNvPr>
          <p:cNvSpPr/>
          <p:nvPr/>
        </p:nvSpPr>
        <p:spPr>
          <a:xfrm>
            <a:off x="1600998" y="4073419"/>
            <a:ext cx="1419112" cy="323165"/>
          </a:xfrm>
          <a:prstGeom prst="rect">
            <a:avLst/>
          </a:prstGeom>
          <a:noFill/>
        </p:spPr>
        <p:txBody>
          <a:bodyPr wrap="square" lIns="45720" tIns="22860" rIns="45720" bIns="22860">
            <a:spAutoFit/>
          </a:bodyPr>
          <a:lstStyle/>
          <a:p>
            <a:pPr marL="342900" indent="-342900" defTabSz="457200">
              <a:buClrTx/>
              <a:buFont typeface="Wingdings" panose="05000000000000000000" pitchFamily="2" charset="2"/>
              <a:buChar char="Ø"/>
            </a:pPr>
            <a:r>
              <a:rPr lang="en-US" sz="1800" kern="1200">
                <a:ln w="0"/>
                <a:solidFill>
                  <a:prstClr val="black"/>
                </a:solidFill>
                <a:latin typeface="Calibri"/>
                <a:ea typeface="+mn-ea"/>
                <a:cs typeface="+mn-cs"/>
              </a:rPr>
              <a:t>Đi du lịch.</a:t>
            </a:r>
            <a:endParaRPr lang="vi-VN" sz="1800" kern="1200">
              <a:ln w="0"/>
              <a:solidFill>
                <a:prstClr val="black"/>
              </a:solidFill>
              <a:latin typeface="Arial" panose="020B0604020202020204" pitchFamily="34" charset="0"/>
              <a:ea typeface="+mn-ea"/>
              <a:cs typeface="+mn-cs"/>
            </a:endParaRPr>
          </a:p>
        </p:txBody>
      </p:sp>
      <p:sp>
        <p:nvSpPr>
          <p:cNvPr id="52" name="Hình chữ nhật 11">
            <a:extLst>
              <a:ext uri="{FF2B5EF4-FFF2-40B4-BE49-F238E27FC236}">
                <a16:creationId xmlns:a16="http://schemas.microsoft.com/office/drawing/2014/main" id="{E4E4BF3E-9006-48AE-8F4E-7FD734F4975A}"/>
              </a:ext>
            </a:extLst>
          </p:cNvPr>
          <p:cNvSpPr/>
          <p:nvPr/>
        </p:nvSpPr>
        <p:spPr>
          <a:xfrm>
            <a:off x="5873339" y="3834264"/>
            <a:ext cx="2059061" cy="538609"/>
          </a:xfrm>
          <a:prstGeom prst="rect">
            <a:avLst/>
          </a:prstGeom>
          <a:noFill/>
        </p:spPr>
        <p:txBody>
          <a:bodyPr wrap="square" lIns="45720" tIns="22860" rIns="45720" bIns="22860">
            <a:spAutoFit/>
          </a:bodyPr>
          <a:lstStyle/>
          <a:p>
            <a:pPr marL="342900" indent="-342900" defTabSz="457200">
              <a:buClrTx/>
              <a:buFont typeface="Wingdings" panose="05000000000000000000" pitchFamily="2" charset="2"/>
              <a:buChar char="Ø"/>
            </a:pPr>
            <a:r>
              <a:rPr lang="en-US" sz="1600" kern="1200">
                <a:ln w="0"/>
                <a:solidFill>
                  <a:prstClr val="black"/>
                </a:solidFill>
                <a:latin typeface="Calibri"/>
                <a:ea typeface="+mn-ea"/>
                <a:cs typeface="+mn-cs"/>
              </a:rPr>
              <a:t>Học các môn năng khiếu yêu thích.</a:t>
            </a:r>
            <a:endParaRPr lang="vi-VN" sz="1600" kern="1200">
              <a:ln w="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145949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
                                            <p:txEl>
                                              <p:pRg st="0" end="0"/>
                                            </p:txEl>
                                          </p:spTgt>
                                        </p:tgtEl>
                                        <p:attrNameLst>
                                          <p:attrName>style.visibility</p:attrName>
                                        </p:attrNameLst>
                                      </p:cBhvr>
                                      <p:to>
                                        <p:strVal val="visible"/>
                                      </p:to>
                                    </p:set>
                                    <p:animEffect transition="in" filter="wipe(left)">
                                      <p:cBhvr>
                                        <p:cTn id="12" dur="500"/>
                                        <p:tgtEl>
                                          <p:spTgt spid="5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out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
                                            <p:txEl>
                                              <p:pRg st="0" end="0"/>
                                            </p:txEl>
                                          </p:spTgt>
                                        </p:tgtEl>
                                        <p:attrNameLst>
                                          <p:attrName>style.visibility</p:attrName>
                                        </p:attrNameLst>
                                      </p:cBhvr>
                                      <p:to>
                                        <p:strVal val="visible"/>
                                      </p:to>
                                    </p:set>
                                    <p:animEffect transition="in" filter="wipe(left)">
                                      <p:cBhvr>
                                        <p:cTn id="22" dur="500"/>
                                        <p:tgtEl>
                                          <p:spTgt spid="5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outVertical)">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2">
                                            <p:txEl>
                                              <p:pRg st="0" end="0"/>
                                            </p:txEl>
                                          </p:spTgt>
                                        </p:tgtEl>
                                        <p:attrNameLst>
                                          <p:attrName>style.visibility</p:attrName>
                                        </p:attrNameLst>
                                      </p:cBhvr>
                                      <p:to>
                                        <p:strVal val="visible"/>
                                      </p:to>
                                    </p:set>
                                    <p:animEffect transition="in" filter="wipe(left)">
                                      <p:cBhvr>
                                        <p:cTn id="32" dur="50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152400" y="133350"/>
            <a:ext cx="874395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D0EA9355-8475-4FDA-8135-BEBBDE58FFC6}"/>
              </a:ext>
            </a:extLst>
          </p:cNvPr>
          <p:cNvSpPr/>
          <p:nvPr/>
        </p:nvSpPr>
        <p:spPr>
          <a:xfrm>
            <a:off x="1787622" y="209550"/>
            <a:ext cx="5073454" cy="57152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B0F0"/>
                </a:solidFill>
                <a:effectLst/>
                <a:uLnTx/>
                <a:uFillTx/>
                <a:latin typeface="Arial" panose="020B0604020202020204" pitchFamily="34" charset="0"/>
                <a:ea typeface="AvantGarde" panose="00000400000000000000" pitchFamily="2" charset="0"/>
                <a:cs typeface="Arial" panose="020B0604020202020204" pitchFamily="34" charset="0"/>
                <a:sym typeface="Arial"/>
              </a:rPr>
              <a:t>Những ngày hè tươi đẹp</a:t>
            </a:r>
            <a:endParaRPr kumimoji="0" lang="en-US" sz="2800" b="1" i="0" u="none" strike="noStrike" kern="0" cap="none" spc="0" normalizeH="0" baseline="0" noProof="0">
              <a:ln>
                <a:noFill/>
              </a:ln>
              <a:solidFill>
                <a:srgbClr val="00B0F0"/>
              </a:solidFill>
              <a:effectLst/>
              <a:uLnTx/>
              <a:uFillTx/>
              <a:latin typeface="Arial" panose="020B0604020202020204" pitchFamily="34" charset="0"/>
              <a:ea typeface="AvantGarde" panose="00000400000000000000" pitchFamily="2" charset="0"/>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EBF9D9CD-E47D-4DD6-A712-D4AD414EF9EF}"/>
              </a:ext>
            </a:extLst>
          </p:cNvPr>
          <p:cNvSpPr/>
          <p:nvPr/>
        </p:nvSpPr>
        <p:spPr>
          <a:xfrm>
            <a:off x="409575" y="742990"/>
            <a:ext cx="8324850" cy="2780487"/>
          </a:xfrm>
          <a:prstGeom prst="roundRect">
            <a:avLst>
              <a:gd name="adj" fmla="val 0"/>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chemeClr val="tx1"/>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0" i="0" u="none" strike="noStrike" kern="0" cap="none" spc="0" normalizeH="0" baseline="0" noProof="0">
                <a:ln>
                  <a:noFill/>
                </a:ln>
                <a:solidFill>
                  <a:schemeClr val="tx1"/>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Cuối cùng, kì nghỉ hè của tớ cũng khép lại. Tớ đã chuẩn bị sẵn sàng trở lại thành phố để bước vào năm học mới, vậy mà lúc chia tay, tớ cứ tiếc những ngày ở quê trôi nhanh quá.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chemeClr val="tx1"/>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sp>
        <p:nvSpPr>
          <p:cNvPr id="4" name="Arrow: Curved Right 3">
            <a:extLst>
              <a:ext uri="{FF2B5EF4-FFF2-40B4-BE49-F238E27FC236}">
                <a16:creationId xmlns:a16="http://schemas.microsoft.com/office/drawing/2014/main" id="{6195E179-54D0-4A13-86F3-CA5489E8CBD8}"/>
              </a:ext>
            </a:extLst>
          </p:cNvPr>
          <p:cNvSpPr/>
          <p:nvPr/>
        </p:nvSpPr>
        <p:spPr>
          <a:xfrm>
            <a:off x="485775" y="2533650"/>
            <a:ext cx="657225" cy="971550"/>
          </a:xfrm>
          <a:prstGeom prst="curv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Rounded Corners 8">
            <a:extLst>
              <a:ext uri="{FF2B5EF4-FFF2-40B4-BE49-F238E27FC236}">
                <a16:creationId xmlns:a16="http://schemas.microsoft.com/office/drawing/2014/main" id="{28E9E6F3-299D-4CD2-A76F-CF87FA704363}"/>
              </a:ext>
            </a:extLst>
          </p:cNvPr>
          <p:cNvSpPr/>
          <p:nvPr/>
        </p:nvSpPr>
        <p:spPr>
          <a:xfrm>
            <a:off x="1390650" y="2571750"/>
            <a:ext cx="6610350" cy="1485167"/>
          </a:xfrm>
          <a:prstGeom prst="roundRect">
            <a:avLst/>
          </a:prstGeom>
          <a:solidFill>
            <a:srgbClr val="FBFB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Cảm xúc của bạn nhỏ khi mùa hè khép lại.</a:t>
            </a:r>
          </a:p>
        </p:txBody>
      </p:sp>
    </p:spTree>
    <p:extLst>
      <p:ext uri="{BB962C8B-B14F-4D97-AF65-F5344CB8AC3E}">
        <p14:creationId xmlns:p14="http://schemas.microsoft.com/office/powerpoint/2010/main" val="34635536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152400" y="133350"/>
            <a:ext cx="874395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EBF9D9CD-E47D-4DD6-A712-D4AD414EF9EF}"/>
              </a:ext>
            </a:extLst>
          </p:cNvPr>
          <p:cNvSpPr/>
          <p:nvPr/>
        </p:nvSpPr>
        <p:spPr>
          <a:xfrm>
            <a:off x="361950" y="324703"/>
            <a:ext cx="8324850" cy="2780487"/>
          </a:xfrm>
          <a:prstGeom prst="roundRect">
            <a:avLst>
              <a:gd name="adj" fmla="val 0"/>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2200">
                <a:solidFill>
                  <a:prstClr val="black"/>
                </a:solidFill>
                <a:ea typeface="Arial-Rounded" panose="020B0500000000000000" pitchFamily="34" charset="0"/>
                <a:cs typeface="Arial" panose="020B0604020202020204" pitchFamily="34" charset="0"/>
              </a:rPr>
              <a:t>	</a:t>
            </a:r>
            <a:r>
              <a:rPr lang="vi-VN" sz="2200">
                <a:solidFill>
                  <a:prstClr val="black"/>
                </a:solidFill>
                <a:ea typeface="Arial-Rounded" panose="020B0500000000000000" pitchFamily="34" charset="0"/>
                <a:cs typeface="Arial" panose="020B0604020202020204" pitchFamily="34" charset="0"/>
              </a:rPr>
              <a:t>Sáng đó, như bao buổi sáng khác ở làng, trời lấp lánh nắng. Ông bà ôm tớ và nói: “Hè năm sau, anh em cháu nhớ về nhé!”. Tớ "dạ" thật to, không quên nhờ ông bà đặc biệt để ý đến con lợn út. Cô Lâm nói không cần đợi đến năm sau, cuối năm về dự đám cưới của cô với chú Khang. Khi ấy, chắc lợn út của tớ đã lớn tướng rồi. Ông bà cùng cô Lâm bịn rịn tiễn bố mẹ và anh em tớ ra đầu ngõ. </a:t>
            </a:r>
            <a:endParaRPr kumimoji="0" lang="en-US" sz="22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4" name="Arrow: Curved Right 3">
            <a:extLst>
              <a:ext uri="{FF2B5EF4-FFF2-40B4-BE49-F238E27FC236}">
                <a16:creationId xmlns:a16="http://schemas.microsoft.com/office/drawing/2014/main" id="{6195E179-54D0-4A13-86F3-CA5489E8CBD8}"/>
              </a:ext>
            </a:extLst>
          </p:cNvPr>
          <p:cNvSpPr/>
          <p:nvPr/>
        </p:nvSpPr>
        <p:spPr>
          <a:xfrm>
            <a:off x="361950" y="2828558"/>
            <a:ext cx="657225" cy="971550"/>
          </a:xfrm>
          <a:prstGeom prst="curv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9" name="Rectangle: Rounded Corners 8">
            <a:extLst>
              <a:ext uri="{FF2B5EF4-FFF2-40B4-BE49-F238E27FC236}">
                <a16:creationId xmlns:a16="http://schemas.microsoft.com/office/drawing/2014/main" id="{28E9E6F3-299D-4CD2-A76F-CF87FA704363}"/>
              </a:ext>
            </a:extLst>
          </p:cNvPr>
          <p:cNvSpPr/>
          <p:nvPr/>
        </p:nvSpPr>
        <p:spPr>
          <a:xfrm>
            <a:off x="1266825" y="2828558"/>
            <a:ext cx="6610350" cy="1485167"/>
          </a:xfrm>
          <a:prstGeom prst="roundRect">
            <a:avLst/>
          </a:prstGeom>
          <a:solidFill>
            <a:srgbClr val="FBFB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FF0000"/>
                </a:solidFill>
              </a:rPr>
              <a:t>Tình cảm của ông bà và cô Lâm dành cho con cháu.</a:t>
            </a:r>
            <a:endParaRPr kumimoji="0" lang="en-US" sz="3600" b="0" i="0" u="none" strike="noStrike" kern="0" cap="none" spc="0" normalizeH="0" baseline="0" noProof="0">
              <a:ln>
                <a:noFill/>
              </a:ln>
              <a:solidFill>
                <a:srgbClr val="FF0000"/>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3490748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152400" y="133350"/>
            <a:ext cx="874395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EBF9D9CD-E47D-4DD6-A712-D4AD414EF9EF}"/>
              </a:ext>
            </a:extLst>
          </p:cNvPr>
          <p:cNvSpPr/>
          <p:nvPr/>
        </p:nvSpPr>
        <p:spPr>
          <a:xfrm>
            <a:off x="361950" y="324703"/>
            <a:ext cx="8324850" cy="2780487"/>
          </a:xfrm>
          <a:prstGeom prst="roundRect">
            <a:avLst>
              <a:gd name="adj" fmla="val 0"/>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2000">
                <a:solidFill>
                  <a:prstClr val="black"/>
                </a:solidFill>
                <a:latin typeface="Arial" panose="020B0604020202020204" pitchFamily="34" charset="0"/>
                <a:ea typeface="Arial-Rounded" panose="020B0500000000000000" pitchFamily="34" charset="0"/>
                <a:cs typeface="Arial" panose="020B0604020202020204" pitchFamily="34" charset="0"/>
              </a:rPr>
              <a:t>Vừa lúc hội bạn ở làng ùa đến. Đứa nào cũng cầm trên tay một thứ gì đó.</a:t>
            </a:r>
          </a:p>
          <a:p>
            <a:pPr lvl="0" algn="just"/>
            <a:r>
              <a:rPr lang="vi-VN" sz="2000">
                <a:solidFill>
                  <a:prstClr val="black"/>
                </a:solidFill>
                <a:latin typeface="Arial" panose="020B0604020202020204" pitchFamily="34" charset="0"/>
                <a:ea typeface="Arial-Rounded" panose="020B0500000000000000" pitchFamily="34" charset="0"/>
                <a:cs typeface="Arial" panose="020B0604020202020204" pitchFamily="34" charset="0"/>
              </a:rPr>
              <a:t>– Cậu tặng chúng tớ cuốn ''Từ điển tiếng Việt'' rồi, đây là quà, để cậu nhớ về chúng tớ. – Điệp nói thế, sau khi chìa cho tớ cây cỏ chọi gà lớn chưa từng thấy.</a:t>
            </a:r>
          </a:p>
          <a:p>
            <a:pPr lvl="0" algn="just"/>
            <a:r>
              <a:rPr lang="vi-VN" sz="2000">
                <a:solidFill>
                  <a:prstClr val="black"/>
                </a:solidFill>
                <a:latin typeface="Arial" panose="020B0604020202020204" pitchFamily="34" charset="0"/>
                <a:ea typeface="Arial-Rounded" panose="020B0500000000000000" pitchFamily="34" charset="0"/>
                <a:cs typeface="Arial" panose="020B0604020202020204" pitchFamily="34" charset="0"/>
              </a:rPr>
              <a:t>	Thằng Văn cho tớ hòn bi ve đẹp nhất, quý nhất của nó. Thằng Lê cho tớ hòn đá hình siêu nhân nhặt ở bờ suối, trước giờ vẫn được nó giữ như báu vật. Sau cùng là Tuyết, nó cho tớ chồng bánh đa chưa nướng, dặn lên phố nướng ăn để nhớ mà về chơi với nhau.</a:t>
            </a:r>
          </a:p>
          <a:p>
            <a:pPr lvl="0" algn="just"/>
            <a:r>
              <a:rPr lang="vi-VN" sz="2000">
                <a:solidFill>
                  <a:prstClr val="black"/>
                </a:solidFill>
                <a:latin typeface="Arial" panose="020B0604020202020204" pitchFamily="34" charset="0"/>
                <a:ea typeface="Arial-Rounded" panose="020B0500000000000000" pitchFamily="34" charset="0"/>
                <a:cs typeface="Arial" panose="020B0604020202020204" pitchFamily="34" charset="0"/>
              </a:rPr>
              <a:t>	Tớ chào các bạn và hứa sẽ nhớ việc tập hợp sách để gửi về làm  tủ sách ở đình làng.</a:t>
            </a:r>
          </a:p>
          <a:p>
            <a:pPr lvl="0" algn="just"/>
            <a:endParaRPr kumimoji="0" lang="en-US" sz="20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4" name="Arrow: Curved Right 3">
            <a:extLst>
              <a:ext uri="{FF2B5EF4-FFF2-40B4-BE49-F238E27FC236}">
                <a16:creationId xmlns:a16="http://schemas.microsoft.com/office/drawing/2014/main" id="{6195E179-54D0-4A13-86F3-CA5489E8CBD8}"/>
              </a:ext>
            </a:extLst>
          </p:cNvPr>
          <p:cNvSpPr/>
          <p:nvPr/>
        </p:nvSpPr>
        <p:spPr>
          <a:xfrm>
            <a:off x="33337" y="3847247"/>
            <a:ext cx="657225" cy="971550"/>
          </a:xfrm>
          <a:prstGeom prst="curv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9" name="Rectangle: Rounded Corners 8">
            <a:extLst>
              <a:ext uri="{FF2B5EF4-FFF2-40B4-BE49-F238E27FC236}">
                <a16:creationId xmlns:a16="http://schemas.microsoft.com/office/drawing/2014/main" id="{28E9E6F3-299D-4CD2-A76F-CF87FA704363}"/>
              </a:ext>
            </a:extLst>
          </p:cNvPr>
          <p:cNvSpPr/>
          <p:nvPr/>
        </p:nvSpPr>
        <p:spPr>
          <a:xfrm>
            <a:off x="785812" y="4018860"/>
            <a:ext cx="7877176" cy="799937"/>
          </a:xfrm>
          <a:prstGeom prst="roundRect">
            <a:avLst/>
          </a:prstGeom>
          <a:solidFill>
            <a:srgbClr val="FBFB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FF0000"/>
                </a:solidFill>
                <a:latin typeface="Calibri" panose="020F0502020204030204"/>
              </a:rPr>
              <a:t>Tình cảm giữa bạn nhỏ với những người bạn ở quê. </a:t>
            </a:r>
            <a:endParaRPr kumimoji="0" lang="en-US" sz="2800" b="0" i="0" u="none" strike="noStrike" kern="0" cap="none" spc="0" normalizeH="0" baseline="0" noProof="0">
              <a:ln>
                <a:noFill/>
              </a:ln>
              <a:solidFill>
                <a:srgbClr val="FF0000"/>
              </a:solidFill>
              <a:effectLst/>
              <a:uLnTx/>
              <a:uFillTx/>
              <a:latin typeface="Calibri" panose="020F0502020204030204"/>
              <a:sym typeface="Arial"/>
            </a:endParaRPr>
          </a:p>
        </p:txBody>
      </p:sp>
    </p:spTree>
    <p:extLst>
      <p:ext uri="{BB962C8B-B14F-4D97-AF65-F5344CB8AC3E}">
        <p14:creationId xmlns:p14="http://schemas.microsoft.com/office/powerpoint/2010/main" val="38201217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152400" y="133350"/>
            <a:ext cx="874395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EBF9D9CD-E47D-4DD6-A712-D4AD414EF9EF}"/>
              </a:ext>
            </a:extLst>
          </p:cNvPr>
          <p:cNvSpPr/>
          <p:nvPr/>
        </p:nvSpPr>
        <p:spPr>
          <a:xfrm>
            <a:off x="409575" y="742990"/>
            <a:ext cx="8324850" cy="2780487"/>
          </a:xfrm>
          <a:prstGeom prst="roundRect">
            <a:avLst>
              <a:gd name="adj" fmla="val 0"/>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2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Trên xe ô tô, lần lượt ngôi nhà của ông bà, con đường làng tớ vẫn gọi là đường thơm, và cánh đồng nữa, trôi dần về phía sau. Tớ mở to mắt, nhìn, rồi tưởng tượng về mùa hè năm sau…</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sp>
        <p:nvSpPr>
          <p:cNvPr id="4" name="Arrow: Curved Right 3">
            <a:extLst>
              <a:ext uri="{FF2B5EF4-FFF2-40B4-BE49-F238E27FC236}">
                <a16:creationId xmlns:a16="http://schemas.microsoft.com/office/drawing/2014/main" id="{6195E179-54D0-4A13-86F3-CA5489E8CBD8}"/>
              </a:ext>
            </a:extLst>
          </p:cNvPr>
          <p:cNvSpPr/>
          <p:nvPr/>
        </p:nvSpPr>
        <p:spPr>
          <a:xfrm>
            <a:off x="409575" y="2057400"/>
            <a:ext cx="657225" cy="971550"/>
          </a:xfrm>
          <a:prstGeom prst="curv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9" name="Rectangle: Rounded Corners 8">
            <a:extLst>
              <a:ext uri="{FF2B5EF4-FFF2-40B4-BE49-F238E27FC236}">
                <a16:creationId xmlns:a16="http://schemas.microsoft.com/office/drawing/2014/main" id="{28E9E6F3-299D-4CD2-A76F-CF87FA704363}"/>
              </a:ext>
            </a:extLst>
          </p:cNvPr>
          <p:cNvSpPr/>
          <p:nvPr/>
        </p:nvSpPr>
        <p:spPr>
          <a:xfrm>
            <a:off x="1390650" y="2571750"/>
            <a:ext cx="6610350" cy="1485167"/>
          </a:xfrm>
          <a:prstGeom prst="roundRect">
            <a:avLst/>
          </a:prstGeom>
          <a:solidFill>
            <a:srgbClr val="FBFB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rgbClr val="FF0000"/>
                </a:solidFill>
                <a:latin typeface="Calibri" panose="020F0502020204030204"/>
              </a:rPr>
              <a:t>Cảm xúc của bạn nhỏ trên đường trở lại phố</a:t>
            </a:r>
            <a:endParaRPr kumimoji="0" lang="en-US" sz="3600" b="0" i="0" u="none" strike="noStrike" kern="0" cap="none" spc="0" normalizeH="0" baseline="0" noProof="0">
              <a:ln>
                <a:noFill/>
              </a:ln>
              <a:solidFill>
                <a:srgbClr val="FF0000"/>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9815002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1324209" y="752433"/>
            <a:ext cx="6695571" cy="3419517"/>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7077906" y="1694907"/>
            <a:ext cx="1883748" cy="3448594"/>
          </a:xfrm>
          <a:prstGeom prst="rect">
            <a:avLst/>
          </a:prstGeom>
        </p:spPr>
      </p:pic>
      <p:sp>
        <p:nvSpPr>
          <p:cNvPr id="2" name="Rectangle 1"/>
          <p:cNvSpPr/>
          <p:nvPr/>
        </p:nvSpPr>
        <p:spPr>
          <a:xfrm>
            <a:off x="2375534" y="1175052"/>
            <a:ext cx="4702372" cy="2354491"/>
          </a:xfrm>
          <a:prstGeom prst="rect">
            <a:avLst/>
          </a:prstGeom>
        </p:spPr>
        <p:txBody>
          <a:bodyPr wrap="square">
            <a:spAutoFit/>
          </a:bodyPr>
          <a:lstStyle/>
          <a:p>
            <a:pPr algn="just" defTabSz="685800">
              <a:buClrTx/>
            </a:pPr>
            <a:r>
              <a:rPr lang="vi-VN" sz="2100" b="1" i="1" kern="1200">
                <a:solidFill>
                  <a:srgbClr val="FF0000"/>
                </a:solidFill>
                <a:latin typeface="Cambria" panose="02040503050406030204" pitchFamily="18" charset="0"/>
                <a:ea typeface="Cambria" panose="02040503050406030204" pitchFamily="18" charset="0"/>
                <a:cs typeface="+mn-cs"/>
              </a:rPr>
              <a:t>Kỉ niệm đẹp của bạn nhỏ với với người thân, bạn bè,... ở quê trong ngày chia tay để trở lại thành phố. Từ đó, rút ra được ý nghĩa: Những lời nói, việc làm cho thấy các bạn đã lớn, đã biết thể hiện tình cảm, sự quan tâm, chia sẻ với bạn bè,  người thân.</a:t>
            </a:r>
            <a:endParaRPr lang="vi-VN" sz="2100" b="1" i="1" kern="1200" dirty="0">
              <a:solidFill>
                <a:srgbClr val="FF0000"/>
              </a:solidFill>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5"/>
          <a:stretch>
            <a:fillRect/>
          </a:stretch>
        </p:blipFill>
        <p:spPr>
          <a:xfrm>
            <a:off x="3374206" y="82249"/>
            <a:ext cx="3411008" cy="1092803"/>
          </a:xfrm>
          <a:prstGeom prst="rect">
            <a:avLst/>
          </a:prstGeom>
        </p:spPr>
      </p:pic>
    </p:spTree>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EDB2A4C-EA85-4673-AC23-11CBDC444793}"/>
              </a:ext>
            </a:extLst>
          </p:cNvPr>
          <p:cNvGrpSpPr/>
          <p:nvPr/>
        </p:nvGrpSpPr>
        <p:grpSpPr>
          <a:xfrm rot="1870030">
            <a:off x="111630" y="1884550"/>
            <a:ext cx="5761177" cy="3309969"/>
            <a:chOff x="395171" y="1322568"/>
            <a:chExt cx="5761177" cy="3309969"/>
          </a:xfrm>
        </p:grpSpPr>
        <p:sp>
          <p:nvSpPr>
            <p:cNvPr id="9" name="Freeform: Shape 8">
              <a:extLst>
                <a:ext uri="{FF2B5EF4-FFF2-40B4-BE49-F238E27FC236}">
                  <a16:creationId xmlns:a16="http://schemas.microsoft.com/office/drawing/2014/main" id="{6470771B-AC65-4121-916D-FCAF4D658A9B}"/>
                </a:ext>
              </a:extLst>
            </p:cNvPr>
            <p:cNvSpPr/>
            <p:nvPr/>
          </p:nvSpPr>
          <p:spPr>
            <a:xfrm rot="19314337" flipV="1">
              <a:off x="395171" y="1322568"/>
              <a:ext cx="5761177" cy="3309969"/>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CE2C8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10" name="Google Shape;1984;p32">
              <a:extLst>
                <a:ext uri="{FF2B5EF4-FFF2-40B4-BE49-F238E27FC236}">
                  <a16:creationId xmlns:a16="http://schemas.microsoft.com/office/drawing/2014/main" id="{DBF559C2-10D4-447C-AB35-4F207B8BA91A}"/>
                </a:ext>
              </a:extLst>
            </p:cNvPr>
            <p:cNvSpPr txBox="1">
              <a:spLocks/>
            </p:cNvSpPr>
            <p:nvPr/>
          </p:nvSpPr>
          <p:spPr>
            <a:xfrm rot="19720554">
              <a:off x="1258749" y="2195260"/>
              <a:ext cx="4270715" cy="725652"/>
            </a:xfrm>
            <a:prstGeom prst="rect">
              <a:avLst/>
            </a:prstGeom>
          </p:spPr>
          <p:txBody>
            <a:bodyPr spcFirstLastPara="1" vert="horz" wrap="square" lIns="91425" tIns="91425" rIns="91425" bIns="91425" rtlCol="0" anchor="ctr" anchorCtr="0">
              <a:noAutofit/>
              <a:scene3d>
                <a:camera prst="orthographicFront"/>
                <a:lightRig rig="soft" dir="t">
                  <a:rot lat="0" lon="0" rev="15600000"/>
                </a:lightRig>
              </a:scene3d>
              <a:sp3d extrusionH="57150" prstMaterial="softEdge">
                <a:bevelT w="25400" h="38100"/>
              </a:sp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vi-VN" sz="3500" b="1">
                  <a:ln/>
                  <a:solidFill>
                    <a:schemeClr val="accent3">
                      <a:lumMod val="50000"/>
                    </a:schemeClr>
                  </a:solidFill>
                  <a:latin typeface="UVN Bay Buom Hep Nang" panose="00000400000000000000" pitchFamily="2" charset="0"/>
                </a:rPr>
                <a:t>Chia sẻ về một món quà em được tặng hoặc đã tặng cho bạn bè, </a:t>
              </a:r>
            </a:p>
          </p:txBody>
        </p:sp>
      </p:grpSp>
      <p:pic>
        <p:nvPicPr>
          <p:cNvPr id="11" name="Picture 6" descr="Question Mark Gif posted by John Simpson">
            <a:extLst>
              <a:ext uri="{FF2B5EF4-FFF2-40B4-BE49-F238E27FC236}">
                <a16:creationId xmlns:a16="http://schemas.microsoft.com/office/drawing/2014/main" id="{C12B84C2-153E-4CA9-8085-8EF094E97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990" y="3202534"/>
            <a:ext cx="2640330" cy="208188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025E69B7-8728-49F4-9F69-534BC4A10705}"/>
              </a:ext>
            </a:extLst>
          </p:cNvPr>
          <p:cNvGrpSpPr/>
          <p:nvPr/>
        </p:nvGrpSpPr>
        <p:grpSpPr>
          <a:xfrm>
            <a:off x="331626" y="392226"/>
            <a:ext cx="2298007" cy="1153799"/>
            <a:chOff x="585788" y="1399874"/>
            <a:chExt cx="2814637" cy="1414764"/>
          </a:xfrm>
        </p:grpSpPr>
        <p:sp>
          <p:nvSpPr>
            <p:cNvPr id="15" name="Rounded Rectangle 15">
              <a:extLst>
                <a:ext uri="{FF2B5EF4-FFF2-40B4-BE49-F238E27FC236}">
                  <a16:creationId xmlns:a16="http://schemas.microsoft.com/office/drawing/2014/main" id="{F151EECE-05BA-4C54-8516-F7392170D2AD}"/>
                </a:ext>
              </a:extLst>
            </p:cNvPr>
            <p:cNvSpPr/>
            <p:nvPr/>
          </p:nvSpPr>
          <p:spPr>
            <a:xfrm>
              <a:off x="585788" y="1399874"/>
              <a:ext cx="2814637"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solidFill>
              <a:srgbClr val="FFFF00"/>
            </a:solidFill>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800"/>
            </a:p>
          </p:txBody>
        </p:sp>
        <p:sp>
          <p:nvSpPr>
            <p:cNvPr id="16" name="Rectangle 15">
              <a:extLst>
                <a:ext uri="{FF2B5EF4-FFF2-40B4-BE49-F238E27FC236}">
                  <a16:creationId xmlns:a16="http://schemas.microsoft.com/office/drawing/2014/main" id="{4EEBA1C1-FF2F-4176-BC85-C560D3B7F547}"/>
                </a:ext>
              </a:extLst>
            </p:cNvPr>
            <p:cNvSpPr/>
            <p:nvPr/>
          </p:nvSpPr>
          <p:spPr>
            <a:xfrm>
              <a:off x="1427454" y="1637287"/>
              <a:ext cx="1131303" cy="792517"/>
            </a:xfrm>
            <a:prstGeom prst="rect">
              <a:avLst/>
            </a:prstGeom>
          </p:spPr>
          <p:txBody>
            <a:bodyPr wrap="none">
              <a:spAutoFit/>
            </a:bodyPr>
            <a:lstStyle/>
            <a:p>
              <a:r>
                <a:rPr lang="nl-NL" sz="3600">
                  <a:latin typeface="UTM Avo" panose="02040603050506020204" pitchFamily="18" charset="0"/>
                  <a:ea typeface="Times New Roman" panose="02020603050405020304" pitchFamily="18" charset="0"/>
                </a:rPr>
                <a:t>tên</a:t>
              </a:r>
              <a:endParaRPr lang="en-GB" sz="3600" dirty="0">
                <a:latin typeface="UTM Avo" panose="02040603050506020204" pitchFamily="18" charset="0"/>
              </a:endParaRPr>
            </a:p>
          </p:txBody>
        </p:sp>
      </p:grpSp>
      <p:grpSp>
        <p:nvGrpSpPr>
          <p:cNvPr id="20" name="Group 19">
            <a:extLst>
              <a:ext uri="{FF2B5EF4-FFF2-40B4-BE49-F238E27FC236}">
                <a16:creationId xmlns:a16="http://schemas.microsoft.com/office/drawing/2014/main" id="{AB647834-CB77-4B5F-9E4E-11709A651D1F}"/>
              </a:ext>
            </a:extLst>
          </p:cNvPr>
          <p:cNvGrpSpPr/>
          <p:nvPr/>
        </p:nvGrpSpPr>
        <p:grpSpPr>
          <a:xfrm>
            <a:off x="3455310" y="392226"/>
            <a:ext cx="2383986" cy="1153799"/>
            <a:chOff x="585788" y="1399874"/>
            <a:chExt cx="2919946" cy="1414764"/>
          </a:xfrm>
        </p:grpSpPr>
        <p:sp>
          <p:nvSpPr>
            <p:cNvPr id="21" name="Rounded Rectangle 15">
              <a:extLst>
                <a:ext uri="{FF2B5EF4-FFF2-40B4-BE49-F238E27FC236}">
                  <a16:creationId xmlns:a16="http://schemas.microsoft.com/office/drawing/2014/main" id="{F95F23C0-1D64-452C-97ED-05A719F9D1E2}"/>
                </a:ext>
              </a:extLst>
            </p:cNvPr>
            <p:cNvSpPr/>
            <p:nvPr/>
          </p:nvSpPr>
          <p:spPr>
            <a:xfrm>
              <a:off x="585788" y="1399874"/>
              <a:ext cx="2814637"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solidFill>
              <a:srgbClr val="FFFF00"/>
            </a:solidFill>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800"/>
            </a:p>
          </p:txBody>
        </p:sp>
        <p:sp>
          <p:nvSpPr>
            <p:cNvPr id="22" name="Rectangle 21">
              <a:extLst>
                <a:ext uri="{FF2B5EF4-FFF2-40B4-BE49-F238E27FC236}">
                  <a16:creationId xmlns:a16="http://schemas.microsoft.com/office/drawing/2014/main" id="{81B4DEAB-EE3F-4554-BA95-A4EA69E057A2}"/>
                </a:ext>
              </a:extLst>
            </p:cNvPr>
            <p:cNvSpPr/>
            <p:nvPr/>
          </p:nvSpPr>
          <p:spPr>
            <a:xfrm>
              <a:off x="585788" y="1602529"/>
              <a:ext cx="2919946" cy="792517"/>
            </a:xfrm>
            <a:prstGeom prst="rect">
              <a:avLst/>
            </a:prstGeom>
          </p:spPr>
          <p:txBody>
            <a:bodyPr wrap="none">
              <a:spAutoFit/>
            </a:bodyPr>
            <a:lstStyle/>
            <a:p>
              <a:r>
                <a:rPr lang="nl-NL" sz="3600">
                  <a:latin typeface="UTM Avo" panose="02040603050506020204" pitchFamily="18" charset="0"/>
                </a:rPr>
                <a:t>đặc điểm</a:t>
              </a:r>
              <a:endParaRPr lang="en-GB" sz="3600" dirty="0">
                <a:latin typeface="UTM Avo" panose="02040603050506020204" pitchFamily="18" charset="0"/>
              </a:endParaRPr>
            </a:p>
          </p:txBody>
        </p:sp>
      </p:grpSp>
      <p:grpSp>
        <p:nvGrpSpPr>
          <p:cNvPr id="23" name="Group 22">
            <a:extLst>
              <a:ext uri="{FF2B5EF4-FFF2-40B4-BE49-F238E27FC236}">
                <a16:creationId xmlns:a16="http://schemas.microsoft.com/office/drawing/2014/main" id="{27F7EF08-107F-4E7F-82EC-C2F4DA5BCC77}"/>
              </a:ext>
            </a:extLst>
          </p:cNvPr>
          <p:cNvGrpSpPr/>
          <p:nvPr/>
        </p:nvGrpSpPr>
        <p:grpSpPr>
          <a:xfrm>
            <a:off x="6449959" y="452035"/>
            <a:ext cx="2298008" cy="1153799"/>
            <a:chOff x="585788" y="1399874"/>
            <a:chExt cx="2814637" cy="1414764"/>
          </a:xfrm>
        </p:grpSpPr>
        <p:sp>
          <p:nvSpPr>
            <p:cNvPr id="24" name="Rounded Rectangle 15">
              <a:extLst>
                <a:ext uri="{FF2B5EF4-FFF2-40B4-BE49-F238E27FC236}">
                  <a16:creationId xmlns:a16="http://schemas.microsoft.com/office/drawing/2014/main" id="{F920A76F-BFE1-4159-B746-3ADBE76CB58B}"/>
                </a:ext>
              </a:extLst>
            </p:cNvPr>
            <p:cNvSpPr/>
            <p:nvPr/>
          </p:nvSpPr>
          <p:spPr>
            <a:xfrm>
              <a:off x="585788" y="1399874"/>
              <a:ext cx="2814637"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solidFill>
              <a:srgbClr val="FFFF00"/>
            </a:solidFill>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800"/>
            </a:p>
          </p:txBody>
        </p:sp>
        <p:sp>
          <p:nvSpPr>
            <p:cNvPr id="25" name="Rectangle 24">
              <a:extLst>
                <a:ext uri="{FF2B5EF4-FFF2-40B4-BE49-F238E27FC236}">
                  <a16:creationId xmlns:a16="http://schemas.microsoft.com/office/drawing/2014/main" id="{C6EB2A34-36C3-420F-B0B2-AEAEAFF7E1AD}"/>
                </a:ext>
              </a:extLst>
            </p:cNvPr>
            <p:cNvSpPr/>
            <p:nvPr/>
          </p:nvSpPr>
          <p:spPr>
            <a:xfrm>
              <a:off x="863965" y="1637660"/>
              <a:ext cx="2258284" cy="792517"/>
            </a:xfrm>
            <a:prstGeom prst="rect">
              <a:avLst/>
            </a:prstGeom>
          </p:spPr>
          <p:txBody>
            <a:bodyPr wrap="none">
              <a:spAutoFit/>
            </a:bodyPr>
            <a:lstStyle/>
            <a:p>
              <a:r>
                <a:rPr lang="nl-NL" sz="3600">
                  <a:latin typeface="UTM Avo" panose="02040603050506020204" pitchFamily="18" charset="0"/>
                </a:rPr>
                <a:t>ý nghĩa</a:t>
              </a:r>
              <a:endParaRPr lang="en-GB" sz="3600" dirty="0">
                <a:latin typeface="UTM Avo" panose="02040603050506020204" pitchFamily="18" charset="0"/>
              </a:endParaRPr>
            </a:p>
          </p:txBody>
        </p:sp>
      </p:grpSp>
    </p:spTree>
    <p:extLst>
      <p:ext uri="{BB962C8B-B14F-4D97-AF65-F5344CB8AC3E}">
        <p14:creationId xmlns:p14="http://schemas.microsoft.com/office/powerpoint/2010/main" val="14892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heel(1)">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9">
            <a:extLst>
              <a:ext uri="{FF2B5EF4-FFF2-40B4-BE49-F238E27FC236}">
                <a16:creationId xmlns:a16="http://schemas.microsoft.com/office/drawing/2014/main" id="{DF0BE377-93AB-49A3-A18D-849DD26D60A8}"/>
              </a:ext>
            </a:extLst>
          </p:cNvPr>
          <p:cNvGrpSpPr/>
          <p:nvPr/>
        </p:nvGrpSpPr>
        <p:grpSpPr>
          <a:xfrm>
            <a:off x="1284191" y="182106"/>
            <a:ext cx="6685972" cy="4271118"/>
            <a:chOff x="1336881" y="123701"/>
            <a:chExt cx="6685972" cy="4271118"/>
          </a:xfrm>
        </p:grpSpPr>
        <p:sp>
          <p:nvSpPr>
            <p:cNvPr id="8" name="Hình chữ nhật: Góc Tròn 3">
              <a:extLst>
                <a:ext uri="{FF2B5EF4-FFF2-40B4-BE49-F238E27FC236}">
                  <a16:creationId xmlns:a16="http://schemas.microsoft.com/office/drawing/2014/main" id="{CFF90475-02EB-4415-8622-B0800F7E6D30}"/>
                </a:ext>
              </a:extLst>
            </p:cNvPr>
            <p:cNvSpPr/>
            <p:nvPr/>
          </p:nvSpPr>
          <p:spPr>
            <a:xfrm>
              <a:off x="1336881" y="767035"/>
              <a:ext cx="6685972" cy="362778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ình Bầu dục 14">
              <a:extLst>
                <a:ext uri="{FF2B5EF4-FFF2-40B4-BE49-F238E27FC236}">
                  <a16:creationId xmlns:a16="http://schemas.microsoft.com/office/drawing/2014/main" id="{6B473D18-2B34-40C4-A54A-D2378853255B}"/>
                </a:ext>
              </a:extLst>
            </p:cNvPr>
            <p:cNvSpPr/>
            <p:nvPr/>
          </p:nvSpPr>
          <p:spPr>
            <a:xfrm>
              <a:off x="1906502" y="123701"/>
              <a:ext cx="2414005" cy="1058067"/>
            </a:xfrm>
            <a:custGeom>
              <a:avLst/>
              <a:gdLst>
                <a:gd name="connsiteX0" fmla="*/ 0 w 2414005"/>
                <a:gd name="connsiteY0" fmla="*/ 529034 h 1058067"/>
                <a:gd name="connsiteX1" fmla="*/ 1207003 w 2414005"/>
                <a:gd name="connsiteY1" fmla="*/ 0 h 1058067"/>
                <a:gd name="connsiteX2" fmla="*/ 2414006 w 2414005"/>
                <a:gd name="connsiteY2" fmla="*/ 529034 h 1058067"/>
                <a:gd name="connsiteX3" fmla="*/ 1207003 w 2414005"/>
                <a:gd name="connsiteY3" fmla="*/ 1058068 h 1058067"/>
                <a:gd name="connsiteX4" fmla="*/ 0 w 2414005"/>
                <a:gd name="connsiteY4" fmla="*/ 529034 h 1058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005" h="1058067" fill="none" extrusionOk="0">
                  <a:moveTo>
                    <a:pt x="0" y="529034"/>
                  </a:moveTo>
                  <a:cubicBezTo>
                    <a:pt x="58338" y="181409"/>
                    <a:pt x="603714" y="4178"/>
                    <a:pt x="1207003" y="0"/>
                  </a:cubicBezTo>
                  <a:cubicBezTo>
                    <a:pt x="1896399" y="38950"/>
                    <a:pt x="2379258" y="236110"/>
                    <a:pt x="2414006" y="529034"/>
                  </a:cubicBezTo>
                  <a:cubicBezTo>
                    <a:pt x="2512036" y="835427"/>
                    <a:pt x="1816819" y="1032149"/>
                    <a:pt x="1207003" y="1058068"/>
                  </a:cubicBezTo>
                  <a:cubicBezTo>
                    <a:pt x="504200" y="1068868"/>
                    <a:pt x="8980" y="809038"/>
                    <a:pt x="0" y="529034"/>
                  </a:cubicBezTo>
                  <a:close/>
                </a:path>
                <a:path w="2414005" h="1058067" stroke="0" extrusionOk="0">
                  <a:moveTo>
                    <a:pt x="0" y="529034"/>
                  </a:moveTo>
                  <a:cubicBezTo>
                    <a:pt x="-30312" y="290038"/>
                    <a:pt x="491924" y="-20015"/>
                    <a:pt x="1207003" y="0"/>
                  </a:cubicBezTo>
                  <a:cubicBezTo>
                    <a:pt x="1922452" y="-7210"/>
                    <a:pt x="2408545" y="246803"/>
                    <a:pt x="2414006" y="529034"/>
                  </a:cubicBezTo>
                  <a:cubicBezTo>
                    <a:pt x="2389077" y="829543"/>
                    <a:pt x="1833805" y="1105140"/>
                    <a:pt x="1207003" y="1058068"/>
                  </a:cubicBezTo>
                  <a:cubicBezTo>
                    <a:pt x="560818" y="1044851"/>
                    <a:pt x="-12223" y="824015"/>
                    <a:pt x="0" y="529034"/>
                  </a:cubicBezTo>
                  <a:close/>
                </a:path>
              </a:pathLst>
            </a:custGeom>
            <a:solidFill>
              <a:schemeClr val="accent2"/>
            </a:solidFill>
            <a:ln w="19050">
              <a:solidFill>
                <a:srgbClr val="0D4284"/>
              </a:solidFill>
              <a:prstDash val="dash"/>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Hình ảnh 15">
              <a:extLst>
                <a:ext uri="{FF2B5EF4-FFF2-40B4-BE49-F238E27FC236}">
                  <a16:creationId xmlns:a16="http://schemas.microsoft.com/office/drawing/2014/main" id="{BD5A2E2D-C97C-4E10-B91B-61B68DD90F6E}"/>
                </a:ext>
              </a:extLst>
            </p:cNvPr>
            <p:cNvPicPr>
              <a:picLocks noChangeAspect="1"/>
            </p:cNvPicPr>
            <p:nvPr/>
          </p:nvPicPr>
          <p:blipFill>
            <a:blip r:embed="rId2">
              <a:duotone>
                <a:prstClr val="black"/>
                <a:schemeClr val="accent3">
                  <a:tint val="45000"/>
                  <a:satMod val="400000"/>
                </a:schemeClr>
              </a:duotone>
            </a:blip>
            <a:stretch>
              <a:fillRect/>
            </a:stretch>
          </p:blipFill>
          <p:spPr>
            <a:xfrm>
              <a:off x="1979310" y="203759"/>
              <a:ext cx="2341197" cy="978009"/>
            </a:xfrm>
            <a:prstGeom prst="rect">
              <a:avLst/>
            </a:prstGeom>
          </p:spPr>
        </p:pic>
      </p:grpSp>
      <p:grpSp>
        <p:nvGrpSpPr>
          <p:cNvPr id="12" name="Google Shape;987;p48">
            <a:extLst>
              <a:ext uri="{FF2B5EF4-FFF2-40B4-BE49-F238E27FC236}">
                <a16:creationId xmlns:a16="http://schemas.microsoft.com/office/drawing/2014/main" id="{6EE0122B-3508-40FF-B268-B163FE793B0B}"/>
              </a:ext>
            </a:extLst>
          </p:cNvPr>
          <p:cNvGrpSpPr/>
          <p:nvPr/>
        </p:nvGrpSpPr>
        <p:grpSpPr>
          <a:xfrm rot="14822546">
            <a:off x="7807809" y="4131373"/>
            <a:ext cx="455779" cy="828732"/>
            <a:chOff x="5893804" y="1243700"/>
            <a:chExt cx="538683" cy="979473"/>
          </a:xfrm>
        </p:grpSpPr>
        <p:sp>
          <p:nvSpPr>
            <p:cNvPr id="13" name="Google Shape;988;p48">
              <a:extLst>
                <a:ext uri="{FF2B5EF4-FFF2-40B4-BE49-F238E27FC236}">
                  <a16:creationId xmlns:a16="http://schemas.microsoft.com/office/drawing/2014/main" id="{EF5EDE80-8A09-48C6-9E72-5CD65DADC85C}"/>
                </a:ext>
              </a:extLst>
            </p:cNvPr>
            <p:cNvSpPr/>
            <p:nvPr/>
          </p:nvSpPr>
          <p:spPr>
            <a:xfrm rot="14827454" flipV="1">
              <a:off x="6131487" y="1922173"/>
              <a:ext cx="355725" cy="246275"/>
            </a:xfrm>
            <a:custGeom>
              <a:avLst/>
              <a:gdLst/>
              <a:ahLst/>
              <a:cxnLst/>
              <a:rect l="l" t="t" r="r" b="b"/>
              <a:pathLst>
                <a:path w="14229" h="9851" extrusionOk="0">
                  <a:moveTo>
                    <a:pt x="13071" y="1"/>
                  </a:moveTo>
                  <a:cubicBezTo>
                    <a:pt x="10847" y="1"/>
                    <a:pt x="5981" y="289"/>
                    <a:pt x="3517" y="2661"/>
                  </a:cubicBezTo>
                  <a:cubicBezTo>
                    <a:pt x="261" y="5797"/>
                    <a:pt x="0" y="8426"/>
                    <a:pt x="2182" y="9578"/>
                  </a:cubicBezTo>
                  <a:cubicBezTo>
                    <a:pt x="2538" y="9766"/>
                    <a:pt x="2896" y="9850"/>
                    <a:pt x="3251" y="9850"/>
                  </a:cubicBezTo>
                  <a:cubicBezTo>
                    <a:pt x="5074" y="9850"/>
                    <a:pt x="6828" y="7628"/>
                    <a:pt x="7892" y="5760"/>
                  </a:cubicBezTo>
                  <a:cubicBezTo>
                    <a:pt x="10111" y="1864"/>
                    <a:pt x="14229" y="30"/>
                    <a:pt x="14229" y="30"/>
                  </a:cubicBezTo>
                  <a:cubicBezTo>
                    <a:pt x="14229" y="30"/>
                    <a:pt x="13787" y="1"/>
                    <a:pt x="130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89;p48">
              <a:extLst>
                <a:ext uri="{FF2B5EF4-FFF2-40B4-BE49-F238E27FC236}">
                  <a16:creationId xmlns:a16="http://schemas.microsoft.com/office/drawing/2014/main" id="{EE3933A2-5C72-4D7F-87AB-E02C00A478C9}"/>
                </a:ext>
              </a:extLst>
            </p:cNvPr>
            <p:cNvSpPr/>
            <p:nvPr/>
          </p:nvSpPr>
          <p:spPr>
            <a:xfrm rot="20747986">
              <a:off x="5893804" y="1686563"/>
              <a:ext cx="401807" cy="145843"/>
            </a:xfrm>
            <a:custGeom>
              <a:avLst/>
              <a:gdLst/>
              <a:ahLst/>
              <a:cxnLst/>
              <a:rect l="l" t="t" r="r" b="b"/>
              <a:pathLst>
                <a:path w="16073" h="5834" extrusionOk="0">
                  <a:moveTo>
                    <a:pt x="4064" y="1"/>
                  </a:moveTo>
                  <a:cubicBezTo>
                    <a:pt x="2544" y="1"/>
                    <a:pt x="1213" y="444"/>
                    <a:pt x="773" y="1778"/>
                  </a:cubicBezTo>
                  <a:cubicBezTo>
                    <a:pt x="0" y="4121"/>
                    <a:pt x="2012" y="5833"/>
                    <a:pt x="6532" y="5833"/>
                  </a:cubicBezTo>
                  <a:cubicBezTo>
                    <a:pt x="11053" y="5833"/>
                    <a:pt x="16073" y="299"/>
                    <a:pt x="16073" y="298"/>
                  </a:cubicBezTo>
                  <a:lnTo>
                    <a:pt x="16073" y="298"/>
                  </a:lnTo>
                  <a:cubicBezTo>
                    <a:pt x="16073" y="298"/>
                    <a:pt x="13948" y="1068"/>
                    <a:pt x="11182" y="1068"/>
                  </a:cubicBezTo>
                  <a:cubicBezTo>
                    <a:pt x="10040" y="1068"/>
                    <a:pt x="8790" y="937"/>
                    <a:pt x="7534" y="567"/>
                  </a:cubicBezTo>
                  <a:cubicBezTo>
                    <a:pt x="6473" y="254"/>
                    <a:pt x="5215" y="1"/>
                    <a:pt x="4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90;p48">
              <a:extLst>
                <a:ext uri="{FF2B5EF4-FFF2-40B4-BE49-F238E27FC236}">
                  <a16:creationId xmlns:a16="http://schemas.microsoft.com/office/drawing/2014/main" id="{774D473F-039F-40FB-9424-39ADF62DF7AB}"/>
                </a:ext>
              </a:extLst>
            </p:cNvPr>
            <p:cNvSpPr/>
            <p:nvPr/>
          </p:nvSpPr>
          <p:spPr>
            <a:xfrm rot="20046378">
              <a:off x="5931416" y="1243700"/>
              <a:ext cx="266023" cy="337048"/>
            </a:xfrm>
            <a:custGeom>
              <a:avLst/>
              <a:gdLst/>
              <a:ahLst/>
              <a:cxnLst/>
              <a:rect l="l" t="t" r="r" b="b"/>
              <a:pathLst>
                <a:path w="10641" h="13482" extrusionOk="0">
                  <a:moveTo>
                    <a:pt x="3458" y="0"/>
                  </a:moveTo>
                  <a:cubicBezTo>
                    <a:pt x="3386" y="0"/>
                    <a:pt x="3313" y="4"/>
                    <a:pt x="3238" y="10"/>
                  </a:cubicBezTo>
                  <a:cubicBezTo>
                    <a:pt x="779" y="226"/>
                    <a:pt x="0" y="2750"/>
                    <a:pt x="1787" y="6903"/>
                  </a:cubicBezTo>
                  <a:cubicBezTo>
                    <a:pt x="3572" y="11056"/>
                    <a:pt x="10640" y="13482"/>
                    <a:pt x="10640" y="13482"/>
                  </a:cubicBezTo>
                  <a:cubicBezTo>
                    <a:pt x="10640" y="13482"/>
                    <a:pt x="7556" y="10194"/>
                    <a:pt x="7020" y="5744"/>
                  </a:cubicBezTo>
                  <a:cubicBezTo>
                    <a:pt x="6723" y="3270"/>
                    <a:pt x="5757" y="0"/>
                    <a:pt x="3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908;p48">
            <a:extLst>
              <a:ext uri="{FF2B5EF4-FFF2-40B4-BE49-F238E27FC236}">
                <a16:creationId xmlns:a16="http://schemas.microsoft.com/office/drawing/2014/main" id="{5EC6E672-C629-4DF4-BA3D-8245434B72A4}"/>
              </a:ext>
            </a:extLst>
          </p:cNvPr>
          <p:cNvSpPr txBox="1">
            <a:spLocks/>
          </p:cNvSpPr>
          <p:nvPr/>
        </p:nvSpPr>
        <p:spPr>
          <a:xfrm>
            <a:off x="1419462" y="2457740"/>
            <a:ext cx="5049354" cy="531900"/>
          </a:xfrm>
          <a:prstGeom prst="rect">
            <a:avLst/>
          </a:prstGeom>
        </p:spPr>
        <p:txBody>
          <a:bodyPr spcFirstLastPara="1" wrap="square" lIns="91425" tIns="91425" rIns="91425" bIns="9142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Tx/>
              <a:buFontTx/>
            </a:pPr>
            <a:r>
              <a:rPr lang="en-US" sz="8000" dirty="0">
                <a:solidFill>
                  <a:srgbClr val="FF0000"/>
                </a:solidFill>
                <a:latin typeface="Times New Roman" panose="02020603050405020304" pitchFamily="18" charset="0"/>
                <a:cs typeface="Times New Roman" panose="02020603050405020304" pitchFamily="18" charset="0"/>
              </a:rPr>
              <a:t>LUYỆN </a:t>
            </a:r>
            <a:br>
              <a:rPr lang="en-US" sz="8000" dirty="0">
                <a:solidFill>
                  <a:srgbClr val="FF0000"/>
                </a:solidFill>
                <a:latin typeface="Times New Roman" panose="02020603050405020304" pitchFamily="18" charset="0"/>
                <a:cs typeface="Times New Roman" panose="02020603050405020304" pitchFamily="18" charset="0"/>
              </a:rPr>
            </a:br>
            <a:r>
              <a:rPr lang="en-US" sz="8000" dirty="0">
                <a:solidFill>
                  <a:srgbClr val="FF0000"/>
                </a:solidFill>
                <a:latin typeface="Times New Roman" panose="02020603050405020304" pitchFamily="18" charset="0"/>
                <a:cs typeface="Times New Roman" panose="02020603050405020304" pitchFamily="18" charset="0"/>
              </a:rPr>
              <a:t>ĐỌC LẠI</a:t>
            </a:r>
          </a:p>
        </p:txBody>
      </p:sp>
      <p:pic>
        <p:nvPicPr>
          <p:cNvPr id="17" name="Hình ảnh 7" descr="Ảnh có chứa đồ chơi, búp bê, đồ họa véc-tơ&#10;&#10;Mô tả được tạo tự động">
            <a:extLst>
              <a:ext uri="{FF2B5EF4-FFF2-40B4-BE49-F238E27FC236}">
                <a16:creationId xmlns:a16="http://schemas.microsoft.com/office/drawing/2014/main" id="{67CF7E8C-8BD4-4A2C-A04B-C5FC78EEC06F}"/>
              </a:ext>
            </a:extLst>
          </p:cNvPr>
          <p:cNvPicPr>
            <a:picLocks noChangeAspect="1"/>
          </p:cNvPicPr>
          <p:nvPr/>
        </p:nvPicPr>
        <p:blipFill>
          <a:blip r:embed="rId3"/>
          <a:stretch>
            <a:fillRect/>
          </a:stretch>
        </p:blipFill>
        <p:spPr>
          <a:xfrm>
            <a:off x="5838213" y="1351630"/>
            <a:ext cx="2667920" cy="2667920"/>
          </a:xfrm>
          <a:prstGeom prst="rect">
            <a:avLst/>
          </a:prstGeom>
        </p:spPr>
      </p:pic>
    </p:spTree>
    <p:extLst>
      <p:ext uri="{BB962C8B-B14F-4D97-AF65-F5344CB8AC3E}">
        <p14:creationId xmlns:p14="http://schemas.microsoft.com/office/powerpoint/2010/main" val="23569700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819204" y="627834"/>
            <a:ext cx="5075320" cy="5075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47603" y="0"/>
            <a:ext cx="8096397" cy="5484051"/>
          </a:xfrm>
          <a:prstGeom prst="rect">
            <a:avLst/>
          </a:prstGeom>
        </p:spPr>
      </p:pic>
      <p:sp>
        <p:nvSpPr>
          <p:cNvPr id="5" name="Cloud 4">
            <a:extLst>
              <a:ext uri="{FF2B5EF4-FFF2-40B4-BE49-F238E27FC236}">
                <a16:creationId xmlns:a16="http://schemas.microsoft.com/office/drawing/2014/main" id="{3F07E492-A825-49E6-8C3D-71A88995F529}"/>
              </a:ext>
            </a:extLst>
          </p:cNvPr>
          <p:cNvSpPr/>
          <p:nvPr/>
        </p:nvSpPr>
        <p:spPr>
          <a:xfrm rot="337815">
            <a:off x="1746060" y="23839"/>
            <a:ext cx="3287443" cy="2213523"/>
          </a:xfrm>
          <a:prstGeom prst="cloud">
            <a:avLst/>
          </a:prstGeom>
          <a:solidFill>
            <a:schemeClr val="accent6">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2983"/>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4656648E-82A7-464E-81EF-83858CE6655E}"/>
              </a:ext>
            </a:extLst>
          </p:cNvPr>
          <p:cNvSpPr/>
          <p:nvPr/>
        </p:nvSpPr>
        <p:spPr>
          <a:xfrm>
            <a:off x="1971261" y="627834"/>
            <a:ext cx="2562199" cy="1323632"/>
          </a:xfrm>
          <a:prstGeom prst="rect">
            <a:avLst/>
          </a:prstGeom>
        </p:spPr>
        <p:txBody>
          <a:bodyPr wrap="square">
            <a:spAutoFit/>
          </a:bodyPr>
          <a:lstStyle/>
          <a:p>
            <a:pPr lvl="0" algn="ctr" defTabSz="609630">
              <a:defRPr/>
            </a:pPr>
            <a:r>
              <a:rPr lang="vi-VN" sz="2667">
                <a:solidFill>
                  <a:srgbClr val="362983"/>
                </a:solidFill>
                <a:latin typeface="Calibri"/>
              </a:rPr>
              <a:t>giọng người dẫn</a:t>
            </a:r>
            <a:r>
              <a:rPr lang="en-US" sz="2667">
                <a:solidFill>
                  <a:srgbClr val="362983"/>
                </a:solidFill>
                <a:latin typeface="Calibri"/>
              </a:rPr>
              <a:t> </a:t>
            </a:r>
            <a:r>
              <a:rPr lang="vi-VN" sz="2667">
                <a:solidFill>
                  <a:srgbClr val="362983"/>
                </a:solidFill>
                <a:latin typeface="Calibri"/>
              </a:rPr>
              <a:t>chuyện thong thả, vui tươi,</a:t>
            </a:r>
            <a:endParaRPr kumimoji="0" lang="en-US" sz="2667" b="0" i="0" u="none" strike="noStrike" kern="1200" cap="none" spc="0" normalizeH="0" baseline="0" noProof="0" dirty="0">
              <a:ln>
                <a:noFill/>
              </a:ln>
              <a:solidFill>
                <a:srgbClr val="362983"/>
              </a:solidFill>
              <a:effectLst/>
              <a:uLnTx/>
              <a:uFillTx/>
              <a:latin typeface="Calibri"/>
              <a:ea typeface="+mn-ea"/>
              <a:cs typeface="+mn-cs"/>
            </a:endParaRPr>
          </a:p>
        </p:txBody>
      </p:sp>
      <p:sp>
        <p:nvSpPr>
          <p:cNvPr id="7" name="Cloud 6">
            <a:extLst>
              <a:ext uri="{FF2B5EF4-FFF2-40B4-BE49-F238E27FC236}">
                <a16:creationId xmlns:a16="http://schemas.microsoft.com/office/drawing/2014/main" id="{D1D682CF-B397-4758-A051-4B90CE773438}"/>
              </a:ext>
            </a:extLst>
          </p:cNvPr>
          <p:cNvSpPr/>
          <p:nvPr/>
        </p:nvSpPr>
        <p:spPr>
          <a:xfrm rot="337815">
            <a:off x="1965439" y="2762856"/>
            <a:ext cx="3287443" cy="2213523"/>
          </a:xfrm>
          <a:prstGeom prst="cloud">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2983"/>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3D1BCAF-82BD-4A9C-B459-00C013533661}"/>
              </a:ext>
            </a:extLst>
          </p:cNvPr>
          <p:cNvSpPr/>
          <p:nvPr/>
        </p:nvSpPr>
        <p:spPr>
          <a:xfrm>
            <a:off x="2423740" y="3133150"/>
            <a:ext cx="2562199" cy="1734064"/>
          </a:xfrm>
          <a:prstGeom prst="rect">
            <a:avLst/>
          </a:prstGeom>
        </p:spPr>
        <p:txBody>
          <a:bodyPr wrap="square">
            <a:spAutoFit/>
          </a:bodyPr>
          <a:lstStyle/>
          <a:p>
            <a:pPr lvl="0" algn="ctr" defTabSz="609630">
              <a:defRPr/>
            </a:pPr>
            <a:r>
              <a:rPr lang="en-US" sz="2667">
                <a:solidFill>
                  <a:srgbClr val="362983"/>
                </a:solidFill>
                <a:latin typeface="Calibri"/>
              </a:rPr>
              <a:t>G</a:t>
            </a:r>
            <a:r>
              <a:rPr lang="vi-VN" sz="2667">
                <a:solidFill>
                  <a:srgbClr val="362983"/>
                </a:solidFill>
                <a:latin typeface="Calibri"/>
              </a:rPr>
              <a:t>iọng Điệp thể hiện tình cảm lưu luyến, không muốn rời xa).</a:t>
            </a:r>
            <a:endParaRPr kumimoji="0" lang="en-US" sz="2667" b="0" i="0" u="none" strike="noStrike" kern="1200" cap="none" spc="0" normalizeH="0" baseline="0" noProof="0" dirty="0">
              <a:ln>
                <a:noFill/>
              </a:ln>
              <a:solidFill>
                <a:srgbClr val="362983"/>
              </a:solidFill>
              <a:effectLst/>
              <a:uLnTx/>
              <a:uFillTx/>
              <a:latin typeface="Calibri"/>
              <a:ea typeface="+mn-ea"/>
              <a:cs typeface="+mn-cs"/>
            </a:endParaRPr>
          </a:p>
        </p:txBody>
      </p:sp>
      <p:sp>
        <p:nvSpPr>
          <p:cNvPr id="9" name="Cloud 8">
            <a:extLst>
              <a:ext uri="{FF2B5EF4-FFF2-40B4-BE49-F238E27FC236}">
                <a16:creationId xmlns:a16="http://schemas.microsoft.com/office/drawing/2014/main" id="{A1A07131-E3DE-4E74-81F7-D637779835E2}"/>
              </a:ext>
            </a:extLst>
          </p:cNvPr>
          <p:cNvSpPr/>
          <p:nvPr/>
        </p:nvSpPr>
        <p:spPr>
          <a:xfrm rot="337815">
            <a:off x="5240060" y="572394"/>
            <a:ext cx="3578656" cy="3760747"/>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2983"/>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87D8C569-9203-4D4F-B4C4-02D8641267D5}"/>
              </a:ext>
            </a:extLst>
          </p:cNvPr>
          <p:cNvSpPr/>
          <p:nvPr/>
        </p:nvSpPr>
        <p:spPr>
          <a:xfrm>
            <a:off x="5722688" y="872160"/>
            <a:ext cx="2711132" cy="2965364"/>
          </a:xfrm>
          <a:prstGeom prst="rect">
            <a:avLst/>
          </a:prstGeom>
        </p:spPr>
        <p:txBody>
          <a:bodyPr wrap="square">
            <a:spAutoFit/>
          </a:bodyPr>
          <a:lstStyle/>
          <a:p>
            <a:pPr lvl="0" algn="ctr" defTabSz="609630">
              <a:defRPr/>
            </a:pPr>
            <a:r>
              <a:rPr lang="en-US" sz="2667">
                <a:solidFill>
                  <a:srgbClr val="362983"/>
                </a:solidFill>
              </a:rPr>
              <a:t>Nhấn giọng ở những từ ngữ chỉ hoạt động, trạng thái và cảm xúc của các nhân vật, từ ngữ gọi tên các món quà;</a:t>
            </a:r>
            <a:endParaRPr kumimoji="0" lang="en-US" sz="2667" b="0" i="0" u="none" strike="noStrike" kern="1200" cap="none" spc="0" normalizeH="0" baseline="0" noProof="0" dirty="0">
              <a:ln>
                <a:noFill/>
              </a:ln>
              <a:solidFill>
                <a:srgbClr val="362983"/>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5CA02D8-5C55-4525-ADC7-7EFECA44998E}"/>
              </a:ext>
            </a:extLst>
          </p:cNvPr>
          <p:cNvSpPr/>
          <p:nvPr/>
        </p:nvSpPr>
        <p:spPr>
          <a:xfrm>
            <a:off x="6049597" y="3181060"/>
            <a:ext cx="2562199" cy="502766"/>
          </a:xfrm>
          <a:prstGeom prst="rect">
            <a:avLst/>
          </a:prstGeom>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362983"/>
                </a:solidFill>
                <a:effectLst/>
                <a:uLnTx/>
                <a:uFillTx/>
                <a:latin typeface="Calibri"/>
                <a:ea typeface="+mn-ea"/>
                <a:cs typeface="+mn-cs"/>
              </a:rPr>
              <a:t>........</a:t>
            </a:r>
            <a:endParaRPr kumimoji="0" lang="en-US" sz="2667" b="0" i="0" u="none" strike="noStrike" kern="1200" cap="none" spc="0" normalizeH="0" baseline="0" noProof="0" dirty="0">
              <a:ln>
                <a:noFill/>
              </a:ln>
              <a:solidFill>
                <a:srgbClr val="362983"/>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141625" y="276086"/>
            <a:ext cx="2280151" cy="774102"/>
          </a:xfrm>
          <a:prstGeom prst="rect">
            <a:avLst/>
          </a:prstGeom>
        </p:spPr>
      </p:pic>
    </p:spTree>
    <p:extLst>
      <p:ext uri="{BB962C8B-B14F-4D97-AF65-F5344CB8AC3E}">
        <p14:creationId xmlns:p14="http://schemas.microsoft.com/office/powerpoint/2010/main" val="42220930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152400" y="133350"/>
            <a:ext cx="874395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EBF9D9CD-E47D-4DD6-A712-D4AD414EF9EF}"/>
              </a:ext>
            </a:extLst>
          </p:cNvPr>
          <p:cNvSpPr/>
          <p:nvPr/>
        </p:nvSpPr>
        <p:spPr>
          <a:xfrm>
            <a:off x="495300" y="381000"/>
            <a:ext cx="8153400" cy="2780487"/>
          </a:xfrm>
          <a:prstGeom prst="roundRect">
            <a:avLst>
              <a:gd name="adj" fmla="val 0"/>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Vừa lúc hội bạn ở làng</a:t>
            </a:r>
            <a:r>
              <a:rPr kumimoji="0" lang="en-US"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r>
              <a:rPr kumimoji="0" lang="en-US"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ùa đến./</a:t>
            </a:r>
            <a:r>
              <a:rPr kumimoji="0" lang="en-US"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Đứa nào cũng cầm trên tay/ một thứ gì đó.</a:t>
            </a:r>
            <a:r>
              <a:rPr kumimoji="0" lang="en-US"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r>
              <a:rPr kumimoji="0" lang="en-US"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Cậu tặng chúng tớ</a:t>
            </a:r>
            <a:r>
              <a:rPr kumimoji="0" lang="en-US"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cuốn “Từ điển tiếng Việt” rồi,</a:t>
            </a:r>
            <a:r>
              <a:rPr kumimoji="0" lang="en-US"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đây là quà,</a:t>
            </a:r>
            <a:r>
              <a:rPr kumimoji="0" lang="en-US"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để cậu nhớ về chúng </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tớ.</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 Điệp nói thế,</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sau khi chìa cho tớ cây cỏ chọi gà</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lớn chưa từng thấy.</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Văn cho tớ</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hòn bi ve đẹp nhất</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quý nhất của nó./</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Lê cho tớ</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hòn đá hình siêu nhân</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nhặt ở bờ suối,</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trước giờ vẫn được nó giữ</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như báu vật.</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Sau cùng là Tuyết,</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nó cho tớ chồng bánh đa chưa nướng,</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dặn lên phố nướng ăn</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để nhớ mà về chơi với nhau.</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Tớ chào các bạn</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 hứa sẽ nhớ việc tập hợp sách</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để gửi về</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0" i="0" u="none" strike="noStrike" kern="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làm tủ sách ở đình làng.</a:t>
            </a: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p>
        </p:txBody>
      </p:sp>
    </p:spTree>
    <p:extLst>
      <p:ext uri="{BB962C8B-B14F-4D97-AF65-F5344CB8AC3E}">
        <p14:creationId xmlns:p14="http://schemas.microsoft.com/office/powerpoint/2010/main" val="693410936"/>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979469" y="537957"/>
            <a:ext cx="11351942" cy="37931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3" name="Google Shape;1910;p31">
            <a:extLst>
              <a:ext uri="{FF2B5EF4-FFF2-40B4-BE49-F238E27FC236}">
                <a16:creationId xmlns:a16="http://schemas.microsoft.com/office/drawing/2014/main" id="{E746CE80-2BBD-40DF-9AA2-D5C97594F01B}"/>
              </a:ext>
            </a:extLst>
          </p:cNvPr>
          <p:cNvSpPr txBox="1">
            <a:spLocks/>
          </p:cNvSpPr>
          <p:nvPr/>
        </p:nvSpPr>
        <p:spPr>
          <a:xfrm>
            <a:off x="2201627" y="83932"/>
            <a:ext cx="6464040"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10000">
                <a:ln w="12700">
                  <a:solidFill>
                    <a:schemeClr val="accent5"/>
                  </a:solidFill>
                </a:ln>
                <a:solidFill>
                  <a:srgbClr val="002060"/>
                </a:solidFill>
                <a:latin typeface="#9Slide05 SVNSweetie" panose="02000000000000000000" pitchFamily="2" charset="0"/>
              </a:rPr>
              <a:t>Luyện đọc diễn cảm</a:t>
            </a: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3299060" y="3820742"/>
            <a:ext cx="5549917" cy="1378644"/>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15951"/>
              <a:ext cx="6167269" cy="976757"/>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500" b="1" i="0">
                  <a:solidFill>
                    <a:srgbClr val="002060"/>
                  </a:solidFill>
                  <a:latin typeface="#9Slide05 Angelline" pitchFamily="2" charset="0"/>
                  <a:ea typeface="Cambria" panose="02040503050406030204" pitchFamily="18" charset="0"/>
                </a:rPr>
                <a:t>Chấm điểm nào!</a:t>
              </a:r>
              <a:endParaRPr lang="vi-VN" sz="3500" b="1" i="0">
                <a:solidFill>
                  <a:srgbClr val="002060"/>
                </a:solidFill>
                <a:latin typeface="#9Slide05 Angelline" pitchFamily="2" charset="0"/>
                <a:ea typeface="Cambria" panose="02040503050406030204" pitchFamily="18" charset="0"/>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482772" y="1512846"/>
            <a:ext cx="3263891" cy="1820796"/>
            <a:chOff x="-371806" y="1517769"/>
            <a:chExt cx="3479180" cy="1867484"/>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3273"/>
              <a:ext cx="3479180" cy="1081980"/>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400" b="1" i="0">
                  <a:solidFill>
                    <a:srgbClr val="FFFF00"/>
                  </a:solidFill>
                  <a:effectLst/>
                  <a:latin typeface="UTM Seagull" panose="02040603050506020204" pitchFamily="18" charset="0"/>
                  <a:ea typeface="Cambria" panose="02040503050406030204" pitchFamily="18" charset="0"/>
                </a:rPr>
                <a:t>Tổ 1</a:t>
              </a:r>
              <a:endParaRPr lang="vi-VN" sz="4400" b="1" i="0">
                <a:solidFill>
                  <a:srgbClr val="FFFF00"/>
                </a:solidFill>
                <a:effectLst/>
                <a:latin typeface="#9Slide05 Angelline" pitchFamily="2" charset="0"/>
                <a:ea typeface="Cambria" panose="02040503050406030204" pitchFamily="18" charset="0"/>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1966782" y="1033540"/>
            <a:ext cx="2995478" cy="1716704"/>
            <a:chOff x="2509655" y="2424897"/>
            <a:chExt cx="3479180" cy="199885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5" y="3285154"/>
              <a:ext cx="3479180" cy="1081980"/>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400" b="1" i="0">
                  <a:solidFill>
                    <a:srgbClr val="FFFF00"/>
                  </a:solidFill>
                  <a:effectLst/>
                  <a:latin typeface="UTM Seagull" panose="02040603050506020204" pitchFamily="18" charset="0"/>
                  <a:ea typeface="Cambria" panose="02040503050406030204" pitchFamily="18" charset="0"/>
                </a:rPr>
                <a:t>Tổ 2</a:t>
              </a:r>
              <a:endParaRPr lang="vi-VN" sz="4400" b="1" i="0">
                <a:solidFill>
                  <a:srgbClr val="FFFF00"/>
                </a:solidFill>
                <a:effectLst/>
                <a:latin typeface="#9Slide05 Angelline" pitchFamily="2" charset="0"/>
                <a:ea typeface="Cambria" panose="02040503050406030204" pitchFamily="18" charset="0"/>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4199512" y="1148687"/>
            <a:ext cx="3263891" cy="1627972"/>
            <a:chOff x="4633453" y="1886839"/>
            <a:chExt cx="3479180" cy="1602362"/>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07221"/>
              <a:ext cx="3479180" cy="1081980"/>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400" b="1" i="0">
                  <a:solidFill>
                    <a:srgbClr val="002060"/>
                  </a:solidFill>
                  <a:effectLst/>
                  <a:latin typeface="UTM Seagull" panose="02040603050506020204" pitchFamily="18" charset="0"/>
                  <a:ea typeface="Cambria" panose="02040503050406030204" pitchFamily="18" charset="0"/>
                </a:rPr>
                <a:t>Tổ 3</a:t>
              </a:r>
              <a:endParaRPr lang="vi-VN" sz="4400" b="1" i="0">
                <a:solidFill>
                  <a:srgbClr val="002060"/>
                </a:solidFill>
                <a:effectLst/>
                <a:latin typeface="#9Slide05 Angelline" pitchFamily="2" charset="0"/>
                <a:ea typeface="Cambria" panose="02040503050406030204" pitchFamily="18" charset="0"/>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6128698" y="812344"/>
            <a:ext cx="3479180" cy="1710755"/>
            <a:chOff x="6327221" y="1535251"/>
            <a:chExt cx="3479180" cy="1710755"/>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64026"/>
              <a:ext cx="3479180" cy="1081980"/>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400" b="1" i="0">
                  <a:solidFill>
                    <a:schemeClr val="accent5"/>
                  </a:solidFill>
                  <a:effectLst/>
                  <a:latin typeface="UTM Seagull" panose="02040603050506020204" pitchFamily="18" charset="0"/>
                  <a:ea typeface="Cambria" panose="02040503050406030204" pitchFamily="18" charset="0"/>
                </a:rPr>
                <a:t>Tổ 4</a:t>
              </a:r>
              <a:endParaRPr lang="vi-VN" sz="4400" b="1" i="0">
                <a:solidFill>
                  <a:schemeClr val="accent5"/>
                </a:solidFill>
                <a:effectLst/>
                <a:latin typeface="#9Slide05 Angelline" pitchFamily="2" charset="0"/>
                <a:ea typeface="Cambria" panose="02040503050406030204" pitchFamily="18" charset="0"/>
              </a:endParaRPr>
            </a:p>
          </p:txBody>
        </p:sp>
      </p:grpSp>
      <p:grpSp>
        <p:nvGrpSpPr>
          <p:cNvPr id="19" name="Group 18">
            <a:extLst>
              <a:ext uri="{FF2B5EF4-FFF2-40B4-BE49-F238E27FC236}">
                <a16:creationId xmlns:a16="http://schemas.microsoft.com/office/drawing/2014/main" id="{529726FA-5E79-46D9-BC57-23612C22591C}"/>
              </a:ext>
            </a:extLst>
          </p:cNvPr>
          <p:cNvGrpSpPr/>
          <p:nvPr/>
        </p:nvGrpSpPr>
        <p:grpSpPr>
          <a:xfrm rot="20669035">
            <a:off x="-543925" y="-142626"/>
            <a:ext cx="3479180" cy="1950222"/>
            <a:chOff x="2073009" y="2135885"/>
            <a:chExt cx="3866191" cy="2147025"/>
          </a:xfrm>
        </p:grpSpPr>
        <p:sp>
          <p:nvSpPr>
            <p:cNvPr id="20" name="Freeform: Shape 19">
              <a:extLst>
                <a:ext uri="{FF2B5EF4-FFF2-40B4-BE49-F238E27FC236}">
                  <a16:creationId xmlns:a16="http://schemas.microsoft.com/office/drawing/2014/main" id="{CC83068F-B62D-47B0-8F63-D844A13C46FD}"/>
                </a:ext>
              </a:extLst>
            </p:cNvPr>
            <p:cNvSpPr/>
            <p:nvPr/>
          </p:nvSpPr>
          <p:spPr>
            <a:xfrm>
              <a:off x="2260441" y="2135885"/>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21" name="TextBox 20">
              <a:extLst>
                <a:ext uri="{FF2B5EF4-FFF2-40B4-BE49-F238E27FC236}">
                  <a16:creationId xmlns:a16="http://schemas.microsoft.com/office/drawing/2014/main" id="{C1B5925B-D049-4C08-B927-188ABC86B962}"/>
                </a:ext>
              </a:extLst>
            </p:cNvPr>
            <p:cNvSpPr txBox="1"/>
            <p:nvPr/>
          </p:nvSpPr>
          <p:spPr>
            <a:xfrm rot="21373733">
              <a:off x="2073009" y="2677793"/>
              <a:ext cx="3866191" cy="1605117"/>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400" b="1" i="0">
                  <a:solidFill>
                    <a:srgbClr val="CE2C81"/>
                  </a:solidFill>
                  <a:effectLst/>
                  <a:latin typeface="#9Slide05 Angelline" pitchFamily="2" charset="0"/>
                  <a:ea typeface="Cambria" panose="02040503050406030204" pitchFamily="18" charset="0"/>
                </a:rPr>
                <a:t>Thi đua</a:t>
              </a:r>
              <a:endParaRPr lang="vi-VN" sz="4400" b="1" i="0">
                <a:solidFill>
                  <a:srgbClr val="CE2C81"/>
                </a:solidFill>
                <a:effectLst/>
                <a:latin typeface="#9Slide05 Angelline" pitchFamily="2" charset="0"/>
                <a:ea typeface="Cambria" panose="02040503050406030204" pitchFamily="18" charset="0"/>
              </a:endParaRPr>
            </a:p>
          </p:txBody>
        </p:sp>
      </p:grpSp>
    </p:spTree>
    <p:controls>
      <mc:AlternateContent xmlns:mc="http://schemas.openxmlformats.org/markup-compatibility/2006">
        <mc:Choice xmlns:v="urn:schemas-microsoft-com:vml" Requires="v">
          <p:control spid="3106" name="TextBox1" r:id="rId2" imgW="1568520" imgH="1143000"/>
        </mc:Choice>
        <mc:Fallback>
          <p:control name="TextBox1" r:id="rId2" imgW="1568520" imgH="114300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1"/>
                <a:stretch>
                  <a:fillRect/>
                </a:stretch>
              </p:blipFill>
              <p:spPr>
                <a:xfrm>
                  <a:off x="458899" y="3369337"/>
                  <a:ext cx="1570037" cy="1140088"/>
                </a:xfrm>
                <a:prstGeom prst="rect">
                  <a:avLst/>
                </a:prstGeom>
              </p:spPr>
            </p:pic>
          </p:control>
        </mc:Fallback>
      </mc:AlternateContent>
      <mc:AlternateContent xmlns:mc="http://schemas.openxmlformats.org/markup-compatibility/2006">
        <mc:Choice xmlns:v="urn:schemas-microsoft-com:vml" Requires="v">
          <p:control spid="3107" name="TextBox2" r:id="rId3" imgW="1568520" imgH="1041480"/>
        </mc:Choice>
        <mc:Fallback>
          <p:control name="TextBox2" r:id="rId3" imgW="1568520" imgH="10414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2"/>
                <a:stretch>
                  <a:fillRect/>
                </a:stretch>
              </p:blipFill>
              <p:spPr>
                <a:xfrm>
                  <a:off x="2704220" y="2878998"/>
                  <a:ext cx="1570038" cy="1041024"/>
                </a:xfrm>
                <a:prstGeom prst="rect">
                  <a:avLst/>
                </a:prstGeom>
              </p:spPr>
            </p:pic>
          </p:control>
        </mc:Fallback>
      </mc:AlternateContent>
      <mc:AlternateContent xmlns:mc="http://schemas.openxmlformats.org/markup-compatibility/2006">
        <mc:Choice xmlns:v="urn:schemas-microsoft-com:vml" Requires="v">
          <p:control spid="3108" name="TextBox3" r:id="rId4" imgW="1587600" imgH="1041480"/>
        </mc:Choice>
        <mc:Fallback>
          <p:control name="TextBox3" r:id="rId4" imgW="1587600" imgH="10414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3"/>
                <a:stretch>
                  <a:fillRect/>
                </a:stretch>
              </p:blipFill>
              <p:spPr>
                <a:xfrm>
                  <a:off x="4942529" y="2704601"/>
                  <a:ext cx="1587500" cy="1041023"/>
                </a:xfrm>
                <a:prstGeom prst="rect">
                  <a:avLst/>
                </a:prstGeom>
              </p:spPr>
            </p:pic>
          </p:control>
        </mc:Fallback>
      </mc:AlternateContent>
      <mc:AlternateContent xmlns:mc="http://schemas.openxmlformats.org/markup-compatibility/2006">
        <mc:Choice xmlns:v="urn:schemas-microsoft-com:vml" Requires="v">
          <p:control spid="3109" name="TextBox4" r:id="rId5" imgW="1676520" imgH="1130400"/>
        </mc:Choice>
        <mc:Fallback>
          <p:control name="TextBox4" r:id="rId5" imgW="1676520" imgH="113040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4"/>
                <a:stretch>
                  <a:fillRect/>
                </a:stretch>
              </p:blipFill>
              <p:spPr>
                <a:xfrm>
                  <a:off x="7094493" y="2644212"/>
                  <a:ext cx="1680063" cy="1132916"/>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3" presetClass="entr" presetSubtype="52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0-#ppt_h/2"/>
                                          </p:val>
                                        </p:tav>
                                        <p:tav tm="100000">
                                          <p:val>
                                            <p:strVal val="#ppt_y"/>
                                          </p:val>
                                        </p:tav>
                                      </p:tavLst>
                                    </p:anim>
                                  </p:childTnLst>
                                </p:cTn>
                              </p:par>
                              <p:par>
                                <p:cTn id="35" presetID="53" presetClass="entr" presetSubtype="528"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anim calcmode="lin" valueType="num">
                                      <p:cBhvr>
                                        <p:cTn id="40" dur="500" fill="hold"/>
                                        <p:tgtEl>
                                          <p:spTgt spid="4"/>
                                        </p:tgtEl>
                                        <p:attrNameLst>
                                          <p:attrName>ppt_x</p:attrName>
                                        </p:attrNameLst>
                                      </p:cBhvr>
                                      <p:tavLst>
                                        <p:tav tm="0">
                                          <p:val>
                                            <p:fltVal val="0.5"/>
                                          </p:val>
                                        </p:tav>
                                        <p:tav tm="100000">
                                          <p:val>
                                            <p:strVal val="#ppt_x"/>
                                          </p:val>
                                        </p:tav>
                                      </p:tavLst>
                                    </p:anim>
                                    <p:anim calcmode="lin" valueType="num">
                                      <p:cBhvr>
                                        <p:cTn id="41"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3">
            <a:extLst>
              <a:ext uri="{FF2B5EF4-FFF2-40B4-BE49-F238E27FC236}">
                <a16:creationId xmlns:a16="http://schemas.microsoft.com/office/drawing/2014/main" id="{CFF90475-02EB-4415-8622-B0800F7E6D30}"/>
              </a:ext>
            </a:extLst>
          </p:cNvPr>
          <p:cNvSpPr/>
          <p:nvPr/>
        </p:nvSpPr>
        <p:spPr>
          <a:xfrm>
            <a:off x="1284191" y="825440"/>
            <a:ext cx="6685972" cy="362778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grpSp>
        <p:nvGrpSpPr>
          <p:cNvPr id="12" name="Google Shape;987;p48">
            <a:extLst>
              <a:ext uri="{FF2B5EF4-FFF2-40B4-BE49-F238E27FC236}">
                <a16:creationId xmlns:a16="http://schemas.microsoft.com/office/drawing/2014/main" id="{6EE0122B-3508-40FF-B268-B163FE793B0B}"/>
              </a:ext>
            </a:extLst>
          </p:cNvPr>
          <p:cNvGrpSpPr/>
          <p:nvPr/>
        </p:nvGrpSpPr>
        <p:grpSpPr>
          <a:xfrm rot="14822546">
            <a:off x="7807809" y="4131373"/>
            <a:ext cx="455779" cy="828732"/>
            <a:chOff x="5893804" y="1243700"/>
            <a:chExt cx="538683" cy="979473"/>
          </a:xfrm>
        </p:grpSpPr>
        <p:sp>
          <p:nvSpPr>
            <p:cNvPr id="13" name="Google Shape;988;p48">
              <a:extLst>
                <a:ext uri="{FF2B5EF4-FFF2-40B4-BE49-F238E27FC236}">
                  <a16:creationId xmlns:a16="http://schemas.microsoft.com/office/drawing/2014/main" id="{EF5EDE80-8A09-48C6-9E72-5CD65DADC85C}"/>
                </a:ext>
              </a:extLst>
            </p:cNvPr>
            <p:cNvSpPr/>
            <p:nvPr/>
          </p:nvSpPr>
          <p:spPr>
            <a:xfrm rot="14827454" flipV="1">
              <a:off x="6131487" y="1922173"/>
              <a:ext cx="355725" cy="246275"/>
            </a:xfrm>
            <a:custGeom>
              <a:avLst/>
              <a:gdLst/>
              <a:ahLst/>
              <a:cxnLst/>
              <a:rect l="l" t="t" r="r" b="b"/>
              <a:pathLst>
                <a:path w="14229" h="9851" extrusionOk="0">
                  <a:moveTo>
                    <a:pt x="13071" y="1"/>
                  </a:moveTo>
                  <a:cubicBezTo>
                    <a:pt x="10847" y="1"/>
                    <a:pt x="5981" y="289"/>
                    <a:pt x="3517" y="2661"/>
                  </a:cubicBezTo>
                  <a:cubicBezTo>
                    <a:pt x="261" y="5797"/>
                    <a:pt x="0" y="8426"/>
                    <a:pt x="2182" y="9578"/>
                  </a:cubicBezTo>
                  <a:cubicBezTo>
                    <a:pt x="2538" y="9766"/>
                    <a:pt x="2896" y="9850"/>
                    <a:pt x="3251" y="9850"/>
                  </a:cubicBezTo>
                  <a:cubicBezTo>
                    <a:pt x="5074" y="9850"/>
                    <a:pt x="6828" y="7628"/>
                    <a:pt x="7892" y="5760"/>
                  </a:cubicBezTo>
                  <a:cubicBezTo>
                    <a:pt x="10111" y="1864"/>
                    <a:pt x="14229" y="30"/>
                    <a:pt x="14229" y="30"/>
                  </a:cubicBezTo>
                  <a:cubicBezTo>
                    <a:pt x="14229" y="30"/>
                    <a:pt x="13787" y="1"/>
                    <a:pt x="1307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989;p48">
              <a:extLst>
                <a:ext uri="{FF2B5EF4-FFF2-40B4-BE49-F238E27FC236}">
                  <a16:creationId xmlns:a16="http://schemas.microsoft.com/office/drawing/2014/main" id="{EE3933A2-5C72-4D7F-87AB-E02C00A478C9}"/>
                </a:ext>
              </a:extLst>
            </p:cNvPr>
            <p:cNvSpPr/>
            <p:nvPr/>
          </p:nvSpPr>
          <p:spPr>
            <a:xfrm rot="20747986">
              <a:off x="5893804" y="1686563"/>
              <a:ext cx="401807" cy="145843"/>
            </a:xfrm>
            <a:custGeom>
              <a:avLst/>
              <a:gdLst/>
              <a:ahLst/>
              <a:cxnLst/>
              <a:rect l="l" t="t" r="r" b="b"/>
              <a:pathLst>
                <a:path w="16073" h="5834" extrusionOk="0">
                  <a:moveTo>
                    <a:pt x="4064" y="1"/>
                  </a:moveTo>
                  <a:cubicBezTo>
                    <a:pt x="2544" y="1"/>
                    <a:pt x="1213" y="444"/>
                    <a:pt x="773" y="1778"/>
                  </a:cubicBezTo>
                  <a:cubicBezTo>
                    <a:pt x="0" y="4121"/>
                    <a:pt x="2012" y="5833"/>
                    <a:pt x="6532" y="5833"/>
                  </a:cubicBezTo>
                  <a:cubicBezTo>
                    <a:pt x="11053" y="5833"/>
                    <a:pt x="16073" y="299"/>
                    <a:pt x="16073" y="298"/>
                  </a:cubicBezTo>
                  <a:lnTo>
                    <a:pt x="16073" y="298"/>
                  </a:lnTo>
                  <a:cubicBezTo>
                    <a:pt x="16073" y="298"/>
                    <a:pt x="13948" y="1068"/>
                    <a:pt x="11182" y="1068"/>
                  </a:cubicBezTo>
                  <a:cubicBezTo>
                    <a:pt x="10040" y="1068"/>
                    <a:pt x="8790" y="937"/>
                    <a:pt x="7534" y="567"/>
                  </a:cubicBezTo>
                  <a:cubicBezTo>
                    <a:pt x="6473" y="254"/>
                    <a:pt x="5215" y="1"/>
                    <a:pt x="40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990;p48">
              <a:extLst>
                <a:ext uri="{FF2B5EF4-FFF2-40B4-BE49-F238E27FC236}">
                  <a16:creationId xmlns:a16="http://schemas.microsoft.com/office/drawing/2014/main" id="{774D473F-039F-40FB-9424-39ADF62DF7AB}"/>
                </a:ext>
              </a:extLst>
            </p:cNvPr>
            <p:cNvSpPr/>
            <p:nvPr/>
          </p:nvSpPr>
          <p:spPr>
            <a:xfrm rot="20046378">
              <a:off x="5931416" y="1243700"/>
              <a:ext cx="266023" cy="337048"/>
            </a:xfrm>
            <a:custGeom>
              <a:avLst/>
              <a:gdLst/>
              <a:ahLst/>
              <a:cxnLst/>
              <a:rect l="l" t="t" r="r" b="b"/>
              <a:pathLst>
                <a:path w="10641" h="13482" extrusionOk="0">
                  <a:moveTo>
                    <a:pt x="3458" y="0"/>
                  </a:moveTo>
                  <a:cubicBezTo>
                    <a:pt x="3386" y="0"/>
                    <a:pt x="3313" y="4"/>
                    <a:pt x="3238" y="10"/>
                  </a:cubicBezTo>
                  <a:cubicBezTo>
                    <a:pt x="779" y="226"/>
                    <a:pt x="0" y="2750"/>
                    <a:pt x="1787" y="6903"/>
                  </a:cubicBezTo>
                  <a:cubicBezTo>
                    <a:pt x="3572" y="11056"/>
                    <a:pt x="10640" y="13482"/>
                    <a:pt x="10640" y="13482"/>
                  </a:cubicBezTo>
                  <a:cubicBezTo>
                    <a:pt x="10640" y="13482"/>
                    <a:pt x="7556" y="10194"/>
                    <a:pt x="7020" y="5744"/>
                  </a:cubicBezTo>
                  <a:cubicBezTo>
                    <a:pt x="6723" y="3270"/>
                    <a:pt x="5757" y="0"/>
                    <a:pt x="34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908;p48">
            <a:extLst>
              <a:ext uri="{FF2B5EF4-FFF2-40B4-BE49-F238E27FC236}">
                <a16:creationId xmlns:a16="http://schemas.microsoft.com/office/drawing/2014/main" id="{5EC6E672-C629-4DF4-BA3D-8245434B72A4}"/>
              </a:ext>
            </a:extLst>
          </p:cNvPr>
          <p:cNvSpPr txBox="1">
            <a:spLocks/>
          </p:cNvSpPr>
          <p:nvPr/>
        </p:nvSpPr>
        <p:spPr>
          <a:xfrm>
            <a:off x="1419462" y="2457740"/>
            <a:ext cx="5049354" cy="531900"/>
          </a:xfrm>
          <a:prstGeom prst="rect">
            <a:avLst/>
          </a:prstGeom>
        </p:spPr>
        <p:txBody>
          <a:bodyPr spcFirstLastPara="1" wrap="square" lIns="91425" tIns="91425" rIns="91425" bIns="9142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srgbClr val="C00000"/>
                </a:solidFill>
                <a:effectLst/>
                <a:uLnTx/>
                <a:uFillTx/>
                <a:latin typeface="Coiny" panose="02000903060500060000" pitchFamily="2" charset="0"/>
                <a:ea typeface="+mj-ea"/>
                <a:cs typeface="+mj-cs"/>
                <a:sym typeface="Arial"/>
              </a:rPr>
              <a:t>HOẠT</a:t>
            </a:r>
            <a:r>
              <a:rPr kumimoji="0" lang="en-US" sz="6000" b="0" i="0" u="none" strike="noStrike" kern="1200" cap="none" spc="0" normalizeH="0" noProof="0">
                <a:ln>
                  <a:noFill/>
                </a:ln>
                <a:solidFill>
                  <a:srgbClr val="C00000"/>
                </a:solidFill>
                <a:effectLst/>
                <a:uLnTx/>
                <a:uFillTx/>
                <a:latin typeface="Coiny" panose="02000903060500060000" pitchFamily="2" charset="0"/>
                <a:ea typeface="+mj-ea"/>
                <a:cs typeface="+mj-cs"/>
                <a:sym typeface="Arial"/>
              </a:rPr>
              <a:t> ĐỘNG NỐI TIẾP</a:t>
            </a:r>
            <a:endParaRPr kumimoji="0" lang="en-US" sz="6000" b="0" i="0" u="none" strike="noStrike" kern="1200" cap="none" spc="0" normalizeH="0" baseline="0" noProof="0" dirty="0">
              <a:ln>
                <a:noFill/>
              </a:ln>
              <a:solidFill>
                <a:srgbClr val="C00000"/>
              </a:solidFill>
              <a:effectLst/>
              <a:uLnTx/>
              <a:uFillTx/>
              <a:latin typeface="Coiny" panose="02000903060500060000" pitchFamily="2" charset="0"/>
              <a:ea typeface="+mj-ea"/>
              <a:cs typeface="+mj-cs"/>
              <a:sym typeface="Arial"/>
            </a:endParaRPr>
          </a:p>
        </p:txBody>
      </p:sp>
      <p:pic>
        <p:nvPicPr>
          <p:cNvPr id="17" name="Hình ảnh 7" descr="Ảnh có chứa đồ chơi, búp bê, đồ họa véc-tơ&#10;&#10;Mô tả được tạo tự động">
            <a:extLst>
              <a:ext uri="{FF2B5EF4-FFF2-40B4-BE49-F238E27FC236}">
                <a16:creationId xmlns:a16="http://schemas.microsoft.com/office/drawing/2014/main" id="{67CF7E8C-8BD4-4A2C-A04B-C5FC78EEC06F}"/>
              </a:ext>
            </a:extLst>
          </p:cNvPr>
          <p:cNvPicPr>
            <a:picLocks noChangeAspect="1"/>
          </p:cNvPicPr>
          <p:nvPr/>
        </p:nvPicPr>
        <p:blipFill>
          <a:blip r:embed="rId2"/>
          <a:stretch>
            <a:fillRect/>
          </a:stretch>
        </p:blipFill>
        <p:spPr>
          <a:xfrm>
            <a:off x="5838213" y="1351630"/>
            <a:ext cx="2667920" cy="2667920"/>
          </a:xfrm>
          <a:prstGeom prst="rect">
            <a:avLst/>
          </a:prstGeom>
        </p:spPr>
      </p:pic>
    </p:spTree>
    <p:extLst>
      <p:ext uri="{BB962C8B-B14F-4D97-AF65-F5344CB8AC3E}">
        <p14:creationId xmlns:p14="http://schemas.microsoft.com/office/powerpoint/2010/main" val="7277025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819204" y="627834"/>
            <a:ext cx="5075320" cy="5075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47603" y="0"/>
            <a:ext cx="8096397" cy="5484051"/>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2362234" y="1859807"/>
            <a:ext cx="6186680" cy="1077218"/>
          </a:xfrm>
          <a:prstGeom prst="rect">
            <a:avLst/>
          </a:prstGeom>
        </p:spPr>
        <p:txBody>
          <a:bodyPr wrap="square">
            <a:spAutoFit/>
          </a:bodyPr>
          <a:lstStyle/>
          <a:p>
            <a:pPr marL="0" marR="0" lvl="0" indent="0" algn="ctr" defTabSz="60963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362983"/>
                </a:solidFill>
                <a:effectLst/>
                <a:uLnTx/>
                <a:uFillTx/>
                <a:cs typeface="Arial"/>
                <a:sym typeface="Arial"/>
              </a:rPr>
              <a:t>Em nêu</a:t>
            </a:r>
            <a:r>
              <a:rPr kumimoji="0" lang="en-US" sz="3200" b="0" i="0" u="none" strike="noStrike" kern="0" cap="none" spc="0" normalizeH="0" noProof="0">
                <a:ln>
                  <a:noFill/>
                </a:ln>
                <a:solidFill>
                  <a:srgbClr val="362983"/>
                </a:solidFill>
                <a:effectLst/>
                <a:uLnTx/>
                <a:uFillTx/>
                <a:cs typeface="Arial"/>
                <a:sym typeface="Arial"/>
              </a:rPr>
              <a:t> lại nội dung của bài đọc : </a:t>
            </a:r>
            <a:r>
              <a:rPr kumimoji="0" lang="en-US" sz="3200" b="1" i="0" u="none" strike="noStrike" kern="0" cap="none" spc="0" normalizeH="0" noProof="0">
                <a:ln>
                  <a:noFill/>
                </a:ln>
                <a:solidFill>
                  <a:srgbClr val="FF0000"/>
                </a:solidFill>
                <a:effectLst/>
                <a:uLnTx/>
                <a:uFillTx/>
                <a:cs typeface="Arial"/>
                <a:sym typeface="Arial"/>
              </a:rPr>
              <a:t>Những ngày hè tươi đẹp</a:t>
            </a:r>
            <a:endParaRPr kumimoji="0" lang="en-US" sz="3200" b="1" i="0" u="none" strike="noStrike" kern="1200" cap="none" spc="0" normalizeH="0" baseline="0" noProof="0" dirty="0">
              <a:ln>
                <a:noFill/>
              </a:ln>
              <a:solidFill>
                <a:srgbClr val="FF0000"/>
              </a:solidFill>
              <a:effectLst/>
              <a:uLnTx/>
              <a:uFillTx/>
              <a:latin typeface="Calibri"/>
              <a:ea typeface="+mn-ea"/>
              <a:cs typeface="Arial"/>
              <a:sym typeface="Arial"/>
            </a:endParaRPr>
          </a:p>
        </p:txBody>
      </p:sp>
    </p:spTree>
    <p:extLst>
      <p:ext uri="{BB962C8B-B14F-4D97-AF65-F5344CB8AC3E}">
        <p14:creationId xmlns:p14="http://schemas.microsoft.com/office/powerpoint/2010/main" val="3906377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B39635-4615-4694-8B19-EBB2552DBD18}"/>
              </a:ext>
            </a:extLst>
          </p:cNvPr>
          <p:cNvGrpSpPr/>
          <p:nvPr/>
        </p:nvGrpSpPr>
        <p:grpSpPr>
          <a:xfrm rot="199546">
            <a:off x="4600351" y="942893"/>
            <a:ext cx="2022835" cy="1036109"/>
            <a:chOff x="2303081" y="2295860"/>
            <a:chExt cx="3866191" cy="1860883"/>
          </a:xfrm>
        </p:grpSpPr>
        <p:sp>
          <p:nvSpPr>
            <p:cNvPr id="3" name="Freeform: Shape 2">
              <a:extLst>
                <a:ext uri="{FF2B5EF4-FFF2-40B4-BE49-F238E27FC236}">
                  <a16:creationId xmlns:a16="http://schemas.microsoft.com/office/drawing/2014/main"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4" name="TextBox 3">
              <a:extLst>
                <a:ext uri="{FF2B5EF4-FFF2-40B4-BE49-F238E27FC236}">
                  <a16:creationId xmlns:a16="http://schemas.microsoft.com/office/drawing/2014/main" id="{9434A4EF-7064-42D4-82AA-CB4C4B622793}"/>
                </a:ext>
              </a:extLst>
            </p:cNvPr>
            <p:cNvSpPr txBox="1"/>
            <p:nvPr/>
          </p:nvSpPr>
          <p:spPr>
            <a:xfrm rot="21373733">
              <a:off x="2303081" y="2871348"/>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endParaRPr lang="vi-VN" sz="4400" b="1" i="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endParaRPr>
            </a:p>
          </p:txBody>
        </p:sp>
      </p:grpSp>
      <p:grpSp>
        <p:nvGrpSpPr>
          <p:cNvPr id="5" name="Group 4">
            <a:extLst>
              <a:ext uri="{FF2B5EF4-FFF2-40B4-BE49-F238E27FC236}">
                <a16:creationId xmlns:a16="http://schemas.microsoft.com/office/drawing/2014/main" id="{A5E5C0AE-2B29-4330-91C7-827C3F9AEAA8}"/>
              </a:ext>
            </a:extLst>
          </p:cNvPr>
          <p:cNvGrpSpPr/>
          <p:nvPr/>
        </p:nvGrpSpPr>
        <p:grpSpPr>
          <a:xfrm rot="199546">
            <a:off x="5159248" y="1057798"/>
            <a:ext cx="2706545" cy="1702842"/>
            <a:chOff x="2303081" y="2295860"/>
            <a:chExt cx="3866191" cy="1860883"/>
          </a:xfrm>
        </p:grpSpPr>
        <p:sp>
          <p:nvSpPr>
            <p:cNvPr id="6" name="Freeform: Shape 5">
              <a:extLst>
                <a:ext uri="{FF2B5EF4-FFF2-40B4-BE49-F238E27FC236}">
                  <a16:creationId xmlns:a16="http://schemas.microsoft.com/office/drawing/2014/main" id="{DE28B565-5A30-4475-B9B1-1BFC53504EF2}"/>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7" name="TextBox 6">
              <a:extLst>
                <a:ext uri="{FF2B5EF4-FFF2-40B4-BE49-F238E27FC236}">
                  <a16:creationId xmlns:a16="http://schemas.microsoft.com/office/drawing/2014/main" id="{651776B3-8D69-40D8-807B-56CFDDB6D41E}"/>
                </a:ext>
              </a:extLst>
            </p:cNvPr>
            <p:cNvSpPr txBox="1"/>
            <p:nvPr/>
          </p:nvSpPr>
          <p:spPr>
            <a:xfrm rot="21373733">
              <a:off x="2303081" y="2871348"/>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endParaRPr lang="vi-VN" sz="4400" b="1" i="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endParaRPr>
            </a:p>
          </p:txBody>
        </p:sp>
      </p:grpSp>
      <p:sp>
        <p:nvSpPr>
          <p:cNvPr id="8" name="TextBox 7">
            <a:extLst>
              <a:ext uri="{FF2B5EF4-FFF2-40B4-BE49-F238E27FC236}">
                <a16:creationId xmlns:a16="http://schemas.microsoft.com/office/drawing/2014/main" id="{FB8EACBA-DD78-4B3A-81CB-98467D1A6457}"/>
              </a:ext>
            </a:extLst>
          </p:cNvPr>
          <p:cNvSpPr txBox="1"/>
          <p:nvPr/>
        </p:nvSpPr>
        <p:spPr>
          <a:xfrm>
            <a:off x="222884" y="192086"/>
            <a:ext cx="869823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effectLst/>
                <a:latin typeface="UTM Avo" panose="02040603050506020204" pitchFamily="18" charset="0"/>
                <a:ea typeface="Times New Roman" panose="02020603050405020304" pitchFamily="18" charset="0"/>
              </a:rPr>
              <a:t>Luyện đọc diễn cảm bài đọc</a:t>
            </a:r>
          </a:p>
        </p:txBody>
      </p:sp>
      <p:grpSp>
        <p:nvGrpSpPr>
          <p:cNvPr id="9" name="Group 8">
            <a:extLst>
              <a:ext uri="{FF2B5EF4-FFF2-40B4-BE49-F238E27FC236}">
                <a16:creationId xmlns:a16="http://schemas.microsoft.com/office/drawing/2014/main" id="{F7948F34-3D7C-49FD-94DC-C4590A371491}"/>
              </a:ext>
            </a:extLst>
          </p:cNvPr>
          <p:cNvGrpSpPr/>
          <p:nvPr/>
        </p:nvGrpSpPr>
        <p:grpSpPr>
          <a:xfrm>
            <a:off x="4967110" y="1991771"/>
            <a:ext cx="5003642" cy="2991131"/>
            <a:chOff x="5225085" y="2071668"/>
            <a:chExt cx="5003642" cy="2991131"/>
          </a:xfrm>
        </p:grpSpPr>
        <p:grpSp>
          <p:nvGrpSpPr>
            <p:cNvPr id="10" name="Group 9">
              <a:extLst>
                <a:ext uri="{FF2B5EF4-FFF2-40B4-BE49-F238E27FC236}">
                  <a16:creationId xmlns:a16="http://schemas.microsoft.com/office/drawing/2014/main" id="{4739D920-99C5-4722-A345-F359BA3A3B9F}"/>
                </a:ext>
              </a:extLst>
            </p:cNvPr>
            <p:cNvGrpSpPr/>
            <p:nvPr/>
          </p:nvGrpSpPr>
          <p:grpSpPr>
            <a:xfrm rot="20669035">
              <a:off x="5225085" y="2071668"/>
              <a:ext cx="5003642" cy="2991131"/>
              <a:chOff x="2303081" y="2295860"/>
              <a:chExt cx="3866191" cy="1860883"/>
            </a:xfrm>
          </p:grpSpPr>
          <p:sp>
            <p:nvSpPr>
              <p:cNvPr id="12" name="Freeform: Shape 11">
                <a:extLst>
                  <a:ext uri="{FF2B5EF4-FFF2-40B4-BE49-F238E27FC236}">
                    <a16:creationId xmlns:a16="http://schemas.microsoft.com/office/drawing/2014/main" id="{634A2B48-FEB2-4535-9A3C-6D6E43EC1270}"/>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4400" b="1">
                  <a:solidFill>
                    <a:schemeClr val="accent5"/>
                  </a:solidFill>
                  <a:latin typeface="UTM Avo" panose="02040603050506020204" pitchFamily="18" charset="0"/>
                </a:endParaRPr>
              </a:p>
            </p:txBody>
          </p:sp>
          <p:sp>
            <p:nvSpPr>
              <p:cNvPr id="13" name="TextBox 12">
                <a:extLst>
                  <a:ext uri="{FF2B5EF4-FFF2-40B4-BE49-F238E27FC236}">
                    <a16:creationId xmlns:a16="http://schemas.microsoft.com/office/drawing/2014/main" id="{F59BEA84-D2A8-4A61-BED3-638E46D2533F}"/>
                  </a:ext>
                </a:extLst>
              </p:cNvPr>
              <p:cNvSpPr txBox="1"/>
              <p:nvPr/>
            </p:nvSpPr>
            <p:spPr>
              <a:xfrm rot="21373733">
                <a:off x="2303081" y="2871348"/>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endParaRPr lang="vi-VN" sz="4400" b="1" i="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endParaRPr>
              </a:p>
            </p:txBody>
          </p:sp>
        </p:grpSp>
        <p:sp>
          <p:nvSpPr>
            <p:cNvPr id="11" name="TextBox 10">
              <a:extLst>
                <a:ext uri="{FF2B5EF4-FFF2-40B4-BE49-F238E27FC236}">
                  <a16:creationId xmlns:a16="http://schemas.microsoft.com/office/drawing/2014/main" id="{4B62C7AB-935B-4AE0-A4AA-CA43C9D18B8E}"/>
                </a:ext>
              </a:extLst>
            </p:cNvPr>
            <p:cNvSpPr txBox="1"/>
            <p:nvPr/>
          </p:nvSpPr>
          <p:spPr>
            <a:xfrm rot="20097314">
              <a:off x="5774683" y="3110880"/>
              <a:ext cx="3573146" cy="1142877"/>
            </a:xfrm>
            <a:prstGeom prst="rect">
              <a:avLst/>
            </a:prstGeom>
            <a:noFill/>
          </p:spPr>
          <p:txBody>
            <a:bodyPr wrap="square" lIns="65024" tIns="32512" rIns="65024" bIns="32512">
              <a:spAutoFit/>
            </a:bodyPr>
            <a:lstStyle/>
            <a:p>
              <a:pPr algn="ctr">
                <a:buNone/>
              </a:pPr>
              <a:r>
                <a:rPr lang="en-US" altLang="zh-CN" sz="7000" b="1" cap="all">
                  <a:solidFill>
                    <a:srgbClr val="CE2C81"/>
                  </a:solidFill>
                  <a:effectLst>
                    <a:glow rad="63500">
                      <a:schemeClr val="accent4">
                        <a:satMod val="175000"/>
                        <a:alpha val="40000"/>
                      </a:schemeClr>
                    </a:glow>
                  </a:effectLst>
                  <a:latin typeface="UVN Binh Duong" pitchFamily="2" charset="0"/>
                  <a:ea typeface="方正粗谭黑简体" panose="02000000000000000000" pitchFamily="2" charset="-122"/>
                  <a:cs typeface="Arial" panose="020B0604020202020204" pitchFamily="34" charset="0"/>
                </a:rPr>
                <a:t>Dặn dò</a:t>
              </a:r>
              <a:endParaRPr lang="zh-CN" altLang="en-US" sz="7000" b="1" cap="all" dirty="0">
                <a:solidFill>
                  <a:srgbClr val="00B050"/>
                </a:solidFill>
                <a:effectLst>
                  <a:glow rad="63500">
                    <a:schemeClr val="accent3">
                      <a:satMod val="175000"/>
                      <a:alpha val="40000"/>
                    </a:schemeClr>
                  </a:glow>
                </a:effectLst>
                <a:latin typeface="UVN Binh Duong" pitchFamily="2" charset="0"/>
                <a:ea typeface="方正粗谭黑简体" panose="02000000000000000000" pitchFamily="2" charset="-122"/>
                <a:cs typeface="Arial" panose="020B0604020202020204" pitchFamily="34" charset="0"/>
              </a:endParaRPr>
            </a:p>
          </p:txBody>
        </p:sp>
      </p:grpSp>
      <p:sp>
        <p:nvSpPr>
          <p:cNvPr id="14" name="TextBox 13">
            <a:extLst>
              <a:ext uri="{FF2B5EF4-FFF2-40B4-BE49-F238E27FC236}">
                <a16:creationId xmlns:a16="http://schemas.microsoft.com/office/drawing/2014/main" id="{3B51A22D-8657-4E92-A818-50690B73AB7F}"/>
              </a:ext>
            </a:extLst>
          </p:cNvPr>
          <p:cNvSpPr txBox="1"/>
          <p:nvPr/>
        </p:nvSpPr>
        <p:spPr>
          <a:xfrm>
            <a:off x="850470" y="1089069"/>
            <a:ext cx="727944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effectLst/>
                <a:latin typeface="UTM Avo" panose="02040603050506020204" pitchFamily="18" charset="0"/>
                <a:ea typeface="Times New Roman" panose="02020603050405020304" pitchFamily="18" charset="0"/>
              </a:rPr>
              <a:t>Luyện tập trả lời câu hỏi</a:t>
            </a:r>
          </a:p>
        </p:txBody>
      </p:sp>
    </p:spTree>
    <p:extLst>
      <p:ext uri="{BB962C8B-B14F-4D97-AF65-F5344CB8AC3E}">
        <p14:creationId xmlns:p14="http://schemas.microsoft.com/office/powerpoint/2010/main" val="3815401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p2">
            <a:extLst>
              <a:ext uri="{FF2B5EF4-FFF2-40B4-BE49-F238E27FC236}">
                <a16:creationId xmlns:a16="http://schemas.microsoft.com/office/drawing/2014/main" id="{82CAF634-6AB9-4EE8-A876-BED0E07965D4}"/>
              </a:ext>
            </a:extLst>
          </p:cNvPr>
          <p:cNvSpPr/>
          <p:nvPr/>
        </p:nvSpPr>
        <p:spPr>
          <a:xfrm flipH="1">
            <a:off x="5339239" y="3253326"/>
            <a:ext cx="3653877" cy="164641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910;p31">
            <a:extLst>
              <a:ext uri="{FF2B5EF4-FFF2-40B4-BE49-F238E27FC236}">
                <a16:creationId xmlns:a16="http://schemas.microsoft.com/office/drawing/2014/main" id="{632797F3-23F3-4C9C-A262-3727894DE518}"/>
              </a:ext>
            </a:extLst>
          </p:cNvPr>
          <p:cNvSpPr txBox="1">
            <a:spLocks/>
          </p:cNvSpPr>
          <p:nvPr/>
        </p:nvSpPr>
        <p:spPr>
          <a:xfrm>
            <a:off x="422910" y="179488"/>
            <a:ext cx="8298180" cy="1916280"/>
          </a:xfrm>
          <a:prstGeom prst="rect">
            <a:avLst/>
          </a:prstGeom>
          <a:noFill/>
          <a:ln>
            <a:noFill/>
          </a:ln>
        </p:spPr>
        <p:txBody>
          <a:bodyPr spcFirstLastPara="1" wrap="square" lIns="91425" tIns="91425" rIns="91425" bIns="91425" numCol="1" anchor="ctr" anchorCtr="0">
            <a:prstTxWarp prst="textArchDown">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8000">
                <a:ln>
                  <a:solidFill>
                    <a:schemeClr val="tx1">
                      <a:lumMod val="10000"/>
                    </a:schemeClr>
                  </a:solidFill>
                </a:ln>
                <a:solidFill>
                  <a:srgbClr val="A2DF48"/>
                </a:solidFill>
                <a:effectLst>
                  <a:glow rad="101600">
                    <a:schemeClr val="bg1">
                      <a:lumMod val="60000"/>
                      <a:lumOff val="40000"/>
                      <a:alpha val="60000"/>
                    </a:schemeClr>
                  </a:glow>
                </a:effectLst>
                <a:latin typeface="SVN-Poky's" panose="020B0606040200020203" pitchFamily="34" charset="0"/>
              </a:rPr>
              <a:t>Chúc</a:t>
            </a:r>
            <a:r>
              <a:rPr lang="en-US" sz="8000">
                <a:ln>
                  <a:solidFill>
                    <a:schemeClr val="tx1">
                      <a:lumMod val="10000"/>
                    </a:schemeClr>
                  </a:solidFill>
                </a:ln>
                <a:solidFill>
                  <a:schemeClr val="bg1">
                    <a:lumMod val="75000"/>
                  </a:schemeClr>
                </a:solidFill>
                <a:effectLst>
                  <a:glow rad="101600">
                    <a:schemeClr val="bg1">
                      <a:lumMod val="60000"/>
                      <a:lumOff val="40000"/>
                      <a:alpha val="60000"/>
                    </a:schemeClr>
                  </a:glow>
                </a:effectLst>
                <a:latin typeface="SVN-Poky's" panose="020B0606040200020203" pitchFamily="34" charset="0"/>
              </a:rPr>
              <a:t> </a:t>
            </a:r>
            <a:r>
              <a:rPr lang="en-US" sz="8000">
                <a:ln>
                  <a:solidFill>
                    <a:schemeClr val="tx1">
                      <a:lumMod val="10000"/>
                    </a:schemeClr>
                  </a:solidFill>
                </a:ln>
                <a:solidFill>
                  <a:srgbClr val="CE2C81"/>
                </a:solidFill>
                <a:effectLst>
                  <a:glow rad="101600">
                    <a:schemeClr val="bg1">
                      <a:lumMod val="60000"/>
                      <a:lumOff val="40000"/>
                      <a:alpha val="60000"/>
                    </a:schemeClr>
                  </a:glow>
                </a:effectLst>
                <a:latin typeface="SVN-Poky's" panose="020B0606040200020203" pitchFamily="34" charset="0"/>
              </a:rPr>
              <a:t>các </a:t>
            </a:r>
            <a:r>
              <a:rPr lang="en-US" sz="8000">
                <a:ln>
                  <a:solidFill>
                    <a:schemeClr val="tx1">
                      <a:lumMod val="10000"/>
                    </a:schemeClr>
                  </a:solidFill>
                </a:ln>
                <a:solidFill>
                  <a:srgbClr val="0070C0"/>
                </a:solidFill>
                <a:effectLst>
                  <a:glow rad="101600">
                    <a:schemeClr val="bg1">
                      <a:lumMod val="60000"/>
                      <a:lumOff val="40000"/>
                      <a:alpha val="60000"/>
                    </a:schemeClr>
                  </a:glow>
                </a:effectLst>
                <a:latin typeface="SVN-Poky's" panose="020B0606040200020203" pitchFamily="34" charset="0"/>
              </a:rPr>
              <a:t>em </a:t>
            </a:r>
            <a:r>
              <a:rPr lang="en-US" sz="8000">
                <a:ln>
                  <a:solidFill>
                    <a:schemeClr val="tx1">
                      <a:lumMod val="10000"/>
                    </a:schemeClr>
                  </a:solidFill>
                </a:ln>
                <a:solidFill>
                  <a:srgbClr val="FFC000"/>
                </a:solidFill>
                <a:effectLst>
                  <a:glow rad="101600">
                    <a:schemeClr val="bg1">
                      <a:lumMod val="60000"/>
                      <a:lumOff val="40000"/>
                      <a:alpha val="60000"/>
                    </a:schemeClr>
                  </a:glow>
                </a:effectLst>
                <a:latin typeface="SVN-Poky's" panose="020B0606040200020203" pitchFamily="34" charset="0"/>
              </a:rPr>
              <a:t>học </a:t>
            </a:r>
            <a:r>
              <a:rPr lang="en-US" sz="8000">
                <a:ln>
                  <a:solidFill>
                    <a:schemeClr val="tx1">
                      <a:lumMod val="10000"/>
                    </a:schemeClr>
                  </a:solidFill>
                </a:ln>
                <a:solidFill>
                  <a:srgbClr val="2C9151"/>
                </a:solidFill>
                <a:effectLst>
                  <a:glow rad="101600">
                    <a:schemeClr val="bg1">
                      <a:lumMod val="60000"/>
                      <a:lumOff val="40000"/>
                      <a:alpha val="60000"/>
                    </a:schemeClr>
                  </a:glow>
                </a:effectLst>
                <a:latin typeface="SVN-Poky's" panose="020B0606040200020203" pitchFamily="34" charset="0"/>
              </a:rPr>
              <a:t>tốt!</a:t>
            </a:r>
          </a:p>
        </p:txBody>
      </p:sp>
      <p:pic>
        <p:nvPicPr>
          <p:cNvPr id="4" name="Picture 4" descr="Hình ảnh Học Sinh PNG Miễn Phí Tải Về - Lovepik">
            <a:extLst>
              <a:ext uri="{FF2B5EF4-FFF2-40B4-BE49-F238E27FC236}">
                <a16:creationId xmlns:a16="http://schemas.microsoft.com/office/drawing/2014/main" id="{997F20BD-7320-47C6-98AF-715B05466C5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7166177" y="2145043"/>
            <a:ext cx="1231114" cy="27547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Học Sinh PNG Miễn Phí Tải Về - Lovepik">
            <a:extLst>
              <a:ext uri="{FF2B5EF4-FFF2-40B4-BE49-F238E27FC236}">
                <a16:creationId xmlns:a16="http://schemas.microsoft.com/office/drawing/2014/main" id="{61AE2115-07AA-4E86-8396-05E997BBEE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50884" y="2432794"/>
            <a:ext cx="1197676" cy="235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226093"/>
      </p:ext>
    </p:extLst>
  </p:cSld>
  <p:clrMapOvr>
    <a:masterClrMapping/>
  </p:clrMapOvr>
  <p:transition spd="slow">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190500" y="514350"/>
            <a:ext cx="8557996" cy="42671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26473">
              <a:buClrTx/>
              <a:defRPr/>
            </a:pPr>
            <a:r>
              <a:rPr lang="en-US" sz="1800" b="1" kern="1200" dirty="0">
                <a:solidFill>
                  <a:srgbClr val="FF0000"/>
                </a:solidFill>
                <a:latin typeface="Times New Roman" panose="02020603050405020304" pitchFamily="18" charset="0"/>
                <a:cs typeface="Times New Roman" panose="02020603050405020304" pitchFamily="18" charset="0"/>
              </a:rPr>
              <a:t>BÀI SOẠN CỦA EM LAN H</a:t>
            </a:r>
            <a:r>
              <a:rPr lang="vi-VN" sz="1800" b="1" kern="1200" dirty="0">
                <a:solidFill>
                  <a:srgbClr val="FF0000"/>
                </a:solidFill>
                <a:latin typeface="Times New Roman" panose="02020603050405020304" pitchFamily="18" charset="0"/>
                <a:cs typeface="Times New Roman" panose="02020603050405020304" pitchFamily="18" charset="0"/>
              </a:rPr>
              <a:t>ƯƠN</a:t>
            </a:r>
            <a:r>
              <a:rPr lang="en-US" sz="1800" b="1" kern="1200" dirty="0">
                <a:solidFill>
                  <a:srgbClr val="FF0000"/>
                </a:solidFill>
                <a:latin typeface="Times New Roman" panose="02020603050405020304" pitchFamily="18" charset="0"/>
                <a:cs typeface="Times New Roman" panose="02020603050405020304" pitchFamily="18" charset="0"/>
              </a:rPr>
              <a:t>G – 035.447.3852</a:t>
            </a:r>
          </a:p>
          <a:p>
            <a:pPr algn="ctr" defTabSz="626473">
              <a:buClrTx/>
              <a:defRPr/>
            </a:pPr>
            <a:r>
              <a:rPr lang="en-US" sz="1800" b="1" kern="1200">
                <a:solidFill>
                  <a:srgbClr val="FF0000"/>
                </a:solidFill>
                <a:latin typeface="Times New Roman" panose="02020603050405020304" pitchFamily="18" charset="0"/>
                <a:cs typeface="Times New Roman" panose="02020603050405020304" pitchFamily="18" charset="0"/>
              </a:rPr>
              <a:t>QUÝ </a:t>
            </a:r>
            <a:r>
              <a:rPr lang="en-US" sz="1800" b="1" kern="1200" dirty="0">
                <a:solidFill>
                  <a:srgbClr val="FF0000"/>
                </a:solidFill>
                <a:latin typeface="Times New Roman" panose="02020603050405020304" pitchFamily="18" charset="0"/>
                <a:cs typeface="Times New Roman" panose="02020603050405020304" pitchFamily="18" charset="0"/>
              </a:rPr>
              <a:t>THẦY/ CÔ </a:t>
            </a:r>
            <a:r>
              <a:rPr lang="en-US" sz="3300" b="1" kern="1200">
                <a:solidFill>
                  <a:prstClr val="black"/>
                </a:solidFill>
                <a:latin typeface="Times New Roman" panose="02020603050405020304" pitchFamily="18" charset="0"/>
                <a:cs typeface="Times New Roman" panose="02020603050405020304" pitchFamily="18" charset="0"/>
              </a:rPr>
              <a:t>KHÔNG GỬI BÀI </a:t>
            </a:r>
            <a:r>
              <a:rPr lang="en-US" sz="1800" b="1" kern="1200">
                <a:solidFill>
                  <a:srgbClr val="FF0000"/>
                </a:solidFill>
                <a:latin typeface="Times New Roman" panose="02020603050405020304" pitchFamily="18" charset="0"/>
                <a:cs typeface="Times New Roman" panose="02020603050405020304" pitchFamily="18" charset="0"/>
              </a:rPr>
              <a:t>VÀO </a:t>
            </a:r>
            <a:r>
              <a:rPr lang="en-US" sz="1800" b="1" kern="1200" dirty="0">
                <a:solidFill>
                  <a:srgbClr val="FF0000"/>
                </a:solidFill>
                <a:latin typeface="Times New Roman" panose="02020603050405020304" pitchFamily="18" charset="0"/>
                <a:cs typeface="Times New Roman" panose="02020603050405020304" pitchFamily="18" charset="0"/>
              </a:rPr>
              <a:t>CÁC </a:t>
            </a:r>
            <a:r>
              <a:rPr lang="en-US" sz="3000" b="1" kern="1200" dirty="0">
                <a:solidFill>
                  <a:srgbClr val="002060"/>
                </a:solidFill>
                <a:latin typeface="Times New Roman" panose="02020603050405020304" pitchFamily="18" charset="0"/>
                <a:cs typeface="Times New Roman" panose="02020603050405020304" pitchFamily="18" charset="0"/>
              </a:rPr>
              <a:t>HỘI NHÓM ZALO HAY FB, CÁC WEB</a:t>
            </a:r>
            <a:r>
              <a:rPr lang="en-US" sz="3000" b="1" kern="1200">
                <a:solidFill>
                  <a:srgbClr val="002060"/>
                </a:solidFill>
                <a:latin typeface="Times New Roman" panose="02020603050405020304" pitchFamily="18" charset="0"/>
                <a:cs typeface="Times New Roman" panose="02020603050405020304" pitchFamily="18" charset="0"/>
              </a:rPr>
              <a:t>..... </a:t>
            </a:r>
            <a:endParaRPr lang="en-US" sz="3000" b="1" kern="1200" dirty="0">
              <a:solidFill>
                <a:srgbClr val="002060"/>
              </a:solidFill>
              <a:latin typeface="Times New Roman" panose="02020603050405020304" pitchFamily="18" charset="0"/>
              <a:cs typeface="Times New Roman" panose="02020603050405020304" pitchFamily="18" charset="0"/>
            </a:endParaRPr>
          </a:p>
          <a:p>
            <a:pPr algn="ctr" defTabSz="626473">
              <a:buClrTx/>
              <a:defRPr/>
            </a:pPr>
            <a:r>
              <a:rPr lang="en-US" sz="2099" b="1" kern="1200">
                <a:solidFill>
                  <a:srgbClr val="00B0F0"/>
                </a:solidFill>
                <a:latin typeface="Times New Roman" panose="02020603050405020304" pitchFamily="18" charset="0"/>
                <a:cs typeface="Times New Roman" panose="02020603050405020304" pitchFamily="18" charset="0"/>
              </a:rPr>
              <a:t>EM </a:t>
            </a:r>
            <a:r>
              <a:rPr lang="en-US" sz="2099" b="1" kern="1200" dirty="0">
                <a:solidFill>
                  <a:srgbClr val="00B0F0"/>
                </a:solidFill>
                <a:latin typeface="Times New Roman" panose="02020603050405020304" pitchFamily="18" charset="0"/>
                <a:cs typeface="Times New Roman" panose="02020603050405020304" pitchFamily="18" charset="0"/>
              </a:rPr>
              <a:t>CHỈ GIAO DỊCH BẰNG </a:t>
            </a:r>
            <a:r>
              <a:rPr lang="en-US" sz="2400" b="1" kern="1200" dirty="0">
                <a:solidFill>
                  <a:srgbClr val="00B0F0"/>
                </a:solidFill>
                <a:latin typeface="Times New Roman" panose="02020603050405020304" pitchFamily="18" charset="0"/>
                <a:cs typeface="Times New Roman" panose="02020603050405020304" pitchFamily="18" charset="0"/>
              </a:rPr>
              <a:t>DUY NHẤT 1 NICK FB :</a:t>
            </a:r>
            <a:r>
              <a:rPr lang="en-US" sz="2099" b="1" kern="1200" dirty="0">
                <a:solidFill>
                  <a:srgbClr val="00B0F0"/>
                </a:solidFill>
                <a:latin typeface="Times New Roman" panose="02020603050405020304" pitchFamily="18" charset="0"/>
                <a:cs typeface="Times New Roman" panose="02020603050405020304" pitchFamily="18" charset="0"/>
              </a:rPr>
              <a:t> LAN H</a:t>
            </a:r>
            <a:r>
              <a:rPr lang="vi-VN" sz="2099" b="1" kern="1200">
                <a:solidFill>
                  <a:srgbClr val="00B0F0"/>
                </a:solidFill>
                <a:latin typeface="Times New Roman" panose="02020603050405020304" pitchFamily="18" charset="0"/>
                <a:cs typeface="Times New Roman" panose="02020603050405020304" pitchFamily="18" charset="0"/>
              </a:rPr>
              <a:t>Ư</a:t>
            </a:r>
            <a:r>
              <a:rPr lang="en-US" sz="2099" b="1" kern="1200">
                <a:solidFill>
                  <a:srgbClr val="00B0F0"/>
                </a:solidFill>
                <a:latin typeface="Times New Roman" panose="02020603050405020304" pitchFamily="18" charset="0"/>
                <a:cs typeface="Times New Roman" panose="02020603050405020304" pitchFamily="18" charset="0"/>
              </a:rPr>
              <a:t>ƠNG. Lik Fb của em: </a:t>
            </a:r>
            <a:r>
              <a:rPr lang="en-US" sz="2099" b="1" kern="1200">
                <a:solidFill>
                  <a:srgbClr val="7030A0"/>
                </a:solidFill>
                <a:latin typeface="Times New Roman" panose="02020603050405020304" pitchFamily="18" charset="0"/>
                <a:cs typeface="Times New Roman" panose="02020603050405020304" pitchFamily="18" charset="0"/>
              </a:rPr>
              <a:t>https://www.facebook.com/GADTLANHUONG0354473852) </a:t>
            </a:r>
          </a:p>
          <a:p>
            <a:pPr algn="ctr" defTabSz="626473">
              <a:buClrTx/>
              <a:defRPr/>
            </a:pPr>
            <a:r>
              <a:rPr lang="en-US" sz="2099" b="1" kern="1200">
                <a:solidFill>
                  <a:srgbClr val="00B0F0"/>
                </a:solidFill>
                <a:latin typeface="Times New Roman" panose="02020603050405020304" pitchFamily="18" charset="0"/>
                <a:cs typeface="Times New Roman" panose="02020603050405020304" pitchFamily="18" charset="0"/>
              </a:rPr>
              <a:t>VÀ </a:t>
            </a:r>
            <a:r>
              <a:rPr lang="en-US" sz="2099" b="1" kern="1200" dirty="0">
                <a:solidFill>
                  <a:srgbClr val="00B0F0"/>
                </a:solidFill>
                <a:latin typeface="Times New Roman" panose="02020603050405020304" pitchFamily="18" charset="0"/>
                <a:cs typeface="Times New Roman" panose="02020603050405020304" pitchFamily="18" charset="0"/>
              </a:rPr>
              <a:t>ZALO LAN H</a:t>
            </a:r>
            <a:r>
              <a:rPr lang="vi-VN" sz="2099" b="1" kern="1200" dirty="0">
                <a:solidFill>
                  <a:srgbClr val="00B0F0"/>
                </a:solidFill>
                <a:latin typeface="Times New Roman" panose="02020603050405020304" pitchFamily="18" charset="0"/>
                <a:cs typeface="Times New Roman" panose="02020603050405020304" pitchFamily="18" charset="0"/>
              </a:rPr>
              <a:t>Ư</a:t>
            </a:r>
            <a:r>
              <a:rPr lang="en-US" sz="2099" b="1" kern="1200" dirty="0">
                <a:solidFill>
                  <a:srgbClr val="00B0F0"/>
                </a:solidFill>
                <a:latin typeface="Times New Roman" panose="02020603050405020304" pitchFamily="18" charset="0"/>
                <a:cs typeface="Times New Roman" panose="02020603050405020304" pitchFamily="18" charset="0"/>
              </a:rPr>
              <a:t>ƠNG SĐT </a:t>
            </a:r>
            <a:r>
              <a:rPr lang="en-US" sz="2800" b="1" kern="1200" dirty="0">
                <a:solidFill>
                  <a:srgbClr val="00B0F0"/>
                </a:solidFill>
                <a:latin typeface="Times New Roman" panose="02020603050405020304" pitchFamily="18" charset="0"/>
                <a:cs typeface="Times New Roman" panose="02020603050405020304" pitchFamily="18" charset="0"/>
              </a:rPr>
              <a:t>0354473852</a:t>
            </a:r>
            <a:r>
              <a:rPr lang="en-US" sz="2800" b="1" kern="1200">
                <a:solidFill>
                  <a:srgbClr val="00B0F0"/>
                </a:solidFill>
                <a:latin typeface="Times New Roman" panose="02020603050405020304" pitchFamily="18" charset="0"/>
                <a:cs typeface="Times New Roman" panose="02020603050405020304" pitchFamily="18" charset="0"/>
              </a:rPr>
              <a:t>.</a:t>
            </a:r>
            <a:r>
              <a:rPr lang="en-US" sz="2099" b="1" kern="1200">
                <a:solidFill>
                  <a:srgbClr val="00B0F0"/>
                </a:solidFill>
                <a:latin typeface="Times New Roman" panose="02020603050405020304" pitchFamily="18" charset="0"/>
                <a:cs typeface="Times New Roman" panose="02020603050405020304" pitchFamily="18" charset="0"/>
              </a:rPr>
              <a:t> </a:t>
            </a:r>
          </a:p>
          <a:p>
            <a:pPr algn="ctr" defTabSz="626473">
              <a:buClrTx/>
              <a:defRPr/>
            </a:pPr>
            <a:r>
              <a:rPr lang="en-US" sz="2099" b="1" kern="1200">
                <a:solidFill>
                  <a:srgbClr val="00B0F0"/>
                </a:solidFill>
                <a:latin typeface="Times New Roman" panose="02020603050405020304" pitchFamily="18" charset="0"/>
                <a:cs typeface="Times New Roman" panose="02020603050405020304" pitchFamily="18" charset="0"/>
              </a:rPr>
              <a:t>MỌI </a:t>
            </a:r>
            <a:r>
              <a:rPr lang="en-US" sz="2099" b="1" kern="1200" dirty="0">
                <a:solidFill>
                  <a:srgbClr val="00B0F0"/>
                </a:solidFill>
                <a:latin typeface="Times New Roman" panose="02020603050405020304" pitchFamily="18" charset="0"/>
                <a:cs typeface="Times New Roman" panose="02020603050405020304" pitchFamily="18" charset="0"/>
              </a:rPr>
              <a:t>GIAO DỊCH BẰNG NICK KHÁC ĐỀU LÀ MẠO DANH EM VÀ LỪA ĐẢO Ạ!</a:t>
            </a:r>
          </a:p>
          <a:p>
            <a:pPr algn="ctr" defTabSz="626473">
              <a:buClrTx/>
              <a:defRPr/>
            </a:pPr>
            <a:endParaRPr lang="en-US" sz="1800" b="1" kern="1200" dirty="0">
              <a:solidFill>
                <a:srgbClr val="FF0000"/>
              </a:solidFill>
              <a:latin typeface="Times New Roman" panose="02020603050405020304" pitchFamily="18" charset="0"/>
              <a:cs typeface="Times New Roman" panose="02020603050405020304" pitchFamily="18" charset="0"/>
            </a:endParaRPr>
          </a:p>
          <a:p>
            <a:pPr algn="ctr" defTabSz="626473">
              <a:buClrTx/>
              <a:defRPr/>
            </a:pPr>
            <a:r>
              <a:rPr lang="en-US" sz="1800" b="1" kern="1200" dirty="0">
                <a:solidFill>
                  <a:srgbClr val="FF0000"/>
                </a:solidFill>
                <a:latin typeface="Times New Roman" panose="02020603050405020304" pitchFamily="18" charset="0"/>
                <a:cs typeface="Times New Roman" panose="02020603050405020304" pitchFamily="18" charset="0"/>
              </a:rPr>
              <a:t>EM XIN CHÂN THÀNH CẢM </a:t>
            </a:r>
            <a:r>
              <a:rPr lang="vi-VN" sz="1800" b="1" kern="1200" dirty="0">
                <a:solidFill>
                  <a:srgbClr val="FF0000"/>
                </a:solidFill>
                <a:latin typeface="Times New Roman" panose="02020603050405020304" pitchFamily="18" charset="0"/>
                <a:cs typeface="Times New Roman" panose="02020603050405020304" pitchFamily="18" charset="0"/>
              </a:rPr>
              <a:t>Ơ</a:t>
            </a:r>
            <a:r>
              <a:rPr lang="en-US" sz="1800" b="1" kern="1200" dirty="0">
                <a:solidFill>
                  <a:srgbClr val="FF0000"/>
                </a:solidFill>
                <a:latin typeface="Times New Roman" panose="02020603050405020304" pitchFamily="18" charset="0"/>
                <a:cs typeface="Times New Roman" panose="02020603050405020304" pitchFamily="18" charset="0"/>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0" y="361952"/>
            <a:ext cx="831107" cy="822795"/>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321469" y="2010099"/>
            <a:ext cx="1954784" cy="3133402"/>
          </a:xfrm>
          <a:prstGeom prst="rect">
            <a:avLst/>
          </a:prstGeom>
        </p:spPr>
      </p:pic>
      <p:grpSp>
        <p:nvGrpSpPr>
          <p:cNvPr id="2" name="Group 1"/>
          <p:cNvGrpSpPr/>
          <p:nvPr/>
        </p:nvGrpSpPr>
        <p:grpSpPr>
          <a:xfrm>
            <a:off x="2369407" y="1302639"/>
            <a:ext cx="5999497" cy="3432863"/>
            <a:chOff x="3159209" y="1736851"/>
            <a:chExt cx="7999329" cy="4577151"/>
          </a:xfrm>
        </p:grpSpPr>
        <p:sp>
          <p:nvSpPr>
            <p:cNvPr id="5" name="Rectangular Callout 4"/>
            <p:cNvSpPr/>
            <p:nvPr/>
          </p:nvSpPr>
          <p:spPr>
            <a:xfrm>
              <a:off x="3159209" y="1736851"/>
              <a:ext cx="7999329" cy="4577151"/>
            </a:xfrm>
            <a:prstGeom prst="wedgeRectCallout">
              <a:avLst>
                <a:gd name="adj1" fmla="val -55027"/>
                <a:gd name="adj2" fmla="val -4563"/>
              </a:avLst>
            </a:prstGeom>
            <a:solidFill>
              <a:schemeClr val="bg2">
                <a:alpha val="7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GB" sz="6600" b="1" kern="1200">
                <a:solidFill>
                  <a:srgbClr val="FF0000"/>
                </a:solidFill>
                <a:latin typeface="Calibri" panose="020F0502020204030204"/>
              </a:endParaRPr>
            </a:p>
          </p:txBody>
        </p:sp>
        <p:sp>
          <p:nvSpPr>
            <p:cNvPr id="8" name="Rectangle 7"/>
            <p:cNvSpPr/>
            <p:nvPr/>
          </p:nvSpPr>
          <p:spPr>
            <a:xfrm>
              <a:off x="3525085" y="2216407"/>
              <a:ext cx="7267576" cy="3248752"/>
            </a:xfrm>
            <a:prstGeom prst="rect">
              <a:avLst/>
            </a:prstGeom>
          </p:spPr>
          <p:txBody>
            <a:bodyPr wrap="square">
              <a:spAutoFit/>
            </a:bodyPr>
            <a:lstStyle/>
            <a:p>
              <a:pPr indent="171450" algn="ctr" defTabSz="685800">
                <a:lnSpc>
                  <a:spcPct val="120000"/>
                </a:lnSpc>
                <a:buClrTx/>
              </a:pPr>
              <a:r>
                <a:rPr lang="en-GB" sz="6600" b="1" kern="1200">
                  <a:solidFill>
                    <a:srgbClr val="FF0000"/>
                  </a:solidFill>
                  <a:latin typeface="UTM Avo" panose="02040603050506020204" pitchFamily="18" charset="0"/>
                  <a:ea typeface="Times New Roman" panose="02020603050405020304" pitchFamily="18" charset="0"/>
                  <a:cs typeface="+mn-cs"/>
                </a:rPr>
                <a:t>CHIA SẺ TRƯỚC LỚP</a:t>
              </a:r>
              <a:endParaRPr lang="en-GB" sz="6600" b="1" kern="1200" dirty="0">
                <a:solidFill>
                  <a:srgbClr val="FF0000"/>
                </a:solidFill>
                <a:latin typeface="Calibri" panose="020F0502020204030204"/>
                <a:ea typeface="+mn-ea"/>
                <a:cs typeface="+mn-cs"/>
              </a:endParaRPr>
            </a:p>
          </p:txBody>
        </p:sp>
      </p:grpSp>
    </p:spTree>
    <p:extLst>
      <p:ext uri="{BB962C8B-B14F-4D97-AF65-F5344CB8AC3E}">
        <p14:creationId xmlns:p14="http://schemas.microsoft.com/office/powerpoint/2010/main" val="37771130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152400" y="133350"/>
            <a:ext cx="874395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ectangle: Rounded Corners 2">
            <a:extLst>
              <a:ext uri="{FF2B5EF4-FFF2-40B4-BE49-F238E27FC236}">
                <a16:creationId xmlns:a16="http://schemas.microsoft.com/office/drawing/2014/main" id="{BB401460-1775-4373-91ED-C091FD68FC8E}"/>
              </a:ext>
            </a:extLst>
          </p:cNvPr>
          <p:cNvSpPr/>
          <p:nvPr/>
        </p:nvSpPr>
        <p:spPr>
          <a:xfrm>
            <a:off x="560509" y="306312"/>
            <a:ext cx="7609001" cy="1289150"/>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sym typeface="Arial"/>
              </a:rPr>
              <a:t>Quan sát tranh và cho biết, trong tranh vẽ gì?</a:t>
            </a:r>
          </a:p>
        </p:txBody>
      </p:sp>
      <p:pic>
        <p:nvPicPr>
          <p:cNvPr id="4" name="Picture 3">
            <a:extLst>
              <a:ext uri="{FF2B5EF4-FFF2-40B4-BE49-F238E27FC236}">
                <a16:creationId xmlns:a16="http://schemas.microsoft.com/office/drawing/2014/main" id="{BB37CF87-2A8B-4838-BFD2-E55594E72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240" y="1900262"/>
            <a:ext cx="4639110" cy="27288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974764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47BEF-1F50-4C0B-86DF-FD1D099EBE98}"/>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454840" y="551543"/>
            <a:ext cx="1483027" cy="625121"/>
          </a:xfrm>
          <a:prstGeom prst="rect">
            <a:avLst/>
          </a:prstGeom>
        </p:spPr>
      </p:pic>
      <p:pic>
        <p:nvPicPr>
          <p:cNvPr id="4" name="Picture 3">
            <a:extLst>
              <a:ext uri="{FF2B5EF4-FFF2-40B4-BE49-F238E27FC236}">
                <a16:creationId xmlns:a16="http://schemas.microsoft.com/office/drawing/2014/main" id="{9B47766E-0B7A-47B5-BA97-47183DE254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583" y="435817"/>
            <a:ext cx="945944" cy="945944"/>
          </a:xfrm>
          <a:prstGeom prst="rect">
            <a:avLst/>
          </a:prstGeom>
        </p:spPr>
      </p:pic>
      <p:pic>
        <p:nvPicPr>
          <p:cNvPr id="5" name="Picture 4">
            <a:extLst>
              <a:ext uri="{FF2B5EF4-FFF2-40B4-BE49-F238E27FC236}">
                <a16:creationId xmlns:a16="http://schemas.microsoft.com/office/drawing/2014/main" id="{EB8B141B-4E47-4165-96DE-45E641C50570}"/>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758805" y="1337889"/>
            <a:ext cx="1037872" cy="825349"/>
          </a:xfrm>
          <a:prstGeom prst="rect">
            <a:avLst/>
          </a:prstGeom>
        </p:spPr>
      </p:pic>
      <p:grpSp>
        <p:nvGrpSpPr>
          <p:cNvPr id="6" name="Group 5">
            <a:extLst>
              <a:ext uri="{FF2B5EF4-FFF2-40B4-BE49-F238E27FC236}">
                <a16:creationId xmlns:a16="http://schemas.microsoft.com/office/drawing/2014/main" id="{88FD873C-E745-4C18-826F-41AAD7ECCD8C}"/>
              </a:ext>
            </a:extLst>
          </p:cNvPr>
          <p:cNvGrpSpPr/>
          <p:nvPr/>
        </p:nvGrpSpPr>
        <p:grpSpPr>
          <a:xfrm>
            <a:off x="2457818" y="913802"/>
            <a:ext cx="4228364" cy="2750798"/>
            <a:chOff x="4750789" y="1763569"/>
            <a:chExt cx="4228364" cy="2750798"/>
          </a:xfrm>
        </p:grpSpPr>
        <p:pic>
          <p:nvPicPr>
            <p:cNvPr id="7" name="Picture 6">
              <a:extLst>
                <a:ext uri="{FF2B5EF4-FFF2-40B4-BE49-F238E27FC236}">
                  <a16:creationId xmlns:a16="http://schemas.microsoft.com/office/drawing/2014/main" id="{122C2D04-B731-42F8-A3AC-E44D522B6D67}"/>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50789" y="1763569"/>
              <a:ext cx="4228364" cy="2750798"/>
            </a:xfrm>
            <a:prstGeom prst="rect">
              <a:avLst/>
            </a:prstGeom>
          </p:spPr>
        </p:pic>
        <p:sp>
          <p:nvSpPr>
            <p:cNvPr id="8" name="TextBox 10">
              <a:extLst>
                <a:ext uri="{FF2B5EF4-FFF2-40B4-BE49-F238E27FC236}">
                  <a16:creationId xmlns:a16="http://schemas.microsoft.com/office/drawing/2014/main" id="{2F51AE75-4D97-46B1-A44E-05EAC43D1A7C}"/>
                </a:ext>
              </a:extLst>
            </p:cNvPr>
            <p:cNvSpPr txBox="1"/>
            <p:nvPr/>
          </p:nvSpPr>
          <p:spPr>
            <a:xfrm>
              <a:off x="5490485" y="2267406"/>
              <a:ext cx="2696123" cy="2096984"/>
            </a:xfrm>
            <a:prstGeom prst="rect">
              <a:avLst/>
            </a:prstGeom>
            <a:noFill/>
          </p:spPr>
          <p:txBody>
            <a:bodyPr wrap="none" lIns="65024" tIns="32512" rIns="65024" bIns="32512">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altLang="zh-CN" sz="4400" b="0" i="0" u="none" strike="noStrike" kern="0" cap="all" spc="0" normalizeH="0" baseline="0" noProof="0">
                  <a:ln>
                    <a:noFill/>
                  </a:ln>
                  <a:solidFill>
                    <a:srgbClr val="002060"/>
                  </a:solidFill>
                  <a:effectLst/>
                  <a:uLnTx/>
                  <a:uFillTx/>
                  <a:latin typeface="UVN Binh Duong" pitchFamily="2" charset="0"/>
                  <a:ea typeface="方正粗谭黑简体" panose="02000000000000000000" pitchFamily="2" charset="-122"/>
                  <a:cs typeface="Arial" panose="020B0604020202020204" pitchFamily="34" charset="0"/>
                  <a:sym typeface="Arial"/>
                </a:rPr>
                <a:t>NHỮNG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altLang="zh-CN" sz="4400" b="0" i="0" u="none" strike="noStrike" kern="0" cap="all" spc="0" normalizeH="0" baseline="0" noProof="0">
                  <a:ln>
                    <a:noFill/>
                  </a:ln>
                  <a:solidFill>
                    <a:srgbClr val="002060"/>
                  </a:solidFill>
                  <a:effectLst/>
                  <a:uLnTx/>
                  <a:uFillTx/>
                  <a:latin typeface="UVN Binh Duong" pitchFamily="2" charset="0"/>
                  <a:ea typeface="方正粗谭黑简体" panose="02000000000000000000" pitchFamily="2" charset="-122"/>
                  <a:cs typeface="Arial" panose="020B0604020202020204" pitchFamily="34" charset="0"/>
                  <a:sym typeface="Arial"/>
                </a:rPr>
                <a:t>NGÀY HÈ</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altLang="zh-CN" sz="4400" b="0" i="0" u="none" strike="noStrike" kern="0" cap="all" spc="0" normalizeH="0" baseline="0" noProof="0">
                  <a:ln>
                    <a:noFill/>
                  </a:ln>
                  <a:solidFill>
                    <a:srgbClr val="002060"/>
                  </a:solidFill>
                  <a:effectLst/>
                  <a:uLnTx/>
                  <a:uFillTx/>
                  <a:latin typeface="UVN Binh Duong" pitchFamily="2" charset="0"/>
                  <a:ea typeface="方正粗谭黑简体" panose="02000000000000000000" pitchFamily="2" charset="-122"/>
                  <a:cs typeface="Arial" panose="020B0604020202020204" pitchFamily="34" charset="0"/>
                  <a:sym typeface="Arial"/>
                </a:rPr>
                <a:t>TƯƠI ĐẸP</a:t>
              </a:r>
            </a:p>
          </p:txBody>
        </p:sp>
        <p:sp>
          <p:nvSpPr>
            <p:cNvPr id="9" name="TextBox 10">
              <a:extLst>
                <a:ext uri="{FF2B5EF4-FFF2-40B4-BE49-F238E27FC236}">
                  <a16:creationId xmlns:a16="http://schemas.microsoft.com/office/drawing/2014/main" id="{CC02F809-770F-407B-AE22-469071EEC9ED}"/>
                </a:ext>
              </a:extLst>
            </p:cNvPr>
            <p:cNvSpPr txBox="1"/>
            <p:nvPr/>
          </p:nvSpPr>
          <p:spPr>
            <a:xfrm>
              <a:off x="5477946" y="2285174"/>
              <a:ext cx="2696124" cy="2096984"/>
            </a:xfrm>
            <a:prstGeom prst="rect">
              <a:avLst/>
            </a:prstGeom>
            <a:noFill/>
          </p:spPr>
          <p:txBody>
            <a:bodyPr wrap="none" lIns="65024" tIns="32512" rIns="65024" bIns="32512">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400" b="0" i="0" u="none" strike="noStrike" kern="0" cap="all" spc="0" normalizeH="0" baseline="0" noProof="0">
                  <a:ln>
                    <a:noFill/>
                  </a:ln>
                  <a:solidFill>
                    <a:srgbClr val="007FDE"/>
                  </a:solidFill>
                  <a:effectLst>
                    <a:glow rad="63500">
                      <a:srgbClr val="5B9BD5">
                        <a:satMod val="175000"/>
                        <a:alpha val="40000"/>
                      </a:srgbClr>
                    </a:glow>
                  </a:effectLst>
                  <a:uLnTx/>
                  <a:uFillTx/>
                  <a:latin typeface="UVN Binh Duong" pitchFamily="2" charset="0"/>
                  <a:ea typeface="方正粗谭黑简体" panose="02000000000000000000" pitchFamily="2" charset="-122"/>
                  <a:cs typeface="Arial" panose="020B0604020202020204" pitchFamily="34" charset="0"/>
                  <a:sym typeface="Arial"/>
                </a:rPr>
                <a:t>NHỮNG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400" b="0" i="0" u="none" strike="noStrike" kern="0" cap="all" spc="0" normalizeH="0" baseline="0" noProof="0">
                  <a:ln>
                    <a:noFill/>
                  </a:ln>
                  <a:solidFill>
                    <a:srgbClr val="CE2C81"/>
                  </a:solidFill>
                  <a:effectLst>
                    <a:glow rad="63500">
                      <a:srgbClr val="FFC000">
                        <a:satMod val="175000"/>
                        <a:alpha val="40000"/>
                      </a:srgbClr>
                    </a:glow>
                  </a:effectLst>
                  <a:uLnTx/>
                  <a:uFillTx/>
                  <a:latin typeface="UVN Binh Duong" pitchFamily="2" charset="0"/>
                  <a:ea typeface="方正粗谭黑简体" panose="02000000000000000000" pitchFamily="2" charset="-122"/>
                  <a:cs typeface="Arial" panose="020B0604020202020204" pitchFamily="34" charset="0"/>
                  <a:sym typeface="Arial"/>
                </a:rPr>
                <a:t>NGÀY HÈ</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400" b="0" i="0" u="none" strike="noStrike" kern="0" cap="all" spc="0" normalizeH="0" baseline="0" noProof="0">
                  <a:ln>
                    <a:noFill/>
                  </a:ln>
                  <a:solidFill>
                    <a:srgbClr val="00B050"/>
                  </a:solidFill>
                  <a:effectLst>
                    <a:glow rad="63500">
                      <a:srgbClr val="A5A5A5">
                        <a:satMod val="175000"/>
                        <a:alpha val="40000"/>
                      </a:srgbClr>
                    </a:glow>
                  </a:effectLst>
                  <a:uLnTx/>
                  <a:uFillTx/>
                  <a:latin typeface="UVN Binh Duong" pitchFamily="2" charset="0"/>
                  <a:ea typeface="方正粗谭黑简体" panose="02000000000000000000" pitchFamily="2" charset="-122"/>
                  <a:cs typeface="Arial" panose="020B0604020202020204" pitchFamily="34" charset="0"/>
                  <a:sym typeface="Arial"/>
                </a:rPr>
                <a:t>TƯƠI ĐẸP</a:t>
              </a:r>
              <a:endParaRPr kumimoji="0" lang="zh-CN" altLang="en-US" sz="4400" b="0" i="0" u="none" strike="noStrike" kern="0" cap="all" spc="0" normalizeH="0" baseline="0" noProof="0" dirty="0">
                <a:ln>
                  <a:noFill/>
                </a:ln>
                <a:solidFill>
                  <a:srgbClr val="00B050"/>
                </a:solidFill>
                <a:effectLst>
                  <a:glow rad="63500">
                    <a:srgbClr val="A5A5A5">
                      <a:satMod val="175000"/>
                      <a:alpha val="40000"/>
                    </a:srgbClr>
                  </a:glow>
                </a:effectLst>
                <a:uLnTx/>
                <a:uFillTx/>
                <a:latin typeface="UVN Binh Duong" pitchFamily="2" charset="0"/>
                <a:ea typeface="方正粗谭黑简体" panose="02000000000000000000" pitchFamily="2" charset="-122"/>
                <a:cs typeface="Arial" panose="020B0604020202020204" pitchFamily="34" charset="0"/>
                <a:sym typeface="Arial"/>
              </a:endParaRPr>
            </a:p>
          </p:txBody>
        </p:sp>
      </p:grpSp>
      <p:pic>
        <p:nvPicPr>
          <p:cNvPr id="10" name="Picture 9">
            <a:extLst>
              <a:ext uri="{FF2B5EF4-FFF2-40B4-BE49-F238E27FC236}">
                <a16:creationId xmlns:a16="http://schemas.microsoft.com/office/drawing/2014/main" id="{D4DF15AF-A34C-427F-9A0C-70A7D8DBFE64}"/>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5647718" y="2864152"/>
            <a:ext cx="953250" cy="856240"/>
          </a:xfrm>
          <a:prstGeom prst="rect">
            <a:avLst/>
          </a:prstGeom>
        </p:spPr>
      </p:pic>
      <p:sp>
        <p:nvSpPr>
          <p:cNvPr id="11" name="TextBox 10">
            <a:extLst>
              <a:ext uri="{FF2B5EF4-FFF2-40B4-BE49-F238E27FC236}">
                <a16:creationId xmlns:a16="http://schemas.microsoft.com/office/drawing/2014/main" id="{98D6A894-F8BC-4C6C-AFC1-45895CE9BDEC}"/>
              </a:ext>
            </a:extLst>
          </p:cNvPr>
          <p:cNvSpPr txBox="1"/>
          <p:nvPr/>
        </p:nvSpPr>
        <p:spPr>
          <a:xfrm rot="412632">
            <a:off x="3235922" y="933508"/>
            <a:ext cx="2384844"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70AD47">
                    <a:lumMod val="50000"/>
                  </a:srgbClr>
                </a:solidFill>
                <a:effectLst>
                  <a:outerShdw dist="165100" dir="2700000" sx="99000" sy="99000" algn="tl" rotWithShape="0">
                    <a:prstClr val="white">
                      <a:alpha val="63000"/>
                    </a:prstClr>
                  </a:outerShdw>
                </a:effectLst>
                <a:uLnTx/>
                <a:uFillTx/>
                <a:latin typeface="#9Slide05 Aphrodite Pro" panose="02000000000000000000" pitchFamily="2" charset="0"/>
                <a:cs typeface="#9Slide05 Bodega Script" pitchFamily="2" charset="0"/>
                <a:sym typeface="Arial"/>
              </a:rPr>
              <a:t>Tiếng việt 4</a:t>
            </a:r>
            <a:endParaRPr kumimoji="0" lang="id-ID" sz="3600" b="0" i="0" u="none" strike="noStrike" kern="0" cap="none" spc="0" normalizeH="0" baseline="0" noProof="0">
              <a:ln>
                <a:noFill/>
              </a:ln>
              <a:solidFill>
                <a:srgbClr val="F0305E"/>
              </a:solidFill>
              <a:effectLst>
                <a:outerShdw dist="165100" dir="2700000" sx="99000" sy="99000" algn="tl" rotWithShape="0">
                  <a:prstClr val="white">
                    <a:alpha val="63000"/>
                  </a:prstClr>
                </a:outerShdw>
              </a:effectLst>
              <a:uLnTx/>
              <a:uFillTx/>
              <a:latin typeface="#9Slide05 Aphrodite Pro" panose="02000000000000000000" pitchFamily="2" charset="0"/>
              <a:cs typeface="#9Slide05 Bodega Script" pitchFamily="2" charset="0"/>
              <a:sym typeface="Arial"/>
            </a:endParaRPr>
          </a:p>
        </p:txBody>
      </p:sp>
      <p:pic>
        <p:nvPicPr>
          <p:cNvPr id="12" name="Picture 11">
            <a:extLst>
              <a:ext uri="{FF2B5EF4-FFF2-40B4-BE49-F238E27FC236}">
                <a16:creationId xmlns:a16="http://schemas.microsoft.com/office/drawing/2014/main" id="{BED5318B-F68E-4F46-8506-8E9B0D24CA50}"/>
              </a:ext>
            </a:extLst>
          </p:cNvPr>
          <p:cNvPicPr>
            <a:picLocks noChangeAspect="1"/>
          </p:cNvPicPr>
          <p:nvPr/>
        </p:nvPicPr>
        <p:blipFill>
          <a:blip r:embed="rId12"/>
          <a:stretch>
            <a:fillRect/>
          </a:stretch>
        </p:blipFill>
        <p:spPr>
          <a:xfrm>
            <a:off x="5755222" y="870870"/>
            <a:ext cx="1399235" cy="1101760"/>
          </a:xfrm>
          <a:prstGeom prst="rect">
            <a:avLst/>
          </a:prstGeom>
        </p:spPr>
      </p:pic>
      <p:pic>
        <p:nvPicPr>
          <p:cNvPr id="13" name="Picture 4" descr="Hình ảnh Học Sinh PNG Miễn Phí Tải Về - Lovepik">
            <a:extLst>
              <a:ext uri="{FF2B5EF4-FFF2-40B4-BE49-F238E27FC236}">
                <a16:creationId xmlns:a16="http://schemas.microsoft.com/office/drawing/2014/main" id="{7E4A7E45-7CA4-407D-8008-50B5ED7033DE}"/>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6604308" y="1973396"/>
            <a:ext cx="1231114" cy="27547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ình ảnh Học Sinh PNG Miễn Phí Tải Về - Lovepik">
            <a:extLst>
              <a:ext uri="{FF2B5EF4-FFF2-40B4-BE49-F238E27FC236}">
                <a16:creationId xmlns:a16="http://schemas.microsoft.com/office/drawing/2014/main" id="{3740CA95-B2AF-4268-A2BC-011FF9ABF6C1}"/>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019987" y="1601973"/>
            <a:ext cx="1197676" cy="23560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4FF864C-01EA-49A1-BB6B-983D838AA5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74162" y="1331281"/>
            <a:ext cx="1374455" cy="1374455"/>
          </a:xfrm>
          <a:prstGeom prst="rect">
            <a:avLst/>
          </a:prstGeom>
        </p:spPr>
      </p:pic>
    </p:spTree>
    <p:extLst>
      <p:ext uri="{BB962C8B-B14F-4D97-AF65-F5344CB8AC3E}">
        <p14:creationId xmlns:p14="http://schemas.microsoft.com/office/powerpoint/2010/main" val="483683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par>
                                <p:cTn id="14" presetID="26" presetClass="emph" presetSubtype="0" repeatCount="indefinite" fill="hold"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par>
                                <p:cTn id="17" presetID="26" presetClass="emph" presetSubtype="0" repeatCount="indefinite" fill="hold" nodeType="with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2">
            <a:extLst>
              <a:ext uri="{FF2B5EF4-FFF2-40B4-BE49-F238E27FC236}">
                <a16:creationId xmlns:a16="http://schemas.microsoft.com/office/drawing/2014/main" id="{0CC7645C-8AA6-4F00-A464-6AD6867F9EAE}"/>
              </a:ext>
            </a:extLst>
          </p:cNvPr>
          <p:cNvGrpSpPr/>
          <p:nvPr/>
        </p:nvGrpSpPr>
        <p:grpSpPr>
          <a:xfrm>
            <a:off x="1012972" y="398383"/>
            <a:ext cx="6685972" cy="4156818"/>
            <a:chOff x="1489222" y="142831"/>
            <a:chExt cx="6685972" cy="4156818"/>
          </a:xfrm>
        </p:grpSpPr>
        <p:sp>
          <p:nvSpPr>
            <p:cNvPr id="5" name="Hình chữ nhật: Góc Tròn 3">
              <a:extLst>
                <a:ext uri="{FF2B5EF4-FFF2-40B4-BE49-F238E27FC236}">
                  <a16:creationId xmlns:a16="http://schemas.microsoft.com/office/drawing/2014/main" id="{D16B2D8A-8173-45AB-8B25-0F38442F7874}"/>
                </a:ext>
              </a:extLst>
            </p:cNvPr>
            <p:cNvSpPr/>
            <p:nvPr/>
          </p:nvSpPr>
          <p:spPr>
            <a:xfrm>
              <a:off x="1489222" y="671865"/>
              <a:ext cx="6685972" cy="362778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Nhóm 11">
              <a:extLst>
                <a:ext uri="{FF2B5EF4-FFF2-40B4-BE49-F238E27FC236}">
                  <a16:creationId xmlns:a16="http://schemas.microsoft.com/office/drawing/2014/main" id="{CEB5F580-46E4-4A96-9552-0194A3760496}"/>
                </a:ext>
              </a:extLst>
            </p:cNvPr>
            <p:cNvGrpSpPr/>
            <p:nvPr/>
          </p:nvGrpSpPr>
          <p:grpSpPr>
            <a:xfrm>
              <a:off x="2058843" y="142831"/>
              <a:ext cx="2414006" cy="1058067"/>
              <a:chOff x="2058843" y="142831"/>
              <a:chExt cx="2414006" cy="1058067"/>
            </a:xfrm>
          </p:grpSpPr>
          <p:sp>
            <p:nvSpPr>
              <p:cNvPr id="7" name="Hình Bầu dục 8">
                <a:extLst>
                  <a:ext uri="{FF2B5EF4-FFF2-40B4-BE49-F238E27FC236}">
                    <a16:creationId xmlns:a16="http://schemas.microsoft.com/office/drawing/2014/main" id="{165EB062-68E3-41F5-867C-91AED75F1D92}"/>
                  </a:ext>
                </a:extLst>
              </p:cNvPr>
              <p:cNvSpPr/>
              <p:nvPr/>
            </p:nvSpPr>
            <p:spPr>
              <a:xfrm>
                <a:off x="2058843" y="142831"/>
                <a:ext cx="2414005" cy="1058067"/>
              </a:xfrm>
              <a:custGeom>
                <a:avLst/>
                <a:gdLst>
                  <a:gd name="connsiteX0" fmla="*/ 0 w 2414005"/>
                  <a:gd name="connsiteY0" fmla="*/ 529034 h 1058067"/>
                  <a:gd name="connsiteX1" fmla="*/ 1207003 w 2414005"/>
                  <a:gd name="connsiteY1" fmla="*/ 0 h 1058067"/>
                  <a:gd name="connsiteX2" fmla="*/ 2414006 w 2414005"/>
                  <a:gd name="connsiteY2" fmla="*/ 529034 h 1058067"/>
                  <a:gd name="connsiteX3" fmla="*/ 1207003 w 2414005"/>
                  <a:gd name="connsiteY3" fmla="*/ 1058068 h 1058067"/>
                  <a:gd name="connsiteX4" fmla="*/ 0 w 2414005"/>
                  <a:gd name="connsiteY4" fmla="*/ 529034 h 1058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005" h="1058067" fill="none" extrusionOk="0">
                    <a:moveTo>
                      <a:pt x="0" y="529034"/>
                    </a:moveTo>
                    <a:cubicBezTo>
                      <a:pt x="58338" y="181409"/>
                      <a:pt x="603714" y="4178"/>
                      <a:pt x="1207003" y="0"/>
                    </a:cubicBezTo>
                    <a:cubicBezTo>
                      <a:pt x="1896399" y="38950"/>
                      <a:pt x="2379258" y="236110"/>
                      <a:pt x="2414006" y="529034"/>
                    </a:cubicBezTo>
                    <a:cubicBezTo>
                      <a:pt x="2512036" y="835427"/>
                      <a:pt x="1816819" y="1032149"/>
                      <a:pt x="1207003" y="1058068"/>
                    </a:cubicBezTo>
                    <a:cubicBezTo>
                      <a:pt x="504200" y="1068868"/>
                      <a:pt x="8980" y="809038"/>
                      <a:pt x="0" y="529034"/>
                    </a:cubicBezTo>
                    <a:close/>
                  </a:path>
                  <a:path w="2414005" h="1058067" stroke="0" extrusionOk="0">
                    <a:moveTo>
                      <a:pt x="0" y="529034"/>
                    </a:moveTo>
                    <a:cubicBezTo>
                      <a:pt x="-30312" y="290038"/>
                      <a:pt x="491924" y="-20015"/>
                      <a:pt x="1207003" y="0"/>
                    </a:cubicBezTo>
                    <a:cubicBezTo>
                      <a:pt x="1922452" y="-7210"/>
                      <a:pt x="2408545" y="246803"/>
                      <a:pt x="2414006" y="529034"/>
                    </a:cubicBezTo>
                    <a:cubicBezTo>
                      <a:pt x="2389077" y="829543"/>
                      <a:pt x="1833805" y="1105140"/>
                      <a:pt x="1207003" y="1058068"/>
                    </a:cubicBezTo>
                    <a:cubicBezTo>
                      <a:pt x="560818" y="1044851"/>
                      <a:pt x="-12223" y="824015"/>
                      <a:pt x="0" y="529034"/>
                    </a:cubicBezTo>
                    <a:close/>
                  </a:path>
                </a:pathLst>
              </a:custGeom>
              <a:solidFill>
                <a:srgbClr val="F369AC"/>
              </a:solidFill>
              <a:ln w="19050">
                <a:solidFill>
                  <a:srgbClr val="0D4284"/>
                </a:solidFill>
                <a:prstDash val="dash"/>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Hình ảnh 10">
                <a:extLst>
                  <a:ext uri="{FF2B5EF4-FFF2-40B4-BE49-F238E27FC236}">
                    <a16:creationId xmlns:a16="http://schemas.microsoft.com/office/drawing/2014/main" id="{2EDB9193-4DCD-4D60-AE11-145BFFE03EF6}"/>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2058843" y="192474"/>
                <a:ext cx="2414006" cy="1008424"/>
              </a:xfrm>
              <a:prstGeom prst="rect">
                <a:avLst/>
              </a:prstGeom>
            </p:spPr>
          </p:pic>
        </p:grpSp>
      </p:grpSp>
      <p:sp>
        <p:nvSpPr>
          <p:cNvPr id="13" name="Google Shape;908;p48">
            <a:extLst>
              <a:ext uri="{FF2B5EF4-FFF2-40B4-BE49-F238E27FC236}">
                <a16:creationId xmlns:a16="http://schemas.microsoft.com/office/drawing/2014/main" id="{FA1344CB-7ADE-4210-90C3-77EECDC2A3DD}"/>
              </a:ext>
            </a:extLst>
          </p:cNvPr>
          <p:cNvSpPr txBox="1">
            <a:spLocks/>
          </p:cNvSpPr>
          <p:nvPr/>
        </p:nvSpPr>
        <p:spPr>
          <a:xfrm>
            <a:off x="760896" y="2661130"/>
            <a:ext cx="5879750" cy="531900"/>
          </a:xfrm>
          <a:prstGeom prst="rect">
            <a:avLst/>
          </a:prstGeom>
        </p:spPr>
        <p:txBody>
          <a:bodyPr spcFirstLastPara="1" wrap="square" lIns="91425" tIns="91425" rIns="91425" bIns="9142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30000"/>
              </a:lnSpc>
              <a:spcBef>
                <a:spcPts val="1800"/>
              </a:spcBef>
              <a:spcAft>
                <a:spcPts val="1200"/>
              </a:spcAft>
              <a:buClrTx/>
              <a:buFontTx/>
            </a:pPr>
            <a:r>
              <a:rPr lang="en-US" sz="6000">
                <a:solidFill>
                  <a:srgbClr val="FF0000"/>
                </a:solidFill>
                <a:latin typeface="#9Slide07 IcielKoni" pitchFamily="2" charset="0"/>
              </a:rPr>
              <a:t>LUYỆN ĐỌC THÀNH TIẾNG</a:t>
            </a:r>
            <a:endParaRPr lang="en-US" sz="6000" dirty="0">
              <a:solidFill>
                <a:srgbClr val="FF0000"/>
              </a:solidFill>
              <a:latin typeface="#9Slide07 IcielKoni" pitchFamily="2" charset="0"/>
            </a:endParaRPr>
          </a:p>
        </p:txBody>
      </p:sp>
      <p:pic>
        <p:nvPicPr>
          <p:cNvPr id="14" name="Hình ảnh 7" descr="Ảnh có chứa đồ chơi, búp bê, đồ họa véc-tơ&#10;&#10;Mô tả được tạo tự động">
            <a:extLst>
              <a:ext uri="{FF2B5EF4-FFF2-40B4-BE49-F238E27FC236}">
                <a16:creationId xmlns:a16="http://schemas.microsoft.com/office/drawing/2014/main" id="{C4685A59-F597-4FAA-BF55-AE4C59FF4070}"/>
              </a:ext>
            </a:extLst>
          </p:cNvPr>
          <p:cNvPicPr>
            <a:picLocks noChangeAspect="1"/>
          </p:cNvPicPr>
          <p:nvPr/>
        </p:nvPicPr>
        <p:blipFill>
          <a:blip r:embed="rId4"/>
          <a:stretch>
            <a:fillRect/>
          </a:stretch>
        </p:blipFill>
        <p:spPr>
          <a:xfrm>
            <a:off x="5618554" y="1327170"/>
            <a:ext cx="2667920" cy="2667920"/>
          </a:xfrm>
          <a:prstGeom prst="rect">
            <a:avLst/>
          </a:prstGeom>
        </p:spPr>
      </p:pic>
    </p:spTree>
    <p:extLst>
      <p:ext uri="{BB962C8B-B14F-4D97-AF65-F5344CB8AC3E}">
        <p14:creationId xmlns:p14="http://schemas.microsoft.com/office/powerpoint/2010/main" val="2344161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par>
                                <p:cTn id="14" presetID="53"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2">
            <a:extLst>
              <a:ext uri="{FF2B5EF4-FFF2-40B4-BE49-F238E27FC236}">
                <a16:creationId xmlns:a16="http://schemas.microsoft.com/office/drawing/2014/main" id="{8CF97523-1DB7-4152-A5BB-8B73F920AF40}"/>
              </a:ext>
            </a:extLst>
          </p:cNvPr>
          <p:cNvGrpSpPr/>
          <p:nvPr/>
        </p:nvGrpSpPr>
        <p:grpSpPr>
          <a:xfrm>
            <a:off x="1044920" y="1337802"/>
            <a:ext cx="7570270" cy="3083361"/>
            <a:chOff x="914399" y="1204638"/>
            <a:chExt cx="7570270" cy="3083361"/>
          </a:xfrm>
        </p:grpSpPr>
        <p:sp>
          <p:nvSpPr>
            <p:cNvPr id="3" name="Hình chữ nhật: Góc Tròn 14">
              <a:extLst>
                <a:ext uri="{FF2B5EF4-FFF2-40B4-BE49-F238E27FC236}">
                  <a16:creationId xmlns:a16="http://schemas.microsoft.com/office/drawing/2014/main" id="{B2FCDF0E-7057-4C76-8E84-00D291282C56}"/>
                </a:ext>
              </a:extLst>
            </p:cNvPr>
            <p:cNvSpPr/>
            <p:nvPr/>
          </p:nvSpPr>
          <p:spPr>
            <a:xfrm>
              <a:off x="914399" y="1298460"/>
              <a:ext cx="5883007" cy="2844800"/>
            </a:xfrm>
            <a:prstGeom prst="roundRect">
              <a:avLst/>
            </a:prstGeom>
            <a:solidFill>
              <a:schemeClr val="bg1">
                <a:alpha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ình ảnh 15" descr="Ảnh có chứa đồ chơi, LEGO&#10;&#10;Mô tả được tạo tự động">
              <a:extLst>
                <a:ext uri="{FF2B5EF4-FFF2-40B4-BE49-F238E27FC236}">
                  <a16:creationId xmlns:a16="http://schemas.microsoft.com/office/drawing/2014/main" id="{F1663855-E4AD-4FB2-9031-DD380450D4E9}"/>
                </a:ext>
              </a:extLst>
            </p:cNvPr>
            <p:cNvPicPr>
              <a:picLocks noChangeAspect="1"/>
            </p:cNvPicPr>
            <p:nvPr/>
          </p:nvPicPr>
          <p:blipFill rotWithShape="1">
            <a:blip r:embed="rId2"/>
            <a:srcRect l="41061" t="2737" b="3749"/>
            <a:stretch/>
          </p:blipFill>
          <p:spPr>
            <a:xfrm>
              <a:off x="5960125" y="1204638"/>
              <a:ext cx="2524544" cy="3083361"/>
            </a:xfrm>
            <a:prstGeom prst="rect">
              <a:avLst/>
            </a:prstGeom>
          </p:spPr>
        </p:pic>
      </p:grpSp>
      <p:pic>
        <p:nvPicPr>
          <p:cNvPr id="5" name="Hình ảnh 7">
            <a:extLst>
              <a:ext uri="{FF2B5EF4-FFF2-40B4-BE49-F238E27FC236}">
                <a16:creationId xmlns:a16="http://schemas.microsoft.com/office/drawing/2014/main" id="{0DEDE8D9-8234-4230-ABAB-8DE6ED0347A1}"/>
              </a:ext>
            </a:extLst>
          </p:cNvPr>
          <p:cNvPicPr>
            <a:picLocks noChangeAspect="1"/>
          </p:cNvPicPr>
          <p:nvPr/>
        </p:nvPicPr>
        <p:blipFill>
          <a:blip r:embed="rId3"/>
          <a:stretch>
            <a:fillRect/>
          </a:stretch>
        </p:blipFill>
        <p:spPr>
          <a:xfrm>
            <a:off x="1471487" y="1717175"/>
            <a:ext cx="2124915" cy="1157571"/>
          </a:xfrm>
          <a:prstGeom prst="rect">
            <a:avLst/>
          </a:prstGeom>
        </p:spPr>
      </p:pic>
      <p:pic>
        <p:nvPicPr>
          <p:cNvPr id="6" name="Hình ảnh 9">
            <a:extLst>
              <a:ext uri="{FF2B5EF4-FFF2-40B4-BE49-F238E27FC236}">
                <a16:creationId xmlns:a16="http://schemas.microsoft.com/office/drawing/2014/main" id="{8B1B1868-10DD-4558-BB52-FBD28F3161A1}"/>
              </a:ext>
            </a:extLst>
          </p:cNvPr>
          <p:cNvPicPr>
            <a:picLocks noChangeAspect="1"/>
          </p:cNvPicPr>
          <p:nvPr/>
        </p:nvPicPr>
        <p:blipFill>
          <a:blip r:embed="rId4"/>
          <a:stretch>
            <a:fillRect/>
          </a:stretch>
        </p:blipFill>
        <p:spPr>
          <a:xfrm>
            <a:off x="2985389" y="3019484"/>
            <a:ext cx="2258298" cy="1000065"/>
          </a:xfrm>
          <a:prstGeom prst="rect">
            <a:avLst/>
          </a:prstGeom>
        </p:spPr>
      </p:pic>
      <p:pic>
        <p:nvPicPr>
          <p:cNvPr id="7" name="Hình ảnh 11">
            <a:extLst>
              <a:ext uri="{FF2B5EF4-FFF2-40B4-BE49-F238E27FC236}">
                <a16:creationId xmlns:a16="http://schemas.microsoft.com/office/drawing/2014/main" id="{C141EB2F-DB2D-469C-A641-219F3F92DD5B}"/>
              </a:ext>
            </a:extLst>
          </p:cNvPr>
          <p:cNvPicPr>
            <a:picLocks noChangeAspect="1"/>
          </p:cNvPicPr>
          <p:nvPr/>
        </p:nvPicPr>
        <p:blipFill>
          <a:blip r:embed="rId5"/>
          <a:stretch>
            <a:fillRect/>
          </a:stretch>
        </p:blipFill>
        <p:spPr>
          <a:xfrm>
            <a:off x="4089969" y="1760160"/>
            <a:ext cx="2284024" cy="1114586"/>
          </a:xfrm>
          <a:prstGeom prst="rect">
            <a:avLst/>
          </a:prstGeom>
        </p:spPr>
      </p:pic>
      <p:sp>
        <p:nvSpPr>
          <p:cNvPr id="8" name="Hộp Văn bản 16">
            <a:extLst>
              <a:ext uri="{FF2B5EF4-FFF2-40B4-BE49-F238E27FC236}">
                <a16:creationId xmlns:a16="http://schemas.microsoft.com/office/drawing/2014/main" id="{DFD82238-D602-4A7B-A68B-F9C6EA7AAF08}"/>
              </a:ext>
            </a:extLst>
          </p:cNvPr>
          <p:cNvSpPr txBox="1"/>
          <p:nvPr/>
        </p:nvSpPr>
        <p:spPr>
          <a:xfrm>
            <a:off x="2395690" y="343752"/>
            <a:ext cx="3785997" cy="830997"/>
          </a:xfrm>
          <a:prstGeom prst="rect">
            <a:avLst/>
          </a:prstGeom>
          <a:noFill/>
        </p:spPr>
        <p:txBody>
          <a:bodyPr wrap="square" rtlCol="0">
            <a:spAutoFit/>
          </a:bodyPr>
          <a:lstStyle/>
          <a:p>
            <a:pPr algn="ctr"/>
            <a:r>
              <a:rPr lang="en-US" sz="4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iny" panose="02000903060500060000" pitchFamily="2" charset="0"/>
              </a:rPr>
              <a:t>ĐỌC MẪU</a:t>
            </a:r>
          </a:p>
        </p:txBody>
      </p:sp>
      <p:grpSp>
        <p:nvGrpSpPr>
          <p:cNvPr id="9" name="Google Shape;1222;p51">
            <a:extLst>
              <a:ext uri="{FF2B5EF4-FFF2-40B4-BE49-F238E27FC236}">
                <a16:creationId xmlns:a16="http://schemas.microsoft.com/office/drawing/2014/main" id="{C95FE605-E0C1-4D7E-A8F4-B17F7B8CC487}"/>
              </a:ext>
            </a:extLst>
          </p:cNvPr>
          <p:cNvGrpSpPr/>
          <p:nvPr/>
        </p:nvGrpSpPr>
        <p:grpSpPr>
          <a:xfrm rot="15004143">
            <a:off x="1000044" y="968453"/>
            <a:ext cx="365947" cy="481002"/>
            <a:chOff x="7454779" y="693318"/>
            <a:chExt cx="365938" cy="480991"/>
          </a:xfrm>
        </p:grpSpPr>
        <p:sp>
          <p:nvSpPr>
            <p:cNvPr id="10" name="Google Shape;1223;p51">
              <a:extLst>
                <a:ext uri="{FF2B5EF4-FFF2-40B4-BE49-F238E27FC236}">
                  <a16:creationId xmlns:a16="http://schemas.microsoft.com/office/drawing/2014/main" id="{41334B21-11C0-4A77-876F-A5D8796D4FE8}"/>
                </a:ext>
              </a:extLst>
            </p:cNvPr>
            <p:cNvSpPr/>
            <p:nvPr/>
          </p:nvSpPr>
          <p:spPr>
            <a:xfrm rot="-3145531">
              <a:off x="7521196" y="795262"/>
              <a:ext cx="314689" cy="116659"/>
            </a:xfrm>
            <a:custGeom>
              <a:avLst/>
              <a:gdLst/>
              <a:ahLst/>
              <a:cxnLst/>
              <a:rect l="l" t="t" r="r" b="b"/>
              <a:pathLst>
                <a:path w="16328" h="6053" extrusionOk="0">
                  <a:moveTo>
                    <a:pt x="12505" y="0"/>
                  </a:moveTo>
                  <a:cubicBezTo>
                    <a:pt x="11212" y="0"/>
                    <a:pt x="9737" y="403"/>
                    <a:pt x="8534" y="865"/>
                  </a:cubicBezTo>
                  <a:cubicBezTo>
                    <a:pt x="6849" y="1511"/>
                    <a:pt x="5138" y="1705"/>
                    <a:pt x="3695" y="1705"/>
                  </a:cubicBezTo>
                  <a:cubicBezTo>
                    <a:pt x="1553" y="1705"/>
                    <a:pt x="1" y="1279"/>
                    <a:pt x="0" y="1279"/>
                  </a:cubicBezTo>
                  <a:lnTo>
                    <a:pt x="0" y="1279"/>
                  </a:lnTo>
                  <a:cubicBezTo>
                    <a:pt x="1" y="1279"/>
                    <a:pt x="5083" y="6053"/>
                    <a:pt x="9490" y="6053"/>
                  </a:cubicBezTo>
                  <a:cubicBezTo>
                    <a:pt x="9645" y="6053"/>
                    <a:pt x="9800" y="6047"/>
                    <a:pt x="9953" y="6035"/>
                  </a:cubicBezTo>
                  <a:cubicBezTo>
                    <a:pt x="14459" y="5674"/>
                    <a:pt x="16327" y="3806"/>
                    <a:pt x="15370" y="1532"/>
                  </a:cubicBezTo>
                  <a:cubicBezTo>
                    <a:pt x="14893" y="398"/>
                    <a:pt x="13789" y="0"/>
                    <a:pt x="125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24;p51">
              <a:extLst>
                <a:ext uri="{FF2B5EF4-FFF2-40B4-BE49-F238E27FC236}">
                  <a16:creationId xmlns:a16="http://schemas.microsoft.com/office/drawing/2014/main" id="{592A3531-F1F8-46E6-AE11-5C740F57F6DE}"/>
                </a:ext>
              </a:extLst>
            </p:cNvPr>
            <p:cNvSpPr/>
            <p:nvPr/>
          </p:nvSpPr>
          <p:spPr>
            <a:xfrm>
              <a:off x="7454779" y="1030171"/>
              <a:ext cx="312159" cy="144138"/>
            </a:xfrm>
            <a:custGeom>
              <a:avLst/>
              <a:gdLst/>
              <a:ahLst/>
              <a:cxnLst/>
              <a:rect l="l" t="t" r="r" b="b"/>
              <a:pathLst>
                <a:path w="16195" h="7478" extrusionOk="0">
                  <a:moveTo>
                    <a:pt x="7606" y="0"/>
                  </a:moveTo>
                  <a:cubicBezTo>
                    <a:pt x="3919" y="0"/>
                    <a:pt x="1" y="1663"/>
                    <a:pt x="1" y="1663"/>
                  </a:cubicBezTo>
                  <a:cubicBezTo>
                    <a:pt x="1" y="1663"/>
                    <a:pt x="4491" y="2047"/>
                    <a:pt x="7864" y="5000"/>
                  </a:cubicBezTo>
                  <a:cubicBezTo>
                    <a:pt x="9234" y="6200"/>
                    <a:pt x="11155" y="7478"/>
                    <a:pt x="12758" y="7478"/>
                  </a:cubicBezTo>
                  <a:cubicBezTo>
                    <a:pt x="13416" y="7478"/>
                    <a:pt x="14020" y="7262"/>
                    <a:pt x="14510" y="6738"/>
                  </a:cubicBezTo>
                  <a:cubicBezTo>
                    <a:pt x="16195" y="4934"/>
                    <a:pt x="15087" y="2536"/>
                    <a:pt x="10983" y="640"/>
                  </a:cubicBezTo>
                  <a:cubicBezTo>
                    <a:pt x="9976" y="176"/>
                    <a:pt x="8803" y="0"/>
                    <a:pt x="7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593403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707</TotalTime>
  <Words>1206</Words>
  <Application>Microsoft Office PowerPoint</Application>
  <PresentationFormat>On-screen Show (16:9)</PresentationFormat>
  <Paragraphs>150</Paragraphs>
  <Slides>48</Slides>
  <Notes>1</Notes>
  <HiddenSlides>0</HiddenSlides>
  <MMClips>0</MMClips>
  <ScaleCrop>false</ScaleCrop>
  <HeadingPairs>
    <vt:vector size="6" baseType="variant">
      <vt:variant>
        <vt:lpstr>Fonts Used</vt:lpstr>
      </vt:variant>
      <vt:variant>
        <vt:i4>24</vt:i4>
      </vt:variant>
      <vt:variant>
        <vt:lpstr>Theme</vt:lpstr>
      </vt:variant>
      <vt:variant>
        <vt:i4>5</vt:i4>
      </vt:variant>
      <vt:variant>
        <vt:lpstr>Slide Titles</vt:lpstr>
      </vt:variant>
      <vt:variant>
        <vt:i4>48</vt:i4>
      </vt:variant>
    </vt:vector>
  </HeadingPairs>
  <TitlesOfParts>
    <vt:vector size="77" baseType="lpstr">
      <vt:lpstr>#9Slide05 Angelline</vt:lpstr>
      <vt:lpstr>#9Slide05 Aphrodite Pro</vt:lpstr>
      <vt:lpstr>#9Slide05 Bodega Script</vt:lpstr>
      <vt:lpstr>#9Slide05 SVNSweetie</vt:lpstr>
      <vt:lpstr>#9Slide07 IcielKoni</vt:lpstr>
      <vt:lpstr>#9Slide07 Koni</vt:lpstr>
      <vt:lpstr>Arial</vt:lpstr>
      <vt:lpstr>Arial-Rounded</vt:lpstr>
      <vt:lpstr>AvantGarde</vt:lpstr>
      <vt:lpstr>Calibri</vt:lpstr>
      <vt:lpstr>Calibri Light</vt:lpstr>
      <vt:lpstr>Cambria</vt:lpstr>
      <vt:lpstr>Coiny</vt:lpstr>
      <vt:lpstr>Chango</vt:lpstr>
      <vt:lpstr>inpin heiti</vt:lpstr>
      <vt:lpstr>SVN-Poky's</vt:lpstr>
      <vt:lpstr>Times New Roman</vt:lpstr>
      <vt:lpstr>UTM Avo</vt:lpstr>
      <vt:lpstr>UTM Seagull</vt:lpstr>
      <vt:lpstr>UVN Bay Buom Hep Nang</vt:lpstr>
      <vt:lpstr>UVN Binh Duong</vt:lpstr>
      <vt:lpstr>Wingdings</vt:lpstr>
      <vt:lpstr>字魂131号-酷乐潮玩体</vt:lpstr>
      <vt:lpstr>方正粗谭黑简体</vt:lpstr>
      <vt:lpstr>Office Theme</vt:lpstr>
      <vt:lpstr>1_Office Theme</vt:lpstr>
      <vt:lpstr>2_Office Theme</vt:lpstr>
      <vt:lpstr>3_Office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cp:lastModifiedBy>
  <cp:revision>6</cp:revision>
  <dcterms:modified xsi:type="dcterms:W3CDTF">2023-08-29T12:49:08Z</dcterms:modified>
</cp:coreProperties>
</file>