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8" r:id="rId3"/>
    <p:sldId id="314" r:id="rId4"/>
    <p:sldId id="259" r:id="rId5"/>
    <p:sldId id="265" r:id="rId6"/>
    <p:sldId id="266" r:id="rId7"/>
    <p:sldId id="306" r:id="rId8"/>
    <p:sldId id="315" r:id="rId9"/>
    <p:sldId id="316" r:id="rId10"/>
    <p:sldId id="307" r:id="rId11"/>
    <p:sldId id="308" r:id="rId12"/>
    <p:sldId id="317" r:id="rId13"/>
    <p:sldId id="309" r:id="rId14"/>
    <p:sldId id="290" r:id="rId15"/>
    <p:sldId id="301" r:id="rId16"/>
  </p:sldIdLst>
  <p:sldSz cx="12192000" cy="6858000"/>
  <p:notesSz cx="6858000" cy="9144000"/>
  <p:embeddedFontLst>
    <p:embeddedFont>
      <p:font typeface="#9Slide07 IcielPony" panose="02000000000000000000" pitchFamily="2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UVN Banh Mi" pitchFamily="2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CC"/>
    <a:srgbClr val="0099FF"/>
    <a:srgbClr val="FF3399"/>
    <a:srgbClr val="99FF99"/>
    <a:srgbClr val="CCFF99"/>
    <a:srgbClr val="FFCCCC"/>
    <a:srgbClr val="99CCFF"/>
    <a:srgbClr val="FF99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6AA9-C185-3FD6-E4BB-9268BF389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0E0E7D-A234-4A04-F08A-65FB3B7B4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A246-4211-321D-9D4F-F7C1CB6B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234F5-40C8-A142-918F-C2C06A67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E0E9F-5D50-0C00-2972-14F8FCC36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28759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2F414-FD53-2B22-B487-54D1B18A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01820E-EBB3-1968-F248-D460333C6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52AF4-B8BB-9F2D-E356-DA8898EE5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1549A-86A4-9BF7-77F3-BB0BF9FA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B2444-F339-E577-B125-A77F3C7F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387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F64CB4-8034-8387-30BC-B4417D590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1CC93-06E0-8289-89B0-494D28F96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ED9A-8FEF-D355-BCFF-5FE43ED3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3121E-3D75-E72E-4352-4197AA2C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F2B70-9894-5C3F-2150-A8BD8AE53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82586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49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24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76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8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4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3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99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79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F7A22-47EA-7CEE-61E4-701081D3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A7D8C-DC6D-4FB4-C9D6-07255E2A5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A515-2DF4-1594-0A79-DD28A226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56C10-958B-D295-0CCD-78B4802C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A9BE7-7337-339C-1A34-3F655ABAC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97777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45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9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28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E8494-FC77-8308-80A6-7B290B172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CA114-B60A-3D30-D32A-A7C3125B8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87DFE-E213-AF91-DB9E-C1B80FA12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86E15-0F7B-E334-0D7D-622FB79E3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80F8D-4233-6C33-624A-EA5DAD9A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87747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6035-B009-7E08-CBF4-68CD0F9F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CAFCB-1278-1DD8-C8D1-114D8F263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A0F7D-A9F1-1E19-6153-47B2C90E0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E29A4-6F63-023A-A607-0BB12ED2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6C3C6-B758-F4AB-6D3C-27E695EB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4E63B-5DDE-BC30-077D-96722D47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9697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F25D0-F2C1-F995-40C9-2957E471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79900-F105-E1DE-13EA-B10A4F80C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1A4BF-6AF3-E76C-0CE5-567F70EFB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248C7-CFD8-37C5-BE39-55873BB55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C4064F-A12B-2CB7-0CDB-6F20E4897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6C55F-6849-5191-C6AA-BB9126B3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0ECDAC-DF39-9D31-379F-2F0508221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00907E-C415-FCB7-2AB9-0AF3E350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50091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5A65-7348-1795-8236-13C8E704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EDF1BC-51BA-92B9-127D-652A9DCC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6E4AB-B39A-ECA3-B038-82BD22DD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653C83-0BC5-01BF-4C06-4F0871D9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57870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3CE42-8A49-075C-7600-B02D787C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683C96-2746-EBF1-EA6C-3DC9415D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12C6C-FA1F-6FFA-2BA6-B9792FC9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9594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F839-1496-A0C6-C89D-A4E96D31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DE9DA-7D4F-9972-2D38-951BF9257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29E54-7E30-E9A9-80BF-BDE78A44F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199C9-D515-EDD2-7F22-1998BCA39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5438D-56B1-D8C8-78FD-A90CC080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CC8BE-235A-4603-BBEB-28839642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5043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036B-1D89-1FEF-55C5-155CDB8B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C79B2F-78AF-62A2-8A58-7928989DF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53BC3-CBA6-FD84-FAAC-972A8D33F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4E958-A517-D0E1-8D16-2BBE431A4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24832-7FA2-B21A-EE6E-57BE83FA3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07DA0-E117-CB19-D242-57A9CBD2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3677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523C2-7E6E-6006-A98C-64A9875E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A8286-4C80-5264-FAC3-3A6DBD1FC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9B842-93E7-D4B8-DB3A-555A2AACF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B8521-DC45-4A54-9DDF-C917F19B658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B3D49-1D42-0A73-5673-46FE2CFFD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C45F9-9A6A-DC1A-83BD-9E6040986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7BEB6-8794-4DA7-8F7C-0C8D4A407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003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D0FF6A-75D8-21CE-D843-1D8BBC248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34" b="8023"/>
          <a:stretch/>
        </p:blipFill>
        <p:spPr>
          <a:xfrm>
            <a:off x="0" y="0"/>
            <a:ext cx="12192000" cy="6941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B13F27-097F-884D-7D43-2979BB1A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544" y="2870068"/>
            <a:ext cx="609043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717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FD51-5A13-03C2-056B-F4927C75A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FC8C57-C239-CC7A-840A-68590578C69B}"/>
              </a:ext>
            </a:extLst>
          </p:cNvPr>
          <p:cNvSpPr/>
          <p:nvPr/>
        </p:nvSpPr>
        <p:spPr>
          <a:xfrm>
            <a:off x="132823" y="187960"/>
            <a:ext cx="11926354" cy="6482080"/>
          </a:xfrm>
          <a:custGeom>
            <a:avLst/>
            <a:gdLst>
              <a:gd name="connsiteX0" fmla="*/ 0 w 11926354"/>
              <a:gd name="connsiteY0" fmla="*/ 1080368 h 6482080"/>
              <a:gd name="connsiteX1" fmla="*/ 1080368 w 11926354"/>
              <a:gd name="connsiteY1" fmla="*/ 0 h 6482080"/>
              <a:gd name="connsiteX2" fmla="*/ 10845986 w 11926354"/>
              <a:gd name="connsiteY2" fmla="*/ 0 h 6482080"/>
              <a:gd name="connsiteX3" fmla="*/ 11926354 w 11926354"/>
              <a:gd name="connsiteY3" fmla="*/ 1080368 h 6482080"/>
              <a:gd name="connsiteX4" fmla="*/ 11926354 w 11926354"/>
              <a:gd name="connsiteY4" fmla="*/ 5401712 h 6482080"/>
              <a:gd name="connsiteX5" fmla="*/ 10845986 w 11926354"/>
              <a:gd name="connsiteY5" fmla="*/ 6482080 h 6482080"/>
              <a:gd name="connsiteX6" fmla="*/ 1080368 w 11926354"/>
              <a:gd name="connsiteY6" fmla="*/ 6482080 h 6482080"/>
              <a:gd name="connsiteX7" fmla="*/ 0 w 11926354"/>
              <a:gd name="connsiteY7" fmla="*/ 5401712 h 6482080"/>
              <a:gd name="connsiteX8" fmla="*/ 0 w 11926354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154670" y="72427"/>
                  <a:pt x="9744950" y="61419"/>
                  <a:pt x="10845986" y="0"/>
                </a:cubicBezTo>
                <a:cubicBezTo>
                  <a:pt x="11428021" y="-100749"/>
                  <a:pt x="11888763" y="472327"/>
                  <a:pt x="11926354" y="1080368"/>
                </a:cubicBezTo>
                <a:cubicBezTo>
                  <a:pt x="12027230" y="2400858"/>
                  <a:pt x="11819041" y="4363085"/>
                  <a:pt x="11926354" y="5401712"/>
                </a:cubicBezTo>
                <a:cubicBezTo>
                  <a:pt x="11932630" y="5966528"/>
                  <a:pt x="11402132" y="6436651"/>
                  <a:pt x="10845986" y="6482080"/>
                </a:cubicBezTo>
                <a:cubicBezTo>
                  <a:pt x="9181739" y="6511907"/>
                  <a:pt x="238219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926354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2632411" y="123000"/>
                  <a:pt x="9398759" y="-96860"/>
                  <a:pt x="10845986" y="0"/>
                </a:cubicBezTo>
                <a:cubicBezTo>
                  <a:pt x="11401131" y="-31648"/>
                  <a:pt x="11967271" y="401207"/>
                  <a:pt x="11926354" y="1080368"/>
                </a:cubicBezTo>
                <a:cubicBezTo>
                  <a:pt x="11929527" y="2211230"/>
                  <a:pt x="12020621" y="3601009"/>
                  <a:pt x="11926354" y="5401712"/>
                </a:cubicBezTo>
                <a:cubicBezTo>
                  <a:pt x="11906470" y="6005587"/>
                  <a:pt x="11412165" y="6477090"/>
                  <a:pt x="10845986" y="6482080"/>
                </a:cubicBezTo>
                <a:cubicBezTo>
                  <a:pt x="6442990" y="6321373"/>
                  <a:pt x="3052877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616DF-DF16-8851-293D-00AB686F3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855" y="502920"/>
            <a:ext cx="89344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80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FD51-5A13-03C2-056B-F4927C75A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FC8C57-C239-CC7A-840A-68590578C69B}"/>
              </a:ext>
            </a:extLst>
          </p:cNvPr>
          <p:cNvSpPr/>
          <p:nvPr/>
        </p:nvSpPr>
        <p:spPr>
          <a:xfrm>
            <a:off x="132823" y="187960"/>
            <a:ext cx="11926354" cy="6482080"/>
          </a:xfrm>
          <a:custGeom>
            <a:avLst/>
            <a:gdLst>
              <a:gd name="connsiteX0" fmla="*/ 0 w 11926354"/>
              <a:gd name="connsiteY0" fmla="*/ 1080368 h 6482080"/>
              <a:gd name="connsiteX1" fmla="*/ 1080368 w 11926354"/>
              <a:gd name="connsiteY1" fmla="*/ 0 h 6482080"/>
              <a:gd name="connsiteX2" fmla="*/ 10845986 w 11926354"/>
              <a:gd name="connsiteY2" fmla="*/ 0 h 6482080"/>
              <a:gd name="connsiteX3" fmla="*/ 11926354 w 11926354"/>
              <a:gd name="connsiteY3" fmla="*/ 1080368 h 6482080"/>
              <a:gd name="connsiteX4" fmla="*/ 11926354 w 11926354"/>
              <a:gd name="connsiteY4" fmla="*/ 5401712 h 6482080"/>
              <a:gd name="connsiteX5" fmla="*/ 10845986 w 11926354"/>
              <a:gd name="connsiteY5" fmla="*/ 6482080 h 6482080"/>
              <a:gd name="connsiteX6" fmla="*/ 1080368 w 11926354"/>
              <a:gd name="connsiteY6" fmla="*/ 6482080 h 6482080"/>
              <a:gd name="connsiteX7" fmla="*/ 0 w 11926354"/>
              <a:gd name="connsiteY7" fmla="*/ 5401712 h 6482080"/>
              <a:gd name="connsiteX8" fmla="*/ 0 w 11926354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154670" y="72427"/>
                  <a:pt x="9744950" y="61419"/>
                  <a:pt x="10845986" y="0"/>
                </a:cubicBezTo>
                <a:cubicBezTo>
                  <a:pt x="11428021" y="-100749"/>
                  <a:pt x="11888763" y="472327"/>
                  <a:pt x="11926354" y="1080368"/>
                </a:cubicBezTo>
                <a:cubicBezTo>
                  <a:pt x="12027230" y="2400858"/>
                  <a:pt x="11819041" y="4363085"/>
                  <a:pt x="11926354" y="5401712"/>
                </a:cubicBezTo>
                <a:cubicBezTo>
                  <a:pt x="11932630" y="5966528"/>
                  <a:pt x="11402132" y="6436651"/>
                  <a:pt x="10845986" y="6482080"/>
                </a:cubicBezTo>
                <a:cubicBezTo>
                  <a:pt x="9181739" y="6511907"/>
                  <a:pt x="238219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926354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2632411" y="123000"/>
                  <a:pt x="9398759" y="-96860"/>
                  <a:pt x="10845986" y="0"/>
                </a:cubicBezTo>
                <a:cubicBezTo>
                  <a:pt x="11401131" y="-31648"/>
                  <a:pt x="11967271" y="401207"/>
                  <a:pt x="11926354" y="1080368"/>
                </a:cubicBezTo>
                <a:cubicBezTo>
                  <a:pt x="11929527" y="2211230"/>
                  <a:pt x="12020621" y="3601009"/>
                  <a:pt x="11926354" y="5401712"/>
                </a:cubicBezTo>
                <a:cubicBezTo>
                  <a:pt x="11906470" y="6005587"/>
                  <a:pt x="11412165" y="6477090"/>
                  <a:pt x="10845986" y="6482080"/>
                </a:cubicBezTo>
                <a:cubicBezTo>
                  <a:pt x="6442990" y="6321373"/>
                  <a:pt x="3052877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8160FF-8C87-F956-17BC-3D6C34CBCE2A}"/>
              </a:ext>
            </a:extLst>
          </p:cNvPr>
          <p:cNvSpPr txBox="1"/>
          <p:nvPr/>
        </p:nvSpPr>
        <p:spPr>
          <a:xfrm>
            <a:off x="1473200" y="1432560"/>
            <a:ext cx="9489440" cy="4602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B7227-4261-4E05-1BE0-4A9D1CA3EEAF}"/>
              </a:ext>
            </a:extLst>
          </p:cNvPr>
          <p:cNvSpPr txBox="1"/>
          <p:nvPr/>
        </p:nvSpPr>
        <p:spPr>
          <a:xfrm>
            <a:off x="833120" y="1097280"/>
            <a:ext cx="1070864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xo,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đục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Gập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đục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xo.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xo.</a:t>
            </a:r>
          </a:p>
        </p:txBody>
      </p:sp>
    </p:spTree>
    <p:extLst>
      <p:ext uri="{BB962C8B-B14F-4D97-AF65-F5344CB8AC3E}">
        <p14:creationId xmlns:p14="http://schemas.microsoft.com/office/powerpoint/2010/main" val="42861044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FD51-5A13-03C2-056B-F4927C75A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FC8C57-C239-CC7A-840A-68590578C69B}"/>
              </a:ext>
            </a:extLst>
          </p:cNvPr>
          <p:cNvSpPr/>
          <p:nvPr/>
        </p:nvSpPr>
        <p:spPr>
          <a:xfrm>
            <a:off x="132823" y="187960"/>
            <a:ext cx="11926354" cy="6482080"/>
          </a:xfrm>
          <a:custGeom>
            <a:avLst/>
            <a:gdLst>
              <a:gd name="connsiteX0" fmla="*/ 0 w 11926354"/>
              <a:gd name="connsiteY0" fmla="*/ 1080368 h 6482080"/>
              <a:gd name="connsiteX1" fmla="*/ 1080368 w 11926354"/>
              <a:gd name="connsiteY1" fmla="*/ 0 h 6482080"/>
              <a:gd name="connsiteX2" fmla="*/ 10845986 w 11926354"/>
              <a:gd name="connsiteY2" fmla="*/ 0 h 6482080"/>
              <a:gd name="connsiteX3" fmla="*/ 11926354 w 11926354"/>
              <a:gd name="connsiteY3" fmla="*/ 1080368 h 6482080"/>
              <a:gd name="connsiteX4" fmla="*/ 11926354 w 11926354"/>
              <a:gd name="connsiteY4" fmla="*/ 5401712 h 6482080"/>
              <a:gd name="connsiteX5" fmla="*/ 10845986 w 11926354"/>
              <a:gd name="connsiteY5" fmla="*/ 6482080 h 6482080"/>
              <a:gd name="connsiteX6" fmla="*/ 1080368 w 11926354"/>
              <a:gd name="connsiteY6" fmla="*/ 6482080 h 6482080"/>
              <a:gd name="connsiteX7" fmla="*/ 0 w 11926354"/>
              <a:gd name="connsiteY7" fmla="*/ 5401712 h 6482080"/>
              <a:gd name="connsiteX8" fmla="*/ 0 w 11926354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154670" y="72427"/>
                  <a:pt x="9744950" y="61419"/>
                  <a:pt x="10845986" y="0"/>
                </a:cubicBezTo>
                <a:cubicBezTo>
                  <a:pt x="11428021" y="-100749"/>
                  <a:pt x="11888763" y="472327"/>
                  <a:pt x="11926354" y="1080368"/>
                </a:cubicBezTo>
                <a:cubicBezTo>
                  <a:pt x="12027230" y="2400858"/>
                  <a:pt x="11819041" y="4363085"/>
                  <a:pt x="11926354" y="5401712"/>
                </a:cubicBezTo>
                <a:cubicBezTo>
                  <a:pt x="11932630" y="5966528"/>
                  <a:pt x="11402132" y="6436651"/>
                  <a:pt x="10845986" y="6482080"/>
                </a:cubicBezTo>
                <a:cubicBezTo>
                  <a:pt x="9181739" y="6511907"/>
                  <a:pt x="238219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926354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2632411" y="123000"/>
                  <a:pt x="9398759" y="-96860"/>
                  <a:pt x="10845986" y="0"/>
                </a:cubicBezTo>
                <a:cubicBezTo>
                  <a:pt x="11401131" y="-31648"/>
                  <a:pt x="11967271" y="401207"/>
                  <a:pt x="11926354" y="1080368"/>
                </a:cubicBezTo>
                <a:cubicBezTo>
                  <a:pt x="11929527" y="2211230"/>
                  <a:pt x="12020621" y="3601009"/>
                  <a:pt x="11926354" y="5401712"/>
                </a:cubicBezTo>
                <a:cubicBezTo>
                  <a:pt x="11906470" y="6005587"/>
                  <a:pt x="11412165" y="6477090"/>
                  <a:pt x="10845986" y="6482080"/>
                </a:cubicBezTo>
                <a:cubicBezTo>
                  <a:pt x="6442990" y="6321373"/>
                  <a:pt x="3052877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3E81C6-BBB4-805E-DE04-F371806F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20" y="611505"/>
            <a:ext cx="79248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000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91BD2-E6FA-8375-3421-EFE16036E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977524-B833-3EC8-8F3B-4FDFEC4B7202}"/>
              </a:ext>
            </a:extLst>
          </p:cNvPr>
          <p:cNvSpPr/>
          <p:nvPr/>
        </p:nvSpPr>
        <p:spPr>
          <a:xfrm>
            <a:off x="132822" y="271178"/>
            <a:ext cx="11926354" cy="6482080"/>
          </a:xfrm>
          <a:custGeom>
            <a:avLst/>
            <a:gdLst>
              <a:gd name="connsiteX0" fmla="*/ 0 w 11926354"/>
              <a:gd name="connsiteY0" fmla="*/ 1080368 h 6482080"/>
              <a:gd name="connsiteX1" fmla="*/ 1080368 w 11926354"/>
              <a:gd name="connsiteY1" fmla="*/ 0 h 6482080"/>
              <a:gd name="connsiteX2" fmla="*/ 10845986 w 11926354"/>
              <a:gd name="connsiteY2" fmla="*/ 0 h 6482080"/>
              <a:gd name="connsiteX3" fmla="*/ 11926354 w 11926354"/>
              <a:gd name="connsiteY3" fmla="*/ 1080368 h 6482080"/>
              <a:gd name="connsiteX4" fmla="*/ 11926354 w 11926354"/>
              <a:gd name="connsiteY4" fmla="*/ 5401712 h 6482080"/>
              <a:gd name="connsiteX5" fmla="*/ 10845986 w 11926354"/>
              <a:gd name="connsiteY5" fmla="*/ 6482080 h 6482080"/>
              <a:gd name="connsiteX6" fmla="*/ 1080368 w 11926354"/>
              <a:gd name="connsiteY6" fmla="*/ 6482080 h 6482080"/>
              <a:gd name="connsiteX7" fmla="*/ 0 w 11926354"/>
              <a:gd name="connsiteY7" fmla="*/ 5401712 h 6482080"/>
              <a:gd name="connsiteX8" fmla="*/ 0 w 11926354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154670" y="72427"/>
                  <a:pt x="9744950" y="61419"/>
                  <a:pt x="10845986" y="0"/>
                </a:cubicBezTo>
                <a:cubicBezTo>
                  <a:pt x="11428021" y="-100749"/>
                  <a:pt x="11888763" y="472327"/>
                  <a:pt x="11926354" y="1080368"/>
                </a:cubicBezTo>
                <a:cubicBezTo>
                  <a:pt x="12027230" y="2400858"/>
                  <a:pt x="11819041" y="4363085"/>
                  <a:pt x="11926354" y="5401712"/>
                </a:cubicBezTo>
                <a:cubicBezTo>
                  <a:pt x="11932630" y="5966528"/>
                  <a:pt x="11402132" y="6436651"/>
                  <a:pt x="10845986" y="6482080"/>
                </a:cubicBezTo>
                <a:cubicBezTo>
                  <a:pt x="9181739" y="6511907"/>
                  <a:pt x="238219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926354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2632411" y="123000"/>
                  <a:pt x="9398759" y="-96860"/>
                  <a:pt x="10845986" y="0"/>
                </a:cubicBezTo>
                <a:cubicBezTo>
                  <a:pt x="11401131" y="-31648"/>
                  <a:pt x="11967271" y="401207"/>
                  <a:pt x="11926354" y="1080368"/>
                </a:cubicBezTo>
                <a:cubicBezTo>
                  <a:pt x="11929527" y="2211230"/>
                  <a:pt x="12020621" y="3601009"/>
                  <a:pt x="11926354" y="5401712"/>
                </a:cubicBezTo>
                <a:cubicBezTo>
                  <a:pt x="11906470" y="6005587"/>
                  <a:pt x="11412165" y="6477090"/>
                  <a:pt x="10845986" y="6482080"/>
                </a:cubicBezTo>
                <a:cubicBezTo>
                  <a:pt x="6442990" y="6321373"/>
                  <a:pt x="3052877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993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E131F-0DD1-CD9F-EAB6-1EADD4427DA1}"/>
              </a:ext>
            </a:extLst>
          </p:cNvPr>
          <p:cNvSpPr txBox="1"/>
          <p:nvPr/>
        </p:nvSpPr>
        <p:spPr>
          <a:xfrm>
            <a:off x="3930162" y="771545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E490A7-A61E-A641-C1ED-6A00DA22DA8D}"/>
              </a:ext>
            </a:extLst>
          </p:cNvPr>
          <p:cNvSpPr txBox="1"/>
          <p:nvPr/>
        </p:nvSpPr>
        <p:spPr>
          <a:xfrm>
            <a:off x="2299782" y="21689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27B0A-F31D-F2DE-1742-9E807A101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107667" y="2086251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7B600-79F6-E6AE-656F-D23C88EED56E}"/>
              </a:ext>
            </a:extLst>
          </p:cNvPr>
          <p:cNvSpPr txBox="1"/>
          <p:nvPr/>
        </p:nvSpPr>
        <p:spPr>
          <a:xfrm>
            <a:off x="2299782" y="31499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1AE6D8-BF21-C12E-4572-7BDBF6AEB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107667" y="3067263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ADFA4A-B106-B7C6-D51B-CB936969D6CF}"/>
              </a:ext>
            </a:extLst>
          </p:cNvPr>
          <p:cNvSpPr txBox="1"/>
          <p:nvPr/>
        </p:nvSpPr>
        <p:spPr>
          <a:xfrm>
            <a:off x="2299782" y="41309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2990B0-AA1A-A9D4-E09B-11439B61A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107667" y="4048275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C3EE33-C077-302B-E8CD-CD28157E11A3}"/>
              </a:ext>
            </a:extLst>
          </p:cNvPr>
          <p:cNvSpPr txBox="1"/>
          <p:nvPr/>
        </p:nvSpPr>
        <p:spPr>
          <a:xfrm>
            <a:off x="2299782" y="51119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28C200-7072-96FA-7EF0-C85964CD1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107667" y="5029287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188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96296E-6 L 3.12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  <p:bldP spid="10" grpId="0" uiExpand="1" build="p"/>
      <p:bldP spid="12" grpId="0" uiExpand="1" build="p"/>
      <p:bldP spid="1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C9AAD4-C31E-35AF-CEE5-6FBBB2DC0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9" b="56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565710-01AD-A1B3-155C-113F1131F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401" y="950848"/>
            <a:ext cx="5517358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04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DBF1-8EB0-F86B-4D36-2CEE7161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Khởi động tiết học - Bài 31">
            <a:hlinkClick r:id="" action="ppaction://media"/>
            <a:extLst>
              <a:ext uri="{FF2B5EF4-FFF2-40B4-BE49-F238E27FC236}">
                <a16:creationId xmlns:a16="http://schemas.microsoft.com/office/drawing/2014/main" id="{BF1727C8-2D29-22FE-0442-AF6A11127A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8830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Cartoon animals running in a field&#10;&#10;Description automatically generated">
            <a:extLst>
              <a:ext uri="{FF2B5EF4-FFF2-40B4-BE49-F238E27FC236}">
                <a16:creationId xmlns:a16="http://schemas.microsoft.com/office/drawing/2014/main" id="{4CFDC6F3-010A-0E4A-20C9-FA74DD495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4E2120-4815-B123-6202-0B9C4B3B1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856" y="244127"/>
            <a:ext cx="2221454" cy="10817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D30A75-AB31-FD84-4B1C-2F54BD916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625" y="651214"/>
            <a:ext cx="1810669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2435C9-66C3-8518-143D-BE0D48622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795" y="1585842"/>
            <a:ext cx="6761050" cy="3097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3B284E-C719-BC39-34FF-F9F1A6BC8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257" y="4448006"/>
            <a:ext cx="163996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124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D0FF6A-75D8-21CE-D843-1D8BBC248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34" b="8023"/>
          <a:stretch/>
        </p:blipFill>
        <p:spPr>
          <a:xfrm>
            <a:off x="0" y="0"/>
            <a:ext cx="12192000" cy="6941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24B4D0-3025-8F06-0B28-9DC3A1503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176" y="2883276"/>
            <a:ext cx="6096528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974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FD51-5A13-03C2-056B-F4927C75A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FC8C57-C239-CC7A-840A-68590578C69B}"/>
              </a:ext>
            </a:extLst>
          </p:cNvPr>
          <p:cNvSpPr/>
          <p:nvPr/>
        </p:nvSpPr>
        <p:spPr>
          <a:xfrm>
            <a:off x="132823" y="187960"/>
            <a:ext cx="11926354" cy="6482080"/>
          </a:xfrm>
          <a:custGeom>
            <a:avLst/>
            <a:gdLst>
              <a:gd name="connsiteX0" fmla="*/ 0 w 11926354"/>
              <a:gd name="connsiteY0" fmla="*/ 1080368 h 6482080"/>
              <a:gd name="connsiteX1" fmla="*/ 1080368 w 11926354"/>
              <a:gd name="connsiteY1" fmla="*/ 0 h 6482080"/>
              <a:gd name="connsiteX2" fmla="*/ 10845986 w 11926354"/>
              <a:gd name="connsiteY2" fmla="*/ 0 h 6482080"/>
              <a:gd name="connsiteX3" fmla="*/ 11926354 w 11926354"/>
              <a:gd name="connsiteY3" fmla="*/ 1080368 h 6482080"/>
              <a:gd name="connsiteX4" fmla="*/ 11926354 w 11926354"/>
              <a:gd name="connsiteY4" fmla="*/ 5401712 h 6482080"/>
              <a:gd name="connsiteX5" fmla="*/ 10845986 w 11926354"/>
              <a:gd name="connsiteY5" fmla="*/ 6482080 h 6482080"/>
              <a:gd name="connsiteX6" fmla="*/ 1080368 w 11926354"/>
              <a:gd name="connsiteY6" fmla="*/ 6482080 h 6482080"/>
              <a:gd name="connsiteX7" fmla="*/ 0 w 11926354"/>
              <a:gd name="connsiteY7" fmla="*/ 5401712 h 6482080"/>
              <a:gd name="connsiteX8" fmla="*/ 0 w 11926354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154670" y="72427"/>
                  <a:pt x="9744950" y="61419"/>
                  <a:pt x="10845986" y="0"/>
                </a:cubicBezTo>
                <a:cubicBezTo>
                  <a:pt x="11428021" y="-100749"/>
                  <a:pt x="11888763" y="472327"/>
                  <a:pt x="11926354" y="1080368"/>
                </a:cubicBezTo>
                <a:cubicBezTo>
                  <a:pt x="12027230" y="2400858"/>
                  <a:pt x="11819041" y="4363085"/>
                  <a:pt x="11926354" y="5401712"/>
                </a:cubicBezTo>
                <a:cubicBezTo>
                  <a:pt x="11932630" y="5966528"/>
                  <a:pt x="11402132" y="6436651"/>
                  <a:pt x="10845986" y="6482080"/>
                </a:cubicBezTo>
                <a:cubicBezTo>
                  <a:pt x="9181739" y="6511907"/>
                  <a:pt x="238219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926354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2632411" y="123000"/>
                  <a:pt x="9398759" y="-96860"/>
                  <a:pt x="10845986" y="0"/>
                </a:cubicBezTo>
                <a:cubicBezTo>
                  <a:pt x="11401131" y="-31648"/>
                  <a:pt x="11967271" y="401207"/>
                  <a:pt x="11926354" y="1080368"/>
                </a:cubicBezTo>
                <a:cubicBezTo>
                  <a:pt x="11929527" y="2211230"/>
                  <a:pt x="12020621" y="3601009"/>
                  <a:pt x="11926354" y="5401712"/>
                </a:cubicBezTo>
                <a:cubicBezTo>
                  <a:pt x="11906470" y="6005587"/>
                  <a:pt x="11412165" y="6477090"/>
                  <a:pt x="10845986" y="6482080"/>
                </a:cubicBezTo>
                <a:cubicBezTo>
                  <a:pt x="6442990" y="6321373"/>
                  <a:pt x="3052877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A84DCA-C9B8-9E26-715F-B1A3EB602591}"/>
              </a:ext>
            </a:extLst>
          </p:cNvPr>
          <p:cNvSpPr/>
          <p:nvPr/>
        </p:nvSpPr>
        <p:spPr>
          <a:xfrm>
            <a:off x="324354" y="341990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latin typeface="#9Slide07 IcielPony" panose="02000000000000000000" pitchFamily="2" charset="-93"/>
              </a:rPr>
              <a:t>1</a:t>
            </a:r>
            <a:endParaRPr lang="vi-VN" sz="6000" dirty="0">
              <a:latin typeface="#9Slide07 IcielPony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069C8-2BD9-F206-278A-F6A3FDDE7097}"/>
              </a:ext>
            </a:extLst>
          </p:cNvPr>
          <p:cNvSpPr txBox="1"/>
          <p:nvPr/>
        </p:nvSpPr>
        <p:spPr>
          <a:xfrm>
            <a:off x="1483360" y="345440"/>
            <a:ext cx="10434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Tìm hiểu ý nghĩa của những con số.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cuộc sống, chúng ta sẽ gặp những con số ở khắp nơi như số điện thoại, số nhà, biển số xe, số căn cước công dân,...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1A841A-2042-637F-C4D0-5DD5D3DE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7" y="1875790"/>
            <a:ext cx="114776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91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FD51-5A13-03C2-056B-F4927C75A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FC8C57-C239-CC7A-840A-68590578C69B}"/>
              </a:ext>
            </a:extLst>
          </p:cNvPr>
          <p:cNvSpPr/>
          <p:nvPr/>
        </p:nvSpPr>
        <p:spPr>
          <a:xfrm>
            <a:off x="132823" y="187960"/>
            <a:ext cx="11926354" cy="6482080"/>
          </a:xfrm>
          <a:custGeom>
            <a:avLst/>
            <a:gdLst>
              <a:gd name="connsiteX0" fmla="*/ 0 w 11926354"/>
              <a:gd name="connsiteY0" fmla="*/ 1080368 h 6482080"/>
              <a:gd name="connsiteX1" fmla="*/ 1080368 w 11926354"/>
              <a:gd name="connsiteY1" fmla="*/ 0 h 6482080"/>
              <a:gd name="connsiteX2" fmla="*/ 10845986 w 11926354"/>
              <a:gd name="connsiteY2" fmla="*/ 0 h 6482080"/>
              <a:gd name="connsiteX3" fmla="*/ 11926354 w 11926354"/>
              <a:gd name="connsiteY3" fmla="*/ 1080368 h 6482080"/>
              <a:gd name="connsiteX4" fmla="*/ 11926354 w 11926354"/>
              <a:gd name="connsiteY4" fmla="*/ 5401712 h 6482080"/>
              <a:gd name="connsiteX5" fmla="*/ 10845986 w 11926354"/>
              <a:gd name="connsiteY5" fmla="*/ 6482080 h 6482080"/>
              <a:gd name="connsiteX6" fmla="*/ 1080368 w 11926354"/>
              <a:gd name="connsiteY6" fmla="*/ 6482080 h 6482080"/>
              <a:gd name="connsiteX7" fmla="*/ 0 w 11926354"/>
              <a:gd name="connsiteY7" fmla="*/ 5401712 h 6482080"/>
              <a:gd name="connsiteX8" fmla="*/ 0 w 11926354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154670" y="72427"/>
                  <a:pt x="9744950" y="61419"/>
                  <a:pt x="10845986" y="0"/>
                </a:cubicBezTo>
                <a:cubicBezTo>
                  <a:pt x="11428021" y="-100749"/>
                  <a:pt x="11888763" y="472327"/>
                  <a:pt x="11926354" y="1080368"/>
                </a:cubicBezTo>
                <a:cubicBezTo>
                  <a:pt x="12027230" y="2400858"/>
                  <a:pt x="11819041" y="4363085"/>
                  <a:pt x="11926354" y="5401712"/>
                </a:cubicBezTo>
                <a:cubicBezTo>
                  <a:pt x="11932630" y="5966528"/>
                  <a:pt x="11402132" y="6436651"/>
                  <a:pt x="10845986" y="6482080"/>
                </a:cubicBezTo>
                <a:cubicBezTo>
                  <a:pt x="9181739" y="6511907"/>
                  <a:pt x="238219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926354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2632411" y="123000"/>
                  <a:pt x="9398759" y="-96860"/>
                  <a:pt x="10845986" y="0"/>
                </a:cubicBezTo>
                <a:cubicBezTo>
                  <a:pt x="11401131" y="-31648"/>
                  <a:pt x="11967271" y="401207"/>
                  <a:pt x="11926354" y="1080368"/>
                </a:cubicBezTo>
                <a:cubicBezTo>
                  <a:pt x="11929527" y="2211230"/>
                  <a:pt x="12020621" y="3601009"/>
                  <a:pt x="11926354" y="5401712"/>
                </a:cubicBezTo>
                <a:cubicBezTo>
                  <a:pt x="11906470" y="6005587"/>
                  <a:pt x="11412165" y="6477090"/>
                  <a:pt x="10845986" y="6482080"/>
                </a:cubicBezTo>
                <a:cubicBezTo>
                  <a:pt x="6442990" y="6321373"/>
                  <a:pt x="3052877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606269-FB1E-44CE-5651-31861754F107}"/>
              </a:ext>
            </a:extLst>
          </p:cNvPr>
          <p:cNvSpPr/>
          <p:nvPr/>
        </p:nvSpPr>
        <p:spPr>
          <a:xfrm>
            <a:off x="1036320" y="203200"/>
            <a:ext cx="9570719" cy="179832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Số nhà được sử dụng để xác định vị trí cụ thể của một ngôi nhà, căn hộ hoặc tòa nhà trong một khu vực nhất định.</a:t>
            </a:r>
          </a:p>
        </p:txBody>
      </p:sp>
      <p:pic>
        <p:nvPicPr>
          <p:cNvPr id="1028" name="Picture 4" descr="BIỂN SỐ NHÀ BẰNG ĐỒNG, INOX, MICA, GỖ CỰC BỀN, TUYỆT ĐẸP">
            <a:extLst>
              <a:ext uri="{FF2B5EF4-FFF2-40B4-BE49-F238E27FC236}">
                <a16:creationId xmlns:a16="http://schemas.microsoft.com/office/drawing/2014/main" id="{56328AE4-5996-864B-D319-F9519121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2138680"/>
            <a:ext cx="4353560" cy="435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6142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FD51-5A13-03C2-056B-F4927C75A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FC8C57-C239-CC7A-840A-68590578C69B}"/>
              </a:ext>
            </a:extLst>
          </p:cNvPr>
          <p:cNvSpPr/>
          <p:nvPr/>
        </p:nvSpPr>
        <p:spPr>
          <a:xfrm>
            <a:off x="132823" y="187960"/>
            <a:ext cx="11926354" cy="6482080"/>
          </a:xfrm>
          <a:custGeom>
            <a:avLst/>
            <a:gdLst>
              <a:gd name="connsiteX0" fmla="*/ 0 w 11926354"/>
              <a:gd name="connsiteY0" fmla="*/ 1080368 h 6482080"/>
              <a:gd name="connsiteX1" fmla="*/ 1080368 w 11926354"/>
              <a:gd name="connsiteY1" fmla="*/ 0 h 6482080"/>
              <a:gd name="connsiteX2" fmla="*/ 10845986 w 11926354"/>
              <a:gd name="connsiteY2" fmla="*/ 0 h 6482080"/>
              <a:gd name="connsiteX3" fmla="*/ 11926354 w 11926354"/>
              <a:gd name="connsiteY3" fmla="*/ 1080368 h 6482080"/>
              <a:gd name="connsiteX4" fmla="*/ 11926354 w 11926354"/>
              <a:gd name="connsiteY4" fmla="*/ 5401712 h 6482080"/>
              <a:gd name="connsiteX5" fmla="*/ 10845986 w 11926354"/>
              <a:gd name="connsiteY5" fmla="*/ 6482080 h 6482080"/>
              <a:gd name="connsiteX6" fmla="*/ 1080368 w 11926354"/>
              <a:gd name="connsiteY6" fmla="*/ 6482080 h 6482080"/>
              <a:gd name="connsiteX7" fmla="*/ 0 w 11926354"/>
              <a:gd name="connsiteY7" fmla="*/ 5401712 h 6482080"/>
              <a:gd name="connsiteX8" fmla="*/ 0 w 11926354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154670" y="72427"/>
                  <a:pt x="9744950" y="61419"/>
                  <a:pt x="10845986" y="0"/>
                </a:cubicBezTo>
                <a:cubicBezTo>
                  <a:pt x="11428021" y="-100749"/>
                  <a:pt x="11888763" y="472327"/>
                  <a:pt x="11926354" y="1080368"/>
                </a:cubicBezTo>
                <a:cubicBezTo>
                  <a:pt x="12027230" y="2400858"/>
                  <a:pt x="11819041" y="4363085"/>
                  <a:pt x="11926354" y="5401712"/>
                </a:cubicBezTo>
                <a:cubicBezTo>
                  <a:pt x="11932630" y="5966528"/>
                  <a:pt x="11402132" y="6436651"/>
                  <a:pt x="10845986" y="6482080"/>
                </a:cubicBezTo>
                <a:cubicBezTo>
                  <a:pt x="9181739" y="6511907"/>
                  <a:pt x="238219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926354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2632411" y="123000"/>
                  <a:pt x="9398759" y="-96860"/>
                  <a:pt x="10845986" y="0"/>
                </a:cubicBezTo>
                <a:cubicBezTo>
                  <a:pt x="11401131" y="-31648"/>
                  <a:pt x="11967271" y="401207"/>
                  <a:pt x="11926354" y="1080368"/>
                </a:cubicBezTo>
                <a:cubicBezTo>
                  <a:pt x="11929527" y="2211230"/>
                  <a:pt x="12020621" y="3601009"/>
                  <a:pt x="11926354" y="5401712"/>
                </a:cubicBezTo>
                <a:cubicBezTo>
                  <a:pt x="11906470" y="6005587"/>
                  <a:pt x="11412165" y="6477090"/>
                  <a:pt x="10845986" y="6482080"/>
                </a:cubicBezTo>
                <a:cubicBezTo>
                  <a:pt x="6442990" y="6321373"/>
                  <a:pt x="3052877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606269-FB1E-44CE-5651-31861754F107}"/>
              </a:ext>
            </a:extLst>
          </p:cNvPr>
          <p:cNvSpPr/>
          <p:nvPr/>
        </p:nvSpPr>
        <p:spPr>
          <a:xfrm>
            <a:off x="1036320" y="203200"/>
            <a:ext cx="9570719" cy="179832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số xe được sử dụng để định danh và xác định các phương tiện giao thông; quản lý và kiểm soát xe cơ giới, đồng thời cung cấp thông tin quan trọng về pháp lý và sử dụng của các phương tiện.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Cách nhận biết biển số ôtô, xe máy của 63 tỉnh, thành">
            <a:extLst>
              <a:ext uri="{FF2B5EF4-FFF2-40B4-BE49-F238E27FC236}">
                <a16:creationId xmlns:a16="http://schemas.microsoft.com/office/drawing/2014/main" id="{997104B8-D1B2-52F2-D3F4-65993CF31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20" y="2210080"/>
            <a:ext cx="6228080" cy="41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2211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FD51-5A13-03C2-056B-F4927C75A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FC8C57-C239-CC7A-840A-68590578C69B}"/>
              </a:ext>
            </a:extLst>
          </p:cNvPr>
          <p:cNvSpPr/>
          <p:nvPr/>
        </p:nvSpPr>
        <p:spPr>
          <a:xfrm>
            <a:off x="132823" y="187960"/>
            <a:ext cx="11926354" cy="6482080"/>
          </a:xfrm>
          <a:custGeom>
            <a:avLst/>
            <a:gdLst>
              <a:gd name="connsiteX0" fmla="*/ 0 w 11926354"/>
              <a:gd name="connsiteY0" fmla="*/ 1080368 h 6482080"/>
              <a:gd name="connsiteX1" fmla="*/ 1080368 w 11926354"/>
              <a:gd name="connsiteY1" fmla="*/ 0 h 6482080"/>
              <a:gd name="connsiteX2" fmla="*/ 10845986 w 11926354"/>
              <a:gd name="connsiteY2" fmla="*/ 0 h 6482080"/>
              <a:gd name="connsiteX3" fmla="*/ 11926354 w 11926354"/>
              <a:gd name="connsiteY3" fmla="*/ 1080368 h 6482080"/>
              <a:gd name="connsiteX4" fmla="*/ 11926354 w 11926354"/>
              <a:gd name="connsiteY4" fmla="*/ 5401712 h 6482080"/>
              <a:gd name="connsiteX5" fmla="*/ 10845986 w 11926354"/>
              <a:gd name="connsiteY5" fmla="*/ 6482080 h 6482080"/>
              <a:gd name="connsiteX6" fmla="*/ 1080368 w 11926354"/>
              <a:gd name="connsiteY6" fmla="*/ 6482080 h 6482080"/>
              <a:gd name="connsiteX7" fmla="*/ 0 w 11926354"/>
              <a:gd name="connsiteY7" fmla="*/ 5401712 h 6482080"/>
              <a:gd name="connsiteX8" fmla="*/ 0 w 11926354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154670" y="72427"/>
                  <a:pt x="9744950" y="61419"/>
                  <a:pt x="10845986" y="0"/>
                </a:cubicBezTo>
                <a:cubicBezTo>
                  <a:pt x="11428021" y="-100749"/>
                  <a:pt x="11888763" y="472327"/>
                  <a:pt x="11926354" y="1080368"/>
                </a:cubicBezTo>
                <a:cubicBezTo>
                  <a:pt x="12027230" y="2400858"/>
                  <a:pt x="11819041" y="4363085"/>
                  <a:pt x="11926354" y="5401712"/>
                </a:cubicBezTo>
                <a:cubicBezTo>
                  <a:pt x="11932630" y="5966528"/>
                  <a:pt x="11402132" y="6436651"/>
                  <a:pt x="10845986" y="6482080"/>
                </a:cubicBezTo>
                <a:cubicBezTo>
                  <a:pt x="9181739" y="6511907"/>
                  <a:pt x="238219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926354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2632411" y="123000"/>
                  <a:pt x="9398759" y="-96860"/>
                  <a:pt x="10845986" y="0"/>
                </a:cubicBezTo>
                <a:cubicBezTo>
                  <a:pt x="11401131" y="-31648"/>
                  <a:pt x="11967271" y="401207"/>
                  <a:pt x="11926354" y="1080368"/>
                </a:cubicBezTo>
                <a:cubicBezTo>
                  <a:pt x="11929527" y="2211230"/>
                  <a:pt x="12020621" y="3601009"/>
                  <a:pt x="11926354" y="5401712"/>
                </a:cubicBezTo>
                <a:cubicBezTo>
                  <a:pt x="11906470" y="6005587"/>
                  <a:pt x="11412165" y="6477090"/>
                  <a:pt x="10845986" y="6482080"/>
                </a:cubicBezTo>
                <a:cubicBezTo>
                  <a:pt x="6442990" y="6321373"/>
                  <a:pt x="3052877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A84DCA-C9B8-9E26-715F-B1A3EB602591}"/>
              </a:ext>
            </a:extLst>
          </p:cNvPr>
          <p:cNvSpPr/>
          <p:nvPr/>
        </p:nvSpPr>
        <p:spPr>
          <a:xfrm>
            <a:off x="324354" y="341990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-93"/>
                <a:ea typeface="+mn-ea"/>
                <a:cs typeface="+mn-cs"/>
              </a:rPr>
              <a:t>1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Pony" panose="02000000000000000000" pitchFamily="2" charset="-9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069C8-2BD9-F206-278A-F6A3FDDE7097}"/>
              </a:ext>
            </a:extLst>
          </p:cNvPr>
          <p:cNvSpPr txBox="1"/>
          <p:nvPr/>
        </p:nvSpPr>
        <p:spPr>
          <a:xfrm>
            <a:off x="1483360" y="345440"/>
            <a:ext cx="10434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tìm hiểu về ý nghĩa số căn cước công dân rồi chia sẻ với bạn: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8E19F5-C16E-7D19-1E22-BCF4A5182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59" y="1599777"/>
            <a:ext cx="8582025" cy="50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12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Ý nghĩa của 12 số Căn Cước Công Dân Người Học Luật_v720P">
            <a:hlinkClick r:id="" action="ppaction://media"/>
            <a:extLst>
              <a:ext uri="{FF2B5EF4-FFF2-40B4-BE49-F238E27FC236}">
                <a16:creationId xmlns:a16="http://schemas.microsoft.com/office/drawing/2014/main" id="{FBDEEE0E-CD66-BBB4-E164-9140A31F71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084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230</Words>
  <Application>Microsoft Office PowerPoint</Application>
  <PresentationFormat>Widescreen</PresentationFormat>
  <Paragraphs>16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Cambria</vt:lpstr>
      <vt:lpstr>Aptos Display</vt:lpstr>
      <vt:lpstr>UVN Banh Mi</vt:lpstr>
      <vt:lpstr>Times New Roman</vt:lpstr>
      <vt:lpstr>Aptos</vt:lpstr>
      <vt:lpstr>Calibri</vt:lpstr>
      <vt:lpstr>#9Slide07 IcielPony</vt:lpstr>
      <vt:lpstr>Arial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Thao Tran</cp:lastModifiedBy>
  <cp:revision>10</cp:revision>
  <dcterms:created xsi:type="dcterms:W3CDTF">2022-12-26T08:03:43Z</dcterms:created>
  <dcterms:modified xsi:type="dcterms:W3CDTF">2024-10-03T09:44:36Z</dcterms:modified>
</cp:coreProperties>
</file>