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81" r:id="rId4"/>
    <p:sldId id="282" r:id="rId5"/>
    <p:sldId id="283" r:id="rId6"/>
    <p:sldId id="256" r:id="rId7"/>
    <p:sldId id="260" r:id="rId8"/>
    <p:sldId id="259" r:id="rId9"/>
    <p:sldId id="261" r:id="rId10"/>
    <p:sldId id="287" r:id="rId11"/>
    <p:sldId id="262" r:id="rId12"/>
    <p:sldId id="284" r:id="rId13"/>
    <p:sldId id="286" r:id="rId14"/>
    <p:sldId id="285" r:id="rId15"/>
    <p:sldId id="275"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E67F3C"/>
    <a:srgbClr val="EE779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30" d="100"/>
          <a:sy n="30" d="100"/>
        </p:scale>
        <p:origin x="2298" y="9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64F8B-4F62-FD32-DAD6-E640277A90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6774ACF-1407-45AF-F9A8-8553A0805A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EDE0E2D-9EC6-6221-1B06-3F00A1EC4C61}"/>
              </a:ext>
            </a:extLst>
          </p:cNvPr>
          <p:cNvSpPr>
            <a:spLocks noGrp="1"/>
          </p:cNvSpPr>
          <p:nvPr>
            <p:ph type="dt" sz="half" idx="10"/>
          </p:nvPr>
        </p:nvSpPr>
        <p:spPr/>
        <p:txBody>
          <a:bodyPr/>
          <a:lstStyle/>
          <a:p>
            <a:fld id="{F5AF55A9-7CCE-4AA3-956C-29F5D414CA75}" type="datetimeFigureOut">
              <a:rPr lang="vi-VN" smtClean="0"/>
              <a:t>07/10/2024</a:t>
            </a:fld>
            <a:endParaRPr lang="vi-VN"/>
          </a:p>
        </p:txBody>
      </p:sp>
      <p:sp>
        <p:nvSpPr>
          <p:cNvPr id="5" name="Footer Placeholder 4">
            <a:extLst>
              <a:ext uri="{FF2B5EF4-FFF2-40B4-BE49-F238E27FC236}">
                <a16:creationId xmlns:a16="http://schemas.microsoft.com/office/drawing/2014/main" id="{7B596532-7201-B4AD-873F-F9A43CD147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24782F9-826D-0290-681B-91D8AF1DEB99}"/>
              </a:ext>
            </a:extLst>
          </p:cNvPr>
          <p:cNvSpPr>
            <a:spLocks noGrp="1"/>
          </p:cNvSpPr>
          <p:nvPr>
            <p:ph type="sldNum" sz="quarter" idx="12"/>
          </p:nvPr>
        </p:nvSpPr>
        <p:spPr/>
        <p:txBody>
          <a:bodyPr/>
          <a:lstStyle/>
          <a:p>
            <a:fld id="{F8052476-F8EA-41F0-9E3E-1366F71E7043}" type="slidenum">
              <a:rPr lang="vi-VN" smtClean="0"/>
              <a:t>‹#›</a:t>
            </a:fld>
            <a:endParaRPr lang="vi-VN"/>
          </a:p>
        </p:txBody>
      </p:sp>
    </p:spTree>
    <p:extLst>
      <p:ext uri="{BB962C8B-B14F-4D97-AF65-F5344CB8AC3E}">
        <p14:creationId xmlns:p14="http://schemas.microsoft.com/office/powerpoint/2010/main" val="42013037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537C0-BC37-1C78-91C4-6CE5323427DD}"/>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000F48E-9495-2764-E1AF-235DA7F074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4B86018-8F63-209F-72D4-3602B907B8E5}"/>
              </a:ext>
            </a:extLst>
          </p:cNvPr>
          <p:cNvSpPr>
            <a:spLocks noGrp="1"/>
          </p:cNvSpPr>
          <p:nvPr>
            <p:ph type="dt" sz="half" idx="10"/>
          </p:nvPr>
        </p:nvSpPr>
        <p:spPr/>
        <p:txBody>
          <a:bodyPr/>
          <a:lstStyle/>
          <a:p>
            <a:fld id="{F5AF55A9-7CCE-4AA3-956C-29F5D414CA75}" type="datetimeFigureOut">
              <a:rPr lang="vi-VN" smtClean="0"/>
              <a:t>07/10/2024</a:t>
            </a:fld>
            <a:endParaRPr lang="vi-VN"/>
          </a:p>
        </p:txBody>
      </p:sp>
      <p:sp>
        <p:nvSpPr>
          <p:cNvPr id="5" name="Footer Placeholder 4">
            <a:extLst>
              <a:ext uri="{FF2B5EF4-FFF2-40B4-BE49-F238E27FC236}">
                <a16:creationId xmlns:a16="http://schemas.microsoft.com/office/drawing/2014/main" id="{2571DC5E-B83A-7092-4191-329CB64D6C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059C445-68E7-E33F-5BA5-A644993ED8EA}"/>
              </a:ext>
            </a:extLst>
          </p:cNvPr>
          <p:cNvSpPr>
            <a:spLocks noGrp="1"/>
          </p:cNvSpPr>
          <p:nvPr>
            <p:ph type="sldNum" sz="quarter" idx="12"/>
          </p:nvPr>
        </p:nvSpPr>
        <p:spPr/>
        <p:txBody>
          <a:bodyPr/>
          <a:lstStyle/>
          <a:p>
            <a:fld id="{F8052476-F8EA-41F0-9E3E-1366F71E7043}" type="slidenum">
              <a:rPr lang="vi-VN" smtClean="0"/>
              <a:t>‹#›</a:t>
            </a:fld>
            <a:endParaRPr lang="vi-VN"/>
          </a:p>
        </p:txBody>
      </p:sp>
    </p:spTree>
    <p:extLst>
      <p:ext uri="{BB962C8B-B14F-4D97-AF65-F5344CB8AC3E}">
        <p14:creationId xmlns:p14="http://schemas.microsoft.com/office/powerpoint/2010/main" val="10323839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984115-74C1-F1BB-01D4-49611B8650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75E2F1F-4592-2029-9CAD-21C65E944B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2F0C84D-755A-05A3-0A5B-1B9F93A5C26C}"/>
              </a:ext>
            </a:extLst>
          </p:cNvPr>
          <p:cNvSpPr>
            <a:spLocks noGrp="1"/>
          </p:cNvSpPr>
          <p:nvPr>
            <p:ph type="dt" sz="half" idx="10"/>
          </p:nvPr>
        </p:nvSpPr>
        <p:spPr/>
        <p:txBody>
          <a:bodyPr/>
          <a:lstStyle/>
          <a:p>
            <a:fld id="{F5AF55A9-7CCE-4AA3-956C-29F5D414CA75}" type="datetimeFigureOut">
              <a:rPr lang="vi-VN" smtClean="0"/>
              <a:t>07/10/2024</a:t>
            </a:fld>
            <a:endParaRPr lang="vi-VN"/>
          </a:p>
        </p:txBody>
      </p:sp>
      <p:sp>
        <p:nvSpPr>
          <p:cNvPr id="5" name="Footer Placeholder 4">
            <a:extLst>
              <a:ext uri="{FF2B5EF4-FFF2-40B4-BE49-F238E27FC236}">
                <a16:creationId xmlns:a16="http://schemas.microsoft.com/office/drawing/2014/main" id="{2852F526-507E-E9F7-8466-226698FA61D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7E775DD-8E09-DCCB-C853-0A4C11388AF7}"/>
              </a:ext>
            </a:extLst>
          </p:cNvPr>
          <p:cNvSpPr>
            <a:spLocks noGrp="1"/>
          </p:cNvSpPr>
          <p:nvPr>
            <p:ph type="sldNum" sz="quarter" idx="12"/>
          </p:nvPr>
        </p:nvSpPr>
        <p:spPr/>
        <p:txBody>
          <a:bodyPr/>
          <a:lstStyle/>
          <a:p>
            <a:fld id="{F8052476-F8EA-41F0-9E3E-1366F71E7043}" type="slidenum">
              <a:rPr lang="vi-VN" smtClean="0"/>
              <a:t>‹#›</a:t>
            </a:fld>
            <a:endParaRPr lang="vi-VN"/>
          </a:p>
        </p:txBody>
      </p:sp>
    </p:spTree>
    <p:extLst>
      <p:ext uri="{BB962C8B-B14F-4D97-AF65-F5344CB8AC3E}">
        <p14:creationId xmlns:p14="http://schemas.microsoft.com/office/powerpoint/2010/main" val="16910082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5808733"/>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8143270"/>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5146645"/>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2782391"/>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830159"/>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9140388"/>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9671919"/>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4994693"/>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1FB2D-D2C6-F512-A64E-D7360254302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7942CE2-714B-D569-B728-9EDAF57678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917B8D4-38E1-5677-E1E5-608FD139DE05}"/>
              </a:ext>
            </a:extLst>
          </p:cNvPr>
          <p:cNvSpPr>
            <a:spLocks noGrp="1"/>
          </p:cNvSpPr>
          <p:nvPr>
            <p:ph type="dt" sz="half" idx="10"/>
          </p:nvPr>
        </p:nvSpPr>
        <p:spPr/>
        <p:txBody>
          <a:bodyPr/>
          <a:lstStyle/>
          <a:p>
            <a:fld id="{F5AF55A9-7CCE-4AA3-956C-29F5D414CA75}" type="datetimeFigureOut">
              <a:rPr lang="vi-VN" smtClean="0"/>
              <a:t>07/10/2024</a:t>
            </a:fld>
            <a:endParaRPr lang="vi-VN"/>
          </a:p>
        </p:txBody>
      </p:sp>
      <p:sp>
        <p:nvSpPr>
          <p:cNvPr id="5" name="Footer Placeholder 4">
            <a:extLst>
              <a:ext uri="{FF2B5EF4-FFF2-40B4-BE49-F238E27FC236}">
                <a16:creationId xmlns:a16="http://schemas.microsoft.com/office/drawing/2014/main" id="{D792F6F8-512D-DD62-8251-C8928BE959E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13A4122-120C-EBB1-115D-DE388EC19D81}"/>
              </a:ext>
            </a:extLst>
          </p:cNvPr>
          <p:cNvSpPr>
            <a:spLocks noGrp="1"/>
          </p:cNvSpPr>
          <p:nvPr>
            <p:ph type="sldNum" sz="quarter" idx="12"/>
          </p:nvPr>
        </p:nvSpPr>
        <p:spPr/>
        <p:txBody>
          <a:bodyPr/>
          <a:lstStyle/>
          <a:p>
            <a:fld id="{F8052476-F8EA-41F0-9E3E-1366F71E7043}" type="slidenum">
              <a:rPr lang="vi-VN" smtClean="0"/>
              <a:t>‹#›</a:t>
            </a:fld>
            <a:endParaRPr lang="vi-VN"/>
          </a:p>
        </p:txBody>
      </p:sp>
    </p:spTree>
    <p:extLst>
      <p:ext uri="{BB962C8B-B14F-4D97-AF65-F5344CB8AC3E}">
        <p14:creationId xmlns:p14="http://schemas.microsoft.com/office/powerpoint/2010/main" val="36083253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7299860"/>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4083844"/>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030945"/>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675A2-F2C7-68BA-C1B1-EDBF43EDB7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AB7FD2B3-E914-8BDC-019C-3BB0DEFB2AE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25AD43-DD62-AE75-CAFD-8A6C849E5BBA}"/>
              </a:ext>
            </a:extLst>
          </p:cNvPr>
          <p:cNvSpPr>
            <a:spLocks noGrp="1"/>
          </p:cNvSpPr>
          <p:nvPr>
            <p:ph type="dt" sz="half" idx="10"/>
          </p:nvPr>
        </p:nvSpPr>
        <p:spPr/>
        <p:txBody>
          <a:bodyPr/>
          <a:lstStyle/>
          <a:p>
            <a:fld id="{F5AF55A9-7CCE-4AA3-956C-29F5D414CA75}" type="datetimeFigureOut">
              <a:rPr lang="vi-VN" smtClean="0"/>
              <a:t>07/10/2024</a:t>
            </a:fld>
            <a:endParaRPr lang="vi-VN"/>
          </a:p>
        </p:txBody>
      </p:sp>
      <p:sp>
        <p:nvSpPr>
          <p:cNvPr id="5" name="Footer Placeholder 4">
            <a:extLst>
              <a:ext uri="{FF2B5EF4-FFF2-40B4-BE49-F238E27FC236}">
                <a16:creationId xmlns:a16="http://schemas.microsoft.com/office/drawing/2014/main" id="{B587BB53-4815-FD03-11AE-2273CC51DE3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3B1A182-6A35-E474-5594-C3DA713CBD11}"/>
              </a:ext>
            </a:extLst>
          </p:cNvPr>
          <p:cNvSpPr>
            <a:spLocks noGrp="1"/>
          </p:cNvSpPr>
          <p:nvPr>
            <p:ph type="sldNum" sz="quarter" idx="12"/>
          </p:nvPr>
        </p:nvSpPr>
        <p:spPr/>
        <p:txBody>
          <a:bodyPr/>
          <a:lstStyle/>
          <a:p>
            <a:fld id="{F8052476-F8EA-41F0-9E3E-1366F71E7043}" type="slidenum">
              <a:rPr lang="vi-VN" smtClean="0"/>
              <a:t>‹#›</a:t>
            </a:fld>
            <a:endParaRPr lang="vi-VN"/>
          </a:p>
        </p:txBody>
      </p:sp>
    </p:spTree>
    <p:extLst>
      <p:ext uri="{BB962C8B-B14F-4D97-AF65-F5344CB8AC3E}">
        <p14:creationId xmlns:p14="http://schemas.microsoft.com/office/powerpoint/2010/main" val="39778169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D30F-4DED-E4B7-1830-D5928F6B7BA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72152AD-2576-B618-E93E-ADDC446D5E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ECEF2FD5-C85D-5EFA-D2C5-796E2FADB5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EB5C615-851C-EEE1-9189-C2BEC8B9A712}"/>
              </a:ext>
            </a:extLst>
          </p:cNvPr>
          <p:cNvSpPr>
            <a:spLocks noGrp="1"/>
          </p:cNvSpPr>
          <p:nvPr>
            <p:ph type="dt" sz="half" idx="10"/>
          </p:nvPr>
        </p:nvSpPr>
        <p:spPr/>
        <p:txBody>
          <a:bodyPr/>
          <a:lstStyle/>
          <a:p>
            <a:fld id="{F5AF55A9-7CCE-4AA3-956C-29F5D414CA75}" type="datetimeFigureOut">
              <a:rPr lang="vi-VN" smtClean="0"/>
              <a:t>07/10/2024</a:t>
            </a:fld>
            <a:endParaRPr lang="vi-VN"/>
          </a:p>
        </p:txBody>
      </p:sp>
      <p:sp>
        <p:nvSpPr>
          <p:cNvPr id="6" name="Footer Placeholder 5">
            <a:extLst>
              <a:ext uri="{FF2B5EF4-FFF2-40B4-BE49-F238E27FC236}">
                <a16:creationId xmlns:a16="http://schemas.microsoft.com/office/drawing/2014/main" id="{4FBBB14E-0057-F6BF-29EC-ABBB8346A50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69B8DDB-2C67-749C-F617-E80B308FA4C3}"/>
              </a:ext>
            </a:extLst>
          </p:cNvPr>
          <p:cNvSpPr>
            <a:spLocks noGrp="1"/>
          </p:cNvSpPr>
          <p:nvPr>
            <p:ph type="sldNum" sz="quarter" idx="12"/>
          </p:nvPr>
        </p:nvSpPr>
        <p:spPr/>
        <p:txBody>
          <a:bodyPr/>
          <a:lstStyle/>
          <a:p>
            <a:fld id="{F8052476-F8EA-41F0-9E3E-1366F71E7043}" type="slidenum">
              <a:rPr lang="vi-VN" smtClean="0"/>
              <a:t>‹#›</a:t>
            </a:fld>
            <a:endParaRPr lang="vi-VN"/>
          </a:p>
        </p:txBody>
      </p:sp>
    </p:spTree>
    <p:extLst>
      <p:ext uri="{BB962C8B-B14F-4D97-AF65-F5344CB8AC3E}">
        <p14:creationId xmlns:p14="http://schemas.microsoft.com/office/powerpoint/2010/main" val="31120314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0AFCD-5718-013A-E275-4F348C02CC2F}"/>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8690B6E5-AB4C-A9D8-195E-E36985E27E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3E522B-F2A2-ACD5-C657-6D5D717C0D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CC938BD1-D807-AB48-C192-EB74510284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124B43-B79C-055C-BE67-FF3E90AF78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4790CEBD-CC8A-546C-F7B6-3AE6FA20A51A}"/>
              </a:ext>
            </a:extLst>
          </p:cNvPr>
          <p:cNvSpPr>
            <a:spLocks noGrp="1"/>
          </p:cNvSpPr>
          <p:nvPr>
            <p:ph type="dt" sz="half" idx="10"/>
          </p:nvPr>
        </p:nvSpPr>
        <p:spPr/>
        <p:txBody>
          <a:bodyPr/>
          <a:lstStyle/>
          <a:p>
            <a:fld id="{F5AF55A9-7CCE-4AA3-956C-29F5D414CA75}" type="datetimeFigureOut">
              <a:rPr lang="vi-VN" smtClean="0"/>
              <a:t>07/10/2024</a:t>
            </a:fld>
            <a:endParaRPr lang="vi-VN"/>
          </a:p>
        </p:txBody>
      </p:sp>
      <p:sp>
        <p:nvSpPr>
          <p:cNvPr id="8" name="Footer Placeholder 7">
            <a:extLst>
              <a:ext uri="{FF2B5EF4-FFF2-40B4-BE49-F238E27FC236}">
                <a16:creationId xmlns:a16="http://schemas.microsoft.com/office/drawing/2014/main" id="{96107B5E-867F-622B-DE09-CA849A4D0A7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AEAA61B7-5243-72D9-60B5-991E0C86B732}"/>
              </a:ext>
            </a:extLst>
          </p:cNvPr>
          <p:cNvSpPr>
            <a:spLocks noGrp="1"/>
          </p:cNvSpPr>
          <p:nvPr>
            <p:ph type="sldNum" sz="quarter" idx="12"/>
          </p:nvPr>
        </p:nvSpPr>
        <p:spPr/>
        <p:txBody>
          <a:bodyPr/>
          <a:lstStyle/>
          <a:p>
            <a:fld id="{F8052476-F8EA-41F0-9E3E-1366F71E7043}" type="slidenum">
              <a:rPr lang="vi-VN" smtClean="0"/>
              <a:t>‹#›</a:t>
            </a:fld>
            <a:endParaRPr lang="vi-VN"/>
          </a:p>
        </p:txBody>
      </p:sp>
    </p:spTree>
    <p:extLst>
      <p:ext uri="{BB962C8B-B14F-4D97-AF65-F5344CB8AC3E}">
        <p14:creationId xmlns:p14="http://schemas.microsoft.com/office/powerpoint/2010/main" val="40174162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AF75E-5EF4-10F7-B8AB-694700041D1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DF5C974-5D12-404D-B9C0-B7B3AFA7D338}"/>
              </a:ext>
            </a:extLst>
          </p:cNvPr>
          <p:cNvSpPr>
            <a:spLocks noGrp="1"/>
          </p:cNvSpPr>
          <p:nvPr>
            <p:ph type="dt" sz="half" idx="10"/>
          </p:nvPr>
        </p:nvSpPr>
        <p:spPr/>
        <p:txBody>
          <a:bodyPr/>
          <a:lstStyle/>
          <a:p>
            <a:fld id="{F5AF55A9-7CCE-4AA3-956C-29F5D414CA75}" type="datetimeFigureOut">
              <a:rPr lang="vi-VN" smtClean="0"/>
              <a:t>07/10/2024</a:t>
            </a:fld>
            <a:endParaRPr lang="vi-VN"/>
          </a:p>
        </p:txBody>
      </p:sp>
      <p:sp>
        <p:nvSpPr>
          <p:cNvPr id="4" name="Footer Placeholder 3">
            <a:extLst>
              <a:ext uri="{FF2B5EF4-FFF2-40B4-BE49-F238E27FC236}">
                <a16:creationId xmlns:a16="http://schemas.microsoft.com/office/drawing/2014/main" id="{50C80296-1370-E564-AC07-893B3FD22F7E}"/>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92D2D96B-0FED-BF64-5181-81F2CA39E2C3}"/>
              </a:ext>
            </a:extLst>
          </p:cNvPr>
          <p:cNvSpPr>
            <a:spLocks noGrp="1"/>
          </p:cNvSpPr>
          <p:nvPr>
            <p:ph type="sldNum" sz="quarter" idx="12"/>
          </p:nvPr>
        </p:nvSpPr>
        <p:spPr/>
        <p:txBody>
          <a:bodyPr/>
          <a:lstStyle/>
          <a:p>
            <a:fld id="{F8052476-F8EA-41F0-9E3E-1366F71E7043}" type="slidenum">
              <a:rPr lang="vi-VN" smtClean="0"/>
              <a:t>‹#›</a:t>
            </a:fld>
            <a:endParaRPr lang="vi-VN"/>
          </a:p>
        </p:txBody>
      </p:sp>
    </p:spTree>
    <p:extLst>
      <p:ext uri="{BB962C8B-B14F-4D97-AF65-F5344CB8AC3E}">
        <p14:creationId xmlns:p14="http://schemas.microsoft.com/office/powerpoint/2010/main" val="32200821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B8995D-8019-3880-7926-1547A9CA5731}"/>
              </a:ext>
            </a:extLst>
          </p:cNvPr>
          <p:cNvSpPr>
            <a:spLocks noGrp="1"/>
          </p:cNvSpPr>
          <p:nvPr>
            <p:ph type="dt" sz="half" idx="10"/>
          </p:nvPr>
        </p:nvSpPr>
        <p:spPr/>
        <p:txBody>
          <a:bodyPr/>
          <a:lstStyle/>
          <a:p>
            <a:fld id="{F5AF55A9-7CCE-4AA3-956C-29F5D414CA75}" type="datetimeFigureOut">
              <a:rPr lang="vi-VN" smtClean="0"/>
              <a:t>07/10/2024</a:t>
            </a:fld>
            <a:endParaRPr lang="vi-VN"/>
          </a:p>
        </p:txBody>
      </p:sp>
      <p:sp>
        <p:nvSpPr>
          <p:cNvPr id="3" name="Footer Placeholder 2">
            <a:extLst>
              <a:ext uri="{FF2B5EF4-FFF2-40B4-BE49-F238E27FC236}">
                <a16:creationId xmlns:a16="http://schemas.microsoft.com/office/drawing/2014/main" id="{77D800C4-52F9-602E-15C5-EB147A00EBDF}"/>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A90ED34F-9419-DFB9-2F23-66D6A4C10AC5}"/>
              </a:ext>
            </a:extLst>
          </p:cNvPr>
          <p:cNvSpPr>
            <a:spLocks noGrp="1"/>
          </p:cNvSpPr>
          <p:nvPr>
            <p:ph type="sldNum" sz="quarter" idx="12"/>
          </p:nvPr>
        </p:nvSpPr>
        <p:spPr/>
        <p:txBody>
          <a:bodyPr/>
          <a:lstStyle/>
          <a:p>
            <a:fld id="{F8052476-F8EA-41F0-9E3E-1366F71E7043}" type="slidenum">
              <a:rPr lang="vi-VN" smtClean="0"/>
              <a:t>‹#›</a:t>
            </a:fld>
            <a:endParaRPr lang="vi-VN"/>
          </a:p>
        </p:txBody>
      </p:sp>
    </p:spTree>
    <p:extLst>
      <p:ext uri="{BB962C8B-B14F-4D97-AF65-F5344CB8AC3E}">
        <p14:creationId xmlns:p14="http://schemas.microsoft.com/office/powerpoint/2010/main" val="35861503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C4044-4CF5-DF1F-E9AC-DC044C675D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81A42D3-499E-E0DE-C335-7B8A5C294C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2405505F-799A-1AC3-EC69-9D100BCE1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659F70-E357-3E23-AF7C-63757D2217F8}"/>
              </a:ext>
            </a:extLst>
          </p:cNvPr>
          <p:cNvSpPr>
            <a:spLocks noGrp="1"/>
          </p:cNvSpPr>
          <p:nvPr>
            <p:ph type="dt" sz="half" idx="10"/>
          </p:nvPr>
        </p:nvSpPr>
        <p:spPr/>
        <p:txBody>
          <a:bodyPr/>
          <a:lstStyle/>
          <a:p>
            <a:fld id="{F5AF55A9-7CCE-4AA3-956C-29F5D414CA75}" type="datetimeFigureOut">
              <a:rPr lang="vi-VN" smtClean="0"/>
              <a:t>07/10/2024</a:t>
            </a:fld>
            <a:endParaRPr lang="vi-VN"/>
          </a:p>
        </p:txBody>
      </p:sp>
      <p:sp>
        <p:nvSpPr>
          <p:cNvPr id="6" name="Footer Placeholder 5">
            <a:extLst>
              <a:ext uri="{FF2B5EF4-FFF2-40B4-BE49-F238E27FC236}">
                <a16:creationId xmlns:a16="http://schemas.microsoft.com/office/drawing/2014/main" id="{173D32FA-A200-A63F-F2AA-FBD13C7D506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5CC8B6E-15BD-70F8-49C7-1DF98B5096E0}"/>
              </a:ext>
            </a:extLst>
          </p:cNvPr>
          <p:cNvSpPr>
            <a:spLocks noGrp="1"/>
          </p:cNvSpPr>
          <p:nvPr>
            <p:ph type="sldNum" sz="quarter" idx="12"/>
          </p:nvPr>
        </p:nvSpPr>
        <p:spPr/>
        <p:txBody>
          <a:bodyPr/>
          <a:lstStyle/>
          <a:p>
            <a:fld id="{F8052476-F8EA-41F0-9E3E-1366F71E7043}" type="slidenum">
              <a:rPr lang="vi-VN" smtClean="0"/>
              <a:t>‹#›</a:t>
            </a:fld>
            <a:endParaRPr lang="vi-VN"/>
          </a:p>
        </p:txBody>
      </p:sp>
    </p:spTree>
    <p:extLst>
      <p:ext uri="{BB962C8B-B14F-4D97-AF65-F5344CB8AC3E}">
        <p14:creationId xmlns:p14="http://schemas.microsoft.com/office/powerpoint/2010/main" val="10994310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56A0B-7160-689A-592D-F96F2FBF5B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25ACBA4-550E-3BB1-6DC2-CEAA7EBFAC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8C7EF5FA-541E-D518-613D-6FBF3B086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7FFD20-FC63-2FCA-1FC9-55F806EC5A79}"/>
              </a:ext>
            </a:extLst>
          </p:cNvPr>
          <p:cNvSpPr>
            <a:spLocks noGrp="1"/>
          </p:cNvSpPr>
          <p:nvPr>
            <p:ph type="dt" sz="half" idx="10"/>
          </p:nvPr>
        </p:nvSpPr>
        <p:spPr/>
        <p:txBody>
          <a:bodyPr/>
          <a:lstStyle/>
          <a:p>
            <a:fld id="{F5AF55A9-7CCE-4AA3-956C-29F5D414CA75}" type="datetimeFigureOut">
              <a:rPr lang="vi-VN" smtClean="0"/>
              <a:t>07/10/2024</a:t>
            </a:fld>
            <a:endParaRPr lang="vi-VN"/>
          </a:p>
        </p:txBody>
      </p:sp>
      <p:sp>
        <p:nvSpPr>
          <p:cNvPr id="6" name="Footer Placeholder 5">
            <a:extLst>
              <a:ext uri="{FF2B5EF4-FFF2-40B4-BE49-F238E27FC236}">
                <a16:creationId xmlns:a16="http://schemas.microsoft.com/office/drawing/2014/main" id="{7A160010-8B1C-9646-6A7E-A991461EC21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70E87DA-8971-A5D2-64F4-530F3A1CB1DB}"/>
              </a:ext>
            </a:extLst>
          </p:cNvPr>
          <p:cNvSpPr>
            <a:spLocks noGrp="1"/>
          </p:cNvSpPr>
          <p:nvPr>
            <p:ph type="sldNum" sz="quarter" idx="12"/>
          </p:nvPr>
        </p:nvSpPr>
        <p:spPr/>
        <p:txBody>
          <a:bodyPr/>
          <a:lstStyle/>
          <a:p>
            <a:fld id="{F8052476-F8EA-41F0-9E3E-1366F71E7043}" type="slidenum">
              <a:rPr lang="vi-VN" smtClean="0"/>
              <a:t>‹#›</a:t>
            </a:fld>
            <a:endParaRPr lang="vi-VN"/>
          </a:p>
        </p:txBody>
      </p:sp>
    </p:spTree>
    <p:extLst>
      <p:ext uri="{BB962C8B-B14F-4D97-AF65-F5344CB8AC3E}">
        <p14:creationId xmlns:p14="http://schemas.microsoft.com/office/powerpoint/2010/main" val="20465374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85DD83-A175-5DBA-D836-1152EEBA49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C16619F-AF92-769C-0543-3E646F15C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CF37D99-9D91-E339-E97C-642062EBCB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5AF55A9-7CCE-4AA3-956C-29F5D414CA75}" type="datetimeFigureOut">
              <a:rPr lang="vi-VN" smtClean="0"/>
              <a:t>07/10/2024</a:t>
            </a:fld>
            <a:endParaRPr lang="vi-VN"/>
          </a:p>
        </p:txBody>
      </p:sp>
      <p:sp>
        <p:nvSpPr>
          <p:cNvPr id="5" name="Footer Placeholder 4">
            <a:extLst>
              <a:ext uri="{FF2B5EF4-FFF2-40B4-BE49-F238E27FC236}">
                <a16:creationId xmlns:a16="http://schemas.microsoft.com/office/drawing/2014/main" id="{778F3842-0D07-C4B3-74EB-1379B58A81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79CF46B5-1EE0-FE69-2A21-B172394B0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052476-F8EA-41F0-9E3E-1366F71E7043}" type="slidenum">
              <a:rPr lang="vi-VN" smtClean="0"/>
              <a:t>‹#›</a:t>
            </a:fld>
            <a:endParaRPr lang="vi-VN"/>
          </a:p>
        </p:txBody>
      </p:sp>
    </p:spTree>
    <p:extLst>
      <p:ext uri="{BB962C8B-B14F-4D97-AF65-F5344CB8AC3E}">
        <p14:creationId xmlns:p14="http://schemas.microsoft.com/office/powerpoint/2010/main" val="3565907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10/7/2024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99603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par>
    </p:tnLst>
  </p:timing>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3.png"/><Relationship Id="rId18"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7.png"/><Relationship Id="rId12" Type="http://schemas.openxmlformats.org/officeDocument/2006/relationships/image" Target="../media/image9.png"/><Relationship Id="rId17" Type="http://schemas.openxmlformats.org/officeDocument/2006/relationships/image" Target="../media/image17.png"/><Relationship Id="rId2" Type="http://schemas.openxmlformats.org/officeDocument/2006/relationships/audio" Target="../media/audio1.wav"/><Relationship Id="rId16" Type="http://schemas.openxmlformats.org/officeDocument/2006/relationships/image" Target="../media/image12.png"/><Relationship Id="rId20"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image" Target="../media/image8.png"/><Relationship Id="rId19" Type="http://schemas.openxmlformats.org/officeDocument/2006/relationships/image" Target="../media/image16.png"/><Relationship Id="rId4" Type="http://schemas.openxmlformats.org/officeDocument/2006/relationships/image" Target="../media/image3.jpeg"/><Relationship Id="rId9" Type="http://schemas.openxmlformats.org/officeDocument/2006/relationships/image" Target="../media/image6.pn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4.png"/><Relationship Id="rId18"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22.png"/><Relationship Id="rId12" Type="http://schemas.openxmlformats.org/officeDocument/2006/relationships/image" Target="../media/image9.png"/><Relationship Id="rId17" Type="http://schemas.openxmlformats.org/officeDocument/2006/relationships/image" Target="../media/image26.png"/><Relationship Id="rId2" Type="http://schemas.openxmlformats.org/officeDocument/2006/relationships/audio" Target="../media/audio1.wav"/><Relationship Id="rId16" Type="http://schemas.openxmlformats.org/officeDocument/2006/relationships/image" Target="../media/image12.png"/><Relationship Id="rId20"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1.svg"/><Relationship Id="rId11"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25.png"/><Relationship Id="rId10" Type="http://schemas.openxmlformats.org/officeDocument/2006/relationships/image" Target="../media/image8.png"/><Relationship Id="rId19" Type="http://schemas.openxmlformats.org/officeDocument/2006/relationships/image" Target="../media/image16.png"/><Relationship Id="rId4" Type="http://schemas.openxmlformats.org/officeDocument/2006/relationships/image" Target="../media/image3.jpeg"/><Relationship Id="rId9" Type="http://schemas.openxmlformats.org/officeDocument/2006/relationships/image" Target="../media/image6.png"/><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9.png"/><Relationship Id="rId18"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27.png"/><Relationship Id="rId12" Type="http://schemas.openxmlformats.org/officeDocument/2006/relationships/image" Target="../media/image9.png"/><Relationship Id="rId17" Type="http://schemas.openxmlformats.org/officeDocument/2006/relationships/image" Target="../media/image31.png"/><Relationship Id="rId2" Type="http://schemas.openxmlformats.org/officeDocument/2006/relationships/audio" Target="../media/audio1.wav"/><Relationship Id="rId16" Type="http://schemas.openxmlformats.org/officeDocument/2006/relationships/image" Target="../media/image12.png"/><Relationship Id="rId20"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1.svg"/><Relationship Id="rId11" Type="http://schemas.openxmlformats.org/officeDocument/2006/relationships/image" Target="../media/image28.png"/><Relationship Id="rId5" Type="http://schemas.openxmlformats.org/officeDocument/2006/relationships/image" Target="../media/image4.png"/><Relationship Id="rId15" Type="http://schemas.openxmlformats.org/officeDocument/2006/relationships/image" Target="../media/image30.png"/><Relationship Id="rId10" Type="http://schemas.openxmlformats.org/officeDocument/2006/relationships/image" Target="../media/image8.png"/><Relationship Id="rId19" Type="http://schemas.openxmlformats.org/officeDocument/2006/relationships/image" Target="../media/image16.png"/><Relationship Id="rId4" Type="http://schemas.openxmlformats.org/officeDocument/2006/relationships/image" Target="../media/image3.jpeg"/><Relationship Id="rId9" Type="http://schemas.openxmlformats.org/officeDocument/2006/relationships/image" Target="../media/image6.png"/><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artoon of kids standing in front of a green board&#10;&#10;Description automatically generated">
            <a:extLst>
              <a:ext uri="{FF2B5EF4-FFF2-40B4-BE49-F238E27FC236}">
                <a16:creationId xmlns:a16="http://schemas.microsoft.com/office/drawing/2014/main" id="{3C2142C2-2B29-341C-2D72-13C5AFC4E51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697" b="7049"/>
          <a:stretch/>
        </p:blipFill>
        <p:spPr>
          <a:xfrm>
            <a:off x="20" y="1282"/>
            <a:ext cx="12191980" cy="6856718"/>
          </a:xfrm>
          <a:prstGeom prst="rect">
            <a:avLst/>
          </a:prstGeom>
        </p:spPr>
      </p:pic>
      <p:pic>
        <p:nvPicPr>
          <p:cNvPr id="6" name="Picture 5">
            <a:extLst>
              <a:ext uri="{FF2B5EF4-FFF2-40B4-BE49-F238E27FC236}">
                <a16:creationId xmlns:a16="http://schemas.microsoft.com/office/drawing/2014/main" id="{048810A8-CA25-028A-D2C0-CEBC0C54A016}"/>
              </a:ext>
            </a:extLst>
          </p:cNvPr>
          <p:cNvPicPr>
            <a:picLocks noChangeAspect="1"/>
          </p:cNvPicPr>
          <p:nvPr/>
        </p:nvPicPr>
        <p:blipFill>
          <a:blip r:embed="rId3"/>
          <a:stretch>
            <a:fillRect/>
          </a:stretch>
        </p:blipFill>
        <p:spPr>
          <a:xfrm>
            <a:off x="1791211" y="901222"/>
            <a:ext cx="8762754" cy="2180306"/>
          </a:xfrm>
          <a:prstGeom prst="rect">
            <a:avLst/>
          </a:prstGeom>
        </p:spPr>
      </p:pic>
    </p:spTree>
    <p:extLst>
      <p:ext uri="{BB962C8B-B14F-4D97-AF65-F5344CB8AC3E}">
        <p14:creationId xmlns:p14="http://schemas.microsoft.com/office/powerpoint/2010/main" val="8869827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kids camping in the woods&#10;&#10;Description automatically generated">
            <a:extLst>
              <a:ext uri="{FF2B5EF4-FFF2-40B4-BE49-F238E27FC236}">
                <a16:creationId xmlns:a16="http://schemas.microsoft.com/office/drawing/2014/main" id="{7DEAD16D-4E43-1809-1E22-4DD36A774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Top Corners Rounded 3">
            <a:extLst>
              <a:ext uri="{FF2B5EF4-FFF2-40B4-BE49-F238E27FC236}">
                <a16:creationId xmlns:a16="http://schemas.microsoft.com/office/drawing/2014/main" id="{9F595ECF-F5CD-E940-3274-DC31A0432D29}"/>
              </a:ext>
            </a:extLst>
          </p:cNvPr>
          <p:cNvSpPr/>
          <p:nvPr/>
        </p:nvSpPr>
        <p:spPr>
          <a:xfrm>
            <a:off x="374904" y="438912"/>
            <a:ext cx="11384280" cy="6016752"/>
          </a:xfrm>
          <a:prstGeom prst="round2SameRect">
            <a:avLst/>
          </a:prstGeom>
          <a:solidFill>
            <a:schemeClr val="bg1"/>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a:extLst>
              <a:ext uri="{FF2B5EF4-FFF2-40B4-BE49-F238E27FC236}">
                <a16:creationId xmlns:a16="http://schemas.microsoft.com/office/drawing/2014/main" id="{0B0FAD82-BC70-556A-8EB1-5778342BC8D8}"/>
              </a:ext>
            </a:extLst>
          </p:cNvPr>
          <p:cNvSpPr txBox="1"/>
          <p:nvPr/>
        </p:nvSpPr>
        <p:spPr>
          <a:xfrm>
            <a:off x="2394857" y="457202"/>
            <a:ext cx="8044543" cy="1077218"/>
          </a:xfrm>
          <a:prstGeom prst="rect">
            <a:avLst/>
          </a:prstGeom>
          <a:noFill/>
        </p:spPr>
        <p:txBody>
          <a:bodyPr wrap="square" rtlCol="0">
            <a:spAutoFit/>
          </a:bodyPr>
          <a:lstStyle/>
          <a:p>
            <a:pPr marL="0" marR="0" algn="ctr">
              <a:spcBef>
                <a:spcPts val="0"/>
              </a:spcBef>
              <a:spcAft>
                <a:spcPts val="0"/>
              </a:spcAft>
            </a:pPr>
            <a:r>
              <a:rPr lang="vi-VN" sz="32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 giải</a:t>
            </a:r>
            <a:r>
              <a:rPr lang="en-US" sz="32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spcBef>
                <a:spcPts val="0"/>
              </a:spcBef>
              <a:spcAft>
                <a:spcPts val="0"/>
              </a:spcAft>
            </a:pPr>
            <a:r>
              <a:rPr lang="vi-VN"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Ta có sơ đồ:</a:t>
            </a:r>
            <a:endParaRPr lang="en-US" sz="3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D85A0DE-25D1-A4C7-07E9-9C82B46FBD60}"/>
              </a:ext>
            </a:extLst>
          </p:cNvPr>
          <p:cNvPicPr>
            <a:picLocks noChangeAspect="1"/>
          </p:cNvPicPr>
          <p:nvPr/>
        </p:nvPicPr>
        <p:blipFill>
          <a:blip r:embed="rId3"/>
          <a:stretch>
            <a:fillRect/>
          </a:stretch>
        </p:blipFill>
        <p:spPr>
          <a:xfrm>
            <a:off x="2955562" y="1495016"/>
            <a:ext cx="5524410" cy="1143438"/>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0D4A69B-70BE-0E90-2A1C-2225AFEBD2D7}"/>
                  </a:ext>
                </a:extLst>
              </p:cNvPr>
              <p:cNvSpPr txBox="1"/>
              <p:nvPr/>
            </p:nvSpPr>
            <p:spPr>
              <a:xfrm>
                <a:off x="1164771" y="2612571"/>
                <a:ext cx="9677400" cy="3539430"/>
              </a:xfrm>
              <a:prstGeom prst="rect">
                <a:avLst/>
              </a:prstGeom>
              <a:noFill/>
            </p:spPr>
            <p:txBody>
              <a:bodyPr wrap="square" rtlCol="0">
                <a:spAutoFit/>
              </a:bodyPr>
              <a:lstStyle/>
              <a:p>
                <a:pPr algn="ctr"/>
                <a:r>
                  <a:rPr lang="en-US" sz="2800" i="1" dirty="0">
                    <a:solidFill>
                      <a:srgbClr val="FF0000"/>
                    </a:solidFill>
                    <a:latin typeface="Cambria" panose="02040503050406030204" pitchFamily="18" charset="0"/>
                    <a:ea typeface="Cambria" panose="02040503050406030204" pitchFamily="18" charset="0"/>
                  </a:rPr>
                  <a:t>Tổng </a:t>
                </a:r>
                <a:r>
                  <a:rPr lang="en-US" sz="2800" i="1" dirty="0" err="1">
                    <a:solidFill>
                      <a:srgbClr val="FF0000"/>
                    </a:solidFill>
                    <a:latin typeface="Cambria" panose="02040503050406030204" pitchFamily="18" charset="0"/>
                    <a:ea typeface="Cambria" panose="02040503050406030204" pitchFamily="18" charset="0"/>
                  </a:rPr>
                  <a:t>số</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phần</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bằng</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nhau</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là</a:t>
                </a:r>
                <a:r>
                  <a:rPr lang="en-US" sz="2800" i="1" dirty="0">
                    <a:solidFill>
                      <a:srgbClr val="FF0000"/>
                    </a:solidFill>
                    <a:latin typeface="Cambria" panose="02040503050406030204" pitchFamily="18" charset="0"/>
                    <a:ea typeface="Cambria" panose="02040503050406030204" pitchFamily="18" charset="0"/>
                  </a:rPr>
                  <a:t>:</a:t>
                </a:r>
                <a:endParaRPr lang="en-US" sz="2800" dirty="0">
                  <a:solidFill>
                    <a:srgbClr val="FF0000"/>
                  </a:solidFill>
                  <a:latin typeface="Cambria" panose="02040503050406030204" pitchFamily="18" charset="0"/>
                  <a:ea typeface="Cambria" panose="02040503050406030204" pitchFamily="18" charset="0"/>
                </a:endParaRPr>
              </a:p>
              <a:p>
                <a:pPr algn="ctr"/>
                <a:r>
                  <a:rPr lang="en-US" sz="2800" i="1" dirty="0">
                    <a:solidFill>
                      <a:srgbClr val="FF0000"/>
                    </a:solidFill>
                    <a:latin typeface="Cambria" panose="02040503050406030204" pitchFamily="18" charset="0"/>
                    <a:ea typeface="Cambria" panose="02040503050406030204" pitchFamily="18" charset="0"/>
                  </a:rPr>
                  <a:t>1 + 3 = 4 (</a:t>
                </a:r>
                <a:r>
                  <a:rPr lang="en-US" sz="2800" i="1" dirty="0" err="1">
                    <a:solidFill>
                      <a:srgbClr val="FF0000"/>
                    </a:solidFill>
                    <a:latin typeface="Cambria" panose="02040503050406030204" pitchFamily="18" charset="0"/>
                    <a:ea typeface="Cambria" panose="02040503050406030204" pitchFamily="18" charset="0"/>
                  </a:rPr>
                  <a:t>phần</a:t>
                </a:r>
                <a:r>
                  <a:rPr lang="en-US" sz="2800" i="1" dirty="0">
                    <a:solidFill>
                      <a:srgbClr val="FF0000"/>
                    </a:solidFill>
                    <a:latin typeface="Cambria" panose="02040503050406030204" pitchFamily="18" charset="0"/>
                    <a:ea typeface="Cambria" panose="02040503050406030204" pitchFamily="18" charset="0"/>
                  </a:rPr>
                  <a:t>)</a:t>
                </a:r>
                <a:endParaRPr lang="en-US" sz="2800" dirty="0">
                  <a:solidFill>
                    <a:srgbClr val="FF0000"/>
                  </a:solidFill>
                  <a:latin typeface="Cambria" panose="02040503050406030204" pitchFamily="18" charset="0"/>
                  <a:ea typeface="Cambria" panose="02040503050406030204" pitchFamily="18" charset="0"/>
                </a:endParaRPr>
              </a:p>
              <a:p>
                <a:pPr algn="ctr"/>
                <a:r>
                  <a:rPr lang="en-US" sz="2800" i="1" dirty="0" err="1">
                    <a:solidFill>
                      <a:srgbClr val="FF0000"/>
                    </a:solidFill>
                    <a:latin typeface="Cambria" panose="02040503050406030204" pitchFamily="18" charset="0"/>
                    <a:ea typeface="Cambria" panose="02040503050406030204" pitchFamily="18" charset="0"/>
                  </a:rPr>
                  <a:t>Số</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lượt</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khách</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tham</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quan</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trong</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tuần</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thứ</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nhất</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là</a:t>
                </a:r>
                <a:r>
                  <a:rPr lang="en-US" sz="2800" i="1" dirty="0">
                    <a:solidFill>
                      <a:srgbClr val="FF0000"/>
                    </a:solidFill>
                    <a:latin typeface="Cambria" panose="02040503050406030204" pitchFamily="18" charset="0"/>
                    <a:ea typeface="Cambria" panose="02040503050406030204" pitchFamily="18" charset="0"/>
                  </a:rPr>
                  <a:t>:</a:t>
                </a:r>
                <a:endParaRPr lang="en-US" sz="2800" dirty="0">
                  <a:solidFill>
                    <a:srgbClr val="FF0000"/>
                  </a:solidFill>
                  <a:latin typeface="Cambria" panose="02040503050406030204" pitchFamily="18" charset="0"/>
                  <a:ea typeface="Cambria" panose="02040503050406030204" pitchFamily="18" charset="0"/>
                </a:endParaRPr>
              </a:p>
              <a:p>
                <a:pPr algn="ctr"/>
                <a:r>
                  <a:rPr lang="en-US" sz="2800" i="1" dirty="0">
                    <a:solidFill>
                      <a:srgbClr val="FF0000"/>
                    </a:solidFill>
                    <a:latin typeface="Cambria" panose="02040503050406030204" pitchFamily="18" charset="0"/>
                    <a:ea typeface="Cambria" panose="02040503050406030204" pitchFamily="18" charset="0"/>
                  </a:rPr>
                  <a:t>240 : 4 </a:t>
                </a:r>
                <a14:m>
                  <m:oMath xmlns:m="http://schemas.openxmlformats.org/officeDocument/2006/math">
                    <m:r>
                      <a:rPr lang="en-US" sz="2800" i="1">
                        <a:solidFill>
                          <a:srgbClr val="FF0000"/>
                        </a:solidFill>
                        <a:latin typeface="Cambria Math" panose="02040503050406030204" pitchFamily="18" charset="0"/>
                      </a:rPr>
                      <m:t>×</m:t>
                    </m:r>
                  </m:oMath>
                </a14:m>
                <a:r>
                  <a:rPr lang="en-US" sz="2800" i="1" dirty="0">
                    <a:solidFill>
                      <a:srgbClr val="FF0000"/>
                    </a:solidFill>
                    <a:latin typeface="Cambria" panose="02040503050406030204" pitchFamily="18" charset="0"/>
                    <a:ea typeface="Cambria" panose="02040503050406030204" pitchFamily="18" charset="0"/>
                  </a:rPr>
                  <a:t> 3 = 180 (</a:t>
                </a:r>
                <a:r>
                  <a:rPr lang="en-US" sz="2800" i="1" dirty="0" err="1">
                    <a:solidFill>
                      <a:srgbClr val="FF0000"/>
                    </a:solidFill>
                    <a:latin typeface="Cambria" panose="02040503050406030204" pitchFamily="18" charset="0"/>
                    <a:ea typeface="Cambria" panose="02040503050406030204" pitchFamily="18" charset="0"/>
                  </a:rPr>
                  <a:t>lượt</a:t>
                </a:r>
                <a:r>
                  <a:rPr lang="en-US" sz="2800" i="1" dirty="0">
                    <a:solidFill>
                      <a:srgbClr val="FF0000"/>
                    </a:solidFill>
                    <a:latin typeface="Cambria" panose="02040503050406030204" pitchFamily="18" charset="0"/>
                    <a:ea typeface="Cambria" panose="02040503050406030204" pitchFamily="18" charset="0"/>
                  </a:rPr>
                  <a:t>)</a:t>
                </a:r>
                <a:endParaRPr lang="en-US" sz="2800" dirty="0">
                  <a:solidFill>
                    <a:srgbClr val="FF0000"/>
                  </a:solidFill>
                  <a:latin typeface="Cambria" panose="02040503050406030204" pitchFamily="18" charset="0"/>
                  <a:ea typeface="Cambria" panose="02040503050406030204" pitchFamily="18" charset="0"/>
                </a:endParaRPr>
              </a:p>
              <a:p>
                <a:pPr algn="ctr"/>
                <a:r>
                  <a:rPr lang="en-US" sz="2800" i="1" dirty="0" err="1">
                    <a:solidFill>
                      <a:srgbClr val="FF0000"/>
                    </a:solidFill>
                    <a:latin typeface="Cambria" panose="02040503050406030204" pitchFamily="18" charset="0"/>
                    <a:ea typeface="Cambria" panose="02040503050406030204" pitchFamily="18" charset="0"/>
                  </a:rPr>
                  <a:t>Số</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lượt</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khách</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tham</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quan</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trong</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tuần</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thứ</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hai</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là</a:t>
                </a:r>
                <a:r>
                  <a:rPr lang="en-US" sz="2800" i="1" dirty="0">
                    <a:solidFill>
                      <a:srgbClr val="FF0000"/>
                    </a:solidFill>
                    <a:latin typeface="Cambria" panose="02040503050406030204" pitchFamily="18" charset="0"/>
                    <a:ea typeface="Cambria" panose="02040503050406030204" pitchFamily="18" charset="0"/>
                  </a:rPr>
                  <a:t>:</a:t>
                </a:r>
                <a:endParaRPr lang="en-US" sz="2800" dirty="0">
                  <a:solidFill>
                    <a:srgbClr val="FF0000"/>
                  </a:solidFill>
                  <a:latin typeface="Cambria" panose="02040503050406030204" pitchFamily="18" charset="0"/>
                  <a:ea typeface="Cambria" panose="02040503050406030204" pitchFamily="18" charset="0"/>
                </a:endParaRPr>
              </a:p>
              <a:p>
                <a:pPr algn="ctr"/>
                <a:r>
                  <a:rPr lang="en-US" sz="2800" i="1" dirty="0">
                    <a:solidFill>
                      <a:srgbClr val="FF0000"/>
                    </a:solidFill>
                    <a:latin typeface="Cambria" panose="02040503050406030204" pitchFamily="18" charset="0"/>
                    <a:ea typeface="Cambria" panose="02040503050406030204" pitchFamily="18" charset="0"/>
                  </a:rPr>
                  <a:t>240 – 180 = 60 (</a:t>
                </a:r>
                <a:r>
                  <a:rPr lang="en-US" sz="2800" i="1" dirty="0" err="1">
                    <a:solidFill>
                      <a:srgbClr val="FF0000"/>
                    </a:solidFill>
                    <a:latin typeface="Cambria" panose="02040503050406030204" pitchFamily="18" charset="0"/>
                    <a:ea typeface="Cambria" panose="02040503050406030204" pitchFamily="18" charset="0"/>
                  </a:rPr>
                  <a:t>lượt</a:t>
                </a:r>
                <a:r>
                  <a:rPr lang="en-US" sz="2800" i="1" dirty="0">
                    <a:solidFill>
                      <a:srgbClr val="FF0000"/>
                    </a:solidFill>
                    <a:latin typeface="Cambria" panose="02040503050406030204" pitchFamily="18" charset="0"/>
                    <a:ea typeface="Cambria" panose="02040503050406030204" pitchFamily="18" charset="0"/>
                  </a:rPr>
                  <a:t>)</a:t>
                </a:r>
                <a:endParaRPr lang="en-US" sz="2800" dirty="0">
                  <a:solidFill>
                    <a:srgbClr val="FF0000"/>
                  </a:solidFill>
                  <a:latin typeface="Cambria" panose="02040503050406030204" pitchFamily="18" charset="0"/>
                  <a:ea typeface="Cambria" panose="02040503050406030204" pitchFamily="18" charset="0"/>
                </a:endParaRPr>
              </a:p>
              <a:p>
                <a:pPr algn="ctr"/>
                <a:r>
                  <a:rPr lang="en-US" sz="2800" i="1" dirty="0" err="1">
                    <a:solidFill>
                      <a:srgbClr val="FF0000"/>
                    </a:solidFill>
                    <a:latin typeface="Cambria" panose="02040503050406030204" pitchFamily="18" charset="0"/>
                    <a:ea typeface="Cambria" panose="02040503050406030204" pitchFamily="18" charset="0"/>
                  </a:rPr>
                  <a:t>Đáp</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số</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Tuần</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thứ</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nhất</a:t>
                </a:r>
                <a:r>
                  <a:rPr lang="en-US" sz="2800" i="1" dirty="0">
                    <a:solidFill>
                      <a:srgbClr val="FF0000"/>
                    </a:solidFill>
                    <a:latin typeface="Cambria" panose="02040503050406030204" pitchFamily="18" charset="0"/>
                    <a:ea typeface="Cambria" panose="02040503050406030204" pitchFamily="18" charset="0"/>
                  </a:rPr>
                  <a:t>: 180 </a:t>
                </a:r>
                <a:r>
                  <a:rPr lang="en-US" sz="2800" i="1" dirty="0" err="1">
                    <a:solidFill>
                      <a:srgbClr val="FF0000"/>
                    </a:solidFill>
                    <a:latin typeface="Cambria" panose="02040503050406030204" pitchFamily="18" charset="0"/>
                    <a:ea typeface="Cambria" panose="02040503050406030204" pitchFamily="18" charset="0"/>
                  </a:rPr>
                  <a:t>lượt</a:t>
                </a:r>
                <a:r>
                  <a:rPr lang="en-US" sz="2800" i="1" dirty="0">
                    <a:solidFill>
                      <a:srgbClr val="FF0000"/>
                    </a:solidFill>
                    <a:latin typeface="Cambria" panose="02040503050406030204" pitchFamily="18" charset="0"/>
                    <a:ea typeface="Cambria" panose="02040503050406030204" pitchFamily="18" charset="0"/>
                  </a:rPr>
                  <a:t>.</a:t>
                </a:r>
                <a:endParaRPr lang="en-US" sz="2800" dirty="0">
                  <a:solidFill>
                    <a:srgbClr val="FF0000"/>
                  </a:solidFill>
                  <a:latin typeface="Cambria" panose="02040503050406030204" pitchFamily="18" charset="0"/>
                  <a:ea typeface="Cambria" panose="02040503050406030204" pitchFamily="18" charset="0"/>
                </a:endParaRPr>
              </a:p>
              <a:p>
                <a:pPr algn="ct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Tuần</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thứ</a:t>
                </a:r>
                <a:r>
                  <a:rPr lang="en-US" sz="2800" i="1" dirty="0">
                    <a:solidFill>
                      <a:srgbClr val="FF0000"/>
                    </a:solidFill>
                    <a:latin typeface="Cambria" panose="02040503050406030204" pitchFamily="18" charset="0"/>
                    <a:ea typeface="Cambria" panose="02040503050406030204" pitchFamily="18" charset="0"/>
                  </a:rPr>
                  <a:t> </a:t>
                </a:r>
                <a:r>
                  <a:rPr lang="en-US" sz="2800" i="1" dirty="0" err="1">
                    <a:solidFill>
                      <a:srgbClr val="FF0000"/>
                    </a:solidFill>
                    <a:latin typeface="Cambria" panose="02040503050406030204" pitchFamily="18" charset="0"/>
                    <a:ea typeface="Cambria" panose="02040503050406030204" pitchFamily="18" charset="0"/>
                  </a:rPr>
                  <a:t>hai</a:t>
                </a:r>
                <a:r>
                  <a:rPr lang="en-US" sz="2800" i="1" dirty="0">
                    <a:solidFill>
                      <a:srgbClr val="FF0000"/>
                    </a:solidFill>
                    <a:latin typeface="Cambria" panose="02040503050406030204" pitchFamily="18" charset="0"/>
                    <a:ea typeface="Cambria" panose="02040503050406030204" pitchFamily="18" charset="0"/>
                  </a:rPr>
                  <a:t>: 60 </a:t>
                </a:r>
                <a:r>
                  <a:rPr lang="en-US" sz="2800" i="1" dirty="0" err="1">
                    <a:solidFill>
                      <a:srgbClr val="FF0000"/>
                    </a:solidFill>
                    <a:latin typeface="Cambria" panose="02040503050406030204" pitchFamily="18" charset="0"/>
                    <a:ea typeface="Cambria" panose="02040503050406030204" pitchFamily="18" charset="0"/>
                  </a:rPr>
                  <a:t>lượt</a:t>
                </a:r>
                <a:r>
                  <a:rPr lang="en-US" sz="2800" i="1" dirty="0">
                    <a:solidFill>
                      <a:srgbClr val="FF0000"/>
                    </a:solidFill>
                    <a:latin typeface="Cambria" panose="02040503050406030204" pitchFamily="18" charset="0"/>
                    <a:ea typeface="Cambria" panose="02040503050406030204" pitchFamily="18" charset="0"/>
                  </a:rPr>
                  <a:t>.</a:t>
                </a:r>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7" name="TextBox 6">
                <a:extLst>
                  <a:ext uri="{FF2B5EF4-FFF2-40B4-BE49-F238E27FC236}">
                    <a16:creationId xmlns:a16="http://schemas.microsoft.com/office/drawing/2014/main" id="{F0D4A69B-70BE-0E90-2A1C-2225AFEBD2D7}"/>
                  </a:ext>
                </a:extLst>
              </p:cNvPr>
              <p:cNvSpPr txBox="1">
                <a:spLocks noRot="1" noChangeAspect="1" noMove="1" noResize="1" noEditPoints="1" noAdjustHandles="1" noChangeArrowheads="1" noChangeShapeType="1" noTextEdit="1"/>
              </p:cNvSpPr>
              <p:nvPr/>
            </p:nvSpPr>
            <p:spPr>
              <a:xfrm>
                <a:off x="1164771" y="2612571"/>
                <a:ext cx="9677400" cy="3539430"/>
              </a:xfrm>
              <a:prstGeom prst="rect">
                <a:avLst/>
              </a:prstGeom>
              <a:blipFill>
                <a:blip r:embed="rId4"/>
                <a:stretch>
                  <a:fillRect t="-1897" b="-3966"/>
                </a:stretch>
              </a:blipFill>
            </p:spPr>
            <p:txBody>
              <a:bodyPr/>
              <a:lstStyle/>
              <a:p>
                <a:r>
                  <a:rPr lang="en-US">
                    <a:noFill/>
                  </a:rPr>
                  <a:t> </a:t>
                </a:r>
              </a:p>
            </p:txBody>
          </p:sp>
        </mc:Fallback>
      </mc:AlternateContent>
    </p:spTree>
    <p:extLst>
      <p:ext uri="{BB962C8B-B14F-4D97-AF65-F5344CB8AC3E}">
        <p14:creationId xmlns:p14="http://schemas.microsoft.com/office/powerpoint/2010/main" val="15161035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kids camping in the woods&#10;&#10;Description automatically generated">
            <a:extLst>
              <a:ext uri="{FF2B5EF4-FFF2-40B4-BE49-F238E27FC236}">
                <a16:creationId xmlns:a16="http://schemas.microsoft.com/office/drawing/2014/main" id="{7DEAD16D-4E43-1809-1E22-4DD36A774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Top Corners Rounded 3">
            <a:extLst>
              <a:ext uri="{FF2B5EF4-FFF2-40B4-BE49-F238E27FC236}">
                <a16:creationId xmlns:a16="http://schemas.microsoft.com/office/drawing/2014/main" id="{9F595ECF-F5CD-E940-3274-DC31A0432D29}"/>
              </a:ext>
            </a:extLst>
          </p:cNvPr>
          <p:cNvSpPr/>
          <p:nvPr/>
        </p:nvSpPr>
        <p:spPr>
          <a:xfrm>
            <a:off x="374904" y="261257"/>
            <a:ext cx="11512296" cy="6194407"/>
          </a:xfrm>
          <a:prstGeom prst="round2SameRect">
            <a:avLst>
              <a:gd name="adj1" fmla="val 13855"/>
              <a:gd name="adj2" fmla="val 0"/>
            </a:avLst>
          </a:prstGeom>
          <a:solidFill>
            <a:schemeClr val="bg1"/>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2D9BB5F4-362F-C3C7-F5F5-835566AA2630}"/>
              </a:ext>
            </a:extLst>
          </p:cNvPr>
          <p:cNvPicPr>
            <a:picLocks noChangeAspect="1"/>
          </p:cNvPicPr>
          <p:nvPr/>
        </p:nvPicPr>
        <p:blipFill>
          <a:blip r:embed="rId3"/>
          <a:stretch>
            <a:fillRect/>
          </a:stretch>
        </p:blipFill>
        <p:spPr>
          <a:xfrm>
            <a:off x="772886" y="440543"/>
            <a:ext cx="10701336" cy="2952398"/>
          </a:xfrm>
          <a:prstGeom prst="rect">
            <a:avLst/>
          </a:prstGeom>
        </p:spPr>
      </p:pic>
      <p:sp>
        <p:nvSpPr>
          <p:cNvPr id="9" name="TextBox 8">
            <a:extLst>
              <a:ext uri="{FF2B5EF4-FFF2-40B4-BE49-F238E27FC236}">
                <a16:creationId xmlns:a16="http://schemas.microsoft.com/office/drawing/2014/main" id="{931BF5D0-44A0-CFA5-5649-6B641456864F}"/>
              </a:ext>
            </a:extLst>
          </p:cNvPr>
          <p:cNvSpPr txBox="1"/>
          <p:nvPr/>
        </p:nvSpPr>
        <p:spPr>
          <a:xfrm>
            <a:off x="598714" y="3712029"/>
            <a:ext cx="11179629" cy="3108543"/>
          </a:xfrm>
          <a:prstGeom prst="rect">
            <a:avLst/>
          </a:prstGeom>
          <a:noFill/>
        </p:spPr>
        <p:txBody>
          <a:bodyPr wrap="square" rtlCol="0">
            <a:spAutoFit/>
          </a:bodyPr>
          <a:lstStyle/>
          <a:p>
            <a:pPr algn="just"/>
            <a:r>
              <a:rPr lang="en-US" sz="2800" b="0" i="0" dirty="0">
                <a:solidFill>
                  <a:srgbClr val="000000"/>
                </a:solidFill>
                <a:effectLst/>
                <a:latin typeface="Cambria" panose="02040503050406030204" pitchFamily="18" charset="0"/>
                <a:ea typeface="Cambria" panose="02040503050406030204" pitchFamily="18" charset="0"/>
              </a:rPr>
              <a:t>a) Khi </a:t>
            </a:r>
            <a:r>
              <a:rPr lang="en-US" sz="2800" b="0" i="0" dirty="0" err="1">
                <a:solidFill>
                  <a:srgbClr val="000000"/>
                </a:solidFill>
                <a:effectLst/>
                <a:latin typeface="Cambria" panose="02040503050406030204" pitchFamily="18" charset="0"/>
                <a:ea typeface="Cambria" panose="02040503050406030204" pitchFamily="18" charset="0"/>
              </a:rPr>
              <a:t>độ</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dài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cạnh</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hình</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vuông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giảm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2 </a:t>
            </a:r>
            <a:r>
              <a:rPr lang="en-US" sz="2800" b="0" i="0" dirty="0" err="1">
                <a:solidFill>
                  <a:srgbClr val="000000"/>
                </a:solidFill>
                <a:effectLst/>
                <a:latin typeface="Cambria" panose="02040503050406030204" pitchFamily="18" charset="0"/>
                <a:ea typeface="Cambria" panose="02040503050406030204" pitchFamily="18" charset="0"/>
              </a:rPr>
              <a:t>lần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thì</a:t>
            </a:r>
            <a:r>
              <a:rPr lang="en-US" sz="2800" b="0" i="0" dirty="0">
                <a:solidFill>
                  <a:srgbClr val="000000"/>
                </a:solidFill>
                <a:effectLst/>
                <a:latin typeface="Cambria" panose="02040503050406030204" pitchFamily="18" charset="0"/>
                <a:ea typeface="Cambria" panose="02040503050406030204" pitchFamily="18" charset="0"/>
              </a:rPr>
              <a:t> chu vi </a:t>
            </a:r>
            <a:r>
              <a:rPr lang="en-US" sz="2800" b="0" i="0" dirty="0" err="1">
                <a:solidFill>
                  <a:srgbClr val="000000"/>
                </a:solidFill>
                <a:effectLst/>
                <a:latin typeface="Cambria" panose="02040503050406030204" pitchFamily="18" charset="0"/>
                <a:ea typeface="Cambria" panose="02040503050406030204" pitchFamily="18" charset="0"/>
              </a:rPr>
              <a:t>hình</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vuông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giảm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bao </a:t>
            </a:r>
            <a:r>
              <a:rPr lang="en-US" sz="2800" b="0" i="0" dirty="0" err="1">
                <a:solidFill>
                  <a:srgbClr val="000000"/>
                </a:solidFill>
                <a:effectLst/>
                <a:latin typeface="Cambria" panose="02040503050406030204" pitchFamily="18" charset="0"/>
                <a:ea typeface="Cambria" panose="02040503050406030204" pitchFamily="18" charset="0"/>
              </a:rPr>
              <a:t>nhiêu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lần</a:t>
            </a:r>
            <a:r>
              <a:rPr lang="en-US" sz="2800" b="0" i="0" dirty="0">
                <a:solidFill>
                  <a:srgbClr val="000000"/>
                </a:solidFill>
                <a:effectLst/>
                <a:latin typeface="Cambria" panose="02040503050406030204" pitchFamily="18" charset="0"/>
                <a:ea typeface="Cambria" panose="02040503050406030204" pitchFamily="18" charset="0"/>
              </a:rPr>
              <a:t>?</a:t>
            </a:r>
          </a:p>
          <a:p>
            <a:pPr algn="just"/>
            <a:r>
              <a:rPr lang="en-US" sz="2800" b="0" i="0" dirty="0">
                <a:solidFill>
                  <a:srgbClr val="000000"/>
                </a:solidFill>
                <a:effectLst/>
                <a:latin typeface="Cambria" panose="02040503050406030204" pitchFamily="18" charset="0"/>
                <a:ea typeface="Cambria" panose="02040503050406030204" pitchFamily="18" charset="0"/>
              </a:rPr>
              <a:t>b) Khi </a:t>
            </a:r>
            <a:r>
              <a:rPr lang="en-US" sz="2800" b="0" i="0" dirty="0" err="1">
                <a:solidFill>
                  <a:srgbClr val="000000"/>
                </a:solidFill>
                <a:effectLst/>
                <a:latin typeface="Cambria" panose="02040503050406030204" pitchFamily="18" charset="0"/>
                <a:ea typeface="Cambria" panose="02040503050406030204" pitchFamily="18" charset="0"/>
              </a:rPr>
              <a:t>độ</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dài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cạnh</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hình</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vuông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giảm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4 </a:t>
            </a:r>
            <a:r>
              <a:rPr lang="en-US" sz="2800" b="0" i="0" dirty="0" err="1">
                <a:solidFill>
                  <a:srgbClr val="000000"/>
                </a:solidFill>
                <a:effectLst/>
                <a:latin typeface="Cambria" panose="02040503050406030204" pitchFamily="18" charset="0"/>
                <a:ea typeface="Cambria" panose="02040503050406030204" pitchFamily="18" charset="0"/>
              </a:rPr>
              <a:t>lần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thì</a:t>
            </a:r>
            <a:r>
              <a:rPr lang="en-US" sz="2800" b="0" i="0" dirty="0">
                <a:solidFill>
                  <a:srgbClr val="000000"/>
                </a:solidFill>
                <a:effectLst/>
                <a:latin typeface="Cambria" panose="02040503050406030204" pitchFamily="18" charset="0"/>
                <a:ea typeface="Cambria" panose="02040503050406030204" pitchFamily="18" charset="0"/>
              </a:rPr>
              <a:t> chu vi </a:t>
            </a:r>
            <a:r>
              <a:rPr lang="en-US" sz="2800" b="0" i="0" dirty="0" err="1">
                <a:solidFill>
                  <a:srgbClr val="000000"/>
                </a:solidFill>
                <a:effectLst/>
                <a:latin typeface="Cambria" panose="02040503050406030204" pitchFamily="18" charset="0"/>
                <a:ea typeface="Cambria" panose="02040503050406030204" pitchFamily="18" charset="0"/>
              </a:rPr>
              <a:t>hình</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vuông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giảm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bao </a:t>
            </a:r>
            <a:r>
              <a:rPr lang="en-US" sz="2800" b="0" i="0" dirty="0" err="1">
                <a:solidFill>
                  <a:srgbClr val="000000"/>
                </a:solidFill>
                <a:effectLst/>
                <a:latin typeface="Cambria" panose="02040503050406030204" pitchFamily="18" charset="0"/>
                <a:ea typeface="Cambria" panose="02040503050406030204" pitchFamily="18" charset="0"/>
              </a:rPr>
              <a:t>nhiêu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lần</a:t>
            </a:r>
            <a:r>
              <a:rPr lang="en-US" sz="2800" b="0" i="0" dirty="0">
                <a:solidFill>
                  <a:srgbClr val="000000"/>
                </a:solidFill>
                <a:effectLst/>
                <a:latin typeface="Cambria" panose="02040503050406030204" pitchFamily="18" charset="0"/>
                <a:ea typeface="Cambria" panose="02040503050406030204" pitchFamily="18" charset="0"/>
              </a:rPr>
              <a:t>?</a:t>
            </a:r>
          </a:p>
          <a:p>
            <a:pPr algn="just"/>
            <a:r>
              <a:rPr lang="en-US" sz="2800" b="0" i="0" dirty="0">
                <a:solidFill>
                  <a:srgbClr val="000000"/>
                </a:solidFill>
                <a:effectLst/>
                <a:latin typeface="Cambria" panose="02040503050406030204" pitchFamily="18" charset="0"/>
                <a:ea typeface="Cambria" panose="02040503050406030204" pitchFamily="18" charset="0"/>
              </a:rPr>
              <a:t>c) </a:t>
            </a:r>
            <a:r>
              <a:rPr lang="en-US" sz="2800" b="0" i="0" dirty="0" err="1">
                <a:solidFill>
                  <a:srgbClr val="000000"/>
                </a:solidFill>
                <a:effectLst/>
                <a:latin typeface="Cambria" panose="02040503050406030204" pitchFamily="18" charset="0"/>
                <a:ea typeface="Cambria" panose="02040503050406030204" pitchFamily="18" charset="0"/>
              </a:rPr>
              <a:t>Nêu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nhận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xét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về</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quan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hệ</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phụ</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thuộc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giữa</a:t>
            </a:r>
            <a:r>
              <a:rPr lang="en-US" sz="2800" b="0" i="0" dirty="0">
                <a:solidFill>
                  <a:srgbClr val="000000"/>
                </a:solidFill>
                <a:effectLst/>
                <a:latin typeface="Cambria" panose="02040503050406030204" pitchFamily="18" charset="0"/>
                <a:ea typeface="Cambria" panose="02040503050406030204" pitchFamily="18" charset="0"/>
              </a:rPr>
              <a:t> chu vi </a:t>
            </a:r>
            <a:r>
              <a:rPr lang="en-US" sz="2800" b="0" i="0" dirty="0" err="1">
                <a:solidFill>
                  <a:srgbClr val="000000"/>
                </a:solidFill>
                <a:effectLst/>
                <a:latin typeface="Cambria" panose="02040503050406030204" pitchFamily="18" charset="0"/>
                <a:ea typeface="Cambria" panose="02040503050406030204" pitchFamily="18" charset="0"/>
              </a:rPr>
              <a:t>của</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hình</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vuông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độ</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dài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cạnh</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của</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nó</a:t>
            </a:r>
            <a:r>
              <a:rPr lang="en-US" sz="2800" b="0" i="0" dirty="0">
                <a:solidFill>
                  <a:srgbClr val="000000"/>
                </a:solidFill>
                <a:effectLst/>
                <a:latin typeface="Cambria" panose="02040503050406030204" pitchFamily="18" charset="0"/>
                <a:ea typeface="Cambria" panose="02040503050406030204" pitchFamily="18" charset="0"/>
              </a:rPr>
              <a:t>.</a:t>
            </a:r>
          </a:p>
          <a:p>
            <a:endParaRPr lang="en-US" sz="2800" dirty="0">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8BC26673-6D01-7175-5BC5-2B7DB9C7CEE4}"/>
              </a:ext>
            </a:extLst>
          </p:cNvPr>
          <p:cNvSpPr/>
          <p:nvPr/>
        </p:nvSpPr>
        <p:spPr>
          <a:xfrm>
            <a:off x="576943" y="3820886"/>
            <a:ext cx="11244943" cy="27214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3000" dirty="0">
                <a:solidFill>
                  <a:srgbClr val="FF0000"/>
                </a:solidFill>
                <a:latin typeface="Cambria" panose="02040503050406030204" pitchFamily="18" charset="0"/>
                <a:ea typeface="Cambria" panose="02040503050406030204" pitchFamily="18" charset="0"/>
              </a:rPr>
              <a:t>a) Khi </a:t>
            </a:r>
            <a:r>
              <a:rPr lang="en-US" sz="3000" dirty="0" err="1">
                <a:solidFill>
                  <a:srgbClr val="FF0000"/>
                </a:solidFill>
                <a:latin typeface="Cambria" panose="02040503050406030204" pitchFamily="18" charset="0"/>
                <a:ea typeface="Cambria" panose="02040503050406030204" pitchFamily="18" charset="0"/>
              </a:rPr>
              <a:t>độ</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dài</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cạnh</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hình</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vuông</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giảm</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đi</a:t>
            </a:r>
            <a:r>
              <a:rPr lang="en-US" sz="3000" dirty="0">
                <a:solidFill>
                  <a:srgbClr val="FF0000"/>
                </a:solidFill>
                <a:latin typeface="Cambria" panose="02040503050406030204" pitchFamily="18" charset="0"/>
                <a:ea typeface="Cambria" panose="02040503050406030204" pitchFamily="18" charset="0"/>
              </a:rPr>
              <a:t> 2 </a:t>
            </a:r>
            <a:r>
              <a:rPr lang="en-US" sz="3000" dirty="0" err="1">
                <a:solidFill>
                  <a:srgbClr val="FF0000"/>
                </a:solidFill>
                <a:latin typeface="Cambria" panose="02040503050406030204" pitchFamily="18" charset="0"/>
                <a:ea typeface="Cambria" panose="02040503050406030204" pitchFamily="18" charset="0"/>
              </a:rPr>
              <a:t>lần</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thì</a:t>
            </a:r>
            <a:r>
              <a:rPr lang="en-US" sz="3000" dirty="0">
                <a:solidFill>
                  <a:srgbClr val="FF0000"/>
                </a:solidFill>
                <a:latin typeface="Cambria" panose="02040503050406030204" pitchFamily="18" charset="0"/>
                <a:ea typeface="Cambria" panose="02040503050406030204" pitchFamily="18" charset="0"/>
              </a:rPr>
              <a:t> chu vi </a:t>
            </a:r>
            <a:r>
              <a:rPr lang="en-US" sz="3000" dirty="0" err="1">
                <a:solidFill>
                  <a:srgbClr val="FF0000"/>
                </a:solidFill>
                <a:latin typeface="Cambria" panose="02040503050406030204" pitchFamily="18" charset="0"/>
                <a:ea typeface="Cambria" panose="02040503050406030204" pitchFamily="18" charset="0"/>
              </a:rPr>
              <a:t>hình</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vuông</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giảm</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đi</a:t>
            </a:r>
            <a:r>
              <a:rPr lang="en-US" sz="3000" dirty="0">
                <a:solidFill>
                  <a:srgbClr val="FF0000"/>
                </a:solidFill>
                <a:latin typeface="Cambria" panose="02040503050406030204" pitchFamily="18" charset="0"/>
                <a:ea typeface="Cambria" panose="02040503050406030204" pitchFamily="18" charset="0"/>
              </a:rPr>
              <a:t> 2 </a:t>
            </a:r>
            <a:r>
              <a:rPr lang="en-US" sz="3000" dirty="0" err="1">
                <a:solidFill>
                  <a:srgbClr val="FF0000"/>
                </a:solidFill>
                <a:latin typeface="Cambria" panose="02040503050406030204" pitchFamily="18" charset="0"/>
                <a:ea typeface="Cambria" panose="02040503050406030204" pitchFamily="18" charset="0"/>
              </a:rPr>
              <a:t>lần</a:t>
            </a:r>
            <a:r>
              <a:rPr lang="en-US" sz="3000" dirty="0">
                <a:solidFill>
                  <a:srgbClr val="FF0000"/>
                </a:solidFill>
                <a:latin typeface="Cambria" panose="02040503050406030204" pitchFamily="18" charset="0"/>
                <a:ea typeface="Cambria" panose="02040503050406030204" pitchFamily="18" charset="0"/>
              </a:rPr>
              <a:t>.</a:t>
            </a:r>
          </a:p>
          <a:p>
            <a:pPr algn="just"/>
            <a:r>
              <a:rPr lang="en-US" sz="3000" dirty="0">
                <a:solidFill>
                  <a:srgbClr val="FF0000"/>
                </a:solidFill>
                <a:latin typeface="Cambria" panose="02040503050406030204" pitchFamily="18" charset="0"/>
                <a:ea typeface="Cambria" panose="02040503050406030204" pitchFamily="18" charset="0"/>
              </a:rPr>
              <a:t>b) Khi </a:t>
            </a:r>
            <a:r>
              <a:rPr lang="en-US" sz="3000" dirty="0" err="1">
                <a:solidFill>
                  <a:srgbClr val="FF0000"/>
                </a:solidFill>
                <a:latin typeface="Cambria" panose="02040503050406030204" pitchFamily="18" charset="0"/>
                <a:ea typeface="Cambria" panose="02040503050406030204" pitchFamily="18" charset="0"/>
              </a:rPr>
              <a:t>độ</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dài</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cạnh</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hình</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vuông</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giảm</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đi</a:t>
            </a:r>
            <a:r>
              <a:rPr lang="en-US" sz="3000" dirty="0">
                <a:solidFill>
                  <a:srgbClr val="FF0000"/>
                </a:solidFill>
                <a:latin typeface="Cambria" panose="02040503050406030204" pitchFamily="18" charset="0"/>
                <a:ea typeface="Cambria" panose="02040503050406030204" pitchFamily="18" charset="0"/>
              </a:rPr>
              <a:t> 4 </a:t>
            </a:r>
            <a:r>
              <a:rPr lang="en-US" sz="3000" dirty="0" err="1">
                <a:solidFill>
                  <a:srgbClr val="FF0000"/>
                </a:solidFill>
                <a:latin typeface="Cambria" panose="02040503050406030204" pitchFamily="18" charset="0"/>
                <a:ea typeface="Cambria" panose="02040503050406030204" pitchFamily="18" charset="0"/>
              </a:rPr>
              <a:t>lần</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thì</a:t>
            </a:r>
            <a:r>
              <a:rPr lang="en-US" sz="3000" dirty="0">
                <a:solidFill>
                  <a:srgbClr val="FF0000"/>
                </a:solidFill>
                <a:latin typeface="Cambria" panose="02040503050406030204" pitchFamily="18" charset="0"/>
                <a:ea typeface="Cambria" panose="02040503050406030204" pitchFamily="18" charset="0"/>
              </a:rPr>
              <a:t> chu vi </a:t>
            </a:r>
            <a:r>
              <a:rPr lang="en-US" sz="3000" dirty="0" err="1">
                <a:solidFill>
                  <a:srgbClr val="FF0000"/>
                </a:solidFill>
                <a:latin typeface="Cambria" panose="02040503050406030204" pitchFamily="18" charset="0"/>
                <a:ea typeface="Cambria" panose="02040503050406030204" pitchFamily="18" charset="0"/>
              </a:rPr>
              <a:t>hình</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vuông</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giảm</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đi</a:t>
            </a:r>
            <a:r>
              <a:rPr lang="en-US" sz="3000" dirty="0">
                <a:solidFill>
                  <a:srgbClr val="FF0000"/>
                </a:solidFill>
                <a:latin typeface="Cambria" panose="02040503050406030204" pitchFamily="18" charset="0"/>
                <a:ea typeface="Cambria" panose="02040503050406030204" pitchFamily="18" charset="0"/>
              </a:rPr>
              <a:t> 4 </a:t>
            </a:r>
            <a:r>
              <a:rPr lang="en-US" sz="3000" dirty="0" err="1">
                <a:solidFill>
                  <a:srgbClr val="FF0000"/>
                </a:solidFill>
                <a:latin typeface="Cambria" panose="02040503050406030204" pitchFamily="18" charset="0"/>
                <a:ea typeface="Cambria" panose="02040503050406030204" pitchFamily="18" charset="0"/>
              </a:rPr>
              <a:t>lần</a:t>
            </a:r>
            <a:r>
              <a:rPr lang="en-US" sz="3000" dirty="0">
                <a:solidFill>
                  <a:srgbClr val="FF0000"/>
                </a:solidFill>
                <a:latin typeface="Cambria" panose="02040503050406030204" pitchFamily="18" charset="0"/>
                <a:ea typeface="Cambria" panose="02040503050406030204" pitchFamily="18" charset="0"/>
              </a:rPr>
              <a:t>.</a:t>
            </a:r>
          </a:p>
          <a:p>
            <a:pPr algn="just"/>
            <a:r>
              <a:rPr lang="en-US" sz="3000" dirty="0">
                <a:solidFill>
                  <a:srgbClr val="FF0000"/>
                </a:solidFill>
                <a:latin typeface="Cambria" panose="02040503050406030204" pitchFamily="18" charset="0"/>
                <a:ea typeface="Cambria" panose="02040503050406030204" pitchFamily="18" charset="0"/>
              </a:rPr>
              <a:t>c) </a:t>
            </a:r>
            <a:r>
              <a:rPr lang="en-US" sz="3000" dirty="0" err="1">
                <a:solidFill>
                  <a:srgbClr val="FF0000"/>
                </a:solidFill>
                <a:latin typeface="Cambria" panose="02040503050406030204" pitchFamily="18" charset="0"/>
                <a:ea typeface="Cambria" panose="02040503050406030204" pitchFamily="18" charset="0"/>
              </a:rPr>
              <a:t>Độ</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dài</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cạnh</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tăng</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giảm</a:t>
            </a:r>
            <a:r>
              <a:rPr lang="en-US" sz="3000" dirty="0">
                <a:solidFill>
                  <a:srgbClr val="FF0000"/>
                </a:solidFill>
                <a:latin typeface="Cambria" panose="02040503050406030204" pitchFamily="18" charset="0"/>
                <a:ea typeface="Cambria" panose="02040503050406030204" pitchFamily="18" charset="0"/>
              </a:rPr>
              <a:t>) bao </a:t>
            </a:r>
            <a:r>
              <a:rPr lang="en-US" sz="3000" dirty="0" err="1">
                <a:solidFill>
                  <a:srgbClr val="FF0000"/>
                </a:solidFill>
                <a:latin typeface="Cambria" panose="02040503050406030204" pitchFamily="18" charset="0"/>
                <a:ea typeface="Cambria" panose="02040503050406030204" pitchFamily="18" charset="0"/>
              </a:rPr>
              <a:t>nhiêu</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lần</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thì</a:t>
            </a:r>
            <a:r>
              <a:rPr lang="en-US" sz="3000" dirty="0">
                <a:solidFill>
                  <a:srgbClr val="FF0000"/>
                </a:solidFill>
                <a:latin typeface="Cambria" panose="02040503050406030204" pitchFamily="18" charset="0"/>
                <a:ea typeface="Cambria" panose="02040503050406030204" pitchFamily="18" charset="0"/>
              </a:rPr>
              <a:t> chu vi </a:t>
            </a:r>
            <a:r>
              <a:rPr lang="en-US" sz="3000" dirty="0" err="1">
                <a:solidFill>
                  <a:srgbClr val="FF0000"/>
                </a:solidFill>
                <a:latin typeface="Cambria" panose="02040503050406030204" pitchFamily="18" charset="0"/>
                <a:ea typeface="Cambria" panose="02040503050406030204" pitchFamily="18" charset="0"/>
              </a:rPr>
              <a:t>hình</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vuông</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tăng</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giảm</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bấy</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nhiêu</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lần</a:t>
            </a:r>
            <a:r>
              <a:rPr lang="en-US" sz="30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409362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bg/>
                                          </p:spTgt>
                                        </p:tgtEl>
                                        <p:attrNameLst>
                                          <p:attrName>style.visibility</p:attrName>
                                        </p:attrNameLst>
                                      </p:cBhvr>
                                      <p:to>
                                        <p:strVal val="visible"/>
                                      </p:to>
                                    </p:set>
                                    <p:animEffect transition="in" filter="wipe(down)">
                                      <p:cBhvr>
                                        <p:cTn id="19" dur="500"/>
                                        <p:tgtEl>
                                          <p:spTgt spid="10">
                                            <p:bg/>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wipe(down)">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wipe(down)">
                                      <p:cBhvr>
                                        <p:cTn id="29" dur="500"/>
                                        <p:tgtEl>
                                          <p:spTgt spid="1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xEl>
                                              <p:pRg st="2" end="2"/>
                                            </p:txEl>
                                          </p:spTgt>
                                        </p:tgtEl>
                                        <p:attrNameLst>
                                          <p:attrName>style.visibility</p:attrName>
                                        </p:attrNameLst>
                                      </p:cBhvr>
                                      <p:to>
                                        <p:strVal val="visible"/>
                                      </p:to>
                                    </p:set>
                                    <p:animEffect transition="in" filter="wipe(down)">
                                      <p:cBhvr>
                                        <p:cTn id="34"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Content Placeholder 4" descr="A cartoon of kids standing in front of a green board&#10;&#10;Description automatically generated">
            <a:extLst>
              <a:ext uri="{FF2B5EF4-FFF2-40B4-BE49-F238E27FC236}">
                <a16:creationId xmlns:a16="http://schemas.microsoft.com/office/drawing/2014/main" id="{3C2142C2-2B29-341C-2D72-13C5AFC4E51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697" b="7049"/>
          <a:stretch/>
        </p:blipFill>
        <p:spPr>
          <a:xfrm>
            <a:off x="20" y="1282"/>
            <a:ext cx="12191980" cy="6856718"/>
          </a:xfrm>
          <a:prstGeom prst="rect">
            <a:avLst/>
          </a:prstGeom>
        </p:spPr>
      </p:pic>
      <p:pic>
        <p:nvPicPr>
          <p:cNvPr id="4" name="Picture 3">
            <a:extLst>
              <a:ext uri="{FF2B5EF4-FFF2-40B4-BE49-F238E27FC236}">
                <a16:creationId xmlns:a16="http://schemas.microsoft.com/office/drawing/2014/main" id="{3782DF48-38BD-3B2C-0EE1-09A6843D2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2571" y="1777093"/>
            <a:ext cx="6564086" cy="2179482"/>
          </a:xfrm>
          <a:prstGeom prst="rect">
            <a:avLst/>
          </a:prstGeom>
        </p:spPr>
      </p:pic>
    </p:spTree>
    <p:extLst>
      <p:ext uri="{BB962C8B-B14F-4D97-AF65-F5344CB8AC3E}">
        <p14:creationId xmlns:p14="http://schemas.microsoft.com/office/powerpoint/2010/main" val="26235540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kids camping in the woods&#10;&#10;Description automatically generated">
            <a:extLst>
              <a:ext uri="{FF2B5EF4-FFF2-40B4-BE49-F238E27FC236}">
                <a16:creationId xmlns:a16="http://schemas.microsoft.com/office/drawing/2014/main" id="{7DEAD16D-4E43-1809-1E22-4DD36A774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Top Corners Rounded 3">
            <a:extLst>
              <a:ext uri="{FF2B5EF4-FFF2-40B4-BE49-F238E27FC236}">
                <a16:creationId xmlns:a16="http://schemas.microsoft.com/office/drawing/2014/main" id="{9F595ECF-F5CD-E940-3274-DC31A0432D29}"/>
              </a:ext>
            </a:extLst>
          </p:cNvPr>
          <p:cNvSpPr/>
          <p:nvPr/>
        </p:nvSpPr>
        <p:spPr>
          <a:xfrm>
            <a:off x="374904" y="261257"/>
            <a:ext cx="11512296" cy="6194407"/>
          </a:xfrm>
          <a:prstGeom prst="round2SameRect">
            <a:avLst/>
          </a:prstGeom>
          <a:solidFill>
            <a:schemeClr val="bg1"/>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Oval 1">
            <a:extLst>
              <a:ext uri="{FF2B5EF4-FFF2-40B4-BE49-F238E27FC236}">
                <a16:creationId xmlns:a16="http://schemas.microsoft.com/office/drawing/2014/main" id="{47B1D0E5-296A-41D3-ABFE-13911B49B55F}"/>
              </a:ext>
            </a:extLst>
          </p:cNvPr>
          <p:cNvSpPr/>
          <p:nvPr/>
        </p:nvSpPr>
        <p:spPr>
          <a:xfrm>
            <a:off x="772886" y="576943"/>
            <a:ext cx="696685" cy="620486"/>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7</a:t>
            </a:r>
          </a:p>
        </p:txBody>
      </p:sp>
      <p:sp>
        <p:nvSpPr>
          <p:cNvPr id="7" name="TextBox 6">
            <a:extLst>
              <a:ext uri="{FF2B5EF4-FFF2-40B4-BE49-F238E27FC236}">
                <a16:creationId xmlns:a16="http://schemas.microsoft.com/office/drawing/2014/main" id="{2937EF84-36B2-E51D-09E7-ABDB398BE2AC}"/>
              </a:ext>
            </a:extLst>
          </p:cNvPr>
          <p:cNvSpPr txBox="1"/>
          <p:nvPr/>
        </p:nvSpPr>
        <p:spPr>
          <a:xfrm>
            <a:off x="1491343" y="359229"/>
            <a:ext cx="9884228" cy="2246769"/>
          </a:xfrm>
          <a:prstGeom prst="rect">
            <a:avLst/>
          </a:prstGeom>
          <a:noFill/>
        </p:spPr>
        <p:txBody>
          <a:bodyPr wrap="square" rtlCol="0">
            <a:spAutoFit/>
          </a:bodyPr>
          <a:lstStyle/>
          <a:p>
            <a:pPr algn="just"/>
            <a:r>
              <a:rPr lang="vi-VN" sz="2800" b="1" i="0" dirty="0">
                <a:solidFill>
                  <a:srgbClr val="000000"/>
                </a:solidFill>
                <a:effectLst/>
                <a:latin typeface="Cambria" panose="02040503050406030204" pitchFamily="18" charset="0"/>
                <a:ea typeface="Cambria" panose="02040503050406030204" pitchFamily="18" charset="0"/>
              </a:rPr>
              <a:t>Ước lượng chiều dài và chiều rộng của sàn phòng học lớp em theo đơn vị mét rồi tính diện tích phòng học đó. Làm tròn số đo diện tích tìm được đến hàng chục và ước lượng xem cần ghép bao nhiêu mặt sàn phòng học như vậy thì có diện tích là 1 ha.</a:t>
            </a:r>
            <a:endParaRPr lang="en-US" sz="2800" b="1" dirty="0">
              <a:latin typeface="Cambria" panose="02040503050406030204" pitchFamily="18" charset="0"/>
              <a:ea typeface="Cambria" panose="02040503050406030204" pitchFamily="18" charset="0"/>
            </a:endParaRPr>
          </a:p>
        </p:txBody>
      </p:sp>
      <p:sp>
        <p:nvSpPr>
          <p:cNvPr id="9" name="Speech Bubble: Rectangle with Corners Rounded 8">
            <a:extLst>
              <a:ext uri="{FF2B5EF4-FFF2-40B4-BE49-F238E27FC236}">
                <a16:creationId xmlns:a16="http://schemas.microsoft.com/office/drawing/2014/main" id="{41764CF3-60DE-815F-A5B8-337C78685669}"/>
              </a:ext>
            </a:extLst>
          </p:cNvPr>
          <p:cNvSpPr/>
          <p:nvPr/>
        </p:nvSpPr>
        <p:spPr>
          <a:xfrm>
            <a:off x="1567543" y="2846614"/>
            <a:ext cx="9916885" cy="3162300"/>
          </a:xfrm>
          <a:prstGeom prst="wedgeRoundRectCallout">
            <a:avLst>
              <a:gd name="adj1" fmla="val 18820"/>
              <a:gd name="adj2" fmla="val -70190"/>
              <a:gd name="adj3" fmla="val 16667"/>
            </a:avLst>
          </a:prstGeom>
          <a:solidFill>
            <a:schemeClr val="bg1"/>
          </a:solidFill>
          <a:ln w="57150">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3200" i="1" dirty="0">
                <a:solidFill>
                  <a:srgbClr val="1F497D"/>
                </a:solidFill>
                <a:latin typeface="Calibri"/>
              </a:rPr>
              <a:t>+ Chuẩn bị: Thước dây (đơn vị mét), báo cáo, bút chì,…</a:t>
            </a:r>
          </a:p>
          <a:p>
            <a:pPr lvl="0" algn="just">
              <a:defRPr/>
            </a:pPr>
            <a:r>
              <a:rPr lang="vi-VN" sz="3200" i="1" dirty="0">
                <a:solidFill>
                  <a:srgbClr val="1F497D"/>
                </a:solidFill>
                <a:latin typeface="Calibri"/>
              </a:rPr>
              <a:t>+ Tiến hành đo chiều dài, chiều rộng của sàn phòng học.</a:t>
            </a:r>
          </a:p>
          <a:p>
            <a:pPr lvl="0" algn="just">
              <a:defRPr/>
            </a:pPr>
            <a:r>
              <a:rPr lang="vi-VN" sz="3200" i="1" dirty="0">
                <a:solidFill>
                  <a:srgbClr val="1F497D"/>
                </a:solidFill>
                <a:latin typeface="Calibri"/>
              </a:rPr>
              <a:t>+ Thực hiện tính diện tích sàn phòng học.</a:t>
            </a:r>
          </a:p>
          <a:p>
            <a:pPr lvl="0" algn="just">
              <a:defRPr/>
            </a:pPr>
            <a:r>
              <a:rPr lang="vi-VN" sz="3200" i="1" dirty="0">
                <a:solidFill>
                  <a:srgbClr val="1F497D"/>
                </a:solidFill>
                <a:latin typeface="Calibri"/>
              </a:rPr>
              <a:t>+ Làm tròn diện tích đến hàng chục.</a:t>
            </a:r>
          </a:p>
          <a:p>
            <a:pPr lvl="0" algn="just">
              <a:defRPr/>
            </a:pPr>
            <a:r>
              <a:rPr lang="vi-VN" sz="3200" i="1" dirty="0">
                <a:solidFill>
                  <a:srgbClr val="1F497D"/>
                </a:solidFill>
                <a:latin typeface="Calibri"/>
              </a:rPr>
              <a:t>+ Thực hiện tính toán, ước lượng xem cần ghép bao nhiêu mặt sàn.</a:t>
            </a:r>
          </a:p>
        </p:txBody>
      </p:sp>
    </p:spTree>
    <p:extLst>
      <p:ext uri="{BB962C8B-B14F-4D97-AF65-F5344CB8AC3E}">
        <p14:creationId xmlns:p14="http://schemas.microsoft.com/office/powerpoint/2010/main" val="10551589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202407161038 (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Content Placeholder 4" descr="A cartoon of kids standing in front of a green board&#10;&#10;Description automatically generated">
            <a:extLst>
              <a:ext uri="{FF2B5EF4-FFF2-40B4-BE49-F238E27FC236}">
                <a16:creationId xmlns:a16="http://schemas.microsoft.com/office/drawing/2014/main" id="{3C2142C2-2B29-341C-2D72-13C5AFC4E51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697" b="7049"/>
          <a:stretch/>
        </p:blipFill>
        <p:spPr>
          <a:xfrm>
            <a:off x="20" y="1282"/>
            <a:ext cx="12191980" cy="6856718"/>
          </a:xfrm>
          <a:prstGeom prst="rect">
            <a:avLst/>
          </a:prstGeom>
        </p:spPr>
      </p:pic>
      <p:pic>
        <p:nvPicPr>
          <p:cNvPr id="2" name="Picture 1">
            <a:extLst>
              <a:ext uri="{FF2B5EF4-FFF2-40B4-BE49-F238E27FC236}">
                <a16:creationId xmlns:a16="http://schemas.microsoft.com/office/drawing/2014/main" id="{88588E67-956E-61F9-F518-F7A4FE7B5AB7}"/>
              </a:ext>
            </a:extLst>
          </p:cNvPr>
          <p:cNvPicPr>
            <a:picLocks noChangeAspect="1"/>
          </p:cNvPicPr>
          <p:nvPr/>
        </p:nvPicPr>
        <p:blipFill>
          <a:blip r:embed="rId3"/>
          <a:stretch>
            <a:fillRect/>
          </a:stretch>
        </p:blipFill>
        <p:spPr>
          <a:xfrm>
            <a:off x="1900239" y="-193948"/>
            <a:ext cx="8547333" cy="4773582"/>
          </a:xfrm>
          <a:prstGeom prst="rect">
            <a:avLst/>
          </a:prstGeom>
        </p:spPr>
      </p:pic>
    </p:spTree>
    <p:extLst>
      <p:ext uri="{BB962C8B-B14F-4D97-AF65-F5344CB8AC3E}">
        <p14:creationId xmlns:p14="http://schemas.microsoft.com/office/powerpoint/2010/main" val="41528545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630">
              <a:defRPr/>
            </a:pPr>
            <a:endParaRPr lang="en-US" sz="1200">
              <a:solidFill>
                <a:prstClr val="white"/>
              </a:solidFill>
              <a:latin typeface="Calibri"/>
            </a:endParaRPr>
          </a:p>
        </p:txBody>
      </p:sp>
      <p:pic>
        <p:nvPicPr>
          <p:cNvPr id="9" name="Picture 8" descr="A cartoon landscape with a house and a river&#10;&#10;Description automatically generated">
            <a:extLst>
              <a:ext uri="{FF2B5EF4-FFF2-40B4-BE49-F238E27FC236}">
                <a16:creationId xmlns:a16="http://schemas.microsoft.com/office/drawing/2014/main" id="{0FD24381-C862-2405-D7BB-37710242A5D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52" b="9494"/>
          <a:stretch/>
        </p:blipFill>
        <p:spPr>
          <a:xfrm>
            <a:off x="13" y="1282"/>
            <a:ext cx="12191987" cy="6856718"/>
          </a:xfrm>
          <a:prstGeom prst="rect">
            <a:avLst/>
          </a:prstGeom>
        </p:spPr>
      </p:pic>
      <p:grpSp>
        <p:nvGrpSpPr>
          <p:cNvPr id="29" name="Group 28">
            <a:extLst>
              <a:ext uri="{FF2B5EF4-FFF2-40B4-BE49-F238E27FC236}">
                <a16:creationId xmlns:a16="http://schemas.microsoft.com/office/drawing/2014/main" id="{67D78601-C66C-9AE3-C6FD-CA408FCDF49B}"/>
              </a:ext>
            </a:extLst>
          </p:cNvPr>
          <p:cNvGrpSpPr/>
          <p:nvPr/>
        </p:nvGrpSpPr>
        <p:grpSpPr>
          <a:xfrm>
            <a:off x="1981200" y="177800"/>
            <a:ext cx="7640598" cy="3102916"/>
            <a:chOff x="2971800" y="266700"/>
            <a:chExt cx="11460897" cy="4654374"/>
          </a:xfrm>
        </p:grpSpPr>
        <p:sp>
          <p:nvSpPr>
            <p:cNvPr id="5" name="Freeform 2">
              <a:extLst>
                <a:ext uri="{FF2B5EF4-FFF2-40B4-BE49-F238E27FC236}">
                  <a16:creationId xmlns:a16="http://schemas.microsoft.com/office/drawing/2014/main" id="{EE49E0F6-3165-82F5-3CE9-B9064BC06DD4}"/>
                </a:ext>
              </a:extLst>
            </p:cNvPr>
            <p:cNvSpPr/>
            <p:nvPr/>
          </p:nvSpPr>
          <p:spPr>
            <a:xfrm>
              <a:off x="2971800" y="266700"/>
              <a:ext cx="11460897" cy="4654374"/>
            </a:xfrm>
            <a:custGeom>
              <a:avLst/>
              <a:gdLst/>
              <a:ahLst/>
              <a:cxnLst/>
              <a:rect l="l" t="t" r="r" b="b"/>
              <a:pathLst>
                <a:path w="5094232" h="2082267">
                  <a:moveTo>
                    <a:pt x="0" y="0"/>
                  </a:moveTo>
                  <a:lnTo>
                    <a:pt x="5094232" y="0"/>
                  </a:lnTo>
                  <a:lnTo>
                    <a:pt x="5094232" y="2082267"/>
                  </a:lnTo>
                  <a:lnTo>
                    <a:pt x="0" y="20822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vi-VN" sz="1200">
                <a:solidFill>
                  <a:prstClr val="black"/>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A9FE3A6-0288-9B52-FE8D-EE66ABF5690B}"/>
                    </a:ext>
                  </a:extLst>
                </p:cNvPr>
                <p:cNvSpPr txBox="1"/>
                <p:nvPr/>
              </p:nvSpPr>
              <p:spPr>
                <a:xfrm>
                  <a:off x="4800600" y="2400300"/>
                  <a:ext cx="9144000" cy="1750095"/>
                </a:xfrm>
                <a:prstGeom prst="rect">
                  <a:avLst/>
                </a:prstGeom>
                <a:noFill/>
              </p:spPr>
              <p:txBody>
                <a:bodyPr wrap="square">
                  <a:spAutoFit/>
                </a:bodyPr>
                <a:lstStyle/>
                <a:p>
                  <a:pPr algn="ctr" defTabSz="609630"/>
                  <a:r>
                    <a:rPr lang="en-US" sz="4800" dirty="0">
                      <a:solidFill>
                        <a:srgbClr val="002060"/>
                      </a:solidFill>
                      <a:latin typeface="Cambria" panose="02040503050406030204" pitchFamily="18" charset="0"/>
                      <a:ea typeface="Cambria" panose="02040503050406030204" pitchFamily="18" charset="0"/>
                      <a:cs typeface="Calibri" panose="020F0502020204030204" pitchFamily="34" charset="0"/>
                    </a:rPr>
                    <a:t>Tính: </a:t>
                  </a:r>
                  <a14:m>
                    <m:oMath xmlns:m="http://schemas.openxmlformats.org/officeDocument/2006/math">
                      <m:f>
                        <m:fPr>
                          <m:ctrlPr>
                            <a:rPr lang="en-US" sz="4800" b="1" i="1"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b="1" i="0"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4800" b="1" i="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𝟒</m:t>
                          </m:r>
                        </m:den>
                      </m:f>
                    </m:oMath>
                  </a14:m>
                  <a:r>
                    <a:rPr lang="en-US" sz="4800" dirty="0">
                      <a:solidFill>
                        <a:srgbClr val="002060"/>
                      </a:solidFill>
                      <a:latin typeface="Cambria" panose="02040503050406030204" pitchFamily="18" charset="0"/>
                      <a:ea typeface="Cambria" panose="02040503050406030204" pitchFamily="18" charset="0"/>
                      <a:cs typeface="Calibri" panose="020F0502020204030204" pitchFamily="34" charset="0"/>
                    </a:rPr>
                    <a:t> + </a:t>
                  </a:r>
                  <a14:m>
                    <m:oMath xmlns:m="http://schemas.openxmlformats.org/officeDocument/2006/math">
                      <m:f>
                        <m:fPr>
                          <m:ctrlPr>
                            <a:rPr lang="en-US" sz="4800" b="1" i="1">
                              <a:solidFill>
                                <a:srgbClr val="00206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𝟓</m:t>
                          </m:r>
                        </m:num>
                        <m:den>
                          <m:r>
                            <a:rPr lang="en-US" sz="48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𝟏𝟐</m:t>
                          </m:r>
                        </m:den>
                      </m:f>
                    </m:oMath>
                  </a14:m>
                  <a:r>
                    <a:rPr lang="en-US" sz="4800" dirty="0">
                      <a:solidFill>
                        <a:srgbClr val="002060"/>
                      </a:solidFill>
                      <a:latin typeface="Cambria" panose="02040503050406030204" pitchFamily="18" charset="0"/>
                      <a:ea typeface="Cambria" panose="02040503050406030204" pitchFamily="18" charset="0"/>
                      <a:cs typeface="Calibri" panose="020F0502020204030204" pitchFamily="34" charset="0"/>
                    </a:rPr>
                    <a:t> </a:t>
                  </a:r>
                  <a:endParaRPr lang="vi-VN" sz="480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7" name="TextBox 6">
                  <a:extLst>
                    <a:ext uri="{FF2B5EF4-FFF2-40B4-BE49-F238E27FC236}">
                      <a16:creationId xmlns:a16="http://schemas.microsoft.com/office/drawing/2014/main" id="{AA9FE3A6-0288-9B52-FE8D-EE66ABF5690B}"/>
                    </a:ext>
                  </a:extLst>
                </p:cNvPr>
                <p:cNvSpPr txBox="1">
                  <a:spLocks noRot="1" noChangeAspect="1" noMove="1" noResize="1" noEditPoints="1" noAdjustHandles="1" noChangeArrowheads="1" noChangeShapeType="1" noTextEdit="1"/>
                </p:cNvSpPr>
                <p:nvPr/>
              </p:nvSpPr>
              <p:spPr>
                <a:xfrm>
                  <a:off x="4800600" y="2400300"/>
                  <a:ext cx="9144000" cy="1750095"/>
                </a:xfrm>
                <a:prstGeom prst="rect">
                  <a:avLst/>
                </a:prstGeom>
                <a:blipFill>
                  <a:blip r:embed="rId7"/>
                  <a:stretch>
                    <a:fillRect b="-12042"/>
                  </a:stretch>
                </a:blipFill>
              </p:spPr>
              <p:txBody>
                <a:bodyPr/>
                <a:lstStyle/>
                <a:p>
                  <a:r>
                    <a:rPr lang="en-US">
                      <a:noFill/>
                    </a:rPr>
                    <a:t> </a:t>
                  </a:r>
                </a:p>
              </p:txBody>
            </p:sp>
          </mc:Fallback>
        </mc:AlternateContent>
      </p:grpSp>
      <p:pic>
        <p:nvPicPr>
          <p:cNvPr id="16" name="Picture 15">
            <a:extLst>
              <a:ext uri="{FF2B5EF4-FFF2-40B4-BE49-F238E27FC236}">
                <a16:creationId xmlns:a16="http://schemas.microsoft.com/office/drawing/2014/main" id="{A13860FB-2627-D582-A260-66B908B25C36}"/>
              </a:ext>
            </a:extLst>
          </p:cNvPr>
          <p:cNvPicPr>
            <a:picLocks noChangeAspect="1"/>
          </p:cNvPicPr>
          <p:nvPr/>
        </p:nvPicPr>
        <p:blipFill>
          <a:blip r:embed="rId8"/>
          <a:stretch>
            <a:fillRect/>
          </a:stretch>
        </p:blipFill>
        <p:spPr>
          <a:xfrm>
            <a:off x="10536924" y="166807"/>
            <a:ext cx="686941" cy="681489"/>
          </a:xfrm>
          <a:prstGeom prst="rect">
            <a:avLst/>
          </a:prstGeom>
        </p:spPr>
      </p:pic>
      <p:pic>
        <p:nvPicPr>
          <p:cNvPr id="17" name="Picture 16">
            <a:extLst>
              <a:ext uri="{FF2B5EF4-FFF2-40B4-BE49-F238E27FC236}">
                <a16:creationId xmlns:a16="http://schemas.microsoft.com/office/drawing/2014/main" id="{0E679F27-AA97-7EC4-A544-6F4AA13512FE}"/>
              </a:ext>
            </a:extLst>
          </p:cNvPr>
          <p:cNvPicPr>
            <a:picLocks noChangeAspect="1"/>
          </p:cNvPicPr>
          <p:nvPr/>
        </p:nvPicPr>
        <p:blipFill>
          <a:blip r:embed="rId9"/>
          <a:stretch>
            <a:fillRect/>
          </a:stretch>
        </p:blipFill>
        <p:spPr>
          <a:xfrm>
            <a:off x="11353800" y="177800"/>
            <a:ext cx="686941" cy="686941"/>
          </a:xfrm>
          <a:prstGeom prst="rect">
            <a:avLst/>
          </a:prstGeom>
        </p:spPr>
      </p:pic>
      <p:pic>
        <p:nvPicPr>
          <p:cNvPr id="18" name="Picture 17">
            <a:extLst>
              <a:ext uri="{FF2B5EF4-FFF2-40B4-BE49-F238E27FC236}">
                <a16:creationId xmlns:a16="http://schemas.microsoft.com/office/drawing/2014/main" id="{134D933A-F4DF-A7E2-B2D5-309BF27ACD5B}"/>
              </a:ext>
            </a:extLst>
          </p:cNvPr>
          <p:cNvPicPr>
            <a:picLocks noChangeAspect="1"/>
          </p:cNvPicPr>
          <p:nvPr/>
        </p:nvPicPr>
        <p:blipFill>
          <a:blip r:embed="rId10"/>
          <a:stretch>
            <a:fillRect/>
          </a:stretch>
        </p:blipFill>
        <p:spPr>
          <a:xfrm>
            <a:off x="9730282" y="166807"/>
            <a:ext cx="676706" cy="681489"/>
          </a:xfrm>
          <a:prstGeom prst="rect">
            <a:avLst/>
          </a:prstGeom>
        </p:spPr>
      </p:pic>
      <p:grpSp>
        <p:nvGrpSpPr>
          <p:cNvPr id="23" name="Group 22">
            <a:extLst>
              <a:ext uri="{FF2B5EF4-FFF2-40B4-BE49-F238E27FC236}">
                <a16:creationId xmlns:a16="http://schemas.microsoft.com/office/drawing/2014/main" id="{3B63C011-78B5-F955-F92E-B9F418505963}"/>
              </a:ext>
            </a:extLst>
          </p:cNvPr>
          <p:cNvGrpSpPr/>
          <p:nvPr/>
        </p:nvGrpSpPr>
        <p:grpSpPr>
          <a:xfrm>
            <a:off x="585724" y="3577285"/>
            <a:ext cx="4951476" cy="1204686"/>
            <a:chOff x="878586" y="5365927"/>
            <a:chExt cx="7427214" cy="1807029"/>
          </a:xfrm>
        </p:grpSpPr>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17D62CA8-FDFD-9711-C0E9-A14709C806F9}"/>
                    </a:ext>
                  </a:extLst>
                </p:cNvPr>
                <p:cNvSpPr/>
                <p:nvPr/>
              </p:nvSpPr>
              <p:spPr>
                <a:xfrm>
                  <a:off x="2133600" y="5485425"/>
                  <a:ext cx="6172200" cy="1676400"/>
                </a:xfrm>
                <a:prstGeom prst="roundRect">
                  <a:avLst/>
                </a:prstGeom>
                <a:solidFill>
                  <a:schemeClr val="bg1"/>
                </a:solidFill>
                <a:ln w="76200">
                  <a:solidFill>
                    <a:schemeClr val="accent3">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14:m>
                    <m:oMathPara xmlns:m="http://schemas.openxmlformats.org/officeDocument/2006/math">
                      <m:oMathParaPr>
                        <m:jc m:val="centerGroup"/>
                      </m:oMathParaPr>
                      <m:oMath xmlns:m="http://schemas.openxmlformats.org/officeDocument/2006/math">
                        <m:f>
                          <m:fPr>
                            <m:ctrlPr>
                              <a:rPr lang="en-US" sz="36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𝟏𝟑</m:t>
                            </m:r>
                          </m:num>
                          <m:den>
                            <m:r>
                              <a:rPr lang="en-US" sz="36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𝟏𝟐</m:t>
                            </m:r>
                          </m:den>
                        </m:f>
                      </m:oMath>
                    </m:oMathPara>
                  </a14:m>
                  <a:endParaRPr lang="vi-VN" sz="3600" b="1" dirty="0">
                    <a:solidFill>
                      <a:srgbClr val="1F497D"/>
                    </a:solidFill>
                    <a:latin typeface="Arial" panose="020B0604020202020204" pitchFamily="34" charset="0"/>
                  </a:endParaRPr>
                </a:p>
              </p:txBody>
            </p:sp>
          </mc:Choice>
          <mc:Fallback xmlns="">
            <p:sp>
              <p:nvSpPr>
                <p:cNvPr id="8" name="Rectangle: Rounded Corners 7">
                  <a:extLst>
                    <a:ext uri="{FF2B5EF4-FFF2-40B4-BE49-F238E27FC236}">
                      <a16:creationId xmlns:a16="http://schemas.microsoft.com/office/drawing/2014/main" id="{17D62CA8-FDFD-9711-C0E9-A14709C806F9}"/>
                    </a:ext>
                  </a:extLst>
                </p:cNvPr>
                <p:cNvSpPr>
                  <a:spLocks noRot="1" noChangeAspect="1" noMove="1" noResize="1" noEditPoints="1" noAdjustHandles="1" noChangeArrowheads="1" noChangeShapeType="1" noTextEdit="1"/>
                </p:cNvSpPr>
                <p:nvPr/>
              </p:nvSpPr>
              <p:spPr>
                <a:xfrm>
                  <a:off x="2133600" y="5485425"/>
                  <a:ext cx="6172200" cy="1676400"/>
                </a:xfrm>
                <a:prstGeom prst="roundRect">
                  <a:avLst/>
                </a:prstGeom>
                <a:blipFill>
                  <a:blip r:embed="rId11"/>
                  <a:stretch>
                    <a:fillRect/>
                  </a:stretch>
                </a:blipFill>
                <a:ln w="76200">
                  <a:solidFill>
                    <a:schemeClr val="accent3">
                      <a:lumMod val="75000"/>
                    </a:schemeClr>
                  </a:solidFill>
                </a:ln>
                <a:effectLst>
                  <a:outerShdw blurRad="63500" sx="102000" sy="102000" algn="ctr" rotWithShape="0">
                    <a:prstClr val="black">
                      <a:alpha val="40000"/>
                    </a:prstClr>
                  </a:outerShdw>
                </a:effectLst>
              </p:spPr>
              <p:txBody>
                <a:bodyPr/>
                <a:lstStyle/>
                <a:p>
                  <a:r>
                    <a:rPr lang="en-US">
                      <a:noFill/>
                    </a:rPr>
                    <a:t> </a:t>
                  </a:r>
                </a:p>
              </p:txBody>
            </p:sp>
          </mc:Fallback>
        </mc:AlternateContent>
        <p:pic>
          <p:nvPicPr>
            <p:cNvPr id="19" name="Picture 18">
              <a:extLst>
                <a:ext uri="{FF2B5EF4-FFF2-40B4-BE49-F238E27FC236}">
                  <a16:creationId xmlns:a16="http://schemas.microsoft.com/office/drawing/2014/main" id="{FC2BBA88-D8B3-907A-2B8F-94612FF8CFF6}"/>
                </a:ext>
              </a:extLst>
            </p:cNvPr>
            <p:cNvPicPr>
              <a:picLocks noChangeAspect="1"/>
            </p:cNvPicPr>
            <p:nvPr/>
          </p:nvPicPr>
          <p:blipFill>
            <a:blip r:embed="rId12"/>
            <a:stretch>
              <a:fillRect/>
            </a:stretch>
          </p:blipFill>
          <p:spPr>
            <a:xfrm>
              <a:off x="878586" y="5365927"/>
              <a:ext cx="2037600" cy="1807029"/>
            </a:xfrm>
            <a:prstGeom prst="rect">
              <a:avLst/>
            </a:prstGeom>
          </p:spPr>
        </p:pic>
      </p:grpSp>
      <p:grpSp>
        <p:nvGrpSpPr>
          <p:cNvPr id="24" name="Group 23">
            <a:extLst>
              <a:ext uri="{FF2B5EF4-FFF2-40B4-BE49-F238E27FC236}">
                <a16:creationId xmlns:a16="http://schemas.microsoft.com/office/drawing/2014/main" id="{D08FDEB1-23DD-0FCE-2816-FA5790497161}"/>
              </a:ext>
            </a:extLst>
          </p:cNvPr>
          <p:cNvGrpSpPr/>
          <p:nvPr/>
        </p:nvGrpSpPr>
        <p:grpSpPr>
          <a:xfrm>
            <a:off x="6451600" y="3500940"/>
            <a:ext cx="4902200" cy="1273610"/>
            <a:chOff x="9677400" y="5251410"/>
            <a:chExt cx="7353300" cy="1910415"/>
          </a:xfrm>
        </p:grpSpPr>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6311A482-94A0-222A-419E-997EB31BD1B7}"/>
                    </a:ext>
                  </a:extLst>
                </p:cNvPr>
                <p:cNvSpPr/>
                <p:nvPr/>
              </p:nvSpPr>
              <p:spPr>
                <a:xfrm>
                  <a:off x="10858500" y="5378274"/>
                  <a:ext cx="6172200" cy="1676400"/>
                </a:xfrm>
                <a:prstGeom prst="roundRect">
                  <a:avLst/>
                </a:prstGeom>
                <a:solidFill>
                  <a:schemeClr val="bg1"/>
                </a:solidFill>
                <a:ln w="76200">
                  <a:solidFill>
                    <a:schemeClr val="accent3">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14:m>
                    <m:oMathPara xmlns:m="http://schemas.openxmlformats.org/officeDocument/2006/math">
                      <m:oMathParaPr>
                        <m:jc m:val="centerGroup"/>
                      </m:oMathParaPr>
                      <m:oMath xmlns:m="http://schemas.openxmlformats.org/officeDocument/2006/math">
                        <m:f>
                          <m:fPr>
                            <m:ctrlPr>
                              <a:rPr lang="en-US" sz="36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𝟕</m:t>
                            </m:r>
                          </m:num>
                          <m:den>
                            <m:r>
                              <a:rPr lang="en-US" sz="36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𝟔</m:t>
                            </m:r>
                          </m:den>
                        </m:f>
                      </m:oMath>
                    </m:oMathPara>
                  </a14:m>
                  <a:endParaRPr lang="vi-VN" sz="3600" b="1" dirty="0">
                    <a:solidFill>
                      <a:srgbClr val="1F497D"/>
                    </a:solidFill>
                    <a:latin typeface="Arial" panose="020B0604020202020204" pitchFamily="34" charset="0"/>
                  </a:endParaRPr>
                </a:p>
              </p:txBody>
            </p:sp>
          </mc:Choice>
          <mc:Fallback xmlns="">
            <p:sp>
              <p:nvSpPr>
                <p:cNvPr id="13" name="Rectangle: Rounded Corners 12">
                  <a:extLst>
                    <a:ext uri="{FF2B5EF4-FFF2-40B4-BE49-F238E27FC236}">
                      <a16:creationId xmlns:a16="http://schemas.microsoft.com/office/drawing/2014/main" id="{6311A482-94A0-222A-419E-997EB31BD1B7}"/>
                    </a:ext>
                  </a:extLst>
                </p:cNvPr>
                <p:cNvSpPr>
                  <a:spLocks noRot="1" noChangeAspect="1" noMove="1" noResize="1" noEditPoints="1" noAdjustHandles="1" noChangeArrowheads="1" noChangeShapeType="1" noTextEdit="1"/>
                </p:cNvSpPr>
                <p:nvPr/>
              </p:nvSpPr>
              <p:spPr>
                <a:xfrm>
                  <a:off x="10858500" y="5378274"/>
                  <a:ext cx="6172200" cy="1676400"/>
                </a:xfrm>
                <a:prstGeom prst="roundRect">
                  <a:avLst/>
                </a:prstGeom>
                <a:blipFill>
                  <a:blip r:embed="rId13"/>
                  <a:stretch>
                    <a:fillRect/>
                  </a:stretch>
                </a:blipFill>
                <a:ln w="76200">
                  <a:solidFill>
                    <a:schemeClr val="accent3">
                      <a:lumMod val="75000"/>
                    </a:schemeClr>
                  </a:solidFill>
                </a:ln>
                <a:effectLst>
                  <a:outerShdw blurRad="63500" sx="102000" sy="102000" algn="ctr" rotWithShape="0">
                    <a:prstClr val="black">
                      <a:alpha val="40000"/>
                    </a:prstClr>
                  </a:outerShdw>
                </a:effectLst>
              </p:spPr>
              <p:txBody>
                <a:bodyPr/>
                <a:lstStyle/>
                <a:p>
                  <a:r>
                    <a:rPr lang="en-US">
                      <a:noFill/>
                    </a:rPr>
                    <a:t> </a:t>
                  </a:r>
                </a:p>
              </p:txBody>
            </p:sp>
          </mc:Fallback>
        </mc:AlternateContent>
        <p:pic>
          <p:nvPicPr>
            <p:cNvPr id="20" name="Picture 19">
              <a:extLst>
                <a:ext uri="{FF2B5EF4-FFF2-40B4-BE49-F238E27FC236}">
                  <a16:creationId xmlns:a16="http://schemas.microsoft.com/office/drawing/2014/main" id="{C58F3A68-DE7F-3DE4-5E78-08E98F6E5C93}"/>
                </a:ext>
              </a:extLst>
            </p:cNvPr>
            <p:cNvPicPr>
              <a:picLocks noChangeAspect="1"/>
            </p:cNvPicPr>
            <p:nvPr/>
          </p:nvPicPr>
          <p:blipFill>
            <a:blip r:embed="rId14"/>
            <a:stretch>
              <a:fillRect/>
            </a:stretch>
          </p:blipFill>
          <p:spPr>
            <a:xfrm>
              <a:off x="9677400" y="5251410"/>
              <a:ext cx="1803025" cy="1910415"/>
            </a:xfrm>
            <a:prstGeom prst="rect">
              <a:avLst/>
            </a:prstGeom>
          </p:spPr>
        </p:pic>
      </p:grpSp>
      <p:grpSp>
        <p:nvGrpSpPr>
          <p:cNvPr id="25" name="Group 24">
            <a:extLst>
              <a:ext uri="{FF2B5EF4-FFF2-40B4-BE49-F238E27FC236}">
                <a16:creationId xmlns:a16="http://schemas.microsoft.com/office/drawing/2014/main" id="{D47A9313-BDD1-BBBB-1710-5C92B5D45F97}"/>
              </a:ext>
            </a:extLst>
          </p:cNvPr>
          <p:cNvGrpSpPr/>
          <p:nvPr/>
        </p:nvGrpSpPr>
        <p:grpSpPr>
          <a:xfrm>
            <a:off x="754163" y="4996234"/>
            <a:ext cx="4783037" cy="1313945"/>
            <a:chOff x="1131244" y="7494350"/>
            <a:chExt cx="7174556" cy="1970918"/>
          </a:xfrm>
        </p:grpSpPr>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id="{22507910-627F-0184-8B17-925825732FDB}"/>
                    </a:ext>
                  </a:extLst>
                </p:cNvPr>
                <p:cNvSpPr/>
                <p:nvPr/>
              </p:nvSpPr>
              <p:spPr>
                <a:xfrm>
                  <a:off x="2133600" y="7641609"/>
                  <a:ext cx="6172200" cy="1676400"/>
                </a:xfrm>
                <a:prstGeom prst="roundRect">
                  <a:avLst/>
                </a:prstGeom>
                <a:solidFill>
                  <a:schemeClr val="bg1"/>
                </a:solidFill>
                <a:ln w="76200">
                  <a:solidFill>
                    <a:schemeClr val="accent3">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𝟓</m:t>
                            </m:r>
                          </m:num>
                          <m:den>
                            <m:r>
                              <a:rPr lang="en-US" sz="32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𝟔</m:t>
                            </m:r>
                          </m:den>
                        </m:f>
                      </m:oMath>
                    </m:oMathPara>
                  </a14:m>
                  <a:endParaRPr lang="vi-VN" sz="3200" b="1" dirty="0">
                    <a:solidFill>
                      <a:srgbClr val="1F497D"/>
                    </a:solidFill>
                    <a:latin typeface="Arial" panose="020B0604020202020204" pitchFamily="34" charset="0"/>
                  </a:endParaRPr>
                </a:p>
              </p:txBody>
            </p:sp>
          </mc:Choice>
          <mc:Fallback xmlns="">
            <p:sp>
              <p:nvSpPr>
                <p:cNvPr id="12" name="Rectangle: Rounded Corners 11">
                  <a:extLst>
                    <a:ext uri="{FF2B5EF4-FFF2-40B4-BE49-F238E27FC236}">
                      <a16:creationId xmlns:a16="http://schemas.microsoft.com/office/drawing/2014/main" id="{22507910-627F-0184-8B17-925825732FDB}"/>
                    </a:ext>
                  </a:extLst>
                </p:cNvPr>
                <p:cNvSpPr>
                  <a:spLocks noRot="1" noChangeAspect="1" noMove="1" noResize="1" noEditPoints="1" noAdjustHandles="1" noChangeArrowheads="1" noChangeShapeType="1" noTextEdit="1"/>
                </p:cNvSpPr>
                <p:nvPr/>
              </p:nvSpPr>
              <p:spPr>
                <a:xfrm>
                  <a:off x="2133600" y="7641609"/>
                  <a:ext cx="6172200" cy="1676400"/>
                </a:xfrm>
                <a:prstGeom prst="roundRect">
                  <a:avLst/>
                </a:prstGeom>
                <a:blipFill>
                  <a:blip r:embed="rId15"/>
                  <a:stretch>
                    <a:fillRect/>
                  </a:stretch>
                </a:blipFill>
                <a:ln w="76200">
                  <a:solidFill>
                    <a:schemeClr val="accent3">
                      <a:lumMod val="75000"/>
                    </a:schemeClr>
                  </a:solidFill>
                </a:ln>
                <a:effectLst>
                  <a:outerShdw blurRad="63500" sx="102000" sy="102000" algn="ctr" rotWithShape="0">
                    <a:prstClr val="black">
                      <a:alpha val="40000"/>
                    </a:prstClr>
                  </a:outerShdw>
                </a:effectLst>
              </p:spPr>
              <p:txBody>
                <a:bodyPr/>
                <a:lstStyle/>
                <a:p>
                  <a:r>
                    <a:rPr lang="en-US">
                      <a:noFill/>
                    </a:rPr>
                    <a:t> </a:t>
                  </a:r>
                </a:p>
              </p:txBody>
            </p:sp>
          </mc:Fallback>
        </mc:AlternateContent>
        <p:pic>
          <p:nvPicPr>
            <p:cNvPr id="21" name="Picture 20">
              <a:extLst>
                <a:ext uri="{FF2B5EF4-FFF2-40B4-BE49-F238E27FC236}">
                  <a16:creationId xmlns:a16="http://schemas.microsoft.com/office/drawing/2014/main" id="{CED15B54-1172-2CBE-9DDA-E6ECFCFB53E9}"/>
                </a:ext>
              </a:extLst>
            </p:cNvPr>
            <p:cNvPicPr>
              <a:picLocks noChangeAspect="1"/>
            </p:cNvPicPr>
            <p:nvPr/>
          </p:nvPicPr>
          <p:blipFill>
            <a:blip r:embed="rId16"/>
            <a:stretch>
              <a:fillRect/>
            </a:stretch>
          </p:blipFill>
          <p:spPr>
            <a:xfrm>
              <a:off x="1131244" y="7494350"/>
              <a:ext cx="1803025" cy="1970918"/>
            </a:xfrm>
            <a:prstGeom prst="rect">
              <a:avLst/>
            </a:prstGeom>
          </p:spPr>
        </p:pic>
      </p:grpSp>
      <p:grpSp>
        <p:nvGrpSpPr>
          <p:cNvPr id="26" name="Group 25">
            <a:extLst>
              <a:ext uri="{FF2B5EF4-FFF2-40B4-BE49-F238E27FC236}">
                <a16:creationId xmlns:a16="http://schemas.microsoft.com/office/drawing/2014/main" id="{D8913803-31A3-81D3-E898-F7E6E1FC82A5}"/>
              </a:ext>
            </a:extLst>
          </p:cNvPr>
          <p:cNvGrpSpPr/>
          <p:nvPr/>
        </p:nvGrpSpPr>
        <p:grpSpPr>
          <a:xfrm>
            <a:off x="6603437" y="5027296"/>
            <a:ext cx="4750363" cy="1251821"/>
            <a:chOff x="9905155" y="7540943"/>
            <a:chExt cx="7125545" cy="1877731"/>
          </a:xfrm>
        </p:grpSpPr>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27BF5A9E-CF4C-23DB-8DE8-02D04F39933F}"/>
                    </a:ext>
                  </a:extLst>
                </p:cNvPr>
                <p:cNvSpPr/>
                <p:nvPr/>
              </p:nvSpPr>
              <p:spPr>
                <a:xfrm>
                  <a:off x="10858500" y="7658100"/>
                  <a:ext cx="6172200" cy="1676400"/>
                </a:xfrm>
                <a:prstGeom prst="roundRect">
                  <a:avLst/>
                </a:prstGeom>
                <a:solidFill>
                  <a:schemeClr val="bg1"/>
                </a:solidFill>
                <a:ln w="76200">
                  <a:solidFill>
                    <a:schemeClr val="accent3">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𝟏𝟏</m:t>
                            </m:r>
                          </m:num>
                          <m:den>
                            <m:r>
                              <a:rPr lang="en-US" sz="40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𝟏𝟐</m:t>
                            </m:r>
                          </m:den>
                        </m:f>
                      </m:oMath>
                    </m:oMathPara>
                  </a14:m>
                  <a:endParaRPr lang="vi-VN" sz="4000" b="1" dirty="0">
                    <a:solidFill>
                      <a:srgbClr val="1F497D"/>
                    </a:solidFill>
                    <a:latin typeface="Arial" panose="020B0604020202020204" pitchFamily="34" charset="0"/>
                  </a:endParaRPr>
                </a:p>
              </p:txBody>
            </p:sp>
          </mc:Choice>
          <mc:Fallback xmlns="">
            <p:sp>
              <p:nvSpPr>
                <p:cNvPr id="15" name="Rectangle: Rounded Corners 14">
                  <a:extLst>
                    <a:ext uri="{FF2B5EF4-FFF2-40B4-BE49-F238E27FC236}">
                      <a16:creationId xmlns:a16="http://schemas.microsoft.com/office/drawing/2014/main" id="{27BF5A9E-CF4C-23DB-8DE8-02D04F39933F}"/>
                    </a:ext>
                  </a:extLst>
                </p:cNvPr>
                <p:cNvSpPr>
                  <a:spLocks noRot="1" noChangeAspect="1" noMove="1" noResize="1" noEditPoints="1" noAdjustHandles="1" noChangeArrowheads="1" noChangeShapeType="1" noTextEdit="1"/>
                </p:cNvSpPr>
                <p:nvPr/>
              </p:nvSpPr>
              <p:spPr>
                <a:xfrm>
                  <a:off x="10858500" y="7658100"/>
                  <a:ext cx="6172200" cy="1676400"/>
                </a:xfrm>
                <a:prstGeom prst="roundRect">
                  <a:avLst/>
                </a:prstGeom>
                <a:blipFill>
                  <a:blip r:embed="rId17"/>
                  <a:stretch>
                    <a:fillRect/>
                  </a:stretch>
                </a:blipFill>
                <a:ln w="76200">
                  <a:solidFill>
                    <a:schemeClr val="accent3">
                      <a:lumMod val="75000"/>
                    </a:schemeClr>
                  </a:solidFill>
                </a:ln>
                <a:effectLst>
                  <a:outerShdw blurRad="63500" sx="102000" sy="102000" algn="ctr" rotWithShape="0">
                    <a:prstClr val="black">
                      <a:alpha val="40000"/>
                    </a:prstClr>
                  </a:outerShdw>
                </a:effectLst>
              </p:spPr>
              <p:txBody>
                <a:bodyPr/>
                <a:lstStyle/>
                <a:p>
                  <a:r>
                    <a:rPr lang="en-US">
                      <a:noFill/>
                    </a:rPr>
                    <a:t> </a:t>
                  </a:r>
                </a:p>
              </p:txBody>
            </p:sp>
          </mc:Fallback>
        </mc:AlternateContent>
        <p:pic>
          <p:nvPicPr>
            <p:cNvPr id="22" name="Picture 21">
              <a:extLst>
                <a:ext uri="{FF2B5EF4-FFF2-40B4-BE49-F238E27FC236}">
                  <a16:creationId xmlns:a16="http://schemas.microsoft.com/office/drawing/2014/main" id="{6378D758-742A-50FA-BC1C-DB6B5B767AD3}"/>
                </a:ext>
              </a:extLst>
            </p:cNvPr>
            <p:cNvPicPr>
              <a:picLocks noChangeAspect="1"/>
            </p:cNvPicPr>
            <p:nvPr/>
          </p:nvPicPr>
          <p:blipFill>
            <a:blip r:embed="rId18"/>
            <a:stretch>
              <a:fillRect/>
            </a:stretch>
          </p:blipFill>
          <p:spPr>
            <a:xfrm>
              <a:off x="9905155" y="7540943"/>
              <a:ext cx="1902117" cy="1877731"/>
            </a:xfrm>
            <a:prstGeom prst="rect">
              <a:avLst/>
            </a:prstGeom>
          </p:spPr>
        </p:pic>
      </p:grpSp>
      <p:pic>
        <p:nvPicPr>
          <p:cNvPr id="27" name="Picture 26">
            <a:extLst>
              <a:ext uri="{FF2B5EF4-FFF2-40B4-BE49-F238E27FC236}">
                <a16:creationId xmlns:a16="http://schemas.microsoft.com/office/drawing/2014/main" id="{C761719F-6290-4FE2-1CA9-1B4B20F928D9}"/>
              </a:ext>
            </a:extLst>
          </p:cNvPr>
          <p:cNvPicPr>
            <a:picLocks noChangeAspect="1"/>
          </p:cNvPicPr>
          <p:nvPr/>
        </p:nvPicPr>
        <p:blipFill>
          <a:blip r:embed="rId19"/>
          <a:stretch>
            <a:fillRect/>
          </a:stretch>
        </p:blipFill>
        <p:spPr>
          <a:xfrm>
            <a:off x="10794620" y="3784600"/>
            <a:ext cx="975461" cy="975461"/>
          </a:xfrm>
          <a:prstGeom prst="rect">
            <a:avLst/>
          </a:prstGeom>
        </p:spPr>
      </p:pic>
      <p:pic>
        <p:nvPicPr>
          <p:cNvPr id="28" name="Picture 27">
            <a:extLst>
              <a:ext uri="{FF2B5EF4-FFF2-40B4-BE49-F238E27FC236}">
                <a16:creationId xmlns:a16="http://schemas.microsoft.com/office/drawing/2014/main" id="{1DBBCEA3-FBFE-7002-5FEB-37907DE9E818}"/>
              </a:ext>
            </a:extLst>
          </p:cNvPr>
          <p:cNvPicPr>
            <a:picLocks noChangeAspect="1"/>
          </p:cNvPicPr>
          <p:nvPr/>
        </p:nvPicPr>
        <p:blipFill>
          <a:blip r:embed="rId20"/>
          <a:stretch>
            <a:fillRect/>
          </a:stretch>
        </p:blipFill>
        <p:spPr>
          <a:xfrm>
            <a:off x="1676400" y="51682"/>
            <a:ext cx="1637934" cy="1593226"/>
          </a:xfrm>
          <a:prstGeom prst="rect">
            <a:avLst/>
          </a:prstGeom>
        </p:spPr>
      </p:pic>
    </p:spTree>
    <p:extLst>
      <p:ext uri="{BB962C8B-B14F-4D97-AF65-F5344CB8AC3E}">
        <p14:creationId xmlns:p14="http://schemas.microsoft.com/office/powerpoint/2010/main" val="301772396"/>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subTnLst>
                                    <p:audio>
                                      <p:cMediaNode>
                                        <p:cTn display="0" masterRel="sameClick">
                                          <p:stCondLst>
                                            <p:cond evt="begin" delay="0">
                                              <p:tn val="23"/>
                                            </p:cond>
                                          </p:stCondLst>
                                          <p:endCondLst>
                                            <p:cond evt="onStopAudio" delay="0">
                                              <p:tgtEl>
                                                <p:sldTgt/>
                                              </p:tgtEl>
                                            </p:cond>
                                          </p:endCondLst>
                                        </p:cTn>
                                        <p:tgtEl>
                                          <p:sndTgt r:embed="rId2"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32" presetClass="emph" presetSubtype="0" fill="hold" nodeType="clickEffect">
                                  <p:stCondLst>
                                    <p:cond delay="0"/>
                                  </p:stCondLst>
                                  <p:childTnLst>
                                    <p:animRot by="120000">
                                      <p:cBhvr>
                                        <p:cTn id="31" dur="100" fill="hold">
                                          <p:stCondLst>
                                            <p:cond delay="0"/>
                                          </p:stCondLst>
                                        </p:cTn>
                                        <p:tgtEl>
                                          <p:spTgt spid="28"/>
                                        </p:tgtEl>
                                        <p:attrNameLst>
                                          <p:attrName>r</p:attrName>
                                        </p:attrNameLst>
                                      </p:cBhvr>
                                    </p:animRot>
                                    <p:animRot by="-240000">
                                      <p:cBhvr>
                                        <p:cTn id="32" dur="200" fill="hold">
                                          <p:stCondLst>
                                            <p:cond delay="200"/>
                                          </p:stCondLst>
                                        </p:cTn>
                                        <p:tgtEl>
                                          <p:spTgt spid="28"/>
                                        </p:tgtEl>
                                        <p:attrNameLst>
                                          <p:attrName>r</p:attrName>
                                        </p:attrNameLst>
                                      </p:cBhvr>
                                    </p:animRot>
                                    <p:animRot by="240000">
                                      <p:cBhvr>
                                        <p:cTn id="33" dur="200" fill="hold">
                                          <p:stCondLst>
                                            <p:cond delay="400"/>
                                          </p:stCondLst>
                                        </p:cTn>
                                        <p:tgtEl>
                                          <p:spTgt spid="28"/>
                                        </p:tgtEl>
                                        <p:attrNameLst>
                                          <p:attrName>r</p:attrName>
                                        </p:attrNameLst>
                                      </p:cBhvr>
                                    </p:animRot>
                                    <p:animRot by="-240000">
                                      <p:cBhvr>
                                        <p:cTn id="34" dur="200" fill="hold">
                                          <p:stCondLst>
                                            <p:cond delay="600"/>
                                          </p:stCondLst>
                                        </p:cTn>
                                        <p:tgtEl>
                                          <p:spTgt spid="28"/>
                                        </p:tgtEl>
                                        <p:attrNameLst>
                                          <p:attrName>r</p:attrName>
                                        </p:attrNameLst>
                                      </p:cBhvr>
                                    </p:animRot>
                                    <p:animRot by="120000">
                                      <p:cBhvr>
                                        <p:cTn id="35" dur="200" fill="hold">
                                          <p:stCondLst>
                                            <p:cond delay="800"/>
                                          </p:stCondLst>
                                        </p:cTn>
                                        <p:tgtEl>
                                          <p:spTgt spid="28"/>
                                        </p:tgtEl>
                                        <p:attrNameLst>
                                          <p:attrName>r</p:attrName>
                                        </p:attrNameLst>
                                      </p:cBhvr>
                                    </p:animRo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630">
              <a:defRPr/>
            </a:pPr>
            <a:endParaRPr lang="en-US" sz="1200">
              <a:solidFill>
                <a:prstClr val="white"/>
              </a:solidFill>
              <a:latin typeface="Calibri"/>
            </a:endParaRPr>
          </a:p>
        </p:txBody>
      </p:sp>
      <p:pic>
        <p:nvPicPr>
          <p:cNvPr id="9" name="Picture 8" descr="A cartoon landscape with a house and a river&#10;&#10;Description automatically generated">
            <a:extLst>
              <a:ext uri="{FF2B5EF4-FFF2-40B4-BE49-F238E27FC236}">
                <a16:creationId xmlns:a16="http://schemas.microsoft.com/office/drawing/2014/main" id="{0FD24381-C862-2405-D7BB-37710242A5D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52" b="9494"/>
          <a:stretch/>
        </p:blipFill>
        <p:spPr>
          <a:xfrm>
            <a:off x="13" y="1282"/>
            <a:ext cx="12191987" cy="6856718"/>
          </a:xfrm>
          <a:prstGeom prst="rect">
            <a:avLst/>
          </a:prstGeom>
        </p:spPr>
      </p:pic>
      <p:sp>
        <p:nvSpPr>
          <p:cNvPr id="5" name="Freeform 2">
            <a:extLst>
              <a:ext uri="{FF2B5EF4-FFF2-40B4-BE49-F238E27FC236}">
                <a16:creationId xmlns:a16="http://schemas.microsoft.com/office/drawing/2014/main" id="{EE49E0F6-3165-82F5-3CE9-B9064BC06DD4}"/>
              </a:ext>
            </a:extLst>
          </p:cNvPr>
          <p:cNvSpPr/>
          <p:nvPr/>
        </p:nvSpPr>
        <p:spPr>
          <a:xfrm>
            <a:off x="1981200" y="177800"/>
            <a:ext cx="7640598" cy="3102916"/>
          </a:xfrm>
          <a:custGeom>
            <a:avLst/>
            <a:gdLst/>
            <a:ahLst/>
            <a:cxnLst/>
            <a:rect l="l" t="t" r="r" b="b"/>
            <a:pathLst>
              <a:path w="5094232" h="2082267">
                <a:moveTo>
                  <a:pt x="0" y="0"/>
                </a:moveTo>
                <a:lnTo>
                  <a:pt x="5094232" y="0"/>
                </a:lnTo>
                <a:lnTo>
                  <a:pt x="5094232" y="2082267"/>
                </a:lnTo>
                <a:lnTo>
                  <a:pt x="0" y="20822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vi-VN" sz="1200">
              <a:solidFill>
                <a:prstClr val="black"/>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A9FE3A6-0288-9B52-FE8D-EE66ABF5690B}"/>
                  </a:ext>
                </a:extLst>
              </p:cNvPr>
              <p:cNvSpPr txBox="1"/>
              <p:nvPr/>
            </p:nvSpPr>
            <p:spPr>
              <a:xfrm>
                <a:off x="3200400" y="1600200"/>
                <a:ext cx="6096000" cy="1170192"/>
              </a:xfrm>
              <a:prstGeom prst="rect">
                <a:avLst/>
              </a:prstGeom>
              <a:noFill/>
            </p:spPr>
            <p:txBody>
              <a:bodyPr wrap="square">
                <a:spAutoFit/>
              </a:bodyPr>
              <a:lstStyle/>
              <a:p>
                <a:pPr algn="ctr" defTabSz="609630"/>
                <a:r>
                  <a:rPr lang="en-US" sz="4800" dirty="0">
                    <a:solidFill>
                      <a:srgbClr val="002060"/>
                    </a:solidFill>
                    <a:latin typeface="Cambria" panose="02040503050406030204" pitchFamily="18" charset="0"/>
                    <a:ea typeface="Cambria" panose="02040503050406030204" pitchFamily="18" charset="0"/>
                    <a:cs typeface="Calibri" panose="020F0502020204030204" pitchFamily="34" charset="0"/>
                  </a:rPr>
                  <a:t>Tính: </a:t>
                </a:r>
                <a14:m>
                  <m:oMath xmlns:m="http://schemas.openxmlformats.org/officeDocument/2006/math">
                    <m:f>
                      <m:fPr>
                        <m:ctrlPr>
                          <a:rPr lang="en-US" sz="4800" b="1" i="1"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4800" b="1" i="1"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𝟔</m:t>
                        </m:r>
                      </m:den>
                    </m:f>
                  </m:oMath>
                </a14:m>
                <a:r>
                  <a:rPr lang="en-US" sz="4800" dirty="0">
                    <a:solidFill>
                      <a:srgbClr val="002060"/>
                    </a:solidFill>
                    <a:latin typeface="Cambria" panose="02040503050406030204" pitchFamily="18" charset="0"/>
                    <a:ea typeface="Cambria" panose="02040503050406030204" pitchFamily="18" charset="0"/>
                    <a:cs typeface="Calibri" panose="020F0502020204030204" pitchFamily="34" charset="0"/>
                  </a:rPr>
                  <a:t> - </a:t>
                </a:r>
                <a14:m>
                  <m:oMath xmlns:m="http://schemas.openxmlformats.org/officeDocument/2006/math">
                    <m:f>
                      <m:fPr>
                        <m:ctrlPr>
                          <a:rPr lang="en-US" sz="4800" b="1" i="1">
                            <a:solidFill>
                              <a:srgbClr val="00206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𝟕</m:t>
                        </m:r>
                      </m:num>
                      <m:den>
                        <m:r>
                          <a:rPr lang="en-US" sz="48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𝟏𝟖</m:t>
                        </m:r>
                      </m:den>
                    </m:f>
                  </m:oMath>
                </a14:m>
                <a:r>
                  <a:rPr lang="en-US" sz="4800" dirty="0">
                    <a:solidFill>
                      <a:srgbClr val="002060"/>
                    </a:solidFill>
                    <a:latin typeface="Cambria" panose="02040503050406030204" pitchFamily="18" charset="0"/>
                    <a:ea typeface="Cambria" panose="02040503050406030204" pitchFamily="18" charset="0"/>
                    <a:cs typeface="Calibri" panose="020F0502020204030204" pitchFamily="34" charset="0"/>
                  </a:rPr>
                  <a:t> </a:t>
                </a:r>
                <a:endParaRPr lang="vi-VN" sz="480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7" name="TextBox 6">
                <a:extLst>
                  <a:ext uri="{FF2B5EF4-FFF2-40B4-BE49-F238E27FC236}">
                    <a16:creationId xmlns:a16="http://schemas.microsoft.com/office/drawing/2014/main" id="{AA9FE3A6-0288-9B52-FE8D-EE66ABF5690B}"/>
                  </a:ext>
                </a:extLst>
              </p:cNvPr>
              <p:cNvSpPr txBox="1">
                <a:spLocks noRot="1" noChangeAspect="1" noMove="1" noResize="1" noEditPoints="1" noAdjustHandles="1" noChangeArrowheads="1" noChangeShapeType="1" noTextEdit="1"/>
              </p:cNvSpPr>
              <p:nvPr/>
            </p:nvSpPr>
            <p:spPr>
              <a:xfrm>
                <a:off x="3200400" y="1600200"/>
                <a:ext cx="6096000" cy="1170192"/>
              </a:xfrm>
              <a:prstGeom prst="rect">
                <a:avLst/>
              </a:prstGeom>
              <a:blipFill>
                <a:blip r:embed="rId7"/>
                <a:stretch>
                  <a:fillRect b="-12042"/>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A13860FB-2627-D582-A260-66B908B25C36}"/>
              </a:ext>
            </a:extLst>
          </p:cNvPr>
          <p:cNvPicPr>
            <a:picLocks noChangeAspect="1"/>
          </p:cNvPicPr>
          <p:nvPr/>
        </p:nvPicPr>
        <p:blipFill>
          <a:blip r:embed="rId8"/>
          <a:stretch>
            <a:fillRect/>
          </a:stretch>
        </p:blipFill>
        <p:spPr>
          <a:xfrm>
            <a:off x="10536924" y="166807"/>
            <a:ext cx="686941" cy="681489"/>
          </a:xfrm>
          <a:prstGeom prst="rect">
            <a:avLst/>
          </a:prstGeom>
        </p:spPr>
      </p:pic>
      <p:pic>
        <p:nvPicPr>
          <p:cNvPr id="17" name="Picture 16">
            <a:extLst>
              <a:ext uri="{FF2B5EF4-FFF2-40B4-BE49-F238E27FC236}">
                <a16:creationId xmlns:a16="http://schemas.microsoft.com/office/drawing/2014/main" id="{0E679F27-AA97-7EC4-A544-6F4AA13512FE}"/>
              </a:ext>
            </a:extLst>
          </p:cNvPr>
          <p:cNvPicPr>
            <a:picLocks noChangeAspect="1"/>
          </p:cNvPicPr>
          <p:nvPr/>
        </p:nvPicPr>
        <p:blipFill>
          <a:blip r:embed="rId9"/>
          <a:stretch>
            <a:fillRect/>
          </a:stretch>
        </p:blipFill>
        <p:spPr>
          <a:xfrm>
            <a:off x="11353800" y="177800"/>
            <a:ext cx="686941" cy="686941"/>
          </a:xfrm>
          <a:prstGeom prst="rect">
            <a:avLst/>
          </a:prstGeom>
        </p:spPr>
      </p:pic>
      <p:pic>
        <p:nvPicPr>
          <p:cNvPr id="18" name="Picture 17">
            <a:extLst>
              <a:ext uri="{FF2B5EF4-FFF2-40B4-BE49-F238E27FC236}">
                <a16:creationId xmlns:a16="http://schemas.microsoft.com/office/drawing/2014/main" id="{134D933A-F4DF-A7E2-B2D5-309BF27ACD5B}"/>
              </a:ext>
            </a:extLst>
          </p:cNvPr>
          <p:cNvPicPr>
            <a:picLocks noChangeAspect="1"/>
          </p:cNvPicPr>
          <p:nvPr/>
        </p:nvPicPr>
        <p:blipFill>
          <a:blip r:embed="rId10"/>
          <a:stretch>
            <a:fillRect/>
          </a:stretch>
        </p:blipFill>
        <p:spPr>
          <a:xfrm>
            <a:off x="9730282" y="166807"/>
            <a:ext cx="676706" cy="681489"/>
          </a:xfrm>
          <a:prstGeom prst="rect">
            <a:avLst/>
          </a:prstGeom>
        </p:spPr>
      </p:pic>
      <p:grpSp>
        <p:nvGrpSpPr>
          <p:cNvPr id="23" name="Group 22">
            <a:extLst>
              <a:ext uri="{FF2B5EF4-FFF2-40B4-BE49-F238E27FC236}">
                <a16:creationId xmlns:a16="http://schemas.microsoft.com/office/drawing/2014/main" id="{3B63C011-78B5-F955-F92E-B9F418505963}"/>
              </a:ext>
            </a:extLst>
          </p:cNvPr>
          <p:cNvGrpSpPr/>
          <p:nvPr/>
        </p:nvGrpSpPr>
        <p:grpSpPr>
          <a:xfrm>
            <a:off x="585724" y="3577285"/>
            <a:ext cx="4951476" cy="1204686"/>
            <a:chOff x="878586" y="5365927"/>
            <a:chExt cx="7427214" cy="1807029"/>
          </a:xfrm>
        </p:grpSpPr>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17D62CA8-FDFD-9711-C0E9-A14709C806F9}"/>
                    </a:ext>
                  </a:extLst>
                </p:cNvPr>
                <p:cNvSpPr/>
                <p:nvPr/>
              </p:nvSpPr>
              <p:spPr>
                <a:xfrm>
                  <a:off x="2133600" y="5485425"/>
                  <a:ext cx="6172200" cy="1676400"/>
                </a:xfrm>
                <a:prstGeom prst="roundRect">
                  <a:avLst/>
                </a:prstGeom>
                <a:solidFill>
                  <a:schemeClr val="bg1"/>
                </a:solidFill>
                <a:ln w="76200">
                  <a:solidFill>
                    <a:schemeClr val="accent3">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14:m>
                    <m:oMathPara xmlns:m="http://schemas.openxmlformats.org/officeDocument/2006/math">
                      <m:oMathParaPr>
                        <m:jc m:val="centerGroup"/>
                      </m:oMathParaPr>
                      <m:oMath xmlns:m="http://schemas.openxmlformats.org/officeDocument/2006/math">
                        <m:f>
                          <m:fPr>
                            <m:ctrlPr>
                              <a:rPr lang="en-US" sz="36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𝟗</m:t>
                            </m:r>
                          </m:num>
                          <m:den>
                            <m:r>
                              <a:rPr lang="en-US" sz="36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𝟏𝟖</m:t>
                            </m:r>
                          </m:den>
                        </m:f>
                      </m:oMath>
                    </m:oMathPara>
                  </a14:m>
                  <a:endParaRPr lang="vi-VN" sz="3600" b="1" dirty="0">
                    <a:solidFill>
                      <a:srgbClr val="1F497D"/>
                    </a:solidFill>
                    <a:latin typeface="Arial" panose="020B0604020202020204" pitchFamily="34" charset="0"/>
                  </a:endParaRPr>
                </a:p>
              </p:txBody>
            </p:sp>
          </mc:Choice>
          <mc:Fallback xmlns="">
            <p:sp>
              <p:nvSpPr>
                <p:cNvPr id="8" name="Rectangle: Rounded Corners 7">
                  <a:extLst>
                    <a:ext uri="{FF2B5EF4-FFF2-40B4-BE49-F238E27FC236}">
                      <a16:creationId xmlns:a16="http://schemas.microsoft.com/office/drawing/2014/main" id="{17D62CA8-FDFD-9711-C0E9-A14709C806F9}"/>
                    </a:ext>
                  </a:extLst>
                </p:cNvPr>
                <p:cNvSpPr>
                  <a:spLocks noRot="1" noChangeAspect="1" noMove="1" noResize="1" noEditPoints="1" noAdjustHandles="1" noChangeArrowheads="1" noChangeShapeType="1" noTextEdit="1"/>
                </p:cNvSpPr>
                <p:nvPr/>
              </p:nvSpPr>
              <p:spPr>
                <a:xfrm>
                  <a:off x="2133600" y="5485425"/>
                  <a:ext cx="6172200" cy="1676400"/>
                </a:xfrm>
                <a:prstGeom prst="roundRect">
                  <a:avLst/>
                </a:prstGeom>
                <a:blipFill>
                  <a:blip r:embed="rId11"/>
                  <a:stretch>
                    <a:fillRect/>
                  </a:stretch>
                </a:blipFill>
                <a:ln w="76200">
                  <a:solidFill>
                    <a:schemeClr val="accent3">
                      <a:lumMod val="75000"/>
                    </a:schemeClr>
                  </a:solidFill>
                </a:ln>
                <a:effectLst>
                  <a:outerShdw blurRad="63500" sx="102000" sy="102000" algn="ctr" rotWithShape="0">
                    <a:prstClr val="black">
                      <a:alpha val="40000"/>
                    </a:prstClr>
                  </a:outerShdw>
                </a:effectLst>
              </p:spPr>
              <p:txBody>
                <a:bodyPr/>
                <a:lstStyle/>
                <a:p>
                  <a:r>
                    <a:rPr lang="en-US">
                      <a:noFill/>
                    </a:rPr>
                    <a:t> </a:t>
                  </a:r>
                </a:p>
              </p:txBody>
            </p:sp>
          </mc:Fallback>
        </mc:AlternateContent>
        <p:pic>
          <p:nvPicPr>
            <p:cNvPr id="19" name="Picture 18">
              <a:extLst>
                <a:ext uri="{FF2B5EF4-FFF2-40B4-BE49-F238E27FC236}">
                  <a16:creationId xmlns:a16="http://schemas.microsoft.com/office/drawing/2014/main" id="{FC2BBA88-D8B3-907A-2B8F-94612FF8CFF6}"/>
                </a:ext>
              </a:extLst>
            </p:cNvPr>
            <p:cNvPicPr>
              <a:picLocks noChangeAspect="1"/>
            </p:cNvPicPr>
            <p:nvPr/>
          </p:nvPicPr>
          <p:blipFill>
            <a:blip r:embed="rId12"/>
            <a:stretch>
              <a:fillRect/>
            </a:stretch>
          </p:blipFill>
          <p:spPr>
            <a:xfrm>
              <a:off x="878586" y="5365927"/>
              <a:ext cx="2037600" cy="1807029"/>
            </a:xfrm>
            <a:prstGeom prst="rect">
              <a:avLst/>
            </a:prstGeom>
          </p:spPr>
        </p:pic>
      </p:grpSp>
      <p:grpSp>
        <p:nvGrpSpPr>
          <p:cNvPr id="24" name="Group 23">
            <a:extLst>
              <a:ext uri="{FF2B5EF4-FFF2-40B4-BE49-F238E27FC236}">
                <a16:creationId xmlns:a16="http://schemas.microsoft.com/office/drawing/2014/main" id="{D08FDEB1-23DD-0FCE-2816-FA5790497161}"/>
              </a:ext>
            </a:extLst>
          </p:cNvPr>
          <p:cNvGrpSpPr/>
          <p:nvPr/>
        </p:nvGrpSpPr>
        <p:grpSpPr>
          <a:xfrm>
            <a:off x="6451600" y="3500940"/>
            <a:ext cx="4902200" cy="1273610"/>
            <a:chOff x="9677400" y="5251410"/>
            <a:chExt cx="7353300" cy="1910415"/>
          </a:xfrm>
        </p:grpSpPr>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6311A482-94A0-222A-419E-997EB31BD1B7}"/>
                    </a:ext>
                  </a:extLst>
                </p:cNvPr>
                <p:cNvSpPr/>
                <p:nvPr/>
              </p:nvSpPr>
              <p:spPr>
                <a:xfrm>
                  <a:off x="10858500" y="5378274"/>
                  <a:ext cx="6172200" cy="1676400"/>
                </a:xfrm>
                <a:prstGeom prst="roundRect">
                  <a:avLst/>
                </a:prstGeom>
                <a:solidFill>
                  <a:schemeClr val="bg1"/>
                </a:solidFill>
                <a:ln w="76200">
                  <a:solidFill>
                    <a:schemeClr val="accent3">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14:m>
                    <m:oMathPara xmlns:m="http://schemas.openxmlformats.org/officeDocument/2006/math">
                      <m:oMathParaPr>
                        <m:jc m:val="centerGroup"/>
                      </m:oMathParaPr>
                      <m:oMath xmlns:m="http://schemas.openxmlformats.org/officeDocument/2006/math">
                        <m:f>
                          <m:fPr>
                            <m:ctrlPr>
                              <a:rPr lang="en-US" sz="36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𝟒</m:t>
                            </m:r>
                          </m:num>
                          <m:den>
                            <m:r>
                              <a:rPr lang="en-US" sz="36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𝟗</m:t>
                            </m:r>
                          </m:den>
                        </m:f>
                      </m:oMath>
                    </m:oMathPara>
                  </a14:m>
                  <a:endParaRPr lang="vi-VN" sz="3600" b="1" dirty="0">
                    <a:solidFill>
                      <a:srgbClr val="1F497D"/>
                    </a:solidFill>
                    <a:latin typeface="Arial" panose="020B0604020202020204" pitchFamily="34" charset="0"/>
                  </a:endParaRPr>
                </a:p>
              </p:txBody>
            </p:sp>
          </mc:Choice>
          <mc:Fallback xmlns="">
            <p:sp>
              <p:nvSpPr>
                <p:cNvPr id="13" name="Rectangle: Rounded Corners 12">
                  <a:extLst>
                    <a:ext uri="{FF2B5EF4-FFF2-40B4-BE49-F238E27FC236}">
                      <a16:creationId xmlns:a16="http://schemas.microsoft.com/office/drawing/2014/main" id="{6311A482-94A0-222A-419E-997EB31BD1B7}"/>
                    </a:ext>
                  </a:extLst>
                </p:cNvPr>
                <p:cNvSpPr>
                  <a:spLocks noRot="1" noChangeAspect="1" noMove="1" noResize="1" noEditPoints="1" noAdjustHandles="1" noChangeArrowheads="1" noChangeShapeType="1" noTextEdit="1"/>
                </p:cNvSpPr>
                <p:nvPr/>
              </p:nvSpPr>
              <p:spPr>
                <a:xfrm>
                  <a:off x="10858500" y="5378274"/>
                  <a:ext cx="6172200" cy="1676400"/>
                </a:xfrm>
                <a:prstGeom prst="roundRect">
                  <a:avLst/>
                </a:prstGeom>
                <a:blipFill>
                  <a:blip r:embed="rId13"/>
                  <a:stretch>
                    <a:fillRect/>
                  </a:stretch>
                </a:blipFill>
                <a:ln w="76200">
                  <a:solidFill>
                    <a:schemeClr val="accent3">
                      <a:lumMod val="75000"/>
                    </a:schemeClr>
                  </a:solidFill>
                </a:ln>
                <a:effectLst>
                  <a:outerShdw blurRad="63500" sx="102000" sy="102000" algn="ctr" rotWithShape="0">
                    <a:prstClr val="black">
                      <a:alpha val="40000"/>
                    </a:prstClr>
                  </a:outerShdw>
                </a:effectLst>
              </p:spPr>
              <p:txBody>
                <a:bodyPr/>
                <a:lstStyle/>
                <a:p>
                  <a:r>
                    <a:rPr lang="en-US">
                      <a:noFill/>
                    </a:rPr>
                    <a:t> </a:t>
                  </a:r>
                </a:p>
              </p:txBody>
            </p:sp>
          </mc:Fallback>
        </mc:AlternateContent>
        <p:pic>
          <p:nvPicPr>
            <p:cNvPr id="20" name="Picture 19">
              <a:extLst>
                <a:ext uri="{FF2B5EF4-FFF2-40B4-BE49-F238E27FC236}">
                  <a16:creationId xmlns:a16="http://schemas.microsoft.com/office/drawing/2014/main" id="{C58F3A68-DE7F-3DE4-5E78-08E98F6E5C93}"/>
                </a:ext>
              </a:extLst>
            </p:cNvPr>
            <p:cNvPicPr>
              <a:picLocks noChangeAspect="1"/>
            </p:cNvPicPr>
            <p:nvPr/>
          </p:nvPicPr>
          <p:blipFill>
            <a:blip r:embed="rId14"/>
            <a:stretch>
              <a:fillRect/>
            </a:stretch>
          </p:blipFill>
          <p:spPr>
            <a:xfrm>
              <a:off x="9677400" y="5251410"/>
              <a:ext cx="1803025" cy="1910415"/>
            </a:xfrm>
            <a:prstGeom prst="rect">
              <a:avLst/>
            </a:prstGeom>
          </p:spPr>
        </p:pic>
      </p:grpSp>
      <p:grpSp>
        <p:nvGrpSpPr>
          <p:cNvPr id="25" name="Group 24">
            <a:extLst>
              <a:ext uri="{FF2B5EF4-FFF2-40B4-BE49-F238E27FC236}">
                <a16:creationId xmlns:a16="http://schemas.microsoft.com/office/drawing/2014/main" id="{D47A9313-BDD1-BBBB-1710-5C92B5D45F97}"/>
              </a:ext>
            </a:extLst>
          </p:cNvPr>
          <p:cNvGrpSpPr/>
          <p:nvPr/>
        </p:nvGrpSpPr>
        <p:grpSpPr>
          <a:xfrm>
            <a:off x="754163" y="4996234"/>
            <a:ext cx="4783037" cy="1313945"/>
            <a:chOff x="1131244" y="7494350"/>
            <a:chExt cx="7174556" cy="1970918"/>
          </a:xfrm>
        </p:grpSpPr>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id="{22507910-627F-0184-8B17-925825732FDB}"/>
                    </a:ext>
                  </a:extLst>
                </p:cNvPr>
                <p:cNvSpPr/>
                <p:nvPr/>
              </p:nvSpPr>
              <p:spPr>
                <a:xfrm>
                  <a:off x="2133600" y="7641609"/>
                  <a:ext cx="6172200" cy="1676400"/>
                </a:xfrm>
                <a:prstGeom prst="roundRect">
                  <a:avLst/>
                </a:prstGeom>
                <a:solidFill>
                  <a:schemeClr val="bg1"/>
                </a:solidFill>
                <a:ln w="76200">
                  <a:solidFill>
                    <a:schemeClr val="accent3">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14:m>
                    <m:oMathPara xmlns:m="http://schemas.openxmlformats.org/officeDocument/2006/math">
                      <m:oMathParaPr>
                        <m:jc m:val="centerGroup"/>
                      </m:oMathParaPr>
                      <m:oMath xmlns:m="http://schemas.openxmlformats.org/officeDocument/2006/math">
                        <m:f>
                          <m:fPr>
                            <m:ctrlPr>
                              <a:rPr lang="en-US" sz="36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𝟕</m:t>
                            </m:r>
                          </m:num>
                          <m:den>
                            <m:r>
                              <a:rPr lang="en-US" sz="36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𝟏𝟖</m:t>
                            </m:r>
                          </m:den>
                        </m:f>
                      </m:oMath>
                    </m:oMathPara>
                  </a14:m>
                  <a:endParaRPr lang="vi-VN" sz="3600" b="1" dirty="0">
                    <a:solidFill>
                      <a:srgbClr val="1F497D"/>
                    </a:solidFill>
                    <a:latin typeface="Arial" panose="020B0604020202020204" pitchFamily="34" charset="0"/>
                  </a:endParaRPr>
                </a:p>
              </p:txBody>
            </p:sp>
          </mc:Choice>
          <mc:Fallback xmlns="">
            <p:sp>
              <p:nvSpPr>
                <p:cNvPr id="12" name="Rectangle: Rounded Corners 11">
                  <a:extLst>
                    <a:ext uri="{FF2B5EF4-FFF2-40B4-BE49-F238E27FC236}">
                      <a16:creationId xmlns:a16="http://schemas.microsoft.com/office/drawing/2014/main" id="{22507910-627F-0184-8B17-925825732FDB}"/>
                    </a:ext>
                  </a:extLst>
                </p:cNvPr>
                <p:cNvSpPr>
                  <a:spLocks noRot="1" noChangeAspect="1" noMove="1" noResize="1" noEditPoints="1" noAdjustHandles="1" noChangeArrowheads="1" noChangeShapeType="1" noTextEdit="1"/>
                </p:cNvSpPr>
                <p:nvPr/>
              </p:nvSpPr>
              <p:spPr>
                <a:xfrm>
                  <a:off x="2133600" y="7641609"/>
                  <a:ext cx="6172200" cy="1676400"/>
                </a:xfrm>
                <a:prstGeom prst="roundRect">
                  <a:avLst/>
                </a:prstGeom>
                <a:blipFill>
                  <a:blip r:embed="rId15"/>
                  <a:stretch>
                    <a:fillRect/>
                  </a:stretch>
                </a:blipFill>
                <a:ln w="76200">
                  <a:solidFill>
                    <a:schemeClr val="accent3">
                      <a:lumMod val="75000"/>
                    </a:schemeClr>
                  </a:solidFill>
                </a:ln>
                <a:effectLst>
                  <a:outerShdw blurRad="63500" sx="102000" sy="102000" algn="ctr" rotWithShape="0">
                    <a:prstClr val="black">
                      <a:alpha val="40000"/>
                    </a:prstClr>
                  </a:outerShdw>
                </a:effectLst>
              </p:spPr>
              <p:txBody>
                <a:bodyPr/>
                <a:lstStyle/>
                <a:p>
                  <a:r>
                    <a:rPr lang="en-US">
                      <a:noFill/>
                    </a:rPr>
                    <a:t> </a:t>
                  </a:r>
                </a:p>
              </p:txBody>
            </p:sp>
          </mc:Fallback>
        </mc:AlternateContent>
        <p:pic>
          <p:nvPicPr>
            <p:cNvPr id="21" name="Picture 20">
              <a:extLst>
                <a:ext uri="{FF2B5EF4-FFF2-40B4-BE49-F238E27FC236}">
                  <a16:creationId xmlns:a16="http://schemas.microsoft.com/office/drawing/2014/main" id="{CED15B54-1172-2CBE-9DDA-E6ECFCFB53E9}"/>
                </a:ext>
              </a:extLst>
            </p:cNvPr>
            <p:cNvPicPr>
              <a:picLocks noChangeAspect="1"/>
            </p:cNvPicPr>
            <p:nvPr/>
          </p:nvPicPr>
          <p:blipFill>
            <a:blip r:embed="rId16"/>
            <a:stretch>
              <a:fillRect/>
            </a:stretch>
          </p:blipFill>
          <p:spPr>
            <a:xfrm>
              <a:off x="1131244" y="7494350"/>
              <a:ext cx="1803025" cy="1970918"/>
            </a:xfrm>
            <a:prstGeom prst="rect">
              <a:avLst/>
            </a:prstGeom>
          </p:spPr>
        </p:pic>
      </p:grpSp>
      <p:grpSp>
        <p:nvGrpSpPr>
          <p:cNvPr id="26" name="Group 25">
            <a:extLst>
              <a:ext uri="{FF2B5EF4-FFF2-40B4-BE49-F238E27FC236}">
                <a16:creationId xmlns:a16="http://schemas.microsoft.com/office/drawing/2014/main" id="{D8913803-31A3-81D3-E898-F7E6E1FC82A5}"/>
              </a:ext>
            </a:extLst>
          </p:cNvPr>
          <p:cNvGrpSpPr/>
          <p:nvPr/>
        </p:nvGrpSpPr>
        <p:grpSpPr>
          <a:xfrm>
            <a:off x="6603437" y="5027296"/>
            <a:ext cx="4750363" cy="1251821"/>
            <a:chOff x="9905155" y="7540943"/>
            <a:chExt cx="7125545" cy="1877731"/>
          </a:xfrm>
        </p:grpSpPr>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27BF5A9E-CF4C-23DB-8DE8-02D04F39933F}"/>
                    </a:ext>
                  </a:extLst>
                </p:cNvPr>
                <p:cNvSpPr/>
                <p:nvPr/>
              </p:nvSpPr>
              <p:spPr>
                <a:xfrm>
                  <a:off x="10858500" y="7658100"/>
                  <a:ext cx="6172200" cy="1676400"/>
                </a:xfrm>
                <a:prstGeom prst="roundRect">
                  <a:avLst/>
                </a:prstGeom>
                <a:solidFill>
                  <a:schemeClr val="bg1"/>
                </a:solidFill>
                <a:ln w="76200">
                  <a:solidFill>
                    <a:schemeClr val="accent3">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14:m>
                    <m:oMathPara xmlns:m="http://schemas.openxmlformats.org/officeDocument/2006/math">
                      <m:oMathParaPr>
                        <m:jc m:val="centerGroup"/>
                      </m:oMathParaPr>
                      <m:oMath xmlns:m="http://schemas.openxmlformats.org/officeDocument/2006/math">
                        <m:f>
                          <m:fPr>
                            <m:ctrlPr>
                              <a:rPr lang="en-US" sz="36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𝟓</m:t>
                            </m:r>
                          </m:num>
                          <m:den>
                            <m:r>
                              <a:rPr lang="en-US" sz="36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𝟗</m:t>
                            </m:r>
                          </m:den>
                        </m:f>
                      </m:oMath>
                    </m:oMathPara>
                  </a14:m>
                  <a:endParaRPr lang="vi-VN" sz="3600" b="1" dirty="0">
                    <a:solidFill>
                      <a:srgbClr val="1F497D"/>
                    </a:solidFill>
                    <a:latin typeface="Arial" panose="020B0604020202020204" pitchFamily="34" charset="0"/>
                  </a:endParaRPr>
                </a:p>
              </p:txBody>
            </p:sp>
          </mc:Choice>
          <mc:Fallback xmlns="">
            <p:sp>
              <p:nvSpPr>
                <p:cNvPr id="15" name="Rectangle: Rounded Corners 14">
                  <a:extLst>
                    <a:ext uri="{FF2B5EF4-FFF2-40B4-BE49-F238E27FC236}">
                      <a16:creationId xmlns:a16="http://schemas.microsoft.com/office/drawing/2014/main" id="{27BF5A9E-CF4C-23DB-8DE8-02D04F39933F}"/>
                    </a:ext>
                  </a:extLst>
                </p:cNvPr>
                <p:cNvSpPr>
                  <a:spLocks noRot="1" noChangeAspect="1" noMove="1" noResize="1" noEditPoints="1" noAdjustHandles="1" noChangeArrowheads="1" noChangeShapeType="1" noTextEdit="1"/>
                </p:cNvSpPr>
                <p:nvPr/>
              </p:nvSpPr>
              <p:spPr>
                <a:xfrm>
                  <a:off x="10858500" y="7658100"/>
                  <a:ext cx="6172200" cy="1676400"/>
                </a:xfrm>
                <a:prstGeom prst="roundRect">
                  <a:avLst/>
                </a:prstGeom>
                <a:blipFill>
                  <a:blip r:embed="rId17"/>
                  <a:stretch>
                    <a:fillRect/>
                  </a:stretch>
                </a:blipFill>
                <a:ln w="76200">
                  <a:solidFill>
                    <a:schemeClr val="accent3">
                      <a:lumMod val="75000"/>
                    </a:schemeClr>
                  </a:solidFill>
                </a:ln>
                <a:effectLst>
                  <a:outerShdw blurRad="63500" sx="102000" sy="102000" algn="ctr" rotWithShape="0">
                    <a:prstClr val="black">
                      <a:alpha val="40000"/>
                    </a:prstClr>
                  </a:outerShdw>
                </a:effectLst>
              </p:spPr>
              <p:txBody>
                <a:bodyPr/>
                <a:lstStyle/>
                <a:p>
                  <a:r>
                    <a:rPr lang="en-US">
                      <a:noFill/>
                    </a:rPr>
                    <a:t> </a:t>
                  </a:r>
                </a:p>
              </p:txBody>
            </p:sp>
          </mc:Fallback>
        </mc:AlternateContent>
        <p:pic>
          <p:nvPicPr>
            <p:cNvPr id="22" name="Picture 21">
              <a:extLst>
                <a:ext uri="{FF2B5EF4-FFF2-40B4-BE49-F238E27FC236}">
                  <a16:creationId xmlns:a16="http://schemas.microsoft.com/office/drawing/2014/main" id="{6378D758-742A-50FA-BC1C-DB6B5B767AD3}"/>
                </a:ext>
              </a:extLst>
            </p:cNvPr>
            <p:cNvPicPr>
              <a:picLocks noChangeAspect="1"/>
            </p:cNvPicPr>
            <p:nvPr/>
          </p:nvPicPr>
          <p:blipFill>
            <a:blip r:embed="rId18"/>
            <a:stretch>
              <a:fillRect/>
            </a:stretch>
          </p:blipFill>
          <p:spPr>
            <a:xfrm>
              <a:off x="9905155" y="7540943"/>
              <a:ext cx="1902117" cy="1877731"/>
            </a:xfrm>
            <a:prstGeom prst="rect">
              <a:avLst/>
            </a:prstGeom>
          </p:spPr>
        </p:pic>
      </p:grpSp>
      <p:pic>
        <p:nvPicPr>
          <p:cNvPr id="27" name="Picture 26">
            <a:extLst>
              <a:ext uri="{FF2B5EF4-FFF2-40B4-BE49-F238E27FC236}">
                <a16:creationId xmlns:a16="http://schemas.microsoft.com/office/drawing/2014/main" id="{C761719F-6290-4FE2-1CA9-1B4B20F928D9}"/>
              </a:ext>
            </a:extLst>
          </p:cNvPr>
          <p:cNvPicPr>
            <a:picLocks noChangeAspect="1"/>
          </p:cNvPicPr>
          <p:nvPr/>
        </p:nvPicPr>
        <p:blipFill>
          <a:blip r:embed="rId19"/>
          <a:stretch>
            <a:fillRect/>
          </a:stretch>
        </p:blipFill>
        <p:spPr>
          <a:xfrm>
            <a:off x="10796678" y="3755714"/>
            <a:ext cx="975461" cy="975461"/>
          </a:xfrm>
          <a:prstGeom prst="rect">
            <a:avLst/>
          </a:prstGeom>
        </p:spPr>
      </p:pic>
      <p:pic>
        <p:nvPicPr>
          <p:cNvPr id="2" name="Picture 1">
            <a:extLst>
              <a:ext uri="{FF2B5EF4-FFF2-40B4-BE49-F238E27FC236}">
                <a16:creationId xmlns:a16="http://schemas.microsoft.com/office/drawing/2014/main" id="{0742B524-92B2-DAF6-07F8-002A7A13990B}"/>
              </a:ext>
            </a:extLst>
          </p:cNvPr>
          <p:cNvPicPr>
            <a:picLocks noChangeAspect="1"/>
          </p:cNvPicPr>
          <p:nvPr/>
        </p:nvPicPr>
        <p:blipFill>
          <a:blip r:embed="rId20"/>
          <a:stretch>
            <a:fillRect/>
          </a:stretch>
        </p:blipFill>
        <p:spPr>
          <a:xfrm>
            <a:off x="1751235" y="92388"/>
            <a:ext cx="1637934" cy="1593226"/>
          </a:xfrm>
          <a:prstGeom prst="rect">
            <a:avLst/>
          </a:prstGeom>
        </p:spPr>
      </p:pic>
    </p:spTree>
    <p:extLst>
      <p:ext uri="{BB962C8B-B14F-4D97-AF65-F5344CB8AC3E}">
        <p14:creationId xmlns:p14="http://schemas.microsoft.com/office/powerpoint/2010/main" val="45384188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subTnLst>
                                    <p:audio>
                                      <p:cMediaNode>
                                        <p:cTn display="0" masterRel="sameClick">
                                          <p:stCondLst>
                                            <p:cond evt="begin" delay="0">
                                              <p:tn val="19"/>
                                            </p:cond>
                                          </p:stCondLst>
                                          <p:endCondLst>
                                            <p:cond evt="onStopAudio" delay="0">
                                              <p:tgtEl>
                                                <p:sldTgt/>
                                              </p:tgtEl>
                                            </p:cond>
                                          </p:endCondLst>
                                        </p:cTn>
                                        <p:tgtEl>
                                          <p:sndTgt r:embed="rId2" name="cashreg.wav"/>
                                        </p:tgtEl>
                                      </p:cMediaNode>
                                    </p:audio>
                                  </p:subTnLst>
                                </p:cTn>
                              </p:par>
                            </p:childTnLst>
                          </p:cTn>
                        </p:par>
                      </p:childTnLst>
                    </p:cTn>
                  </p:par>
                  <p:par>
                    <p:cTn id="24" fill="hold">
                      <p:stCondLst>
                        <p:cond delay="indefinite"/>
                      </p:stCondLst>
                      <p:childTnLst>
                        <p:par>
                          <p:cTn id="25" fill="hold">
                            <p:stCondLst>
                              <p:cond delay="0"/>
                            </p:stCondLst>
                            <p:childTnLst>
                              <p:par>
                                <p:cTn id="26" presetID="32" presetClass="emph" presetSubtype="0" fill="hold" nodeType="click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630">
              <a:defRPr/>
            </a:pPr>
            <a:endParaRPr lang="en-US" sz="1200">
              <a:solidFill>
                <a:prstClr val="white"/>
              </a:solidFill>
              <a:latin typeface="Calibri"/>
            </a:endParaRPr>
          </a:p>
        </p:txBody>
      </p:sp>
      <p:pic>
        <p:nvPicPr>
          <p:cNvPr id="9" name="Picture 8" descr="A cartoon landscape with a house and a river&#10;&#10;Description automatically generated">
            <a:extLst>
              <a:ext uri="{FF2B5EF4-FFF2-40B4-BE49-F238E27FC236}">
                <a16:creationId xmlns:a16="http://schemas.microsoft.com/office/drawing/2014/main" id="{0FD24381-C862-2405-D7BB-37710242A5D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52" b="9494"/>
          <a:stretch/>
        </p:blipFill>
        <p:spPr>
          <a:xfrm>
            <a:off x="13" y="1282"/>
            <a:ext cx="12191987" cy="6856718"/>
          </a:xfrm>
          <a:prstGeom prst="rect">
            <a:avLst/>
          </a:prstGeom>
        </p:spPr>
      </p:pic>
      <p:sp>
        <p:nvSpPr>
          <p:cNvPr id="5" name="Freeform 2">
            <a:extLst>
              <a:ext uri="{FF2B5EF4-FFF2-40B4-BE49-F238E27FC236}">
                <a16:creationId xmlns:a16="http://schemas.microsoft.com/office/drawing/2014/main" id="{EE49E0F6-3165-82F5-3CE9-B9064BC06DD4}"/>
              </a:ext>
            </a:extLst>
          </p:cNvPr>
          <p:cNvSpPr/>
          <p:nvPr/>
        </p:nvSpPr>
        <p:spPr>
          <a:xfrm>
            <a:off x="1981200" y="177800"/>
            <a:ext cx="7640598" cy="3102916"/>
          </a:xfrm>
          <a:custGeom>
            <a:avLst/>
            <a:gdLst/>
            <a:ahLst/>
            <a:cxnLst/>
            <a:rect l="l" t="t" r="r" b="b"/>
            <a:pathLst>
              <a:path w="5094232" h="2082267">
                <a:moveTo>
                  <a:pt x="0" y="0"/>
                </a:moveTo>
                <a:lnTo>
                  <a:pt x="5094232" y="0"/>
                </a:lnTo>
                <a:lnTo>
                  <a:pt x="5094232" y="2082267"/>
                </a:lnTo>
                <a:lnTo>
                  <a:pt x="0" y="20822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vi-VN" sz="1200">
              <a:solidFill>
                <a:prstClr val="black"/>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A9FE3A6-0288-9B52-FE8D-EE66ABF5690B}"/>
                  </a:ext>
                </a:extLst>
              </p:cNvPr>
              <p:cNvSpPr txBox="1"/>
              <p:nvPr/>
            </p:nvSpPr>
            <p:spPr>
              <a:xfrm>
                <a:off x="3200400" y="1600200"/>
                <a:ext cx="6096000" cy="1067152"/>
              </a:xfrm>
              <a:prstGeom prst="rect">
                <a:avLst/>
              </a:prstGeom>
              <a:noFill/>
            </p:spPr>
            <p:txBody>
              <a:bodyPr wrap="square">
                <a:spAutoFit/>
              </a:bodyPr>
              <a:lstStyle/>
              <a:p>
                <a:pPr algn="ctr" defTabSz="609630"/>
                <a:r>
                  <a:rPr lang="en-US" sz="4400" dirty="0">
                    <a:solidFill>
                      <a:srgbClr val="002060"/>
                    </a:solidFill>
                    <a:latin typeface="Cambria" panose="02040503050406030204" pitchFamily="18" charset="0"/>
                    <a:ea typeface="Cambria" panose="02040503050406030204" pitchFamily="18" charset="0"/>
                    <a:cs typeface="Calibri" panose="020F0502020204030204" pitchFamily="34" charset="0"/>
                  </a:rPr>
                  <a:t>Tính: </a:t>
                </a:r>
                <a14:m>
                  <m:oMath xmlns:m="http://schemas.openxmlformats.org/officeDocument/2006/math">
                    <m:f>
                      <m:fPr>
                        <m:ctrlPr>
                          <a:rPr lang="en-US" sz="4400" b="1" i="1"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4400" b="1" i="1"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4400" dirty="0">
                    <a:solidFill>
                      <a:srgbClr val="002060"/>
                    </a:solidFill>
                    <a:latin typeface="Cambria" panose="02040503050406030204" pitchFamily="18" charset="0"/>
                    <a:ea typeface="Cambria" panose="02040503050406030204" pitchFamily="18" charset="0"/>
                    <a:cs typeface="Calibri" panose="020F0502020204030204" pitchFamily="34" charset="0"/>
                  </a:rPr>
                  <a:t> + </a:t>
                </a:r>
                <a14:m>
                  <m:oMath xmlns:m="http://schemas.openxmlformats.org/officeDocument/2006/math">
                    <m:f>
                      <m:fPr>
                        <m:ctrlPr>
                          <a:rPr lang="en-US" sz="4400" b="1" i="1">
                            <a:solidFill>
                              <a:srgbClr val="00206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𝟒</m:t>
                        </m:r>
                      </m:num>
                      <m:den>
                        <m:r>
                          <a:rPr lang="en-US" sz="44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4400" dirty="0">
                    <a:solidFill>
                      <a:srgbClr val="002060"/>
                    </a:solidFill>
                    <a:latin typeface="Cambria" panose="02040503050406030204" pitchFamily="18" charset="0"/>
                    <a:ea typeface="Cambria" panose="02040503050406030204" pitchFamily="18" charset="0"/>
                    <a:cs typeface="Calibri" panose="020F0502020204030204" pitchFamily="34" charset="0"/>
                  </a:rPr>
                  <a:t> </a:t>
                </a:r>
                <a:endParaRPr lang="vi-VN" sz="440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7" name="TextBox 6">
                <a:extLst>
                  <a:ext uri="{FF2B5EF4-FFF2-40B4-BE49-F238E27FC236}">
                    <a16:creationId xmlns:a16="http://schemas.microsoft.com/office/drawing/2014/main" id="{AA9FE3A6-0288-9B52-FE8D-EE66ABF5690B}"/>
                  </a:ext>
                </a:extLst>
              </p:cNvPr>
              <p:cNvSpPr txBox="1">
                <a:spLocks noRot="1" noChangeAspect="1" noMove="1" noResize="1" noEditPoints="1" noAdjustHandles="1" noChangeArrowheads="1" noChangeShapeType="1" noTextEdit="1"/>
              </p:cNvSpPr>
              <p:nvPr/>
            </p:nvSpPr>
            <p:spPr>
              <a:xfrm>
                <a:off x="3200400" y="1600200"/>
                <a:ext cx="6096000" cy="1067152"/>
              </a:xfrm>
              <a:prstGeom prst="rect">
                <a:avLst/>
              </a:prstGeom>
              <a:blipFill>
                <a:blip r:embed="rId7"/>
                <a:stretch>
                  <a:fillRect b="-11429"/>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A13860FB-2627-D582-A260-66B908B25C36}"/>
              </a:ext>
            </a:extLst>
          </p:cNvPr>
          <p:cNvPicPr>
            <a:picLocks noChangeAspect="1"/>
          </p:cNvPicPr>
          <p:nvPr/>
        </p:nvPicPr>
        <p:blipFill>
          <a:blip r:embed="rId8"/>
          <a:stretch>
            <a:fillRect/>
          </a:stretch>
        </p:blipFill>
        <p:spPr>
          <a:xfrm>
            <a:off x="10536924" y="166807"/>
            <a:ext cx="686941" cy="681489"/>
          </a:xfrm>
          <a:prstGeom prst="rect">
            <a:avLst/>
          </a:prstGeom>
        </p:spPr>
      </p:pic>
      <p:pic>
        <p:nvPicPr>
          <p:cNvPr id="17" name="Picture 16">
            <a:extLst>
              <a:ext uri="{FF2B5EF4-FFF2-40B4-BE49-F238E27FC236}">
                <a16:creationId xmlns:a16="http://schemas.microsoft.com/office/drawing/2014/main" id="{0E679F27-AA97-7EC4-A544-6F4AA13512FE}"/>
              </a:ext>
            </a:extLst>
          </p:cNvPr>
          <p:cNvPicPr>
            <a:picLocks noChangeAspect="1"/>
          </p:cNvPicPr>
          <p:nvPr/>
        </p:nvPicPr>
        <p:blipFill>
          <a:blip r:embed="rId9"/>
          <a:stretch>
            <a:fillRect/>
          </a:stretch>
        </p:blipFill>
        <p:spPr>
          <a:xfrm>
            <a:off x="11353800" y="177800"/>
            <a:ext cx="686941" cy="686941"/>
          </a:xfrm>
          <a:prstGeom prst="rect">
            <a:avLst/>
          </a:prstGeom>
        </p:spPr>
      </p:pic>
      <p:pic>
        <p:nvPicPr>
          <p:cNvPr id="18" name="Picture 17">
            <a:extLst>
              <a:ext uri="{FF2B5EF4-FFF2-40B4-BE49-F238E27FC236}">
                <a16:creationId xmlns:a16="http://schemas.microsoft.com/office/drawing/2014/main" id="{134D933A-F4DF-A7E2-B2D5-309BF27ACD5B}"/>
              </a:ext>
            </a:extLst>
          </p:cNvPr>
          <p:cNvPicPr>
            <a:picLocks noChangeAspect="1"/>
          </p:cNvPicPr>
          <p:nvPr/>
        </p:nvPicPr>
        <p:blipFill>
          <a:blip r:embed="rId10"/>
          <a:stretch>
            <a:fillRect/>
          </a:stretch>
        </p:blipFill>
        <p:spPr>
          <a:xfrm>
            <a:off x="9730282" y="166807"/>
            <a:ext cx="676706" cy="681489"/>
          </a:xfrm>
          <a:prstGeom prst="rect">
            <a:avLst/>
          </a:prstGeom>
        </p:spPr>
      </p:pic>
      <p:grpSp>
        <p:nvGrpSpPr>
          <p:cNvPr id="23" name="Group 22">
            <a:extLst>
              <a:ext uri="{FF2B5EF4-FFF2-40B4-BE49-F238E27FC236}">
                <a16:creationId xmlns:a16="http://schemas.microsoft.com/office/drawing/2014/main" id="{3B63C011-78B5-F955-F92E-B9F418505963}"/>
              </a:ext>
            </a:extLst>
          </p:cNvPr>
          <p:cNvGrpSpPr/>
          <p:nvPr/>
        </p:nvGrpSpPr>
        <p:grpSpPr>
          <a:xfrm>
            <a:off x="585724" y="3577285"/>
            <a:ext cx="4951476" cy="1204686"/>
            <a:chOff x="878586" y="5365927"/>
            <a:chExt cx="7427214" cy="1807029"/>
          </a:xfrm>
        </p:grpSpPr>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17D62CA8-FDFD-9711-C0E9-A14709C806F9}"/>
                    </a:ext>
                  </a:extLst>
                </p:cNvPr>
                <p:cNvSpPr/>
                <p:nvPr/>
              </p:nvSpPr>
              <p:spPr>
                <a:xfrm>
                  <a:off x="2133600" y="5485425"/>
                  <a:ext cx="6172200" cy="1676400"/>
                </a:xfrm>
                <a:prstGeom prst="roundRect">
                  <a:avLst/>
                </a:prstGeom>
                <a:solidFill>
                  <a:schemeClr val="bg1"/>
                </a:solidFill>
                <a:ln w="76200">
                  <a:solidFill>
                    <a:schemeClr val="accent3">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14:m>
                    <m:oMathPara xmlns:m="http://schemas.openxmlformats.org/officeDocument/2006/math">
                      <m:oMathParaPr>
                        <m:jc m:val="centerGroup"/>
                      </m:oMathParaPr>
                      <m:oMath xmlns:m="http://schemas.openxmlformats.org/officeDocument/2006/math">
                        <m:f>
                          <m:fPr>
                            <m:ctrlPr>
                              <a:rPr lang="en-US" sz="36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𝟏𝟑</m:t>
                            </m:r>
                          </m:num>
                          <m:den>
                            <m:r>
                              <a:rPr lang="en-US" sz="36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𝟏𝟎</m:t>
                            </m:r>
                          </m:den>
                        </m:f>
                      </m:oMath>
                    </m:oMathPara>
                  </a14:m>
                  <a:endParaRPr lang="vi-VN" sz="3600" b="1" dirty="0">
                    <a:solidFill>
                      <a:srgbClr val="1F497D"/>
                    </a:solidFill>
                    <a:latin typeface="Arial" panose="020B0604020202020204" pitchFamily="34" charset="0"/>
                  </a:endParaRPr>
                </a:p>
              </p:txBody>
            </p:sp>
          </mc:Choice>
          <mc:Fallback xmlns="">
            <p:sp>
              <p:nvSpPr>
                <p:cNvPr id="8" name="Rectangle: Rounded Corners 7">
                  <a:extLst>
                    <a:ext uri="{FF2B5EF4-FFF2-40B4-BE49-F238E27FC236}">
                      <a16:creationId xmlns:a16="http://schemas.microsoft.com/office/drawing/2014/main" id="{17D62CA8-FDFD-9711-C0E9-A14709C806F9}"/>
                    </a:ext>
                  </a:extLst>
                </p:cNvPr>
                <p:cNvSpPr>
                  <a:spLocks noRot="1" noChangeAspect="1" noMove="1" noResize="1" noEditPoints="1" noAdjustHandles="1" noChangeArrowheads="1" noChangeShapeType="1" noTextEdit="1"/>
                </p:cNvSpPr>
                <p:nvPr/>
              </p:nvSpPr>
              <p:spPr>
                <a:xfrm>
                  <a:off x="2133600" y="5485425"/>
                  <a:ext cx="6172200" cy="1676400"/>
                </a:xfrm>
                <a:prstGeom prst="roundRect">
                  <a:avLst/>
                </a:prstGeom>
                <a:blipFill>
                  <a:blip r:embed="rId11"/>
                  <a:stretch>
                    <a:fillRect/>
                  </a:stretch>
                </a:blipFill>
                <a:ln w="76200">
                  <a:solidFill>
                    <a:schemeClr val="accent3">
                      <a:lumMod val="75000"/>
                    </a:schemeClr>
                  </a:solidFill>
                </a:ln>
                <a:effectLst>
                  <a:outerShdw blurRad="63500" sx="102000" sy="102000" algn="ctr" rotWithShape="0">
                    <a:prstClr val="black">
                      <a:alpha val="40000"/>
                    </a:prstClr>
                  </a:outerShdw>
                </a:effectLst>
              </p:spPr>
              <p:txBody>
                <a:bodyPr/>
                <a:lstStyle/>
                <a:p>
                  <a:r>
                    <a:rPr lang="en-US">
                      <a:noFill/>
                    </a:rPr>
                    <a:t> </a:t>
                  </a:r>
                </a:p>
              </p:txBody>
            </p:sp>
          </mc:Fallback>
        </mc:AlternateContent>
        <p:pic>
          <p:nvPicPr>
            <p:cNvPr id="19" name="Picture 18">
              <a:extLst>
                <a:ext uri="{FF2B5EF4-FFF2-40B4-BE49-F238E27FC236}">
                  <a16:creationId xmlns:a16="http://schemas.microsoft.com/office/drawing/2014/main" id="{FC2BBA88-D8B3-907A-2B8F-94612FF8CFF6}"/>
                </a:ext>
              </a:extLst>
            </p:cNvPr>
            <p:cNvPicPr>
              <a:picLocks noChangeAspect="1"/>
            </p:cNvPicPr>
            <p:nvPr/>
          </p:nvPicPr>
          <p:blipFill>
            <a:blip r:embed="rId12"/>
            <a:stretch>
              <a:fillRect/>
            </a:stretch>
          </p:blipFill>
          <p:spPr>
            <a:xfrm>
              <a:off x="878586" y="5365927"/>
              <a:ext cx="2037600" cy="1807029"/>
            </a:xfrm>
            <a:prstGeom prst="rect">
              <a:avLst/>
            </a:prstGeom>
          </p:spPr>
        </p:pic>
      </p:grpSp>
      <p:grpSp>
        <p:nvGrpSpPr>
          <p:cNvPr id="24" name="Group 23">
            <a:extLst>
              <a:ext uri="{FF2B5EF4-FFF2-40B4-BE49-F238E27FC236}">
                <a16:creationId xmlns:a16="http://schemas.microsoft.com/office/drawing/2014/main" id="{D08FDEB1-23DD-0FCE-2816-FA5790497161}"/>
              </a:ext>
            </a:extLst>
          </p:cNvPr>
          <p:cNvGrpSpPr/>
          <p:nvPr/>
        </p:nvGrpSpPr>
        <p:grpSpPr>
          <a:xfrm>
            <a:off x="6451600" y="3500940"/>
            <a:ext cx="4902200" cy="1273610"/>
            <a:chOff x="9677400" y="5251410"/>
            <a:chExt cx="7353300" cy="1910415"/>
          </a:xfrm>
        </p:grpSpPr>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6311A482-94A0-222A-419E-997EB31BD1B7}"/>
                    </a:ext>
                  </a:extLst>
                </p:cNvPr>
                <p:cNvSpPr/>
                <p:nvPr/>
              </p:nvSpPr>
              <p:spPr>
                <a:xfrm>
                  <a:off x="10858500" y="5378274"/>
                  <a:ext cx="6172200" cy="1676400"/>
                </a:xfrm>
                <a:prstGeom prst="roundRect">
                  <a:avLst/>
                </a:prstGeom>
                <a:solidFill>
                  <a:schemeClr val="bg1"/>
                </a:solidFill>
                <a:ln w="76200">
                  <a:solidFill>
                    <a:schemeClr val="accent3">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14:m>
                    <m:oMathPara xmlns:m="http://schemas.openxmlformats.org/officeDocument/2006/math">
                      <m:oMathParaPr>
                        <m:jc m:val="centerGroup"/>
                      </m:oMathParaPr>
                      <m:oMath xmlns:m="http://schemas.openxmlformats.org/officeDocument/2006/math">
                        <m:f>
                          <m:fPr>
                            <m:ctrlPr>
                              <a:rPr lang="en-US" sz="36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𝟏𝟒</m:t>
                            </m:r>
                          </m:num>
                          <m:den>
                            <m:r>
                              <a:rPr lang="en-US" sz="36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𝟏𝟎</m:t>
                            </m:r>
                          </m:den>
                        </m:f>
                      </m:oMath>
                    </m:oMathPara>
                  </a14:m>
                  <a:endParaRPr lang="vi-VN" sz="3600" b="1" dirty="0">
                    <a:solidFill>
                      <a:srgbClr val="1F497D"/>
                    </a:solidFill>
                    <a:latin typeface="Arial" panose="020B0604020202020204" pitchFamily="34" charset="0"/>
                  </a:endParaRPr>
                </a:p>
              </p:txBody>
            </p:sp>
          </mc:Choice>
          <mc:Fallback xmlns="">
            <p:sp>
              <p:nvSpPr>
                <p:cNvPr id="13" name="Rectangle: Rounded Corners 12">
                  <a:extLst>
                    <a:ext uri="{FF2B5EF4-FFF2-40B4-BE49-F238E27FC236}">
                      <a16:creationId xmlns:a16="http://schemas.microsoft.com/office/drawing/2014/main" id="{6311A482-94A0-222A-419E-997EB31BD1B7}"/>
                    </a:ext>
                  </a:extLst>
                </p:cNvPr>
                <p:cNvSpPr>
                  <a:spLocks noRot="1" noChangeAspect="1" noMove="1" noResize="1" noEditPoints="1" noAdjustHandles="1" noChangeArrowheads="1" noChangeShapeType="1" noTextEdit="1"/>
                </p:cNvSpPr>
                <p:nvPr/>
              </p:nvSpPr>
              <p:spPr>
                <a:xfrm>
                  <a:off x="10858500" y="5378274"/>
                  <a:ext cx="6172200" cy="1676400"/>
                </a:xfrm>
                <a:prstGeom prst="roundRect">
                  <a:avLst/>
                </a:prstGeom>
                <a:blipFill>
                  <a:blip r:embed="rId13"/>
                  <a:stretch>
                    <a:fillRect/>
                  </a:stretch>
                </a:blipFill>
                <a:ln w="76200">
                  <a:solidFill>
                    <a:schemeClr val="accent3">
                      <a:lumMod val="75000"/>
                    </a:schemeClr>
                  </a:solidFill>
                </a:ln>
                <a:effectLst>
                  <a:outerShdw blurRad="63500" sx="102000" sy="102000" algn="ctr" rotWithShape="0">
                    <a:prstClr val="black">
                      <a:alpha val="40000"/>
                    </a:prstClr>
                  </a:outerShdw>
                </a:effectLst>
              </p:spPr>
              <p:txBody>
                <a:bodyPr/>
                <a:lstStyle/>
                <a:p>
                  <a:r>
                    <a:rPr lang="en-US">
                      <a:noFill/>
                    </a:rPr>
                    <a:t> </a:t>
                  </a:r>
                </a:p>
              </p:txBody>
            </p:sp>
          </mc:Fallback>
        </mc:AlternateContent>
        <p:pic>
          <p:nvPicPr>
            <p:cNvPr id="20" name="Picture 19">
              <a:extLst>
                <a:ext uri="{FF2B5EF4-FFF2-40B4-BE49-F238E27FC236}">
                  <a16:creationId xmlns:a16="http://schemas.microsoft.com/office/drawing/2014/main" id="{C58F3A68-DE7F-3DE4-5E78-08E98F6E5C93}"/>
                </a:ext>
              </a:extLst>
            </p:cNvPr>
            <p:cNvPicPr>
              <a:picLocks noChangeAspect="1"/>
            </p:cNvPicPr>
            <p:nvPr/>
          </p:nvPicPr>
          <p:blipFill>
            <a:blip r:embed="rId14"/>
            <a:stretch>
              <a:fillRect/>
            </a:stretch>
          </p:blipFill>
          <p:spPr>
            <a:xfrm>
              <a:off x="9677400" y="5251410"/>
              <a:ext cx="1803025" cy="1910415"/>
            </a:xfrm>
            <a:prstGeom prst="rect">
              <a:avLst/>
            </a:prstGeom>
          </p:spPr>
        </p:pic>
      </p:grpSp>
      <p:grpSp>
        <p:nvGrpSpPr>
          <p:cNvPr id="25" name="Group 24">
            <a:extLst>
              <a:ext uri="{FF2B5EF4-FFF2-40B4-BE49-F238E27FC236}">
                <a16:creationId xmlns:a16="http://schemas.microsoft.com/office/drawing/2014/main" id="{D47A9313-BDD1-BBBB-1710-5C92B5D45F97}"/>
              </a:ext>
            </a:extLst>
          </p:cNvPr>
          <p:cNvGrpSpPr/>
          <p:nvPr/>
        </p:nvGrpSpPr>
        <p:grpSpPr>
          <a:xfrm>
            <a:off x="754163" y="4996234"/>
            <a:ext cx="4783037" cy="1313945"/>
            <a:chOff x="1131244" y="7494350"/>
            <a:chExt cx="7174556" cy="1970918"/>
          </a:xfrm>
        </p:grpSpPr>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id="{22507910-627F-0184-8B17-925825732FDB}"/>
                    </a:ext>
                  </a:extLst>
                </p:cNvPr>
                <p:cNvSpPr/>
                <p:nvPr/>
              </p:nvSpPr>
              <p:spPr>
                <a:xfrm>
                  <a:off x="2133600" y="7641609"/>
                  <a:ext cx="6172200" cy="1676400"/>
                </a:xfrm>
                <a:prstGeom prst="roundRect">
                  <a:avLst/>
                </a:prstGeom>
                <a:solidFill>
                  <a:schemeClr val="bg1"/>
                </a:solidFill>
                <a:ln w="76200">
                  <a:solidFill>
                    <a:schemeClr val="accent3">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𝟗</m:t>
                            </m:r>
                          </m:num>
                          <m:den>
                            <m:r>
                              <a:rPr lang="en-US" sz="32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𝟏𝟎</m:t>
                            </m:r>
                          </m:den>
                        </m:f>
                      </m:oMath>
                    </m:oMathPara>
                  </a14:m>
                  <a:endParaRPr lang="vi-VN" sz="3200" b="1" dirty="0">
                    <a:solidFill>
                      <a:srgbClr val="1F497D"/>
                    </a:solidFill>
                    <a:latin typeface="Arial" panose="020B0604020202020204" pitchFamily="34" charset="0"/>
                  </a:endParaRPr>
                </a:p>
              </p:txBody>
            </p:sp>
          </mc:Choice>
          <mc:Fallback xmlns="">
            <p:sp>
              <p:nvSpPr>
                <p:cNvPr id="12" name="Rectangle: Rounded Corners 11">
                  <a:extLst>
                    <a:ext uri="{FF2B5EF4-FFF2-40B4-BE49-F238E27FC236}">
                      <a16:creationId xmlns:a16="http://schemas.microsoft.com/office/drawing/2014/main" id="{22507910-627F-0184-8B17-925825732FDB}"/>
                    </a:ext>
                  </a:extLst>
                </p:cNvPr>
                <p:cNvSpPr>
                  <a:spLocks noRot="1" noChangeAspect="1" noMove="1" noResize="1" noEditPoints="1" noAdjustHandles="1" noChangeArrowheads="1" noChangeShapeType="1" noTextEdit="1"/>
                </p:cNvSpPr>
                <p:nvPr/>
              </p:nvSpPr>
              <p:spPr>
                <a:xfrm>
                  <a:off x="2133600" y="7641609"/>
                  <a:ext cx="6172200" cy="1676400"/>
                </a:xfrm>
                <a:prstGeom prst="roundRect">
                  <a:avLst/>
                </a:prstGeom>
                <a:blipFill>
                  <a:blip r:embed="rId15"/>
                  <a:stretch>
                    <a:fillRect/>
                  </a:stretch>
                </a:blipFill>
                <a:ln w="76200">
                  <a:solidFill>
                    <a:schemeClr val="accent3">
                      <a:lumMod val="75000"/>
                    </a:schemeClr>
                  </a:solidFill>
                </a:ln>
                <a:effectLst>
                  <a:outerShdw blurRad="63500" sx="102000" sy="102000" algn="ctr" rotWithShape="0">
                    <a:prstClr val="black">
                      <a:alpha val="40000"/>
                    </a:prstClr>
                  </a:outerShdw>
                </a:effectLst>
              </p:spPr>
              <p:txBody>
                <a:bodyPr/>
                <a:lstStyle/>
                <a:p>
                  <a:r>
                    <a:rPr lang="en-US">
                      <a:noFill/>
                    </a:rPr>
                    <a:t> </a:t>
                  </a:r>
                </a:p>
              </p:txBody>
            </p:sp>
          </mc:Fallback>
        </mc:AlternateContent>
        <p:pic>
          <p:nvPicPr>
            <p:cNvPr id="21" name="Picture 20">
              <a:extLst>
                <a:ext uri="{FF2B5EF4-FFF2-40B4-BE49-F238E27FC236}">
                  <a16:creationId xmlns:a16="http://schemas.microsoft.com/office/drawing/2014/main" id="{CED15B54-1172-2CBE-9DDA-E6ECFCFB53E9}"/>
                </a:ext>
              </a:extLst>
            </p:cNvPr>
            <p:cNvPicPr>
              <a:picLocks noChangeAspect="1"/>
            </p:cNvPicPr>
            <p:nvPr/>
          </p:nvPicPr>
          <p:blipFill>
            <a:blip r:embed="rId16"/>
            <a:stretch>
              <a:fillRect/>
            </a:stretch>
          </p:blipFill>
          <p:spPr>
            <a:xfrm>
              <a:off x="1131244" y="7494350"/>
              <a:ext cx="1803025" cy="1970918"/>
            </a:xfrm>
            <a:prstGeom prst="rect">
              <a:avLst/>
            </a:prstGeom>
          </p:spPr>
        </p:pic>
      </p:grpSp>
      <p:grpSp>
        <p:nvGrpSpPr>
          <p:cNvPr id="26" name="Group 25">
            <a:extLst>
              <a:ext uri="{FF2B5EF4-FFF2-40B4-BE49-F238E27FC236}">
                <a16:creationId xmlns:a16="http://schemas.microsoft.com/office/drawing/2014/main" id="{D8913803-31A3-81D3-E898-F7E6E1FC82A5}"/>
              </a:ext>
            </a:extLst>
          </p:cNvPr>
          <p:cNvGrpSpPr/>
          <p:nvPr/>
        </p:nvGrpSpPr>
        <p:grpSpPr>
          <a:xfrm>
            <a:off x="6603437" y="5027296"/>
            <a:ext cx="4750363" cy="1251821"/>
            <a:chOff x="9905155" y="7540943"/>
            <a:chExt cx="7125545" cy="1877731"/>
          </a:xfrm>
        </p:grpSpPr>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27BF5A9E-CF4C-23DB-8DE8-02D04F39933F}"/>
                    </a:ext>
                  </a:extLst>
                </p:cNvPr>
                <p:cNvSpPr/>
                <p:nvPr/>
              </p:nvSpPr>
              <p:spPr>
                <a:xfrm>
                  <a:off x="10858500" y="7658100"/>
                  <a:ext cx="6172200" cy="1676400"/>
                </a:xfrm>
                <a:prstGeom prst="roundRect">
                  <a:avLst/>
                </a:prstGeom>
                <a:solidFill>
                  <a:schemeClr val="bg1"/>
                </a:solidFill>
                <a:ln w="76200">
                  <a:solidFill>
                    <a:schemeClr val="accent3">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14:m>
                    <m:oMathPara xmlns:m="http://schemas.openxmlformats.org/officeDocument/2006/math">
                      <m:oMathParaPr>
                        <m:jc m:val="centerGroup"/>
                      </m:oMathParaPr>
                      <m:oMath xmlns:m="http://schemas.openxmlformats.org/officeDocument/2006/math">
                        <m:f>
                          <m:fPr>
                            <m:ctrlPr>
                              <a:rPr lang="en-US" sz="36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𝟓</m:t>
                            </m:r>
                          </m:num>
                          <m:den>
                            <m:r>
                              <a:rPr lang="en-US" sz="3600" b="1" i="1"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𝟏𝟎</m:t>
                            </m:r>
                          </m:den>
                        </m:f>
                      </m:oMath>
                    </m:oMathPara>
                  </a14:m>
                  <a:endParaRPr lang="vi-VN" sz="3600" b="1" dirty="0">
                    <a:solidFill>
                      <a:srgbClr val="1F497D"/>
                    </a:solidFill>
                    <a:latin typeface="Arial" panose="020B0604020202020204" pitchFamily="34" charset="0"/>
                  </a:endParaRPr>
                </a:p>
              </p:txBody>
            </p:sp>
          </mc:Choice>
          <mc:Fallback xmlns="">
            <p:sp>
              <p:nvSpPr>
                <p:cNvPr id="15" name="Rectangle: Rounded Corners 14">
                  <a:extLst>
                    <a:ext uri="{FF2B5EF4-FFF2-40B4-BE49-F238E27FC236}">
                      <a16:creationId xmlns:a16="http://schemas.microsoft.com/office/drawing/2014/main" id="{27BF5A9E-CF4C-23DB-8DE8-02D04F39933F}"/>
                    </a:ext>
                  </a:extLst>
                </p:cNvPr>
                <p:cNvSpPr>
                  <a:spLocks noRot="1" noChangeAspect="1" noMove="1" noResize="1" noEditPoints="1" noAdjustHandles="1" noChangeArrowheads="1" noChangeShapeType="1" noTextEdit="1"/>
                </p:cNvSpPr>
                <p:nvPr/>
              </p:nvSpPr>
              <p:spPr>
                <a:xfrm>
                  <a:off x="10858500" y="7658100"/>
                  <a:ext cx="6172200" cy="1676400"/>
                </a:xfrm>
                <a:prstGeom prst="roundRect">
                  <a:avLst/>
                </a:prstGeom>
                <a:blipFill>
                  <a:blip r:embed="rId17"/>
                  <a:stretch>
                    <a:fillRect/>
                  </a:stretch>
                </a:blipFill>
                <a:ln w="76200">
                  <a:solidFill>
                    <a:schemeClr val="accent3">
                      <a:lumMod val="75000"/>
                    </a:schemeClr>
                  </a:solidFill>
                </a:ln>
                <a:effectLst>
                  <a:outerShdw blurRad="63500" sx="102000" sy="102000" algn="ctr" rotWithShape="0">
                    <a:prstClr val="black">
                      <a:alpha val="40000"/>
                    </a:prstClr>
                  </a:outerShdw>
                </a:effectLst>
              </p:spPr>
              <p:txBody>
                <a:bodyPr/>
                <a:lstStyle/>
                <a:p>
                  <a:r>
                    <a:rPr lang="en-US">
                      <a:noFill/>
                    </a:rPr>
                    <a:t> </a:t>
                  </a:r>
                </a:p>
              </p:txBody>
            </p:sp>
          </mc:Fallback>
        </mc:AlternateContent>
        <p:pic>
          <p:nvPicPr>
            <p:cNvPr id="22" name="Picture 21">
              <a:extLst>
                <a:ext uri="{FF2B5EF4-FFF2-40B4-BE49-F238E27FC236}">
                  <a16:creationId xmlns:a16="http://schemas.microsoft.com/office/drawing/2014/main" id="{6378D758-742A-50FA-BC1C-DB6B5B767AD3}"/>
                </a:ext>
              </a:extLst>
            </p:cNvPr>
            <p:cNvPicPr>
              <a:picLocks noChangeAspect="1"/>
            </p:cNvPicPr>
            <p:nvPr/>
          </p:nvPicPr>
          <p:blipFill>
            <a:blip r:embed="rId18"/>
            <a:stretch>
              <a:fillRect/>
            </a:stretch>
          </p:blipFill>
          <p:spPr>
            <a:xfrm>
              <a:off x="9905155" y="7540943"/>
              <a:ext cx="1902117" cy="1877731"/>
            </a:xfrm>
            <a:prstGeom prst="rect">
              <a:avLst/>
            </a:prstGeom>
          </p:spPr>
        </p:pic>
      </p:grpSp>
      <p:pic>
        <p:nvPicPr>
          <p:cNvPr id="27" name="Picture 26">
            <a:extLst>
              <a:ext uri="{FF2B5EF4-FFF2-40B4-BE49-F238E27FC236}">
                <a16:creationId xmlns:a16="http://schemas.microsoft.com/office/drawing/2014/main" id="{C761719F-6290-4FE2-1CA9-1B4B20F928D9}"/>
              </a:ext>
            </a:extLst>
          </p:cNvPr>
          <p:cNvPicPr>
            <a:picLocks noChangeAspect="1"/>
          </p:cNvPicPr>
          <p:nvPr/>
        </p:nvPicPr>
        <p:blipFill>
          <a:blip r:embed="rId19"/>
          <a:stretch>
            <a:fillRect/>
          </a:stretch>
        </p:blipFill>
        <p:spPr>
          <a:xfrm>
            <a:off x="4980078" y="3848176"/>
            <a:ext cx="975461" cy="975461"/>
          </a:xfrm>
          <a:prstGeom prst="rect">
            <a:avLst/>
          </a:prstGeom>
        </p:spPr>
      </p:pic>
      <p:pic>
        <p:nvPicPr>
          <p:cNvPr id="2" name="Picture 1">
            <a:extLst>
              <a:ext uri="{FF2B5EF4-FFF2-40B4-BE49-F238E27FC236}">
                <a16:creationId xmlns:a16="http://schemas.microsoft.com/office/drawing/2014/main" id="{526BB810-A74B-74F2-CA80-A31D0ABB6926}"/>
              </a:ext>
            </a:extLst>
          </p:cNvPr>
          <p:cNvPicPr>
            <a:picLocks noChangeAspect="1"/>
          </p:cNvPicPr>
          <p:nvPr/>
        </p:nvPicPr>
        <p:blipFill>
          <a:blip r:embed="rId20"/>
          <a:stretch>
            <a:fillRect/>
          </a:stretch>
        </p:blipFill>
        <p:spPr>
          <a:xfrm>
            <a:off x="1561711" y="51682"/>
            <a:ext cx="1637934" cy="1593226"/>
          </a:xfrm>
          <a:prstGeom prst="rect">
            <a:avLst/>
          </a:prstGeom>
        </p:spPr>
      </p:pic>
    </p:spTree>
    <p:extLst>
      <p:ext uri="{BB962C8B-B14F-4D97-AF65-F5344CB8AC3E}">
        <p14:creationId xmlns:p14="http://schemas.microsoft.com/office/powerpoint/2010/main" val="3460691476"/>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subTnLst>
                                    <p:audio>
                                      <p:cMediaNode>
                                        <p:cTn display="0" masterRel="sameClick">
                                          <p:stCondLst>
                                            <p:cond evt="begin" delay="0">
                                              <p:tn val="19"/>
                                            </p:cond>
                                          </p:stCondLst>
                                          <p:endCondLst>
                                            <p:cond evt="onStopAudio" delay="0">
                                              <p:tgtEl>
                                                <p:sldTgt/>
                                              </p:tgtEl>
                                            </p:cond>
                                          </p:endCondLst>
                                        </p:cTn>
                                        <p:tgtEl>
                                          <p:sndTgt r:embed="rId2" name="cashreg.wav"/>
                                        </p:tgtEl>
                                      </p:cMediaNode>
                                    </p:audio>
                                  </p:subTnLst>
                                </p:cTn>
                              </p:par>
                            </p:childTnLst>
                          </p:cTn>
                        </p:par>
                      </p:childTnLst>
                    </p:cTn>
                  </p:par>
                  <p:par>
                    <p:cTn id="24" fill="hold">
                      <p:stCondLst>
                        <p:cond delay="indefinite"/>
                      </p:stCondLst>
                      <p:childTnLst>
                        <p:par>
                          <p:cTn id="25" fill="hold">
                            <p:stCondLst>
                              <p:cond delay="0"/>
                            </p:stCondLst>
                            <p:childTnLst>
                              <p:par>
                                <p:cTn id="26" presetID="32" presetClass="emph" presetSubtype="0" fill="hold" nodeType="click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186D-3B81-0A69-058D-5A1ED30160F5}"/>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02CC57C9-0957-0886-DB46-090FE1B1288C}"/>
              </a:ext>
            </a:extLst>
          </p:cNvPr>
          <p:cNvSpPr>
            <a:spLocks noGrp="1"/>
          </p:cNvSpPr>
          <p:nvPr>
            <p:ph type="subTitle" idx="1"/>
          </p:nvPr>
        </p:nvSpPr>
        <p:spPr/>
        <p:txBody>
          <a:bodyPr/>
          <a:lstStyle/>
          <a:p>
            <a:endParaRPr lang="vi-VN"/>
          </a:p>
        </p:txBody>
      </p:sp>
      <p:pic>
        <p:nvPicPr>
          <p:cNvPr id="5" name="Picture 4" descr="A group of kids camping in the woods&#10;&#10;Description automatically generated">
            <a:extLst>
              <a:ext uri="{FF2B5EF4-FFF2-40B4-BE49-F238E27FC236}">
                <a16:creationId xmlns:a16="http://schemas.microsoft.com/office/drawing/2014/main" id="{7DEAD16D-4E43-1809-1E22-4DD36A774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EE0F3760-65EA-CC4A-2B4C-6AF04A8F8ADF}"/>
              </a:ext>
            </a:extLst>
          </p:cNvPr>
          <p:cNvPicPr>
            <a:picLocks noChangeAspect="1"/>
          </p:cNvPicPr>
          <p:nvPr/>
        </p:nvPicPr>
        <p:blipFill>
          <a:blip r:embed="rId3"/>
          <a:stretch>
            <a:fillRect/>
          </a:stretch>
        </p:blipFill>
        <p:spPr>
          <a:xfrm>
            <a:off x="967856" y="513303"/>
            <a:ext cx="2353260" cy="1542422"/>
          </a:xfrm>
          <a:prstGeom prst="rect">
            <a:avLst/>
          </a:prstGeom>
        </p:spPr>
      </p:pic>
      <p:pic>
        <p:nvPicPr>
          <p:cNvPr id="14" name="Picture 13">
            <a:extLst>
              <a:ext uri="{FF2B5EF4-FFF2-40B4-BE49-F238E27FC236}">
                <a16:creationId xmlns:a16="http://schemas.microsoft.com/office/drawing/2014/main" id="{1BA5D763-11A3-573E-C6B6-219E72CDF6CF}"/>
              </a:ext>
            </a:extLst>
          </p:cNvPr>
          <p:cNvPicPr>
            <a:picLocks noChangeAspect="1"/>
          </p:cNvPicPr>
          <p:nvPr/>
        </p:nvPicPr>
        <p:blipFill>
          <a:blip r:embed="rId4"/>
          <a:stretch>
            <a:fillRect/>
          </a:stretch>
        </p:blipFill>
        <p:spPr>
          <a:xfrm>
            <a:off x="1948541" y="1627525"/>
            <a:ext cx="9299341" cy="5510914"/>
          </a:xfrm>
          <a:prstGeom prst="rect">
            <a:avLst/>
          </a:prstGeom>
        </p:spPr>
      </p:pic>
      <p:pic>
        <p:nvPicPr>
          <p:cNvPr id="17" name="Picture 16">
            <a:extLst>
              <a:ext uri="{FF2B5EF4-FFF2-40B4-BE49-F238E27FC236}">
                <a16:creationId xmlns:a16="http://schemas.microsoft.com/office/drawing/2014/main" id="{53F1EB08-745D-467C-DC16-39D1A224F4D5}"/>
              </a:ext>
            </a:extLst>
          </p:cNvPr>
          <p:cNvPicPr>
            <a:picLocks noChangeAspect="1"/>
          </p:cNvPicPr>
          <p:nvPr/>
        </p:nvPicPr>
        <p:blipFill>
          <a:blip r:embed="rId5"/>
          <a:stretch>
            <a:fillRect/>
          </a:stretch>
        </p:blipFill>
        <p:spPr>
          <a:xfrm>
            <a:off x="5049979" y="5281692"/>
            <a:ext cx="2810500" cy="1280271"/>
          </a:xfrm>
          <a:prstGeom prst="rect">
            <a:avLst/>
          </a:prstGeom>
        </p:spPr>
      </p:pic>
    </p:spTree>
    <p:extLst>
      <p:ext uri="{BB962C8B-B14F-4D97-AF65-F5344CB8AC3E}">
        <p14:creationId xmlns:p14="http://schemas.microsoft.com/office/powerpoint/2010/main" val="2247007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Content Placeholder 4" descr="A cartoon of kids standing in front of a green board&#10;&#10;Description automatically generated">
            <a:extLst>
              <a:ext uri="{FF2B5EF4-FFF2-40B4-BE49-F238E27FC236}">
                <a16:creationId xmlns:a16="http://schemas.microsoft.com/office/drawing/2014/main" id="{3C2142C2-2B29-341C-2D72-13C5AFC4E51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697" b="7049"/>
          <a:stretch/>
        </p:blipFill>
        <p:spPr>
          <a:xfrm>
            <a:off x="20" y="1282"/>
            <a:ext cx="12191980" cy="6856718"/>
          </a:xfrm>
          <a:prstGeom prst="rect">
            <a:avLst/>
          </a:prstGeom>
        </p:spPr>
      </p:pic>
      <p:pic>
        <p:nvPicPr>
          <p:cNvPr id="2" name="Picture 1">
            <a:extLst>
              <a:ext uri="{FF2B5EF4-FFF2-40B4-BE49-F238E27FC236}">
                <a16:creationId xmlns:a16="http://schemas.microsoft.com/office/drawing/2014/main" id="{4273ED03-8E77-0C12-6BA7-BAD29225F525}"/>
              </a:ext>
            </a:extLst>
          </p:cNvPr>
          <p:cNvPicPr>
            <a:picLocks noChangeAspect="1"/>
          </p:cNvPicPr>
          <p:nvPr/>
        </p:nvPicPr>
        <p:blipFill>
          <a:blip r:embed="rId3"/>
          <a:stretch>
            <a:fillRect/>
          </a:stretch>
        </p:blipFill>
        <p:spPr>
          <a:xfrm>
            <a:off x="2036346" y="558861"/>
            <a:ext cx="8618275" cy="2263820"/>
          </a:xfrm>
          <a:prstGeom prst="rect">
            <a:avLst/>
          </a:prstGeom>
        </p:spPr>
      </p:pic>
    </p:spTree>
    <p:extLst>
      <p:ext uri="{BB962C8B-B14F-4D97-AF65-F5344CB8AC3E}">
        <p14:creationId xmlns:p14="http://schemas.microsoft.com/office/powerpoint/2010/main" val="9363334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kids camping in the woods&#10;&#10;Description automatically generated">
            <a:extLst>
              <a:ext uri="{FF2B5EF4-FFF2-40B4-BE49-F238E27FC236}">
                <a16:creationId xmlns:a16="http://schemas.microsoft.com/office/drawing/2014/main" id="{7DEAD16D-4E43-1809-1E22-4DD36A774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Top Corners Rounded 3">
            <a:extLst>
              <a:ext uri="{FF2B5EF4-FFF2-40B4-BE49-F238E27FC236}">
                <a16:creationId xmlns:a16="http://schemas.microsoft.com/office/drawing/2014/main" id="{9F595ECF-F5CD-E940-3274-DC31A0432D29}"/>
              </a:ext>
            </a:extLst>
          </p:cNvPr>
          <p:cNvSpPr/>
          <p:nvPr/>
        </p:nvSpPr>
        <p:spPr>
          <a:xfrm>
            <a:off x="374904" y="261257"/>
            <a:ext cx="11512296" cy="6194407"/>
          </a:xfrm>
          <a:prstGeom prst="round2SameRect">
            <a:avLst/>
          </a:prstGeom>
          <a:solidFill>
            <a:schemeClr val="bg1"/>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 name="Picture 2">
            <a:extLst>
              <a:ext uri="{FF2B5EF4-FFF2-40B4-BE49-F238E27FC236}">
                <a16:creationId xmlns:a16="http://schemas.microsoft.com/office/drawing/2014/main" id="{99992D21-A05F-0BA1-32AB-1B41F09AAB36}"/>
              </a:ext>
            </a:extLst>
          </p:cNvPr>
          <p:cNvPicPr>
            <a:picLocks noChangeAspect="1"/>
          </p:cNvPicPr>
          <p:nvPr/>
        </p:nvPicPr>
        <p:blipFill>
          <a:blip r:embed="rId3"/>
          <a:stretch>
            <a:fillRect/>
          </a:stretch>
        </p:blipFill>
        <p:spPr>
          <a:xfrm>
            <a:off x="798740" y="541564"/>
            <a:ext cx="899432" cy="976526"/>
          </a:xfrm>
          <a:prstGeom prst="rect">
            <a:avLst/>
          </a:prstGeom>
        </p:spPr>
      </p:pic>
      <p:sp>
        <p:nvSpPr>
          <p:cNvPr id="6" name="TextBox 5">
            <a:extLst>
              <a:ext uri="{FF2B5EF4-FFF2-40B4-BE49-F238E27FC236}">
                <a16:creationId xmlns:a16="http://schemas.microsoft.com/office/drawing/2014/main" id="{3ED206D9-550C-2EAD-3B0E-E1F8A02BDB55}"/>
              </a:ext>
            </a:extLst>
          </p:cNvPr>
          <p:cNvSpPr txBox="1"/>
          <p:nvPr/>
        </p:nvSpPr>
        <p:spPr>
          <a:xfrm>
            <a:off x="1839686" y="359229"/>
            <a:ext cx="9525000" cy="1815882"/>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a) Chị Mai trộn bột mì và đường để làm bánh theo công thức 5 phần bột, 2 phần đường. Biết rằng khối lượng bột và đường sau khi trộn là 420 g. Hỏi chị Mai đã trộn bao nhiêu gam bột, bao nhiêu gam đường?</a:t>
            </a:r>
            <a:endParaRPr lang="en-US" sz="2800" dirty="0">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ECC499C6-5A6B-663F-AE38-12BBF3E2E2D7}"/>
              </a:ext>
            </a:extLst>
          </p:cNvPr>
          <p:cNvPicPr>
            <a:picLocks noChangeAspect="1"/>
          </p:cNvPicPr>
          <p:nvPr/>
        </p:nvPicPr>
        <p:blipFill>
          <a:blip r:embed="rId4"/>
          <a:stretch>
            <a:fillRect/>
          </a:stretch>
        </p:blipFill>
        <p:spPr>
          <a:xfrm>
            <a:off x="3154136" y="2319337"/>
            <a:ext cx="6098722" cy="3896406"/>
          </a:xfrm>
          <a:prstGeom prst="rect">
            <a:avLst/>
          </a:prstGeom>
        </p:spPr>
      </p:pic>
    </p:spTree>
    <p:extLst>
      <p:ext uri="{BB962C8B-B14F-4D97-AF65-F5344CB8AC3E}">
        <p14:creationId xmlns:p14="http://schemas.microsoft.com/office/powerpoint/2010/main" val="33353097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kids camping in the woods&#10;&#10;Description automatically generated">
            <a:extLst>
              <a:ext uri="{FF2B5EF4-FFF2-40B4-BE49-F238E27FC236}">
                <a16:creationId xmlns:a16="http://schemas.microsoft.com/office/drawing/2014/main" id="{7DEAD16D-4E43-1809-1E22-4DD36A774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Top Corners Rounded 3">
            <a:extLst>
              <a:ext uri="{FF2B5EF4-FFF2-40B4-BE49-F238E27FC236}">
                <a16:creationId xmlns:a16="http://schemas.microsoft.com/office/drawing/2014/main" id="{9F595ECF-F5CD-E940-3274-DC31A0432D29}"/>
              </a:ext>
            </a:extLst>
          </p:cNvPr>
          <p:cNvSpPr/>
          <p:nvPr/>
        </p:nvSpPr>
        <p:spPr>
          <a:xfrm>
            <a:off x="374904" y="348343"/>
            <a:ext cx="11384280" cy="6281057"/>
          </a:xfrm>
          <a:prstGeom prst="round2SameRect">
            <a:avLst/>
          </a:prstGeom>
          <a:solidFill>
            <a:schemeClr val="bg1"/>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a:extLst>
              <a:ext uri="{FF2B5EF4-FFF2-40B4-BE49-F238E27FC236}">
                <a16:creationId xmlns:a16="http://schemas.microsoft.com/office/drawing/2014/main" id="{3DD51467-7887-1D79-244E-CAD4C1C281C8}"/>
              </a:ext>
            </a:extLst>
          </p:cNvPr>
          <p:cNvSpPr txBox="1"/>
          <p:nvPr/>
        </p:nvSpPr>
        <p:spPr>
          <a:xfrm>
            <a:off x="1436914" y="391887"/>
            <a:ext cx="8044543" cy="1077218"/>
          </a:xfrm>
          <a:prstGeom prst="rect">
            <a:avLst/>
          </a:prstGeom>
          <a:noFill/>
        </p:spPr>
        <p:txBody>
          <a:bodyPr wrap="square" rtlCol="0">
            <a:spAutoFit/>
          </a:bodyPr>
          <a:lstStyle/>
          <a:p>
            <a:pPr marL="0" marR="0" algn="ctr">
              <a:spcBef>
                <a:spcPts val="0"/>
              </a:spcBef>
              <a:spcAft>
                <a:spcPts val="0"/>
              </a:spcAft>
            </a:pPr>
            <a:r>
              <a:rPr lang="vi-VN" sz="32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 giải</a:t>
            </a:r>
            <a:r>
              <a:rPr lang="en-US" sz="32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spcBef>
                <a:spcPts val="0"/>
              </a:spcBef>
              <a:spcAft>
                <a:spcPts val="0"/>
              </a:spcAft>
            </a:pPr>
            <a:r>
              <a:rPr lang="vi-VN"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Ta có sơ đồ:</a:t>
            </a:r>
            <a:endParaRPr lang="en-US" sz="3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C71E5C5-6F30-C9CE-384A-50E81467F1E2}"/>
              </a:ext>
            </a:extLst>
          </p:cNvPr>
          <p:cNvPicPr>
            <a:picLocks noChangeAspect="1"/>
          </p:cNvPicPr>
          <p:nvPr/>
        </p:nvPicPr>
        <p:blipFill>
          <a:blip r:embed="rId3"/>
          <a:stretch>
            <a:fillRect/>
          </a:stretch>
        </p:blipFill>
        <p:spPr>
          <a:xfrm>
            <a:off x="2766332" y="1343161"/>
            <a:ext cx="6970831" cy="1334725"/>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7ACF317-BC62-AD93-1D81-BDD2071B22C4}"/>
                  </a:ext>
                </a:extLst>
              </p:cNvPr>
              <p:cNvSpPr txBox="1"/>
              <p:nvPr/>
            </p:nvSpPr>
            <p:spPr>
              <a:xfrm>
                <a:off x="1164771" y="2612571"/>
                <a:ext cx="9677400" cy="4092211"/>
              </a:xfrm>
              <a:prstGeom prst="rect">
                <a:avLst/>
              </a:prstGeom>
              <a:noFill/>
            </p:spPr>
            <p:txBody>
              <a:bodyPr wrap="square" rtlCol="0">
                <a:spAutoFit/>
              </a:bodyPr>
              <a:lstStyle/>
              <a:p>
                <a:pPr marL="0" marR="0" algn="ctr">
                  <a:lnSpc>
                    <a:spcPct val="150000"/>
                  </a:lnSpc>
                  <a:spcBef>
                    <a:spcPts val="0"/>
                  </a:spcBef>
                  <a:spcAft>
                    <a:spcPts val="0"/>
                  </a:spcAft>
                </a:pPr>
                <a:r>
                  <a:rPr lang="en-US" sz="2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Tổng </a:t>
                </a:r>
                <a:r>
                  <a:rPr lang="en-US" sz="2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phần</a:t>
                </a:r>
                <a:r>
                  <a:rPr lang="en-US" sz="2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bằng</a:t>
                </a:r>
                <a:r>
                  <a:rPr lang="en-US" sz="2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nhau</a:t>
                </a:r>
                <a:r>
                  <a:rPr lang="en-US" sz="2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50000"/>
                  </a:lnSpc>
                  <a:spcBef>
                    <a:spcPts val="0"/>
                  </a:spcBef>
                  <a:spcAft>
                    <a:spcPts val="0"/>
                  </a:spcAft>
                </a:pPr>
                <a:r>
                  <a:rPr lang="en-US" sz="2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5 + 2 = 7 (</a:t>
                </a:r>
                <a:r>
                  <a:rPr lang="en-US" sz="2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phần</a:t>
                </a:r>
                <a:r>
                  <a:rPr lang="en-US" sz="2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50000"/>
                  </a:lnSpc>
                  <a:spcBef>
                    <a:spcPts val="0"/>
                  </a:spcBef>
                  <a:spcAft>
                    <a:spcPts val="0"/>
                  </a:spcAft>
                </a:pPr>
                <a:r>
                  <a:rPr lang="en-US" sz="2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Khối</a:t>
                </a:r>
                <a:r>
                  <a:rPr lang="en-US" sz="2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lượng</a:t>
                </a:r>
                <a:r>
                  <a:rPr lang="en-US" sz="2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bột</a:t>
                </a:r>
                <a:r>
                  <a:rPr lang="en-US" sz="2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chị</a:t>
                </a:r>
                <a:r>
                  <a:rPr lang="en-US" sz="2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Mai </a:t>
                </a:r>
                <a:r>
                  <a:rPr lang="en-US" sz="2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2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trộn</a:t>
                </a:r>
                <a:r>
                  <a:rPr lang="en-US" sz="2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50000"/>
                  </a:lnSpc>
                  <a:spcBef>
                    <a:spcPts val="0"/>
                  </a:spcBef>
                  <a:spcAft>
                    <a:spcPts val="0"/>
                  </a:spcAft>
                </a:pPr>
                <a:r>
                  <a:rPr lang="en-US" sz="2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420 : 7 </a:t>
                </a:r>
                <a14:m>
                  <m:oMath xmlns:m="http://schemas.openxmlformats.org/officeDocument/2006/math">
                    <m:r>
                      <a:rPr lang="en-US" sz="22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5 = 300 (g)</a:t>
                </a:r>
                <a:endParaRPr lang="en-US" sz="2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50000"/>
                  </a:lnSpc>
                  <a:spcBef>
                    <a:spcPts val="0"/>
                  </a:spcBef>
                  <a:spcAft>
                    <a:spcPts val="0"/>
                  </a:spcAft>
                </a:pPr>
                <a:r>
                  <a:rPr lang="en-US" sz="2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Khối</a:t>
                </a:r>
                <a:r>
                  <a:rPr lang="en-US" sz="2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lượng</a:t>
                </a:r>
                <a:r>
                  <a:rPr lang="en-US" sz="2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đường</a:t>
                </a:r>
                <a:r>
                  <a:rPr lang="en-US" sz="2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chị</a:t>
                </a:r>
                <a:r>
                  <a:rPr lang="en-US" sz="2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Mai </a:t>
                </a:r>
                <a:r>
                  <a:rPr lang="en-US" sz="2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2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trộn</a:t>
                </a:r>
                <a:r>
                  <a:rPr lang="en-US" sz="2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50000"/>
                  </a:lnSpc>
                  <a:spcBef>
                    <a:spcPts val="0"/>
                  </a:spcBef>
                  <a:spcAft>
                    <a:spcPts val="0"/>
                  </a:spcAft>
                </a:pPr>
                <a:r>
                  <a:rPr lang="en-US" sz="2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420 – 300 = 120 (g)</a:t>
                </a:r>
                <a:endParaRPr lang="en-US" sz="2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50000"/>
                  </a:lnSpc>
                  <a:spcBef>
                    <a:spcPts val="0"/>
                  </a:spcBef>
                  <a:spcAft>
                    <a:spcPts val="0"/>
                  </a:spcAft>
                </a:pPr>
                <a:r>
                  <a:rPr lang="en-US" sz="2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200" i="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Bột</a:t>
                </a:r>
                <a:r>
                  <a:rPr lang="en-US" sz="2200"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r>
                  <a:rPr lang="en-US" sz="2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300g</a:t>
                </a:r>
                <a:endParaRPr lang="en-US" sz="2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50000"/>
                  </a:lnSpc>
                  <a:spcBef>
                    <a:spcPts val="0"/>
                  </a:spcBef>
                  <a:spcAft>
                    <a:spcPts val="0"/>
                  </a:spcAft>
                </a:pPr>
                <a:r>
                  <a:rPr lang="en-US" sz="2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Đường</a:t>
                </a:r>
                <a:r>
                  <a:rPr lang="en-US" sz="2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120g</a:t>
                </a:r>
                <a:endParaRPr lang="en-US" sz="2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97ACF317-BC62-AD93-1D81-BDD2071B22C4}"/>
                  </a:ext>
                </a:extLst>
              </p:cNvPr>
              <p:cNvSpPr txBox="1">
                <a:spLocks noRot="1" noChangeAspect="1" noMove="1" noResize="1" noEditPoints="1" noAdjustHandles="1" noChangeArrowheads="1" noChangeShapeType="1" noTextEdit="1"/>
              </p:cNvSpPr>
              <p:nvPr/>
            </p:nvSpPr>
            <p:spPr>
              <a:xfrm>
                <a:off x="1164771" y="2612571"/>
                <a:ext cx="9677400" cy="4092211"/>
              </a:xfrm>
              <a:prstGeom prst="rect">
                <a:avLst/>
              </a:prstGeom>
              <a:blipFill>
                <a:blip r:embed="rId4"/>
                <a:stretch>
                  <a:fillRect b="-1937"/>
                </a:stretch>
              </a:blipFill>
            </p:spPr>
            <p:txBody>
              <a:bodyPr/>
              <a:lstStyle/>
              <a:p>
                <a:r>
                  <a:rPr lang="en-US">
                    <a:noFill/>
                  </a:rPr>
                  <a:t> </a:t>
                </a:r>
              </a:p>
            </p:txBody>
          </p:sp>
        </mc:Fallback>
      </mc:AlternateContent>
    </p:spTree>
    <p:extLst>
      <p:ext uri="{BB962C8B-B14F-4D97-AF65-F5344CB8AC3E}">
        <p14:creationId xmlns:p14="http://schemas.microsoft.com/office/powerpoint/2010/main" val="2165116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kids camping in the woods&#10;&#10;Description automatically generated">
            <a:extLst>
              <a:ext uri="{FF2B5EF4-FFF2-40B4-BE49-F238E27FC236}">
                <a16:creationId xmlns:a16="http://schemas.microsoft.com/office/drawing/2014/main" id="{7DEAD16D-4E43-1809-1E22-4DD36A774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Top Corners Rounded 3">
            <a:extLst>
              <a:ext uri="{FF2B5EF4-FFF2-40B4-BE49-F238E27FC236}">
                <a16:creationId xmlns:a16="http://schemas.microsoft.com/office/drawing/2014/main" id="{9F595ECF-F5CD-E940-3274-DC31A0432D29}"/>
              </a:ext>
            </a:extLst>
          </p:cNvPr>
          <p:cNvSpPr/>
          <p:nvPr/>
        </p:nvSpPr>
        <p:spPr>
          <a:xfrm>
            <a:off x="374904" y="261257"/>
            <a:ext cx="11512296" cy="6194407"/>
          </a:xfrm>
          <a:prstGeom prst="round2SameRect">
            <a:avLst/>
          </a:prstGeom>
          <a:solidFill>
            <a:schemeClr val="bg1"/>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99992D21-A05F-0BA1-32AB-1B41F09AAB36}"/>
              </a:ext>
            </a:extLst>
          </p:cNvPr>
          <p:cNvPicPr>
            <a:picLocks noChangeAspect="1"/>
          </p:cNvPicPr>
          <p:nvPr/>
        </p:nvPicPr>
        <p:blipFill>
          <a:blip r:embed="rId3"/>
          <a:stretch>
            <a:fillRect/>
          </a:stretch>
        </p:blipFill>
        <p:spPr>
          <a:xfrm>
            <a:off x="798740" y="541564"/>
            <a:ext cx="899432" cy="976526"/>
          </a:xfrm>
          <a:prstGeom prst="rect">
            <a:avLst/>
          </a:prstGeom>
        </p:spPr>
      </p:pic>
      <p:sp>
        <p:nvSpPr>
          <p:cNvPr id="6" name="TextBox 5">
            <a:extLst>
              <a:ext uri="{FF2B5EF4-FFF2-40B4-BE49-F238E27FC236}">
                <a16:creationId xmlns:a16="http://schemas.microsoft.com/office/drawing/2014/main" id="{3ED206D9-550C-2EAD-3B0E-E1F8A02BDB55}"/>
              </a:ext>
            </a:extLst>
          </p:cNvPr>
          <p:cNvSpPr txBox="1"/>
          <p:nvPr/>
        </p:nvSpPr>
        <p:spPr>
          <a:xfrm>
            <a:off x="1785257" y="609600"/>
            <a:ext cx="9525000" cy="3046988"/>
          </a:xfrm>
          <a:prstGeom prst="rect">
            <a:avLst/>
          </a:prstGeom>
          <a:noFill/>
        </p:spPr>
        <p:txBody>
          <a:bodyPr wrap="square" rtlCol="0">
            <a:spAutoFit/>
          </a:bodyPr>
          <a:lstStyle/>
          <a:p>
            <a:pPr lvl="0" algn="just"/>
            <a:r>
              <a:rPr lang="vi-VN" sz="3200" dirty="0">
                <a:solidFill>
                  <a:srgbClr val="000000"/>
                </a:solidFill>
                <a:latin typeface="Cambria" panose="02040503050406030204" pitchFamily="18" charset="0"/>
                <a:ea typeface="Cambria" panose="02040503050406030204" pitchFamily="18" charset="0"/>
              </a:rPr>
              <a:t>b) Tổng số lượt khách tham quan vườn bách thú trong tuần thứ nhất và tuần thứ hai là 240 lượt. Do thời tiết không thuận lợi nên số lượt khách tham quan vườn bách thú trong tuần thứ hai giảm đi 3 lần so với tuần thứ nhất. Tính số lượt khách tham quan trong từng tuần.</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295623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TotalTime>
  <Words>533</Words>
  <Application>Microsoft Office PowerPoint</Application>
  <PresentationFormat>Widescreen</PresentationFormat>
  <Paragraphs>50</Paragraphs>
  <Slides>14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Aptos</vt:lpstr>
      <vt:lpstr>Aptos Display</vt:lpstr>
      <vt:lpstr>Arial</vt:lpstr>
      <vt:lpstr>Calibri</vt:lpstr>
      <vt:lpstr>Cambria</vt:lpstr>
      <vt:lpstr>Cambria Math</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hien tran 0353095025</cp:lastModifiedBy>
  <cp:revision>17</cp:revision>
  <dcterms:created xsi:type="dcterms:W3CDTF">2024-07-15T04:42:25Z</dcterms:created>
  <dcterms:modified xsi:type="dcterms:W3CDTF">2024-10-07T03:32:07Z</dcterms:modified>
</cp:coreProperties>
</file>