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258" r:id="rId3"/>
    <p:sldId id="284" r:id="rId4"/>
    <p:sldId id="259" r:id="rId5"/>
    <p:sldId id="260" r:id="rId6"/>
    <p:sldId id="261" r:id="rId7"/>
    <p:sldId id="262" r:id="rId8"/>
    <p:sldId id="267" r:id="rId9"/>
    <p:sldId id="266" r:id="rId10"/>
    <p:sldId id="268" r:id="rId11"/>
    <p:sldId id="269" r:id="rId12"/>
    <p:sldId id="270" r:id="rId13"/>
    <p:sldId id="286" r:id="rId14"/>
    <p:sldId id="287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88" r:id="rId23"/>
    <p:sldId id="279" r:id="rId24"/>
    <p:sldId id="285" r:id="rId25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99"/>
    <a:srgbClr val="247676"/>
    <a:srgbClr val="FF7C80"/>
    <a:srgbClr val="FFE69A"/>
    <a:srgbClr val="FAB4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22" autoAdjust="0"/>
  </p:normalViewPr>
  <p:slideViewPr>
    <p:cSldViewPr>
      <p:cViewPr>
        <p:scale>
          <a:sx n="28" d="100"/>
          <a:sy n="28" d="100"/>
        </p:scale>
        <p:origin x="1860" y="6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7F3B1-B0A5-46D0-9151-B0B9026F57E7}" type="datetimeFigureOut">
              <a:rPr lang="vi-VN" smtClean="0"/>
              <a:t>07/10/2024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76B4C9-742A-4D40-ABFD-AFB56C50666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83860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3.png"/><Relationship Id="rId7" Type="http://schemas.openxmlformats.org/officeDocument/2006/relationships/image" Target="../media/image1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9.gif"/><Relationship Id="rId4" Type="http://schemas.openxmlformats.org/officeDocument/2006/relationships/image" Target="../media/image2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44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15.png"/><Relationship Id="rId3" Type="http://schemas.openxmlformats.org/officeDocument/2006/relationships/image" Target="../media/image21.jpg"/><Relationship Id="rId7" Type="http://schemas.openxmlformats.org/officeDocument/2006/relationships/image" Target="../media/image33.png"/><Relationship Id="rId12" Type="http://schemas.openxmlformats.org/officeDocument/2006/relationships/image" Target="../media/image20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gif"/><Relationship Id="rId11" Type="http://schemas.openxmlformats.org/officeDocument/2006/relationships/image" Target="../media/image49.svg"/><Relationship Id="rId5" Type="http://schemas.openxmlformats.org/officeDocument/2006/relationships/image" Target="../media/image28.svg"/><Relationship Id="rId15" Type="http://schemas.openxmlformats.org/officeDocument/2006/relationships/image" Target="../media/image17.png"/><Relationship Id="rId10" Type="http://schemas.openxmlformats.org/officeDocument/2006/relationships/image" Target="../media/image39.png"/><Relationship Id="rId4" Type="http://schemas.openxmlformats.org/officeDocument/2006/relationships/image" Target="../media/image23.png"/><Relationship Id="rId9" Type="http://schemas.openxmlformats.org/officeDocument/2006/relationships/image" Target="../media/image38.png"/><Relationship Id="rId1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0.jpeg"/><Relationship Id="rId7" Type="http://schemas.openxmlformats.org/officeDocument/2006/relationships/image" Target="../media/image15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2.png"/><Relationship Id="rId4" Type="http://schemas.openxmlformats.org/officeDocument/2006/relationships/image" Target="../media/image9.gif"/><Relationship Id="rId9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5.wav"/><Relationship Id="rId7" Type="http://schemas.openxmlformats.org/officeDocument/2006/relationships/image" Target="../media/image26.svg"/><Relationship Id="rId12" Type="http://schemas.openxmlformats.org/officeDocument/2006/relationships/image" Target="../media/image17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16.png"/><Relationship Id="rId5" Type="http://schemas.openxmlformats.org/officeDocument/2006/relationships/image" Target="../media/image9.gif"/><Relationship Id="rId10" Type="http://schemas.openxmlformats.org/officeDocument/2006/relationships/image" Target="../media/image15.png"/><Relationship Id="rId4" Type="http://schemas.openxmlformats.org/officeDocument/2006/relationships/image" Target="../media/image40.jpeg"/><Relationship Id="rId9" Type="http://schemas.openxmlformats.org/officeDocument/2006/relationships/image" Target="../media/image20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9.gif"/><Relationship Id="rId7" Type="http://schemas.openxmlformats.org/officeDocument/2006/relationships/image" Target="../media/image16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26.sv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5.wav"/><Relationship Id="rId7" Type="http://schemas.openxmlformats.org/officeDocument/2006/relationships/image" Target="../media/image26.svg"/><Relationship Id="rId12" Type="http://schemas.openxmlformats.org/officeDocument/2006/relationships/image" Target="../media/image17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16.png"/><Relationship Id="rId5" Type="http://schemas.openxmlformats.org/officeDocument/2006/relationships/image" Target="../media/image9.gif"/><Relationship Id="rId10" Type="http://schemas.openxmlformats.org/officeDocument/2006/relationships/image" Target="../media/image15.png"/><Relationship Id="rId4" Type="http://schemas.openxmlformats.org/officeDocument/2006/relationships/image" Target="../media/image47.jpeg"/><Relationship Id="rId9" Type="http://schemas.openxmlformats.org/officeDocument/2006/relationships/image" Target="../media/image20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jpeg"/><Relationship Id="rId7" Type="http://schemas.openxmlformats.org/officeDocument/2006/relationships/image" Target="../media/image1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4.png"/><Relationship Id="rId4" Type="http://schemas.openxmlformats.org/officeDocument/2006/relationships/image" Target="../media/image9.gif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gif"/><Relationship Id="rId3" Type="http://schemas.openxmlformats.org/officeDocument/2006/relationships/audio" Target="../media/audio5.wav"/><Relationship Id="rId7" Type="http://schemas.openxmlformats.org/officeDocument/2006/relationships/image" Target="../media/image16.svg"/><Relationship Id="rId12" Type="http://schemas.openxmlformats.org/officeDocument/2006/relationships/image" Target="../media/image22.sv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9.gif"/><Relationship Id="rId10" Type="http://schemas.openxmlformats.org/officeDocument/2006/relationships/image" Target="../media/image17.png"/><Relationship Id="rId4" Type="http://schemas.openxmlformats.org/officeDocument/2006/relationships/image" Target="../media/image13.jpe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1.jpg"/><Relationship Id="rId7" Type="http://schemas.openxmlformats.org/officeDocument/2006/relationships/image" Target="../media/image15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2.png"/><Relationship Id="rId4" Type="http://schemas.openxmlformats.org/officeDocument/2006/relationships/image" Target="../media/image9.gif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kids in a classroom&#10;&#10;Description automatically generated">
            <a:extLst>
              <a:ext uri="{FF2B5EF4-FFF2-40B4-BE49-F238E27FC236}">
                <a16:creationId xmlns:a16="http://schemas.microsoft.com/office/drawing/2014/main" id="{A668B528-8383-632C-B92C-48ACC21FE4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34" b="7075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BCE123-D4C0-B73F-4075-60E98AC7AA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1104900"/>
            <a:ext cx="15175695" cy="377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98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toon of a hut with a rug and pots&#10;&#10;Description automatically generated">
            <a:extLst>
              <a:ext uri="{FF2B5EF4-FFF2-40B4-BE49-F238E27FC236}">
                <a16:creationId xmlns:a16="http://schemas.microsoft.com/office/drawing/2014/main" id="{C034B5D0-E869-301A-40AC-A53AFCF95F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26" b="16835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395C4C63-9CE3-ED25-DCB6-A5514D531352}"/>
              </a:ext>
            </a:extLst>
          </p:cNvPr>
          <p:cNvSpPr/>
          <p:nvPr/>
        </p:nvSpPr>
        <p:spPr>
          <a:xfrm>
            <a:off x="2057400" y="2324100"/>
            <a:ext cx="9067800" cy="7960977"/>
          </a:xfrm>
          <a:custGeom>
            <a:avLst/>
            <a:gdLst/>
            <a:ahLst/>
            <a:cxnLst/>
            <a:rect l="l" t="t" r="r" b="b"/>
            <a:pathLst>
              <a:path w="6554856" h="6554856">
                <a:moveTo>
                  <a:pt x="0" y="0"/>
                </a:moveTo>
                <a:lnTo>
                  <a:pt x="6554856" y="0"/>
                </a:lnTo>
                <a:lnTo>
                  <a:pt x="6554856" y="6554856"/>
                </a:lnTo>
                <a:lnTo>
                  <a:pt x="0" y="65548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6C1A65E-7044-770D-2978-79FA73B8F12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12192000" y="2857500"/>
            <a:ext cx="3335189" cy="7579977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760B47CE-4E38-AE1F-BAAC-FF5F13C6D635}"/>
              </a:ext>
            </a:extLst>
          </p:cNvPr>
          <p:cNvSpPr/>
          <p:nvPr/>
        </p:nvSpPr>
        <p:spPr>
          <a:xfrm>
            <a:off x="4615770" y="6667500"/>
            <a:ext cx="7565420" cy="2957631"/>
          </a:xfrm>
          <a:prstGeom prst="wedgeRoundRectCallout">
            <a:avLst>
              <a:gd name="adj1" fmla="val 55655"/>
              <a:gd name="adj2" fmla="val -60621"/>
              <a:gd name="adj3" fmla="val 16667"/>
            </a:avLst>
          </a:prstGeom>
          <a:solidFill>
            <a:schemeClr val="bg1"/>
          </a:solidFill>
          <a:ln w="57150">
            <a:solidFill>
              <a:schemeClr val="tx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i="1" dirty="0" err="1">
                <a:solidFill>
                  <a:srgbClr val="1F497D"/>
                </a:solidFill>
                <a:latin typeface="Calibri"/>
              </a:rPr>
              <a:t>Để</a:t>
            </a:r>
            <a:r>
              <a:rPr lang="en-GB" sz="4400" i="1" dirty="0">
                <a:solidFill>
                  <a:srgbClr val="1F497D"/>
                </a:solidFill>
                <a:latin typeface="Calibri"/>
              </a:rPr>
              <a:t> </a:t>
            </a:r>
            <a:r>
              <a:rPr lang="en-GB" sz="4400" i="1" dirty="0" err="1">
                <a:solidFill>
                  <a:srgbClr val="1F497D"/>
                </a:solidFill>
                <a:latin typeface="Calibri"/>
              </a:rPr>
              <a:t>nhận</a:t>
            </a:r>
            <a:r>
              <a:rPr lang="en-GB" sz="4400" i="1" dirty="0">
                <a:solidFill>
                  <a:srgbClr val="1F497D"/>
                </a:solidFill>
                <a:latin typeface="Calibri"/>
              </a:rPr>
              <a:t> </a:t>
            </a:r>
            <a:r>
              <a:rPr lang="en-GB" sz="4400" i="1" dirty="0" err="1">
                <a:solidFill>
                  <a:srgbClr val="1F497D"/>
                </a:solidFill>
                <a:latin typeface="Calibri"/>
              </a:rPr>
              <a:t>được</a:t>
            </a:r>
            <a:r>
              <a:rPr lang="en-GB" sz="4400" i="1" dirty="0">
                <a:solidFill>
                  <a:srgbClr val="1F497D"/>
                </a:solidFill>
                <a:latin typeface="Calibri"/>
              </a:rPr>
              <a:t> </a:t>
            </a:r>
            <a:r>
              <a:rPr lang="en-GB" sz="4400" i="1" dirty="0" err="1">
                <a:solidFill>
                  <a:srgbClr val="1F497D"/>
                </a:solidFill>
                <a:latin typeface="Calibri"/>
              </a:rPr>
              <a:t>những</a:t>
            </a:r>
            <a:r>
              <a:rPr lang="en-GB" sz="4400" i="1" dirty="0">
                <a:solidFill>
                  <a:srgbClr val="1F497D"/>
                </a:solidFill>
                <a:latin typeface="Calibri"/>
              </a:rPr>
              <a:t> </a:t>
            </a:r>
            <a:r>
              <a:rPr lang="en-GB" sz="4400" i="1" dirty="0" err="1">
                <a:solidFill>
                  <a:srgbClr val="1F497D"/>
                </a:solidFill>
                <a:latin typeface="Calibri"/>
              </a:rPr>
              <a:t>chiếc</a:t>
            </a:r>
            <a:r>
              <a:rPr lang="en-GB" sz="4400" i="1" dirty="0">
                <a:solidFill>
                  <a:srgbClr val="1F497D"/>
                </a:solidFill>
                <a:latin typeface="Calibri"/>
              </a:rPr>
              <a:t> bánh </a:t>
            </a:r>
            <a:r>
              <a:rPr lang="en-GB" sz="4400" i="1" dirty="0" err="1">
                <a:solidFill>
                  <a:srgbClr val="1F497D"/>
                </a:solidFill>
                <a:latin typeface="Calibri"/>
              </a:rPr>
              <a:t>mì</a:t>
            </a:r>
            <a:r>
              <a:rPr lang="en-GB" sz="4400" i="1" dirty="0">
                <a:solidFill>
                  <a:srgbClr val="1F497D"/>
                </a:solidFill>
                <a:latin typeface="Calibri"/>
              </a:rPr>
              <a:t> </a:t>
            </a:r>
            <a:r>
              <a:rPr lang="en-GB" sz="4400" i="1" dirty="0" err="1">
                <a:solidFill>
                  <a:srgbClr val="1F497D"/>
                </a:solidFill>
                <a:latin typeface="Calibri"/>
              </a:rPr>
              <a:t>đã</a:t>
            </a:r>
            <a:r>
              <a:rPr lang="en-GB" sz="4400" i="1" dirty="0">
                <a:solidFill>
                  <a:srgbClr val="1F497D"/>
                </a:solidFill>
                <a:latin typeface="Calibri"/>
              </a:rPr>
              <a:t> </a:t>
            </a:r>
            <a:r>
              <a:rPr lang="en-GB" sz="4400" i="1" dirty="0" err="1">
                <a:solidFill>
                  <a:srgbClr val="1F497D"/>
                </a:solidFill>
                <a:latin typeface="Calibri"/>
              </a:rPr>
              <a:t>nướng</a:t>
            </a:r>
            <a:r>
              <a:rPr lang="en-GB" sz="4400" i="1" dirty="0">
                <a:solidFill>
                  <a:srgbClr val="1F497D"/>
                </a:solidFill>
                <a:latin typeface="Calibri"/>
              </a:rPr>
              <a:t> </a:t>
            </a:r>
            <a:r>
              <a:rPr lang="en-GB" sz="4400" i="1" dirty="0" err="1">
                <a:solidFill>
                  <a:srgbClr val="1F497D"/>
                </a:solidFill>
                <a:latin typeface="Calibri"/>
              </a:rPr>
              <a:t>xong</a:t>
            </a:r>
            <a:r>
              <a:rPr lang="en-GB" sz="4400" i="1" dirty="0">
                <a:solidFill>
                  <a:srgbClr val="1F497D"/>
                </a:solidFill>
                <a:latin typeface="Calibri"/>
              </a:rPr>
              <a:t> </a:t>
            </a:r>
            <a:r>
              <a:rPr lang="en-GB" sz="4400" i="1" dirty="0" err="1">
                <a:solidFill>
                  <a:srgbClr val="1F497D"/>
                </a:solidFill>
                <a:latin typeface="Calibri"/>
              </a:rPr>
              <a:t>các</a:t>
            </a:r>
            <a:r>
              <a:rPr lang="en-GB" sz="4400" i="1" dirty="0">
                <a:solidFill>
                  <a:srgbClr val="1F497D"/>
                </a:solidFill>
                <a:latin typeface="Calibri"/>
              </a:rPr>
              <a:t> </a:t>
            </a:r>
            <a:r>
              <a:rPr lang="en-GB" sz="4400" i="1" dirty="0" err="1">
                <a:solidFill>
                  <a:srgbClr val="1F497D"/>
                </a:solidFill>
                <a:latin typeface="Calibri"/>
              </a:rPr>
              <a:t>bạn</a:t>
            </a:r>
            <a:r>
              <a:rPr lang="en-GB" sz="4400" i="1" dirty="0">
                <a:solidFill>
                  <a:srgbClr val="1F497D"/>
                </a:solidFill>
                <a:latin typeface="Calibri"/>
              </a:rPr>
              <a:t> </a:t>
            </a:r>
            <a:r>
              <a:rPr lang="en-GB" sz="4400" i="1" dirty="0" err="1">
                <a:solidFill>
                  <a:srgbClr val="1F497D"/>
                </a:solidFill>
                <a:latin typeface="Calibri"/>
              </a:rPr>
              <a:t>hãy</a:t>
            </a:r>
            <a:r>
              <a:rPr lang="en-GB" sz="4400" i="1" dirty="0">
                <a:solidFill>
                  <a:srgbClr val="1F497D"/>
                </a:solidFill>
                <a:latin typeface="Calibri"/>
              </a:rPr>
              <a:t> </a:t>
            </a:r>
            <a:r>
              <a:rPr lang="en-GB" sz="4400" i="1" dirty="0" err="1">
                <a:solidFill>
                  <a:srgbClr val="1F497D"/>
                </a:solidFill>
                <a:latin typeface="Calibri"/>
              </a:rPr>
              <a:t>hoàn</a:t>
            </a:r>
            <a:r>
              <a:rPr lang="en-GB" sz="4400" i="1" dirty="0">
                <a:solidFill>
                  <a:srgbClr val="1F497D"/>
                </a:solidFill>
                <a:latin typeface="Calibri"/>
              </a:rPr>
              <a:t> </a:t>
            </a:r>
            <a:r>
              <a:rPr lang="en-GB" sz="4400" i="1" dirty="0" err="1">
                <a:solidFill>
                  <a:srgbClr val="1F497D"/>
                </a:solidFill>
                <a:latin typeface="Calibri"/>
              </a:rPr>
              <a:t>thành</a:t>
            </a:r>
            <a:r>
              <a:rPr lang="en-GB" sz="4400" i="1" dirty="0">
                <a:solidFill>
                  <a:srgbClr val="1F497D"/>
                </a:solidFill>
                <a:latin typeface="Calibri"/>
              </a:rPr>
              <a:t> </a:t>
            </a:r>
            <a:r>
              <a:rPr lang="en-GB" sz="4400" i="1" dirty="0" err="1">
                <a:solidFill>
                  <a:srgbClr val="1F497D"/>
                </a:solidFill>
                <a:latin typeface="Calibri"/>
              </a:rPr>
              <a:t>bài</a:t>
            </a:r>
            <a:r>
              <a:rPr lang="en-GB" sz="4400" i="1" dirty="0">
                <a:solidFill>
                  <a:srgbClr val="1F497D"/>
                </a:solidFill>
                <a:latin typeface="Calibri"/>
              </a:rPr>
              <a:t> </a:t>
            </a:r>
            <a:r>
              <a:rPr lang="en-GB" sz="4400" i="1" dirty="0" err="1">
                <a:solidFill>
                  <a:srgbClr val="1F497D"/>
                </a:solidFill>
                <a:latin typeface="Calibri"/>
              </a:rPr>
              <a:t>tập</a:t>
            </a:r>
            <a:r>
              <a:rPr lang="en-GB" sz="4400" i="1" dirty="0">
                <a:solidFill>
                  <a:srgbClr val="1F497D"/>
                </a:solidFill>
                <a:latin typeface="Calibri"/>
              </a:rPr>
              <a:t> </a:t>
            </a:r>
            <a:r>
              <a:rPr lang="en-GB" sz="4400" i="1" dirty="0" err="1">
                <a:solidFill>
                  <a:srgbClr val="1F497D"/>
                </a:solidFill>
                <a:latin typeface="Calibri"/>
              </a:rPr>
              <a:t>sau</a:t>
            </a:r>
            <a:r>
              <a:rPr lang="en-GB" sz="4400" i="1" dirty="0">
                <a:solidFill>
                  <a:srgbClr val="1F497D"/>
                </a:solidFill>
                <a:latin typeface="Calibri"/>
              </a:rPr>
              <a:t> </a:t>
            </a:r>
            <a:r>
              <a:rPr lang="en-GB" sz="4400" i="1" dirty="0" err="1">
                <a:solidFill>
                  <a:srgbClr val="1F497D"/>
                </a:solidFill>
                <a:latin typeface="Calibri"/>
              </a:rPr>
              <a:t>nhé</a:t>
            </a:r>
            <a:r>
              <a:rPr lang="en-GB" sz="4400" i="1" dirty="0">
                <a:solidFill>
                  <a:srgbClr val="1F497D"/>
                </a:solidFill>
                <a:latin typeface="Calibri"/>
              </a:rPr>
              <a:t>!</a:t>
            </a:r>
            <a:endParaRPr kumimoji="0" lang="vi-VN" sz="4400" b="0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7361A9-D069-6BC0-5F70-2C184D9A52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18830" y="156818"/>
            <a:ext cx="1030411" cy="10222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867081-23DD-8C71-6986-A1C88C1124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644144" y="173308"/>
            <a:ext cx="1030411" cy="10304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29B005-AFD2-3F34-C5F1-E039D5D939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208867" y="156818"/>
            <a:ext cx="1015059" cy="102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28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toon of a hut with a rug and pots&#10;&#10;Description automatically generated">
            <a:extLst>
              <a:ext uri="{FF2B5EF4-FFF2-40B4-BE49-F238E27FC236}">
                <a16:creationId xmlns:a16="http://schemas.microsoft.com/office/drawing/2014/main" id="{C034B5D0-E869-301A-40AC-A53AFCF95F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26" b="16835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F4F9BB1-C811-0DC9-AE9B-33828FE1B475}"/>
              </a:ext>
            </a:extLst>
          </p:cNvPr>
          <p:cNvSpPr/>
          <p:nvPr/>
        </p:nvSpPr>
        <p:spPr>
          <a:xfrm>
            <a:off x="533400" y="647700"/>
            <a:ext cx="16992600" cy="9372600"/>
          </a:xfrm>
          <a:custGeom>
            <a:avLst/>
            <a:gdLst>
              <a:gd name="connsiteX0" fmla="*/ 0 w 16992600"/>
              <a:gd name="connsiteY0" fmla="*/ 1062290 h 9372600"/>
              <a:gd name="connsiteX1" fmla="*/ 1062290 w 16992600"/>
              <a:gd name="connsiteY1" fmla="*/ 0 h 9372600"/>
              <a:gd name="connsiteX2" fmla="*/ 15930310 w 16992600"/>
              <a:gd name="connsiteY2" fmla="*/ 0 h 9372600"/>
              <a:gd name="connsiteX3" fmla="*/ 16992600 w 16992600"/>
              <a:gd name="connsiteY3" fmla="*/ 1062290 h 9372600"/>
              <a:gd name="connsiteX4" fmla="*/ 16992600 w 16992600"/>
              <a:gd name="connsiteY4" fmla="*/ 8310310 h 9372600"/>
              <a:gd name="connsiteX5" fmla="*/ 15930310 w 16992600"/>
              <a:gd name="connsiteY5" fmla="*/ 9372600 h 9372600"/>
              <a:gd name="connsiteX6" fmla="*/ 1062290 w 16992600"/>
              <a:gd name="connsiteY6" fmla="*/ 9372600 h 9372600"/>
              <a:gd name="connsiteX7" fmla="*/ 0 w 16992600"/>
              <a:gd name="connsiteY7" fmla="*/ 8310310 h 9372600"/>
              <a:gd name="connsiteX8" fmla="*/ 0 w 16992600"/>
              <a:gd name="connsiteY8" fmla="*/ 1062290 h 937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992600" h="9372600" fill="none" extrusionOk="0">
                <a:moveTo>
                  <a:pt x="0" y="1062290"/>
                </a:moveTo>
                <a:cubicBezTo>
                  <a:pt x="863" y="498953"/>
                  <a:pt x="503181" y="46285"/>
                  <a:pt x="1062290" y="0"/>
                </a:cubicBezTo>
                <a:cubicBezTo>
                  <a:pt x="3269799" y="72427"/>
                  <a:pt x="10485713" y="61419"/>
                  <a:pt x="15930310" y="0"/>
                </a:cubicBezTo>
                <a:cubicBezTo>
                  <a:pt x="16505200" y="-81211"/>
                  <a:pt x="16965973" y="467549"/>
                  <a:pt x="16992600" y="1062290"/>
                </a:cubicBezTo>
                <a:cubicBezTo>
                  <a:pt x="17093476" y="2517406"/>
                  <a:pt x="16885287" y="6341627"/>
                  <a:pt x="16992600" y="8310310"/>
                </a:cubicBezTo>
                <a:cubicBezTo>
                  <a:pt x="16997585" y="8871696"/>
                  <a:pt x="16504243" y="9358303"/>
                  <a:pt x="15930310" y="9372600"/>
                </a:cubicBezTo>
                <a:cubicBezTo>
                  <a:pt x="10214994" y="9402427"/>
                  <a:pt x="7534667" y="9293294"/>
                  <a:pt x="1062290" y="9372600"/>
                </a:cubicBezTo>
                <a:cubicBezTo>
                  <a:pt x="577816" y="9361045"/>
                  <a:pt x="-65190" y="8909888"/>
                  <a:pt x="0" y="8310310"/>
                </a:cubicBezTo>
                <a:cubicBezTo>
                  <a:pt x="50037" y="5895318"/>
                  <a:pt x="770" y="3621546"/>
                  <a:pt x="0" y="1062290"/>
                </a:cubicBezTo>
                <a:close/>
              </a:path>
              <a:path w="16992600" h="9372600" stroke="0" extrusionOk="0">
                <a:moveTo>
                  <a:pt x="0" y="1062290"/>
                </a:moveTo>
                <a:cubicBezTo>
                  <a:pt x="35276" y="485218"/>
                  <a:pt x="508633" y="68817"/>
                  <a:pt x="1062290" y="0"/>
                </a:cubicBezTo>
                <a:cubicBezTo>
                  <a:pt x="2597553" y="123000"/>
                  <a:pt x="12470516" y="-96860"/>
                  <a:pt x="15930310" y="0"/>
                </a:cubicBezTo>
                <a:cubicBezTo>
                  <a:pt x="16502079" y="-11370"/>
                  <a:pt x="16996728" y="467282"/>
                  <a:pt x="16992600" y="1062290"/>
                </a:cubicBezTo>
                <a:cubicBezTo>
                  <a:pt x="16995773" y="3194429"/>
                  <a:pt x="17086867" y="6868618"/>
                  <a:pt x="16992600" y="8310310"/>
                </a:cubicBezTo>
                <a:cubicBezTo>
                  <a:pt x="16883804" y="8936412"/>
                  <a:pt x="16492739" y="9368630"/>
                  <a:pt x="15930310" y="9372600"/>
                </a:cubicBezTo>
                <a:cubicBezTo>
                  <a:pt x="13512128" y="9211893"/>
                  <a:pt x="4599080" y="9412267"/>
                  <a:pt x="1062290" y="9372600"/>
                </a:cubicBezTo>
                <a:cubicBezTo>
                  <a:pt x="398448" y="9357017"/>
                  <a:pt x="-11864" y="8891622"/>
                  <a:pt x="0" y="8310310"/>
                </a:cubicBezTo>
                <a:cubicBezTo>
                  <a:pt x="32216" y="7575906"/>
                  <a:pt x="57206" y="1809514"/>
                  <a:pt x="0" y="1062290"/>
                </a:cubicBezTo>
                <a:close/>
              </a:path>
            </a:pathLst>
          </a:custGeom>
          <a:solidFill>
            <a:schemeClr val="bg1">
              <a:alpha val="96000"/>
            </a:schemeClr>
          </a:solidFill>
          <a:ln w="76200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1133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D6683A2-26A2-9651-FF02-8543418B367C}"/>
              </a:ext>
            </a:extLst>
          </p:cNvPr>
          <p:cNvSpPr/>
          <p:nvPr/>
        </p:nvSpPr>
        <p:spPr>
          <a:xfrm>
            <a:off x="990600" y="1104900"/>
            <a:ext cx="914400" cy="914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dirty="0">
                <a:latin typeface="#9Slide01 Tieu de ngan" panose="00000800000000000000" pitchFamily="2" charset="-93"/>
              </a:rPr>
              <a:t>2</a:t>
            </a:r>
            <a:endParaRPr lang="vi-VN" sz="7200" dirty="0">
              <a:latin typeface="#9Slide01 Tieu de ngan" panose="00000800000000000000" pitchFamily="2" charset="-93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70F9E6-14EB-CD1B-AD07-AE7A97861BCC}"/>
              </a:ext>
            </a:extLst>
          </p:cNvPr>
          <p:cNvSpPr txBox="1"/>
          <p:nvPr/>
        </p:nvSpPr>
        <p:spPr>
          <a:xfrm>
            <a:off x="2286000" y="952500"/>
            <a:ext cx="153162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5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a) Nêu phân số hoặc hỗn số chỉ phần đã tô màu trong các hình sau: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55A95E-DA5B-A2CD-FEC2-EE23CE0B19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467100"/>
            <a:ext cx="16286220" cy="3581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5C1FE37-6269-C41E-5E0C-8C647C2E7AA8}"/>
                  </a:ext>
                </a:extLst>
              </p:cNvPr>
              <p:cNvSpPr txBox="1"/>
              <p:nvPr/>
            </p:nvSpPr>
            <p:spPr>
              <a:xfrm>
                <a:off x="914400" y="7124700"/>
                <a:ext cx="3505200" cy="16505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5400" b="1" i="1" ker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5400" b="1" i="1" ker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5C1FE37-6269-C41E-5E0C-8C647C2E7A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7124700"/>
                <a:ext cx="3505200" cy="165051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A8D743C-731F-9BCA-21A8-91FF2F4EE6C7}"/>
                  </a:ext>
                </a:extLst>
              </p:cNvPr>
              <p:cNvSpPr txBox="1"/>
              <p:nvPr/>
            </p:nvSpPr>
            <p:spPr>
              <a:xfrm>
                <a:off x="6172200" y="7124700"/>
                <a:ext cx="3505200" cy="16505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5400" b="1" i="1" ker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5400" b="1" i="1" kern="0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A8D743C-731F-9BCA-21A8-91FF2F4EE6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2200" y="7124700"/>
                <a:ext cx="3505200" cy="165051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B9DFE74-355A-A52B-A02C-1182A6E04873}"/>
                  </a:ext>
                </a:extLst>
              </p:cNvPr>
              <p:cNvSpPr txBox="1"/>
              <p:nvPr/>
            </p:nvSpPr>
            <p:spPr>
              <a:xfrm>
                <a:off x="12877800" y="6819900"/>
                <a:ext cx="3505200" cy="16481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5400" b="1" i="1" kern="0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B9DFE74-355A-A52B-A02C-1182A6E048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77800" y="6819900"/>
                <a:ext cx="3505200" cy="16481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642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toon of a hut with a rug and pots&#10;&#10;Description automatically generated">
            <a:extLst>
              <a:ext uri="{FF2B5EF4-FFF2-40B4-BE49-F238E27FC236}">
                <a16:creationId xmlns:a16="http://schemas.microsoft.com/office/drawing/2014/main" id="{C034B5D0-E869-301A-40AC-A53AFCF95F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26" b="16835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F4F9BB1-C811-0DC9-AE9B-33828FE1B475}"/>
              </a:ext>
            </a:extLst>
          </p:cNvPr>
          <p:cNvSpPr/>
          <p:nvPr/>
        </p:nvSpPr>
        <p:spPr>
          <a:xfrm>
            <a:off x="533400" y="647700"/>
            <a:ext cx="17297400" cy="9372600"/>
          </a:xfrm>
          <a:custGeom>
            <a:avLst/>
            <a:gdLst>
              <a:gd name="connsiteX0" fmla="*/ 0 w 16992600"/>
              <a:gd name="connsiteY0" fmla="*/ 1062290 h 9372600"/>
              <a:gd name="connsiteX1" fmla="*/ 1062290 w 16992600"/>
              <a:gd name="connsiteY1" fmla="*/ 0 h 9372600"/>
              <a:gd name="connsiteX2" fmla="*/ 15930310 w 16992600"/>
              <a:gd name="connsiteY2" fmla="*/ 0 h 9372600"/>
              <a:gd name="connsiteX3" fmla="*/ 16992600 w 16992600"/>
              <a:gd name="connsiteY3" fmla="*/ 1062290 h 9372600"/>
              <a:gd name="connsiteX4" fmla="*/ 16992600 w 16992600"/>
              <a:gd name="connsiteY4" fmla="*/ 8310310 h 9372600"/>
              <a:gd name="connsiteX5" fmla="*/ 15930310 w 16992600"/>
              <a:gd name="connsiteY5" fmla="*/ 9372600 h 9372600"/>
              <a:gd name="connsiteX6" fmla="*/ 1062290 w 16992600"/>
              <a:gd name="connsiteY6" fmla="*/ 9372600 h 9372600"/>
              <a:gd name="connsiteX7" fmla="*/ 0 w 16992600"/>
              <a:gd name="connsiteY7" fmla="*/ 8310310 h 9372600"/>
              <a:gd name="connsiteX8" fmla="*/ 0 w 16992600"/>
              <a:gd name="connsiteY8" fmla="*/ 1062290 h 937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992600" h="9372600" fill="none" extrusionOk="0">
                <a:moveTo>
                  <a:pt x="0" y="1062290"/>
                </a:moveTo>
                <a:cubicBezTo>
                  <a:pt x="863" y="498953"/>
                  <a:pt x="503181" y="46285"/>
                  <a:pt x="1062290" y="0"/>
                </a:cubicBezTo>
                <a:cubicBezTo>
                  <a:pt x="3269799" y="72427"/>
                  <a:pt x="10485713" y="61419"/>
                  <a:pt x="15930310" y="0"/>
                </a:cubicBezTo>
                <a:cubicBezTo>
                  <a:pt x="16505200" y="-81211"/>
                  <a:pt x="16965973" y="467549"/>
                  <a:pt x="16992600" y="1062290"/>
                </a:cubicBezTo>
                <a:cubicBezTo>
                  <a:pt x="17093476" y="2517406"/>
                  <a:pt x="16885287" y="6341627"/>
                  <a:pt x="16992600" y="8310310"/>
                </a:cubicBezTo>
                <a:cubicBezTo>
                  <a:pt x="16997585" y="8871696"/>
                  <a:pt x="16504243" y="9358303"/>
                  <a:pt x="15930310" y="9372600"/>
                </a:cubicBezTo>
                <a:cubicBezTo>
                  <a:pt x="10214994" y="9402427"/>
                  <a:pt x="7534667" y="9293294"/>
                  <a:pt x="1062290" y="9372600"/>
                </a:cubicBezTo>
                <a:cubicBezTo>
                  <a:pt x="577816" y="9361045"/>
                  <a:pt x="-65190" y="8909888"/>
                  <a:pt x="0" y="8310310"/>
                </a:cubicBezTo>
                <a:cubicBezTo>
                  <a:pt x="50037" y="5895318"/>
                  <a:pt x="770" y="3621546"/>
                  <a:pt x="0" y="1062290"/>
                </a:cubicBezTo>
                <a:close/>
              </a:path>
              <a:path w="16992600" h="9372600" stroke="0" extrusionOk="0">
                <a:moveTo>
                  <a:pt x="0" y="1062290"/>
                </a:moveTo>
                <a:cubicBezTo>
                  <a:pt x="35276" y="485218"/>
                  <a:pt x="508633" y="68817"/>
                  <a:pt x="1062290" y="0"/>
                </a:cubicBezTo>
                <a:cubicBezTo>
                  <a:pt x="2597553" y="123000"/>
                  <a:pt x="12470516" y="-96860"/>
                  <a:pt x="15930310" y="0"/>
                </a:cubicBezTo>
                <a:cubicBezTo>
                  <a:pt x="16502079" y="-11370"/>
                  <a:pt x="16996728" y="467282"/>
                  <a:pt x="16992600" y="1062290"/>
                </a:cubicBezTo>
                <a:cubicBezTo>
                  <a:pt x="16995773" y="3194429"/>
                  <a:pt x="17086867" y="6868618"/>
                  <a:pt x="16992600" y="8310310"/>
                </a:cubicBezTo>
                <a:cubicBezTo>
                  <a:pt x="16883804" y="8936412"/>
                  <a:pt x="16492739" y="9368630"/>
                  <a:pt x="15930310" y="9372600"/>
                </a:cubicBezTo>
                <a:cubicBezTo>
                  <a:pt x="13512128" y="9211893"/>
                  <a:pt x="4599080" y="9412267"/>
                  <a:pt x="1062290" y="9372600"/>
                </a:cubicBezTo>
                <a:cubicBezTo>
                  <a:pt x="398448" y="9357017"/>
                  <a:pt x="-11864" y="8891622"/>
                  <a:pt x="0" y="8310310"/>
                </a:cubicBezTo>
                <a:cubicBezTo>
                  <a:pt x="32216" y="7575906"/>
                  <a:pt x="57206" y="1809514"/>
                  <a:pt x="0" y="1062290"/>
                </a:cubicBezTo>
                <a:close/>
              </a:path>
            </a:pathLst>
          </a:custGeom>
          <a:solidFill>
            <a:schemeClr val="bg1">
              <a:alpha val="96000"/>
            </a:schemeClr>
          </a:solidFill>
          <a:ln w="76200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custGeom>
                    <a:avLst/>
                    <a:gdLst>
                      <a:gd name="connsiteX0" fmla="*/ 0 w 17297400"/>
                      <a:gd name="connsiteY0" fmla="*/ 1062290 h 9372600"/>
                      <a:gd name="connsiteX1" fmla="*/ 1062290 w 17297400"/>
                      <a:gd name="connsiteY1" fmla="*/ 0 h 9372600"/>
                      <a:gd name="connsiteX2" fmla="*/ 16235110 w 17297400"/>
                      <a:gd name="connsiteY2" fmla="*/ 0 h 9372600"/>
                      <a:gd name="connsiteX3" fmla="*/ 17297400 w 17297400"/>
                      <a:gd name="connsiteY3" fmla="*/ 1062290 h 9372600"/>
                      <a:gd name="connsiteX4" fmla="*/ 17297400 w 17297400"/>
                      <a:gd name="connsiteY4" fmla="*/ 8310310 h 9372600"/>
                      <a:gd name="connsiteX5" fmla="*/ 16235110 w 17297400"/>
                      <a:gd name="connsiteY5" fmla="*/ 9372600 h 9372600"/>
                      <a:gd name="connsiteX6" fmla="*/ 1062290 w 17297400"/>
                      <a:gd name="connsiteY6" fmla="*/ 9372600 h 9372600"/>
                      <a:gd name="connsiteX7" fmla="*/ 0 w 17297400"/>
                      <a:gd name="connsiteY7" fmla="*/ 8310310 h 9372600"/>
                      <a:gd name="connsiteX8" fmla="*/ 0 w 17297400"/>
                      <a:gd name="connsiteY8" fmla="*/ 1062290 h 93726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297400" h="9372600" fill="none" extrusionOk="0">
                        <a:moveTo>
                          <a:pt x="0" y="1062290"/>
                        </a:moveTo>
                        <a:cubicBezTo>
                          <a:pt x="863" y="498953"/>
                          <a:pt x="503181" y="46285"/>
                          <a:pt x="1062290" y="0"/>
                        </a:cubicBezTo>
                        <a:cubicBezTo>
                          <a:pt x="6782217" y="72427"/>
                          <a:pt x="8674958" y="61419"/>
                          <a:pt x="16235110" y="0"/>
                        </a:cubicBezTo>
                        <a:cubicBezTo>
                          <a:pt x="16810000" y="-81211"/>
                          <a:pt x="17270773" y="467549"/>
                          <a:pt x="17297400" y="1062290"/>
                        </a:cubicBezTo>
                        <a:cubicBezTo>
                          <a:pt x="17398276" y="2517406"/>
                          <a:pt x="17190087" y="6341627"/>
                          <a:pt x="17297400" y="8310310"/>
                        </a:cubicBezTo>
                        <a:cubicBezTo>
                          <a:pt x="17302385" y="8871696"/>
                          <a:pt x="16809043" y="9358303"/>
                          <a:pt x="16235110" y="9372600"/>
                        </a:cubicBezTo>
                        <a:cubicBezTo>
                          <a:pt x="10716717" y="9402427"/>
                          <a:pt x="6670400" y="9293294"/>
                          <a:pt x="1062290" y="9372600"/>
                        </a:cubicBezTo>
                        <a:cubicBezTo>
                          <a:pt x="577816" y="9361045"/>
                          <a:pt x="-65190" y="8909888"/>
                          <a:pt x="0" y="8310310"/>
                        </a:cubicBezTo>
                        <a:cubicBezTo>
                          <a:pt x="50037" y="5895318"/>
                          <a:pt x="770" y="3621546"/>
                          <a:pt x="0" y="1062290"/>
                        </a:cubicBezTo>
                        <a:close/>
                      </a:path>
                      <a:path w="17297400" h="9372600" stroke="0" extrusionOk="0">
                        <a:moveTo>
                          <a:pt x="0" y="1062290"/>
                        </a:moveTo>
                        <a:cubicBezTo>
                          <a:pt x="35276" y="485218"/>
                          <a:pt x="508633" y="68817"/>
                          <a:pt x="1062290" y="0"/>
                        </a:cubicBezTo>
                        <a:cubicBezTo>
                          <a:pt x="7965642" y="123000"/>
                          <a:pt x="9645095" y="-96860"/>
                          <a:pt x="16235110" y="0"/>
                        </a:cubicBezTo>
                        <a:cubicBezTo>
                          <a:pt x="16806879" y="-11370"/>
                          <a:pt x="17301528" y="467282"/>
                          <a:pt x="17297400" y="1062290"/>
                        </a:cubicBezTo>
                        <a:cubicBezTo>
                          <a:pt x="17300573" y="3194429"/>
                          <a:pt x="17391667" y="6868618"/>
                          <a:pt x="17297400" y="8310310"/>
                        </a:cubicBezTo>
                        <a:cubicBezTo>
                          <a:pt x="17188604" y="8936412"/>
                          <a:pt x="16797539" y="9368630"/>
                          <a:pt x="16235110" y="9372600"/>
                        </a:cubicBezTo>
                        <a:cubicBezTo>
                          <a:pt x="10655834" y="9211893"/>
                          <a:pt x="6092600" y="9412267"/>
                          <a:pt x="1062290" y="9372600"/>
                        </a:cubicBezTo>
                        <a:cubicBezTo>
                          <a:pt x="398448" y="9357017"/>
                          <a:pt x="-11864" y="8891622"/>
                          <a:pt x="0" y="8310310"/>
                        </a:cubicBezTo>
                        <a:cubicBezTo>
                          <a:pt x="32216" y="7575906"/>
                          <a:pt x="57206" y="1809514"/>
                          <a:pt x="0" y="106229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3C3B17-3336-5000-F5F9-C41610BB28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333500"/>
            <a:ext cx="16144693" cy="2133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F6A04C3-C188-2C91-DAC2-F2A14B776E70}"/>
                  </a:ext>
                </a:extLst>
              </p:cNvPr>
              <p:cNvSpPr txBox="1"/>
              <p:nvPr/>
            </p:nvSpPr>
            <p:spPr>
              <a:xfrm>
                <a:off x="1905000" y="4152900"/>
                <a:ext cx="6096000" cy="25423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  <m:r>
                      <a:rPr lang="en-US" sz="3600" b="1" i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3600" b="1" i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×</m:t>
                        </m:r>
                        <m:r>
                          <a:rPr lang="en-US" sz="3600" b="1" i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600" b="1" i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sz="3600" b="1" i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×</m:t>
                        </m:r>
                        <m:r>
                          <a:rPr lang="en-US" sz="3600" b="1" i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  <m:r>
                      <a:rPr lang="en-US" sz="3600" b="1" i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𝟐𝟏</m:t>
                        </m:r>
                      </m:num>
                      <m:den>
                        <m:r>
                          <a:rPr lang="en-US" sz="3600" b="1" i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𝟐𝟖</m:t>
                        </m:r>
                      </m:den>
                    </m:f>
                    <m:r>
                      <a:rPr lang="en-US" sz="3600" b="1" i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  <m:r>
                      <a:rPr lang="en-US" sz="3600" b="1" i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3600" b="1" i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×</m:t>
                        </m:r>
                        <m:r>
                          <a:rPr lang="en-US" sz="3600" b="1" i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𝟕</m:t>
                        </m:r>
                        <m:r>
                          <a:rPr lang="en-US" sz="3600" b="1" i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×</m:t>
                        </m:r>
                        <m:r>
                          <a:rPr lang="en-US" sz="3600" b="1" i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  <m:r>
                      <a:rPr lang="en-US" sz="3600" b="1" i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𝟐𝟎</m:t>
                        </m:r>
                      </m:num>
                      <m:den>
                        <m:r>
                          <a:rPr lang="en-US" sz="3600" b="1" i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𝟐𝟖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600" b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3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𝟐𝟏</m:t>
                        </m:r>
                      </m:num>
                      <m:den>
                        <m:r>
                          <a:rPr lang="en-US" sz="3600" b="1" i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𝟐𝟖</m:t>
                        </m:r>
                      </m:den>
                    </m:f>
                    <m:r>
                      <a:rPr lang="en-US" sz="3600" b="1" i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𝟐𝟎</m:t>
                        </m:r>
                      </m:num>
                      <m:den>
                        <m:r>
                          <a:rPr lang="en-US" sz="3600" b="1" i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𝟐𝟖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3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  <m:r>
                      <a:rPr lang="en-US" sz="3600" b="1" i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&gt;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F6A04C3-C188-2C91-DAC2-F2A14B776E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4152900"/>
                <a:ext cx="6096000" cy="2542363"/>
              </a:xfrm>
              <a:prstGeom prst="rect">
                <a:avLst/>
              </a:prstGeom>
              <a:blipFill>
                <a:blip r:embed="rId4"/>
                <a:stretch>
                  <a:fillRect l="-3100" b="-31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val 11">
            <a:extLst>
              <a:ext uri="{FF2B5EF4-FFF2-40B4-BE49-F238E27FC236}">
                <a16:creationId xmlns:a16="http://schemas.microsoft.com/office/drawing/2014/main" id="{36B6FE88-D1C2-B68F-F8E9-16EF358B603D}"/>
              </a:ext>
            </a:extLst>
          </p:cNvPr>
          <p:cNvSpPr/>
          <p:nvPr/>
        </p:nvSpPr>
        <p:spPr>
          <a:xfrm>
            <a:off x="4419600" y="2019300"/>
            <a:ext cx="1066800" cy="9906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&gt;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84315A8-BCB0-463C-690D-A59010FDF93B}"/>
                  </a:ext>
                </a:extLst>
              </p:cNvPr>
              <p:cNvSpPr txBox="1"/>
              <p:nvPr/>
            </p:nvSpPr>
            <p:spPr>
              <a:xfrm>
                <a:off x="8153400" y="3924300"/>
                <a:ext cx="4724400" cy="2582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10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  <m:r>
                      <a:rPr lang="en-US" sz="3600" b="1" i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3600" b="1" i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×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36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×</m:t>
                        </m:r>
                        <m:r>
                          <a:rPr lang="en-US" sz="36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  <m:r>
                      <a:rPr lang="en-US" sz="3600" b="1" i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3600" b="1" i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600" b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3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𝟐𝟓</m:t>
                        </m:r>
                      </m:den>
                    </m:f>
                    <m:r>
                      <a:rPr lang="en-US" sz="3600" b="1" i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𝟐𝟓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3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𝟐𝟓</m:t>
                        </m:r>
                      </m:den>
                    </m:f>
                    <m:r>
                      <a:rPr lang="en-US" sz="3600" b="1" i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&lt;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84315A8-BCB0-463C-690D-A59010FDF9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3400" y="3924300"/>
                <a:ext cx="4724400" cy="2582310"/>
              </a:xfrm>
              <a:prstGeom prst="rect">
                <a:avLst/>
              </a:prstGeom>
              <a:blipFill>
                <a:blip r:embed="rId5"/>
                <a:stretch>
                  <a:fillRect l="-4000" b="-16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Oval 16">
            <a:extLst>
              <a:ext uri="{FF2B5EF4-FFF2-40B4-BE49-F238E27FC236}">
                <a16:creationId xmlns:a16="http://schemas.microsoft.com/office/drawing/2014/main" id="{470AC3A8-7D78-D237-F1AC-57257728734B}"/>
              </a:ext>
            </a:extLst>
          </p:cNvPr>
          <p:cNvSpPr/>
          <p:nvPr/>
        </p:nvSpPr>
        <p:spPr>
          <a:xfrm>
            <a:off x="9601200" y="2019300"/>
            <a:ext cx="1066800" cy="9906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&lt;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83121EC-AB96-0833-7F91-24A22CA517EA}"/>
                  </a:ext>
                </a:extLst>
              </p:cNvPr>
              <p:cNvSpPr txBox="1"/>
              <p:nvPr/>
            </p:nvSpPr>
            <p:spPr>
              <a:xfrm>
                <a:off x="13258800" y="3848100"/>
                <a:ext cx="4724400" cy="40757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10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b="1" i="0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2800" b="1" i="0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2800" b="1" i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𝟓</m:t>
                          </m:r>
                          <m:r>
                            <a:rPr lang="en-US" sz="28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28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𝐱</m:t>
                          </m:r>
                          <m:r>
                            <a:rPr lang="en-US" sz="28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28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2800" b="1" i="0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𝟗</m:t>
                          </m:r>
                          <m:r>
                            <a:rPr lang="en-US" sz="28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×</m:t>
                          </m:r>
                          <m: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2800" b="1" i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b="1" i="0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𝟐𝟎</m:t>
                          </m:r>
                        </m:num>
                        <m:den>
                          <m:r>
                            <a:rPr lang="en-US" sz="2800" b="1" i="0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𝟑𝟔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10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3200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𝟕</m:t>
                          </m:r>
                          <m:r>
                            <a:rPr lang="en-US" sz="32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32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𝐱</m:t>
                          </m:r>
                          <m:r>
                            <a:rPr lang="en-US" sz="32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𝟏𝟐</m:t>
                          </m:r>
                          <m:r>
                            <a:rPr lang="en-US" sz="32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×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3200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𝟑𝟔</m:t>
                          </m:r>
                        </m:den>
                      </m:f>
                    </m:oMath>
                  </m:oMathPara>
                </a14:m>
                <a:endPara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1000"/>
                  </a:spcAft>
                </a:pPr>
                <a:r>
                  <a:rPr lang="en-US" sz="3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Vì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𝟐𝟎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𝟑𝟔</m:t>
                        </m:r>
                      </m:den>
                    </m:f>
                    <m:r>
                      <a:rPr lang="en-US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𝟑𝟔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sz="36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&lt;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83121EC-AB96-0833-7F91-24A22CA517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58800" y="3848100"/>
                <a:ext cx="4724400" cy="4075731"/>
              </a:xfrm>
              <a:prstGeom prst="rect">
                <a:avLst/>
              </a:prstGeom>
              <a:blipFill>
                <a:blip r:embed="rId6"/>
                <a:stretch>
                  <a:fillRect l="-1806" b="-14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Oval 18">
            <a:extLst>
              <a:ext uri="{FF2B5EF4-FFF2-40B4-BE49-F238E27FC236}">
                <a16:creationId xmlns:a16="http://schemas.microsoft.com/office/drawing/2014/main" id="{C406BB1B-BB7E-8595-9C66-090450469FE8}"/>
              </a:ext>
            </a:extLst>
          </p:cNvPr>
          <p:cNvSpPr/>
          <p:nvPr/>
        </p:nvSpPr>
        <p:spPr>
          <a:xfrm>
            <a:off x="14630400" y="2019300"/>
            <a:ext cx="1066800" cy="9906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263928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7" grpId="0" animBg="1"/>
      <p:bldP spid="18" grpId="0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toon of a hut with a rug and pots&#10;&#10;Description automatically generated">
            <a:extLst>
              <a:ext uri="{FF2B5EF4-FFF2-40B4-BE49-F238E27FC236}">
                <a16:creationId xmlns:a16="http://schemas.microsoft.com/office/drawing/2014/main" id="{C034B5D0-E869-301A-40AC-A53AFCF95F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26" b="16835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F4F9BB1-C811-0DC9-AE9B-33828FE1B475}"/>
              </a:ext>
            </a:extLst>
          </p:cNvPr>
          <p:cNvSpPr/>
          <p:nvPr/>
        </p:nvSpPr>
        <p:spPr>
          <a:xfrm>
            <a:off x="533400" y="647700"/>
            <a:ext cx="17297400" cy="9372600"/>
          </a:xfrm>
          <a:custGeom>
            <a:avLst/>
            <a:gdLst>
              <a:gd name="connsiteX0" fmla="*/ 0 w 16992600"/>
              <a:gd name="connsiteY0" fmla="*/ 1062290 h 9372600"/>
              <a:gd name="connsiteX1" fmla="*/ 1062290 w 16992600"/>
              <a:gd name="connsiteY1" fmla="*/ 0 h 9372600"/>
              <a:gd name="connsiteX2" fmla="*/ 15930310 w 16992600"/>
              <a:gd name="connsiteY2" fmla="*/ 0 h 9372600"/>
              <a:gd name="connsiteX3" fmla="*/ 16992600 w 16992600"/>
              <a:gd name="connsiteY3" fmla="*/ 1062290 h 9372600"/>
              <a:gd name="connsiteX4" fmla="*/ 16992600 w 16992600"/>
              <a:gd name="connsiteY4" fmla="*/ 8310310 h 9372600"/>
              <a:gd name="connsiteX5" fmla="*/ 15930310 w 16992600"/>
              <a:gd name="connsiteY5" fmla="*/ 9372600 h 9372600"/>
              <a:gd name="connsiteX6" fmla="*/ 1062290 w 16992600"/>
              <a:gd name="connsiteY6" fmla="*/ 9372600 h 9372600"/>
              <a:gd name="connsiteX7" fmla="*/ 0 w 16992600"/>
              <a:gd name="connsiteY7" fmla="*/ 8310310 h 9372600"/>
              <a:gd name="connsiteX8" fmla="*/ 0 w 16992600"/>
              <a:gd name="connsiteY8" fmla="*/ 1062290 h 937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992600" h="9372600" fill="none" extrusionOk="0">
                <a:moveTo>
                  <a:pt x="0" y="1062290"/>
                </a:moveTo>
                <a:cubicBezTo>
                  <a:pt x="863" y="498953"/>
                  <a:pt x="503181" y="46285"/>
                  <a:pt x="1062290" y="0"/>
                </a:cubicBezTo>
                <a:cubicBezTo>
                  <a:pt x="3269799" y="72427"/>
                  <a:pt x="10485713" y="61419"/>
                  <a:pt x="15930310" y="0"/>
                </a:cubicBezTo>
                <a:cubicBezTo>
                  <a:pt x="16505200" y="-81211"/>
                  <a:pt x="16965973" y="467549"/>
                  <a:pt x="16992600" y="1062290"/>
                </a:cubicBezTo>
                <a:cubicBezTo>
                  <a:pt x="17093476" y="2517406"/>
                  <a:pt x="16885287" y="6341627"/>
                  <a:pt x="16992600" y="8310310"/>
                </a:cubicBezTo>
                <a:cubicBezTo>
                  <a:pt x="16997585" y="8871696"/>
                  <a:pt x="16504243" y="9358303"/>
                  <a:pt x="15930310" y="9372600"/>
                </a:cubicBezTo>
                <a:cubicBezTo>
                  <a:pt x="10214994" y="9402427"/>
                  <a:pt x="7534667" y="9293294"/>
                  <a:pt x="1062290" y="9372600"/>
                </a:cubicBezTo>
                <a:cubicBezTo>
                  <a:pt x="577816" y="9361045"/>
                  <a:pt x="-65190" y="8909888"/>
                  <a:pt x="0" y="8310310"/>
                </a:cubicBezTo>
                <a:cubicBezTo>
                  <a:pt x="50037" y="5895318"/>
                  <a:pt x="770" y="3621546"/>
                  <a:pt x="0" y="1062290"/>
                </a:cubicBezTo>
                <a:close/>
              </a:path>
              <a:path w="16992600" h="9372600" stroke="0" extrusionOk="0">
                <a:moveTo>
                  <a:pt x="0" y="1062290"/>
                </a:moveTo>
                <a:cubicBezTo>
                  <a:pt x="35276" y="485218"/>
                  <a:pt x="508633" y="68817"/>
                  <a:pt x="1062290" y="0"/>
                </a:cubicBezTo>
                <a:cubicBezTo>
                  <a:pt x="2597553" y="123000"/>
                  <a:pt x="12470516" y="-96860"/>
                  <a:pt x="15930310" y="0"/>
                </a:cubicBezTo>
                <a:cubicBezTo>
                  <a:pt x="16502079" y="-11370"/>
                  <a:pt x="16996728" y="467282"/>
                  <a:pt x="16992600" y="1062290"/>
                </a:cubicBezTo>
                <a:cubicBezTo>
                  <a:pt x="16995773" y="3194429"/>
                  <a:pt x="17086867" y="6868618"/>
                  <a:pt x="16992600" y="8310310"/>
                </a:cubicBezTo>
                <a:cubicBezTo>
                  <a:pt x="16883804" y="8936412"/>
                  <a:pt x="16492739" y="9368630"/>
                  <a:pt x="15930310" y="9372600"/>
                </a:cubicBezTo>
                <a:cubicBezTo>
                  <a:pt x="13512128" y="9211893"/>
                  <a:pt x="4599080" y="9412267"/>
                  <a:pt x="1062290" y="9372600"/>
                </a:cubicBezTo>
                <a:cubicBezTo>
                  <a:pt x="398448" y="9357017"/>
                  <a:pt x="-11864" y="8891622"/>
                  <a:pt x="0" y="8310310"/>
                </a:cubicBezTo>
                <a:cubicBezTo>
                  <a:pt x="32216" y="7575906"/>
                  <a:pt x="57206" y="1809514"/>
                  <a:pt x="0" y="1062290"/>
                </a:cubicBezTo>
                <a:close/>
              </a:path>
            </a:pathLst>
          </a:custGeom>
          <a:solidFill>
            <a:schemeClr val="bg1">
              <a:alpha val="96000"/>
            </a:schemeClr>
          </a:solidFill>
          <a:ln w="76200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custGeom>
                    <a:avLst/>
                    <a:gdLst>
                      <a:gd name="connsiteX0" fmla="*/ 0 w 17297400"/>
                      <a:gd name="connsiteY0" fmla="*/ 1062290 h 9372600"/>
                      <a:gd name="connsiteX1" fmla="*/ 1062290 w 17297400"/>
                      <a:gd name="connsiteY1" fmla="*/ 0 h 9372600"/>
                      <a:gd name="connsiteX2" fmla="*/ 16235110 w 17297400"/>
                      <a:gd name="connsiteY2" fmla="*/ 0 h 9372600"/>
                      <a:gd name="connsiteX3" fmla="*/ 17297400 w 17297400"/>
                      <a:gd name="connsiteY3" fmla="*/ 1062290 h 9372600"/>
                      <a:gd name="connsiteX4" fmla="*/ 17297400 w 17297400"/>
                      <a:gd name="connsiteY4" fmla="*/ 8310310 h 9372600"/>
                      <a:gd name="connsiteX5" fmla="*/ 16235110 w 17297400"/>
                      <a:gd name="connsiteY5" fmla="*/ 9372600 h 9372600"/>
                      <a:gd name="connsiteX6" fmla="*/ 1062290 w 17297400"/>
                      <a:gd name="connsiteY6" fmla="*/ 9372600 h 9372600"/>
                      <a:gd name="connsiteX7" fmla="*/ 0 w 17297400"/>
                      <a:gd name="connsiteY7" fmla="*/ 8310310 h 9372600"/>
                      <a:gd name="connsiteX8" fmla="*/ 0 w 17297400"/>
                      <a:gd name="connsiteY8" fmla="*/ 1062290 h 93726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297400" h="9372600" fill="none" extrusionOk="0">
                        <a:moveTo>
                          <a:pt x="0" y="1062290"/>
                        </a:moveTo>
                        <a:cubicBezTo>
                          <a:pt x="863" y="498953"/>
                          <a:pt x="503181" y="46285"/>
                          <a:pt x="1062290" y="0"/>
                        </a:cubicBezTo>
                        <a:cubicBezTo>
                          <a:pt x="6782217" y="72427"/>
                          <a:pt x="8674958" y="61419"/>
                          <a:pt x="16235110" y="0"/>
                        </a:cubicBezTo>
                        <a:cubicBezTo>
                          <a:pt x="16810000" y="-81211"/>
                          <a:pt x="17270773" y="467549"/>
                          <a:pt x="17297400" y="1062290"/>
                        </a:cubicBezTo>
                        <a:cubicBezTo>
                          <a:pt x="17398276" y="2517406"/>
                          <a:pt x="17190087" y="6341627"/>
                          <a:pt x="17297400" y="8310310"/>
                        </a:cubicBezTo>
                        <a:cubicBezTo>
                          <a:pt x="17302385" y="8871696"/>
                          <a:pt x="16809043" y="9358303"/>
                          <a:pt x="16235110" y="9372600"/>
                        </a:cubicBezTo>
                        <a:cubicBezTo>
                          <a:pt x="10716717" y="9402427"/>
                          <a:pt x="6670400" y="9293294"/>
                          <a:pt x="1062290" y="9372600"/>
                        </a:cubicBezTo>
                        <a:cubicBezTo>
                          <a:pt x="577816" y="9361045"/>
                          <a:pt x="-65190" y="8909888"/>
                          <a:pt x="0" y="8310310"/>
                        </a:cubicBezTo>
                        <a:cubicBezTo>
                          <a:pt x="50037" y="5895318"/>
                          <a:pt x="770" y="3621546"/>
                          <a:pt x="0" y="1062290"/>
                        </a:cubicBezTo>
                        <a:close/>
                      </a:path>
                      <a:path w="17297400" h="9372600" stroke="0" extrusionOk="0">
                        <a:moveTo>
                          <a:pt x="0" y="1062290"/>
                        </a:moveTo>
                        <a:cubicBezTo>
                          <a:pt x="35276" y="485218"/>
                          <a:pt x="508633" y="68817"/>
                          <a:pt x="1062290" y="0"/>
                        </a:cubicBezTo>
                        <a:cubicBezTo>
                          <a:pt x="7965642" y="123000"/>
                          <a:pt x="9645095" y="-96860"/>
                          <a:pt x="16235110" y="0"/>
                        </a:cubicBezTo>
                        <a:cubicBezTo>
                          <a:pt x="16806879" y="-11370"/>
                          <a:pt x="17301528" y="467282"/>
                          <a:pt x="17297400" y="1062290"/>
                        </a:cubicBezTo>
                        <a:cubicBezTo>
                          <a:pt x="17300573" y="3194429"/>
                          <a:pt x="17391667" y="6868618"/>
                          <a:pt x="17297400" y="8310310"/>
                        </a:cubicBezTo>
                        <a:cubicBezTo>
                          <a:pt x="17188604" y="8936412"/>
                          <a:pt x="16797539" y="9368630"/>
                          <a:pt x="16235110" y="9372600"/>
                        </a:cubicBezTo>
                        <a:cubicBezTo>
                          <a:pt x="10655834" y="9211893"/>
                          <a:pt x="6092600" y="9412267"/>
                          <a:pt x="1062290" y="9372600"/>
                        </a:cubicBezTo>
                        <a:cubicBezTo>
                          <a:pt x="398448" y="9357017"/>
                          <a:pt x="-11864" y="8891622"/>
                          <a:pt x="0" y="8310310"/>
                        </a:cubicBezTo>
                        <a:cubicBezTo>
                          <a:pt x="32216" y="7575906"/>
                          <a:pt x="57206" y="1809514"/>
                          <a:pt x="0" y="106229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DA8655-E5ED-A28C-0D1C-5CF6DF7E0A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952500"/>
            <a:ext cx="16177444" cy="5638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8682B1-929C-B3B1-E809-73B3ADFD51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2781300"/>
            <a:ext cx="1276855" cy="10810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6B6427-20E3-A354-B389-82AA8DCAAB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4457700"/>
            <a:ext cx="598518" cy="60960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B2DDA64-0CE1-E01D-F859-61ABC665CBC4}"/>
              </a:ext>
            </a:extLst>
          </p:cNvPr>
          <p:cNvSpPr/>
          <p:nvPr/>
        </p:nvSpPr>
        <p:spPr>
          <a:xfrm>
            <a:off x="4724400" y="4381500"/>
            <a:ext cx="685800" cy="4572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EA3264C-5AE8-70CC-11D4-A1F8B937D0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0" y="3162300"/>
            <a:ext cx="598518" cy="60960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A740D8E-E9C8-2895-2A31-28B8D1DE1A9E}"/>
              </a:ext>
            </a:extLst>
          </p:cNvPr>
          <p:cNvSpPr/>
          <p:nvPr/>
        </p:nvSpPr>
        <p:spPr>
          <a:xfrm>
            <a:off x="10287000" y="3009900"/>
            <a:ext cx="685800" cy="4572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AA1D3A3-579E-8A20-3998-5558AC9047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4229100"/>
            <a:ext cx="1276855" cy="108108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B8C9ADB-34D2-1897-CFA0-44422B2FC7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0" y="2781300"/>
            <a:ext cx="1276855" cy="108108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127A4DE-87AB-F3D9-4632-0E8E957EA6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200" y="4610100"/>
            <a:ext cx="598518" cy="609602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3CDF7FE8-1B13-6B27-A87C-2E0A16C859BB}"/>
              </a:ext>
            </a:extLst>
          </p:cNvPr>
          <p:cNvSpPr/>
          <p:nvPr/>
        </p:nvSpPr>
        <p:spPr>
          <a:xfrm>
            <a:off x="15773400" y="4305300"/>
            <a:ext cx="685800" cy="4572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76573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toon of a hut with a rug and pots&#10;&#10;Description automatically generated">
            <a:extLst>
              <a:ext uri="{FF2B5EF4-FFF2-40B4-BE49-F238E27FC236}">
                <a16:creationId xmlns:a16="http://schemas.microsoft.com/office/drawing/2014/main" id="{C034B5D0-E869-301A-40AC-A53AFCF95F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26" b="16835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F4F9BB1-C811-0DC9-AE9B-33828FE1B475}"/>
              </a:ext>
            </a:extLst>
          </p:cNvPr>
          <p:cNvSpPr/>
          <p:nvPr/>
        </p:nvSpPr>
        <p:spPr>
          <a:xfrm>
            <a:off x="533400" y="647700"/>
            <a:ext cx="17297400" cy="9372600"/>
          </a:xfrm>
          <a:custGeom>
            <a:avLst/>
            <a:gdLst>
              <a:gd name="connsiteX0" fmla="*/ 0 w 16992600"/>
              <a:gd name="connsiteY0" fmla="*/ 1062290 h 9372600"/>
              <a:gd name="connsiteX1" fmla="*/ 1062290 w 16992600"/>
              <a:gd name="connsiteY1" fmla="*/ 0 h 9372600"/>
              <a:gd name="connsiteX2" fmla="*/ 15930310 w 16992600"/>
              <a:gd name="connsiteY2" fmla="*/ 0 h 9372600"/>
              <a:gd name="connsiteX3" fmla="*/ 16992600 w 16992600"/>
              <a:gd name="connsiteY3" fmla="*/ 1062290 h 9372600"/>
              <a:gd name="connsiteX4" fmla="*/ 16992600 w 16992600"/>
              <a:gd name="connsiteY4" fmla="*/ 8310310 h 9372600"/>
              <a:gd name="connsiteX5" fmla="*/ 15930310 w 16992600"/>
              <a:gd name="connsiteY5" fmla="*/ 9372600 h 9372600"/>
              <a:gd name="connsiteX6" fmla="*/ 1062290 w 16992600"/>
              <a:gd name="connsiteY6" fmla="*/ 9372600 h 9372600"/>
              <a:gd name="connsiteX7" fmla="*/ 0 w 16992600"/>
              <a:gd name="connsiteY7" fmla="*/ 8310310 h 9372600"/>
              <a:gd name="connsiteX8" fmla="*/ 0 w 16992600"/>
              <a:gd name="connsiteY8" fmla="*/ 1062290 h 937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992600" h="9372600" fill="none" extrusionOk="0">
                <a:moveTo>
                  <a:pt x="0" y="1062290"/>
                </a:moveTo>
                <a:cubicBezTo>
                  <a:pt x="863" y="498953"/>
                  <a:pt x="503181" y="46285"/>
                  <a:pt x="1062290" y="0"/>
                </a:cubicBezTo>
                <a:cubicBezTo>
                  <a:pt x="3269799" y="72427"/>
                  <a:pt x="10485713" y="61419"/>
                  <a:pt x="15930310" y="0"/>
                </a:cubicBezTo>
                <a:cubicBezTo>
                  <a:pt x="16505200" y="-81211"/>
                  <a:pt x="16965973" y="467549"/>
                  <a:pt x="16992600" y="1062290"/>
                </a:cubicBezTo>
                <a:cubicBezTo>
                  <a:pt x="17093476" y="2517406"/>
                  <a:pt x="16885287" y="6341627"/>
                  <a:pt x="16992600" y="8310310"/>
                </a:cubicBezTo>
                <a:cubicBezTo>
                  <a:pt x="16997585" y="8871696"/>
                  <a:pt x="16504243" y="9358303"/>
                  <a:pt x="15930310" y="9372600"/>
                </a:cubicBezTo>
                <a:cubicBezTo>
                  <a:pt x="10214994" y="9402427"/>
                  <a:pt x="7534667" y="9293294"/>
                  <a:pt x="1062290" y="9372600"/>
                </a:cubicBezTo>
                <a:cubicBezTo>
                  <a:pt x="577816" y="9361045"/>
                  <a:pt x="-65190" y="8909888"/>
                  <a:pt x="0" y="8310310"/>
                </a:cubicBezTo>
                <a:cubicBezTo>
                  <a:pt x="50037" y="5895318"/>
                  <a:pt x="770" y="3621546"/>
                  <a:pt x="0" y="1062290"/>
                </a:cubicBezTo>
                <a:close/>
              </a:path>
              <a:path w="16992600" h="9372600" stroke="0" extrusionOk="0">
                <a:moveTo>
                  <a:pt x="0" y="1062290"/>
                </a:moveTo>
                <a:cubicBezTo>
                  <a:pt x="35276" y="485218"/>
                  <a:pt x="508633" y="68817"/>
                  <a:pt x="1062290" y="0"/>
                </a:cubicBezTo>
                <a:cubicBezTo>
                  <a:pt x="2597553" y="123000"/>
                  <a:pt x="12470516" y="-96860"/>
                  <a:pt x="15930310" y="0"/>
                </a:cubicBezTo>
                <a:cubicBezTo>
                  <a:pt x="16502079" y="-11370"/>
                  <a:pt x="16996728" y="467282"/>
                  <a:pt x="16992600" y="1062290"/>
                </a:cubicBezTo>
                <a:cubicBezTo>
                  <a:pt x="16995773" y="3194429"/>
                  <a:pt x="17086867" y="6868618"/>
                  <a:pt x="16992600" y="8310310"/>
                </a:cubicBezTo>
                <a:cubicBezTo>
                  <a:pt x="16883804" y="8936412"/>
                  <a:pt x="16492739" y="9368630"/>
                  <a:pt x="15930310" y="9372600"/>
                </a:cubicBezTo>
                <a:cubicBezTo>
                  <a:pt x="13512128" y="9211893"/>
                  <a:pt x="4599080" y="9412267"/>
                  <a:pt x="1062290" y="9372600"/>
                </a:cubicBezTo>
                <a:cubicBezTo>
                  <a:pt x="398448" y="9357017"/>
                  <a:pt x="-11864" y="8891622"/>
                  <a:pt x="0" y="8310310"/>
                </a:cubicBezTo>
                <a:cubicBezTo>
                  <a:pt x="32216" y="7575906"/>
                  <a:pt x="57206" y="1809514"/>
                  <a:pt x="0" y="1062290"/>
                </a:cubicBezTo>
                <a:close/>
              </a:path>
            </a:pathLst>
          </a:custGeom>
          <a:solidFill>
            <a:schemeClr val="bg1">
              <a:alpha val="96000"/>
            </a:schemeClr>
          </a:solidFill>
          <a:ln w="76200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custGeom>
                    <a:avLst/>
                    <a:gdLst>
                      <a:gd name="connsiteX0" fmla="*/ 0 w 17297400"/>
                      <a:gd name="connsiteY0" fmla="*/ 1062290 h 9372600"/>
                      <a:gd name="connsiteX1" fmla="*/ 1062290 w 17297400"/>
                      <a:gd name="connsiteY1" fmla="*/ 0 h 9372600"/>
                      <a:gd name="connsiteX2" fmla="*/ 16235110 w 17297400"/>
                      <a:gd name="connsiteY2" fmla="*/ 0 h 9372600"/>
                      <a:gd name="connsiteX3" fmla="*/ 17297400 w 17297400"/>
                      <a:gd name="connsiteY3" fmla="*/ 1062290 h 9372600"/>
                      <a:gd name="connsiteX4" fmla="*/ 17297400 w 17297400"/>
                      <a:gd name="connsiteY4" fmla="*/ 8310310 h 9372600"/>
                      <a:gd name="connsiteX5" fmla="*/ 16235110 w 17297400"/>
                      <a:gd name="connsiteY5" fmla="*/ 9372600 h 9372600"/>
                      <a:gd name="connsiteX6" fmla="*/ 1062290 w 17297400"/>
                      <a:gd name="connsiteY6" fmla="*/ 9372600 h 9372600"/>
                      <a:gd name="connsiteX7" fmla="*/ 0 w 17297400"/>
                      <a:gd name="connsiteY7" fmla="*/ 8310310 h 9372600"/>
                      <a:gd name="connsiteX8" fmla="*/ 0 w 17297400"/>
                      <a:gd name="connsiteY8" fmla="*/ 1062290 h 93726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297400" h="9372600" fill="none" extrusionOk="0">
                        <a:moveTo>
                          <a:pt x="0" y="1062290"/>
                        </a:moveTo>
                        <a:cubicBezTo>
                          <a:pt x="863" y="498953"/>
                          <a:pt x="503181" y="46285"/>
                          <a:pt x="1062290" y="0"/>
                        </a:cubicBezTo>
                        <a:cubicBezTo>
                          <a:pt x="6782217" y="72427"/>
                          <a:pt x="8674958" y="61419"/>
                          <a:pt x="16235110" y="0"/>
                        </a:cubicBezTo>
                        <a:cubicBezTo>
                          <a:pt x="16810000" y="-81211"/>
                          <a:pt x="17270773" y="467549"/>
                          <a:pt x="17297400" y="1062290"/>
                        </a:cubicBezTo>
                        <a:cubicBezTo>
                          <a:pt x="17398276" y="2517406"/>
                          <a:pt x="17190087" y="6341627"/>
                          <a:pt x="17297400" y="8310310"/>
                        </a:cubicBezTo>
                        <a:cubicBezTo>
                          <a:pt x="17302385" y="8871696"/>
                          <a:pt x="16809043" y="9358303"/>
                          <a:pt x="16235110" y="9372600"/>
                        </a:cubicBezTo>
                        <a:cubicBezTo>
                          <a:pt x="10716717" y="9402427"/>
                          <a:pt x="6670400" y="9293294"/>
                          <a:pt x="1062290" y="9372600"/>
                        </a:cubicBezTo>
                        <a:cubicBezTo>
                          <a:pt x="577816" y="9361045"/>
                          <a:pt x="-65190" y="8909888"/>
                          <a:pt x="0" y="8310310"/>
                        </a:cubicBezTo>
                        <a:cubicBezTo>
                          <a:pt x="50037" y="5895318"/>
                          <a:pt x="770" y="3621546"/>
                          <a:pt x="0" y="1062290"/>
                        </a:cubicBezTo>
                        <a:close/>
                      </a:path>
                      <a:path w="17297400" h="9372600" stroke="0" extrusionOk="0">
                        <a:moveTo>
                          <a:pt x="0" y="1062290"/>
                        </a:moveTo>
                        <a:cubicBezTo>
                          <a:pt x="35276" y="485218"/>
                          <a:pt x="508633" y="68817"/>
                          <a:pt x="1062290" y="0"/>
                        </a:cubicBezTo>
                        <a:cubicBezTo>
                          <a:pt x="7965642" y="123000"/>
                          <a:pt x="9645095" y="-96860"/>
                          <a:pt x="16235110" y="0"/>
                        </a:cubicBezTo>
                        <a:cubicBezTo>
                          <a:pt x="16806879" y="-11370"/>
                          <a:pt x="17301528" y="467282"/>
                          <a:pt x="17297400" y="1062290"/>
                        </a:cubicBezTo>
                        <a:cubicBezTo>
                          <a:pt x="17300573" y="3194429"/>
                          <a:pt x="17391667" y="6868618"/>
                          <a:pt x="17297400" y="8310310"/>
                        </a:cubicBezTo>
                        <a:cubicBezTo>
                          <a:pt x="17188604" y="8936412"/>
                          <a:pt x="16797539" y="9368630"/>
                          <a:pt x="16235110" y="9372600"/>
                        </a:cubicBezTo>
                        <a:cubicBezTo>
                          <a:pt x="10655834" y="9211893"/>
                          <a:pt x="6092600" y="9412267"/>
                          <a:pt x="1062290" y="9372600"/>
                        </a:cubicBezTo>
                        <a:cubicBezTo>
                          <a:pt x="398448" y="9357017"/>
                          <a:pt x="-11864" y="8891622"/>
                          <a:pt x="0" y="8310310"/>
                        </a:cubicBezTo>
                        <a:cubicBezTo>
                          <a:pt x="32216" y="7575906"/>
                          <a:pt x="57206" y="1809514"/>
                          <a:pt x="0" y="106229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BFEE97-A4A8-9163-1A12-6D2CFCC13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800100"/>
            <a:ext cx="16381879" cy="3352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80B6D7B-C353-2F29-589C-63A4B1072966}"/>
                  </a:ext>
                </a:extLst>
              </p:cNvPr>
              <p:cNvSpPr txBox="1"/>
              <p:nvPr/>
            </p:nvSpPr>
            <p:spPr>
              <a:xfrm>
                <a:off x="2590800" y="4457700"/>
                <a:ext cx="3962400" cy="34378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800" b="1" dirty="0">
                    <a:solidFill>
                      <a:srgbClr val="FF0000"/>
                    </a:solidFill>
                    <a:effectLst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ker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4800" b="1" i="1" ker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𝟐𝟓</m:t>
                        </m:r>
                      </m:den>
                    </m:f>
                    <m:r>
                      <a:rPr lang="en-US" sz="4800" b="1" i="1" ker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ker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800" b="1" i="1" ker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𝟐𝟒</m:t>
                        </m:r>
                      </m:den>
                    </m:f>
                  </m:oMath>
                </a14:m>
                <a:endParaRPr lang="en-US" sz="4800" b="1" i="1" kern="0" dirty="0">
                  <a:solidFill>
                    <a:srgbClr val="FF0000"/>
                  </a:solidFill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 b="1" i="1" ker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b="1" i="1" ker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𝟐𝟑</m:t>
                          </m:r>
                        </m:num>
                        <m:den>
                          <m:r>
                            <a:rPr lang="en-US" sz="4000" b="1" i="1" ker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𝟐𝟒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80B6D7B-C353-2F29-589C-63A4B10729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4457700"/>
                <a:ext cx="3962400" cy="3437864"/>
              </a:xfrm>
              <a:prstGeom prst="rect">
                <a:avLst/>
              </a:prstGeom>
              <a:blipFill>
                <a:blip r:embed="rId4"/>
                <a:stretch>
                  <a:fillRect l="-6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B6B4D34-7314-748F-CD45-1EC7D50C6240}"/>
                  </a:ext>
                </a:extLst>
              </p:cNvPr>
              <p:cNvSpPr txBox="1"/>
              <p:nvPr/>
            </p:nvSpPr>
            <p:spPr>
              <a:xfrm>
                <a:off x="6553200" y="4381500"/>
                <a:ext cx="3962400" cy="32145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𝟏𝟔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</m:oMath>
                  </m:oMathPara>
                </a14:m>
                <a:endParaRPr lang="en-US" sz="3600" b="1" i="1" dirty="0">
                  <a:solidFill>
                    <a:srgbClr val="FF0000"/>
                  </a:solidFill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𝟏𝟗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B6B4D34-7314-748F-CD45-1EC7D50C62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3200" y="4381500"/>
                <a:ext cx="3962400" cy="32145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98A3D26-44F4-1E1D-FC86-2449CFC8A3F2}"/>
                  </a:ext>
                </a:extLst>
              </p:cNvPr>
              <p:cNvSpPr txBox="1"/>
              <p:nvPr/>
            </p:nvSpPr>
            <p:spPr>
              <a:xfrm>
                <a:off x="10515600" y="4305300"/>
                <a:ext cx="3962400" cy="32315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𝟏𝟔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den>
                      </m:f>
                    </m:oMath>
                  </m:oMathPara>
                </a14:m>
                <a:endParaRPr lang="en-US" sz="3600" b="1" i="1" dirty="0">
                  <a:solidFill>
                    <a:srgbClr val="FF0000"/>
                  </a:solidFill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den>
                      </m:f>
                    </m:oMath>
                  </m:oMathPara>
                </a14:m>
                <a:endParaRPr lang="en-US" sz="115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98A3D26-44F4-1E1D-FC86-2449CFC8A3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15600" y="4305300"/>
                <a:ext cx="3962400" cy="323152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0EE9587-8C16-1807-D35D-8DBD4EAE4BD9}"/>
                  </a:ext>
                </a:extLst>
              </p:cNvPr>
              <p:cNvSpPr txBox="1"/>
              <p:nvPr/>
            </p:nvSpPr>
            <p:spPr>
              <a:xfrm>
                <a:off x="14325600" y="4305300"/>
                <a:ext cx="3962400" cy="3745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𝟐𝟓</m:t>
                          </m:r>
                        </m:num>
                        <m:den>
                          <m:r>
                            <a:rPr lang="en-US" sz="2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𝟔𝟎</m:t>
                          </m:r>
                        </m:den>
                      </m:f>
                      <m:r>
                        <a:rPr lang="en-US" sz="28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2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𝟔𝟎</m:t>
                          </m:r>
                        </m:den>
                      </m:f>
                    </m:oMath>
                  </m:oMathPara>
                </a14:m>
                <a:endParaRPr lang="en-US" sz="2800" b="1" i="1" dirty="0">
                  <a:solidFill>
                    <a:srgbClr val="FF0000"/>
                  </a:solidFill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𝟏𝟔</m:t>
                          </m:r>
                        </m:num>
                        <m:den>
                          <m:r>
                            <a:rPr lang="en-US" sz="2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𝟔𝟎</m:t>
                          </m:r>
                        </m:den>
                      </m:f>
                    </m:oMath>
                  </m:oMathPara>
                </a14:m>
                <a:endParaRPr lang="en-US" sz="2800" b="1" i="1" dirty="0">
                  <a:solidFill>
                    <a:srgbClr val="FF0000"/>
                  </a:solidFill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2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199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0EE9587-8C16-1807-D35D-8DBD4EAE4B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25600" y="4305300"/>
                <a:ext cx="3962400" cy="374576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4137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toon of a hut with a rug and pots&#10;&#10;Description automatically generated">
            <a:extLst>
              <a:ext uri="{FF2B5EF4-FFF2-40B4-BE49-F238E27FC236}">
                <a16:creationId xmlns:a16="http://schemas.microsoft.com/office/drawing/2014/main" id="{C034B5D0-E869-301A-40AC-A53AFCF95F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26" b="16835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395C4C63-9CE3-ED25-DCB6-A5514D531352}"/>
              </a:ext>
            </a:extLst>
          </p:cNvPr>
          <p:cNvSpPr/>
          <p:nvPr/>
        </p:nvSpPr>
        <p:spPr>
          <a:xfrm>
            <a:off x="2057400" y="2324100"/>
            <a:ext cx="9067800" cy="7960977"/>
          </a:xfrm>
          <a:custGeom>
            <a:avLst/>
            <a:gdLst/>
            <a:ahLst/>
            <a:cxnLst/>
            <a:rect l="l" t="t" r="r" b="b"/>
            <a:pathLst>
              <a:path w="6554856" h="6554856">
                <a:moveTo>
                  <a:pt x="0" y="0"/>
                </a:moveTo>
                <a:lnTo>
                  <a:pt x="6554856" y="0"/>
                </a:lnTo>
                <a:lnTo>
                  <a:pt x="6554856" y="6554856"/>
                </a:lnTo>
                <a:lnTo>
                  <a:pt x="0" y="65548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6C1A65E-7044-770D-2978-79FA73B8F12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12192000" y="2857500"/>
            <a:ext cx="3335189" cy="7579977"/>
          </a:xfrm>
          <a:prstGeom prst="rect">
            <a:avLst/>
          </a:prstGeom>
        </p:spPr>
      </p:pic>
      <p:sp>
        <p:nvSpPr>
          <p:cNvPr id="6" name="Freeform 3">
            <a:extLst>
              <a:ext uri="{FF2B5EF4-FFF2-40B4-BE49-F238E27FC236}">
                <a16:creationId xmlns:a16="http://schemas.microsoft.com/office/drawing/2014/main" id="{96011E8F-9426-2A1F-4CD1-1AE4B94222DA}"/>
              </a:ext>
            </a:extLst>
          </p:cNvPr>
          <p:cNvSpPr/>
          <p:nvPr/>
        </p:nvSpPr>
        <p:spPr>
          <a:xfrm rot="1256909">
            <a:off x="3349891" y="2994822"/>
            <a:ext cx="2559102" cy="1637996"/>
          </a:xfrm>
          <a:custGeom>
            <a:avLst/>
            <a:gdLst/>
            <a:ahLst/>
            <a:cxnLst/>
            <a:rect l="l" t="t" r="r" b="b"/>
            <a:pathLst>
              <a:path w="1183919" h="739950">
                <a:moveTo>
                  <a:pt x="0" y="0"/>
                </a:moveTo>
                <a:lnTo>
                  <a:pt x="1183919" y="0"/>
                </a:lnTo>
                <a:lnTo>
                  <a:pt x="1183919" y="739950"/>
                </a:lnTo>
                <a:lnTo>
                  <a:pt x="0" y="7399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9C16BF19-4F7E-08A7-FADF-16A3B85D203D}"/>
              </a:ext>
            </a:extLst>
          </p:cNvPr>
          <p:cNvSpPr/>
          <p:nvPr/>
        </p:nvSpPr>
        <p:spPr>
          <a:xfrm>
            <a:off x="7315200" y="3074249"/>
            <a:ext cx="2559102" cy="1421705"/>
          </a:xfrm>
          <a:custGeom>
            <a:avLst/>
            <a:gdLst/>
            <a:ahLst/>
            <a:cxnLst/>
            <a:rect l="l" t="t" r="r" b="b"/>
            <a:pathLst>
              <a:path w="1621613" h="1074319">
                <a:moveTo>
                  <a:pt x="0" y="0"/>
                </a:moveTo>
                <a:lnTo>
                  <a:pt x="1621613" y="0"/>
                </a:lnTo>
                <a:lnTo>
                  <a:pt x="1621613" y="1074319"/>
                </a:lnTo>
                <a:lnTo>
                  <a:pt x="0" y="107431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9">
            <a:extLst>
              <a:ext uri="{FF2B5EF4-FFF2-40B4-BE49-F238E27FC236}">
                <a16:creationId xmlns:a16="http://schemas.microsoft.com/office/drawing/2014/main" id="{C5666DCC-DA56-E468-2D94-1462F7B62A07}"/>
              </a:ext>
            </a:extLst>
          </p:cNvPr>
          <p:cNvSpPr/>
          <p:nvPr/>
        </p:nvSpPr>
        <p:spPr>
          <a:xfrm>
            <a:off x="3535402" y="6677627"/>
            <a:ext cx="2313186" cy="1447790"/>
          </a:xfrm>
          <a:custGeom>
            <a:avLst/>
            <a:gdLst/>
            <a:ahLst/>
            <a:cxnLst/>
            <a:rect l="l" t="t" r="r" b="b"/>
            <a:pathLst>
              <a:path w="1392514" h="1033438">
                <a:moveTo>
                  <a:pt x="0" y="0"/>
                </a:moveTo>
                <a:lnTo>
                  <a:pt x="1392514" y="0"/>
                </a:lnTo>
                <a:lnTo>
                  <a:pt x="1392514" y="1033438"/>
                </a:lnTo>
                <a:lnTo>
                  <a:pt x="0" y="103343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id="{14AE641C-8950-A1E4-A62F-9CA5BD357F7F}"/>
              </a:ext>
            </a:extLst>
          </p:cNvPr>
          <p:cNvSpPr/>
          <p:nvPr/>
        </p:nvSpPr>
        <p:spPr>
          <a:xfrm>
            <a:off x="7568124" y="6538338"/>
            <a:ext cx="2152432" cy="1673633"/>
          </a:xfrm>
          <a:custGeom>
            <a:avLst/>
            <a:gdLst/>
            <a:ahLst/>
            <a:cxnLst/>
            <a:rect l="l" t="t" r="r" b="b"/>
            <a:pathLst>
              <a:path w="1294700" h="954841">
                <a:moveTo>
                  <a:pt x="0" y="0"/>
                </a:moveTo>
                <a:lnTo>
                  <a:pt x="1294700" y="0"/>
                </a:lnTo>
                <a:lnTo>
                  <a:pt x="1294700" y="954842"/>
                </a:lnTo>
                <a:lnTo>
                  <a:pt x="0" y="9548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0CFBA519-518E-4C0A-4960-2C0C6F864366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4235643" y="3609373"/>
            <a:ext cx="4359108" cy="44939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FFD224-0B86-E122-7502-4BA0A2A8AAA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18830" y="156818"/>
            <a:ext cx="1030411" cy="10222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0A693A1-99E6-5F55-B713-1B46DE6E2C5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644144" y="173308"/>
            <a:ext cx="1030411" cy="10304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5C98112-7242-39F0-95A1-984EDC555EA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208867" y="156818"/>
            <a:ext cx="1015059" cy="102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84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Cows grazing in a field&#10;&#10;Description automatically generated">
            <a:extLst>
              <a:ext uri="{FF2B5EF4-FFF2-40B4-BE49-F238E27FC236}">
                <a16:creationId xmlns:a16="http://schemas.microsoft.com/office/drawing/2014/main" id="{9FED3F20-1D8A-B62C-A9A6-69119D4818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7" b="1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61A0CA72-2FCF-057E-5A73-15819848EC4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2192000" y="2857500"/>
            <a:ext cx="3335189" cy="757997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3DC2C0F-AB6D-1A2D-81BE-912CFC7A6CAA}"/>
              </a:ext>
            </a:extLst>
          </p:cNvPr>
          <p:cNvGrpSpPr/>
          <p:nvPr/>
        </p:nvGrpSpPr>
        <p:grpSpPr>
          <a:xfrm>
            <a:off x="723901" y="-1866900"/>
            <a:ext cx="10744200" cy="8382000"/>
            <a:chOff x="723901" y="-1866900"/>
            <a:chExt cx="10744200" cy="8382000"/>
          </a:xfrm>
        </p:grpSpPr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F1F5EF0D-C5F4-021D-6F14-5786D3C8A936}"/>
                </a:ext>
              </a:extLst>
            </p:cNvPr>
            <p:cNvSpPr/>
            <p:nvPr/>
          </p:nvSpPr>
          <p:spPr>
            <a:xfrm>
              <a:off x="723901" y="-1866900"/>
              <a:ext cx="10744200" cy="8382000"/>
            </a:xfrm>
            <a:custGeom>
              <a:avLst/>
              <a:gdLst/>
              <a:ahLst/>
              <a:cxnLst/>
              <a:rect l="l" t="t" r="r" b="b"/>
              <a:pathLst>
                <a:path w="1899492" h="1845673">
                  <a:moveTo>
                    <a:pt x="0" y="0"/>
                  </a:moveTo>
                  <a:lnTo>
                    <a:pt x="1899492" y="0"/>
                  </a:lnTo>
                  <a:lnTo>
                    <a:pt x="1899492" y="1845672"/>
                  </a:lnTo>
                  <a:lnTo>
                    <a:pt x="0" y="18456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5A15005-CE74-E065-CC0A-77137C5E9DA0}"/>
                </a:ext>
              </a:extLst>
            </p:cNvPr>
            <p:cNvSpPr txBox="1"/>
            <p:nvPr/>
          </p:nvSpPr>
          <p:spPr>
            <a:xfrm>
              <a:off x="944152" y="1866900"/>
              <a:ext cx="10371955" cy="4339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3800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Thăm</a:t>
              </a:r>
              <a:r>
                <a:rPr lang="en-GB" sz="13800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13800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trang</a:t>
              </a:r>
              <a:r>
                <a:rPr lang="en-GB" sz="13800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13800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trại</a:t>
              </a:r>
              <a:r>
                <a:rPr lang="en-GB" sz="13800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13800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bò</a:t>
              </a:r>
              <a:endParaRPr lang="vi-VN" sz="138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1E3D71F5-3695-B811-7512-6312EACB4710}"/>
              </a:ext>
            </a:extLst>
          </p:cNvPr>
          <p:cNvSpPr/>
          <p:nvPr/>
        </p:nvSpPr>
        <p:spPr>
          <a:xfrm>
            <a:off x="4626580" y="6875424"/>
            <a:ext cx="7565420" cy="2957631"/>
          </a:xfrm>
          <a:prstGeom prst="wedgeRoundRectCallout">
            <a:avLst>
              <a:gd name="adj1" fmla="val 55655"/>
              <a:gd name="adj2" fmla="val -60621"/>
              <a:gd name="adj3" fmla="val 16667"/>
            </a:avLst>
          </a:prstGeom>
          <a:solidFill>
            <a:schemeClr val="bg1"/>
          </a:solidFill>
          <a:ln w="57150">
            <a:solidFill>
              <a:schemeClr val="tx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0" i="1" dirty="0" err="1">
                <a:solidFill>
                  <a:srgbClr val="1F497D"/>
                </a:solidFill>
                <a:latin typeface="Calibri"/>
              </a:rPr>
              <a:t>Hãy</a:t>
            </a:r>
            <a:r>
              <a:rPr lang="en-GB" sz="6000" i="1" dirty="0">
                <a:solidFill>
                  <a:srgbClr val="1F497D"/>
                </a:solidFill>
                <a:latin typeface="Calibri"/>
              </a:rPr>
              <a:t> </a:t>
            </a:r>
            <a:r>
              <a:rPr lang="en-GB" sz="6000" i="1" dirty="0" err="1">
                <a:solidFill>
                  <a:srgbClr val="1F497D"/>
                </a:solidFill>
                <a:latin typeface="Calibri"/>
              </a:rPr>
              <a:t>giúp</a:t>
            </a:r>
            <a:r>
              <a:rPr lang="en-GB" sz="6000" i="1" dirty="0">
                <a:solidFill>
                  <a:srgbClr val="1F497D"/>
                </a:solidFill>
                <a:latin typeface="Calibri"/>
              </a:rPr>
              <a:t> </a:t>
            </a:r>
            <a:r>
              <a:rPr lang="en-GB" sz="6000" i="1" dirty="0" err="1">
                <a:solidFill>
                  <a:srgbClr val="1F497D"/>
                </a:solidFill>
                <a:latin typeface="Calibri"/>
              </a:rPr>
              <a:t>bác</a:t>
            </a:r>
            <a:r>
              <a:rPr lang="en-GB" sz="6000" i="1" dirty="0">
                <a:solidFill>
                  <a:srgbClr val="1F497D"/>
                </a:solidFill>
                <a:latin typeface="Calibri"/>
              </a:rPr>
              <a:t> </a:t>
            </a:r>
            <a:r>
              <a:rPr lang="en-GB" sz="6000" i="1" dirty="0" err="1">
                <a:solidFill>
                  <a:srgbClr val="1F497D"/>
                </a:solidFill>
                <a:latin typeface="Calibri"/>
              </a:rPr>
              <a:t>trưởng</a:t>
            </a:r>
            <a:r>
              <a:rPr lang="en-GB" sz="6000" i="1" dirty="0">
                <a:solidFill>
                  <a:srgbClr val="1F497D"/>
                </a:solidFill>
                <a:latin typeface="Calibri"/>
              </a:rPr>
              <a:t> </a:t>
            </a:r>
            <a:r>
              <a:rPr lang="en-GB" sz="6000" i="1" dirty="0" err="1">
                <a:solidFill>
                  <a:srgbClr val="1F497D"/>
                </a:solidFill>
                <a:latin typeface="Calibri"/>
              </a:rPr>
              <a:t>làng</a:t>
            </a:r>
            <a:r>
              <a:rPr lang="en-GB" sz="6000" i="1" dirty="0">
                <a:solidFill>
                  <a:srgbClr val="1F497D"/>
                </a:solidFill>
                <a:latin typeface="Calibri"/>
              </a:rPr>
              <a:t> </a:t>
            </a:r>
            <a:r>
              <a:rPr lang="en-GB" sz="6000" i="1" dirty="0" err="1">
                <a:solidFill>
                  <a:srgbClr val="1F497D"/>
                </a:solidFill>
                <a:latin typeface="Calibri"/>
              </a:rPr>
              <a:t>dọn</a:t>
            </a:r>
            <a:r>
              <a:rPr lang="en-GB" sz="6000" i="1" dirty="0">
                <a:solidFill>
                  <a:srgbClr val="1F497D"/>
                </a:solidFill>
                <a:latin typeface="Calibri"/>
              </a:rPr>
              <a:t> </a:t>
            </a:r>
            <a:r>
              <a:rPr lang="en-GB" sz="6000" i="1" dirty="0" err="1">
                <a:solidFill>
                  <a:srgbClr val="1F497D"/>
                </a:solidFill>
                <a:latin typeface="Calibri"/>
              </a:rPr>
              <a:t>dẹp</a:t>
            </a:r>
            <a:r>
              <a:rPr lang="en-GB" sz="6000" i="1" dirty="0">
                <a:solidFill>
                  <a:srgbClr val="1F497D"/>
                </a:solidFill>
                <a:latin typeface="Calibri"/>
              </a:rPr>
              <a:t> </a:t>
            </a:r>
            <a:r>
              <a:rPr lang="en-GB" sz="6000" i="1" dirty="0" err="1">
                <a:solidFill>
                  <a:srgbClr val="1F497D"/>
                </a:solidFill>
                <a:latin typeface="Calibri"/>
              </a:rPr>
              <a:t>trang</a:t>
            </a:r>
            <a:r>
              <a:rPr lang="en-GB" sz="6000" i="1" dirty="0">
                <a:solidFill>
                  <a:srgbClr val="1F497D"/>
                </a:solidFill>
                <a:latin typeface="Calibri"/>
              </a:rPr>
              <a:t> </a:t>
            </a:r>
            <a:r>
              <a:rPr lang="en-GB" sz="6000" i="1" dirty="0" err="1">
                <a:solidFill>
                  <a:srgbClr val="1F497D"/>
                </a:solidFill>
                <a:latin typeface="Calibri"/>
              </a:rPr>
              <a:t>trại</a:t>
            </a:r>
            <a:r>
              <a:rPr lang="en-GB" sz="6000" i="1" dirty="0">
                <a:solidFill>
                  <a:srgbClr val="1F497D"/>
                </a:solidFill>
                <a:latin typeface="Calibri"/>
              </a:rPr>
              <a:t> </a:t>
            </a:r>
            <a:r>
              <a:rPr lang="en-GB" sz="6000" i="1" dirty="0" err="1">
                <a:solidFill>
                  <a:srgbClr val="1F497D"/>
                </a:solidFill>
                <a:latin typeface="Calibri"/>
              </a:rPr>
              <a:t>bò</a:t>
            </a:r>
            <a:r>
              <a:rPr lang="en-GB" sz="6000" i="1" dirty="0">
                <a:solidFill>
                  <a:srgbClr val="1F497D"/>
                </a:solidFill>
                <a:latin typeface="Calibri"/>
              </a:rPr>
              <a:t> </a:t>
            </a:r>
            <a:r>
              <a:rPr lang="en-GB" sz="6000" i="1" dirty="0" err="1">
                <a:solidFill>
                  <a:srgbClr val="1F497D"/>
                </a:solidFill>
                <a:latin typeface="Calibri"/>
              </a:rPr>
              <a:t>nhé</a:t>
            </a:r>
            <a:r>
              <a:rPr lang="en-GB" sz="6000" i="1" dirty="0">
                <a:solidFill>
                  <a:srgbClr val="1F497D"/>
                </a:solidFill>
                <a:latin typeface="Calibri"/>
              </a:rPr>
              <a:t>!</a:t>
            </a:r>
            <a:endParaRPr kumimoji="0" lang="vi-VN" sz="6000" b="0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1BDF460-2848-FDA0-7A87-979678D534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18830" y="156818"/>
            <a:ext cx="1030411" cy="10222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1147DA-79AC-4EFD-21B2-84A0363E9F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644144" y="173308"/>
            <a:ext cx="1030411" cy="10304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231C516-EF6C-8B8F-9BE3-F09F4B7B0D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208867" y="156818"/>
            <a:ext cx="1015059" cy="102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787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02407161038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ws grazing in a field&#10;&#10;Description automatically generated">
            <a:extLst>
              <a:ext uri="{FF2B5EF4-FFF2-40B4-BE49-F238E27FC236}">
                <a16:creationId xmlns:a16="http://schemas.microsoft.com/office/drawing/2014/main" id="{9FED3F20-1D8A-B62C-A9A6-69119D4818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7" b="1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4311977-2833-A12A-417E-6E159F75A8EC}"/>
              </a:ext>
            </a:extLst>
          </p:cNvPr>
          <p:cNvSpPr/>
          <p:nvPr/>
        </p:nvSpPr>
        <p:spPr>
          <a:xfrm>
            <a:off x="381000" y="419100"/>
            <a:ext cx="17259300" cy="9525000"/>
          </a:xfrm>
          <a:prstGeom prst="rect">
            <a:avLst/>
          </a:prstGeom>
          <a:solidFill>
            <a:schemeClr val="bg1">
              <a:alpha val="96000"/>
            </a:schemeClr>
          </a:solidFill>
          <a:ln w="76200">
            <a:solidFill>
              <a:srgbClr val="FFC000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852854689">
                  <a:custGeom>
                    <a:avLst/>
                    <a:gdLst>
                      <a:gd name="connsiteX0" fmla="*/ 0 w 17259300"/>
                      <a:gd name="connsiteY0" fmla="*/ 0 h 9525000"/>
                      <a:gd name="connsiteX1" fmla="*/ 17259300 w 17259300"/>
                      <a:gd name="connsiteY1" fmla="*/ 0 h 9525000"/>
                      <a:gd name="connsiteX2" fmla="*/ 17259300 w 17259300"/>
                      <a:gd name="connsiteY2" fmla="*/ 9525000 h 9525000"/>
                      <a:gd name="connsiteX3" fmla="*/ 0 w 17259300"/>
                      <a:gd name="connsiteY3" fmla="*/ 9525000 h 9525000"/>
                      <a:gd name="connsiteX4" fmla="*/ 0 w 17259300"/>
                      <a:gd name="connsiteY4" fmla="*/ 0 h 9525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259300" h="9525000" fill="none" extrusionOk="0">
                        <a:moveTo>
                          <a:pt x="0" y="0"/>
                        </a:moveTo>
                        <a:cubicBezTo>
                          <a:pt x="7127530" y="5753"/>
                          <a:pt x="10209871" y="-51483"/>
                          <a:pt x="17259300" y="0"/>
                        </a:cubicBezTo>
                        <a:cubicBezTo>
                          <a:pt x="17098593" y="2411511"/>
                          <a:pt x="17298967" y="5499001"/>
                          <a:pt x="17259300" y="9525000"/>
                        </a:cubicBezTo>
                        <a:cubicBezTo>
                          <a:pt x="13128313" y="9506042"/>
                          <a:pt x="4093747" y="9464359"/>
                          <a:pt x="0" y="9525000"/>
                        </a:cubicBezTo>
                        <a:cubicBezTo>
                          <a:pt x="32216" y="7895566"/>
                          <a:pt x="57206" y="2579242"/>
                          <a:pt x="0" y="0"/>
                        </a:cubicBezTo>
                        <a:close/>
                      </a:path>
                      <a:path w="17259300" h="9525000" stroke="0" extrusionOk="0">
                        <a:moveTo>
                          <a:pt x="0" y="0"/>
                        </a:moveTo>
                        <a:cubicBezTo>
                          <a:pt x="6158526" y="-133594"/>
                          <a:pt x="11070178" y="63808"/>
                          <a:pt x="17259300" y="0"/>
                        </a:cubicBezTo>
                        <a:cubicBezTo>
                          <a:pt x="17136300" y="2394206"/>
                          <a:pt x="17356160" y="8209371"/>
                          <a:pt x="17259300" y="9525000"/>
                        </a:cubicBezTo>
                        <a:cubicBezTo>
                          <a:pt x="12419787" y="9466106"/>
                          <a:pt x="6363408" y="9539233"/>
                          <a:pt x="0" y="9525000"/>
                        </a:cubicBezTo>
                        <a:cubicBezTo>
                          <a:pt x="-3173" y="5581230"/>
                          <a:pt x="-94267" y="455017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E39837-B938-F125-793D-8A44591F7F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571500"/>
            <a:ext cx="13106400" cy="51863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75689B-4C9A-82E2-C70B-9DABC9127FF7}"/>
              </a:ext>
            </a:extLst>
          </p:cNvPr>
          <p:cNvSpPr txBox="1"/>
          <p:nvPr/>
        </p:nvSpPr>
        <p:spPr>
          <a:xfrm>
            <a:off x="1600200" y="5676900"/>
            <a:ext cx="14935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Lập một số thập phân có sáu chữ số khác nhau và có ba chữ số ở phần thập phân.</a:t>
            </a:r>
          </a:p>
          <a:p>
            <a:pPr algn="just"/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Làm tròn số thập phân lập được ở câu a đến hàng đơn vị, hàng phần mười, hàng phần trăm.</a:t>
            </a:r>
          </a:p>
        </p:txBody>
      </p:sp>
    </p:spTree>
    <p:extLst>
      <p:ext uri="{BB962C8B-B14F-4D97-AF65-F5344CB8AC3E}">
        <p14:creationId xmlns:p14="http://schemas.microsoft.com/office/powerpoint/2010/main" val="342844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ws grazing in a field&#10;&#10;Description automatically generated">
            <a:extLst>
              <a:ext uri="{FF2B5EF4-FFF2-40B4-BE49-F238E27FC236}">
                <a16:creationId xmlns:a16="http://schemas.microsoft.com/office/drawing/2014/main" id="{9FED3F20-1D8A-B62C-A9A6-69119D4818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7" b="1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4311977-2833-A12A-417E-6E159F75A8EC}"/>
              </a:ext>
            </a:extLst>
          </p:cNvPr>
          <p:cNvSpPr/>
          <p:nvPr/>
        </p:nvSpPr>
        <p:spPr>
          <a:xfrm>
            <a:off x="647700" y="571500"/>
            <a:ext cx="16992600" cy="9372600"/>
          </a:xfrm>
          <a:custGeom>
            <a:avLst/>
            <a:gdLst>
              <a:gd name="connsiteX0" fmla="*/ 0 w 16992600"/>
              <a:gd name="connsiteY0" fmla="*/ 1062290 h 9372600"/>
              <a:gd name="connsiteX1" fmla="*/ 1062290 w 16992600"/>
              <a:gd name="connsiteY1" fmla="*/ 0 h 9372600"/>
              <a:gd name="connsiteX2" fmla="*/ 15930310 w 16992600"/>
              <a:gd name="connsiteY2" fmla="*/ 0 h 9372600"/>
              <a:gd name="connsiteX3" fmla="*/ 16992600 w 16992600"/>
              <a:gd name="connsiteY3" fmla="*/ 1062290 h 9372600"/>
              <a:gd name="connsiteX4" fmla="*/ 16992600 w 16992600"/>
              <a:gd name="connsiteY4" fmla="*/ 8310310 h 9372600"/>
              <a:gd name="connsiteX5" fmla="*/ 15930310 w 16992600"/>
              <a:gd name="connsiteY5" fmla="*/ 9372600 h 9372600"/>
              <a:gd name="connsiteX6" fmla="*/ 1062290 w 16992600"/>
              <a:gd name="connsiteY6" fmla="*/ 9372600 h 9372600"/>
              <a:gd name="connsiteX7" fmla="*/ 0 w 16992600"/>
              <a:gd name="connsiteY7" fmla="*/ 8310310 h 9372600"/>
              <a:gd name="connsiteX8" fmla="*/ 0 w 16992600"/>
              <a:gd name="connsiteY8" fmla="*/ 1062290 h 937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992600" h="9372600" fill="none" extrusionOk="0">
                <a:moveTo>
                  <a:pt x="0" y="1062290"/>
                </a:moveTo>
                <a:cubicBezTo>
                  <a:pt x="863" y="498953"/>
                  <a:pt x="503181" y="46285"/>
                  <a:pt x="1062290" y="0"/>
                </a:cubicBezTo>
                <a:cubicBezTo>
                  <a:pt x="3269799" y="72427"/>
                  <a:pt x="10485713" y="61419"/>
                  <a:pt x="15930310" y="0"/>
                </a:cubicBezTo>
                <a:cubicBezTo>
                  <a:pt x="16505200" y="-81211"/>
                  <a:pt x="16965973" y="467549"/>
                  <a:pt x="16992600" y="1062290"/>
                </a:cubicBezTo>
                <a:cubicBezTo>
                  <a:pt x="17093476" y="2517406"/>
                  <a:pt x="16885287" y="6341627"/>
                  <a:pt x="16992600" y="8310310"/>
                </a:cubicBezTo>
                <a:cubicBezTo>
                  <a:pt x="16997585" y="8871696"/>
                  <a:pt x="16504243" y="9358303"/>
                  <a:pt x="15930310" y="9372600"/>
                </a:cubicBezTo>
                <a:cubicBezTo>
                  <a:pt x="10214994" y="9402427"/>
                  <a:pt x="7534667" y="9293294"/>
                  <a:pt x="1062290" y="9372600"/>
                </a:cubicBezTo>
                <a:cubicBezTo>
                  <a:pt x="577816" y="9361045"/>
                  <a:pt x="-65190" y="8909888"/>
                  <a:pt x="0" y="8310310"/>
                </a:cubicBezTo>
                <a:cubicBezTo>
                  <a:pt x="50037" y="5895318"/>
                  <a:pt x="770" y="3621546"/>
                  <a:pt x="0" y="1062290"/>
                </a:cubicBezTo>
                <a:close/>
              </a:path>
              <a:path w="16992600" h="9372600" stroke="0" extrusionOk="0">
                <a:moveTo>
                  <a:pt x="0" y="1062290"/>
                </a:moveTo>
                <a:cubicBezTo>
                  <a:pt x="35276" y="485218"/>
                  <a:pt x="508633" y="68817"/>
                  <a:pt x="1062290" y="0"/>
                </a:cubicBezTo>
                <a:cubicBezTo>
                  <a:pt x="2597553" y="123000"/>
                  <a:pt x="12470516" y="-96860"/>
                  <a:pt x="15930310" y="0"/>
                </a:cubicBezTo>
                <a:cubicBezTo>
                  <a:pt x="16502079" y="-11370"/>
                  <a:pt x="16996728" y="467282"/>
                  <a:pt x="16992600" y="1062290"/>
                </a:cubicBezTo>
                <a:cubicBezTo>
                  <a:pt x="16995773" y="3194429"/>
                  <a:pt x="17086867" y="6868618"/>
                  <a:pt x="16992600" y="8310310"/>
                </a:cubicBezTo>
                <a:cubicBezTo>
                  <a:pt x="16883804" y="8936412"/>
                  <a:pt x="16492739" y="9368630"/>
                  <a:pt x="15930310" y="9372600"/>
                </a:cubicBezTo>
                <a:cubicBezTo>
                  <a:pt x="13512128" y="9211893"/>
                  <a:pt x="4599080" y="9412267"/>
                  <a:pt x="1062290" y="9372600"/>
                </a:cubicBezTo>
                <a:cubicBezTo>
                  <a:pt x="398448" y="9357017"/>
                  <a:pt x="-11864" y="8891622"/>
                  <a:pt x="0" y="8310310"/>
                </a:cubicBezTo>
                <a:cubicBezTo>
                  <a:pt x="32216" y="7575906"/>
                  <a:pt x="57206" y="1809514"/>
                  <a:pt x="0" y="1062290"/>
                </a:cubicBezTo>
                <a:close/>
              </a:path>
            </a:pathLst>
          </a:custGeom>
          <a:solidFill>
            <a:schemeClr val="bg1">
              <a:alpha val="96000"/>
            </a:schemeClr>
          </a:solidFill>
          <a:ln w="76200">
            <a:solidFill>
              <a:srgbClr val="FFC00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1133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58A7BC-5716-5FD0-8D42-4383D72107F0}"/>
              </a:ext>
            </a:extLst>
          </p:cNvPr>
          <p:cNvSpPr txBox="1"/>
          <p:nvPr/>
        </p:nvSpPr>
        <p:spPr>
          <a:xfrm>
            <a:off x="1447800" y="4229100"/>
            <a:ext cx="153924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just">
              <a:buAutoNum type="alphaLcParenR"/>
            </a:pPr>
            <a:r>
              <a:rPr lang="vi-VN" sz="4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 thập phân có thể lập là: 267,348.</a:t>
            </a:r>
            <a:endParaRPr lang="en-US" sz="44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4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Làm tròn số 267,348 đến hàng đơn vị, ta được: 267.</a:t>
            </a:r>
          </a:p>
          <a:p>
            <a:pPr marL="742950" indent="-742950" algn="just">
              <a:buAutoNum type="alphaLcParenR"/>
            </a:pPr>
            <a:r>
              <a:rPr lang="vi-VN" sz="4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 tròn số 267,348 đến hàng phần mười, ta được 267,3.</a:t>
            </a:r>
          </a:p>
          <a:p>
            <a:pPr marL="742950" indent="-742950" algn="just">
              <a:buAutoNum type="alphaLcParenR"/>
            </a:pPr>
            <a:r>
              <a:rPr lang="vi-VN" sz="4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 tròn số 267,348 đến hàng phần trăm, ta được 267,35.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795B91E-F2D5-A8B1-ED40-BD9AA44128D2}"/>
              </a:ext>
            </a:extLst>
          </p:cNvPr>
          <p:cNvGrpSpPr/>
          <p:nvPr/>
        </p:nvGrpSpPr>
        <p:grpSpPr>
          <a:xfrm>
            <a:off x="6096000" y="495300"/>
            <a:ext cx="5785019" cy="2743200"/>
            <a:chOff x="723901" y="-1866900"/>
            <a:chExt cx="10948826" cy="8382000"/>
          </a:xfrm>
        </p:grpSpPr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B2F8BEFD-2405-188B-BAE1-D3437DCFAC23}"/>
                </a:ext>
              </a:extLst>
            </p:cNvPr>
            <p:cNvSpPr/>
            <p:nvPr/>
          </p:nvSpPr>
          <p:spPr>
            <a:xfrm>
              <a:off x="723901" y="-1866900"/>
              <a:ext cx="10744200" cy="8382000"/>
            </a:xfrm>
            <a:custGeom>
              <a:avLst/>
              <a:gdLst/>
              <a:ahLst/>
              <a:cxnLst/>
              <a:rect l="l" t="t" r="r" b="b"/>
              <a:pathLst>
                <a:path w="1899492" h="1845673">
                  <a:moveTo>
                    <a:pt x="0" y="0"/>
                  </a:moveTo>
                  <a:lnTo>
                    <a:pt x="1899492" y="0"/>
                  </a:lnTo>
                  <a:lnTo>
                    <a:pt x="1899492" y="1845672"/>
                  </a:lnTo>
                  <a:lnTo>
                    <a:pt x="0" y="18456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01DFBF4-A530-66E1-E996-EBF29785E6B3}"/>
                </a:ext>
              </a:extLst>
            </p:cNvPr>
            <p:cNvSpPr txBox="1"/>
            <p:nvPr/>
          </p:nvSpPr>
          <p:spPr>
            <a:xfrm>
              <a:off x="1300773" y="112183"/>
              <a:ext cx="10371954" cy="2215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3800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Ví</a:t>
              </a:r>
              <a:r>
                <a:rPr lang="en-GB" sz="13800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13800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dụ</a:t>
              </a:r>
              <a:endParaRPr lang="vi-VN" sz="138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724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Cows grazing in a field&#10;&#10;Description automatically generated">
            <a:extLst>
              <a:ext uri="{FF2B5EF4-FFF2-40B4-BE49-F238E27FC236}">
                <a16:creationId xmlns:a16="http://schemas.microsoft.com/office/drawing/2014/main" id="{9FED3F20-1D8A-B62C-A9A6-69119D48185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7" b="1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61A0CA72-2FCF-057E-5A73-15819848EC4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12192000" y="2857500"/>
            <a:ext cx="3335189" cy="7579977"/>
          </a:xfrm>
          <a:prstGeom prst="rect">
            <a:avLst/>
          </a:prstGeom>
        </p:spPr>
      </p:pic>
      <p:sp>
        <p:nvSpPr>
          <p:cNvPr id="6" name="Freeform 7">
            <a:extLst>
              <a:ext uri="{FF2B5EF4-FFF2-40B4-BE49-F238E27FC236}">
                <a16:creationId xmlns:a16="http://schemas.microsoft.com/office/drawing/2014/main" id="{F1F5EF0D-C5F4-021D-6F14-5786D3C8A936}"/>
              </a:ext>
            </a:extLst>
          </p:cNvPr>
          <p:cNvSpPr/>
          <p:nvPr/>
        </p:nvSpPr>
        <p:spPr>
          <a:xfrm>
            <a:off x="723901" y="-1866900"/>
            <a:ext cx="10744200" cy="8382000"/>
          </a:xfrm>
          <a:custGeom>
            <a:avLst/>
            <a:gdLst/>
            <a:ahLst/>
            <a:cxnLst/>
            <a:rect l="l" t="t" r="r" b="b"/>
            <a:pathLst>
              <a:path w="1899492" h="1845673">
                <a:moveTo>
                  <a:pt x="0" y="0"/>
                </a:moveTo>
                <a:lnTo>
                  <a:pt x="1899492" y="0"/>
                </a:lnTo>
                <a:lnTo>
                  <a:pt x="1899492" y="1845672"/>
                </a:lnTo>
                <a:lnTo>
                  <a:pt x="0" y="18456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1E3D71F5-3695-B811-7512-6312EACB4710}"/>
              </a:ext>
            </a:extLst>
          </p:cNvPr>
          <p:cNvSpPr/>
          <p:nvPr/>
        </p:nvSpPr>
        <p:spPr>
          <a:xfrm>
            <a:off x="4626580" y="6875424"/>
            <a:ext cx="7565420" cy="2957631"/>
          </a:xfrm>
          <a:prstGeom prst="wedgeRoundRectCallout">
            <a:avLst>
              <a:gd name="adj1" fmla="val 55655"/>
              <a:gd name="adj2" fmla="val -60621"/>
              <a:gd name="adj3" fmla="val 16667"/>
            </a:avLst>
          </a:prstGeom>
          <a:solidFill>
            <a:schemeClr val="bg1"/>
          </a:solidFill>
          <a:ln w="57150">
            <a:solidFill>
              <a:schemeClr val="tx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Chúc</a:t>
            </a: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60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mừng</a:t>
            </a: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60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60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đã</a:t>
            </a: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60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nhận</a:t>
            </a: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60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60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quà</a:t>
            </a: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60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60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bác</a:t>
            </a: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60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trưởng</a:t>
            </a: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60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làng</a:t>
            </a: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  <a:endParaRPr kumimoji="0" lang="vi-VN" sz="6000" b="0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Freeform 21">
            <a:extLst>
              <a:ext uri="{FF2B5EF4-FFF2-40B4-BE49-F238E27FC236}">
                <a16:creationId xmlns:a16="http://schemas.microsoft.com/office/drawing/2014/main" id="{C709533E-4876-E92F-655C-152F15B37C94}"/>
              </a:ext>
            </a:extLst>
          </p:cNvPr>
          <p:cNvSpPr/>
          <p:nvPr/>
        </p:nvSpPr>
        <p:spPr>
          <a:xfrm>
            <a:off x="3810000" y="1562100"/>
            <a:ext cx="5000047" cy="4380108"/>
          </a:xfrm>
          <a:custGeom>
            <a:avLst/>
            <a:gdLst/>
            <a:ahLst/>
            <a:cxnLst/>
            <a:rect l="l" t="t" r="r" b="b"/>
            <a:pathLst>
              <a:path w="1778027" h="1684681">
                <a:moveTo>
                  <a:pt x="0" y="0"/>
                </a:moveTo>
                <a:lnTo>
                  <a:pt x="1778027" y="0"/>
                </a:lnTo>
                <a:lnTo>
                  <a:pt x="1778027" y="1684680"/>
                </a:lnTo>
                <a:lnTo>
                  <a:pt x="0" y="168468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456344BE-D044-A015-59E3-E71CDE2E059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89160" y="1434927"/>
            <a:ext cx="4359108" cy="44939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19E3618-B04E-D839-D014-8E7AA3C7D3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18830" y="156818"/>
            <a:ext cx="1030411" cy="10222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42BD10-5766-2725-E151-5B2D1A042AA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644144" y="173308"/>
            <a:ext cx="1030411" cy="10304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AEA3868-E0AA-9A44-6924-635A0D89ACB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208867" y="156818"/>
            <a:ext cx="1015059" cy="102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98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02407161038-_2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ỞI ĐỘNG ĐẦU GIỜ (1)">
            <a:hlinkClick r:id="" action="ppaction://media"/>
            <a:extLst>
              <a:ext uri="{FF2B5EF4-FFF2-40B4-BE49-F238E27FC236}">
                <a16:creationId xmlns:a16="http://schemas.microsoft.com/office/drawing/2014/main" id="{562EAEAE-51F9-65AB-3864-C55CA38E8D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21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6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artoon of chickens and chickens in a farm&#10;&#10;Description automatically generated">
            <a:extLst>
              <a:ext uri="{FF2B5EF4-FFF2-40B4-BE49-F238E27FC236}">
                <a16:creationId xmlns:a16="http://schemas.microsoft.com/office/drawing/2014/main" id="{08F0D205-38CA-DCE4-7471-22BCB9B273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0" b="8016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191F7B62-FA12-8D69-1303-7BBBB18FB4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12192000" y="2857500"/>
            <a:ext cx="3335189" cy="757997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73D63CB-3388-46A5-DED9-8B5FCC6B139A}"/>
              </a:ext>
            </a:extLst>
          </p:cNvPr>
          <p:cNvGrpSpPr/>
          <p:nvPr/>
        </p:nvGrpSpPr>
        <p:grpSpPr>
          <a:xfrm>
            <a:off x="723901" y="-1866900"/>
            <a:ext cx="10744200" cy="8382000"/>
            <a:chOff x="723901" y="-1866900"/>
            <a:chExt cx="10744200" cy="8382000"/>
          </a:xfrm>
        </p:grpSpPr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779C0549-5566-8423-8B0D-7645BA3B1EE9}"/>
                </a:ext>
              </a:extLst>
            </p:cNvPr>
            <p:cNvSpPr/>
            <p:nvPr/>
          </p:nvSpPr>
          <p:spPr>
            <a:xfrm>
              <a:off x="723901" y="-1866900"/>
              <a:ext cx="10744200" cy="8382000"/>
            </a:xfrm>
            <a:custGeom>
              <a:avLst/>
              <a:gdLst/>
              <a:ahLst/>
              <a:cxnLst/>
              <a:rect l="l" t="t" r="r" b="b"/>
              <a:pathLst>
                <a:path w="1899492" h="1845673">
                  <a:moveTo>
                    <a:pt x="0" y="0"/>
                  </a:moveTo>
                  <a:lnTo>
                    <a:pt x="1899492" y="0"/>
                  </a:lnTo>
                  <a:lnTo>
                    <a:pt x="1899492" y="1845672"/>
                  </a:lnTo>
                  <a:lnTo>
                    <a:pt x="0" y="18456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BAB8464-68A5-B363-8C6B-EF8CB93A1371}"/>
                </a:ext>
              </a:extLst>
            </p:cNvPr>
            <p:cNvSpPr txBox="1"/>
            <p:nvPr/>
          </p:nvSpPr>
          <p:spPr>
            <a:xfrm>
              <a:off x="944152" y="1866900"/>
              <a:ext cx="10371955" cy="4339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3800" b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Thăm</a:t>
              </a:r>
              <a:r>
                <a:rPr lang="en-GB" sz="138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13800" b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trang</a:t>
              </a:r>
              <a:r>
                <a:rPr lang="en-GB" sz="138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13800" b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trại</a:t>
              </a:r>
              <a:r>
                <a:rPr lang="en-GB" sz="138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GÀ</a:t>
              </a:r>
              <a:endParaRPr lang="vi-VN" sz="13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C056759-AA01-E9B5-1F7E-619BC68968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18830" y="156818"/>
            <a:ext cx="1030411" cy="10222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C4EDBC-B9E1-1453-886F-28A075599E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644144" y="173308"/>
            <a:ext cx="1030411" cy="10304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D52B45-93FB-FE74-171A-2509E0114C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208867" y="156818"/>
            <a:ext cx="1015059" cy="102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34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ws grazing in a field&#10;&#10;Description automatically generated">
            <a:extLst>
              <a:ext uri="{FF2B5EF4-FFF2-40B4-BE49-F238E27FC236}">
                <a16:creationId xmlns:a16="http://schemas.microsoft.com/office/drawing/2014/main" id="{9FED3F20-1D8A-B62C-A9A6-69119D4818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7" b="1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4311977-2833-A12A-417E-6E159F75A8EC}"/>
              </a:ext>
            </a:extLst>
          </p:cNvPr>
          <p:cNvSpPr/>
          <p:nvPr/>
        </p:nvSpPr>
        <p:spPr>
          <a:xfrm>
            <a:off x="647700" y="571500"/>
            <a:ext cx="16992600" cy="9372600"/>
          </a:xfrm>
          <a:custGeom>
            <a:avLst/>
            <a:gdLst>
              <a:gd name="connsiteX0" fmla="*/ 0 w 16992600"/>
              <a:gd name="connsiteY0" fmla="*/ 1062290 h 9372600"/>
              <a:gd name="connsiteX1" fmla="*/ 1062290 w 16992600"/>
              <a:gd name="connsiteY1" fmla="*/ 0 h 9372600"/>
              <a:gd name="connsiteX2" fmla="*/ 15930310 w 16992600"/>
              <a:gd name="connsiteY2" fmla="*/ 0 h 9372600"/>
              <a:gd name="connsiteX3" fmla="*/ 16992600 w 16992600"/>
              <a:gd name="connsiteY3" fmla="*/ 1062290 h 9372600"/>
              <a:gd name="connsiteX4" fmla="*/ 16992600 w 16992600"/>
              <a:gd name="connsiteY4" fmla="*/ 8310310 h 9372600"/>
              <a:gd name="connsiteX5" fmla="*/ 15930310 w 16992600"/>
              <a:gd name="connsiteY5" fmla="*/ 9372600 h 9372600"/>
              <a:gd name="connsiteX6" fmla="*/ 1062290 w 16992600"/>
              <a:gd name="connsiteY6" fmla="*/ 9372600 h 9372600"/>
              <a:gd name="connsiteX7" fmla="*/ 0 w 16992600"/>
              <a:gd name="connsiteY7" fmla="*/ 8310310 h 9372600"/>
              <a:gd name="connsiteX8" fmla="*/ 0 w 16992600"/>
              <a:gd name="connsiteY8" fmla="*/ 1062290 h 937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992600" h="9372600" fill="none" extrusionOk="0">
                <a:moveTo>
                  <a:pt x="0" y="1062290"/>
                </a:moveTo>
                <a:cubicBezTo>
                  <a:pt x="863" y="498953"/>
                  <a:pt x="503181" y="46285"/>
                  <a:pt x="1062290" y="0"/>
                </a:cubicBezTo>
                <a:cubicBezTo>
                  <a:pt x="3269799" y="72427"/>
                  <a:pt x="10485713" y="61419"/>
                  <a:pt x="15930310" y="0"/>
                </a:cubicBezTo>
                <a:cubicBezTo>
                  <a:pt x="16505200" y="-81211"/>
                  <a:pt x="16965973" y="467549"/>
                  <a:pt x="16992600" y="1062290"/>
                </a:cubicBezTo>
                <a:cubicBezTo>
                  <a:pt x="17093476" y="2517406"/>
                  <a:pt x="16885287" y="6341627"/>
                  <a:pt x="16992600" y="8310310"/>
                </a:cubicBezTo>
                <a:cubicBezTo>
                  <a:pt x="16997585" y="8871696"/>
                  <a:pt x="16504243" y="9358303"/>
                  <a:pt x="15930310" y="9372600"/>
                </a:cubicBezTo>
                <a:cubicBezTo>
                  <a:pt x="10214994" y="9402427"/>
                  <a:pt x="7534667" y="9293294"/>
                  <a:pt x="1062290" y="9372600"/>
                </a:cubicBezTo>
                <a:cubicBezTo>
                  <a:pt x="577816" y="9361045"/>
                  <a:pt x="-65190" y="8909888"/>
                  <a:pt x="0" y="8310310"/>
                </a:cubicBezTo>
                <a:cubicBezTo>
                  <a:pt x="50037" y="5895318"/>
                  <a:pt x="770" y="3621546"/>
                  <a:pt x="0" y="1062290"/>
                </a:cubicBezTo>
                <a:close/>
              </a:path>
              <a:path w="16992600" h="9372600" stroke="0" extrusionOk="0">
                <a:moveTo>
                  <a:pt x="0" y="1062290"/>
                </a:moveTo>
                <a:cubicBezTo>
                  <a:pt x="35276" y="485218"/>
                  <a:pt x="508633" y="68817"/>
                  <a:pt x="1062290" y="0"/>
                </a:cubicBezTo>
                <a:cubicBezTo>
                  <a:pt x="2597553" y="123000"/>
                  <a:pt x="12470516" y="-96860"/>
                  <a:pt x="15930310" y="0"/>
                </a:cubicBezTo>
                <a:cubicBezTo>
                  <a:pt x="16502079" y="-11370"/>
                  <a:pt x="16996728" y="467282"/>
                  <a:pt x="16992600" y="1062290"/>
                </a:cubicBezTo>
                <a:cubicBezTo>
                  <a:pt x="16995773" y="3194429"/>
                  <a:pt x="17086867" y="6868618"/>
                  <a:pt x="16992600" y="8310310"/>
                </a:cubicBezTo>
                <a:cubicBezTo>
                  <a:pt x="16883804" y="8936412"/>
                  <a:pt x="16492739" y="9368630"/>
                  <a:pt x="15930310" y="9372600"/>
                </a:cubicBezTo>
                <a:cubicBezTo>
                  <a:pt x="13512128" y="9211893"/>
                  <a:pt x="4599080" y="9412267"/>
                  <a:pt x="1062290" y="9372600"/>
                </a:cubicBezTo>
                <a:cubicBezTo>
                  <a:pt x="398448" y="9357017"/>
                  <a:pt x="-11864" y="8891622"/>
                  <a:pt x="0" y="8310310"/>
                </a:cubicBezTo>
                <a:cubicBezTo>
                  <a:pt x="32216" y="7575906"/>
                  <a:pt x="57206" y="1809514"/>
                  <a:pt x="0" y="1062290"/>
                </a:cubicBezTo>
                <a:close/>
              </a:path>
            </a:pathLst>
          </a:custGeom>
          <a:solidFill>
            <a:schemeClr val="bg1">
              <a:alpha val="96000"/>
            </a:schemeClr>
          </a:solidFill>
          <a:ln w="76200">
            <a:solidFill>
              <a:srgbClr val="FFC00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1133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1B362A-2F1A-603F-8AAE-C7591F4768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800100"/>
            <a:ext cx="13639800" cy="8711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51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ws grazing in a field&#10;&#10;Description automatically generated">
            <a:extLst>
              <a:ext uri="{FF2B5EF4-FFF2-40B4-BE49-F238E27FC236}">
                <a16:creationId xmlns:a16="http://schemas.microsoft.com/office/drawing/2014/main" id="{9FED3F20-1D8A-B62C-A9A6-69119D4818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7" b="1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4311977-2833-A12A-417E-6E159F75A8EC}"/>
              </a:ext>
            </a:extLst>
          </p:cNvPr>
          <p:cNvSpPr/>
          <p:nvPr/>
        </p:nvSpPr>
        <p:spPr>
          <a:xfrm>
            <a:off x="647700" y="571500"/>
            <a:ext cx="16992600" cy="9372600"/>
          </a:xfrm>
          <a:custGeom>
            <a:avLst/>
            <a:gdLst>
              <a:gd name="connsiteX0" fmla="*/ 0 w 16992600"/>
              <a:gd name="connsiteY0" fmla="*/ 1062290 h 9372600"/>
              <a:gd name="connsiteX1" fmla="*/ 1062290 w 16992600"/>
              <a:gd name="connsiteY1" fmla="*/ 0 h 9372600"/>
              <a:gd name="connsiteX2" fmla="*/ 15930310 w 16992600"/>
              <a:gd name="connsiteY2" fmla="*/ 0 h 9372600"/>
              <a:gd name="connsiteX3" fmla="*/ 16992600 w 16992600"/>
              <a:gd name="connsiteY3" fmla="*/ 1062290 h 9372600"/>
              <a:gd name="connsiteX4" fmla="*/ 16992600 w 16992600"/>
              <a:gd name="connsiteY4" fmla="*/ 8310310 h 9372600"/>
              <a:gd name="connsiteX5" fmla="*/ 15930310 w 16992600"/>
              <a:gd name="connsiteY5" fmla="*/ 9372600 h 9372600"/>
              <a:gd name="connsiteX6" fmla="*/ 1062290 w 16992600"/>
              <a:gd name="connsiteY6" fmla="*/ 9372600 h 9372600"/>
              <a:gd name="connsiteX7" fmla="*/ 0 w 16992600"/>
              <a:gd name="connsiteY7" fmla="*/ 8310310 h 9372600"/>
              <a:gd name="connsiteX8" fmla="*/ 0 w 16992600"/>
              <a:gd name="connsiteY8" fmla="*/ 1062290 h 937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992600" h="9372600" fill="none" extrusionOk="0">
                <a:moveTo>
                  <a:pt x="0" y="1062290"/>
                </a:moveTo>
                <a:cubicBezTo>
                  <a:pt x="863" y="498953"/>
                  <a:pt x="503181" y="46285"/>
                  <a:pt x="1062290" y="0"/>
                </a:cubicBezTo>
                <a:cubicBezTo>
                  <a:pt x="3269799" y="72427"/>
                  <a:pt x="10485713" y="61419"/>
                  <a:pt x="15930310" y="0"/>
                </a:cubicBezTo>
                <a:cubicBezTo>
                  <a:pt x="16505200" y="-81211"/>
                  <a:pt x="16965973" y="467549"/>
                  <a:pt x="16992600" y="1062290"/>
                </a:cubicBezTo>
                <a:cubicBezTo>
                  <a:pt x="17093476" y="2517406"/>
                  <a:pt x="16885287" y="6341627"/>
                  <a:pt x="16992600" y="8310310"/>
                </a:cubicBezTo>
                <a:cubicBezTo>
                  <a:pt x="16997585" y="8871696"/>
                  <a:pt x="16504243" y="9358303"/>
                  <a:pt x="15930310" y="9372600"/>
                </a:cubicBezTo>
                <a:cubicBezTo>
                  <a:pt x="10214994" y="9402427"/>
                  <a:pt x="7534667" y="9293294"/>
                  <a:pt x="1062290" y="9372600"/>
                </a:cubicBezTo>
                <a:cubicBezTo>
                  <a:pt x="577816" y="9361045"/>
                  <a:pt x="-65190" y="8909888"/>
                  <a:pt x="0" y="8310310"/>
                </a:cubicBezTo>
                <a:cubicBezTo>
                  <a:pt x="50037" y="5895318"/>
                  <a:pt x="770" y="3621546"/>
                  <a:pt x="0" y="1062290"/>
                </a:cubicBezTo>
                <a:close/>
              </a:path>
              <a:path w="16992600" h="9372600" stroke="0" extrusionOk="0">
                <a:moveTo>
                  <a:pt x="0" y="1062290"/>
                </a:moveTo>
                <a:cubicBezTo>
                  <a:pt x="35276" y="485218"/>
                  <a:pt x="508633" y="68817"/>
                  <a:pt x="1062290" y="0"/>
                </a:cubicBezTo>
                <a:cubicBezTo>
                  <a:pt x="2597553" y="123000"/>
                  <a:pt x="12470516" y="-96860"/>
                  <a:pt x="15930310" y="0"/>
                </a:cubicBezTo>
                <a:cubicBezTo>
                  <a:pt x="16502079" y="-11370"/>
                  <a:pt x="16996728" y="467282"/>
                  <a:pt x="16992600" y="1062290"/>
                </a:cubicBezTo>
                <a:cubicBezTo>
                  <a:pt x="16995773" y="3194429"/>
                  <a:pt x="17086867" y="6868618"/>
                  <a:pt x="16992600" y="8310310"/>
                </a:cubicBezTo>
                <a:cubicBezTo>
                  <a:pt x="16883804" y="8936412"/>
                  <a:pt x="16492739" y="9368630"/>
                  <a:pt x="15930310" y="9372600"/>
                </a:cubicBezTo>
                <a:cubicBezTo>
                  <a:pt x="13512128" y="9211893"/>
                  <a:pt x="4599080" y="9412267"/>
                  <a:pt x="1062290" y="9372600"/>
                </a:cubicBezTo>
                <a:cubicBezTo>
                  <a:pt x="398448" y="9357017"/>
                  <a:pt x="-11864" y="8891622"/>
                  <a:pt x="0" y="8310310"/>
                </a:cubicBezTo>
                <a:cubicBezTo>
                  <a:pt x="32216" y="7575906"/>
                  <a:pt x="57206" y="1809514"/>
                  <a:pt x="0" y="1062290"/>
                </a:cubicBezTo>
                <a:close/>
              </a:path>
            </a:pathLst>
          </a:custGeom>
          <a:solidFill>
            <a:schemeClr val="bg1">
              <a:alpha val="96000"/>
            </a:schemeClr>
          </a:solidFill>
          <a:ln w="76200">
            <a:solidFill>
              <a:srgbClr val="FFC00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1133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43C4A9-6337-67A9-AB0E-3BAACFB6E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2774" y="3162300"/>
            <a:ext cx="8754602" cy="49815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07F3B40-BD2C-4FA2-6778-5375FF0397B3}"/>
              </a:ext>
            </a:extLst>
          </p:cNvPr>
          <p:cNvSpPr txBox="1"/>
          <p:nvPr/>
        </p:nvSpPr>
        <p:spPr>
          <a:xfrm>
            <a:off x="1143000" y="2628900"/>
            <a:ext cx="7162800" cy="580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6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Ở con đường thứ nhất: </a:t>
            </a:r>
            <a:endParaRPr lang="en-US" sz="3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6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Vì 0,75 &lt; 1,25 nên Thu rẽ sang con đường có số 0,75.</a:t>
            </a:r>
            <a:endParaRPr lang="en-US" sz="3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Ở con </a:t>
            </a:r>
            <a:r>
              <a:rPr lang="en-US" sz="36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en-US" sz="3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0,352 &lt; 0,37 </a:t>
            </a:r>
            <a:r>
              <a:rPr lang="en-US" sz="36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nên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Thu </a:t>
            </a:r>
            <a:r>
              <a:rPr lang="en-US" sz="36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rẽ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sang con </a:t>
            </a:r>
            <a:r>
              <a:rPr lang="en-US" sz="36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dẫn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An.</a:t>
            </a:r>
            <a:endParaRPr lang="en-US" sz="3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Vậy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Thu </a:t>
            </a:r>
            <a:r>
              <a:rPr lang="en-US" sz="36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An.</a:t>
            </a:r>
            <a:endParaRPr lang="en-US" sz="3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CFCDFE9-0570-9D7B-CDC7-BF3AE2888017}"/>
              </a:ext>
            </a:extLst>
          </p:cNvPr>
          <p:cNvSpPr/>
          <p:nvPr/>
        </p:nvSpPr>
        <p:spPr>
          <a:xfrm>
            <a:off x="9307286" y="4065770"/>
            <a:ext cx="5274128" cy="1975801"/>
          </a:xfrm>
          <a:custGeom>
            <a:avLst/>
            <a:gdLst>
              <a:gd name="connsiteX0" fmla="*/ 0 w 5274128"/>
              <a:gd name="connsiteY0" fmla="*/ 1975801 h 1975801"/>
              <a:gd name="connsiteX1" fmla="*/ 81643 w 5274128"/>
              <a:gd name="connsiteY1" fmla="*/ 1926816 h 1975801"/>
              <a:gd name="connsiteX2" fmla="*/ 195943 w 5274128"/>
              <a:gd name="connsiteY2" fmla="*/ 1910487 h 1975801"/>
              <a:gd name="connsiteX3" fmla="*/ 326571 w 5274128"/>
              <a:gd name="connsiteY3" fmla="*/ 1877830 h 1975801"/>
              <a:gd name="connsiteX4" fmla="*/ 669471 w 5274128"/>
              <a:gd name="connsiteY4" fmla="*/ 1730873 h 1975801"/>
              <a:gd name="connsiteX5" fmla="*/ 800100 w 5274128"/>
              <a:gd name="connsiteY5" fmla="*/ 1681887 h 1975801"/>
              <a:gd name="connsiteX6" fmla="*/ 1143000 w 5274128"/>
              <a:gd name="connsiteY6" fmla="*/ 1583916 h 1975801"/>
              <a:gd name="connsiteX7" fmla="*/ 1306285 w 5274128"/>
              <a:gd name="connsiteY7" fmla="*/ 1502273 h 1975801"/>
              <a:gd name="connsiteX8" fmla="*/ 1371600 w 5274128"/>
              <a:gd name="connsiteY8" fmla="*/ 1453287 h 1975801"/>
              <a:gd name="connsiteX9" fmla="*/ 1502228 w 5274128"/>
              <a:gd name="connsiteY9" fmla="*/ 1387973 h 1975801"/>
              <a:gd name="connsiteX10" fmla="*/ 1567543 w 5274128"/>
              <a:gd name="connsiteY10" fmla="*/ 1322659 h 1975801"/>
              <a:gd name="connsiteX11" fmla="*/ 1665514 w 5274128"/>
              <a:gd name="connsiteY11" fmla="*/ 1257344 h 1975801"/>
              <a:gd name="connsiteX12" fmla="*/ 1714500 w 5274128"/>
              <a:gd name="connsiteY12" fmla="*/ 1192030 h 1975801"/>
              <a:gd name="connsiteX13" fmla="*/ 1910443 w 5274128"/>
              <a:gd name="connsiteY13" fmla="*/ 1077730 h 1975801"/>
              <a:gd name="connsiteX14" fmla="*/ 2057400 w 5274128"/>
              <a:gd name="connsiteY14" fmla="*/ 996087 h 1975801"/>
              <a:gd name="connsiteX15" fmla="*/ 2204357 w 5274128"/>
              <a:gd name="connsiteY15" fmla="*/ 947101 h 1975801"/>
              <a:gd name="connsiteX16" fmla="*/ 2563585 w 5274128"/>
              <a:gd name="connsiteY16" fmla="*/ 751159 h 1975801"/>
              <a:gd name="connsiteX17" fmla="*/ 2710543 w 5274128"/>
              <a:gd name="connsiteY17" fmla="*/ 702173 h 1975801"/>
              <a:gd name="connsiteX18" fmla="*/ 2824843 w 5274128"/>
              <a:gd name="connsiteY18" fmla="*/ 636859 h 1975801"/>
              <a:gd name="connsiteX19" fmla="*/ 2971800 w 5274128"/>
              <a:gd name="connsiteY19" fmla="*/ 571544 h 1975801"/>
              <a:gd name="connsiteX20" fmla="*/ 3265714 w 5274128"/>
              <a:gd name="connsiteY20" fmla="*/ 408259 h 1975801"/>
              <a:gd name="connsiteX21" fmla="*/ 3347357 w 5274128"/>
              <a:gd name="connsiteY21" fmla="*/ 359273 h 1975801"/>
              <a:gd name="connsiteX22" fmla="*/ 3543300 w 5274128"/>
              <a:gd name="connsiteY22" fmla="*/ 293959 h 1975801"/>
              <a:gd name="connsiteX23" fmla="*/ 3673928 w 5274128"/>
              <a:gd name="connsiteY23" fmla="*/ 261301 h 1975801"/>
              <a:gd name="connsiteX24" fmla="*/ 3869871 w 5274128"/>
              <a:gd name="connsiteY24" fmla="*/ 195987 h 1975801"/>
              <a:gd name="connsiteX25" fmla="*/ 4196443 w 5274128"/>
              <a:gd name="connsiteY25" fmla="*/ 163330 h 1975801"/>
              <a:gd name="connsiteX26" fmla="*/ 4523014 w 5274128"/>
              <a:gd name="connsiteY26" fmla="*/ 114344 h 1975801"/>
              <a:gd name="connsiteX27" fmla="*/ 4686300 w 5274128"/>
              <a:gd name="connsiteY27" fmla="*/ 81687 h 1975801"/>
              <a:gd name="connsiteX28" fmla="*/ 5208814 w 5274128"/>
              <a:gd name="connsiteY28" fmla="*/ 16373 h 1975801"/>
              <a:gd name="connsiteX29" fmla="*/ 5274128 w 5274128"/>
              <a:gd name="connsiteY29" fmla="*/ 44 h 1975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274128" h="1975801">
                <a:moveTo>
                  <a:pt x="0" y="1975801"/>
                </a:moveTo>
                <a:cubicBezTo>
                  <a:pt x="27214" y="1959473"/>
                  <a:pt x="51535" y="1936852"/>
                  <a:pt x="81643" y="1926816"/>
                </a:cubicBezTo>
                <a:cubicBezTo>
                  <a:pt x="118155" y="1914645"/>
                  <a:pt x="158204" y="1918035"/>
                  <a:pt x="195943" y="1910487"/>
                </a:cubicBezTo>
                <a:cubicBezTo>
                  <a:pt x="239954" y="1901685"/>
                  <a:pt x="283028" y="1888716"/>
                  <a:pt x="326571" y="1877830"/>
                </a:cubicBezTo>
                <a:cubicBezTo>
                  <a:pt x="487968" y="1780992"/>
                  <a:pt x="378497" y="1839988"/>
                  <a:pt x="669471" y="1730873"/>
                </a:cubicBezTo>
                <a:cubicBezTo>
                  <a:pt x="713014" y="1714544"/>
                  <a:pt x="754985" y="1693166"/>
                  <a:pt x="800100" y="1681887"/>
                </a:cubicBezTo>
                <a:cubicBezTo>
                  <a:pt x="905162" y="1655621"/>
                  <a:pt x="1040296" y="1627160"/>
                  <a:pt x="1143000" y="1583916"/>
                </a:cubicBezTo>
                <a:cubicBezTo>
                  <a:pt x="1199084" y="1560302"/>
                  <a:pt x="1253450" y="1532465"/>
                  <a:pt x="1306285" y="1502273"/>
                </a:cubicBezTo>
                <a:cubicBezTo>
                  <a:pt x="1329914" y="1488771"/>
                  <a:pt x="1348093" y="1467000"/>
                  <a:pt x="1371600" y="1453287"/>
                </a:cubicBezTo>
                <a:cubicBezTo>
                  <a:pt x="1413651" y="1428757"/>
                  <a:pt x="1461722" y="1414977"/>
                  <a:pt x="1502228" y="1387973"/>
                </a:cubicBezTo>
                <a:cubicBezTo>
                  <a:pt x="1527846" y="1370894"/>
                  <a:pt x="1543500" y="1341893"/>
                  <a:pt x="1567543" y="1322659"/>
                </a:cubicBezTo>
                <a:cubicBezTo>
                  <a:pt x="1598191" y="1298140"/>
                  <a:pt x="1636179" y="1283420"/>
                  <a:pt x="1665514" y="1257344"/>
                </a:cubicBezTo>
                <a:cubicBezTo>
                  <a:pt x="1685854" y="1239264"/>
                  <a:pt x="1692554" y="1208123"/>
                  <a:pt x="1714500" y="1192030"/>
                </a:cubicBezTo>
                <a:cubicBezTo>
                  <a:pt x="1775476" y="1147314"/>
                  <a:pt x="1844791" y="1115245"/>
                  <a:pt x="1910443" y="1077730"/>
                </a:cubicBezTo>
                <a:cubicBezTo>
                  <a:pt x="1959097" y="1049928"/>
                  <a:pt x="2004238" y="1013808"/>
                  <a:pt x="2057400" y="996087"/>
                </a:cubicBezTo>
                <a:cubicBezTo>
                  <a:pt x="2106386" y="979758"/>
                  <a:pt x="2157775" y="969379"/>
                  <a:pt x="2204357" y="947101"/>
                </a:cubicBezTo>
                <a:cubicBezTo>
                  <a:pt x="2354466" y="875310"/>
                  <a:pt x="2421444" y="809688"/>
                  <a:pt x="2563585" y="751159"/>
                </a:cubicBezTo>
                <a:cubicBezTo>
                  <a:pt x="2611331" y="731499"/>
                  <a:pt x="2663236" y="722870"/>
                  <a:pt x="2710543" y="702173"/>
                </a:cubicBezTo>
                <a:cubicBezTo>
                  <a:pt x="2750746" y="684584"/>
                  <a:pt x="2785594" y="656484"/>
                  <a:pt x="2824843" y="636859"/>
                </a:cubicBezTo>
                <a:cubicBezTo>
                  <a:pt x="2872790" y="612886"/>
                  <a:pt x="2924211" y="596220"/>
                  <a:pt x="2971800" y="571544"/>
                </a:cubicBezTo>
                <a:cubicBezTo>
                  <a:pt x="3071295" y="519954"/>
                  <a:pt x="3169611" y="465921"/>
                  <a:pt x="3265714" y="408259"/>
                </a:cubicBezTo>
                <a:cubicBezTo>
                  <a:pt x="3292928" y="391930"/>
                  <a:pt x="3318970" y="373466"/>
                  <a:pt x="3347357" y="359273"/>
                </a:cubicBezTo>
                <a:cubicBezTo>
                  <a:pt x="3406430" y="329737"/>
                  <a:pt x="3481066" y="310555"/>
                  <a:pt x="3543300" y="293959"/>
                </a:cubicBezTo>
                <a:cubicBezTo>
                  <a:pt x="3586667" y="282394"/>
                  <a:pt x="3630938" y="274198"/>
                  <a:pt x="3673928" y="261301"/>
                </a:cubicBezTo>
                <a:cubicBezTo>
                  <a:pt x="3739872" y="241518"/>
                  <a:pt x="3802896" y="211933"/>
                  <a:pt x="3869871" y="195987"/>
                </a:cubicBezTo>
                <a:cubicBezTo>
                  <a:pt x="3898235" y="189234"/>
                  <a:pt x="4185280" y="164345"/>
                  <a:pt x="4196443" y="163330"/>
                </a:cubicBezTo>
                <a:cubicBezTo>
                  <a:pt x="4372763" y="92801"/>
                  <a:pt x="4196617" y="153512"/>
                  <a:pt x="4523014" y="114344"/>
                </a:cubicBezTo>
                <a:cubicBezTo>
                  <a:pt x="4578125" y="107731"/>
                  <a:pt x="4631502" y="90525"/>
                  <a:pt x="4686300" y="81687"/>
                </a:cubicBezTo>
                <a:cubicBezTo>
                  <a:pt x="4983328" y="33779"/>
                  <a:pt x="4969086" y="38166"/>
                  <a:pt x="5208814" y="16373"/>
                </a:cubicBezTo>
                <a:cubicBezTo>
                  <a:pt x="5262963" y="-1677"/>
                  <a:pt x="5240588" y="44"/>
                  <a:pt x="5274128" y="44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05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A cartoon of chickens and chickens in a farm&#10;&#10;Description automatically generated">
            <a:extLst>
              <a:ext uri="{FF2B5EF4-FFF2-40B4-BE49-F238E27FC236}">
                <a16:creationId xmlns:a16="http://schemas.microsoft.com/office/drawing/2014/main" id="{08F0D205-38CA-DCE4-7471-22BCB9B273A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0" b="8016"/>
          <a:stretch/>
        </p:blipFill>
        <p:spPr>
          <a:xfrm>
            <a:off x="739" y="1923"/>
            <a:ext cx="18287980" cy="10285077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191F7B62-FA12-8D69-1303-7BBBB18FB4B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12192000" y="2857500"/>
            <a:ext cx="3335189" cy="7579977"/>
          </a:xfrm>
          <a:prstGeom prst="rect">
            <a:avLst/>
          </a:prstGeom>
        </p:spPr>
      </p:pic>
      <p:sp>
        <p:nvSpPr>
          <p:cNvPr id="6" name="Freeform 7">
            <a:extLst>
              <a:ext uri="{FF2B5EF4-FFF2-40B4-BE49-F238E27FC236}">
                <a16:creationId xmlns:a16="http://schemas.microsoft.com/office/drawing/2014/main" id="{779C0549-5566-8423-8B0D-7645BA3B1EE9}"/>
              </a:ext>
            </a:extLst>
          </p:cNvPr>
          <p:cNvSpPr/>
          <p:nvPr/>
        </p:nvSpPr>
        <p:spPr>
          <a:xfrm>
            <a:off x="723901" y="-1866900"/>
            <a:ext cx="10744200" cy="8382000"/>
          </a:xfrm>
          <a:custGeom>
            <a:avLst/>
            <a:gdLst/>
            <a:ahLst/>
            <a:cxnLst/>
            <a:rect l="l" t="t" r="r" b="b"/>
            <a:pathLst>
              <a:path w="1899492" h="1845673">
                <a:moveTo>
                  <a:pt x="0" y="0"/>
                </a:moveTo>
                <a:lnTo>
                  <a:pt x="1899492" y="0"/>
                </a:lnTo>
                <a:lnTo>
                  <a:pt x="1899492" y="1845672"/>
                </a:lnTo>
                <a:lnTo>
                  <a:pt x="0" y="18456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17FCDBAB-42C5-DEE0-DFC8-30EF6F74DAE4}"/>
              </a:ext>
            </a:extLst>
          </p:cNvPr>
          <p:cNvSpPr/>
          <p:nvPr/>
        </p:nvSpPr>
        <p:spPr>
          <a:xfrm>
            <a:off x="4626580" y="6875424"/>
            <a:ext cx="7565420" cy="2957631"/>
          </a:xfrm>
          <a:prstGeom prst="wedgeRoundRectCallout">
            <a:avLst>
              <a:gd name="adj1" fmla="val 55655"/>
              <a:gd name="adj2" fmla="val -60621"/>
              <a:gd name="adj3" fmla="val 16667"/>
            </a:avLst>
          </a:prstGeom>
          <a:solidFill>
            <a:schemeClr val="bg1"/>
          </a:solidFill>
          <a:ln w="57150">
            <a:solidFill>
              <a:schemeClr val="tx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Chúc</a:t>
            </a: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60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mừng</a:t>
            </a: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60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60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đã</a:t>
            </a: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60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nhận</a:t>
            </a: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60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60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quà</a:t>
            </a: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60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60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bác</a:t>
            </a: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60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trưởng</a:t>
            </a: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60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làng</a:t>
            </a: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  <a:endParaRPr kumimoji="0" lang="vi-VN" sz="6000" b="0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20901C9E-1EF6-726A-F3A6-35B52E87B816}"/>
              </a:ext>
            </a:extLst>
          </p:cNvPr>
          <p:cNvSpPr/>
          <p:nvPr/>
        </p:nvSpPr>
        <p:spPr>
          <a:xfrm>
            <a:off x="3425542" y="1485900"/>
            <a:ext cx="5286345" cy="4803966"/>
          </a:xfrm>
          <a:custGeom>
            <a:avLst/>
            <a:gdLst/>
            <a:ahLst/>
            <a:cxnLst/>
            <a:rect l="l" t="t" r="r" b="b"/>
            <a:pathLst>
              <a:path w="5286345" h="4803966">
                <a:moveTo>
                  <a:pt x="0" y="0"/>
                </a:moveTo>
                <a:lnTo>
                  <a:pt x="5286345" y="0"/>
                </a:lnTo>
                <a:lnTo>
                  <a:pt x="5286345" y="4803966"/>
                </a:lnTo>
                <a:lnTo>
                  <a:pt x="0" y="480396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E36C40F2-C91B-4AD3-3BC9-EC0DC15E8C5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89160" y="1434927"/>
            <a:ext cx="4359108" cy="44939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15A9114-AF39-7B44-A89A-7E49A0E5EFF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18830" y="156818"/>
            <a:ext cx="1030411" cy="10222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5282C35-11B5-C5BB-8181-590D491C509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644144" y="173308"/>
            <a:ext cx="1030411" cy="10304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A1DDB3-0892-ED2D-0FB5-B3EC0F2565C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208867" y="156818"/>
            <a:ext cx="1015059" cy="102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792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02407161038-_2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A cartoon of a child in a green overalls&#10;&#10;Description automatically generated">
            <a:extLst>
              <a:ext uri="{FF2B5EF4-FFF2-40B4-BE49-F238E27FC236}">
                <a16:creationId xmlns:a16="http://schemas.microsoft.com/office/drawing/2014/main" id="{B50248D7-7A16-5191-AF7C-100C85A377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7" b="3219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E4F1313-1731-4F28-0117-9E0D1C639A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1257300"/>
            <a:ext cx="11324507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91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artoon of a child in a green overalls&#10;&#10;Description automatically generated">
            <a:extLst>
              <a:ext uri="{FF2B5EF4-FFF2-40B4-BE49-F238E27FC236}">
                <a16:creationId xmlns:a16="http://schemas.microsoft.com/office/drawing/2014/main" id="{B50248D7-7A16-5191-AF7C-100C85A377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7" b="3219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55ECDB-E44C-B334-1149-9CA2376CCA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342900"/>
            <a:ext cx="2816234" cy="13963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94C889A-59B4-F450-ACE7-0652D724A2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6600" y="1181100"/>
            <a:ext cx="3054361" cy="16094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BAE938-7E1B-5ECD-DB98-5EF60193E7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5600" y="2781300"/>
            <a:ext cx="10894496" cy="645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13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8" descr="A cartoon landscape with a house and a river&#10;&#10;Description automatically generated">
            <a:extLst>
              <a:ext uri="{FF2B5EF4-FFF2-40B4-BE49-F238E27FC236}">
                <a16:creationId xmlns:a16="http://schemas.microsoft.com/office/drawing/2014/main" id="{0FD24381-C862-2405-D7BB-37710242A5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2" b="9494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DD0EEF20-3594-3738-2549-7E05E450275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47800" y="2400300"/>
            <a:ext cx="4477512" cy="1017616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E6C816ED-4C69-E095-603F-41D2612D4717}"/>
              </a:ext>
            </a:extLst>
          </p:cNvPr>
          <p:cNvGrpSpPr/>
          <p:nvPr/>
        </p:nvGrpSpPr>
        <p:grpSpPr>
          <a:xfrm>
            <a:off x="5164682" y="1409700"/>
            <a:ext cx="13030137" cy="5900571"/>
            <a:chOff x="5164682" y="1409700"/>
            <a:chExt cx="13030137" cy="5900571"/>
          </a:xfrm>
        </p:grpSpPr>
        <p:sp>
          <p:nvSpPr>
            <p:cNvPr id="11" name="Freeform 23">
              <a:extLst>
                <a:ext uri="{FF2B5EF4-FFF2-40B4-BE49-F238E27FC236}">
                  <a16:creationId xmlns:a16="http://schemas.microsoft.com/office/drawing/2014/main" id="{F420A720-8355-1B87-3E1D-C4647A609D13}"/>
                </a:ext>
              </a:extLst>
            </p:cNvPr>
            <p:cNvSpPr/>
            <p:nvPr/>
          </p:nvSpPr>
          <p:spPr>
            <a:xfrm>
              <a:off x="5164682" y="1409700"/>
              <a:ext cx="13030137" cy="5900571"/>
            </a:xfrm>
            <a:custGeom>
              <a:avLst/>
              <a:gdLst/>
              <a:ahLst/>
              <a:cxnLst/>
              <a:rect l="l" t="t" r="r" b="b"/>
              <a:pathLst>
                <a:path w="2028596" h="828343">
                  <a:moveTo>
                    <a:pt x="0" y="0"/>
                  </a:moveTo>
                  <a:lnTo>
                    <a:pt x="2028596" y="0"/>
                  </a:lnTo>
                  <a:lnTo>
                    <a:pt x="2028596" y="828344"/>
                  </a:lnTo>
                  <a:lnTo>
                    <a:pt x="0" y="8283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05A8719-0156-C977-B6A0-1365AC88DB3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25312" y="2171700"/>
              <a:ext cx="11735817" cy="37188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689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0240716102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8" descr="A cartoon landscape with a house and a river&#10;&#10;Description automatically generated">
            <a:extLst>
              <a:ext uri="{FF2B5EF4-FFF2-40B4-BE49-F238E27FC236}">
                <a16:creationId xmlns:a16="http://schemas.microsoft.com/office/drawing/2014/main" id="{0FD24381-C862-2405-D7BB-37710242A5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2" b="9494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DD0EEF20-3594-3738-2549-7E05E450275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24000" y="2400300"/>
            <a:ext cx="4477512" cy="1017616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182A4A9-F4C0-AF38-3F3A-118B320F2004}"/>
              </a:ext>
            </a:extLst>
          </p:cNvPr>
          <p:cNvGrpSpPr/>
          <p:nvPr/>
        </p:nvGrpSpPr>
        <p:grpSpPr>
          <a:xfrm>
            <a:off x="5164682" y="1409700"/>
            <a:ext cx="13030137" cy="5900571"/>
            <a:chOff x="5164682" y="1409700"/>
            <a:chExt cx="13030137" cy="5900571"/>
          </a:xfrm>
        </p:grpSpPr>
        <p:sp>
          <p:nvSpPr>
            <p:cNvPr id="11" name="Freeform 23">
              <a:extLst>
                <a:ext uri="{FF2B5EF4-FFF2-40B4-BE49-F238E27FC236}">
                  <a16:creationId xmlns:a16="http://schemas.microsoft.com/office/drawing/2014/main" id="{F420A720-8355-1B87-3E1D-C4647A609D13}"/>
                </a:ext>
              </a:extLst>
            </p:cNvPr>
            <p:cNvSpPr/>
            <p:nvPr/>
          </p:nvSpPr>
          <p:spPr>
            <a:xfrm>
              <a:off x="5164682" y="1409700"/>
              <a:ext cx="13030137" cy="5900571"/>
            </a:xfrm>
            <a:custGeom>
              <a:avLst/>
              <a:gdLst/>
              <a:ahLst/>
              <a:cxnLst/>
              <a:rect l="l" t="t" r="r" b="b"/>
              <a:pathLst>
                <a:path w="2028596" h="828343">
                  <a:moveTo>
                    <a:pt x="0" y="0"/>
                  </a:moveTo>
                  <a:lnTo>
                    <a:pt x="2028596" y="0"/>
                  </a:lnTo>
                  <a:lnTo>
                    <a:pt x="2028596" y="828344"/>
                  </a:lnTo>
                  <a:lnTo>
                    <a:pt x="0" y="8283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978F083-B2B9-AC5B-D591-730221F445DB}"/>
                </a:ext>
              </a:extLst>
            </p:cNvPr>
            <p:cNvSpPr txBox="1"/>
            <p:nvPr/>
          </p:nvSpPr>
          <p:spPr>
            <a:xfrm>
              <a:off x="6108006" y="1866900"/>
              <a:ext cx="11143488" cy="4524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800" b="1" i="1" dirty="0"/>
                <a:t>Xin </a:t>
              </a:r>
              <a:r>
                <a:rPr lang="en-GB" sz="4800" b="1" i="1" dirty="0" err="1"/>
                <a:t>chào</a:t>
              </a:r>
              <a:r>
                <a:rPr lang="en-GB" sz="4800" b="1" i="1" dirty="0"/>
                <a:t> </a:t>
              </a:r>
              <a:r>
                <a:rPr lang="en-GB" sz="4800" b="1" i="1" dirty="0" err="1"/>
                <a:t>các</a:t>
              </a:r>
              <a:r>
                <a:rPr lang="en-GB" sz="4800" b="1" i="1" dirty="0"/>
                <a:t> </a:t>
              </a:r>
              <a:r>
                <a:rPr lang="en-GB" sz="4800" b="1" i="1" dirty="0" err="1"/>
                <a:t>bạn</a:t>
              </a:r>
              <a:r>
                <a:rPr lang="en-GB" sz="4800" b="1" i="1" dirty="0"/>
                <a:t> </a:t>
              </a:r>
              <a:r>
                <a:rPr lang="en-GB" sz="4800" b="1" i="1" dirty="0" err="1"/>
                <a:t>nhỏ</a:t>
              </a:r>
              <a:r>
                <a:rPr lang="en-GB" sz="4800" b="1" i="1" dirty="0"/>
                <a:t>, </a:t>
              </a:r>
              <a:r>
                <a:rPr lang="en-GB" sz="4800" b="1" i="1" dirty="0" err="1"/>
                <a:t>chào</a:t>
              </a:r>
              <a:r>
                <a:rPr lang="en-GB" sz="4800" b="1" i="1" dirty="0"/>
                <a:t> </a:t>
              </a:r>
              <a:r>
                <a:rPr lang="en-GB" sz="4800" b="1" i="1" dirty="0" err="1"/>
                <a:t>mừng</a:t>
              </a:r>
              <a:r>
                <a:rPr lang="en-GB" sz="4800" b="1" i="1" dirty="0"/>
                <a:t> </a:t>
              </a:r>
              <a:r>
                <a:rPr lang="en-GB" sz="4800" b="1" i="1" dirty="0" err="1"/>
                <a:t>đã</a:t>
              </a:r>
              <a:r>
                <a:rPr lang="en-GB" sz="4800" b="1" i="1" dirty="0"/>
                <a:t> </a:t>
              </a:r>
              <a:r>
                <a:rPr lang="en-GB" sz="4800" b="1" i="1" dirty="0" err="1"/>
                <a:t>đến</a:t>
              </a:r>
              <a:r>
                <a:rPr lang="en-GB" sz="4800" b="1" i="1" dirty="0"/>
                <a:t> </a:t>
              </a:r>
              <a:r>
                <a:rPr lang="en-GB" sz="4800" b="1" i="1" dirty="0" err="1"/>
                <a:t>với</a:t>
              </a:r>
              <a:r>
                <a:rPr lang="en-GB" sz="4800" b="1" i="1" dirty="0"/>
                <a:t> </a:t>
              </a:r>
              <a:r>
                <a:rPr lang="en-GB" sz="4800" b="1" i="1" dirty="0" err="1"/>
                <a:t>ngôi</a:t>
              </a:r>
              <a:r>
                <a:rPr lang="en-GB" sz="4800" b="1" i="1" dirty="0"/>
                <a:t> </a:t>
              </a:r>
              <a:r>
                <a:rPr lang="en-GB" sz="4800" b="1" i="1" dirty="0" err="1"/>
                <a:t>làng</a:t>
              </a:r>
              <a:r>
                <a:rPr lang="en-GB" sz="4800" b="1" i="1" dirty="0"/>
                <a:t> </a:t>
              </a:r>
              <a:r>
                <a:rPr lang="en-GB" sz="4800" b="1" i="1" dirty="0" err="1"/>
                <a:t>của</a:t>
              </a:r>
              <a:r>
                <a:rPr lang="en-GB" sz="4800" b="1" i="1" dirty="0"/>
                <a:t> </a:t>
              </a:r>
              <a:r>
                <a:rPr lang="en-GB" sz="4800" b="1" i="1" dirty="0" err="1"/>
                <a:t>chúng</a:t>
              </a:r>
              <a:r>
                <a:rPr lang="en-GB" sz="4800" b="1" i="1" dirty="0"/>
                <a:t> </a:t>
              </a:r>
              <a:r>
                <a:rPr lang="en-GB" sz="4800" b="1" i="1" dirty="0" err="1"/>
                <a:t>tớ</a:t>
              </a:r>
              <a:r>
                <a:rPr lang="en-GB" sz="4800" b="1" i="1" dirty="0"/>
                <a:t>. </a:t>
              </a:r>
              <a:r>
                <a:rPr lang="en-GB" sz="4800" b="1" i="1" dirty="0" err="1"/>
                <a:t>Tớ</a:t>
              </a:r>
              <a:r>
                <a:rPr lang="en-GB" sz="4800" b="1" i="1" dirty="0"/>
                <a:t> </a:t>
              </a:r>
              <a:r>
                <a:rPr lang="en-GB" sz="4800" b="1" i="1" dirty="0" err="1"/>
                <a:t>sẽ</a:t>
              </a:r>
              <a:r>
                <a:rPr lang="en-GB" sz="4800" b="1" i="1" dirty="0"/>
                <a:t> </a:t>
              </a:r>
              <a:r>
                <a:rPr lang="en-GB" sz="4800" b="1" i="1" dirty="0" err="1"/>
                <a:t>dẫn</a:t>
              </a:r>
              <a:r>
                <a:rPr lang="en-GB" sz="4800" b="1" i="1" dirty="0"/>
                <a:t> </a:t>
              </a:r>
              <a:r>
                <a:rPr lang="en-GB" sz="4800" b="1" i="1" dirty="0" err="1"/>
                <a:t>các</a:t>
              </a:r>
              <a:r>
                <a:rPr lang="en-GB" sz="4800" b="1" i="1" dirty="0"/>
                <a:t> </a:t>
              </a:r>
              <a:r>
                <a:rPr lang="en-GB" sz="4800" b="1" i="1" dirty="0" err="1"/>
                <a:t>bạn</a:t>
              </a:r>
              <a:r>
                <a:rPr lang="en-GB" sz="4800" b="1" i="1" dirty="0"/>
                <a:t> </a:t>
              </a:r>
              <a:r>
                <a:rPr lang="en-GB" sz="4800" b="1" i="1" dirty="0" err="1"/>
                <a:t>đi</a:t>
              </a:r>
              <a:r>
                <a:rPr lang="en-GB" sz="4800" b="1" i="1" dirty="0"/>
                <a:t> </a:t>
              </a:r>
              <a:r>
                <a:rPr lang="en-GB" sz="4800" b="1" i="1" dirty="0" err="1"/>
                <a:t>tham</a:t>
              </a:r>
              <a:r>
                <a:rPr lang="en-GB" sz="4800" b="1" i="1" dirty="0"/>
                <a:t> </a:t>
              </a:r>
              <a:r>
                <a:rPr lang="en-GB" sz="4800" b="1" i="1" dirty="0" err="1"/>
                <a:t>quan</a:t>
              </a:r>
              <a:r>
                <a:rPr lang="en-GB" sz="4800" b="1" i="1" dirty="0"/>
                <a:t> </a:t>
              </a:r>
              <a:r>
                <a:rPr lang="en-GB" sz="4800" b="1" i="1" dirty="0" err="1"/>
                <a:t>ngôi</a:t>
              </a:r>
              <a:r>
                <a:rPr lang="en-GB" sz="4800" b="1" i="1" dirty="0"/>
                <a:t> </a:t>
              </a:r>
              <a:r>
                <a:rPr lang="en-GB" sz="4800" b="1" i="1" dirty="0" err="1"/>
                <a:t>làng</a:t>
              </a:r>
              <a:r>
                <a:rPr lang="en-GB" sz="4800" b="1" i="1" dirty="0"/>
                <a:t> </a:t>
              </a:r>
              <a:r>
                <a:rPr lang="en-GB" sz="4800" b="1" i="1" dirty="0" err="1"/>
                <a:t>nhé</a:t>
              </a:r>
              <a:r>
                <a:rPr lang="en-GB" sz="4800" b="1" i="1" dirty="0"/>
                <a:t>! </a:t>
              </a:r>
              <a:r>
                <a:rPr lang="en-GB" sz="4800" b="1" i="1" dirty="0" err="1"/>
                <a:t>Đặc</a:t>
              </a:r>
              <a:r>
                <a:rPr lang="en-GB" sz="4800" b="1" i="1" dirty="0"/>
                <a:t> </a:t>
              </a:r>
              <a:r>
                <a:rPr lang="en-GB" sz="4800" b="1" i="1" dirty="0" err="1"/>
                <a:t>biệt</a:t>
              </a:r>
              <a:r>
                <a:rPr lang="en-GB" sz="4800" b="1" i="1" dirty="0"/>
                <a:t> ở </a:t>
              </a:r>
              <a:r>
                <a:rPr lang="en-GB" sz="4800" b="1" i="1" dirty="0" err="1"/>
                <a:t>mỗi</a:t>
              </a:r>
              <a:r>
                <a:rPr lang="en-GB" sz="4800" b="1" i="1" dirty="0"/>
                <a:t> </a:t>
              </a:r>
              <a:r>
                <a:rPr lang="en-GB" sz="4800" b="1" i="1" dirty="0" err="1"/>
                <a:t>khu</a:t>
              </a:r>
              <a:r>
                <a:rPr lang="en-GB" sz="4800" b="1" i="1" dirty="0"/>
                <a:t> </a:t>
              </a:r>
              <a:r>
                <a:rPr lang="en-GB" sz="4800" b="1" i="1" dirty="0" err="1"/>
                <a:t>vực</a:t>
              </a:r>
              <a:r>
                <a:rPr lang="en-GB" sz="4800" b="1" i="1" dirty="0"/>
                <a:t> </a:t>
              </a:r>
              <a:r>
                <a:rPr lang="en-GB" sz="4800" b="1" i="1" dirty="0" err="1"/>
                <a:t>các</a:t>
              </a:r>
              <a:r>
                <a:rPr lang="en-GB" sz="4800" b="1" i="1" dirty="0"/>
                <a:t> </a:t>
              </a:r>
              <a:r>
                <a:rPr lang="en-GB" sz="4800" b="1" i="1" dirty="0" err="1"/>
                <a:t>bạn</a:t>
              </a:r>
              <a:r>
                <a:rPr lang="en-GB" sz="4800" b="1" i="1" dirty="0"/>
                <a:t> </a:t>
              </a:r>
              <a:r>
                <a:rPr lang="en-GB" sz="4800" b="1" i="1" dirty="0" err="1"/>
                <a:t>sẽ</a:t>
              </a:r>
              <a:r>
                <a:rPr lang="en-GB" sz="4800" b="1" i="1" dirty="0"/>
                <a:t> </a:t>
              </a:r>
              <a:r>
                <a:rPr lang="en-GB" sz="4800" b="1" i="1" dirty="0" err="1"/>
                <a:t>nhận</a:t>
              </a:r>
              <a:r>
                <a:rPr lang="en-GB" sz="4800" b="1" i="1" dirty="0"/>
                <a:t> </a:t>
              </a:r>
              <a:r>
                <a:rPr lang="en-GB" sz="4800" b="1" i="1" dirty="0" err="1"/>
                <a:t>một</a:t>
              </a:r>
              <a:r>
                <a:rPr lang="en-GB" sz="4800" b="1" i="1" dirty="0"/>
                <a:t> </a:t>
              </a:r>
              <a:r>
                <a:rPr lang="en-GB" sz="4800" b="1" i="1" dirty="0" err="1"/>
                <a:t>thử</a:t>
              </a:r>
              <a:r>
                <a:rPr lang="en-GB" sz="4800" b="1" i="1" dirty="0"/>
                <a:t> </a:t>
              </a:r>
              <a:r>
                <a:rPr lang="en-GB" sz="4800" b="1" i="1" dirty="0" err="1"/>
                <a:t>thách</a:t>
              </a:r>
              <a:r>
                <a:rPr lang="en-GB" sz="4800" b="1" i="1" dirty="0"/>
                <a:t>, </a:t>
              </a:r>
              <a:r>
                <a:rPr lang="en-GB" sz="4800" b="1" i="1" dirty="0" err="1"/>
                <a:t>sau</a:t>
              </a:r>
              <a:r>
                <a:rPr lang="en-GB" sz="4800" b="1" i="1" dirty="0"/>
                <a:t> </a:t>
              </a:r>
              <a:r>
                <a:rPr lang="en-GB" sz="4800" b="1" i="1" dirty="0" err="1"/>
                <a:t>khi</a:t>
              </a:r>
              <a:r>
                <a:rPr lang="en-GB" sz="4800" b="1" i="1" dirty="0"/>
                <a:t> </a:t>
              </a:r>
              <a:r>
                <a:rPr lang="en-GB" sz="4800" b="1" i="1" dirty="0" err="1"/>
                <a:t>hoàn</a:t>
              </a:r>
              <a:r>
                <a:rPr lang="en-GB" sz="4800" b="1" i="1" dirty="0"/>
                <a:t> </a:t>
              </a:r>
              <a:r>
                <a:rPr lang="en-GB" sz="4800" b="1" i="1" dirty="0" err="1"/>
                <a:t>thành</a:t>
              </a:r>
              <a:r>
                <a:rPr lang="en-GB" sz="4800" b="1" i="1" dirty="0"/>
                <a:t>, </a:t>
              </a:r>
              <a:r>
                <a:rPr lang="en-GB" sz="4800" b="1" i="1" dirty="0" err="1"/>
                <a:t>các</a:t>
              </a:r>
              <a:r>
                <a:rPr lang="en-GB" sz="4800" b="1" i="1" dirty="0"/>
                <a:t> </a:t>
              </a:r>
              <a:r>
                <a:rPr lang="en-GB" sz="4800" b="1" i="1" dirty="0" err="1"/>
                <a:t>bạn</a:t>
              </a:r>
              <a:r>
                <a:rPr lang="en-GB" sz="4800" b="1" i="1" dirty="0"/>
                <a:t> </a:t>
              </a:r>
              <a:r>
                <a:rPr lang="en-GB" sz="4800" b="1" i="1" dirty="0" err="1"/>
                <a:t>sẽ</a:t>
              </a:r>
              <a:r>
                <a:rPr lang="en-GB" sz="4800" b="1" i="1" dirty="0"/>
                <a:t> </a:t>
              </a:r>
              <a:r>
                <a:rPr lang="en-GB" sz="4800" b="1" i="1" dirty="0" err="1"/>
                <a:t>nhận</a:t>
              </a:r>
              <a:r>
                <a:rPr lang="en-GB" sz="4800" b="1" i="1" dirty="0"/>
                <a:t> </a:t>
              </a:r>
              <a:r>
                <a:rPr lang="en-GB" sz="4800" b="1" i="1" dirty="0" err="1"/>
                <a:t>được</a:t>
              </a:r>
              <a:r>
                <a:rPr lang="en-GB" sz="4800" b="1" i="1" dirty="0"/>
                <a:t> </a:t>
              </a:r>
              <a:r>
                <a:rPr lang="en-GB" sz="4800" b="1" i="1" dirty="0" err="1"/>
                <a:t>quà</a:t>
              </a:r>
              <a:r>
                <a:rPr lang="en-GB" sz="4800" b="1" i="1" dirty="0"/>
                <a:t> </a:t>
              </a:r>
              <a:r>
                <a:rPr lang="en-GB" sz="4800" b="1" i="1" dirty="0" err="1"/>
                <a:t>từ</a:t>
              </a:r>
              <a:r>
                <a:rPr lang="en-GB" sz="4800" b="1" i="1" dirty="0"/>
                <a:t> </a:t>
              </a:r>
              <a:r>
                <a:rPr lang="en-GB" sz="4800" b="1" i="1" dirty="0" err="1"/>
                <a:t>trưởng</a:t>
              </a:r>
              <a:r>
                <a:rPr lang="en-GB" sz="4800" b="1" i="1" dirty="0"/>
                <a:t> </a:t>
              </a:r>
              <a:r>
                <a:rPr lang="en-GB" sz="4800" b="1" i="1" dirty="0" err="1"/>
                <a:t>làng</a:t>
              </a:r>
              <a:r>
                <a:rPr lang="en-GB" sz="4800" b="1" i="1" dirty="0"/>
                <a:t>!</a:t>
              </a:r>
              <a:endParaRPr lang="vi-VN" sz="4800" b="1" i="1" dirty="0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525DE5D-76F0-3D0A-9AC1-EA998ACB31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37277" y="7310271"/>
            <a:ext cx="2850826" cy="138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33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02407161024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 descr="A basket of apples in a yard&#10;&#10;Description automatically generated">
            <a:extLst>
              <a:ext uri="{FF2B5EF4-FFF2-40B4-BE49-F238E27FC236}">
                <a16:creationId xmlns:a16="http://schemas.microsoft.com/office/drawing/2014/main" id="{416116FA-C523-E5A2-ACE9-BE5135E915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81" b="7579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4FF98646-04A5-6494-18ED-4E532C9F836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2192000" y="2857500"/>
            <a:ext cx="3335189" cy="757997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29834FF-68DB-5C5E-A246-A80EC4E66881}"/>
              </a:ext>
            </a:extLst>
          </p:cNvPr>
          <p:cNvGrpSpPr/>
          <p:nvPr/>
        </p:nvGrpSpPr>
        <p:grpSpPr>
          <a:xfrm>
            <a:off x="1219200" y="-2148493"/>
            <a:ext cx="11201400" cy="8343900"/>
            <a:chOff x="1219200" y="-2148493"/>
            <a:chExt cx="11201400" cy="8343900"/>
          </a:xfrm>
        </p:grpSpPr>
        <p:sp>
          <p:nvSpPr>
            <p:cNvPr id="8" name="Freeform 13">
              <a:extLst>
                <a:ext uri="{FF2B5EF4-FFF2-40B4-BE49-F238E27FC236}">
                  <a16:creationId xmlns:a16="http://schemas.microsoft.com/office/drawing/2014/main" id="{8C6BAF66-2676-A166-BA94-C2A47D3D7E6E}"/>
                </a:ext>
              </a:extLst>
            </p:cNvPr>
            <p:cNvSpPr/>
            <p:nvPr/>
          </p:nvSpPr>
          <p:spPr>
            <a:xfrm>
              <a:off x="1219200" y="-2148493"/>
              <a:ext cx="11201400" cy="8343900"/>
            </a:xfrm>
            <a:custGeom>
              <a:avLst/>
              <a:gdLst/>
              <a:ahLst/>
              <a:cxnLst/>
              <a:rect l="l" t="t" r="r" b="b"/>
              <a:pathLst>
                <a:path w="1669395" h="1535148">
                  <a:moveTo>
                    <a:pt x="0" y="0"/>
                  </a:moveTo>
                  <a:lnTo>
                    <a:pt x="1669396" y="0"/>
                  </a:lnTo>
                  <a:lnTo>
                    <a:pt x="1669396" y="1535148"/>
                  </a:lnTo>
                  <a:lnTo>
                    <a:pt x="0" y="15351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E2B2864-5183-9F7F-95E1-1FAC98E9E780}"/>
                </a:ext>
              </a:extLst>
            </p:cNvPr>
            <p:cNvSpPr txBox="1"/>
            <p:nvPr/>
          </p:nvSpPr>
          <p:spPr>
            <a:xfrm>
              <a:off x="1349980" y="1578270"/>
              <a:ext cx="10820400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5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Cùng</a:t>
              </a:r>
              <a:r>
                <a:rPr lang="en-GB" sz="1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115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chăm</a:t>
              </a:r>
              <a:r>
                <a:rPr lang="en-GB" sz="1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115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sóc</a:t>
              </a:r>
              <a:r>
                <a:rPr lang="en-GB" sz="1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115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vườn</a:t>
              </a:r>
              <a:r>
                <a:rPr lang="en-GB" sz="1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115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táo</a:t>
              </a:r>
              <a:endParaRPr lang="vi-VN" sz="1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FB23FC37-1775-3A5F-70A6-12D6F5D5AA31}"/>
              </a:ext>
            </a:extLst>
          </p:cNvPr>
          <p:cNvSpPr/>
          <p:nvPr/>
        </p:nvSpPr>
        <p:spPr>
          <a:xfrm>
            <a:off x="4615770" y="7031283"/>
            <a:ext cx="7565420" cy="2593848"/>
          </a:xfrm>
          <a:prstGeom prst="wedgeRoundRectCallout">
            <a:avLst>
              <a:gd name="adj1" fmla="val 55655"/>
              <a:gd name="adj2" fmla="val -60621"/>
              <a:gd name="adj3" fmla="val 16667"/>
            </a:avLst>
          </a:prstGeom>
          <a:solidFill>
            <a:schemeClr val="bg1"/>
          </a:solidFill>
          <a:ln w="57150">
            <a:solidFill>
              <a:schemeClr val="tx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i="1" dirty="0" err="1">
                <a:solidFill>
                  <a:schemeClr val="tx2"/>
                </a:solidFill>
              </a:rPr>
              <a:t>Vườn</a:t>
            </a:r>
            <a:r>
              <a:rPr lang="en-GB" sz="4400" i="1" dirty="0">
                <a:solidFill>
                  <a:schemeClr val="tx2"/>
                </a:solidFill>
              </a:rPr>
              <a:t> </a:t>
            </a:r>
            <a:r>
              <a:rPr lang="en-GB" sz="4400" i="1" dirty="0" err="1">
                <a:solidFill>
                  <a:schemeClr val="tx2"/>
                </a:solidFill>
              </a:rPr>
              <a:t>táo</a:t>
            </a:r>
            <a:r>
              <a:rPr lang="en-GB" sz="4400" i="1" dirty="0">
                <a:solidFill>
                  <a:schemeClr val="tx2"/>
                </a:solidFill>
              </a:rPr>
              <a:t> </a:t>
            </a:r>
            <a:r>
              <a:rPr lang="en-GB" sz="4400" i="1" dirty="0" err="1">
                <a:solidFill>
                  <a:schemeClr val="tx2"/>
                </a:solidFill>
              </a:rPr>
              <a:t>của</a:t>
            </a:r>
            <a:r>
              <a:rPr lang="en-GB" sz="4400" i="1" dirty="0">
                <a:solidFill>
                  <a:schemeClr val="tx2"/>
                </a:solidFill>
              </a:rPr>
              <a:t> </a:t>
            </a:r>
            <a:r>
              <a:rPr lang="en-GB" sz="4400" i="1" dirty="0" err="1">
                <a:solidFill>
                  <a:schemeClr val="tx2"/>
                </a:solidFill>
              </a:rPr>
              <a:t>bác</a:t>
            </a:r>
            <a:r>
              <a:rPr lang="en-GB" sz="4400" i="1" dirty="0">
                <a:solidFill>
                  <a:schemeClr val="tx2"/>
                </a:solidFill>
              </a:rPr>
              <a:t> </a:t>
            </a:r>
            <a:r>
              <a:rPr lang="en-GB" sz="4400" i="1" dirty="0" err="1">
                <a:solidFill>
                  <a:schemeClr val="tx2"/>
                </a:solidFill>
              </a:rPr>
              <a:t>trưởng</a:t>
            </a:r>
            <a:r>
              <a:rPr lang="en-GB" sz="4400" i="1" dirty="0">
                <a:solidFill>
                  <a:schemeClr val="tx2"/>
                </a:solidFill>
              </a:rPr>
              <a:t> </a:t>
            </a:r>
            <a:r>
              <a:rPr lang="en-GB" sz="4400" i="1" dirty="0" err="1">
                <a:solidFill>
                  <a:schemeClr val="tx2"/>
                </a:solidFill>
              </a:rPr>
              <a:t>làng</a:t>
            </a:r>
            <a:r>
              <a:rPr lang="en-GB" sz="4400" i="1" dirty="0">
                <a:solidFill>
                  <a:schemeClr val="tx2"/>
                </a:solidFill>
              </a:rPr>
              <a:t> </a:t>
            </a:r>
            <a:r>
              <a:rPr lang="en-GB" sz="4400" i="1" dirty="0" err="1">
                <a:solidFill>
                  <a:schemeClr val="tx2"/>
                </a:solidFill>
              </a:rPr>
              <a:t>đang</a:t>
            </a:r>
            <a:r>
              <a:rPr lang="en-GB" sz="4400" i="1" dirty="0">
                <a:solidFill>
                  <a:schemeClr val="tx2"/>
                </a:solidFill>
              </a:rPr>
              <a:t> </a:t>
            </a:r>
            <a:r>
              <a:rPr lang="en-GB" sz="4400" i="1" dirty="0" err="1">
                <a:solidFill>
                  <a:schemeClr val="tx2"/>
                </a:solidFill>
              </a:rPr>
              <a:t>bị</a:t>
            </a:r>
            <a:r>
              <a:rPr lang="en-GB" sz="4400" i="1" dirty="0">
                <a:solidFill>
                  <a:schemeClr val="tx2"/>
                </a:solidFill>
              </a:rPr>
              <a:t> </a:t>
            </a:r>
            <a:r>
              <a:rPr lang="en-GB" sz="4400" i="1" dirty="0" err="1">
                <a:solidFill>
                  <a:schemeClr val="tx2"/>
                </a:solidFill>
              </a:rPr>
              <a:t>lũ</a:t>
            </a:r>
            <a:r>
              <a:rPr lang="en-GB" sz="4400" i="1" dirty="0">
                <a:solidFill>
                  <a:schemeClr val="tx2"/>
                </a:solidFill>
              </a:rPr>
              <a:t> </a:t>
            </a:r>
            <a:r>
              <a:rPr lang="en-GB" sz="4400" i="1" dirty="0" err="1">
                <a:solidFill>
                  <a:schemeClr val="tx2"/>
                </a:solidFill>
              </a:rPr>
              <a:t>sâu</a:t>
            </a:r>
            <a:r>
              <a:rPr lang="en-GB" sz="4400" i="1" dirty="0">
                <a:solidFill>
                  <a:schemeClr val="tx2"/>
                </a:solidFill>
              </a:rPr>
              <a:t> </a:t>
            </a:r>
            <a:r>
              <a:rPr lang="en-GB" sz="4400" i="1" dirty="0" err="1">
                <a:solidFill>
                  <a:schemeClr val="tx2"/>
                </a:solidFill>
              </a:rPr>
              <a:t>phá</a:t>
            </a:r>
            <a:r>
              <a:rPr lang="en-GB" sz="4400" i="1" dirty="0">
                <a:solidFill>
                  <a:schemeClr val="tx2"/>
                </a:solidFill>
              </a:rPr>
              <a:t> </a:t>
            </a:r>
            <a:r>
              <a:rPr lang="en-GB" sz="4400" i="1" dirty="0" err="1">
                <a:solidFill>
                  <a:schemeClr val="tx2"/>
                </a:solidFill>
              </a:rPr>
              <a:t>hoại</a:t>
            </a:r>
            <a:r>
              <a:rPr lang="en-GB" sz="4400" i="1" dirty="0">
                <a:solidFill>
                  <a:schemeClr val="tx2"/>
                </a:solidFill>
              </a:rPr>
              <a:t>, </a:t>
            </a:r>
            <a:r>
              <a:rPr lang="en-GB" sz="4400" i="1" dirty="0" err="1">
                <a:solidFill>
                  <a:schemeClr val="tx2"/>
                </a:solidFill>
              </a:rPr>
              <a:t>hãy</a:t>
            </a:r>
            <a:r>
              <a:rPr lang="en-GB" sz="4400" i="1" dirty="0">
                <a:solidFill>
                  <a:schemeClr val="tx2"/>
                </a:solidFill>
              </a:rPr>
              <a:t> </a:t>
            </a:r>
            <a:r>
              <a:rPr lang="en-GB" sz="4400" i="1" dirty="0" err="1">
                <a:solidFill>
                  <a:schemeClr val="tx2"/>
                </a:solidFill>
              </a:rPr>
              <a:t>giúp</a:t>
            </a:r>
            <a:r>
              <a:rPr lang="en-GB" sz="4400" i="1" dirty="0">
                <a:solidFill>
                  <a:schemeClr val="tx2"/>
                </a:solidFill>
              </a:rPr>
              <a:t> </a:t>
            </a:r>
            <a:r>
              <a:rPr lang="en-GB" sz="4400" i="1" dirty="0" err="1">
                <a:solidFill>
                  <a:schemeClr val="tx2"/>
                </a:solidFill>
              </a:rPr>
              <a:t>bác</a:t>
            </a:r>
            <a:r>
              <a:rPr lang="en-GB" sz="4400" i="1" dirty="0">
                <a:solidFill>
                  <a:schemeClr val="tx2"/>
                </a:solidFill>
              </a:rPr>
              <a:t> </a:t>
            </a:r>
            <a:r>
              <a:rPr lang="en-GB" sz="4400" i="1" dirty="0" err="1">
                <a:solidFill>
                  <a:schemeClr val="tx2"/>
                </a:solidFill>
              </a:rPr>
              <a:t>chăm</a:t>
            </a:r>
            <a:r>
              <a:rPr lang="en-GB" sz="4400" i="1" dirty="0">
                <a:solidFill>
                  <a:schemeClr val="tx2"/>
                </a:solidFill>
              </a:rPr>
              <a:t> </a:t>
            </a:r>
            <a:r>
              <a:rPr lang="en-GB" sz="4400" i="1" dirty="0" err="1">
                <a:solidFill>
                  <a:schemeClr val="tx2"/>
                </a:solidFill>
              </a:rPr>
              <a:t>sóc</a:t>
            </a:r>
            <a:r>
              <a:rPr lang="en-GB" sz="4400" i="1" dirty="0">
                <a:solidFill>
                  <a:schemeClr val="tx2"/>
                </a:solidFill>
              </a:rPr>
              <a:t> </a:t>
            </a:r>
            <a:r>
              <a:rPr lang="en-GB" sz="4400" i="1" dirty="0" err="1">
                <a:solidFill>
                  <a:schemeClr val="tx2"/>
                </a:solidFill>
              </a:rPr>
              <a:t>nó</a:t>
            </a:r>
            <a:r>
              <a:rPr lang="en-GB" sz="4400" i="1" dirty="0">
                <a:solidFill>
                  <a:schemeClr val="tx2"/>
                </a:solidFill>
              </a:rPr>
              <a:t> </a:t>
            </a:r>
            <a:r>
              <a:rPr lang="en-GB" sz="4400" i="1" dirty="0" err="1">
                <a:solidFill>
                  <a:schemeClr val="tx2"/>
                </a:solidFill>
              </a:rPr>
              <a:t>nhé</a:t>
            </a:r>
            <a:r>
              <a:rPr lang="en-GB" sz="4400" i="1" dirty="0">
                <a:solidFill>
                  <a:schemeClr val="tx2"/>
                </a:solidFill>
              </a:rPr>
              <a:t>!</a:t>
            </a:r>
            <a:endParaRPr lang="vi-VN" sz="4400" i="1" dirty="0">
              <a:solidFill>
                <a:schemeClr val="tx2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35E78C2-1579-4B20-3B1A-D207B29364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18830" y="156818"/>
            <a:ext cx="1030411" cy="102223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39F22FD-DE5A-4816-9A60-031E3B0674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644144" y="173308"/>
            <a:ext cx="1030411" cy="10304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1308249-1440-F88B-648A-B87ADDBBCF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208867" y="156818"/>
            <a:ext cx="1015059" cy="102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50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02407161024-_2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 descr="A basket of apples in a yard&#10;&#10;Description automatically generated">
            <a:extLst>
              <a:ext uri="{FF2B5EF4-FFF2-40B4-BE49-F238E27FC236}">
                <a16:creationId xmlns:a16="http://schemas.microsoft.com/office/drawing/2014/main" id="{416116FA-C523-E5A2-ACE9-BE5135E915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81" b="7579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5B6DAC2-66E5-6ACC-96FD-B34AB7172BAF}"/>
              </a:ext>
            </a:extLst>
          </p:cNvPr>
          <p:cNvSpPr/>
          <p:nvPr/>
        </p:nvSpPr>
        <p:spPr>
          <a:xfrm>
            <a:off x="533400" y="647700"/>
            <a:ext cx="16992600" cy="9144000"/>
          </a:xfrm>
          <a:custGeom>
            <a:avLst/>
            <a:gdLst>
              <a:gd name="connsiteX0" fmla="*/ 0 w 16992600"/>
              <a:gd name="connsiteY0" fmla="*/ 1036381 h 9144000"/>
              <a:gd name="connsiteX1" fmla="*/ 1036381 w 16992600"/>
              <a:gd name="connsiteY1" fmla="*/ 0 h 9144000"/>
              <a:gd name="connsiteX2" fmla="*/ 15956219 w 16992600"/>
              <a:gd name="connsiteY2" fmla="*/ 0 h 9144000"/>
              <a:gd name="connsiteX3" fmla="*/ 16992600 w 16992600"/>
              <a:gd name="connsiteY3" fmla="*/ 1036381 h 9144000"/>
              <a:gd name="connsiteX4" fmla="*/ 16992600 w 16992600"/>
              <a:gd name="connsiteY4" fmla="*/ 8107619 h 9144000"/>
              <a:gd name="connsiteX5" fmla="*/ 15956219 w 16992600"/>
              <a:gd name="connsiteY5" fmla="*/ 9144000 h 9144000"/>
              <a:gd name="connsiteX6" fmla="*/ 1036381 w 16992600"/>
              <a:gd name="connsiteY6" fmla="*/ 9144000 h 9144000"/>
              <a:gd name="connsiteX7" fmla="*/ 0 w 16992600"/>
              <a:gd name="connsiteY7" fmla="*/ 8107619 h 9144000"/>
              <a:gd name="connsiteX8" fmla="*/ 0 w 16992600"/>
              <a:gd name="connsiteY8" fmla="*/ 1036381 h 91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992600" h="9144000" fill="none" extrusionOk="0">
                <a:moveTo>
                  <a:pt x="0" y="1036381"/>
                </a:moveTo>
                <a:cubicBezTo>
                  <a:pt x="836" y="486638"/>
                  <a:pt x="491784" y="46623"/>
                  <a:pt x="1036381" y="0"/>
                </a:cubicBezTo>
                <a:cubicBezTo>
                  <a:pt x="7745377" y="72427"/>
                  <a:pt x="10960941" y="61419"/>
                  <a:pt x="15956219" y="0"/>
                </a:cubicBezTo>
                <a:cubicBezTo>
                  <a:pt x="16522242" y="-43738"/>
                  <a:pt x="16937445" y="447321"/>
                  <a:pt x="16992600" y="1036381"/>
                </a:cubicBezTo>
                <a:cubicBezTo>
                  <a:pt x="17093476" y="2969219"/>
                  <a:pt x="16885287" y="6015315"/>
                  <a:pt x="16992600" y="8107619"/>
                </a:cubicBezTo>
                <a:cubicBezTo>
                  <a:pt x="16995804" y="8663735"/>
                  <a:pt x="16508953" y="9121980"/>
                  <a:pt x="15956219" y="9144000"/>
                </a:cubicBezTo>
                <a:cubicBezTo>
                  <a:pt x="11751802" y="9173827"/>
                  <a:pt x="4489266" y="9064694"/>
                  <a:pt x="1036381" y="9144000"/>
                </a:cubicBezTo>
                <a:cubicBezTo>
                  <a:pt x="505009" y="9139365"/>
                  <a:pt x="-62605" y="8692376"/>
                  <a:pt x="0" y="8107619"/>
                </a:cubicBezTo>
                <a:cubicBezTo>
                  <a:pt x="50037" y="4861293"/>
                  <a:pt x="770" y="2234084"/>
                  <a:pt x="0" y="1036381"/>
                </a:cubicBezTo>
                <a:close/>
              </a:path>
              <a:path w="16992600" h="9144000" stroke="0" extrusionOk="0">
                <a:moveTo>
                  <a:pt x="0" y="1036381"/>
                </a:moveTo>
                <a:cubicBezTo>
                  <a:pt x="82144" y="486395"/>
                  <a:pt x="507375" y="90362"/>
                  <a:pt x="1036381" y="0"/>
                </a:cubicBezTo>
                <a:cubicBezTo>
                  <a:pt x="8420399" y="123000"/>
                  <a:pt x="12550430" y="-96860"/>
                  <a:pt x="15956219" y="0"/>
                </a:cubicBezTo>
                <a:cubicBezTo>
                  <a:pt x="16475995" y="-40090"/>
                  <a:pt x="17030766" y="387060"/>
                  <a:pt x="16992600" y="1036381"/>
                </a:cubicBezTo>
                <a:cubicBezTo>
                  <a:pt x="16995773" y="2939162"/>
                  <a:pt x="17086867" y="5410917"/>
                  <a:pt x="16992600" y="8107619"/>
                </a:cubicBezTo>
                <a:cubicBezTo>
                  <a:pt x="16921792" y="8705648"/>
                  <a:pt x="16474342" y="9135121"/>
                  <a:pt x="15956219" y="9144000"/>
                </a:cubicBezTo>
                <a:cubicBezTo>
                  <a:pt x="13223445" y="8983293"/>
                  <a:pt x="4827079" y="9183667"/>
                  <a:pt x="1036381" y="9144000"/>
                </a:cubicBezTo>
                <a:cubicBezTo>
                  <a:pt x="399131" y="9130897"/>
                  <a:pt x="-21932" y="8670060"/>
                  <a:pt x="0" y="8107619"/>
                </a:cubicBezTo>
                <a:cubicBezTo>
                  <a:pt x="32216" y="6259488"/>
                  <a:pt x="57206" y="3321308"/>
                  <a:pt x="0" y="1036381"/>
                </a:cubicBezTo>
                <a:close/>
              </a:path>
            </a:pathLst>
          </a:custGeom>
          <a:solidFill>
            <a:schemeClr val="bg1">
              <a:alpha val="96000"/>
            </a:schemeClr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1133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463F38D-2153-EFE9-39A7-4589E0C24367}"/>
              </a:ext>
            </a:extLst>
          </p:cNvPr>
          <p:cNvSpPr/>
          <p:nvPr/>
        </p:nvSpPr>
        <p:spPr>
          <a:xfrm>
            <a:off x="990600" y="1104900"/>
            <a:ext cx="914400" cy="914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dirty="0">
                <a:latin typeface="#9Slide01 Tieu de ngan" panose="00000800000000000000" pitchFamily="2" charset="-93"/>
              </a:rPr>
              <a:t>1</a:t>
            </a:r>
            <a:endParaRPr lang="vi-VN" sz="7200" dirty="0">
              <a:latin typeface="#9Slide01 Tieu de ngan" panose="00000800000000000000" pitchFamily="2" charset="-93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C9A0D2-93E8-2FCD-DDB8-7E95F799833D}"/>
              </a:ext>
            </a:extLst>
          </p:cNvPr>
          <p:cNvSpPr txBox="1"/>
          <p:nvPr/>
        </p:nvSpPr>
        <p:spPr>
          <a:xfrm>
            <a:off x="2209800" y="800100"/>
            <a:ext cx="151638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6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Nói cho bạn nghe những điều em học được trong chủ đề này: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FD0169-5505-12BE-D1D4-2C28B2641D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2933699"/>
            <a:ext cx="12573000" cy="6473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28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 descr="A basket of apples in a yard&#10;&#10;Description automatically generated">
            <a:extLst>
              <a:ext uri="{FF2B5EF4-FFF2-40B4-BE49-F238E27FC236}">
                <a16:creationId xmlns:a16="http://schemas.microsoft.com/office/drawing/2014/main" id="{416116FA-C523-E5A2-ACE9-BE5135E915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81" b="7579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4FF98646-04A5-6494-18ED-4E532C9F836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12192000" y="2857500"/>
            <a:ext cx="3335189" cy="7579977"/>
          </a:xfrm>
          <a:prstGeom prst="rect">
            <a:avLst/>
          </a:prstGeom>
        </p:spPr>
      </p:pic>
      <p:sp>
        <p:nvSpPr>
          <p:cNvPr id="8" name="Freeform 13">
            <a:extLst>
              <a:ext uri="{FF2B5EF4-FFF2-40B4-BE49-F238E27FC236}">
                <a16:creationId xmlns:a16="http://schemas.microsoft.com/office/drawing/2014/main" id="{8C6BAF66-2676-A166-BA94-C2A47D3D7E6E}"/>
              </a:ext>
            </a:extLst>
          </p:cNvPr>
          <p:cNvSpPr/>
          <p:nvPr/>
        </p:nvSpPr>
        <p:spPr>
          <a:xfrm>
            <a:off x="1219200" y="-2148493"/>
            <a:ext cx="11201400" cy="8343900"/>
          </a:xfrm>
          <a:custGeom>
            <a:avLst/>
            <a:gdLst/>
            <a:ahLst/>
            <a:cxnLst/>
            <a:rect l="l" t="t" r="r" b="b"/>
            <a:pathLst>
              <a:path w="1669395" h="1535148">
                <a:moveTo>
                  <a:pt x="0" y="0"/>
                </a:moveTo>
                <a:lnTo>
                  <a:pt x="1669396" y="0"/>
                </a:lnTo>
                <a:lnTo>
                  <a:pt x="1669396" y="1535148"/>
                </a:lnTo>
                <a:lnTo>
                  <a:pt x="0" y="15351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FB23FC37-1775-3A5F-70A6-12D6F5D5AA31}"/>
              </a:ext>
            </a:extLst>
          </p:cNvPr>
          <p:cNvSpPr/>
          <p:nvPr/>
        </p:nvSpPr>
        <p:spPr>
          <a:xfrm>
            <a:off x="4615770" y="6667500"/>
            <a:ext cx="7565420" cy="2957631"/>
          </a:xfrm>
          <a:prstGeom prst="wedgeRoundRectCallout">
            <a:avLst>
              <a:gd name="adj1" fmla="val 55655"/>
              <a:gd name="adj2" fmla="val -60621"/>
              <a:gd name="adj3" fmla="val 16667"/>
            </a:avLst>
          </a:prstGeom>
          <a:solidFill>
            <a:schemeClr val="bg1"/>
          </a:solidFill>
          <a:ln w="57150">
            <a:solidFill>
              <a:schemeClr val="tx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Chúc</a:t>
            </a:r>
            <a:r>
              <a:rPr kumimoji="0" lang="en-GB" sz="44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mừng</a:t>
            </a:r>
            <a:r>
              <a:rPr kumimoji="0" lang="en-GB" sz="44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GB" sz="44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GB" sz="44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đã</a:t>
            </a:r>
            <a:r>
              <a:rPr kumimoji="0" lang="en-GB" sz="44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hoàn</a:t>
            </a:r>
            <a:r>
              <a:rPr kumimoji="0" lang="en-GB" sz="44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GB" sz="44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thử</a:t>
            </a:r>
            <a:r>
              <a:rPr kumimoji="0" lang="en-GB" sz="44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thách</a:t>
            </a:r>
            <a:r>
              <a:rPr kumimoji="0" lang="en-GB" sz="44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GB" sz="44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món</a:t>
            </a:r>
            <a:r>
              <a:rPr kumimoji="0" lang="en-GB" sz="44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quà</a:t>
            </a:r>
            <a:r>
              <a:rPr kumimoji="0" lang="en-GB" sz="44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đầu</a:t>
            </a:r>
            <a:r>
              <a:rPr kumimoji="0" lang="en-GB" sz="44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tiên</a:t>
            </a:r>
            <a:r>
              <a:rPr kumimoji="0" lang="en-GB" sz="44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GB" sz="44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GB" sz="44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giỏ</a:t>
            </a:r>
            <a:r>
              <a:rPr kumimoji="0" lang="en-GB" sz="44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táo</a:t>
            </a:r>
            <a:r>
              <a:rPr kumimoji="0" lang="en-GB" sz="44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thơm</a:t>
            </a:r>
            <a:r>
              <a:rPr kumimoji="0" lang="en-GB" sz="44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ngon</a:t>
            </a:r>
            <a:r>
              <a:rPr kumimoji="0" lang="en-GB" sz="44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GB" sz="44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trưởng</a:t>
            </a:r>
            <a:r>
              <a:rPr kumimoji="0" lang="en-GB" sz="44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làng</a:t>
            </a:r>
            <a:r>
              <a:rPr kumimoji="0" lang="en-GB" sz="44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nhé</a:t>
            </a:r>
            <a:r>
              <a:rPr kumimoji="0" lang="en-GB" sz="44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  <a:endParaRPr kumimoji="0" lang="vi-VN" sz="4400" b="0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35E78C2-1579-4B20-3B1A-D207B29364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18830" y="156818"/>
            <a:ext cx="1030411" cy="102223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39F22FD-DE5A-4816-9A60-031E3B0674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644144" y="173308"/>
            <a:ext cx="1030411" cy="10304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1308249-1440-F88B-648A-B87ADDBBCF9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208867" y="156818"/>
            <a:ext cx="1015059" cy="1022233"/>
          </a:xfrm>
          <a:prstGeom prst="rect">
            <a:avLst/>
          </a:prstGeom>
        </p:spPr>
      </p:pic>
      <p:sp>
        <p:nvSpPr>
          <p:cNvPr id="3" name="Freeform 20">
            <a:extLst>
              <a:ext uri="{FF2B5EF4-FFF2-40B4-BE49-F238E27FC236}">
                <a16:creationId xmlns:a16="http://schemas.microsoft.com/office/drawing/2014/main" id="{CBF666A8-76A5-22D3-CBDC-A39B2851B313}"/>
              </a:ext>
            </a:extLst>
          </p:cNvPr>
          <p:cNvSpPr/>
          <p:nvPr/>
        </p:nvSpPr>
        <p:spPr>
          <a:xfrm>
            <a:off x="3716050" y="953429"/>
            <a:ext cx="4967987" cy="4525479"/>
          </a:xfrm>
          <a:custGeom>
            <a:avLst/>
            <a:gdLst/>
            <a:ahLst/>
            <a:cxnLst/>
            <a:rect l="l" t="t" r="r" b="b"/>
            <a:pathLst>
              <a:path w="1042772" h="1006275">
                <a:moveTo>
                  <a:pt x="0" y="0"/>
                </a:moveTo>
                <a:lnTo>
                  <a:pt x="1042772" y="0"/>
                </a:lnTo>
                <a:lnTo>
                  <a:pt x="1042772" y="1006275"/>
                </a:lnTo>
                <a:lnTo>
                  <a:pt x="0" y="100627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A4C927FA-8D33-D2EF-235F-D6BA396AD080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3889160" y="1434927"/>
            <a:ext cx="4359108" cy="4493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98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02407161024-_3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3" name="Picture 12" descr="A cartoon of a hut with a rug and pots&#10;&#10;Description automatically generated">
            <a:extLst>
              <a:ext uri="{FF2B5EF4-FFF2-40B4-BE49-F238E27FC236}">
                <a16:creationId xmlns:a16="http://schemas.microsoft.com/office/drawing/2014/main" id="{BE894701-82F8-8E99-0FE6-4F160B582B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26" b="16835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E5A1F411-8ABD-80DF-5602-5E6258832E1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2192000" y="2857500"/>
            <a:ext cx="3335189" cy="757997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66BF7627-E8E9-6E45-BC9E-328C79DA52C8}"/>
              </a:ext>
            </a:extLst>
          </p:cNvPr>
          <p:cNvGrpSpPr/>
          <p:nvPr/>
        </p:nvGrpSpPr>
        <p:grpSpPr>
          <a:xfrm>
            <a:off x="723901" y="-1866900"/>
            <a:ext cx="10744200" cy="8382000"/>
            <a:chOff x="723901" y="-1866900"/>
            <a:chExt cx="10744200" cy="8382000"/>
          </a:xfrm>
        </p:grpSpPr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FF0DA893-159F-9014-D7C5-269AD5BBE3DD}"/>
                </a:ext>
              </a:extLst>
            </p:cNvPr>
            <p:cNvSpPr/>
            <p:nvPr/>
          </p:nvSpPr>
          <p:spPr>
            <a:xfrm>
              <a:off x="723901" y="-1866900"/>
              <a:ext cx="10744200" cy="8382000"/>
            </a:xfrm>
            <a:custGeom>
              <a:avLst/>
              <a:gdLst/>
              <a:ahLst/>
              <a:cxnLst/>
              <a:rect l="l" t="t" r="r" b="b"/>
              <a:pathLst>
                <a:path w="1899492" h="1845673">
                  <a:moveTo>
                    <a:pt x="0" y="0"/>
                  </a:moveTo>
                  <a:lnTo>
                    <a:pt x="1899492" y="0"/>
                  </a:lnTo>
                  <a:lnTo>
                    <a:pt x="1899492" y="1845672"/>
                  </a:lnTo>
                  <a:lnTo>
                    <a:pt x="0" y="18456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CACC25B-1B50-4AF9-3320-80CA6D4D62AD}"/>
                </a:ext>
              </a:extLst>
            </p:cNvPr>
            <p:cNvSpPr txBox="1"/>
            <p:nvPr/>
          </p:nvSpPr>
          <p:spPr>
            <a:xfrm>
              <a:off x="1096146" y="1714500"/>
              <a:ext cx="9999709" cy="4339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38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THĂM LÒ BÁNH MÌ</a:t>
              </a:r>
              <a:endParaRPr lang="vi-VN" sz="13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A3A94F24-A544-8EC4-FDC5-A61A3780CC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23602" y="266700"/>
            <a:ext cx="1030411" cy="102223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469A84F-7967-181F-BC75-741892ABF2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48916" y="283190"/>
            <a:ext cx="1030411" cy="103041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D5507F-945D-461D-CA42-D49CF436C1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313639" y="266700"/>
            <a:ext cx="1015059" cy="1022233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BD5973DD-377E-EF18-6B24-48583D5F984C}"/>
              </a:ext>
            </a:extLst>
          </p:cNvPr>
          <p:cNvSpPr/>
          <p:nvPr/>
        </p:nvSpPr>
        <p:spPr>
          <a:xfrm>
            <a:off x="4615770" y="6667500"/>
            <a:ext cx="7565420" cy="2957631"/>
          </a:xfrm>
          <a:prstGeom prst="wedgeRoundRectCallout">
            <a:avLst>
              <a:gd name="adj1" fmla="val 55655"/>
              <a:gd name="adj2" fmla="val -60621"/>
              <a:gd name="adj3" fmla="val 16667"/>
            </a:avLst>
          </a:prstGeom>
          <a:solidFill>
            <a:schemeClr val="bg1"/>
          </a:solidFill>
          <a:ln w="57150">
            <a:solidFill>
              <a:schemeClr val="tx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GB" sz="44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GB" sz="44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hãy</a:t>
            </a:r>
            <a:r>
              <a:rPr kumimoji="0" lang="en-GB" sz="44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giúp</a:t>
            </a:r>
            <a:r>
              <a:rPr kumimoji="0" lang="en-GB" sz="44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bác</a:t>
            </a:r>
            <a:r>
              <a:rPr kumimoji="0" lang="en-GB" sz="44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trưởng</a:t>
            </a:r>
            <a:r>
              <a:rPr kumimoji="0" lang="en-GB" sz="44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làng</a:t>
            </a:r>
            <a:r>
              <a:rPr kumimoji="0" lang="en-GB" sz="44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sắp</a:t>
            </a:r>
            <a:r>
              <a:rPr kumimoji="0" lang="en-GB" sz="44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xếp</a:t>
            </a:r>
            <a:r>
              <a:rPr kumimoji="0" lang="en-GB" sz="44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lại</a:t>
            </a:r>
            <a:r>
              <a:rPr kumimoji="0" lang="en-GB" sz="44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GB" sz="44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chiếc</a:t>
            </a:r>
            <a:r>
              <a:rPr kumimoji="0" lang="en-GB" sz="44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bánh </a:t>
            </a:r>
            <a:r>
              <a:rPr kumimoji="0" lang="en-GB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mì</a:t>
            </a:r>
            <a:r>
              <a:rPr kumimoji="0" lang="en-GB" sz="44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GB" sz="44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ngăn</a:t>
            </a:r>
            <a:r>
              <a:rPr kumimoji="0" lang="en-GB" sz="44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nắp</a:t>
            </a:r>
            <a:r>
              <a:rPr kumimoji="0" lang="en-GB" sz="44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nhé</a:t>
            </a:r>
            <a:r>
              <a:rPr kumimoji="0" lang="en-GB" sz="44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  <a:endParaRPr kumimoji="0" lang="vi-VN" sz="4400" b="0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911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02407161038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1168</TotalTime>
  <Words>396</Words>
  <Application>Microsoft Office PowerPoint</Application>
  <PresentationFormat>Custom</PresentationFormat>
  <Paragraphs>53</Paragraphs>
  <Slides>24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#9Slide01 Tieu de ngan</vt:lpstr>
      <vt:lpstr>Aptos</vt:lpstr>
      <vt:lpstr>Arial</vt:lpstr>
      <vt:lpstr>Calibri</vt:lpstr>
      <vt:lpstr>Cambria</vt:lpstr>
      <vt:lpstr>Cambria Math</vt:lpstr>
      <vt:lpstr>Times New Roman</vt:lpstr>
      <vt:lpstr>Yu Mincho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Illustration Anime Desktop Wallpaper (Bài thuyết trình)</dc:title>
  <dc:creator>ADMIN</dc:creator>
  <cp:lastModifiedBy>hien tran 0353095025</cp:lastModifiedBy>
  <cp:revision>28</cp:revision>
  <dcterms:created xsi:type="dcterms:W3CDTF">2006-08-16T00:00:00Z</dcterms:created>
  <dcterms:modified xsi:type="dcterms:W3CDTF">2024-10-07T03:26:22Z</dcterms:modified>
  <dc:identifier>DAGIchAPA7Q</dc:identifier>
</cp:coreProperties>
</file>