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6" r:id="rId1"/>
  </p:sldMasterIdLst>
  <p:notesMasterIdLst>
    <p:notesMasterId r:id="rId23"/>
  </p:notesMasterIdLst>
  <p:sldIdLst>
    <p:sldId id="289" r:id="rId2"/>
    <p:sldId id="301" r:id="rId3"/>
    <p:sldId id="302" r:id="rId4"/>
    <p:sldId id="314" r:id="rId5"/>
    <p:sldId id="303" r:id="rId6"/>
    <p:sldId id="284" r:id="rId7"/>
    <p:sldId id="270" r:id="rId8"/>
    <p:sldId id="296" r:id="rId9"/>
    <p:sldId id="297" r:id="rId10"/>
    <p:sldId id="264" r:id="rId11"/>
    <p:sldId id="260" r:id="rId12"/>
    <p:sldId id="293" r:id="rId13"/>
    <p:sldId id="266" r:id="rId14"/>
    <p:sldId id="259" r:id="rId15"/>
    <p:sldId id="274" r:id="rId16"/>
    <p:sldId id="288" r:id="rId17"/>
    <p:sldId id="295" r:id="rId18"/>
    <p:sldId id="304" r:id="rId19"/>
    <p:sldId id="308" r:id="rId20"/>
    <p:sldId id="312" r:id="rId21"/>
    <p:sldId id="310" r:id="rId22"/>
  </p:sldIdLst>
  <p:sldSz cx="9471025" cy="5327650"/>
  <p:notesSz cx="6858000" cy="9144000"/>
  <p:embeddedFontLst>
    <p:embeddedFont>
      <p:font typeface="#9Slide05 SVNClementine" panose="020F0502020204030203" pitchFamily="34" charset="0"/>
      <p:regular r:id="rId24"/>
    </p:embeddedFont>
    <p:embeddedFont>
      <p:font typeface="#9Slide07 IcielBaliho Script" pitchFamily="2" charset="0"/>
      <p:regular r:id="rId25"/>
    </p:embeddedFont>
    <p:embeddedFont>
      <p:font typeface="#9Slide07 SVNBeachwood Sans" pitchFamily="2" charset="0"/>
      <p:bold r:id="rId26"/>
    </p:embeddedFont>
    <p:embeddedFont>
      <p:font typeface="SVN-Gretoon" panose="02040603050506020204" pitchFamily="18" charset="0"/>
      <p:regular r:id="rId27"/>
    </p:embeddedFont>
    <p:embeddedFont>
      <p:font typeface="SVN-Shintia Script" panose="02000804000000020003" pitchFamily="2" charset="0"/>
      <p:regular r:id="rId28"/>
    </p:embeddedFont>
    <p:embeddedFont>
      <p:font typeface="UTM Flamenco" panose="02040603050506020204" pitchFamily="18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4177"/>
    <a:srgbClr val="000000"/>
    <a:srgbClr val="FFEE9B"/>
    <a:srgbClr val="FFE979"/>
    <a:srgbClr val="FFB28B"/>
    <a:srgbClr val="FF7833"/>
    <a:srgbClr val="E34093"/>
    <a:srgbClr val="FFB43F"/>
    <a:srgbClr val="29A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06F74BA7-28BA-4170-AFD5-4BC55F901BFE}">
  <a:tblStyle styleId="{06F74BA7-28BA-4170-AFD5-4BC55F901B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3528" autoAdjust="0"/>
  </p:normalViewPr>
  <p:slideViewPr>
    <p:cSldViewPr snapToGrid="0" snapToObjects="1">
      <p:cViewPr>
        <p:scale>
          <a:sx n="66" d="100"/>
          <a:sy n="66" d="100"/>
        </p:scale>
        <p:origin x="1422" y="-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15d8f147a3_2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15d8f147a3_2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13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1157dc82374_0_6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1157dc82374_0_6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15d8f147a3_2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15d8f147a3_2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1157dc82374_0_9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1157dc82374_0_9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286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157dc82374_0_6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157dc82374_0_6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57dc82374_0_7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157dc82374_0_7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1157dc82374_0_2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1157dc82374_0_2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1157dc82374_0_6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1157dc82374_0_6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GV chữa lỗi chung theo tình hình của lớp mình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2021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" name="Google Shape;3042;g1157dc82374_0_9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3" name="Google Shape;3043;g1157dc82374_0_9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601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15d8f147a3_2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15d8f147a3_2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063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" name="Google Shape;3042;g1157dc82374_0_9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3" name="Google Shape;3043;g1157dc82374_0_9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90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15d8f147a3_2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15d8f147a3_2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029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15d8f147a3_2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15d8f147a3_2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802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15d8f147a3_2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15d8f147a3_2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85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15d8f147a3_2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15d8f147a3_2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96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15d8f147a3_2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15d8f147a3_2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13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15d8f147a3_2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15d8f147a3_2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13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1157dc82374_0_9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1157dc82374_0_9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1157dc82374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1157dc82374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7" name="Google Shape;2957;g1157dc82374_0_9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8" name="Google Shape;2958;g1157dc82374_0_9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điều chỉnh cho phù hợp tình hình lớp.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535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7" name="Google Shape;2957;g1157dc82374_0_9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8" name="Google Shape;2958;g1157dc82374_0_9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điều chỉnh cho phù hợp tình hình lớp.</a:t>
            </a:r>
          </a:p>
        </p:txBody>
      </p:sp>
    </p:spTree>
    <p:extLst>
      <p:ext uri="{BB962C8B-B14F-4D97-AF65-F5344CB8AC3E}">
        <p14:creationId xmlns:p14="http://schemas.microsoft.com/office/powerpoint/2010/main" val="535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78" userDrawn="1">
          <p15:clr>
            <a:srgbClr val="FBAE40"/>
          </p15:clr>
        </p15:guide>
        <p15:guide id="2" pos="298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bg>
      <p:bgPr>
        <a:solidFill>
          <a:schemeClr val="accent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78" userDrawn="1">
          <p15:clr>
            <a:srgbClr val="FBAE40"/>
          </p15:clr>
        </p15:guide>
        <p15:guide id="2" pos="29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2">
    <p:bg>
      <p:bgPr>
        <a:solidFill>
          <a:schemeClr val="accen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78" userDrawn="1">
          <p15:clr>
            <a:srgbClr val="FBAE40"/>
          </p15:clr>
        </p15:guide>
        <p15:guide id="2" pos="29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3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78" userDrawn="1">
          <p15:clr>
            <a:srgbClr val="FBAE40"/>
          </p15:clr>
        </p15:guide>
        <p15:guide id="2" pos="2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44962" y="461000"/>
            <a:ext cx="8181513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22863" y="1193815"/>
            <a:ext cx="4142999" cy="3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9642" lvl="0" indent="-29836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16"/>
            </a:lvl1pPr>
            <a:lvl2pPr marL="859285" lvl="1" indent="-28642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127"/>
            </a:lvl2pPr>
            <a:lvl3pPr marL="1288927" lvl="2" indent="-28642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127"/>
            </a:lvl3pPr>
            <a:lvl4pPr marL="1718570" lvl="3" indent="-28642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27"/>
            </a:lvl4pPr>
            <a:lvl5pPr marL="2148212" lvl="4" indent="-28642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127"/>
            </a:lvl5pPr>
            <a:lvl6pPr marL="2577854" lvl="5" indent="-28642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127"/>
            </a:lvl6pPr>
            <a:lvl7pPr marL="3007497" lvl="6" indent="-28642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27"/>
            </a:lvl7pPr>
            <a:lvl8pPr marL="3437139" lvl="7" indent="-28642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127"/>
            </a:lvl8pPr>
            <a:lvl9pPr marL="3866781" lvl="8" indent="-28642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127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5005441" y="1193815"/>
            <a:ext cx="4142999" cy="3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9642" lvl="0" indent="-29836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16"/>
            </a:lvl1pPr>
            <a:lvl2pPr marL="859285" lvl="1" indent="-28642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127"/>
            </a:lvl2pPr>
            <a:lvl3pPr marL="1288927" lvl="2" indent="-28642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127"/>
            </a:lvl3pPr>
            <a:lvl4pPr marL="1718570" lvl="3" indent="-28642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27"/>
            </a:lvl4pPr>
            <a:lvl5pPr marL="2148212" lvl="4" indent="-28642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127"/>
            </a:lvl5pPr>
            <a:lvl6pPr marL="2577854" lvl="5" indent="-28642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127"/>
            </a:lvl6pPr>
            <a:lvl7pPr marL="3007497" lvl="6" indent="-28642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27"/>
            </a:lvl7pPr>
            <a:lvl8pPr marL="3437139" lvl="7" indent="-28642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127"/>
            </a:lvl8pPr>
            <a:lvl9pPr marL="3866781" lvl="8" indent="-28642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12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44962" y="461000"/>
            <a:ext cx="8181513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22864" y="575530"/>
            <a:ext cx="2908707" cy="7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256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256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256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256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256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256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256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256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256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22864" y="1439446"/>
            <a:ext cx="2908707" cy="32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9642" lvl="0" indent="-28642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27"/>
            </a:lvl1pPr>
            <a:lvl2pPr marL="859285" lvl="1" indent="-28642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127"/>
            </a:lvl2pPr>
            <a:lvl3pPr marL="1288927" lvl="2" indent="-28642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127"/>
            </a:lvl3pPr>
            <a:lvl4pPr marL="1718570" lvl="3" indent="-28642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27"/>
            </a:lvl4pPr>
            <a:lvl5pPr marL="2148212" lvl="4" indent="-28642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127"/>
            </a:lvl5pPr>
            <a:lvl6pPr marL="2577854" lvl="5" indent="-28642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127"/>
            </a:lvl6pPr>
            <a:lvl7pPr marL="3007497" lvl="6" indent="-28642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27"/>
            </a:lvl7pPr>
            <a:lvl8pPr marL="3437139" lvl="7" indent="-28642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127"/>
            </a:lvl8pPr>
            <a:lvl9pPr marL="3866781" lvl="8" indent="-28642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127"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821922-293F-4A60-5B23-D1C910EF26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25536" y="-586838"/>
            <a:ext cx="2625536" cy="20956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07805" y="466297"/>
            <a:ext cx="6595800" cy="42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51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51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51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51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51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51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51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51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51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75008" y="1277410"/>
            <a:ext cx="4189981" cy="15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947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947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947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947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947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947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947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947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947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75008" y="2903623"/>
            <a:ext cx="4189981" cy="12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7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7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7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7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7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7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7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7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74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5116376" y="750048"/>
            <a:ext cx="3974244" cy="3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29642" lvl="0" indent="-32223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859285" lvl="1" indent="-322232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288927" lvl="2" indent="-322232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718570" lvl="3" indent="-32223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148212" lvl="4" indent="-322232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577854" lvl="5" indent="-322232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007497" lvl="6" indent="-32223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437139" lvl="7" indent="-322232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866781" lvl="8" indent="-322232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22865" y="1145802"/>
            <a:ext cx="8825721" cy="20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277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277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277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277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277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277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277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277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277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22865" y="3265297"/>
            <a:ext cx="8825721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9642" lvl="0" indent="-32223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859285" lvl="1" indent="-322232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288927" lvl="2" indent="-322232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718570" lvl="3" indent="-32223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148212" lvl="4" indent="-322232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577854" lvl="5" indent="-322232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007497" lvl="6" indent="-32223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437139" lvl="7" indent="-322232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866781" lvl="8" indent="-322232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78" userDrawn="1">
          <p15:clr>
            <a:srgbClr val="FBAE40"/>
          </p15:clr>
        </p15:guide>
        <p15:guide id="2" pos="29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58F951BD-9C66-2BE3-5EFD-9A43DA4147FC}"/>
              </a:ext>
            </a:extLst>
          </p:cNvPr>
          <p:cNvSpPr txBox="1"/>
          <p:nvPr userDrawn="1"/>
        </p:nvSpPr>
        <p:spPr>
          <a:xfrm>
            <a:off x="0" y="-1522206"/>
            <a:ext cx="9471025" cy="37920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64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1" r:id="rId10"/>
    <p:sldLayoutId id="2147483662" r:id="rId11"/>
    <p:sldLayoutId id="2147483663" r:id="rId12"/>
    <p:sldLayoutId id="214748366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78" userDrawn="1">
          <p15:clr>
            <a:srgbClr val="F26B43"/>
          </p15:clr>
        </p15:guide>
        <p15:guide id="2" pos="2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>
            <a:extLst>
              <a:ext uri="{FF2B5EF4-FFF2-40B4-BE49-F238E27FC236}">
                <a16:creationId xmlns:a16="http://schemas.microsoft.com/office/drawing/2014/main" id="{3ACCD90E-9B9B-45B4-897D-C8642FEF2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77793"/>
            <a:ext cx="9471026" cy="64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6BC6D26-581B-88A9-4144-E776E28FA831}"/>
              </a:ext>
            </a:extLst>
          </p:cNvPr>
          <p:cNvGrpSpPr/>
          <p:nvPr/>
        </p:nvGrpSpPr>
        <p:grpSpPr>
          <a:xfrm>
            <a:off x="1446391" y="443525"/>
            <a:ext cx="6578242" cy="3983193"/>
            <a:chOff x="1896253" y="1103023"/>
            <a:chExt cx="9245763" cy="454962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841414A-64B4-2EE7-1315-38D9AC4E1AEE}"/>
                </a:ext>
              </a:extLst>
            </p:cNvPr>
            <p:cNvSpPr/>
            <p:nvPr/>
          </p:nvSpPr>
          <p:spPr>
            <a:xfrm>
              <a:off x="1917531" y="1103023"/>
              <a:ext cx="9144646" cy="4549622"/>
            </a:xfrm>
            <a:prstGeom prst="roundRect">
              <a:avLst/>
            </a:prstGeom>
            <a:solidFill>
              <a:srgbClr val="FFFFFF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83">
                <a:latin typeface="#9Slide05 SVNClementine" panose="020F0502020204030203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B38C84-5636-D8AE-70EA-9812A1234B47}"/>
                </a:ext>
              </a:extLst>
            </p:cNvPr>
            <p:cNvGrpSpPr/>
            <p:nvPr/>
          </p:nvGrpSpPr>
          <p:grpSpPr>
            <a:xfrm>
              <a:off x="1896253" y="1274559"/>
              <a:ext cx="9245763" cy="4077424"/>
              <a:chOff x="1168204" y="508495"/>
              <a:chExt cx="9245763" cy="4077424"/>
            </a:xfrm>
          </p:grpSpPr>
          <p:grpSp>
            <p:nvGrpSpPr>
              <p:cNvPr id="31" name="Nhóm 19">
                <a:extLst>
                  <a:ext uri="{FF2B5EF4-FFF2-40B4-BE49-F238E27FC236}">
                    <a16:creationId xmlns:a16="http://schemas.microsoft.com/office/drawing/2014/main" id="{5A8BAABE-E715-56F0-4699-4B813605EB69}"/>
                  </a:ext>
                </a:extLst>
              </p:cNvPr>
              <p:cNvGrpSpPr/>
              <p:nvPr/>
            </p:nvGrpSpPr>
            <p:grpSpPr>
              <a:xfrm>
                <a:off x="1168204" y="3004071"/>
                <a:ext cx="9245763" cy="1581848"/>
                <a:chOff x="3715371" y="3251588"/>
                <a:chExt cx="9245763" cy="1581848"/>
              </a:xfrm>
            </p:grpSpPr>
            <p:sp>
              <p:nvSpPr>
                <p:cNvPr id="36" name="Hộp Văn bản 18">
                  <a:extLst>
                    <a:ext uri="{FF2B5EF4-FFF2-40B4-BE49-F238E27FC236}">
                      <a16:creationId xmlns:a16="http://schemas.microsoft.com/office/drawing/2014/main" id="{8DEF3DD9-D598-105B-9DDD-25F899C01F7E}"/>
                    </a:ext>
                  </a:extLst>
                </p:cNvPr>
                <p:cNvSpPr txBox="1"/>
                <p:nvPr/>
              </p:nvSpPr>
              <p:spPr>
                <a:xfrm>
                  <a:off x="3715371" y="3251588"/>
                  <a:ext cx="9212058" cy="7000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3383" u="sng">
                      <a:ln w="0">
                        <a:noFill/>
                      </a:ln>
                      <a:solidFill>
                        <a:srgbClr val="7030A0"/>
                      </a:solidFill>
                      <a:latin typeface="#9Slide05 SVNClementine" panose="020F0502020204030203" pitchFamily="34" charset="0"/>
                      <a:cs typeface="Calibri" panose="020F0502020204030204" pitchFamily="34" charset="0"/>
                    </a:rPr>
                    <a:t>Bài </a:t>
                  </a:r>
                  <a:r>
                    <a:rPr lang="en-US" sz="3383" u="sng">
                      <a:ln w="0">
                        <a:noFill/>
                      </a:ln>
                      <a:solidFill>
                        <a:srgbClr val="7030A0"/>
                      </a:solidFill>
                      <a:latin typeface="#9Slide05 SVNClementine" panose="020F0502020204030203" pitchFamily="34" charset="0"/>
                      <a:cs typeface="Calibri" panose="020F0502020204030204" pitchFamily="34" charset="0"/>
                    </a:rPr>
                    <a:t>7 - Tiết 4</a:t>
                  </a:r>
                  <a:endParaRPr lang="en-US" sz="3383" dirty="0">
                    <a:ln w="0">
                      <a:noFill/>
                    </a:ln>
                    <a:solidFill>
                      <a:srgbClr val="7030A0"/>
                    </a:solidFill>
                    <a:latin typeface="#9Slide05 SVNClementine" panose="020F0502020204030203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Hộp Văn bản 4">
                  <a:extLst>
                    <a:ext uri="{FF2B5EF4-FFF2-40B4-BE49-F238E27FC236}">
                      <a16:creationId xmlns:a16="http://schemas.microsoft.com/office/drawing/2014/main" id="{D1A0F981-8A2D-9315-2753-F17D114EBA54}"/>
                    </a:ext>
                  </a:extLst>
                </p:cNvPr>
                <p:cNvSpPr txBox="1"/>
                <p:nvPr/>
              </p:nvSpPr>
              <p:spPr>
                <a:xfrm>
                  <a:off x="3749076" y="4133351"/>
                  <a:ext cx="9212058" cy="7000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3383">
                      <a:solidFill>
                        <a:schemeClr val="tx1"/>
                      </a:solidFill>
                      <a:latin typeface="#9Slide05 SVNClementine" panose="020F0502020204030203" pitchFamily="34" charset="0"/>
                    </a:rPr>
                    <a:t>TRẢ BÀI VĂN </a:t>
                  </a:r>
                  <a:r>
                    <a:rPr lang="en-US" sz="3383">
                      <a:solidFill>
                        <a:schemeClr val="tx1"/>
                      </a:solidFill>
                      <a:latin typeface="#9Slide05 SVNClementine" panose="020F0502020204030203" pitchFamily="34" charset="0"/>
                    </a:rPr>
                    <a:t>TẢ PHONG CẢNH</a:t>
                  </a:r>
                  <a:endParaRPr lang="en-US" sz="3383" dirty="0">
                    <a:solidFill>
                      <a:schemeClr val="tx1"/>
                    </a:solidFill>
                    <a:latin typeface="#9Slide05 SVNClementine" panose="020F0502020204030203" pitchFamily="34" charset="0"/>
                  </a:endParaRPr>
                </a:p>
              </p:txBody>
            </p:sp>
          </p:grpSp>
          <p:grpSp>
            <p:nvGrpSpPr>
              <p:cNvPr id="32" name="Nhóm 16">
                <a:extLst>
                  <a:ext uri="{FF2B5EF4-FFF2-40B4-BE49-F238E27FC236}">
                    <a16:creationId xmlns:a16="http://schemas.microsoft.com/office/drawing/2014/main" id="{7AEB0108-100D-DC88-8AD1-E8C7E9BC3576}"/>
                  </a:ext>
                </a:extLst>
              </p:cNvPr>
              <p:cNvGrpSpPr/>
              <p:nvPr/>
            </p:nvGrpSpPr>
            <p:grpSpPr>
              <a:xfrm>
                <a:off x="1201910" y="508495"/>
                <a:ext cx="9212057" cy="2363802"/>
                <a:chOff x="3749077" y="756012"/>
                <a:chExt cx="9212057" cy="2363802"/>
              </a:xfrm>
            </p:grpSpPr>
            <p:sp>
              <p:nvSpPr>
                <p:cNvPr id="33" name="Hộp Văn bản 15">
                  <a:extLst>
                    <a:ext uri="{FF2B5EF4-FFF2-40B4-BE49-F238E27FC236}">
                      <a16:creationId xmlns:a16="http://schemas.microsoft.com/office/drawing/2014/main" id="{B2A11234-DDE9-FD49-40E9-4178899AFE60}"/>
                    </a:ext>
                  </a:extLst>
                </p:cNvPr>
                <p:cNvSpPr txBox="1"/>
                <p:nvPr/>
              </p:nvSpPr>
              <p:spPr>
                <a:xfrm>
                  <a:off x="5840121" y="1587872"/>
                  <a:ext cx="5029971" cy="700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3383">
                      <a:ln w="22225">
                        <a:noFill/>
                        <a:prstDash val="solid"/>
                      </a:ln>
                      <a:solidFill>
                        <a:schemeClr val="accent5">
                          <a:lumMod val="75000"/>
                        </a:schemeClr>
                      </a:solidFill>
                      <a:latin typeface="#9Slide05 SVNClementine" panose="020F0502020204030203" pitchFamily="34" charset="0"/>
                      <a:cs typeface="Calibri" panose="020F0502020204030204" pitchFamily="34" charset="0"/>
                    </a:rPr>
                    <a:t>TIẾNG VIỆT</a:t>
                  </a:r>
                  <a:endParaRPr lang="en-US" sz="3383" dirty="0">
                    <a:ln w="22225">
                      <a:noFill/>
                      <a:prstDash val="solid"/>
                    </a:ln>
                    <a:solidFill>
                      <a:schemeClr val="accent5">
                        <a:lumMod val="75000"/>
                      </a:schemeClr>
                    </a:solidFill>
                    <a:latin typeface="#9Slide05 SVNClementine" panose="020F0502020204030203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Hộp Văn bản 3">
                  <a:extLst>
                    <a:ext uri="{FF2B5EF4-FFF2-40B4-BE49-F238E27FC236}">
                      <a16:creationId xmlns:a16="http://schemas.microsoft.com/office/drawing/2014/main" id="{02433D36-BD99-E24B-DB7F-DF211D213327}"/>
                    </a:ext>
                  </a:extLst>
                </p:cNvPr>
                <p:cNvSpPr txBox="1"/>
                <p:nvPr/>
              </p:nvSpPr>
              <p:spPr>
                <a:xfrm>
                  <a:off x="3749077" y="756012"/>
                  <a:ext cx="9212057" cy="700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383" dirty="0" err="1">
                      <a:latin typeface="#9Slide05 SVNClementine" panose="020F0502020204030203" pitchFamily="34" charset="0"/>
                    </a:rPr>
                    <a:t>Thứ</a:t>
                  </a:r>
                  <a:r>
                    <a:rPr lang="en-US" sz="3383" dirty="0">
                      <a:latin typeface="#9Slide05 SVNClementine" panose="020F0502020204030203" pitchFamily="34" charset="0"/>
                    </a:rPr>
                    <a:t> … </a:t>
                  </a:r>
                  <a:r>
                    <a:rPr lang="en-US" sz="3383" dirty="0" err="1">
                      <a:latin typeface="#9Slide05 SVNClementine" panose="020F0502020204030203" pitchFamily="34" charset="0"/>
                    </a:rPr>
                    <a:t>ngày</a:t>
                  </a:r>
                  <a:r>
                    <a:rPr lang="en-US" sz="3383" dirty="0">
                      <a:latin typeface="#9Slide05 SVNClementine" panose="020F0502020204030203" pitchFamily="34" charset="0"/>
                    </a:rPr>
                    <a:t> … </a:t>
                  </a:r>
                  <a:r>
                    <a:rPr lang="en-US" sz="3383" dirty="0" err="1">
                      <a:latin typeface="#9Slide05 SVNClementine" panose="020F0502020204030203" pitchFamily="34" charset="0"/>
                    </a:rPr>
                    <a:t>tháng</a:t>
                  </a:r>
                  <a:r>
                    <a:rPr lang="en-US" sz="3383" dirty="0">
                      <a:latin typeface="#9Slide05 SVNClementine" panose="020F0502020204030203" pitchFamily="34" charset="0"/>
                    </a:rPr>
                    <a:t> ... </a:t>
                  </a:r>
                  <a:r>
                    <a:rPr lang="en-US" sz="3383" dirty="0" err="1">
                      <a:latin typeface="#9Slide05 SVNClementine" panose="020F0502020204030203" pitchFamily="34" charset="0"/>
                    </a:rPr>
                    <a:t>năm</a:t>
                  </a:r>
                  <a:r>
                    <a:rPr lang="en-US" sz="3383" dirty="0">
                      <a:latin typeface="#9Slide05 SVNClementine" panose="020F0502020204030203" pitchFamily="34" charset="0"/>
                    </a:rPr>
                    <a:t> …</a:t>
                  </a:r>
                </a:p>
              </p:txBody>
            </p:sp>
            <p:sp>
              <p:nvSpPr>
                <p:cNvPr id="35" name="Hộp Văn bản 14">
                  <a:extLst>
                    <a:ext uri="{FF2B5EF4-FFF2-40B4-BE49-F238E27FC236}">
                      <a16:creationId xmlns:a16="http://schemas.microsoft.com/office/drawing/2014/main" id="{0AE71AB4-1E28-CA8B-427B-B83680881F8C}"/>
                    </a:ext>
                  </a:extLst>
                </p:cNvPr>
                <p:cNvSpPr txBox="1"/>
                <p:nvPr/>
              </p:nvSpPr>
              <p:spPr>
                <a:xfrm>
                  <a:off x="4084539" y="2419728"/>
                  <a:ext cx="8561293" cy="7000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3383" dirty="0" err="1">
                      <a:ln w="22225">
                        <a:noFill/>
                        <a:prstDash val="solid"/>
                      </a:ln>
                      <a:solidFill>
                        <a:schemeClr val="accent4">
                          <a:lumMod val="50000"/>
                        </a:schemeClr>
                      </a:solidFill>
                      <a:latin typeface="#9Slide05 SVNClementine" panose="020F0502020204030203" pitchFamily="34" charset="0"/>
                      <a:ea typeface="字魂59号-创粗黑" panose="00000500000000000000" pitchFamily="2" charset="-122"/>
                      <a:cs typeface="+mn-ea"/>
                      <a:sym typeface="+mn-lt"/>
                    </a:rPr>
                    <a:t>Chủ</a:t>
                  </a:r>
                  <a:r>
                    <a:rPr lang="en-US" altLang="zh-CN" sz="3383" dirty="0">
                      <a:ln w="22225">
                        <a:noFill/>
                        <a:prstDash val="solid"/>
                      </a:ln>
                      <a:solidFill>
                        <a:schemeClr val="accent4">
                          <a:lumMod val="50000"/>
                        </a:schemeClr>
                      </a:solidFill>
                      <a:latin typeface="#9Slide05 SVNClementine" panose="020F0502020204030203" pitchFamily="34" charset="0"/>
                      <a:ea typeface="字魂59号-创粗黑" panose="00000500000000000000" pitchFamily="2" charset="-122"/>
                      <a:cs typeface="+mn-ea"/>
                      <a:sym typeface="+mn-lt"/>
                    </a:rPr>
                    <a:t> </a:t>
                  </a:r>
                  <a:r>
                    <a:rPr lang="en-US" altLang="zh-CN" sz="3383" dirty="0" err="1">
                      <a:ln w="22225">
                        <a:noFill/>
                        <a:prstDash val="solid"/>
                      </a:ln>
                      <a:solidFill>
                        <a:schemeClr val="accent4">
                          <a:lumMod val="50000"/>
                        </a:schemeClr>
                      </a:solidFill>
                      <a:latin typeface="#9Slide05 SVNClementine" panose="020F0502020204030203" pitchFamily="34" charset="0"/>
                      <a:ea typeface="字魂59号-创粗黑" panose="00000500000000000000" pitchFamily="2" charset="-122"/>
                      <a:cs typeface="+mn-ea"/>
                      <a:sym typeface="+mn-lt"/>
                    </a:rPr>
                    <a:t>đề</a:t>
                  </a:r>
                  <a:r>
                    <a:rPr lang="en-US" altLang="zh-CN" sz="3383">
                      <a:ln w="22225">
                        <a:noFill/>
                        <a:prstDash val="solid"/>
                      </a:ln>
                      <a:solidFill>
                        <a:schemeClr val="accent4">
                          <a:lumMod val="50000"/>
                        </a:schemeClr>
                      </a:solidFill>
                      <a:latin typeface="#9Slide05 SVNClementine" panose="020F0502020204030203" pitchFamily="34" charset="0"/>
                      <a:ea typeface="字魂59号-创粗黑" panose="00000500000000000000" pitchFamily="2" charset="-122"/>
                      <a:cs typeface="+mn-ea"/>
                      <a:sym typeface="+mn-lt"/>
                    </a:rPr>
                    <a:t>: Chủ nhân tương lai</a:t>
                  </a:r>
                  <a:endParaRPr lang="en-US" altLang="zh-CN" sz="3383" dirty="0">
                    <a:ln w="22225">
                      <a:noFill/>
                      <a:prstDash val="solid"/>
                    </a:ln>
                    <a:solidFill>
                      <a:schemeClr val="accent4">
                        <a:lumMod val="50000"/>
                      </a:schemeClr>
                    </a:solidFill>
                    <a:latin typeface="#9Slide05 SVNClementine" panose="020F0502020204030203" pitchFamily="34" charset="0"/>
                    <a:ea typeface="字魂59号-创粗黑" panose="00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98" name="Google Shape;398;p26"/>
          <p:cNvSpPr/>
          <p:nvPr/>
        </p:nvSpPr>
        <p:spPr>
          <a:xfrm>
            <a:off x="6890828" y="4230296"/>
            <a:ext cx="489116" cy="482452"/>
          </a:xfrm>
          <a:custGeom>
            <a:avLst/>
            <a:gdLst/>
            <a:ahLst/>
            <a:cxnLst/>
            <a:rect l="l" t="t" r="r" b="b"/>
            <a:pathLst>
              <a:path w="11890" h="11728" extrusionOk="0">
                <a:moveTo>
                  <a:pt x="7958" y="1"/>
                </a:moveTo>
                <a:cubicBezTo>
                  <a:pt x="7906" y="1"/>
                  <a:pt x="7852" y="6"/>
                  <a:pt x="7796" y="11"/>
                </a:cubicBezTo>
                <a:cubicBezTo>
                  <a:pt x="7562" y="44"/>
                  <a:pt x="7362" y="98"/>
                  <a:pt x="7188" y="177"/>
                </a:cubicBezTo>
                <a:cubicBezTo>
                  <a:pt x="6971" y="274"/>
                  <a:pt x="6793" y="367"/>
                  <a:pt x="6629" y="475"/>
                </a:cubicBezTo>
                <a:cubicBezTo>
                  <a:pt x="6307" y="680"/>
                  <a:pt x="5981" y="937"/>
                  <a:pt x="5603" y="1282"/>
                </a:cubicBezTo>
                <a:cubicBezTo>
                  <a:pt x="5334" y="1527"/>
                  <a:pt x="5116" y="1739"/>
                  <a:pt x="4935" y="1931"/>
                </a:cubicBezTo>
                <a:lnTo>
                  <a:pt x="4591" y="1795"/>
                </a:lnTo>
                <a:lnTo>
                  <a:pt x="4493" y="1757"/>
                </a:lnTo>
                <a:lnTo>
                  <a:pt x="4133" y="1617"/>
                </a:lnTo>
                <a:cubicBezTo>
                  <a:pt x="3836" y="1500"/>
                  <a:pt x="3487" y="1367"/>
                  <a:pt x="3115" y="1263"/>
                </a:cubicBezTo>
                <a:cubicBezTo>
                  <a:pt x="2922" y="1210"/>
                  <a:pt x="2740" y="1171"/>
                  <a:pt x="2556" y="1139"/>
                </a:cubicBezTo>
                <a:cubicBezTo>
                  <a:pt x="2391" y="1115"/>
                  <a:pt x="2248" y="1095"/>
                  <a:pt x="2103" y="1094"/>
                </a:cubicBezTo>
                <a:lnTo>
                  <a:pt x="2020" y="1094"/>
                </a:lnTo>
                <a:cubicBezTo>
                  <a:pt x="1596" y="1111"/>
                  <a:pt x="1267" y="1230"/>
                  <a:pt x="1039" y="1447"/>
                </a:cubicBezTo>
                <a:cubicBezTo>
                  <a:pt x="778" y="1695"/>
                  <a:pt x="624" y="2058"/>
                  <a:pt x="617" y="2444"/>
                </a:cubicBezTo>
                <a:cubicBezTo>
                  <a:pt x="612" y="2787"/>
                  <a:pt x="692" y="3137"/>
                  <a:pt x="873" y="3582"/>
                </a:cubicBezTo>
                <a:cubicBezTo>
                  <a:pt x="1094" y="4117"/>
                  <a:pt x="1404" y="4601"/>
                  <a:pt x="1759" y="5132"/>
                </a:cubicBezTo>
                <a:lnTo>
                  <a:pt x="1637" y="5260"/>
                </a:lnTo>
                <a:lnTo>
                  <a:pt x="1598" y="5305"/>
                </a:lnTo>
                <a:lnTo>
                  <a:pt x="1526" y="5385"/>
                </a:lnTo>
                <a:cubicBezTo>
                  <a:pt x="1359" y="5573"/>
                  <a:pt x="1192" y="5759"/>
                  <a:pt x="1032" y="5955"/>
                </a:cubicBezTo>
                <a:cubicBezTo>
                  <a:pt x="757" y="6296"/>
                  <a:pt x="494" y="6633"/>
                  <a:pt x="302" y="7008"/>
                </a:cubicBezTo>
                <a:cubicBezTo>
                  <a:pt x="184" y="7237"/>
                  <a:pt x="110" y="7422"/>
                  <a:pt x="71" y="7590"/>
                </a:cubicBezTo>
                <a:cubicBezTo>
                  <a:pt x="17" y="7799"/>
                  <a:pt x="0" y="7972"/>
                  <a:pt x="18" y="8118"/>
                </a:cubicBezTo>
                <a:cubicBezTo>
                  <a:pt x="49" y="8348"/>
                  <a:pt x="108" y="8533"/>
                  <a:pt x="203" y="8681"/>
                </a:cubicBezTo>
                <a:cubicBezTo>
                  <a:pt x="293" y="8822"/>
                  <a:pt x="397" y="8935"/>
                  <a:pt x="511" y="9019"/>
                </a:cubicBezTo>
                <a:cubicBezTo>
                  <a:pt x="664" y="9134"/>
                  <a:pt x="831" y="9216"/>
                  <a:pt x="1024" y="9271"/>
                </a:cubicBezTo>
                <a:cubicBezTo>
                  <a:pt x="1153" y="9310"/>
                  <a:pt x="1304" y="9334"/>
                  <a:pt x="1523" y="9348"/>
                </a:cubicBezTo>
                <a:cubicBezTo>
                  <a:pt x="1573" y="9351"/>
                  <a:pt x="1623" y="9353"/>
                  <a:pt x="1672" y="9355"/>
                </a:cubicBezTo>
                <a:cubicBezTo>
                  <a:pt x="2034" y="9355"/>
                  <a:pt x="2355" y="9303"/>
                  <a:pt x="2628" y="9256"/>
                </a:cubicBezTo>
                <a:cubicBezTo>
                  <a:pt x="3013" y="9187"/>
                  <a:pt x="3385" y="9094"/>
                  <a:pt x="3698" y="9012"/>
                </a:cubicBezTo>
                <a:lnTo>
                  <a:pt x="3874" y="8967"/>
                </a:lnTo>
                <a:lnTo>
                  <a:pt x="3975" y="8941"/>
                </a:lnTo>
                <a:lnTo>
                  <a:pt x="4269" y="8860"/>
                </a:lnTo>
                <a:cubicBezTo>
                  <a:pt x="4359" y="9186"/>
                  <a:pt x="4466" y="9494"/>
                  <a:pt x="4591" y="9800"/>
                </a:cubicBezTo>
                <a:cubicBezTo>
                  <a:pt x="4738" y="10154"/>
                  <a:pt x="4902" y="10526"/>
                  <a:pt x="5124" y="10851"/>
                </a:cubicBezTo>
                <a:cubicBezTo>
                  <a:pt x="5256" y="11045"/>
                  <a:pt x="5375" y="11193"/>
                  <a:pt x="5490" y="11304"/>
                </a:cubicBezTo>
                <a:cubicBezTo>
                  <a:pt x="5629" y="11437"/>
                  <a:pt x="5759" y="11532"/>
                  <a:pt x="5889" y="11594"/>
                </a:cubicBezTo>
                <a:cubicBezTo>
                  <a:pt x="6064" y="11678"/>
                  <a:pt x="6251" y="11724"/>
                  <a:pt x="6430" y="11727"/>
                </a:cubicBezTo>
                <a:cubicBezTo>
                  <a:pt x="6589" y="11727"/>
                  <a:pt x="6733" y="11696"/>
                  <a:pt x="6868" y="11632"/>
                </a:cubicBezTo>
                <a:cubicBezTo>
                  <a:pt x="7046" y="11553"/>
                  <a:pt x="7194" y="11452"/>
                  <a:pt x="7319" y="11323"/>
                </a:cubicBezTo>
                <a:cubicBezTo>
                  <a:pt x="7426" y="11213"/>
                  <a:pt x="7526" y="11081"/>
                  <a:pt x="7617" y="10931"/>
                </a:cubicBezTo>
                <a:cubicBezTo>
                  <a:pt x="7825" y="10600"/>
                  <a:pt x="7958" y="10242"/>
                  <a:pt x="8062" y="9935"/>
                </a:cubicBezTo>
                <a:cubicBezTo>
                  <a:pt x="8171" y="9608"/>
                  <a:pt x="8259" y="9294"/>
                  <a:pt x="8350" y="8917"/>
                </a:cubicBezTo>
                <a:cubicBezTo>
                  <a:pt x="8381" y="8798"/>
                  <a:pt x="8406" y="8698"/>
                  <a:pt x="8444" y="8601"/>
                </a:cubicBezTo>
                <a:cubicBezTo>
                  <a:pt x="9135" y="8458"/>
                  <a:pt x="9712" y="8327"/>
                  <a:pt x="10284" y="8094"/>
                </a:cubicBezTo>
                <a:cubicBezTo>
                  <a:pt x="10566" y="7980"/>
                  <a:pt x="10934" y="7815"/>
                  <a:pt x="11261" y="7546"/>
                </a:cubicBezTo>
                <a:cubicBezTo>
                  <a:pt x="11530" y="7323"/>
                  <a:pt x="11719" y="7050"/>
                  <a:pt x="11793" y="6776"/>
                </a:cubicBezTo>
                <a:cubicBezTo>
                  <a:pt x="11890" y="6417"/>
                  <a:pt x="11845" y="6043"/>
                  <a:pt x="11668" y="5725"/>
                </a:cubicBezTo>
                <a:cubicBezTo>
                  <a:pt x="11527" y="5463"/>
                  <a:pt x="11308" y="5220"/>
                  <a:pt x="10977" y="4962"/>
                </a:cubicBezTo>
                <a:cubicBezTo>
                  <a:pt x="10505" y="4595"/>
                  <a:pt x="9985" y="4355"/>
                  <a:pt x="9451" y="4122"/>
                </a:cubicBezTo>
                <a:lnTo>
                  <a:pt x="9464" y="3844"/>
                </a:lnTo>
                <a:lnTo>
                  <a:pt x="9472" y="3615"/>
                </a:lnTo>
                <a:lnTo>
                  <a:pt x="9478" y="3499"/>
                </a:lnTo>
                <a:cubicBezTo>
                  <a:pt x="9494" y="3087"/>
                  <a:pt x="9510" y="2696"/>
                  <a:pt x="9494" y="2319"/>
                </a:cubicBezTo>
                <a:cubicBezTo>
                  <a:pt x="9477" y="1985"/>
                  <a:pt x="9445" y="1591"/>
                  <a:pt x="9331" y="1204"/>
                </a:cubicBezTo>
                <a:cubicBezTo>
                  <a:pt x="9219" y="809"/>
                  <a:pt x="9054" y="517"/>
                  <a:pt x="8844" y="333"/>
                </a:cubicBezTo>
                <a:cubicBezTo>
                  <a:pt x="8604" y="122"/>
                  <a:pt x="8297" y="5"/>
                  <a:pt x="79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53E689-F466-EBE6-BD30-BB37E17BC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868" y="2860958"/>
            <a:ext cx="1110362" cy="22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EF93B1F2-1730-41A2-9274-F83CC763B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" y="-415055"/>
            <a:ext cx="9468692" cy="5742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D8322CF8-DC61-850A-2138-10C32EE8AE90}"/>
              </a:ext>
            </a:extLst>
          </p:cNvPr>
          <p:cNvSpPr txBox="1"/>
          <p:nvPr/>
        </p:nvSpPr>
        <p:spPr>
          <a:xfrm>
            <a:off x="4068168" y="690541"/>
            <a:ext cx="4225689" cy="391004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VN" sz="6202">
                <a:ln w="381000">
                  <a:solidFill>
                    <a:srgbClr val="FFFFFF"/>
                  </a:solidFill>
                </a:ln>
                <a:solidFill>
                  <a:schemeClr val="tx2"/>
                </a:solidFill>
                <a:latin typeface="SVN-Shintia Script" panose="02000804000000020003" pitchFamily="2" charset="0"/>
              </a:rPr>
              <a:t>2. Đọc nhận xét của thầy cô và chỉnh sửa bài viết</a:t>
            </a:r>
            <a:endParaRPr lang="en-US" altLang="en-VN" sz="6202" dirty="0">
              <a:ln w="381000">
                <a:solidFill>
                  <a:srgbClr val="FFFFFF"/>
                </a:solidFill>
              </a:ln>
              <a:solidFill>
                <a:schemeClr val="tx2"/>
              </a:solidFill>
              <a:latin typeface="SVN-Shintia Script" panose="02000804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F7B73-9CEF-D729-84FB-D8B4C29E93C5}"/>
              </a:ext>
            </a:extLst>
          </p:cNvPr>
          <p:cNvSpPr txBox="1"/>
          <p:nvPr/>
        </p:nvSpPr>
        <p:spPr>
          <a:xfrm>
            <a:off x="4038238" y="666621"/>
            <a:ext cx="4225689" cy="391004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VN" sz="6202" b="1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latin typeface="SVN-Shintia Script" panose="02000804000000020003" pitchFamily="2" charset="0"/>
              </a:rPr>
              <a:t>2.</a:t>
            </a:r>
            <a:r>
              <a:rPr lang="vi-VN" altLang="en-VN" sz="6202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latin typeface="SVN-Shintia Script" panose="02000804000000020003" pitchFamily="2" charset="0"/>
              </a:rPr>
              <a:t> Đọc nhận xét của thầy cô và chỉnh sửa bài viết</a:t>
            </a:r>
            <a:endParaRPr lang="en-US" altLang="en-VN" sz="6202" dirty="0">
              <a:ln w="0">
                <a:noFill/>
              </a:ln>
              <a:solidFill>
                <a:schemeClr val="accent5">
                  <a:lumMod val="75000"/>
                </a:schemeClr>
              </a:solidFill>
              <a:latin typeface="SVN-Shintia Script" panose="0200080400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26E180-3453-D9CE-30FC-03CECBEF7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16" y="1283247"/>
            <a:ext cx="3168191" cy="3603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3DC9B464-81C9-4550-B4EA-F588CBF5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53" y="0"/>
            <a:ext cx="9510730" cy="669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81;p24">
            <a:extLst>
              <a:ext uri="{FF2B5EF4-FFF2-40B4-BE49-F238E27FC236}">
                <a16:creationId xmlns:a16="http://schemas.microsoft.com/office/drawing/2014/main" id="{36C10F12-E736-3C14-99A6-A06138A2D882}"/>
              </a:ext>
            </a:extLst>
          </p:cNvPr>
          <p:cNvSpPr/>
          <p:nvPr/>
        </p:nvSpPr>
        <p:spPr>
          <a:xfrm>
            <a:off x="1532027" y="1563305"/>
            <a:ext cx="6406973" cy="3292366"/>
          </a:xfrm>
          <a:prstGeom prst="roundRect">
            <a:avLst>
              <a:gd name="adj" fmla="val 10093"/>
            </a:avLst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2819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50889-2C2F-9AE8-5A4B-CFBEF0F811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ABD7F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-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6807" y="661510"/>
            <a:ext cx="6737419" cy="4004639"/>
          </a:xfrm>
          <a:prstGeom prst="rect">
            <a:avLst/>
          </a:prstGeom>
        </p:spPr>
      </p:pic>
      <p:sp>
        <p:nvSpPr>
          <p:cNvPr id="344" name="Google Shape;344;p25"/>
          <p:cNvSpPr/>
          <p:nvPr/>
        </p:nvSpPr>
        <p:spPr>
          <a:xfrm>
            <a:off x="6435848" y="3649774"/>
            <a:ext cx="37615" cy="37710"/>
          </a:xfrm>
          <a:custGeom>
            <a:avLst/>
            <a:gdLst/>
            <a:ahLst/>
            <a:cxnLst/>
            <a:rect l="l" t="t" r="r" b="b"/>
            <a:pathLst>
              <a:path w="798" h="800" extrusionOk="0">
                <a:moveTo>
                  <a:pt x="399" y="0"/>
                </a:moveTo>
                <a:cubicBezTo>
                  <a:pt x="182" y="0"/>
                  <a:pt x="0" y="182"/>
                  <a:pt x="0" y="400"/>
                </a:cubicBezTo>
                <a:cubicBezTo>
                  <a:pt x="0" y="618"/>
                  <a:pt x="182" y="799"/>
                  <a:pt x="399" y="799"/>
                </a:cubicBezTo>
                <a:cubicBezTo>
                  <a:pt x="615" y="799"/>
                  <a:pt x="798" y="618"/>
                  <a:pt x="798" y="400"/>
                </a:cubicBezTo>
                <a:cubicBezTo>
                  <a:pt x="798" y="182"/>
                  <a:pt x="615" y="0"/>
                  <a:pt x="399" y="0"/>
                </a:cubicBezTo>
                <a:close/>
              </a:path>
            </a:pathLst>
          </a:custGeom>
          <a:solidFill>
            <a:srgbClr val="002448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53" name="Google Shape;353;p25"/>
          <p:cNvSpPr/>
          <p:nvPr/>
        </p:nvSpPr>
        <p:spPr>
          <a:xfrm>
            <a:off x="7477443" y="3145889"/>
            <a:ext cx="367291" cy="380253"/>
          </a:xfrm>
          <a:custGeom>
            <a:avLst/>
            <a:gdLst/>
            <a:ahLst/>
            <a:cxnLst/>
            <a:rect l="l" t="t" r="r" b="b"/>
            <a:pathLst>
              <a:path w="7792" h="8067" extrusionOk="0">
                <a:moveTo>
                  <a:pt x="3236" y="0"/>
                </a:moveTo>
                <a:cubicBezTo>
                  <a:pt x="3022" y="11"/>
                  <a:pt x="2819" y="97"/>
                  <a:pt x="2665" y="244"/>
                </a:cubicBezTo>
                <a:cubicBezTo>
                  <a:pt x="2636" y="271"/>
                  <a:pt x="2607" y="302"/>
                  <a:pt x="2582" y="335"/>
                </a:cubicBezTo>
                <a:cubicBezTo>
                  <a:pt x="2488" y="453"/>
                  <a:pt x="2417" y="572"/>
                  <a:pt x="2367" y="698"/>
                </a:cubicBezTo>
                <a:cubicBezTo>
                  <a:pt x="2308" y="845"/>
                  <a:pt x="2266" y="973"/>
                  <a:pt x="2239" y="1102"/>
                </a:cubicBezTo>
                <a:cubicBezTo>
                  <a:pt x="2181" y="1345"/>
                  <a:pt x="2144" y="1620"/>
                  <a:pt x="2120" y="1969"/>
                </a:cubicBezTo>
                <a:cubicBezTo>
                  <a:pt x="2108" y="2190"/>
                  <a:pt x="2102" y="2400"/>
                  <a:pt x="2104" y="2592"/>
                </a:cubicBezTo>
                <a:lnTo>
                  <a:pt x="1877" y="2686"/>
                </a:lnTo>
                <a:lnTo>
                  <a:pt x="1813" y="2712"/>
                </a:lnTo>
                <a:lnTo>
                  <a:pt x="1575" y="2815"/>
                </a:lnTo>
                <a:cubicBezTo>
                  <a:pt x="1327" y="2918"/>
                  <a:pt x="1122" y="3009"/>
                  <a:pt x="922" y="3120"/>
                </a:cubicBezTo>
                <a:cubicBezTo>
                  <a:pt x="804" y="3184"/>
                  <a:pt x="696" y="3251"/>
                  <a:pt x="596" y="3320"/>
                </a:cubicBezTo>
                <a:cubicBezTo>
                  <a:pt x="515" y="3377"/>
                  <a:pt x="430" y="3440"/>
                  <a:pt x="355" y="3510"/>
                </a:cubicBezTo>
                <a:lnTo>
                  <a:pt x="317" y="3548"/>
                </a:lnTo>
                <a:cubicBezTo>
                  <a:pt x="120" y="3756"/>
                  <a:pt x="18" y="3967"/>
                  <a:pt x="9" y="4178"/>
                </a:cubicBezTo>
                <a:cubicBezTo>
                  <a:pt x="1" y="4417"/>
                  <a:pt x="97" y="4665"/>
                  <a:pt x="273" y="4855"/>
                </a:cubicBezTo>
                <a:cubicBezTo>
                  <a:pt x="435" y="5025"/>
                  <a:pt x="639" y="5156"/>
                  <a:pt x="929" y="5281"/>
                </a:cubicBezTo>
                <a:cubicBezTo>
                  <a:pt x="1279" y="5432"/>
                  <a:pt x="1642" y="5516"/>
                  <a:pt x="2076" y="5611"/>
                </a:cubicBezTo>
                <a:lnTo>
                  <a:pt x="2076" y="5726"/>
                </a:lnTo>
                <a:lnTo>
                  <a:pt x="2081" y="5821"/>
                </a:lnTo>
                <a:cubicBezTo>
                  <a:pt x="2088" y="5996"/>
                  <a:pt x="2095" y="6171"/>
                  <a:pt x="2109" y="6343"/>
                </a:cubicBezTo>
                <a:cubicBezTo>
                  <a:pt x="2139" y="6637"/>
                  <a:pt x="2171" y="6923"/>
                  <a:pt x="2254" y="7189"/>
                </a:cubicBezTo>
                <a:cubicBezTo>
                  <a:pt x="2302" y="7355"/>
                  <a:pt x="2354" y="7477"/>
                  <a:pt x="2415" y="7577"/>
                </a:cubicBezTo>
                <a:cubicBezTo>
                  <a:pt x="2487" y="7701"/>
                  <a:pt x="2560" y="7794"/>
                  <a:pt x="2637" y="7856"/>
                </a:cubicBezTo>
                <a:cubicBezTo>
                  <a:pt x="2753" y="7951"/>
                  <a:pt x="2868" y="8010"/>
                  <a:pt x="2988" y="8041"/>
                </a:cubicBezTo>
                <a:cubicBezTo>
                  <a:pt x="3062" y="8057"/>
                  <a:pt x="3133" y="8067"/>
                  <a:pt x="3198" y="8067"/>
                </a:cubicBezTo>
                <a:cubicBezTo>
                  <a:pt x="3231" y="8067"/>
                  <a:pt x="3263" y="8064"/>
                  <a:pt x="3294" y="8060"/>
                </a:cubicBezTo>
                <a:cubicBezTo>
                  <a:pt x="3426" y="8042"/>
                  <a:pt x="3544" y="8002"/>
                  <a:pt x="3659" y="7940"/>
                </a:cubicBezTo>
                <a:cubicBezTo>
                  <a:pt x="3739" y="7899"/>
                  <a:pt x="3819" y="7842"/>
                  <a:pt x="3937" y="7743"/>
                </a:cubicBezTo>
                <a:lnTo>
                  <a:pt x="4011" y="7678"/>
                </a:lnTo>
                <a:cubicBezTo>
                  <a:pt x="4177" y="7519"/>
                  <a:pt x="4318" y="7329"/>
                  <a:pt x="4422" y="7183"/>
                </a:cubicBezTo>
                <a:cubicBezTo>
                  <a:pt x="4570" y="6978"/>
                  <a:pt x="4703" y="6767"/>
                  <a:pt x="4824" y="6568"/>
                </a:cubicBezTo>
                <a:lnTo>
                  <a:pt x="4887" y="6465"/>
                </a:lnTo>
                <a:lnTo>
                  <a:pt x="4922" y="6407"/>
                </a:lnTo>
                <a:lnTo>
                  <a:pt x="5025" y="6229"/>
                </a:lnTo>
                <a:cubicBezTo>
                  <a:pt x="5221" y="6347"/>
                  <a:pt x="5417" y="6445"/>
                  <a:pt x="5616" y="6531"/>
                </a:cubicBezTo>
                <a:cubicBezTo>
                  <a:pt x="5848" y="6632"/>
                  <a:pt x="6098" y="6733"/>
                  <a:pt x="6362" y="6787"/>
                </a:cubicBezTo>
                <a:cubicBezTo>
                  <a:pt x="6474" y="6809"/>
                  <a:pt x="6606" y="6832"/>
                  <a:pt x="6738" y="6832"/>
                </a:cubicBezTo>
                <a:cubicBezTo>
                  <a:pt x="6878" y="6832"/>
                  <a:pt x="6986" y="6816"/>
                  <a:pt x="7079" y="6785"/>
                </a:cubicBezTo>
                <a:cubicBezTo>
                  <a:pt x="7199" y="6745"/>
                  <a:pt x="7310" y="6680"/>
                  <a:pt x="7401" y="6596"/>
                </a:cubicBezTo>
                <a:cubicBezTo>
                  <a:pt x="7479" y="6521"/>
                  <a:pt x="7535" y="6438"/>
                  <a:pt x="7568" y="6347"/>
                </a:cubicBezTo>
                <a:cubicBezTo>
                  <a:pt x="7617" y="6221"/>
                  <a:pt x="7640" y="6104"/>
                  <a:pt x="7639" y="5985"/>
                </a:cubicBezTo>
                <a:cubicBezTo>
                  <a:pt x="7639" y="5886"/>
                  <a:pt x="7626" y="5779"/>
                  <a:pt x="7601" y="5658"/>
                </a:cubicBezTo>
                <a:cubicBezTo>
                  <a:pt x="7556" y="5455"/>
                  <a:pt x="7473" y="5230"/>
                  <a:pt x="7347" y="4973"/>
                </a:cubicBezTo>
                <a:cubicBezTo>
                  <a:pt x="7261" y="4791"/>
                  <a:pt x="7159" y="4603"/>
                  <a:pt x="7009" y="4349"/>
                </a:cubicBezTo>
                <a:cubicBezTo>
                  <a:pt x="6962" y="4265"/>
                  <a:pt x="6931" y="4212"/>
                  <a:pt x="6907" y="4154"/>
                </a:cubicBezTo>
                <a:cubicBezTo>
                  <a:pt x="7173" y="3764"/>
                  <a:pt x="7387" y="3434"/>
                  <a:pt x="7550" y="3055"/>
                </a:cubicBezTo>
                <a:cubicBezTo>
                  <a:pt x="7634" y="2866"/>
                  <a:pt x="7735" y="2616"/>
                  <a:pt x="7765" y="2334"/>
                </a:cubicBezTo>
                <a:cubicBezTo>
                  <a:pt x="7791" y="2102"/>
                  <a:pt x="7754" y="1883"/>
                  <a:pt x="7659" y="1716"/>
                </a:cubicBezTo>
                <a:cubicBezTo>
                  <a:pt x="7537" y="1498"/>
                  <a:pt x="7342" y="1339"/>
                  <a:pt x="7107" y="1267"/>
                </a:cubicBezTo>
                <a:cubicBezTo>
                  <a:pt x="6984" y="1228"/>
                  <a:pt x="6847" y="1208"/>
                  <a:pt x="6688" y="1208"/>
                </a:cubicBezTo>
                <a:cubicBezTo>
                  <a:pt x="6605" y="1208"/>
                  <a:pt x="6515" y="1215"/>
                  <a:pt x="6418" y="1224"/>
                </a:cubicBezTo>
                <a:cubicBezTo>
                  <a:pt x="6016" y="1272"/>
                  <a:pt x="5627" y="1409"/>
                  <a:pt x="5293" y="1534"/>
                </a:cubicBezTo>
                <a:lnTo>
                  <a:pt x="5195" y="1420"/>
                </a:lnTo>
                <a:lnTo>
                  <a:pt x="5019" y="1223"/>
                </a:lnTo>
                <a:lnTo>
                  <a:pt x="4990" y="1191"/>
                </a:lnTo>
                <a:cubicBezTo>
                  <a:pt x="4826" y="1009"/>
                  <a:pt x="4655" y="819"/>
                  <a:pt x="4476" y="650"/>
                </a:cubicBezTo>
                <a:cubicBezTo>
                  <a:pt x="4320" y="507"/>
                  <a:pt x="4112" y="323"/>
                  <a:pt x="3876" y="190"/>
                </a:cubicBezTo>
                <a:cubicBezTo>
                  <a:pt x="3654" y="64"/>
                  <a:pt x="3452" y="0"/>
                  <a:pt x="32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54" name="Google Shape;354;p25"/>
          <p:cNvSpPr/>
          <p:nvPr/>
        </p:nvSpPr>
        <p:spPr>
          <a:xfrm>
            <a:off x="7479099" y="4445729"/>
            <a:ext cx="533213" cy="524304"/>
          </a:xfrm>
          <a:custGeom>
            <a:avLst/>
            <a:gdLst/>
            <a:ahLst/>
            <a:cxnLst/>
            <a:rect l="l" t="t" r="r" b="b"/>
            <a:pathLst>
              <a:path w="11312" h="11123" extrusionOk="0">
                <a:moveTo>
                  <a:pt x="3629" y="1"/>
                </a:moveTo>
                <a:cubicBezTo>
                  <a:pt x="3330" y="7"/>
                  <a:pt x="3041" y="123"/>
                  <a:pt x="2813" y="328"/>
                </a:cubicBezTo>
                <a:cubicBezTo>
                  <a:pt x="2617" y="504"/>
                  <a:pt x="2464" y="786"/>
                  <a:pt x="2362" y="1162"/>
                </a:cubicBezTo>
                <a:cubicBezTo>
                  <a:pt x="2259" y="1530"/>
                  <a:pt x="2233" y="1923"/>
                  <a:pt x="2222" y="2223"/>
                </a:cubicBezTo>
                <a:cubicBezTo>
                  <a:pt x="2210" y="2600"/>
                  <a:pt x="2233" y="3009"/>
                  <a:pt x="2249" y="3307"/>
                </a:cubicBezTo>
                <a:cubicBezTo>
                  <a:pt x="2264" y="3562"/>
                  <a:pt x="2274" y="3752"/>
                  <a:pt x="2280" y="3941"/>
                </a:cubicBezTo>
                <a:cubicBezTo>
                  <a:pt x="1825" y="4143"/>
                  <a:pt x="1299" y="4392"/>
                  <a:pt x="848" y="4751"/>
                </a:cubicBezTo>
                <a:cubicBezTo>
                  <a:pt x="534" y="5003"/>
                  <a:pt x="329" y="5235"/>
                  <a:pt x="201" y="5484"/>
                </a:cubicBezTo>
                <a:cubicBezTo>
                  <a:pt x="37" y="5788"/>
                  <a:pt x="1" y="6143"/>
                  <a:pt x="97" y="6486"/>
                </a:cubicBezTo>
                <a:cubicBezTo>
                  <a:pt x="170" y="6745"/>
                  <a:pt x="354" y="7004"/>
                  <a:pt x="612" y="7212"/>
                </a:cubicBezTo>
                <a:cubicBezTo>
                  <a:pt x="917" y="7456"/>
                  <a:pt x="1272" y="7611"/>
                  <a:pt x="1548" y="7720"/>
                </a:cubicBezTo>
                <a:cubicBezTo>
                  <a:pt x="2100" y="7936"/>
                  <a:pt x="2646" y="8053"/>
                  <a:pt x="3305" y="8184"/>
                </a:cubicBezTo>
                <a:cubicBezTo>
                  <a:pt x="3338" y="8269"/>
                  <a:pt x="3365" y="8368"/>
                  <a:pt x="3388" y="8464"/>
                </a:cubicBezTo>
                <a:cubicBezTo>
                  <a:pt x="3494" y="8866"/>
                  <a:pt x="3581" y="9157"/>
                  <a:pt x="3679" y="9441"/>
                </a:cubicBezTo>
                <a:cubicBezTo>
                  <a:pt x="3776" y="9713"/>
                  <a:pt x="3910" y="10067"/>
                  <a:pt x="4115" y="10381"/>
                </a:cubicBezTo>
                <a:cubicBezTo>
                  <a:pt x="4206" y="10528"/>
                  <a:pt x="4302" y="10650"/>
                  <a:pt x="4402" y="10749"/>
                </a:cubicBezTo>
                <a:cubicBezTo>
                  <a:pt x="4524" y="10871"/>
                  <a:pt x="4665" y="10966"/>
                  <a:pt x="4835" y="11040"/>
                </a:cubicBezTo>
                <a:cubicBezTo>
                  <a:pt x="4959" y="11096"/>
                  <a:pt x="5092" y="11123"/>
                  <a:pt x="5232" y="11123"/>
                </a:cubicBezTo>
                <a:cubicBezTo>
                  <a:pt x="5420" y="11118"/>
                  <a:pt x="5598" y="11074"/>
                  <a:pt x="5764" y="10990"/>
                </a:cubicBezTo>
                <a:cubicBezTo>
                  <a:pt x="5881" y="10933"/>
                  <a:pt x="6004" y="10840"/>
                  <a:pt x="6138" y="10708"/>
                </a:cubicBezTo>
                <a:cubicBezTo>
                  <a:pt x="6275" y="10573"/>
                  <a:pt x="6389" y="10413"/>
                  <a:pt x="6482" y="10273"/>
                </a:cubicBezTo>
                <a:cubicBezTo>
                  <a:pt x="6699" y="9947"/>
                  <a:pt x="6850" y="9584"/>
                  <a:pt x="6973" y="9270"/>
                </a:cubicBezTo>
                <a:cubicBezTo>
                  <a:pt x="7075" y="9019"/>
                  <a:pt x="7176" y="8723"/>
                  <a:pt x="7277" y="8365"/>
                </a:cubicBezTo>
                <a:lnTo>
                  <a:pt x="7547" y="8443"/>
                </a:lnTo>
                <a:lnTo>
                  <a:pt x="7645" y="8468"/>
                </a:lnTo>
                <a:lnTo>
                  <a:pt x="7813" y="8507"/>
                </a:lnTo>
                <a:cubicBezTo>
                  <a:pt x="8112" y="8581"/>
                  <a:pt x="8462" y="8664"/>
                  <a:pt x="8831" y="8724"/>
                </a:cubicBezTo>
                <a:cubicBezTo>
                  <a:pt x="9081" y="8765"/>
                  <a:pt x="9373" y="8807"/>
                  <a:pt x="9668" y="8807"/>
                </a:cubicBezTo>
                <a:lnTo>
                  <a:pt x="9741" y="8807"/>
                </a:lnTo>
                <a:cubicBezTo>
                  <a:pt x="9789" y="8805"/>
                  <a:pt x="9835" y="8801"/>
                  <a:pt x="9882" y="8797"/>
                </a:cubicBezTo>
                <a:cubicBezTo>
                  <a:pt x="10090" y="8780"/>
                  <a:pt x="10233" y="8756"/>
                  <a:pt x="10356" y="8717"/>
                </a:cubicBezTo>
                <a:cubicBezTo>
                  <a:pt x="10534" y="8665"/>
                  <a:pt x="10692" y="8586"/>
                  <a:pt x="10839" y="8472"/>
                </a:cubicBezTo>
                <a:cubicBezTo>
                  <a:pt x="10947" y="8391"/>
                  <a:pt x="11043" y="8281"/>
                  <a:pt x="11127" y="8147"/>
                </a:cubicBezTo>
                <a:cubicBezTo>
                  <a:pt x="11217" y="7997"/>
                  <a:pt x="11271" y="7822"/>
                  <a:pt x="11296" y="7610"/>
                </a:cubicBezTo>
                <a:cubicBezTo>
                  <a:pt x="11311" y="7469"/>
                  <a:pt x="11292" y="7306"/>
                  <a:pt x="11239" y="7110"/>
                </a:cubicBezTo>
                <a:cubicBezTo>
                  <a:pt x="11201" y="6946"/>
                  <a:pt x="11127" y="6771"/>
                  <a:pt x="11011" y="6559"/>
                </a:cubicBezTo>
                <a:cubicBezTo>
                  <a:pt x="10819" y="6195"/>
                  <a:pt x="10557" y="5868"/>
                  <a:pt x="10305" y="5568"/>
                </a:cubicBezTo>
                <a:cubicBezTo>
                  <a:pt x="10117" y="5345"/>
                  <a:pt x="9920" y="5130"/>
                  <a:pt x="9720" y="4916"/>
                </a:cubicBezTo>
                <a:lnTo>
                  <a:pt x="9604" y="4787"/>
                </a:lnTo>
                <a:cubicBezTo>
                  <a:pt x="9920" y="4307"/>
                  <a:pt x="10220" y="3827"/>
                  <a:pt x="10426" y="3312"/>
                </a:cubicBezTo>
                <a:cubicBezTo>
                  <a:pt x="10595" y="2890"/>
                  <a:pt x="10665" y="2556"/>
                  <a:pt x="10655" y="2229"/>
                </a:cubicBezTo>
                <a:cubicBezTo>
                  <a:pt x="10643" y="1862"/>
                  <a:pt x="10491" y="1519"/>
                  <a:pt x="10241" y="1287"/>
                </a:cubicBezTo>
                <a:cubicBezTo>
                  <a:pt x="10022" y="1083"/>
                  <a:pt x="9707" y="975"/>
                  <a:pt x="9304" y="964"/>
                </a:cubicBezTo>
                <a:lnTo>
                  <a:pt x="9251" y="964"/>
                </a:lnTo>
                <a:cubicBezTo>
                  <a:pt x="9086" y="967"/>
                  <a:pt x="8940" y="991"/>
                  <a:pt x="8800" y="1013"/>
                </a:cubicBezTo>
                <a:cubicBezTo>
                  <a:pt x="8618" y="1046"/>
                  <a:pt x="8446" y="1087"/>
                  <a:pt x="8267" y="1141"/>
                </a:cubicBezTo>
                <a:cubicBezTo>
                  <a:pt x="7950" y="1231"/>
                  <a:pt x="7653" y="1345"/>
                  <a:pt x="7303" y="1489"/>
                </a:cubicBezTo>
                <a:lnTo>
                  <a:pt x="6964" y="1626"/>
                </a:lnTo>
                <a:lnTo>
                  <a:pt x="6872" y="1663"/>
                </a:lnTo>
                <a:lnTo>
                  <a:pt x="6538" y="1795"/>
                </a:lnTo>
                <a:cubicBezTo>
                  <a:pt x="6374" y="1619"/>
                  <a:pt x="6159" y="1413"/>
                  <a:pt x="5906" y="1187"/>
                </a:cubicBezTo>
                <a:cubicBezTo>
                  <a:pt x="5539" y="862"/>
                  <a:pt x="5224" y="624"/>
                  <a:pt x="4919" y="435"/>
                </a:cubicBezTo>
                <a:cubicBezTo>
                  <a:pt x="4758" y="332"/>
                  <a:pt x="4587" y="244"/>
                  <a:pt x="4384" y="158"/>
                </a:cubicBezTo>
                <a:cubicBezTo>
                  <a:pt x="4211" y="82"/>
                  <a:pt x="4022" y="34"/>
                  <a:pt x="3805" y="9"/>
                </a:cubicBezTo>
                <a:cubicBezTo>
                  <a:pt x="3757" y="4"/>
                  <a:pt x="3710" y="1"/>
                  <a:pt x="36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88" name="Google Shape;388;p25"/>
          <p:cNvSpPr/>
          <p:nvPr/>
        </p:nvSpPr>
        <p:spPr>
          <a:xfrm flipH="1">
            <a:off x="1319597" y="5331769"/>
            <a:ext cx="319385" cy="330675"/>
          </a:xfrm>
          <a:custGeom>
            <a:avLst/>
            <a:gdLst/>
            <a:ahLst/>
            <a:cxnLst/>
            <a:rect l="l" t="t" r="r" b="b"/>
            <a:pathLst>
              <a:path w="7792" h="8067" extrusionOk="0">
                <a:moveTo>
                  <a:pt x="3236" y="0"/>
                </a:moveTo>
                <a:cubicBezTo>
                  <a:pt x="3022" y="11"/>
                  <a:pt x="2819" y="97"/>
                  <a:pt x="2665" y="244"/>
                </a:cubicBezTo>
                <a:cubicBezTo>
                  <a:pt x="2636" y="271"/>
                  <a:pt x="2607" y="302"/>
                  <a:pt x="2582" y="335"/>
                </a:cubicBezTo>
                <a:cubicBezTo>
                  <a:pt x="2488" y="453"/>
                  <a:pt x="2417" y="572"/>
                  <a:pt x="2367" y="698"/>
                </a:cubicBezTo>
                <a:cubicBezTo>
                  <a:pt x="2308" y="845"/>
                  <a:pt x="2266" y="973"/>
                  <a:pt x="2239" y="1102"/>
                </a:cubicBezTo>
                <a:cubicBezTo>
                  <a:pt x="2181" y="1345"/>
                  <a:pt x="2144" y="1620"/>
                  <a:pt x="2120" y="1969"/>
                </a:cubicBezTo>
                <a:cubicBezTo>
                  <a:pt x="2108" y="2190"/>
                  <a:pt x="2102" y="2400"/>
                  <a:pt x="2104" y="2592"/>
                </a:cubicBezTo>
                <a:lnTo>
                  <a:pt x="1877" y="2686"/>
                </a:lnTo>
                <a:lnTo>
                  <a:pt x="1813" y="2712"/>
                </a:lnTo>
                <a:lnTo>
                  <a:pt x="1575" y="2815"/>
                </a:lnTo>
                <a:cubicBezTo>
                  <a:pt x="1327" y="2918"/>
                  <a:pt x="1122" y="3009"/>
                  <a:pt x="922" y="3120"/>
                </a:cubicBezTo>
                <a:cubicBezTo>
                  <a:pt x="804" y="3184"/>
                  <a:pt x="696" y="3251"/>
                  <a:pt x="596" y="3320"/>
                </a:cubicBezTo>
                <a:cubicBezTo>
                  <a:pt x="515" y="3377"/>
                  <a:pt x="430" y="3440"/>
                  <a:pt x="355" y="3510"/>
                </a:cubicBezTo>
                <a:lnTo>
                  <a:pt x="317" y="3548"/>
                </a:lnTo>
                <a:cubicBezTo>
                  <a:pt x="120" y="3756"/>
                  <a:pt x="18" y="3967"/>
                  <a:pt x="9" y="4178"/>
                </a:cubicBezTo>
                <a:cubicBezTo>
                  <a:pt x="1" y="4417"/>
                  <a:pt x="97" y="4665"/>
                  <a:pt x="273" y="4855"/>
                </a:cubicBezTo>
                <a:cubicBezTo>
                  <a:pt x="435" y="5025"/>
                  <a:pt x="639" y="5156"/>
                  <a:pt x="929" y="5281"/>
                </a:cubicBezTo>
                <a:cubicBezTo>
                  <a:pt x="1279" y="5432"/>
                  <a:pt x="1642" y="5516"/>
                  <a:pt x="2076" y="5611"/>
                </a:cubicBezTo>
                <a:lnTo>
                  <a:pt x="2076" y="5726"/>
                </a:lnTo>
                <a:lnTo>
                  <a:pt x="2081" y="5821"/>
                </a:lnTo>
                <a:cubicBezTo>
                  <a:pt x="2088" y="5996"/>
                  <a:pt x="2095" y="6171"/>
                  <a:pt x="2109" y="6343"/>
                </a:cubicBezTo>
                <a:cubicBezTo>
                  <a:pt x="2139" y="6637"/>
                  <a:pt x="2171" y="6923"/>
                  <a:pt x="2254" y="7189"/>
                </a:cubicBezTo>
                <a:cubicBezTo>
                  <a:pt x="2302" y="7355"/>
                  <a:pt x="2354" y="7477"/>
                  <a:pt x="2415" y="7577"/>
                </a:cubicBezTo>
                <a:cubicBezTo>
                  <a:pt x="2487" y="7701"/>
                  <a:pt x="2560" y="7794"/>
                  <a:pt x="2637" y="7856"/>
                </a:cubicBezTo>
                <a:cubicBezTo>
                  <a:pt x="2753" y="7951"/>
                  <a:pt x="2868" y="8010"/>
                  <a:pt x="2988" y="8041"/>
                </a:cubicBezTo>
                <a:cubicBezTo>
                  <a:pt x="3062" y="8057"/>
                  <a:pt x="3133" y="8067"/>
                  <a:pt x="3198" y="8067"/>
                </a:cubicBezTo>
                <a:cubicBezTo>
                  <a:pt x="3231" y="8067"/>
                  <a:pt x="3263" y="8064"/>
                  <a:pt x="3294" y="8060"/>
                </a:cubicBezTo>
                <a:cubicBezTo>
                  <a:pt x="3426" y="8042"/>
                  <a:pt x="3544" y="8002"/>
                  <a:pt x="3659" y="7940"/>
                </a:cubicBezTo>
                <a:cubicBezTo>
                  <a:pt x="3739" y="7899"/>
                  <a:pt x="3819" y="7842"/>
                  <a:pt x="3937" y="7743"/>
                </a:cubicBezTo>
                <a:lnTo>
                  <a:pt x="4011" y="7678"/>
                </a:lnTo>
                <a:cubicBezTo>
                  <a:pt x="4177" y="7519"/>
                  <a:pt x="4318" y="7329"/>
                  <a:pt x="4422" y="7183"/>
                </a:cubicBezTo>
                <a:cubicBezTo>
                  <a:pt x="4570" y="6978"/>
                  <a:pt x="4703" y="6767"/>
                  <a:pt x="4824" y="6568"/>
                </a:cubicBezTo>
                <a:lnTo>
                  <a:pt x="4887" y="6465"/>
                </a:lnTo>
                <a:lnTo>
                  <a:pt x="4922" y="6407"/>
                </a:lnTo>
                <a:lnTo>
                  <a:pt x="5025" y="6229"/>
                </a:lnTo>
                <a:cubicBezTo>
                  <a:pt x="5221" y="6347"/>
                  <a:pt x="5417" y="6445"/>
                  <a:pt x="5616" y="6531"/>
                </a:cubicBezTo>
                <a:cubicBezTo>
                  <a:pt x="5848" y="6632"/>
                  <a:pt x="6098" y="6733"/>
                  <a:pt x="6362" y="6787"/>
                </a:cubicBezTo>
                <a:cubicBezTo>
                  <a:pt x="6474" y="6809"/>
                  <a:pt x="6606" y="6832"/>
                  <a:pt x="6738" y="6832"/>
                </a:cubicBezTo>
                <a:cubicBezTo>
                  <a:pt x="6878" y="6832"/>
                  <a:pt x="6986" y="6816"/>
                  <a:pt x="7079" y="6785"/>
                </a:cubicBezTo>
                <a:cubicBezTo>
                  <a:pt x="7199" y="6745"/>
                  <a:pt x="7310" y="6680"/>
                  <a:pt x="7401" y="6596"/>
                </a:cubicBezTo>
                <a:cubicBezTo>
                  <a:pt x="7479" y="6521"/>
                  <a:pt x="7535" y="6438"/>
                  <a:pt x="7568" y="6347"/>
                </a:cubicBezTo>
                <a:cubicBezTo>
                  <a:pt x="7617" y="6221"/>
                  <a:pt x="7640" y="6104"/>
                  <a:pt x="7639" y="5985"/>
                </a:cubicBezTo>
                <a:cubicBezTo>
                  <a:pt x="7639" y="5886"/>
                  <a:pt x="7626" y="5779"/>
                  <a:pt x="7601" y="5658"/>
                </a:cubicBezTo>
                <a:cubicBezTo>
                  <a:pt x="7556" y="5455"/>
                  <a:pt x="7473" y="5230"/>
                  <a:pt x="7347" y="4973"/>
                </a:cubicBezTo>
                <a:cubicBezTo>
                  <a:pt x="7261" y="4791"/>
                  <a:pt x="7159" y="4603"/>
                  <a:pt x="7009" y="4349"/>
                </a:cubicBezTo>
                <a:cubicBezTo>
                  <a:pt x="6962" y="4265"/>
                  <a:pt x="6931" y="4212"/>
                  <a:pt x="6907" y="4154"/>
                </a:cubicBezTo>
                <a:cubicBezTo>
                  <a:pt x="7173" y="3764"/>
                  <a:pt x="7387" y="3434"/>
                  <a:pt x="7550" y="3055"/>
                </a:cubicBezTo>
                <a:cubicBezTo>
                  <a:pt x="7634" y="2866"/>
                  <a:pt x="7735" y="2616"/>
                  <a:pt x="7765" y="2334"/>
                </a:cubicBezTo>
                <a:cubicBezTo>
                  <a:pt x="7791" y="2102"/>
                  <a:pt x="7754" y="1883"/>
                  <a:pt x="7659" y="1716"/>
                </a:cubicBezTo>
                <a:cubicBezTo>
                  <a:pt x="7537" y="1498"/>
                  <a:pt x="7342" y="1339"/>
                  <a:pt x="7107" y="1267"/>
                </a:cubicBezTo>
                <a:cubicBezTo>
                  <a:pt x="6984" y="1228"/>
                  <a:pt x="6847" y="1208"/>
                  <a:pt x="6688" y="1208"/>
                </a:cubicBezTo>
                <a:cubicBezTo>
                  <a:pt x="6605" y="1208"/>
                  <a:pt x="6515" y="1215"/>
                  <a:pt x="6418" y="1224"/>
                </a:cubicBezTo>
                <a:cubicBezTo>
                  <a:pt x="6016" y="1272"/>
                  <a:pt x="5627" y="1409"/>
                  <a:pt x="5293" y="1534"/>
                </a:cubicBezTo>
                <a:lnTo>
                  <a:pt x="5195" y="1420"/>
                </a:lnTo>
                <a:lnTo>
                  <a:pt x="5019" y="1223"/>
                </a:lnTo>
                <a:lnTo>
                  <a:pt x="4990" y="1191"/>
                </a:lnTo>
                <a:cubicBezTo>
                  <a:pt x="4826" y="1009"/>
                  <a:pt x="4655" y="819"/>
                  <a:pt x="4476" y="650"/>
                </a:cubicBezTo>
                <a:cubicBezTo>
                  <a:pt x="4320" y="507"/>
                  <a:pt x="4112" y="323"/>
                  <a:pt x="3876" y="190"/>
                </a:cubicBezTo>
                <a:cubicBezTo>
                  <a:pt x="3654" y="64"/>
                  <a:pt x="3452" y="0"/>
                  <a:pt x="32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C1724E-47F3-65CC-B9AF-265A01D0CDA6}"/>
              </a:ext>
            </a:extLst>
          </p:cNvPr>
          <p:cNvGrpSpPr/>
          <p:nvPr/>
        </p:nvGrpSpPr>
        <p:grpSpPr>
          <a:xfrm>
            <a:off x="1808077" y="2055092"/>
            <a:ext cx="6127171" cy="590290"/>
            <a:chOff x="711945" y="2016051"/>
            <a:chExt cx="6520131" cy="62814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73BA53E-3DBC-AB2E-9AF3-F292D6762C03}"/>
                </a:ext>
              </a:extLst>
            </p:cNvPr>
            <p:cNvSpPr txBox="1"/>
            <p:nvPr/>
          </p:nvSpPr>
          <p:spPr>
            <a:xfrm>
              <a:off x="1346474" y="2016051"/>
              <a:ext cx="5885602" cy="6281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4135" b="1" dirty="0" err="1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4135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135" b="1" dirty="0" err="1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4135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135" b="1" err="1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4135" b="1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xét</a:t>
              </a:r>
              <a:endParaRPr lang="en-US" sz="4135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562C6F-0446-206C-4C06-78C8FC074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1945" y="2123529"/>
              <a:ext cx="439948" cy="39037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DB04755-3F8E-33AF-E823-80022C240A59}"/>
              </a:ext>
            </a:extLst>
          </p:cNvPr>
          <p:cNvGrpSpPr/>
          <p:nvPr/>
        </p:nvGrpSpPr>
        <p:grpSpPr>
          <a:xfrm>
            <a:off x="1810259" y="2753908"/>
            <a:ext cx="6124986" cy="2001317"/>
            <a:chOff x="714270" y="2016051"/>
            <a:chExt cx="6517806" cy="21296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7418BA-9147-34BD-09D3-CECCB78316C6}"/>
                </a:ext>
              </a:extLst>
            </p:cNvPr>
            <p:cNvSpPr txBox="1"/>
            <p:nvPr/>
          </p:nvSpPr>
          <p:spPr>
            <a:xfrm>
              <a:off x="1346474" y="2016051"/>
              <a:ext cx="5885602" cy="2129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135" b="1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Tự đọc lại bài</a:t>
              </a:r>
              <a:r>
                <a:rPr lang="en-US" sz="4135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dựa vào nhận xét chung và riêng để </a:t>
              </a:r>
              <a:r>
                <a:rPr lang="en-US" sz="4135" b="1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chỉnh sửa bài viết</a:t>
              </a:r>
              <a:endParaRPr lang="en-US" sz="4135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8C9B5D-08ED-E31D-49E0-76ED65B8F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4270" y="2231005"/>
              <a:ext cx="439948" cy="390377"/>
            </a:xfrm>
            <a:prstGeom prst="rect">
              <a:avLst/>
            </a:prstGeom>
          </p:spPr>
        </p:pic>
      </p:grpSp>
      <p:sp>
        <p:nvSpPr>
          <p:cNvPr id="16" name="Google Shape;3173;p47">
            <a:extLst>
              <a:ext uri="{FF2B5EF4-FFF2-40B4-BE49-F238E27FC236}">
                <a16:creationId xmlns:a16="http://schemas.microsoft.com/office/drawing/2014/main" id="{C614EC0C-1E1D-4968-2015-992BAD3E580C}"/>
              </a:ext>
            </a:extLst>
          </p:cNvPr>
          <p:cNvSpPr txBox="1"/>
          <p:nvPr/>
        </p:nvSpPr>
        <p:spPr>
          <a:xfrm>
            <a:off x="1045514" y="260659"/>
            <a:ext cx="6798242" cy="83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15" tIns="85915" rIns="85915" bIns="8591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127"/>
              </a:spcAft>
            </a:pPr>
            <a:r>
              <a:rPr lang="fr" sz="6202" b="1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Beachwood Sans" pitchFamily="2" charset="0"/>
                <a:ea typeface="Didact Gothic"/>
                <a:cs typeface="Didact Gothic"/>
                <a:sym typeface="Didact Gothic"/>
              </a:rPr>
              <a:t>LÀM VIỆC CÁ NHÂN</a:t>
            </a:r>
            <a:endParaRPr sz="5074" b="1" dirty="0">
              <a:ln>
                <a:solidFill>
                  <a:schemeClr val="tx2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Beachwood Sans" pitchFamily="2" charset="0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957DFF32-3BB6-4E57-90CE-DADD46884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53" y="0"/>
            <a:ext cx="9510730" cy="669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D42C11-1387-4472-B055-3EC5FFA34D5D}"/>
              </a:ext>
            </a:extLst>
          </p:cNvPr>
          <p:cNvSpPr/>
          <p:nvPr/>
        </p:nvSpPr>
        <p:spPr>
          <a:xfrm>
            <a:off x="701458" y="1177447"/>
            <a:ext cx="8066761" cy="38996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50FD08-F422-77AC-680A-039D4CA2D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658" y="1463571"/>
            <a:ext cx="515466" cy="11464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E7D270-D700-BD00-B6FB-0D3A3A353BCE}"/>
              </a:ext>
            </a:extLst>
          </p:cNvPr>
          <p:cNvGrpSpPr/>
          <p:nvPr/>
        </p:nvGrpSpPr>
        <p:grpSpPr>
          <a:xfrm>
            <a:off x="1041499" y="2063622"/>
            <a:ext cx="2994155" cy="1146467"/>
            <a:chOff x="-245964" y="1625622"/>
            <a:chExt cx="2453765" cy="89798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B5340F9-9AD9-C8F3-2F08-F5C5872CD825}"/>
                </a:ext>
              </a:extLst>
            </p:cNvPr>
            <p:cNvSpPr/>
            <p:nvPr/>
          </p:nvSpPr>
          <p:spPr>
            <a:xfrm>
              <a:off x="-159837" y="1713153"/>
              <a:ext cx="2367638" cy="810458"/>
            </a:xfrm>
            <a:prstGeom prst="roundRect">
              <a:avLst/>
            </a:prstGeom>
            <a:solidFill>
              <a:srgbClr val="00B050"/>
            </a:solidFill>
            <a:ln>
              <a:noFill/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7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9B0669B-8283-12C4-A323-0A366C1F63F4}"/>
                </a:ext>
              </a:extLst>
            </p:cNvPr>
            <p:cNvSpPr/>
            <p:nvPr/>
          </p:nvSpPr>
          <p:spPr>
            <a:xfrm>
              <a:off x="-245964" y="1625622"/>
              <a:ext cx="2367638" cy="810458"/>
            </a:xfrm>
            <a:prstGeom prst="roundRect">
              <a:avLst/>
            </a:prstGeom>
            <a:solidFill>
              <a:srgbClr val="FFFFFF"/>
            </a:solidFill>
            <a:ln>
              <a:noFill/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7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Phát triển,</a:t>
              </a:r>
            </a:p>
            <a:p>
              <a:pPr algn="ctr"/>
              <a:r>
                <a:rPr lang="vi-VN" sz="3007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mở rộng ý</a:t>
              </a:r>
              <a:endParaRPr lang="en-US" sz="3007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C743CC5-3388-52CE-0EE9-2A64E416A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725" y="1490389"/>
            <a:ext cx="515466" cy="114646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8929F6-6009-A49B-F8F3-A72D375A5CC3}"/>
              </a:ext>
            </a:extLst>
          </p:cNvPr>
          <p:cNvSpPr/>
          <p:nvPr/>
        </p:nvSpPr>
        <p:spPr>
          <a:xfrm>
            <a:off x="4113241" y="2134635"/>
            <a:ext cx="4211190" cy="968690"/>
          </a:xfrm>
          <a:prstGeom prst="roundRect">
            <a:avLst/>
          </a:prstGeom>
          <a:solidFill>
            <a:srgbClr val="29ABE2"/>
          </a:solidFill>
          <a:ln>
            <a:noFill/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7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ACE3346-6D77-1810-BDAA-133BAFBE6211}"/>
              </a:ext>
            </a:extLst>
          </p:cNvPr>
          <p:cNvSpPr/>
          <p:nvPr/>
        </p:nvSpPr>
        <p:spPr>
          <a:xfrm>
            <a:off x="4218336" y="2175373"/>
            <a:ext cx="3983958" cy="854401"/>
          </a:xfrm>
          <a:prstGeom prst="roundRect">
            <a:avLst/>
          </a:prstGeom>
          <a:solidFill>
            <a:srgbClr val="FFFFFF"/>
          </a:solidFill>
          <a:ln>
            <a:noFill/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7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Chỉnh sửa</a:t>
            </a:r>
          </a:p>
          <a:p>
            <a:pPr algn="ctr"/>
            <a:r>
              <a:rPr lang="en-US" sz="3007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 ngữ, diễn đạt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DB42F60-9C29-6673-69D4-F29BB2EDA11D}"/>
              </a:ext>
            </a:extLst>
          </p:cNvPr>
          <p:cNvGrpSpPr/>
          <p:nvPr/>
        </p:nvGrpSpPr>
        <p:grpSpPr>
          <a:xfrm>
            <a:off x="1334524" y="3888679"/>
            <a:ext cx="3861202" cy="968690"/>
            <a:chOff x="-245964" y="1625622"/>
            <a:chExt cx="2453765" cy="897989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7E49D568-01D4-591A-0078-9778407D8060}"/>
                </a:ext>
              </a:extLst>
            </p:cNvPr>
            <p:cNvSpPr/>
            <p:nvPr/>
          </p:nvSpPr>
          <p:spPr>
            <a:xfrm>
              <a:off x="-159837" y="1713153"/>
              <a:ext cx="2367638" cy="810458"/>
            </a:xfrm>
            <a:prstGeom prst="roundRect">
              <a:avLst/>
            </a:prstGeom>
            <a:solidFill>
              <a:srgbClr val="00B050"/>
            </a:solidFill>
            <a:ln>
              <a:noFill/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7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B9316DFA-9973-0386-BD06-5D7D05ED5536}"/>
                </a:ext>
              </a:extLst>
            </p:cNvPr>
            <p:cNvSpPr/>
            <p:nvPr/>
          </p:nvSpPr>
          <p:spPr>
            <a:xfrm>
              <a:off x="-245964" y="1625622"/>
              <a:ext cx="2367638" cy="810458"/>
            </a:xfrm>
            <a:prstGeom prst="roundRect">
              <a:avLst/>
            </a:prstGeom>
            <a:solidFill>
              <a:srgbClr val="FFFFFF"/>
            </a:solidFill>
            <a:ln>
              <a:noFill/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7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Sử dụng biện pháp</a:t>
              </a:r>
            </a:p>
            <a:p>
              <a:pPr algn="ctr"/>
              <a:r>
                <a:rPr lang="en-US" sz="3007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 sánh, nhân hoá</a:t>
              </a: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371D864-BB92-6EAD-D425-BC0217AB6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159" y="3241068"/>
            <a:ext cx="515466" cy="114646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79BD8D4B-21C2-E516-239D-C3FBAA93273A}"/>
              </a:ext>
            </a:extLst>
          </p:cNvPr>
          <p:cNvGrpSpPr/>
          <p:nvPr/>
        </p:nvGrpSpPr>
        <p:grpSpPr>
          <a:xfrm>
            <a:off x="5753915" y="3250925"/>
            <a:ext cx="1931762" cy="1537840"/>
            <a:chOff x="3242724" y="2565442"/>
            <a:chExt cx="2453765" cy="195339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5D720EC-B5B5-E815-2F77-69A44C949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9210" y="2565442"/>
              <a:ext cx="666044" cy="1794933"/>
            </a:xfrm>
            <a:prstGeom prst="rect">
              <a:avLst/>
            </a:prstGeom>
          </p:spPr>
        </p:pic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98373AE-D688-8A2B-2F22-EFA6155650DB}"/>
                </a:ext>
              </a:extLst>
            </p:cNvPr>
            <p:cNvGrpSpPr/>
            <p:nvPr/>
          </p:nvGrpSpPr>
          <p:grpSpPr>
            <a:xfrm>
              <a:off x="3242724" y="3620851"/>
              <a:ext cx="2453765" cy="897989"/>
              <a:chOff x="609213" y="3731477"/>
              <a:chExt cx="2453765" cy="897989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2556C044-6AA0-8101-9884-AFD33D0D31A1}"/>
                  </a:ext>
                </a:extLst>
              </p:cNvPr>
              <p:cNvSpPr/>
              <p:nvPr/>
            </p:nvSpPr>
            <p:spPr>
              <a:xfrm>
                <a:off x="695340" y="3819008"/>
                <a:ext cx="2367638" cy="810458"/>
              </a:xfrm>
              <a:prstGeom prst="roundRect">
                <a:avLst/>
              </a:prstGeom>
              <a:solidFill>
                <a:srgbClr val="F15A24"/>
              </a:solidFill>
              <a:ln>
                <a:noFill/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7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99383D11-80CD-48C6-F6E8-88AA596B95F1}"/>
                  </a:ext>
                </a:extLst>
              </p:cNvPr>
              <p:cNvSpPr/>
              <p:nvPr/>
            </p:nvSpPr>
            <p:spPr>
              <a:xfrm>
                <a:off x="609213" y="3731477"/>
                <a:ext cx="2367638" cy="810458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007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3007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" name="Google Shape;3173;p47">
            <a:extLst>
              <a:ext uri="{FF2B5EF4-FFF2-40B4-BE49-F238E27FC236}">
                <a16:creationId xmlns:a16="http://schemas.microsoft.com/office/drawing/2014/main" id="{782B31F0-9A8B-E31B-89D8-56E552CB5A81}"/>
              </a:ext>
            </a:extLst>
          </p:cNvPr>
          <p:cNvSpPr txBox="1"/>
          <p:nvPr/>
        </p:nvSpPr>
        <p:spPr>
          <a:xfrm>
            <a:off x="1045514" y="10139"/>
            <a:ext cx="6798242" cy="83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15" tIns="85915" rIns="85915" bIns="8591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127"/>
              </a:spcAft>
            </a:pPr>
            <a:r>
              <a:rPr lang="fr" sz="6202" b="1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Beachwood Sans" pitchFamily="2" charset="0"/>
                <a:ea typeface="Didact Gothic"/>
                <a:cs typeface="Didact Gothic"/>
                <a:sym typeface="Didact Gothic"/>
              </a:rPr>
              <a:t>LÀM VIỆC CÁ NHÂN</a:t>
            </a:r>
            <a:endParaRPr sz="5074" b="1" dirty="0">
              <a:ln>
                <a:solidFill>
                  <a:schemeClr val="tx2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Beachwood Sans" pitchFamily="2" charset="0"/>
              <a:ea typeface="Didact Gothic"/>
              <a:cs typeface="Didact Gothic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27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>
            <a:extLst>
              <a:ext uri="{FF2B5EF4-FFF2-40B4-BE49-F238E27FC236}">
                <a16:creationId xmlns:a16="http://schemas.microsoft.com/office/drawing/2014/main" id="{DD8D41EE-5546-42A7-8397-51BCADBBA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5" y="-579549"/>
            <a:ext cx="9476158" cy="64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44326FE-1755-8287-2F52-C9352F1E8D9F}"/>
              </a:ext>
            </a:extLst>
          </p:cNvPr>
          <p:cNvGrpSpPr/>
          <p:nvPr/>
        </p:nvGrpSpPr>
        <p:grpSpPr>
          <a:xfrm>
            <a:off x="3783619" y="673256"/>
            <a:ext cx="3984885" cy="3249826"/>
            <a:chOff x="3393193" y="1034108"/>
            <a:chExt cx="4240452" cy="34582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F5A5D6-A92C-748D-CA06-BAAED7D6ADC4}"/>
                </a:ext>
              </a:extLst>
            </p:cNvPr>
            <p:cNvSpPr txBox="1"/>
            <p:nvPr/>
          </p:nvSpPr>
          <p:spPr>
            <a:xfrm>
              <a:off x="3393193" y="1070231"/>
              <a:ext cx="4208745" cy="34221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altLang="en-VN" sz="6766">
                  <a:ln w="381000">
                    <a:solidFill>
                      <a:srgbClr val="FFFFFF"/>
                    </a:solidFill>
                  </a:ln>
                  <a:solidFill>
                    <a:schemeClr val="tx2"/>
                  </a:solidFill>
                  <a:latin typeface="#9Slide07 IcielBaliho Script" pitchFamily="2" charset="77"/>
                </a:rPr>
                <a:t>Trang trí và trưng bày bài viết.</a:t>
              </a:r>
              <a:endParaRPr lang="en-VN" sz="6766" dirty="0">
                <a:ln w="381000">
                  <a:solidFill>
                    <a:srgbClr val="FFFFFF"/>
                  </a:solidFill>
                </a:ln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C3DB141-5B17-076E-BA12-815816726E9B}"/>
                </a:ext>
              </a:extLst>
            </p:cNvPr>
            <p:cNvSpPr txBox="1"/>
            <p:nvPr/>
          </p:nvSpPr>
          <p:spPr>
            <a:xfrm>
              <a:off x="3424900" y="1034108"/>
              <a:ext cx="4208745" cy="34221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VN" sz="6766">
                  <a:solidFill>
                    <a:schemeClr val="accent6"/>
                  </a:solidFill>
                  <a:latin typeface="#9Slide07 IcielBaliho Script" pitchFamily="2" charset="77"/>
                </a:rPr>
                <a:t>3. </a:t>
              </a:r>
              <a:r>
                <a:rPr lang="vi-VN" altLang="en-VN" sz="6766">
                  <a:solidFill>
                    <a:schemeClr val="accent6"/>
                  </a:solidFill>
                  <a:latin typeface="#9Slide07 IcielBaliho Script" pitchFamily="2" charset="77"/>
                </a:rPr>
                <a:t>Trang trí và trưng bày bài viết.</a:t>
              </a:r>
              <a:endParaRPr lang="en-VN" sz="6766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EB7FAEA-4C92-3442-2F83-9BD9A14C3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95" y="1536346"/>
            <a:ext cx="3071492" cy="3474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>
            <a:extLst>
              <a:ext uri="{FF2B5EF4-FFF2-40B4-BE49-F238E27FC236}">
                <a16:creationId xmlns:a16="http://schemas.microsoft.com/office/drawing/2014/main" id="{4F4B340B-818F-49C6-BCC3-4097D4A17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53" y="0"/>
            <a:ext cx="9510730" cy="669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" name="Google Shape;282;p24"/>
          <p:cNvSpPr/>
          <p:nvPr/>
        </p:nvSpPr>
        <p:spPr>
          <a:xfrm>
            <a:off x="6741664" y="5440050"/>
            <a:ext cx="137" cy="1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E97C8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263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3080133" y="3705867"/>
            <a:ext cx="279" cy="781"/>
          </a:xfrm>
          <a:custGeom>
            <a:avLst/>
            <a:gdLst/>
            <a:ahLst/>
            <a:cxnLst/>
            <a:rect l="l" t="t" r="r" b="b"/>
            <a:pathLst>
              <a:path w="5" h="14" extrusionOk="0">
                <a:moveTo>
                  <a:pt x="1" y="1"/>
                </a:moveTo>
                <a:lnTo>
                  <a:pt x="1" y="4"/>
                </a:lnTo>
                <a:cubicBezTo>
                  <a:pt x="1" y="5"/>
                  <a:pt x="1" y="5"/>
                  <a:pt x="1" y="5"/>
                </a:cubicBezTo>
                <a:lnTo>
                  <a:pt x="1" y="5"/>
                </a:lnTo>
                <a:cubicBezTo>
                  <a:pt x="1" y="4"/>
                  <a:pt x="1" y="2"/>
                  <a:pt x="1" y="1"/>
                </a:cubicBezTo>
                <a:close/>
                <a:moveTo>
                  <a:pt x="1" y="5"/>
                </a:moveTo>
                <a:lnTo>
                  <a:pt x="1" y="5"/>
                </a:lnTo>
                <a:cubicBezTo>
                  <a:pt x="1" y="9"/>
                  <a:pt x="2" y="11"/>
                  <a:pt x="4" y="14"/>
                </a:cubicBezTo>
                <a:cubicBezTo>
                  <a:pt x="4" y="11"/>
                  <a:pt x="1" y="8"/>
                  <a:pt x="1" y="5"/>
                </a:cubicBezTo>
                <a:close/>
              </a:path>
            </a:pathLst>
          </a:custGeom>
          <a:solidFill>
            <a:srgbClr val="959B00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263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3967823" y="1929085"/>
            <a:ext cx="446" cy="223"/>
          </a:xfrm>
          <a:custGeom>
            <a:avLst/>
            <a:gdLst/>
            <a:ahLst/>
            <a:cxnLst/>
            <a:rect l="l" t="t" r="r" b="b"/>
            <a:pathLst>
              <a:path w="8" h="4" extrusionOk="0">
                <a:moveTo>
                  <a:pt x="4" y="0"/>
                </a:moveTo>
                <a:lnTo>
                  <a:pt x="0" y="3"/>
                </a:lnTo>
                <a:cubicBezTo>
                  <a:pt x="4" y="0"/>
                  <a:pt x="4" y="0"/>
                  <a:pt x="7" y="0"/>
                </a:cubicBezTo>
                <a:close/>
              </a:path>
            </a:pathLst>
          </a:custGeom>
          <a:solidFill>
            <a:srgbClr val="FE97C8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263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4076403" y="1797135"/>
            <a:ext cx="56" cy="5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E97C8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263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1872970" y="1699899"/>
            <a:ext cx="1090" cy="99"/>
          </a:xfrm>
          <a:custGeom>
            <a:avLst/>
            <a:gdLst/>
            <a:ahLst/>
            <a:cxnLst/>
            <a:rect l="l" t="t" r="r" b="b"/>
            <a:pathLst>
              <a:path w="11" h="1" extrusionOk="0">
                <a:moveTo>
                  <a:pt x="0" y="1"/>
                </a:moveTo>
                <a:lnTo>
                  <a:pt x="10" y="1"/>
                </a:lnTo>
                <a:lnTo>
                  <a:pt x="7" y="1"/>
                </a:lnTo>
                <a:close/>
              </a:path>
            </a:pathLst>
          </a:custGeom>
          <a:solidFill>
            <a:srgbClr val="EF9208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263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7" name="Google Shape;287;p24"/>
          <p:cNvGrpSpPr/>
          <p:nvPr/>
        </p:nvGrpSpPr>
        <p:grpSpPr>
          <a:xfrm rot="16200000" flipH="1">
            <a:off x="1388775" y="347483"/>
            <a:ext cx="552153" cy="740817"/>
            <a:chOff x="205990" y="2047378"/>
            <a:chExt cx="385415" cy="517072"/>
          </a:xfrm>
        </p:grpSpPr>
        <p:sp>
          <p:nvSpPr>
            <p:cNvPr id="289" name="Google Shape;289;p24"/>
            <p:cNvSpPr/>
            <p:nvPr/>
          </p:nvSpPr>
          <p:spPr>
            <a:xfrm>
              <a:off x="205990" y="2047378"/>
              <a:ext cx="385415" cy="379587"/>
            </a:xfrm>
            <a:custGeom>
              <a:avLst/>
              <a:gdLst/>
              <a:ahLst/>
              <a:cxnLst/>
              <a:rect l="l" t="t" r="r" b="b"/>
              <a:pathLst>
                <a:path w="2582" h="2543" extrusionOk="0">
                  <a:moveTo>
                    <a:pt x="348" y="1"/>
                  </a:moveTo>
                  <a:cubicBezTo>
                    <a:pt x="290" y="1"/>
                    <a:pt x="238" y="7"/>
                    <a:pt x="190" y="20"/>
                  </a:cubicBezTo>
                  <a:cubicBezTo>
                    <a:pt x="123" y="39"/>
                    <a:pt x="68" y="78"/>
                    <a:pt x="36" y="133"/>
                  </a:cubicBezTo>
                  <a:cubicBezTo>
                    <a:pt x="4" y="184"/>
                    <a:pt x="0" y="255"/>
                    <a:pt x="23" y="326"/>
                  </a:cubicBezTo>
                  <a:cubicBezTo>
                    <a:pt x="51" y="413"/>
                    <a:pt x="106" y="484"/>
                    <a:pt x="158" y="545"/>
                  </a:cubicBezTo>
                  <a:cubicBezTo>
                    <a:pt x="238" y="641"/>
                    <a:pt x="332" y="725"/>
                    <a:pt x="422" y="799"/>
                  </a:cubicBezTo>
                  <a:cubicBezTo>
                    <a:pt x="654" y="998"/>
                    <a:pt x="882" y="1227"/>
                    <a:pt x="1098" y="1478"/>
                  </a:cubicBezTo>
                  <a:cubicBezTo>
                    <a:pt x="1253" y="1655"/>
                    <a:pt x="1403" y="1839"/>
                    <a:pt x="1548" y="2019"/>
                  </a:cubicBezTo>
                  <a:cubicBezTo>
                    <a:pt x="1600" y="2083"/>
                    <a:pt x="1651" y="2148"/>
                    <a:pt x="1703" y="2212"/>
                  </a:cubicBezTo>
                  <a:cubicBezTo>
                    <a:pt x="1780" y="2311"/>
                    <a:pt x="1871" y="2392"/>
                    <a:pt x="1967" y="2453"/>
                  </a:cubicBezTo>
                  <a:cubicBezTo>
                    <a:pt x="2028" y="2495"/>
                    <a:pt x="2125" y="2543"/>
                    <a:pt x="2234" y="2543"/>
                  </a:cubicBezTo>
                  <a:cubicBezTo>
                    <a:pt x="2285" y="2543"/>
                    <a:pt x="2327" y="2531"/>
                    <a:pt x="2373" y="2508"/>
                  </a:cubicBezTo>
                  <a:cubicBezTo>
                    <a:pt x="2421" y="2485"/>
                    <a:pt x="2456" y="2443"/>
                    <a:pt x="2482" y="2405"/>
                  </a:cubicBezTo>
                  <a:cubicBezTo>
                    <a:pt x="2514" y="2360"/>
                    <a:pt x="2533" y="2305"/>
                    <a:pt x="2543" y="2263"/>
                  </a:cubicBezTo>
                  <a:cubicBezTo>
                    <a:pt x="2566" y="2189"/>
                    <a:pt x="2572" y="2112"/>
                    <a:pt x="2575" y="2045"/>
                  </a:cubicBezTo>
                  <a:cubicBezTo>
                    <a:pt x="2581" y="1944"/>
                    <a:pt x="2569" y="1832"/>
                    <a:pt x="2536" y="1716"/>
                  </a:cubicBezTo>
                  <a:cubicBezTo>
                    <a:pt x="2508" y="1613"/>
                    <a:pt x="2462" y="1504"/>
                    <a:pt x="2398" y="1394"/>
                  </a:cubicBezTo>
                  <a:cubicBezTo>
                    <a:pt x="2360" y="1320"/>
                    <a:pt x="2311" y="1246"/>
                    <a:pt x="2257" y="1172"/>
                  </a:cubicBezTo>
                  <a:cubicBezTo>
                    <a:pt x="2189" y="1069"/>
                    <a:pt x="2109" y="963"/>
                    <a:pt x="2006" y="851"/>
                  </a:cubicBezTo>
                  <a:cubicBezTo>
                    <a:pt x="1912" y="744"/>
                    <a:pt x="1806" y="638"/>
                    <a:pt x="1677" y="531"/>
                  </a:cubicBezTo>
                  <a:cubicBezTo>
                    <a:pt x="1574" y="442"/>
                    <a:pt x="1491" y="380"/>
                    <a:pt x="1410" y="329"/>
                  </a:cubicBezTo>
                  <a:cubicBezTo>
                    <a:pt x="1339" y="290"/>
                    <a:pt x="1262" y="249"/>
                    <a:pt x="1172" y="210"/>
                  </a:cubicBezTo>
                  <a:cubicBezTo>
                    <a:pt x="985" y="126"/>
                    <a:pt x="808" y="71"/>
                    <a:pt x="638" y="36"/>
                  </a:cubicBezTo>
                  <a:cubicBezTo>
                    <a:pt x="544" y="17"/>
                    <a:pt x="464" y="7"/>
                    <a:pt x="387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263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397658" y="2438020"/>
              <a:ext cx="86577" cy="126430"/>
            </a:xfrm>
            <a:custGeom>
              <a:avLst/>
              <a:gdLst/>
              <a:ahLst/>
              <a:cxnLst/>
              <a:rect l="l" t="t" r="r" b="b"/>
              <a:pathLst>
                <a:path w="580" h="847" extrusionOk="0">
                  <a:moveTo>
                    <a:pt x="303" y="0"/>
                  </a:moveTo>
                  <a:cubicBezTo>
                    <a:pt x="264" y="0"/>
                    <a:pt x="229" y="10"/>
                    <a:pt x="190" y="30"/>
                  </a:cubicBezTo>
                  <a:cubicBezTo>
                    <a:pt x="146" y="52"/>
                    <a:pt x="110" y="97"/>
                    <a:pt x="81" y="138"/>
                  </a:cubicBezTo>
                  <a:cubicBezTo>
                    <a:pt x="52" y="177"/>
                    <a:pt x="33" y="229"/>
                    <a:pt x="23" y="274"/>
                  </a:cubicBezTo>
                  <a:cubicBezTo>
                    <a:pt x="7" y="328"/>
                    <a:pt x="0" y="389"/>
                    <a:pt x="7" y="447"/>
                  </a:cubicBezTo>
                  <a:cubicBezTo>
                    <a:pt x="7" y="474"/>
                    <a:pt x="10" y="499"/>
                    <a:pt x="17" y="529"/>
                  </a:cubicBezTo>
                  <a:cubicBezTo>
                    <a:pt x="17" y="560"/>
                    <a:pt x="20" y="593"/>
                    <a:pt x="30" y="625"/>
                  </a:cubicBezTo>
                  <a:cubicBezTo>
                    <a:pt x="46" y="702"/>
                    <a:pt x="97" y="773"/>
                    <a:pt x="165" y="814"/>
                  </a:cubicBezTo>
                  <a:cubicBezTo>
                    <a:pt x="200" y="834"/>
                    <a:pt x="239" y="844"/>
                    <a:pt x="278" y="847"/>
                  </a:cubicBezTo>
                  <a:lnTo>
                    <a:pt x="297" y="847"/>
                  </a:lnTo>
                  <a:cubicBezTo>
                    <a:pt x="332" y="847"/>
                    <a:pt x="367" y="838"/>
                    <a:pt x="400" y="821"/>
                  </a:cubicBezTo>
                  <a:cubicBezTo>
                    <a:pt x="480" y="786"/>
                    <a:pt x="532" y="709"/>
                    <a:pt x="560" y="628"/>
                  </a:cubicBezTo>
                  <a:cubicBezTo>
                    <a:pt x="573" y="580"/>
                    <a:pt x="580" y="525"/>
                    <a:pt x="580" y="477"/>
                  </a:cubicBezTo>
                  <a:cubicBezTo>
                    <a:pt x="580" y="406"/>
                    <a:pt x="570" y="332"/>
                    <a:pt x="554" y="264"/>
                  </a:cubicBezTo>
                  <a:cubicBezTo>
                    <a:pt x="529" y="155"/>
                    <a:pt x="467" y="36"/>
                    <a:pt x="351" y="7"/>
                  </a:cubicBezTo>
                  <a:cubicBezTo>
                    <a:pt x="336" y="0"/>
                    <a:pt x="319" y="0"/>
                    <a:pt x="303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263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91" name="Google Shape;291;p24"/>
          <p:cNvSpPr/>
          <p:nvPr/>
        </p:nvSpPr>
        <p:spPr>
          <a:xfrm>
            <a:off x="3005870" y="2440254"/>
            <a:ext cx="34186" cy="100606"/>
          </a:xfrm>
          <a:custGeom>
            <a:avLst/>
            <a:gdLst/>
            <a:ahLst/>
            <a:cxnLst/>
            <a:rect l="l" t="t" r="r" b="b"/>
            <a:pathLst>
              <a:path w="613" h="1804" extrusionOk="0">
                <a:moveTo>
                  <a:pt x="613" y="0"/>
                </a:moveTo>
                <a:lnTo>
                  <a:pt x="613" y="0"/>
                </a:lnTo>
                <a:cubicBezTo>
                  <a:pt x="162" y="525"/>
                  <a:pt x="1" y="1220"/>
                  <a:pt x="201" y="1803"/>
                </a:cubicBezTo>
                <a:cubicBezTo>
                  <a:pt x="4" y="1224"/>
                  <a:pt x="165" y="522"/>
                  <a:pt x="613" y="0"/>
                </a:cubicBezTo>
                <a:close/>
              </a:path>
            </a:pathLst>
          </a:custGeom>
          <a:solidFill>
            <a:srgbClr val="5A2543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263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9" name="Google Shape;299;p24"/>
          <p:cNvSpPr/>
          <p:nvPr/>
        </p:nvSpPr>
        <p:spPr>
          <a:xfrm rot="20875162" flipH="1">
            <a:off x="2067860" y="-584169"/>
            <a:ext cx="566715" cy="144744"/>
          </a:xfrm>
          <a:custGeom>
            <a:avLst/>
            <a:gdLst/>
            <a:ahLst/>
            <a:cxnLst/>
            <a:rect l="l" t="t" r="r" b="b"/>
            <a:pathLst>
              <a:path w="2807" h="1279" extrusionOk="0">
                <a:moveTo>
                  <a:pt x="837" y="1"/>
                </a:moveTo>
                <a:cubicBezTo>
                  <a:pt x="789" y="1"/>
                  <a:pt x="740" y="4"/>
                  <a:pt x="692" y="7"/>
                </a:cubicBezTo>
                <a:cubicBezTo>
                  <a:pt x="592" y="16"/>
                  <a:pt x="493" y="46"/>
                  <a:pt x="392" y="90"/>
                </a:cubicBezTo>
                <a:cubicBezTo>
                  <a:pt x="309" y="126"/>
                  <a:pt x="229" y="178"/>
                  <a:pt x="168" y="242"/>
                </a:cubicBezTo>
                <a:cubicBezTo>
                  <a:pt x="103" y="300"/>
                  <a:pt x="58" y="371"/>
                  <a:pt x="32" y="448"/>
                </a:cubicBezTo>
                <a:cubicBezTo>
                  <a:pt x="6" y="518"/>
                  <a:pt x="0" y="599"/>
                  <a:pt x="19" y="677"/>
                </a:cubicBezTo>
                <a:cubicBezTo>
                  <a:pt x="36" y="754"/>
                  <a:pt x="77" y="827"/>
                  <a:pt x="145" y="898"/>
                </a:cubicBezTo>
                <a:cubicBezTo>
                  <a:pt x="209" y="969"/>
                  <a:pt x="300" y="1030"/>
                  <a:pt x="416" y="1088"/>
                </a:cubicBezTo>
                <a:cubicBezTo>
                  <a:pt x="541" y="1149"/>
                  <a:pt x="682" y="1194"/>
                  <a:pt x="834" y="1220"/>
                </a:cubicBezTo>
                <a:cubicBezTo>
                  <a:pt x="963" y="1243"/>
                  <a:pt x="1101" y="1252"/>
                  <a:pt x="1281" y="1252"/>
                </a:cubicBezTo>
                <a:lnTo>
                  <a:pt x="1300" y="1252"/>
                </a:lnTo>
                <a:cubicBezTo>
                  <a:pt x="1397" y="1252"/>
                  <a:pt x="1497" y="1249"/>
                  <a:pt x="1594" y="1246"/>
                </a:cubicBezTo>
                <a:cubicBezTo>
                  <a:pt x="1693" y="1243"/>
                  <a:pt x="1793" y="1240"/>
                  <a:pt x="1893" y="1240"/>
                </a:cubicBezTo>
                <a:cubicBezTo>
                  <a:pt x="1906" y="1240"/>
                  <a:pt x="1915" y="1240"/>
                  <a:pt x="1928" y="1243"/>
                </a:cubicBezTo>
                <a:cubicBezTo>
                  <a:pt x="2002" y="1237"/>
                  <a:pt x="2076" y="1237"/>
                  <a:pt x="2150" y="1237"/>
                </a:cubicBezTo>
                <a:lnTo>
                  <a:pt x="2285" y="1237"/>
                </a:lnTo>
                <a:cubicBezTo>
                  <a:pt x="2347" y="1240"/>
                  <a:pt x="2405" y="1243"/>
                  <a:pt x="2463" y="1249"/>
                </a:cubicBezTo>
                <a:cubicBezTo>
                  <a:pt x="2501" y="1249"/>
                  <a:pt x="2536" y="1252"/>
                  <a:pt x="2575" y="1252"/>
                </a:cubicBezTo>
                <a:cubicBezTo>
                  <a:pt x="2652" y="1259"/>
                  <a:pt x="2729" y="1268"/>
                  <a:pt x="2806" y="1278"/>
                </a:cubicBezTo>
                <a:lnTo>
                  <a:pt x="2717" y="1182"/>
                </a:lnTo>
                <a:cubicBezTo>
                  <a:pt x="2559" y="1001"/>
                  <a:pt x="2395" y="821"/>
                  <a:pt x="2215" y="653"/>
                </a:cubicBezTo>
                <a:cubicBezTo>
                  <a:pt x="2102" y="551"/>
                  <a:pt x="1983" y="454"/>
                  <a:pt x="1867" y="374"/>
                </a:cubicBezTo>
                <a:cubicBezTo>
                  <a:pt x="1748" y="290"/>
                  <a:pt x="1616" y="216"/>
                  <a:pt x="1474" y="151"/>
                </a:cubicBezTo>
                <a:cubicBezTo>
                  <a:pt x="1343" y="90"/>
                  <a:pt x="1200" y="46"/>
                  <a:pt x="1056" y="20"/>
                </a:cubicBezTo>
                <a:cubicBezTo>
                  <a:pt x="995" y="10"/>
                  <a:pt x="933" y="1"/>
                  <a:pt x="8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263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0" name="Google Shape;300;p24"/>
          <p:cNvSpPr/>
          <p:nvPr/>
        </p:nvSpPr>
        <p:spPr>
          <a:xfrm rot="21072470" flipH="1">
            <a:off x="6513823" y="2577957"/>
            <a:ext cx="525608" cy="525303"/>
          </a:xfrm>
          <a:custGeom>
            <a:avLst/>
            <a:gdLst/>
            <a:ahLst/>
            <a:cxnLst/>
            <a:rect l="l" t="t" r="r" b="b"/>
            <a:pathLst>
              <a:path w="3449" h="3447" extrusionOk="0">
                <a:moveTo>
                  <a:pt x="2679" y="0"/>
                </a:moveTo>
                <a:cubicBezTo>
                  <a:pt x="2634" y="0"/>
                  <a:pt x="2592" y="3"/>
                  <a:pt x="2550" y="9"/>
                </a:cubicBezTo>
                <a:cubicBezTo>
                  <a:pt x="2341" y="32"/>
                  <a:pt x="2132" y="116"/>
                  <a:pt x="1884" y="267"/>
                </a:cubicBezTo>
                <a:cubicBezTo>
                  <a:pt x="1691" y="383"/>
                  <a:pt x="1498" y="538"/>
                  <a:pt x="1288" y="737"/>
                </a:cubicBezTo>
                <a:cubicBezTo>
                  <a:pt x="1156" y="866"/>
                  <a:pt x="1034" y="1001"/>
                  <a:pt x="928" y="1140"/>
                </a:cubicBezTo>
                <a:cubicBezTo>
                  <a:pt x="786" y="1316"/>
                  <a:pt x="657" y="1519"/>
                  <a:pt x="535" y="1758"/>
                </a:cubicBezTo>
                <a:cubicBezTo>
                  <a:pt x="278" y="2260"/>
                  <a:pt x="140" y="2807"/>
                  <a:pt x="33" y="3276"/>
                </a:cubicBezTo>
                <a:lnTo>
                  <a:pt x="33" y="3289"/>
                </a:lnTo>
                <a:cubicBezTo>
                  <a:pt x="24" y="3322"/>
                  <a:pt x="17" y="3350"/>
                  <a:pt x="14" y="3380"/>
                </a:cubicBezTo>
                <a:lnTo>
                  <a:pt x="11" y="3399"/>
                </a:lnTo>
                <a:lnTo>
                  <a:pt x="8" y="3421"/>
                </a:lnTo>
                <a:lnTo>
                  <a:pt x="5" y="3435"/>
                </a:lnTo>
                <a:lnTo>
                  <a:pt x="1" y="3447"/>
                </a:lnTo>
                <a:lnTo>
                  <a:pt x="136" y="3360"/>
                </a:lnTo>
                <a:cubicBezTo>
                  <a:pt x="265" y="3273"/>
                  <a:pt x="400" y="3183"/>
                  <a:pt x="548" y="3090"/>
                </a:cubicBezTo>
                <a:cubicBezTo>
                  <a:pt x="770" y="2948"/>
                  <a:pt x="993" y="2813"/>
                  <a:pt x="1217" y="2674"/>
                </a:cubicBezTo>
                <a:lnTo>
                  <a:pt x="1250" y="2655"/>
                </a:lnTo>
                <a:cubicBezTo>
                  <a:pt x="1694" y="2388"/>
                  <a:pt x="2141" y="2117"/>
                  <a:pt x="2557" y="1808"/>
                </a:cubicBezTo>
                <a:cubicBezTo>
                  <a:pt x="2682" y="1716"/>
                  <a:pt x="2805" y="1625"/>
                  <a:pt x="2924" y="1523"/>
                </a:cubicBezTo>
                <a:cubicBezTo>
                  <a:pt x="2943" y="1506"/>
                  <a:pt x="2962" y="1487"/>
                  <a:pt x="2982" y="1471"/>
                </a:cubicBezTo>
                <a:cubicBezTo>
                  <a:pt x="3030" y="1419"/>
                  <a:pt x="3078" y="1368"/>
                  <a:pt x="3120" y="1316"/>
                </a:cubicBezTo>
                <a:cubicBezTo>
                  <a:pt x="3175" y="1252"/>
                  <a:pt x="3230" y="1178"/>
                  <a:pt x="3278" y="1101"/>
                </a:cubicBezTo>
                <a:cubicBezTo>
                  <a:pt x="3322" y="1033"/>
                  <a:pt x="3358" y="969"/>
                  <a:pt x="3380" y="911"/>
                </a:cubicBezTo>
                <a:cubicBezTo>
                  <a:pt x="3413" y="840"/>
                  <a:pt x="3432" y="770"/>
                  <a:pt x="3442" y="705"/>
                </a:cubicBezTo>
                <a:cubicBezTo>
                  <a:pt x="3448" y="634"/>
                  <a:pt x="3445" y="566"/>
                  <a:pt x="3426" y="489"/>
                </a:cubicBezTo>
                <a:cubicBezTo>
                  <a:pt x="3387" y="321"/>
                  <a:pt x="3252" y="209"/>
                  <a:pt x="3175" y="158"/>
                </a:cubicBezTo>
                <a:cubicBezTo>
                  <a:pt x="3081" y="97"/>
                  <a:pt x="2985" y="51"/>
                  <a:pt x="2882" y="26"/>
                </a:cubicBezTo>
                <a:cubicBezTo>
                  <a:pt x="2820" y="9"/>
                  <a:pt x="2753" y="0"/>
                  <a:pt x="26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263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9" name="Google Shape;309;p24"/>
          <p:cNvGrpSpPr/>
          <p:nvPr/>
        </p:nvGrpSpPr>
        <p:grpSpPr>
          <a:xfrm>
            <a:off x="1731585" y="4417764"/>
            <a:ext cx="654804" cy="325804"/>
            <a:chOff x="2466514" y="3429979"/>
            <a:chExt cx="896224" cy="795541"/>
          </a:xfrm>
        </p:grpSpPr>
        <p:sp>
          <p:nvSpPr>
            <p:cNvPr id="310" name="Google Shape;310;p24"/>
            <p:cNvSpPr/>
            <p:nvPr/>
          </p:nvSpPr>
          <p:spPr>
            <a:xfrm rot="-3223426">
              <a:off x="2676770" y="3440081"/>
              <a:ext cx="389056" cy="718675"/>
            </a:xfrm>
            <a:custGeom>
              <a:avLst/>
              <a:gdLst/>
              <a:ahLst/>
              <a:cxnLst/>
              <a:rect l="l" t="t" r="r" b="b"/>
              <a:pathLst>
                <a:path w="3673" h="6785" extrusionOk="0">
                  <a:moveTo>
                    <a:pt x="2601" y="0"/>
                  </a:moveTo>
                  <a:cubicBezTo>
                    <a:pt x="2514" y="0"/>
                    <a:pt x="2421" y="10"/>
                    <a:pt x="2325" y="33"/>
                  </a:cubicBezTo>
                  <a:cubicBezTo>
                    <a:pt x="2112" y="77"/>
                    <a:pt x="1896" y="180"/>
                    <a:pt x="1645" y="354"/>
                  </a:cubicBezTo>
                  <a:cubicBezTo>
                    <a:pt x="1304" y="589"/>
                    <a:pt x="1005" y="908"/>
                    <a:pt x="761" y="1304"/>
                  </a:cubicBezTo>
                  <a:cubicBezTo>
                    <a:pt x="532" y="1671"/>
                    <a:pt x="351" y="2096"/>
                    <a:pt x="226" y="2569"/>
                  </a:cubicBezTo>
                  <a:cubicBezTo>
                    <a:pt x="107" y="3016"/>
                    <a:pt x="36" y="3492"/>
                    <a:pt x="17" y="3981"/>
                  </a:cubicBezTo>
                  <a:cubicBezTo>
                    <a:pt x="1" y="4464"/>
                    <a:pt x="30" y="4938"/>
                    <a:pt x="104" y="5391"/>
                  </a:cubicBezTo>
                  <a:cubicBezTo>
                    <a:pt x="177" y="5832"/>
                    <a:pt x="290" y="6241"/>
                    <a:pt x="445" y="6608"/>
                  </a:cubicBezTo>
                  <a:cubicBezTo>
                    <a:pt x="442" y="6615"/>
                    <a:pt x="442" y="6627"/>
                    <a:pt x="438" y="6637"/>
                  </a:cubicBezTo>
                  <a:cubicBezTo>
                    <a:pt x="428" y="6695"/>
                    <a:pt x="461" y="6753"/>
                    <a:pt x="516" y="6775"/>
                  </a:cubicBezTo>
                  <a:cubicBezTo>
                    <a:pt x="529" y="6782"/>
                    <a:pt x="544" y="6785"/>
                    <a:pt x="561" y="6785"/>
                  </a:cubicBezTo>
                  <a:lnTo>
                    <a:pt x="577" y="6785"/>
                  </a:lnTo>
                  <a:cubicBezTo>
                    <a:pt x="587" y="6785"/>
                    <a:pt x="596" y="6785"/>
                    <a:pt x="606" y="6779"/>
                  </a:cubicBezTo>
                  <a:cubicBezTo>
                    <a:pt x="609" y="6779"/>
                    <a:pt x="615" y="6775"/>
                    <a:pt x="622" y="6772"/>
                  </a:cubicBezTo>
                  <a:cubicBezTo>
                    <a:pt x="651" y="6756"/>
                    <a:pt x="670" y="6734"/>
                    <a:pt x="679" y="6704"/>
                  </a:cubicBezTo>
                  <a:cubicBezTo>
                    <a:pt x="725" y="6572"/>
                    <a:pt x="767" y="6450"/>
                    <a:pt x="815" y="6337"/>
                  </a:cubicBezTo>
                  <a:cubicBezTo>
                    <a:pt x="863" y="6229"/>
                    <a:pt x="918" y="6113"/>
                    <a:pt x="982" y="6000"/>
                  </a:cubicBezTo>
                  <a:lnTo>
                    <a:pt x="988" y="5984"/>
                  </a:lnTo>
                  <a:cubicBezTo>
                    <a:pt x="1121" y="5755"/>
                    <a:pt x="1282" y="5523"/>
                    <a:pt x="1504" y="5240"/>
                  </a:cubicBezTo>
                  <a:cubicBezTo>
                    <a:pt x="1613" y="5098"/>
                    <a:pt x="1729" y="4957"/>
                    <a:pt x="1842" y="4819"/>
                  </a:cubicBezTo>
                  <a:cubicBezTo>
                    <a:pt x="1922" y="4718"/>
                    <a:pt x="2000" y="4622"/>
                    <a:pt x="2080" y="4522"/>
                  </a:cubicBezTo>
                  <a:cubicBezTo>
                    <a:pt x="2260" y="4293"/>
                    <a:pt x="2453" y="4052"/>
                    <a:pt x="2637" y="3801"/>
                  </a:cubicBezTo>
                  <a:cubicBezTo>
                    <a:pt x="2836" y="3525"/>
                    <a:pt x="3007" y="3264"/>
                    <a:pt x="3151" y="3003"/>
                  </a:cubicBezTo>
                  <a:cubicBezTo>
                    <a:pt x="3499" y="2389"/>
                    <a:pt x="3673" y="1793"/>
                    <a:pt x="3667" y="1239"/>
                  </a:cubicBezTo>
                  <a:cubicBezTo>
                    <a:pt x="3664" y="963"/>
                    <a:pt x="3603" y="715"/>
                    <a:pt x="3487" y="518"/>
                  </a:cubicBezTo>
                  <a:cubicBezTo>
                    <a:pt x="3454" y="460"/>
                    <a:pt x="3426" y="416"/>
                    <a:pt x="3390" y="373"/>
                  </a:cubicBezTo>
                  <a:cubicBezTo>
                    <a:pt x="3358" y="331"/>
                    <a:pt x="3319" y="290"/>
                    <a:pt x="3267" y="245"/>
                  </a:cubicBezTo>
                  <a:cubicBezTo>
                    <a:pt x="3194" y="177"/>
                    <a:pt x="3104" y="119"/>
                    <a:pt x="2997" y="74"/>
                  </a:cubicBezTo>
                  <a:cubicBezTo>
                    <a:pt x="2878" y="26"/>
                    <a:pt x="2743" y="0"/>
                    <a:pt x="2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263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1" name="Google Shape;311;p24"/>
            <p:cNvSpPr/>
            <p:nvPr/>
          </p:nvSpPr>
          <p:spPr>
            <a:xfrm rot="-3223426">
              <a:off x="2806046" y="3451458"/>
              <a:ext cx="278260" cy="831693"/>
            </a:xfrm>
            <a:custGeom>
              <a:avLst/>
              <a:gdLst/>
              <a:ahLst/>
              <a:cxnLst/>
              <a:rect l="l" t="t" r="r" b="b"/>
              <a:pathLst>
                <a:path w="2627" h="7852" extrusionOk="0">
                  <a:moveTo>
                    <a:pt x="2298" y="1"/>
                  </a:moveTo>
                  <a:cubicBezTo>
                    <a:pt x="2282" y="1"/>
                    <a:pt x="2263" y="8"/>
                    <a:pt x="2250" y="20"/>
                  </a:cubicBezTo>
                  <a:cubicBezTo>
                    <a:pt x="1902" y="448"/>
                    <a:pt x="1603" y="911"/>
                    <a:pt x="1346" y="1401"/>
                  </a:cubicBezTo>
                  <a:cubicBezTo>
                    <a:pt x="1300" y="1488"/>
                    <a:pt x="1259" y="1575"/>
                    <a:pt x="1217" y="1658"/>
                  </a:cubicBezTo>
                  <a:cubicBezTo>
                    <a:pt x="1211" y="1575"/>
                    <a:pt x="1211" y="1491"/>
                    <a:pt x="1211" y="1407"/>
                  </a:cubicBezTo>
                  <a:cubicBezTo>
                    <a:pt x="1214" y="1288"/>
                    <a:pt x="1226" y="1173"/>
                    <a:pt x="1239" y="1057"/>
                  </a:cubicBezTo>
                  <a:cubicBezTo>
                    <a:pt x="1272" y="847"/>
                    <a:pt x="1316" y="645"/>
                    <a:pt x="1374" y="442"/>
                  </a:cubicBezTo>
                  <a:cubicBezTo>
                    <a:pt x="1377" y="429"/>
                    <a:pt x="1368" y="413"/>
                    <a:pt x="1355" y="406"/>
                  </a:cubicBezTo>
                  <a:lnTo>
                    <a:pt x="1349" y="406"/>
                  </a:lnTo>
                  <a:cubicBezTo>
                    <a:pt x="1336" y="406"/>
                    <a:pt x="1323" y="416"/>
                    <a:pt x="1320" y="429"/>
                  </a:cubicBezTo>
                  <a:cubicBezTo>
                    <a:pt x="1288" y="535"/>
                    <a:pt x="1259" y="641"/>
                    <a:pt x="1233" y="751"/>
                  </a:cubicBezTo>
                  <a:cubicBezTo>
                    <a:pt x="1204" y="860"/>
                    <a:pt x="1181" y="969"/>
                    <a:pt x="1162" y="1082"/>
                  </a:cubicBezTo>
                  <a:cubicBezTo>
                    <a:pt x="1143" y="1189"/>
                    <a:pt x="1130" y="1298"/>
                    <a:pt x="1120" y="1407"/>
                  </a:cubicBezTo>
                  <a:cubicBezTo>
                    <a:pt x="1110" y="1526"/>
                    <a:pt x="1110" y="1645"/>
                    <a:pt x="1120" y="1761"/>
                  </a:cubicBezTo>
                  <a:cubicBezTo>
                    <a:pt x="1120" y="1774"/>
                    <a:pt x="1126" y="1787"/>
                    <a:pt x="1136" y="1797"/>
                  </a:cubicBezTo>
                  <a:cubicBezTo>
                    <a:pt x="1140" y="1800"/>
                    <a:pt x="1143" y="1804"/>
                    <a:pt x="1143" y="1804"/>
                  </a:cubicBezTo>
                  <a:cubicBezTo>
                    <a:pt x="1082" y="1935"/>
                    <a:pt x="1021" y="2070"/>
                    <a:pt x="963" y="2205"/>
                  </a:cubicBezTo>
                  <a:cubicBezTo>
                    <a:pt x="840" y="2489"/>
                    <a:pt x="724" y="2775"/>
                    <a:pt x="624" y="3068"/>
                  </a:cubicBezTo>
                  <a:cubicBezTo>
                    <a:pt x="557" y="3267"/>
                    <a:pt x="492" y="3468"/>
                    <a:pt x="434" y="3670"/>
                  </a:cubicBezTo>
                  <a:cubicBezTo>
                    <a:pt x="419" y="3615"/>
                    <a:pt x="403" y="3561"/>
                    <a:pt x="390" y="3503"/>
                  </a:cubicBezTo>
                  <a:cubicBezTo>
                    <a:pt x="364" y="3397"/>
                    <a:pt x="342" y="3287"/>
                    <a:pt x="328" y="3178"/>
                  </a:cubicBezTo>
                  <a:cubicBezTo>
                    <a:pt x="284" y="2830"/>
                    <a:pt x="290" y="2476"/>
                    <a:pt x="315" y="2128"/>
                  </a:cubicBezTo>
                  <a:cubicBezTo>
                    <a:pt x="315" y="2113"/>
                    <a:pt x="299" y="2100"/>
                    <a:pt x="287" y="2100"/>
                  </a:cubicBezTo>
                  <a:cubicBezTo>
                    <a:pt x="271" y="2100"/>
                    <a:pt x="257" y="2116"/>
                    <a:pt x="257" y="2128"/>
                  </a:cubicBezTo>
                  <a:cubicBezTo>
                    <a:pt x="248" y="2273"/>
                    <a:pt x="235" y="2415"/>
                    <a:pt x="229" y="2557"/>
                  </a:cubicBezTo>
                  <a:cubicBezTo>
                    <a:pt x="222" y="2704"/>
                    <a:pt x="219" y="2853"/>
                    <a:pt x="226" y="2997"/>
                  </a:cubicBezTo>
                  <a:cubicBezTo>
                    <a:pt x="229" y="3136"/>
                    <a:pt x="238" y="3274"/>
                    <a:pt x="257" y="3410"/>
                  </a:cubicBezTo>
                  <a:cubicBezTo>
                    <a:pt x="277" y="3557"/>
                    <a:pt x="306" y="3705"/>
                    <a:pt x="357" y="3847"/>
                  </a:cubicBezTo>
                  <a:cubicBezTo>
                    <a:pt x="361" y="3857"/>
                    <a:pt x="367" y="3866"/>
                    <a:pt x="373" y="3876"/>
                  </a:cubicBezTo>
                  <a:cubicBezTo>
                    <a:pt x="367" y="3902"/>
                    <a:pt x="357" y="3928"/>
                    <a:pt x="351" y="3957"/>
                  </a:cubicBezTo>
                  <a:cubicBezTo>
                    <a:pt x="274" y="4252"/>
                    <a:pt x="206" y="4552"/>
                    <a:pt x="155" y="4855"/>
                  </a:cubicBezTo>
                  <a:cubicBezTo>
                    <a:pt x="103" y="5157"/>
                    <a:pt x="58" y="5466"/>
                    <a:pt x="33" y="5772"/>
                  </a:cubicBezTo>
                  <a:cubicBezTo>
                    <a:pt x="9" y="6058"/>
                    <a:pt x="0" y="6348"/>
                    <a:pt x="6" y="6638"/>
                  </a:cubicBezTo>
                  <a:cubicBezTo>
                    <a:pt x="13" y="6818"/>
                    <a:pt x="23" y="7002"/>
                    <a:pt x="45" y="7182"/>
                  </a:cubicBezTo>
                  <a:cubicBezTo>
                    <a:pt x="55" y="7278"/>
                    <a:pt x="67" y="7372"/>
                    <a:pt x="81" y="7468"/>
                  </a:cubicBezTo>
                  <a:cubicBezTo>
                    <a:pt x="97" y="7555"/>
                    <a:pt x="116" y="7642"/>
                    <a:pt x="132" y="7729"/>
                  </a:cubicBezTo>
                  <a:cubicBezTo>
                    <a:pt x="142" y="7771"/>
                    <a:pt x="174" y="7810"/>
                    <a:pt x="210" y="7829"/>
                  </a:cubicBezTo>
                  <a:cubicBezTo>
                    <a:pt x="235" y="7843"/>
                    <a:pt x="264" y="7851"/>
                    <a:pt x="293" y="7851"/>
                  </a:cubicBezTo>
                  <a:cubicBezTo>
                    <a:pt x="309" y="7851"/>
                    <a:pt x="326" y="7849"/>
                    <a:pt x="342" y="7844"/>
                  </a:cubicBezTo>
                  <a:cubicBezTo>
                    <a:pt x="383" y="7835"/>
                    <a:pt x="419" y="7806"/>
                    <a:pt x="441" y="7767"/>
                  </a:cubicBezTo>
                  <a:cubicBezTo>
                    <a:pt x="467" y="7725"/>
                    <a:pt x="467" y="7684"/>
                    <a:pt x="457" y="7639"/>
                  </a:cubicBezTo>
                  <a:cubicBezTo>
                    <a:pt x="457" y="7626"/>
                    <a:pt x="454" y="7613"/>
                    <a:pt x="451" y="7603"/>
                  </a:cubicBezTo>
                  <a:cubicBezTo>
                    <a:pt x="441" y="7523"/>
                    <a:pt x="428" y="7446"/>
                    <a:pt x="419" y="7369"/>
                  </a:cubicBezTo>
                  <a:cubicBezTo>
                    <a:pt x="370" y="6992"/>
                    <a:pt x="351" y="6608"/>
                    <a:pt x="354" y="6226"/>
                  </a:cubicBezTo>
                  <a:cubicBezTo>
                    <a:pt x="357" y="6023"/>
                    <a:pt x="367" y="5817"/>
                    <a:pt x="383" y="5614"/>
                  </a:cubicBezTo>
                  <a:cubicBezTo>
                    <a:pt x="400" y="5411"/>
                    <a:pt x="419" y="5212"/>
                    <a:pt x="444" y="5013"/>
                  </a:cubicBezTo>
                  <a:cubicBezTo>
                    <a:pt x="480" y="4761"/>
                    <a:pt x="519" y="4513"/>
                    <a:pt x="569" y="4266"/>
                  </a:cubicBezTo>
                  <a:cubicBezTo>
                    <a:pt x="583" y="4198"/>
                    <a:pt x="599" y="4127"/>
                    <a:pt x="615" y="4059"/>
                  </a:cubicBezTo>
                  <a:cubicBezTo>
                    <a:pt x="624" y="4059"/>
                    <a:pt x="637" y="4059"/>
                    <a:pt x="647" y="4053"/>
                  </a:cubicBezTo>
                  <a:cubicBezTo>
                    <a:pt x="798" y="3947"/>
                    <a:pt x="943" y="3828"/>
                    <a:pt x="1079" y="3702"/>
                  </a:cubicBezTo>
                  <a:cubicBezTo>
                    <a:pt x="1149" y="3631"/>
                    <a:pt x="1223" y="3564"/>
                    <a:pt x="1291" y="3493"/>
                  </a:cubicBezTo>
                  <a:cubicBezTo>
                    <a:pt x="1361" y="3419"/>
                    <a:pt x="1429" y="3345"/>
                    <a:pt x="1500" y="3271"/>
                  </a:cubicBezTo>
                  <a:cubicBezTo>
                    <a:pt x="1568" y="3197"/>
                    <a:pt x="1632" y="3120"/>
                    <a:pt x="1697" y="3043"/>
                  </a:cubicBezTo>
                  <a:cubicBezTo>
                    <a:pt x="1758" y="2969"/>
                    <a:pt x="1819" y="2894"/>
                    <a:pt x="1877" y="2817"/>
                  </a:cubicBezTo>
                  <a:cubicBezTo>
                    <a:pt x="1995" y="2666"/>
                    <a:pt x="2105" y="2508"/>
                    <a:pt x="2211" y="2347"/>
                  </a:cubicBezTo>
                  <a:cubicBezTo>
                    <a:pt x="2221" y="2334"/>
                    <a:pt x="2215" y="2318"/>
                    <a:pt x="2202" y="2309"/>
                  </a:cubicBezTo>
                  <a:cubicBezTo>
                    <a:pt x="2199" y="2306"/>
                    <a:pt x="2192" y="2306"/>
                    <a:pt x="2189" y="2306"/>
                  </a:cubicBezTo>
                  <a:cubicBezTo>
                    <a:pt x="2179" y="2306"/>
                    <a:pt x="2169" y="2309"/>
                    <a:pt x="2163" y="2318"/>
                  </a:cubicBezTo>
                  <a:cubicBezTo>
                    <a:pt x="2047" y="2495"/>
                    <a:pt x="1918" y="2666"/>
                    <a:pt x="1786" y="2830"/>
                  </a:cubicBezTo>
                  <a:cubicBezTo>
                    <a:pt x="1713" y="2920"/>
                    <a:pt x="1635" y="3010"/>
                    <a:pt x="1554" y="3098"/>
                  </a:cubicBezTo>
                  <a:cubicBezTo>
                    <a:pt x="1474" y="3184"/>
                    <a:pt x="1388" y="3271"/>
                    <a:pt x="1300" y="3355"/>
                  </a:cubicBezTo>
                  <a:cubicBezTo>
                    <a:pt x="1126" y="3522"/>
                    <a:pt x="943" y="3673"/>
                    <a:pt x="747" y="3815"/>
                  </a:cubicBezTo>
                  <a:lnTo>
                    <a:pt x="750" y="3812"/>
                  </a:lnTo>
                  <a:lnTo>
                    <a:pt x="750" y="3812"/>
                  </a:lnTo>
                  <a:cubicBezTo>
                    <a:pt x="747" y="3815"/>
                    <a:pt x="743" y="3815"/>
                    <a:pt x="740" y="3818"/>
                  </a:cubicBezTo>
                  <a:lnTo>
                    <a:pt x="737" y="3821"/>
                  </a:lnTo>
                  <a:cubicBezTo>
                    <a:pt x="712" y="3841"/>
                    <a:pt x="682" y="3860"/>
                    <a:pt x="654" y="3879"/>
                  </a:cubicBezTo>
                  <a:cubicBezTo>
                    <a:pt x="682" y="3747"/>
                    <a:pt x="715" y="3619"/>
                    <a:pt x="750" y="3487"/>
                  </a:cubicBezTo>
                  <a:cubicBezTo>
                    <a:pt x="817" y="3233"/>
                    <a:pt x="895" y="2978"/>
                    <a:pt x="982" y="2727"/>
                  </a:cubicBezTo>
                  <a:cubicBezTo>
                    <a:pt x="1062" y="2486"/>
                    <a:pt x="1156" y="2251"/>
                    <a:pt x="1252" y="2016"/>
                  </a:cubicBezTo>
                  <a:lnTo>
                    <a:pt x="1259" y="2016"/>
                  </a:lnTo>
                  <a:cubicBezTo>
                    <a:pt x="1327" y="1987"/>
                    <a:pt x="1391" y="1954"/>
                    <a:pt x="1452" y="1916"/>
                  </a:cubicBezTo>
                  <a:cubicBezTo>
                    <a:pt x="1520" y="1877"/>
                    <a:pt x="1584" y="1832"/>
                    <a:pt x="1645" y="1787"/>
                  </a:cubicBezTo>
                  <a:cubicBezTo>
                    <a:pt x="1706" y="1742"/>
                    <a:pt x="1761" y="1697"/>
                    <a:pt x="1815" y="1649"/>
                  </a:cubicBezTo>
                  <a:cubicBezTo>
                    <a:pt x="1877" y="1594"/>
                    <a:pt x="1934" y="1539"/>
                    <a:pt x="1989" y="1485"/>
                  </a:cubicBezTo>
                  <a:cubicBezTo>
                    <a:pt x="2205" y="1269"/>
                    <a:pt x="2408" y="1037"/>
                    <a:pt x="2617" y="815"/>
                  </a:cubicBezTo>
                  <a:cubicBezTo>
                    <a:pt x="2627" y="806"/>
                    <a:pt x="2627" y="789"/>
                    <a:pt x="2617" y="776"/>
                  </a:cubicBezTo>
                  <a:cubicBezTo>
                    <a:pt x="2610" y="770"/>
                    <a:pt x="2604" y="767"/>
                    <a:pt x="2594" y="767"/>
                  </a:cubicBezTo>
                  <a:cubicBezTo>
                    <a:pt x="2588" y="767"/>
                    <a:pt x="2582" y="770"/>
                    <a:pt x="2578" y="773"/>
                  </a:cubicBezTo>
                  <a:cubicBezTo>
                    <a:pt x="2430" y="928"/>
                    <a:pt x="2288" y="1085"/>
                    <a:pt x="2138" y="1234"/>
                  </a:cubicBezTo>
                  <a:cubicBezTo>
                    <a:pt x="2056" y="1311"/>
                    <a:pt x="1976" y="1385"/>
                    <a:pt x="1890" y="1459"/>
                  </a:cubicBezTo>
                  <a:cubicBezTo>
                    <a:pt x="1809" y="1526"/>
                    <a:pt x="1725" y="1591"/>
                    <a:pt x="1639" y="1652"/>
                  </a:cubicBezTo>
                  <a:cubicBezTo>
                    <a:pt x="1571" y="1700"/>
                    <a:pt x="1496" y="1746"/>
                    <a:pt x="1426" y="1787"/>
                  </a:cubicBezTo>
                  <a:cubicBezTo>
                    <a:pt x="1394" y="1807"/>
                    <a:pt x="1361" y="1823"/>
                    <a:pt x="1333" y="1835"/>
                  </a:cubicBezTo>
                  <a:cubicBezTo>
                    <a:pt x="1449" y="1572"/>
                    <a:pt x="1581" y="1314"/>
                    <a:pt x="1725" y="1063"/>
                  </a:cubicBezTo>
                  <a:cubicBezTo>
                    <a:pt x="1890" y="770"/>
                    <a:pt x="2073" y="487"/>
                    <a:pt x="2279" y="220"/>
                  </a:cubicBezTo>
                  <a:lnTo>
                    <a:pt x="2279" y="223"/>
                  </a:lnTo>
                  <a:cubicBezTo>
                    <a:pt x="2304" y="191"/>
                    <a:pt x="2331" y="158"/>
                    <a:pt x="2356" y="127"/>
                  </a:cubicBezTo>
                  <a:cubicBezTo>
                    <a:pt x="2379" y="94"/>
                    <a:pt x="2385" y="52"/>
                    <a:pt x="2356" y="20"/>
                  </a:cubicBezTo>
                  <a:cubicBezTo>
                    <a:pt x="2340" y="8"/>
                    <a:pt x="2321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263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0" name="Google Shape;3173;p47">
            <a:extLst>
              <a:ext uri="{FF2B5EF4-FFF2-40B4-BE49-F238E27FC236}">
                <a16:creationId xmlns:a16="http://schemas.microsoft.com/office/drawing/2014/main" id="{718E9237-470B-A084-0923-AD0F9D2EB496}"/>
              </a:ext>
            </a:extLst>
          </p:cNvPr>
          <p:cNvSpPr txBox="1"/>
          <p:nvPr/>
        </p:nvSpPr>
        <p:spPr>
          <a:xfrm>
            <a:off x="675181" y="1006311"/>
            <a:ext cx="2487701" cy="468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15" tIns="85915" rIns="85915" bIns="8591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127"/>
              </a:spcAft>
            </a:pPr>
            <a:r>
              <a:rPr lang="fr" sz="6202" b="1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Beachwood Sans" pitchFamily="2" charset="0"/>
                <a:ea typeface="Didact Gothic"/>
                <a:cs typeface="Didact Gothic"/>
                <a:sym typeface="Didact Gothic"/>
              </a:rPr>
              <a:t>PHÒNG TRANH CỦA EM</a:t>
            </a:r>
            <a:endParaRPr sz="5074" b="1" dirty="0">
              <a:ln>
                <a:solidFill>
                  <a:schemeClr val="tx2"/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1270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Beachwood Sans" pitchFamily="2" charset="0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194053B-320A-EDA4-FD59-41794D3A7C23}"/>
              </a:ext>
            </a:extLst>
          </p:cNvPr>
          <p:cNvGrpSpPr/>
          <p:nvPr/>
        </p:nvGrpSpPr>
        <p:grpSpPr>
          <a:xfrm>
            <a:off x="3678378" y="391081"/>
            <a:ext cx="4695051" cy="1011763"/>
            <a:chOff x="2390608" y="122379"/>
            <a:chExt cx="4996164" cy="1076651"/>
          </a:xfrm>
        </p:grpSpPr>
        <p:sp>
          <p:nvSpPr>
            <p:cNvPr id="281" name="Google Shape;281;p24"/>
            <p:cNvSpPr/>
            <p:nvPr/>
          </p:nvSpPr>
          <p:spPr>
            <a:xfrm>
              <a:off x="2713575" y="122379"/>
              <a:ext cx="4673197" cy="1076651"/>
            </a:xfrm>
            <a:prstGeom prst="roundRect">
              <a:avLst>
                <a:gd name="adj" fmla="val 2448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263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E72BD176-E657-FF2B-F3FD-D6551009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0608" y="363917"/>
              <a:ext cx="638190" cy="627327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5F55391-985C-0402-E286-624D0062E22D}"/>
              </a:ext>
            </a:extLst>
          </p:cNvPr>
          <p:cNvGrpSpPr/>
          <p:nvPr/>
        </p:nvGrpSpPr>
        <p:grpSpPr>
          <a:xfrm>
            <a:off x="3430011" y="1508512"/>
            <a:ext cx="4683620" cy="1067857"/>
            <a:chOff x="2390608" y="1356681"/>
            <a:chExt cx="4984000" cy="113634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9066340-182D-50F3-403F-63FD21288C40}"/>
                </a:ext>
              </a:extLst>
            </p:cNvPr>
            <p:cNvGrpSpPr/>
            <p:nvPr/>
          </p:nvGrpSpPr>
          <p:grpSpPr>
            <a:xfrm>
              <a:off x="2674134" y="1356681"/>
              <a:ext cx="4700474" cy="1136343"/>
              <a:chOff x="295345" y="150754"/>
              <a:chExt cx="6807768" cy="1136343"/>
            </a:xfrm>
          </p:grpSpPr>
          <p:sp>
            <p:nvSpPr>
              <p:cNvPr id="57" name="Google Shape;281;p24">
                <a:extLst>
                  <a:ext uri="{FF2B5EF4-FFF2-40B4-BE49-F238E27FC236}">
                    <a16:creationId xmlns:a16="http://schemas.microsoft.com/office/drawing/2014/main" id="{73FE7E5A-BEC4-928B-7C0E-731292902CA4}"/>
                  </a:ext>
                </a:extLst>
              </p:cNvPr>
              <p:cNvSpPr/>
              <p:nvPr/>
            </p:nvSpPr>
            <p:spPr>
              <a:xfrm>
                <a:off x="372511" y="150754"/>
                <a:ext cx="6730602" cy="1076651"/>
              </a:xfrm>
              <a:prstGeom prst="roundRect">
                <a:avLst>
                  <a:gd name="adj" fmla="val 20789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5915" tIns="85915" rIns="85915" bIns="85915" anchor="ctr" anchorCtr="0">
                <a:noAutofit/>
              </a:bodyPr>
              <a:lstStyle/>
              <a:p>
                <a:endParaRPr sz="2631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8" name="Google Shape;292;p24">
                <a:extLst>
                  <a:ext uri="{FF2B5EF4-FFF2-40B4-BE49-F238E27FC236}">
                    <a16:creationId xmlns:a16="http://schemas.microsoft.com/office/drawing/2014/main" id="{EFB536B4-6EEC-897F-7A70-BCCC6B68B05C}"/>
                  </a:ext>
                </a:extLst>
              </p:cNvPr>
              <p:cNvGrpSpPr/>
              <p:nvPr/>
            </p:nvGrpSpPr>
            <p:grpSpPr>
              <a:xfrm rot="1272971">
                <a:off x="295345" y="731930"/>
                <a:ext cx="234589" cy="555167"/>
                <a:chOff x="547121" y="3631441"/>
                <a:chExt cx="560807" cy="1185333"/>
              </a:xfrm>
            </p:grpSpPr>
            <p:sp>
              <p:nvSpPr>
                <p:cNvPr id="65" name="Google Shape;293;p24">
                  <a:extLst>
                    <a:ext uri="{FF2B5EF4-FFF2-40B4-BE49-F238E27FC236}">
                      <a16:creationId xmlns:a16="http://schemas.microsoft.com/office/drawing/2014/main" id="{FA34B1D8-A04E-F90E-0BFD-096895755240}"/>
                    </a:ext>
                  </a:extLst>
                </p:cNvPr>
                <p:cNvSpPr/>
                <p:nvPr/>
              </p:nvSpPr>
              <p:spPr>
                <a:xfrm>
                  <a:off x="860479" y="4520828"/>
                  <a:ext cx="1165" cy="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7" extrusionOk="0">
                      <a:moveTo>
                        <a:pt x="10" y="0"/>
                      </a:moveTo>
                      <a:cubicBezTo>
                        <a:pt x="8" y="0"/>
                        <a:pt x="5" y="1"/>
                        <a:pt x="3" y="3"/>
                      </a:cubicBezTo>
                      <a:lnTo>
                        <a:pt x="3" y="3"/>
                      </a:lnTo>
                      <a:cubicBezTo>
                        <a:pt x="6" y="3"/>
                        <a:pt x="10" y="0"/>
                        <a:pt x="10" y="0"/>
                      </a:cubicBezTo>
                      <a:close/>
                      <a:moveTo>
                        <a:pt x="3" y="3"/>
                      </a:moveTo>
                      <a:lnTo>
                        <a:pt x="3" y="3"/>
                      </a:lnTo>
                      <a:cubicBezTo>
                        <a:pt x="3" y="3"/>
                        <a:pt x="3" y="3"/>
                        <a:pt x="3" y="3"/>
                      </a:cubicBezTo>
                      <a:lnTo>
                        <a:pt x="0" y="6"/>
                      </a:lnTo>
                      <a:cubicBezTo>
                        <a:pt x="1" y="5"/>
                        <a:pt x="2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7587BF"/>
                </a:solidFill>
                <a:ln>
                  <a:noFill/>
                </a:ln>
              </p:spPr>
              <p:txBody>
                <a:bodyPr spcFirstLastPara="1" wrap="square" lIns="85915" tIns="85915" rIns="85915" bIns="85915" anchor="ctr" anchorCtr="0">
                  <a:noAutofit/>
                </a:bodyPr>
                <a:lstStyle/>
                <a:p>
                  <a:endParaRPr sz="2631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" name="Google Shape;295;p24">
                  <a:extLst>
                    <a:ext uri="{FF2B5EF4-FFF2-40B4-BE49-F238E27FC236}">
                      <a16:creationId xmlns:a16="http://schemas.microsoft.com/office/drawing/2014/main" id="{16FF22C0-26E0-8B51-56C0-7BE5E56A16BC}"/>
                    </a:ext>
                  </a:extLst>
                </p:cNvPr>
                <p:cNvSpPr/>
                <p:nvPr/>
              </p:nvSpPr>
              <p:spPr>
                <a:xfrm>
                  <a:off x="547121" y="3631441"/>
                  <a:ext cx="560807" cy="118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7" h="7941" extrusionOk="0">
                      <a:moveTo>
                        <a:pt x="1803" y="0"/>
                      </a:moveTo>
                      <a:cubicBezTo>
                        <a:pt x="1777" y="0"/>
                        <a:pt x="1755" y="10"/>
                        <a:pt x="1738" y="26"/>
                      </a:cubicBezTo>
                      <a:cubicBezTo>
                        <a:pt x="1571" y="223"/>
                        <a:pt x="1414" y="428"/>
                        <a:pt x="1269" y="634"/>
                      </a:cubicBezTo>
                      <a:cubicBezTo>
                        <a:pt x="1320" y="689"/>
                        <a:pt x="1371" y="734"/>
                        <a:pt x="1429" y="786"/>
                      </a:cubicBezTo>
                      <a:cubicBezTo>
                        <a:pt x="1542" y="879"/>
                        <a:pt x="1649" y="960"/>
                        <a:pt x="1755" y="1031"/>
                      </a:cubicBezTo>
                      <a:cubicBezTo>
                        <a:pt x="1864" y="1101"/>
                        <a:pt x="1983" y="1166"/>
                        <a:pt x="2105" y="1224"/>
                      </a:cubicBezTo>
                      <a:cubicBezTo>
                        <a:pt x="2237" y="1288"/>
                        <a:pt x="2369" y="1336"/>
                        <a:pt x="2498" y="1378"/>
                      </a:cubicBezTo>
                      <a:cubicBezTo>
                        <a:pt x="2624" y="1417"/>
                        <a:pt x="2762" y="1449"/>
                        <a:pt x="2904" y="1475"/>
                      </a:cubicBezTo>
                      <a:cubicBezTo>
                        <a:pt x="2997" y="1490"/>
                        <a:pt x="3100" y="1503"/>
                        <a:pt x="3197" y="1513"/>
                      </a:cubicBezTo>
                      <a:cubicBezTo>
                        <a:pt x="3194" y="1561"/>
                        <a:pt x="3194" y="1613"/>
                        <a:pt x="3197" y="1664"/>
                      </a:cubicBezTo>
                      <a:cubicBezTo>
                        <a:pt x="3171" y="1958"/>
                        <a:pt x="3119" y="2263"/>
                        <a:pt x="3039" y="2579"/>
                      </a:cubicBezTo>
                      <a:cubicBezTo>
                        <a:pt x="2959" y="2891"/>
                        <a:pt x="2855" y="3219"/>
                        <a:pt x="2720" y="3576"/>
                      </a:cubicBezTo>
                      <a:cubicBezTo>
                        <a:pt x="2617" y="3853"/>
                        <a:pt x="2495" y="4152"/>
                        <a:pt x="2337" y="4519"/>
                      </a:cubicBezTo>
                      <a:cubicBezTo>
                        <a:pt x="2215" y="4806"/>
                        <a:pt x="2080" y="5079"/>
                        <a:pt x="1941" y="5333"/>
                      </a:cubicBezTo>
                      <a:cubicBezTo>
                        <a:pt x="1796" y="5598"/>
                        <a:pt x="1639" y="5849"/>
                        <a:pt x="1475" y="6087"/>
                      </a:cubicBezTo>
                      <a:cubicBezTo>
                        <a:pt x="1307" y="6325"/>
                        <a:pt x="1130" y="6557"/>
                        <a:pt x="946" y="6769"/>
                      </a:cubicBezTo>
                      <a:cubicBezTo>
                        <a:pt x="757" y="6991"/>
                        <a:pt x="554" y="7207"/>
                        <a:pt x="342" y="7416"/>
                      </a:cubicBezTo>
                      <a:cubicBezTo>
                        <a:pt x="232" y="7523"/>
                        <a:pt x="116" y="7631"/>
                        <a:pt x="0" y="7735"/>
                      </a:cubicBezTo>
                      <a:cubicBezTo>
                        <a:pt x="13" y="7780"/>
                        <a:pt x="30" y="7821"/>
                        <a:pt x="46" y="7863"/>
                      </a:cubicBezTo>
                      <a:cubicBezTo>
                        <a:pt x="43" y="7876"/>
                        <a:pt x="49" y="7889"/>
                        <a:pt x="55" y="7902"/>
                      </a:cubicBezTo>
                      <a:lnTo>
                        <a:pt x="65" y="7918"/>
                      </a:lnTo>
                      <a:cubicBezTo>
                        <a:pt x="68" y="7928"/>
                        <a:pt x="71" y="7934"/>
                        <a:pt x="74" y="7940"/>
                      </a:cubicBezTo>
                      <a:lnTo>
                        <a:pt x="168" y="7915"/>
                      </a:lnTo>
                      <a:lnTo>
                        <a:pt x="284" y="7873"/>
                      </a:lnTo>
                      <a:cubicBezTo>
                        <a:pt x="493" y="7754"/>
                        <a:pt x="702" y="7600"/>
                        <a:pt x="943" y="7394"/>
                      </a:cubicBezTo>
                      <a:cubicBezTo>
                        <a:pt x="1147" y="7220"/>
                        <a:pt x="1343" y="7024"/>
                        <a:pt x="1533" y="6811"/>
                      </a:cubicBezTo>
                      <a:cubicBezTo>
                        <a:pt x="1884" y="6412"/>
                        <a:pt x="2202" y="5951"/>
                        <a:pt x="2479" y="5437"/>
                      </a:cubicBezTo>
                      <a:cubicBezTo>
                        <a:pt x="2733" y="4970"/>
                        <a:pt x="2955" y="4445"/>
                        <a:pt x="3145" y="3879"/>
                      </a:cubicBezTo>
                      <a:cubicBezTo>
                        <a:pt x="3316" y="3374"/>
                        <a:pt x="3454" y="2823"/>
                        <a:pt x="3564" y="2247"/>
                      </a:cubicBezTo>
                      <a:cubicBezTo>
                        <a:pt x="3628" y="1915"/>
                        <a:pt x="3679" y="1561"/>
                        <a:pt x="3721" y="1194"/>
                      </a:cubicBezTo>
                      <a:cubicBezTo>
                        <a:pt x="3727" y="1191"/>
                        <a:pt x="3737" y="1181"/>
                        <a:pt x="3741" y="1172"/>
                      </a:cubicBezTo>
                      <a:cubicBezTo>
                        <a:pt x="3754" y="1153"/>
                        <a:pt x="3757" y="1133"/>
                        <a:pt x="3751" y="1104"/>
                      </a:cubicBezTo>
                      <a:cubicBezTo>
                        <a:pt x="3747" y="1085"/>
                        <a:pt x="3741" y="1065"/>
                        <a:pt x="3737" y="1046"/>
                      </a:cubicBezTo>
                      <a:lnTo>
                        <a:pt x="3744" y="976"/>
                      </a:lnTo>
                      <a:lnTo>
                        <a:pt x="3754" y="899"/>
                      </a:lnTo>
                      <a:cubicBezTo>
                        <a:pt x="3754" y="876"/>
                        <a:pt x="3741" y="850"/>
                        <a:pt x="3724" y="834"/>
                      </a:cubicBezTo>
                      <a:cubicBezTo>
                        <a:pt x="3708" y="818"/>
                        <a:pt x="3683" y="808"/>
                        <a:pt x="3660" y="808"/>
                      </a:cubicBezTo>
                      <a:cubicBezTo>
                        <a:pt x="3641" y="808"/>
                        <a:pt x="3625" y="814"/>
                        <a:pt x="3608" y="828"/>
                      </a:cubicBezTo>
                      <a:cubicBezTo>
                        <a:pt x="3573" y="776"/>
                        <a:pt x="3522" y="728"/>
                        <a:pt x="3448" y="673"/>
                      </a:cubicBezTo>
                      <a:cubicBezTo>
                        <a:pt x="3380" y="618"/>
                        <a:pt x="3296" y="573"/>
                        <a:pt x="3194" y="525"/>
                      </a:cubicBezTo>
                      <a:cubicBezTo>
                        <a:pt x="3100" y="480"/>
                        <a:pt x="2997" y="444"/>
                        <a:pt x="2885" y="409"/>
                      </a:cubicBezTo>
                      <a:cubicBezTo>
                        <a:pt x="2688" y="348"/>
                        <a:pt x="2469" y="306"/>
                        <a:pt x="2221" y="284"/>
                      </a:cubicBezTo>
                      <a:cubicBezTo>
                        <a:pt x="2115" y="274"/>
                        <a:pt x="2025" y="267"/>
                        <a:pt x="1948" y="267"/>
                      </a:cubicBezTo>
                      <a:cubicBezTo>
                        <a:pt x="1887" y="267"/>
                        <a:pt x="1819" y="271"/>
                        <a:pt x="1755" y="278"/>
                      </a:cubicBezTo>
                      <a:cubicBezTo>
                        <a:pt x="1781" y="258"/>
                        <a:pt x="1806" y="232"/>
                        <a:pt x="1829" y="203"/>
                      </a:cubicBezTo>
                      <a:lnTo>
                        <a:pt x="1839" y="193"/>
                      </a:lnTo>
                      <a:lnTo>
                        <a:pt x="1870" y="158"/>
                      </a:lnTo>
                      <a:cubicBezTo>
                        <a:pt x="1903" y="116"/>
                        <a:pt x="1903" y="61"/>
                        <a:pt x="1870" y="26"/>
                      </a:cubicBezTo>
                      <a:cubicBezTo>
                        <a:pt x="1851" y="10"/>
                        <a:pt x="1826" y="0"/>
                        <a:pt x="180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85915" tIns="85915" rIns="85915" bIns="85915" anchor="ctr" anchorCtr="0">
                  <a:noAutofit/>
                </a:bodyPr>
                <a:lstStyle/>
                <a:p>
                  <a:endParaRPr sz="2631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781B9C2-1589-D135-A22E-151F31AAC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0608" y="1630311"/>
              <a:ext cx="638190" cy="627327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BA55EDE-B4DC-0966-78D0-69000E8CEBD0}"/>
              </a:ext>
            </a:extLst>
          </p:cNvPr>
          <p:cNvGrpSpPr/>
          <p:nvPr/>
        </p:nvGrpSpPr>
        <p:grpSpPr>
          <a:xfrm>
            <a:off x="3430013" y="2797567"/>
            <a:ext cx="4697146" cy="1011763"/>
            <a:chOff x="2390608" y="2757212"/>
            <a:chExt cx="4998393" cy="1076651"/>
          </a:xfrm>
        </p:grpSpPr>
        <p:sp>
          <p:nvSpPr>
            <p:cNvPr id="102" name="Google Shape;281;p24">
              <a:extLst>
                <a:ext uri="{FF2B5EF4-FFF2-40B4-BE49-F238E27FC236}">
                  <a16:creationId xmlns:a16="http://schemas.microsoft.com/office/drawing/2014/main" id="{3E2242E0-49AC-B334-F396-68EA0F6F7858}"/>
                </a:ext>
              </a:extLst>
            </p:cNvPr>
            <p:cNvSpPr/>
            <p:nvPr/>
          </p:nvSpPr>
          <p:spPr>
            <a:xfrm>
              <a:off x="2794266" y="2757212"/>
              <a:ext cx="4594735" cy="1076651"/>
            </a:xfrm>
            <a:prstGeom prst="roundRect">
              <a:avLst>
                <a:gd name="adj" fmla="val 2325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263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DC9CE94F-AA8F-ADE7-825C-A90DDA8EC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0608" y="2992305"/>
              <a:ext cx="638190" cy="627327"/>
            </a:xfrm>
            <a:prstGeom prst="rect">
              <a:avLst/>
            </a:prstGeom>
          </p:spPr>
        </p:pic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03CA9F3-4F60-56B6-C15D-D35659876C79}"/>
              </a:ext>
            </a:extLst>
          </p:cNvPr>
          <p:cNvGrpSpPr/>
          <p:nvPr/>
        </p:nvGrpSpPr>
        <p:grpSpPr>
          <a:xfrm>
            <a:off x="3430010" y="4030528"/>
            <a:ext cx="4715256" cy="1011763"/>
            <a:chOff x="2390608" y="4118177"/>
            <a:chExt cx="5017664" cy="107665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DA8D4B9-9B43-F9AB-4DDA-886C4CEDBD4C}"/>
                </a:ext>
              </a:extLst>
            </p:cNvPr>
            <p:cNvGrpSpPr/>
            <p:nvPr/>
          </p:nvGrpSpPr>
          <p:grpSpPr>
            <a:xfrm>
              <a:off x="2794266" y="4118177"/>
              <a:ext cx="4614006" cy="1076651"/>
              <a:chOff x="732638" y="3896217"/>
              <a:chExt cx="4614006" cy="1076651"/>
            </a:xfrm>
          </p:grpSpPr>
          <p:sp>
            <p:nvSpPr>
              <p:cNvPr id="117" name="Google Shape;281;p24">
                <a:extLst>
                  <a:ext uri="{FF2B5EF4-FFF2-40B4-BE49-F238E27FC236}">
                    <a16:creationId xmlns:a16="http://schemas.microsoft.com/office/drawing/2014/main" id="{CA5873CD-ABCA-87E7-A21E-DDB86DE6F390}"/>
                  </a:ext>
                </a:extLst>
              </p:cNvPr>
              <p:cNvSpPr/>
              <p:nvPr/>
            </p:nvSpPr>
            <p:spPr>
              <a:xfrm>
                <a:off x="732638" y="3896217"/>
                <a:ext cx="4614006" cy="1076651"/>
              </a:xfrm>
              <a:prstGeom prst="roundRect">
                <a:avLst>
                  <a:gd name="adj" fmla="val 19558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5915" tIns="85915" rIns="85915" bIns="85915" anchor="ctr" anchorCtr="0">
                <a:noAutofit/>
              </a:bodyPr>
              <a:lstStyle/>
              <a:p>
                <a:endParaRPr sz="2631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Text Box 13">
                <a:extLst>
                  <a:ext uri="{FF2B5EF4-FFF2-40B4-BE49-F238E27FC236}">
                    <a16:creationId xmlns:a16="http://schemas.microsoft.com/office/drawing/2014/main" id="{CBADC712-F568-3263-9F27-E99C87DD7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6826" y="4080063"/>
                <a:ext cx="3078097" cy="529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0000FF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rgbClr val="0000FF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rgbClr val="0000FF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rgbClr val="0000FF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rgbClr val="0000FF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FF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FF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FF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FF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altLang="en-VN" sz="2631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....</a:t>
                </a:r>
                <a:endParaRPr lang="en-US" altLang="en-VN" sz="263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3A0F3F37-80A6-39D8-E1A5-D8C194D80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0608" y="4337759"/>
              <a:ext cx="638190" cy="6273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0">
            <a:extLst>
              <a:ext uri="{FF2B5EF4-FFF2-40B4-BE49-F238E27FC236}">
                <a16:creationId xmlns:a16="http://schemas.microsoft.com/office/drawing/2014/main" id="{1C00D9E4-369B-4D21-8A54-F1DDFC7C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77793"/>
            <a:ext cx="9471026" cy="6481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8FC22F-817F-CEB9-8F75-7BDD89E01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146" y="2493441"/>
            <a:ext cx="3018748" cy="2743707"/>
          </a:xfrm>
          <a:prstGeom prst="rect">
            <a:avLst/>
          </a:prstGeom>
        </p:spPr>
      </p:pic>
      <p:grpSp>
        <p:nvGrpSpPr>
          <p:cNvPr id="1866" name="Google Shape;1866;p39"/>
          <p:cNvGrpSpPr/>
          <p:nvPr/>
        </p:nvGrpSpPr>
        <p:grpSpPr>
          <a:xfrm>
            <a:off x="5868140" y="388506"/>
            <a:ext cx="942360" cy="578750"/>
            <a:chOff x="5724572" y="2329131"/>
            <a:chExt cx="542875" cy="399628"/>
          </a:xfrm>
        </p:grpSpPr>
        <p:sp>
          <p:nvSpPr>
            <p:cNvPr id="1867" name="Google Shape;1867;p39"/>
            <p:cNvSpPr/>
            <p:nvPr/>
          </p:nvSpPr>
          <p:spPr>
            <a:xfrm>
              <a:off x="5724572" y="2329131"/>
              <a:ext cx="542875" cy="399628"/>
            </a:xfrm>
            <a:custGeom>
              <a:avLst/>
              <a:gdLst/>
              <a:ahLst/>
              <a:cxnLst/>
              <a:rect l="l" t="t" r="r" b="b"/>
              <a:pathLst>
                <a:path w="10024" h="7379" extrusionOk="0">
                  <a:moveTo>
                    <a:pt x="5243" y="1"/>
                  </a:moveTo>
                  <a:cubicBezTo>
                    <a:pt x="5179" y="1"/>
                    <a:pt x="5116" y="7"/>
                    <a:pt x="5051" y="13"/>
                  </a:cubicBezTo>
                  <a:cubicBezTo>
                    <a:pt x="4566" y="77"/>
                    <a:pt x="4106" y="346"/>
                    <a:pt x="3594" y="866"/>
                  </a:cubicBezTo>
                  <a:cubicBezTo>
                    <a:pt x="3196" y="1275"/>
                    <a:pt x="2870" y="1764"/>
                    <a:pt x="2633" y="2320"/>
                  </a:cubicBezTo>
                  <a:cubicBezTo>
                    <a:pt x="2419" y="2822"/>
                    <a:pt x="2271" y="3368"/>
                    <a:pt x="2186" y="3994"/>
                  </a:cubicBezTo>
                  <a:cubicBezTo>
                    <a:pt x="2141" y="4298"/>
                    <a:pt x="2112" y="4621"/>
                    <a:pt x="2096" y="4950"/>
                  </a:cubicBezTo>
                  <a:lnTo>
                    <a:pt x="2067" y="4905"/>
                  </a:lnTo>
                  <a:cubicBezTo>
                    <a:pt x="1994" y="4803"/>
                    <a:pt x="1901" y="4710"/>
                    <a:pt x="1796" y="4637"/>
                  </a:cubicBezTo>
                  <a:cubicBezTo>
                    <a:pt x="1700" y="4573"/>
                    <a:pt x="1585" y="4522"/>
                    <a:pt x="1463" y="4496"/>
                  </a:cubicBezTo>
                  <a:cubicBezTo>
                    <a:pt x="1406" y="4484"/>
                    <a:pt x="1345" y="4477"/>
                    <a:pt x="1281" y="4477"/>
                  </a:cubicBezTo>
                  <a:cubicBezTo>
                    <a:pt x="1221" y="4477"/>
                    <a:pt x="1156" y="4484"/>
                    <a:pt x="1093" y="4493"/>
                  </a:cubicBezTo>
                  <a:cubicBezTo>
                    <a:pt x="972" y="4515"/>
                    <a:pt x="850" y="4569"/>
                    <a:pt x="732" y="4649"/>
                  </a:cubicBezTo>
                  <a:cubicBezTo>
                    <a:pt x="630" y="4717"/>
                    <a:pt x="534" y="4806"/>
                    <a:pt x="444" y="4912"/>
                  </a:cubicBezTo>
                  <a:cubicBezTo>
                    <a:pt x="294" y="5093"/>
                    <a:pt x="176" y="5320"/>
                    <a:pt x="99" y="5579"/>
                  </a:cubicBezTo>
                  <a:cubicBezTo>
                    <a:pt x="58" y="5723"/>
                    <a:pt x="28" y="5879"/>
                    <a:pt x="16" y="6059"/>
                  </a:cubicBezTo>
                  <a:cubicBezTo>
                    <a:pt x="0" y="6212"/>
                    <a:pt x="3" y="6372"/>
                    <a:pt x="19" y="6538"/>
                  </a:cubicBezTo>
                  <a:cubicBezTo>
                    <a:pt x="51" y="6848"/>
                    <a:pt x="128" y="7129"/>
                    <a:pt x="255" y="7378"/>
                  </a:cubicBezTo>
                  <a:lnTo>
                    <a:pt x="9720" y="7378"/>
                  </a:lnTo>
                  <a:cubicBezTo>
                    <a:pt x="9777" y="7234"/>
                    <a:pt x="9825" y="7084"/>
                    <a:pt x="9863" y="6918"/>
                  </a:cubicBezTo>
                  <a:cubicBezTo>
                    <a:pt x="9899" y="6780"/>
                    <a:pt x="9925" y="6634"/>
                    <a:pt x="9950" y="6471"/>
                  </a:cubicBezTo>
                  <a:cubicBezTo>
                    <a:pt x="9991" y="6196"/>
                    <a:pt x="10014" y="5925"/>
                    <a:pt x="10021" y="5665"/>
                  </a:cubicBezTo>
                  <a:cubicBezTo>
                    <a:pt x="10024" y="5381"/>
                    <a:pt x="10004" y="5103"/>
                    <a:pt x="9959" y="4835"/>
                  </a:cubicBezTo>
                  <a:cubicBezTo>
                    <a:pt x="9915" y="4556"/>
                    <a:pt x="9838" y="4295"/>
                    <a:pt x="9729" y="4052"/>
                  </a:cubicBezTo>
                  <a:cubicBezTo>
                    <a:pt x="9621" y="3806"/>
                    <a:pt x="9471" y="3586"/>
                    <a:pt x="9288" y="3397"/>
                  </a:cubicBezTo>
                  <a:cubicBezTo>
                    <a:pt x="9093" y="3199"/>
                    <a:pt x="8863" y="3055"/>
                    <a:pt x="8624" y="2981"/>
                  </a:cubicBezTo>
                  <a:cubicBezTo>
                    <a:pt x="8518" y="2950"/>
                    <a:pt x="8406" y="2934"/>
                    <a:pt x="8291" y="2934"/>
                  </a:cubicBezTo>
                  <a:cubicBezTo>
                    <a:pt x="8173" y="2934"/>
                    <a:pt x="8058" y="2953"/>
                    <a:pt x="7946" y="2984"/>
                  </a:cubicBezTo>
                  <a:cubicBezTo>
                    <a:pt x="7735" y="3052"/>
                    <a:pt x="7544" y="3183"/>
                    <a:pt x="7387" y="3365"/>
                  </a:cubicBezTo>
                  <a:cubicBezTo>
                    <a:pt x="7337" y="3425"/>
                    <a:pt x="7285" y="3496"/>
                    <a:pt x="7244" y="3566"/>
                  </a:cubicBezTo>
                  <a:cubicBezTo>
                    <a:pt x="7263" y="2931"/>
                    <a:pt x="7212" y="2384"/>
                    <a:pt x="7093" y="1895"/>
                  </a:cubicBezTo>
                  <a:cubicBezTo>
                    <a:pt x="6946" y="1288"/>
                    <a:pt x="6678" y="787"/>
                    <a:pt x="6317" y="451"/>
                  </a:cubicBezTo>
                  <a:cubicBezTo>
                    <a:pt x="6141" y="285"/>
                    <a:pt x="5943" y="163"/>
                    <a:pt x="5726" y="83"/>
                  </a:cubicBezTo>
                  <a:cubicBezTo>
                    <a:pt x="5573" y="29"/>
                    <a:pt x="5412" y="1"/>
                    <a:pt x="5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68" name="Google Shape;1868;p39"/>
            <p:cNvSpPr/>
            <p:nvPr/>
          </p:nvSpPr>
          <p:spPr>
            <a:xfrm>
              <a:off x="5871665" y="2364063"/>
              <a:ext cx="129274" cy="205636"/>
            </a:xfrm>
            <a:custGeom>
              <a:avLst/>
              <a:gdLst/>
              <a:ahLst/>
              <a:cxnLst/>
              <a:rect l="l" t="t" r="r" b="b"/>
              <a:pathLst>
                <a:path w="2387" h="3797" extrusionOk="0">
                  <a:moveTo>
                    <a:pt x="2195" y="0"/>
                  </a:moveTo>
                  <a:cubicBezTo>
                    <a:pt x="2179" y="0"/>
                    <a:pt x="2163" y="4"/>
                    <a:pt x="2150" y="7"/>
                  </a:cubicBezTo>
                  <a:cubicBezTo>
                    <a:pt x="2083" y="33"/>
                    <a:pt x="2019" y="52"/>
                    <a:pt x="1952" y="81"/>
                  </a:cubicBezTo>
                  <a:cubicBezTo>
                    <a:pt x="1894" y="106"/>
                    <a:pt x="1837" y="138"/>
                    <a:pt x="1779" y="170"/>
                  </a:cubicBezTo>
                  <a:cubicBezTo>
                    <a:pt x="1661" y="240"/>
                    <a:pt x="1546" y="326"/>
                    <a:pt x="1441" y="416"/>
                  </a:cubicBezTo>
                  <a:cubicBezTo>
                    <a:pt x="1223" y="599"/>
                    <a:pt x="1039" y="819"/>
                    <a:pt x="878" y="1052"/>
                  </a:cubicBezTo>
                  <a:cubicBezTo>
                    <a:pt x="795" y="1170"/>
                    <a:pt x="722" y="1295"/>
                    <a:pt x="655" y="1419"/>
                  </a:cubicBezTo>
                  <a:cubicBezTo>
                    <a:pt x="581" y="1553"/>
                    <a:pt x="521" y="1694"/>
                    <a:pt x="463" y="1835"/>
                  </a:cubicBezTo>
                  <a:cubicBezTo>
                    <a:pt x="348" y="2097"/>
                    <a:pt x="256" y="2369"/>
                    <a:pt x="179" y="2643"/>
                  </a:cubicBezTo>
                  <a:cubicBezTo>
                    <a:pt x="83" y="2998"/>
                    <a:pt x="16" y="3359"/>
                    <a:pt x="3" y="3727"/>
                  </a:cubicBezTo>
                  <a:cubicBezTo>
                    <a:pt x="0" y="3765"/>
                    <a:pt x="35" y="3796"/>
                    <a:pt x="70" y="3796"/>
                  </a:cubicBezTo>
                  <a:cubicBezTo>
                    <a:pt x="108" y="3796"/>
                    <a:pt x="137" y="3765"/>
                    <a:pt x="141" y="3727"/>
                  </a:cubicBezTo>
                  <a:cubicBezTo>
                    <a:pt x="144" y="3643"/>
                    <a:pt x="150" y="3557"/>
                    <a:pt x="163" y="3474"/>
                  </a:cubicBezTo>
                  <a:lnTo>
                    <a:pt x="163" y="3487"/>
                  </a:lnTo>
                  <a:cubicBezTo>
                    <a:pt x="217" y="3103"/>
                    <a:pt x="329" y="2730"/>
                    <a:pt x="480" y="2375"/>
                  </a:cubicBezTo>
                  <a:lnTo>
                    <a:pt x="480" y="2375"/>
                  </a:lnTo>
                  <a:lnTo>
                    <a:pt x="470" y="2401"/>
                  </a:lnTo>
                  <a:cubicBezTo>
                    <a:pt x="562" y="2190"/>
                    <a:pt x="667" y="1982"/>
                    <a:pt x="789" y="1787"/>
                  </a:cubicBezTo>
                  <a:cubicBezTo>
                    <a:pt x="850" y="1688"/>
                    <a:pt x="917" y="1592"/>
                    <a:pt x="981" y="1493"/>
                  </a:cubicBezTo>
                  <a:cubicBezTo>
                    <a:pt x="1039" y="1407"/>
                    <a:pt x="1102" y="1320"/>
                    <a:pt x="1170" y="1237"/>
                  </a:cubicBezTo>
                  <a:cubicBezTo>
                    <a:pt x="1348" y="1017"/>
                    <a:pt x="1543" y="809"/>
                    <a:pt x="1770" y="637"/>
                  </a:cubicBezTo>
                  <a:cubicBezTo>
                    <a:pt x="1844" y="586"/>
                    <a:pt x="1917" y="534"/>
                    <a:pt x="1994" y="490"/>
                  </a:cubicBezTo>
                  <a:cubicBezTo>
                    <a:pt x="2077" y="445"/>
                    <a:pt x="2163" y="403"/>
                    <a:pt x="2246" y="362"/>
                  </a:cubicBezTo>
                  <a:cubicBezTo>
                    <a:pt x="2291" y="346"/>
                    <a:pt x="2329" y="323"/>
                    <a:pt x="2354" y="282"/>
                  </a:cubicBezTo>
                  <a:cubicBezTo>
                    <a:pt x="2381" y="240"/>
                    <a:pt x="2387" y="186"/>
                    <a:pt x="2374" y="138"/>
                  </a:cubicBezTo>
                  <a:cubicBezTo>
                    <a:pt x="2364" y="93"/>
                    <a:pt x="2332" y="52"/>
                    <a:pt x="2291" y="30"/>
                  </a:cubicBezTo>
                  <a:cubicBezTo>
                    <a:pt x="2266" y="10"/>
                    <a:pt x="2230" y="0"/>
                    <a:pt x="2195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69" name="Google Shape;1869;p39"/>
            <p:cNvSpPr/>
            <p:nvPr/>
          </p:nvSpPr>
          <p:spPr>
            <a:xfrm>
              <a:off x="5748943" y="2597699"/>
              <a:ext cx="53670" cy="86056"/>
            </a:xfrm>
            <a:custGeom>
              <a:avLst/>
              <a:gdLst/>
              <a:ahLst/>
              <a:cxnLst/>
              <a:rect l="l" t="t" r="r" b="b"/>
              <a:pathLst>
                <a:path w="991" h="1589" extrusionOk="0">
                  <a:moveTo>
                    <a:pt x="844" y="0"/>
                  </a:moveTo>
                  <a:cubicBezTo>
                    <a:pt x="821" y="0"/>
                    <a:pt x="802" y="4"/>
                    <a:pt x="783" y="16"/>
                  </a:cubicBezTo>
                  <a:cubicBezTo>
                    <a:pt x="716" y="54"/>
                    <a:pt x="652" y="103"/>
                    <a:pt x="591" y="150"/>
                  </a:cubicBezTo>
                  <a:cubicBezTo>
                    <a:pt x="531" y="199"/>
                    <a:pt x="476" y="249"/>
                    <a:pt x="429" y="304"/>
                  </a:cubicBezTo>
                  <a:cubicBezTo>
                    <a:pt x="333" y="416"/>
                    <a:pt x="249" y="537"/>
                    <a:pt x="189" y="668"/>
                  </a:cubicBezTo>
                  <a:cubicBezTo>
                    <a:pt x="128" y="802"/>
                    <a:pt x="84" y="939"/>
                    <a:pt x="52" y="1081"/>
                  </a:cubicBezTo>
                  <a:cubicBezTo>
                    <a:pt x="19" y="1231"/>
                    <a:pt x="7" y="1384"/>
                    <a:pt x="0" y="1538"/>
                  </a:cubicBezTo>
                  <a:cubicBezTo>
                    <a:pt x="0" y="1566"/>
                    <a:pt x="23" y="1588"/>
                    <a:pt x="48" y="1588"/>
                  </a:cubicBezTo>
                  <a:cubicBezTo>
                    <a:pt x="77" y="1588"/>
                    <a:pt x="96" y="1566"/>
                    <a:pt x="96" y="1541"/>
                  </a:cubicBezTo>
                  <a:cubicBezTo>
                    <a:pt x="100" y="1480"/>
                    <a:pt x="106" y="1423"/>
                    <a:pt x="112" y="1365"/>
                  </a:cubicBezTo>
                  <a:cubicBezTo>
                    <a:pt x="134" y="1218"/>
                    <a:pt x="173" y="1071"/>
                    <a:pt x="230" y="933"/>
                  </a:cubicBezTo>
                  <a:cubicBezTo>
                    <a:pt x="253" y="879"/>
                    <a:pt x="279" y="828"/>
                    <a:pt x="311" y="777"/>
                  </a:cubicBezTo>
                  <a:cubicBezTo>
                    <a:pt x="339" y="725"/>
                    <a:pt x="374" y="678"/>
                    <a:pt x="410" y="630"/>
                  </a:cubicBezTo>
                  <a:cubicBezTo>
                    <a:pt x="486" y="537"/>
                    <a:pt x="575" y="457"/>
                    <a:pt x="671" y="383"/>
                  </a:cubicBezTo>
                  <a:cubicBezTo>
                    <a:pt x="745" y="330"/>
                    <a:pt x="825" y="281"/>
                    <a:pt x="908" y="237"/>
                  </a:cubicBezTo>
                  <a:cubicBezTo>
                    <a:pt x="969" y="205"/>
                    <a:pt x="991" y="125"/>
                    <a:pt x="956" y="64"/>
                  </a:cubicBezTo>
                  <a:cubicBezTo>
                    <a:pt x="933" y="23"/>
                    <a:pt x="889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</p:grpSp>
      <p:grpSp>
        <p:nvGrpSpPr>
          <p:cNvPr id="1870" name="Google Shape;1870;p39"/>
          <p:cNvGrpSpPr/>
          <p:nvPr/>
        </p:nvGrpSpPr>
        <p:grpSpPr>
          <a:xfrm rot="9900128">
            <a:off x="3547323" y="4023160"/>
            <a:ext cx="2209292" cy="780530"/>
            <a:chOff x="3933734" y="1330950"/>
            <a:chExt cx="1226849" cy="433433"/>
          </a:xfrm>
        </p:grpSpPr>
        <p:sp>
          <p:nvSpPr>
            <p:cNvPr id="1871" name="Google Shape;1871;p39"/>
            <p:cNvSpPr/>
            <p:nvPr/>
          </p:nvSpPr>
          <p:spPr>
            <a:xfrm>
              <a:off x="3933734" y="1330950"/>
              <a:ext cx="16590" cy="53369"/>
            </a:xfrm>
            <a:custGeom>
              <a:avLst/>
              <a:gdLst/>
              <a:ahLst/>
              <a:cxnLst/>
              <a:rect l="l" t="t" r="r" b="b"/>
              <a:pathLst>
                <a:path w="295" h="949" extrusionOk="0">
                  <a:moveTo>
                    <a:pt x="145" y="1"/>
                  </a:moveTo>
                  <a:cubicBezTo>
                    <a:pt x="88" y="1"/>
                    <a:pt x="36" y="46"/>
                    <a:pt x="30" y="103"/>
                  </a:cubicBezTo>
                  <a:cubicBezTo>
                    <a:pt x="1" y="353"/>
                    <a:pt x="11" y="605"/>
                    <a:pt x="55" y="851"/>
                  </a:cubicBezTo>
                  <a:cubicBezTo>
                    <a:pt x="64" y="906"/>
                    <a:pt x="112" y="948"/>
                    <a:pt x="170" y="948"/>
                  </a:cubicBezTo>
                  <a:cubicBezTo>
                    <a:pt x="175" y="948"/>
                    <a:pt x="181" y="948"/>
                    <a:pt x="187" y="947"/>
                  </a:cubicBezTo>
                  <a:cubicBezTo>
                    <a:pt x="247" y="937"/>
                    <a:pt x="295" y="876"/>
                    <a:pt x="282" y="816"/>
                  </a:cubicBezTo>
                  <a:cubicBezTo>
                    <a:pt x="263" y="698"/>
                    <a:pt x="247" y="576"/>
                    <a:pt x="244" y="455"/>
                  </a:cubicBezTo>
                  <a:cubicBezTo>
                    <a:pt x="241" y="346"/>
                    <a:pt x="247" y="238"/>
                    <a:pt x="260" y="129"/>
                  </a:cubicBezTo>
                  <a:cubicBezTo>
                    <a:pt x="266" y="65"/>
                    <a:pt x="218" y="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72" name="Google Shape;1872;p39"/>
            <p:cNvSpPr/>
            <p:nvPr/>
          </p:nvSpPr>
          <p:spPr>
            <a:xfrm>
              <a:off x="3944532" y="1425825"/>
              <a:ext cx="28287" cy="42403"/>
            </a:xfrm>
            <a:custGeom>
              <a:avLst/>
              <a:gdLst/>
              <a:ahLst/>
              <a:cxnLst/>
              <a:rect l="l" t="t" r="r" b="b"/>
              <a:pathLst>
                <a:path w="503" h="754" extrusionOk="0">
                  <a:moveTo>
                    <a:pt x="129" y="1"/>
                  </a:moveTo>
                  <a:cubicBezTo>
                    <a:pt x="113" y="1"/>
                    <a:pt x="97" y="4"/>
                    <a:pt x="83" y="11"/>
                  </a:cubicBezTo>
                  <a:cubicBezTo>
                    <a:pt x="23" y="36"/>
                    <a:pt x="1" y="103"/>
                    <a:pt x="26" y="164"/>
                  </a:cubicBezTo>
                  <a:cubicBezTo>
                    <a:pt x="97" y="340"/>
                    <a:pt x="176" y="515"/>
                    <a:pt x="263" y="685"/>
                  </a:cubicBezTo>
                  <a:cubicBezTo>
                    <a:pt x="284" y="727"/>
                    <a:pt x="324" y="753"/>
                    <a:pt x="368" y="753"/>
                  </a:cubicBezTo>
                  <a:cubicBezTo>
                    <a:pt x="384" y="753"/>
                    <a:pt x="400" y="750"/>
                    <a:pt x="416" y="742"/>
                  </a:cubicBezTo>
                  <a:cubicBezTo>
                    <a:pt x="471" y="717"/>
                    <a:pt x="502" y="646"/>
                    <a:pt x="474" y="589"/>
                  </a:cubicBezTo>
                  <a:cubicBezTo>
                    <a:pt x="387" y="419"/>
                    <a:pt x="307" y="247"/>
                    <a:pt x="237" y="68"/>
                  </a:cubicBezTo>
                  <a:cubicBezTo>
                    <a:pt x="218" y="23"/>
                    <a:pt x="173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73" name="Google Shape;1873;p39"/>
            <p:cNvSpPr/>
            <p:nvPr/>
          </p:nvSpPr>
          <p:spPr>
            <a:xfrm>
              <a:off x="3996272" y="1509227"/>
              <a:ext cx="38523" cy="37904"/>
            </a:xfrm>
            <a:custGeom>
              <a:avLst/>
              <a:gdLst/>
              <a:ahLst/>
              <a:cxnLst/>
              <a:rect l="l" t="t" r="r" b="b"/>
              <a:pathLst>
                <a:path w="685" h="674" extrusionOk="0">
                  <a:moveTo>
                    <a:pt x="129" y="1"/>
                  </a:moveTo>
                  <a:cubicBezTo>
                    <a:pt x="103" y="1"/>
                    <a:pt x="75" y="10"/>
                    <a:pt x="55" y="26"/>
                  </a:cubicBezTo>
                  <a:cubicBezTo>
                    <a:pt x="4" y="67"/>
                    <a:pt x="1" y="138"/>
                    <a:pt x="39" y="189"/>
                  </a:cubicBezTo>
                  <a:cubicBezTo>
                    <a:pt x="167" y="365"/>
                    <a:pt x="318" y="518"/>
                    <a:pt x="483" y="653"/>
                  </a:cubicBezTo>
                  <a:cubicBezTo>
                    <a:pt x="503" y="667"/>
                    <a:pt x="526" y="674"/>
                    <a:pt x="549" y="674"/>
                  </a:cubicBezTo>
                  <a:cubicBezTo>
                    <a:pt x="587" y="674"/>
                    <a:pt x="625" y="655"/>
                    <a:pt x="647" y="623"/>
                  </a:cubicBezTo>
                  <a:cubicBezTo>
                    <a:pt x="685" y="572"/>
                    <a:pt x="669" y="502"/>
                    <a:pt x="617" y="464"/>
                  </a:cubicBezTo>
                  <a:cubicBezTo>
                    <a:pt x="576" y="429"/>
                    <a:pt x="535" y="393"/>
                    <a:pt x="493" y="355"/>
                  </a:cubicBezTo>
                  <a:cubicBezTo>
                    <a:pt x="390" y="259"/>
                    <a:pt x="298" y="154"/>
                    <a:pt x="218" y="42"/>
                  </a:cubicBezTo>
                  <a:cubicBezTo>
                    <a:pt x="196" y="13"/>
                    <a:pt x="16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74" name="Google Shape;1874;p39"/>
            <p:cNvSpPr/>
            <p:nvPr/>
          </p:nvSpPr>
          <p:spPr>
            <a:xfrm>
              <a:off x="4086366" y="1576095"/>
              <a:ext cx="49039" cy="25419"/>
            </a:xfrm>
            <a:custGeom>
              <a:avLst/>
              <a:gdLst/>
              <a:ahLst/>
              <a:cxnLst/>
              <a:rect l="l" t="t" r="r" b="b"/>
              <a:pathLst>
                <a:path w="872" h="452" extrusionOk="0">
                  <a:moveTo>
                    <a:pt x="111" y="0"/>
                  </a:moveTo>
                  <a:cubicBezTo>
                    <a:pt x="80" y="7"/>
                    <a:pt x="54" y="23"/>
                    <a:pt x="35" y="48"/>
                  </a:cubicBezTo>
                  <a:cubicBezTo>
                    <a:pt x="0" y="96"/>
                    <a:pt x="9" y="176"/>
                    <a:pt x="64" y="207"/>
                  </a:cubicBezTo>
                  <a:cubicBezTo>
                    <a:pt x="163" y="269"/>
                    <a:pt x="268" y="319"/>
                    <a:pt x="380" y="361"/>
                  </a:cubicBezTo>
                  <a:cubicBezTo>
                    <a:pt x="495" y="403"/>
                    <a:pt x="617" y="431"/>
                    <a:pt x="738" y="451"/>
                  </a:cubicBezTo>
                  <a:cubicBezTo>
                    <a:pt x="743" y="451"/>
                    <a:pt x="748" y="452"/>
                    <a:pt x="754" y="452"/>
                  </a:cubicBezTo>
                  <a:cubicBezTo>
                    <a:pt x="811" y="452"/>
                    <a:pt x="860" y="404"/>
                    <a:pt x="866" y="349"/>
                  </a:cubicBezTo>
                  <a:cubicBezTo>
                    <a:pt x="872" y="281"/>
                    <a:pt x="828" y="230"/>
                    <a:pt x="763" y="220"/>
                  </a:cubicBezTo>
                  <a:cubicBezTo>
                    <a:pt x="722" y="214"/>
                    <a:pt x="680" y="207"/>
                    <a:pt x="639" y="198"/>
                  </a:cubicBezTo>
                  <a:cubicBezTo>
                    <a:pt x="502" y="163"/>
                    <a:pt x="374" y="115"/>
                    <a:pt x="249" y="51"/>
                  </a:cubicBezTo>
                  <a:cubicBezTo>
                    <a:pt x="233" y="42"/>
                    <a:pt x="214" y="32"/>
                    <a:pt x="195" y="20"/>
                  </a:cubicBezTo>
                  <a:cubicBezTo>
                    <a:pt x="176" y="7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75" name="Google Shape;1875;p39"/>
            <p:cNvSpPr/>
            <p:nvPr/>
          </p:nvSpPr>
          <p:spPr>
            <a:xfrm>
              <a:off x="4181241" y="1596566"/>
              <a:ext cx="51795" cy="15184"/>
            </a:xfrm>
            <a:custGeom>
              <a:avLst/>
              <a:gdLst/>
              <a:ahLst/>
              <a:cxnLst/>
              <a:rect l="l" t="t" r="r" b="b"/>
              <a:pathLst>
                <a:path w="921" h="270" extrusionOk="0">
                  <a:moveTo>
                    <a:pt x="127" y="1"/>
                  </a:moveTo>
                  <a:cubicBezTo>
                    <a:pt x="70" y="1"/>
                    <a:pt x="16" y="39"/>
                    <a:pt x="9" y="100"/>
                  </a:cubicBezTo>
                  <a:cubicBezTo>
                    <a:pt x="0" y="160"/>
                    <a:pt x="45" y="227"/>
                    <a:pt x="108" y="231"/>
                  </a:cubicBezTo>
                  <a:cubicBezTo>
                    <a:pt x="332" y="246"/>
                    <a:pt x="559" y="259"/>
                    <a:pt x="786" y="269"/>
                  </a:cubicBezTo>
                  <a:cubicBezTo>
                    <a:pt x="818" y="269"/>
                    <a:pt x="847" y="265"/>
                    <a:pt x="872" y="246"/>
                  </a:cubicBezTo>
                  <a:cubicBezTo>
                    <a:pt x="897" y="227"/>
                    <a:pt x="913" y="198"/>
                    <a:pt x="917" y="169"/>
                  </a:cubicBezTo>
                  <a:cubicBezTo>
                    <a:pt x="920" y="138"/>
                    <a:pt x="913" y="109"/>
                    <a:pt x="894" y="83"/>
                  </a:cubicBezTo>
                  <a:cubicBezTo>
                    <a:pt x="878" y="61"/>
                    <a:pt x="847" y="39"/>
                    <a:pt x="818" y="39"/>
                  </a:cubicBezTo>
                  <a:cubicBezTo>
                    <a:pt x="591" y="29"/>
                    <a:pt x="364" y="16"/>
                    <a:pt x="141" y="4"/>
                  </a:cubicBezTo>
                  <a:cubicBezTo>
                    <a:pt x="134" y="4"/>
                    <a:pt x="13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76" name="Google Shape;1876;p39"/>
            <p:cNvSpPr/>
            <p:nvPr/>
          </p:nvSpPr>
          <p:spPr>
            <a:xfrm>
              <a:off x="4277860" y="1595667"/>
              <a:ext cx="51120" cy="14453"/>
            </a:xfrm>
            <a:custGeom>
              <a:avLst/>
              <a:gdLst/>
              <a:ahLst/>
              <a:cxnLst/>
              <a:rect l="l" t="t" r="r" b="b"/>
              <a:pathLst>
                <a:path w="909" h="257" extrusionOk="0">
                  <a:moveTo>
                    <a:pt x="771" y="1"/>
                  </a:moveTo>
                  <a:cubicBezTo>
                    <a:pt x="617" y="20"/>
                    <a:pt x="461" y="26"/>
                    <a:pt x="307" y="29"/>
                  </a:cubicBezTo>
                  <a:cubicBezTo>
                    <a:pt x="250" y="26"/>
                    <a:pt x="195" y="26"/>
                    <a:pt x="138" y="23"/>
                  </a:cubicBezTo>
                  <a:cubicBezTo>
                    <a:pt x="107" y="23"/>
                    <a:pt x="80" y="26"/>
                    <a:pt x="55" y="45"/>
                  </a:cubicBezTo>
                  <a:cubicBezTo>
                    <a:pt x="30" y="64"/>
                    <a:pt x="14" y="93"/>
                    <a:pt x="11" y="122"/>
                  </a:cubicBezTo>
                  <a:cubicBezTo>
                    <a:pt x="1" y="179"/>
                    <a:pt x="46" y="250"/>
                    <a:pt x="107" y="253"/>
                  </a:cubicBezTo>
                  <a:cubicBezTo>
                    <a:pt x="174" y="255"/>
                    <a:pt x="241" y="257"/>
                    <a:pt x="308" y="257"/>
                  </a:cubicBezTo>
                  <a:cubicBezTo>
                    <a:pt x="473" y="257"/>
                    <a:pt x="636" y="249"/>
                    <a:pt x="800" y="231"/>
                  </a:cubicBezTo>
                  <a:cubicBezTo>
                    <a:pt x="863" y="224"/>
                    <a:pt x="909" y="160"/>
                    <a:pt x="899" y="99"/>
                  </a:cubicBezTo>
                  <a:cubicBezTo>
                    <a:pt x="893" y="42"/>
                    <a:pt x="841" y="1"/>
                    <a:pt x="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77" name="Google Shape;1877;p39"/>
            <p:cNvSpPr/>
            <p:nvPr/>
          </p:nvSpPr>
          <p:spPr>
            <a:xfrm>
              <a:off x="4365030" y="1583969"/>
              <a:ext cx="45159" cy="17040"/>
            </a:xfrm>
            <a:custGeom>
              <a:avLst/>
              <a:gdLst/>
              <a:ahLst/>
              <a:cxnLst/>
              <a:rect l="l" t="t" r="r" b="b"/>
              <a:pathLst>
                <a:path w="803" h="303" extrusionOk="0">
                  <a:moveTo>
                    <a:pt x="668" y="1"/>
                  </a:moveTo>
                  <a:cubicBezTo>
                    <a:pt x="483" y="45"/>
                    <a:pt x="294" y="71"/>
                    <a:pt x="103" y="74"/>
                  </a:cubicBezTo>
                  <a:cubicBezTo>
                    <a:pt x="74" y="74"/>
                    <a:pt x="42" y="97"/>
                    <a:pt x="26" y="116"/>
                  </a:cubicBezTo>
                  <a:cubicBezTo>
                    <a:pt x="7" y="141"/>
                    <a:pt x="1" y="173"/>
                    <a:pt x="4" y="202"/>
                  </a:cubicBezTo>
                  <a:cubicBezTo>
                    <a:pt x="7" y="234"/>
                    <a:pt x="23" y="259"/>
                    <a:pt x="45" y="278"/>
                  </a:cubicBezTo>
                  <a:cubicBezTo>
                    <a:pt x="68" y="297"/>
                    <a:pt x="89" y="302"/>
                    <a:pt x="113" y="302"/>
                  </a:cubicBezTo>
                  <a:cubicBezTo>
                    <a:pt x="119" y="302"/>
                    <a:pt x="125" y="302"/>
                    <a:pt x="132" y="301"/>
                  </a:cubicBezTo>
                  <a:cubicBezTo>
                    <a:pt x="323" y="297"/>
                    <a:pt x="512" y="275"/>
                    <a:pt x="697" y="231"/>
                  </a:cubicBezTo>
                  <a:cubicBezTo>
                    <a:pt x="729" y="225"/>
                    <a:pt x="754" y="212"/>
                    <a:pt x="774" y="189"/>
                  </a:cubicBezTo>
                  <a:cubicBezTo>
                    <a:pt x="793" y="163"/>
                    <a:pt x="803" y="132"/>
                    <a:pt x="800" y="100"/>
                  </a:cubicBezTo>
                  <a:cubicBezTo>
                    <a:pt x="793" y="71"/>
                    <a:pt x="777" y="42"/>
                    <a:pt x="754" y="26"/>
                  </a:cubicBezTo>
                  <a:cubicBezTo>
                    <a:pt x="735" y="10"/>
                    <a:pt x="710" y="1"/>
                    <a:pt x="6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4464798" y="1553206"/>
              <a:ext cx="42797" cy="23395"/>
            </a:xfrm>
            <a:custGeom>
              <a:avLst/>
              <a:gdLst/>
              <a:ahLst/>
              <a:cxnLst/>
              <a:rect l="l" t="t" r="r" b="b"/>
              <a:pathLst>
                <a:path w="761" h="416" extrusionOk="0">
                  <a:moveTo>
                    <a:pt x="629" y="1"/>
                  </a:moveTo>
                  <a:cubicBezTo>
                    <a:pt x="617" y="1"/>
                    <a:pt x="601" y="5"/>
                    <a:pt x="588" y="11"/>
                  </a:cubicBezTo>
                  <a:cubicBezTo>
                    <a:pt x="422" y="78"/>
                    <a:pt x="256" y="139"/>
                    <a:pt x="83" y="193"/>
                  </a:cubicBezTo>
                  <a:cubicBezTo>
                    <a:pt x="26" y="212"/>
                    <a:pt x="0" y="289"/>
                    <a:pt x="22" y="343"/>
                  </a:cubicBezTo>
                  <a:cubicBezTo>
                    <a:pt x="32" y="372"/>
                    <a:pt x="54" y="394"/>
                    <a:pt x="83" y="407"/>
                  </a:cubicBezTo>
                  <a:cubicBezTo>
                    <a:pt x="96" y="413"/>
                    <a:pt x="110" y="415"/>
                    <a:pt x="123" y="415"/>
                  </a:cubicBezTo>
                  <a:cubicBezTo>
                    <a:pt x="139" y="415"/>
                    <a:pt x="156" y="412"/>
                    <a:pt x="173" y="407"/>
                  </a:cubicBezTo>
                  <a:cubicBezTo>
                    <a:pt x="342" y="353"/>
                    <a:pt x="508" y="292"/>
                    <a:pt x="674" y="225"/>
                  </a:cubicBezTo>
                  <a:cubicBezTo>
                    <a:pt x="735" y="200"/>
                    <a:pt x="760" y="132"/>
                    <a:pt x="738" y="75"/>
                  </a:cubicBezTo>
                  <a:cubicBezTo>
                    <a:pt x="719" y="30"/>
                    <a:pt x="677" y="1"/>
                    <a:pt x="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4560516" y="1479589"/>
              <a:ext cx="36554" cy="40997"/>
            </a:xfrm>
            <a:custGeom>
              <a:avLst/>
              <a:gdLst/>
              <a:ahLst/>
              <a:cxnLst/>
              <a:rect l="l" t="t" r="r" b="b"/>
              <a:pathLst>
                <a:path w="650" h="729" extrusionOk="0">
                  <a:moveTo>
                    <a:pt x="518" y="0"/>
                  </a:moveTo>
                  <a:cubicBezTo>
                    <a:pt x="474" y="0"/>
                    <a:pt x="429" y="25"/>
                    <a:pt x="410" y="71"/>
                  </a:cubicBezTo>
                  <a:cubicBezTo>
                    <a:pt x="391" y="112"/>
                    <a:pt x="369" y="154"/>
                    <a:pt x="346" y="195"/>
                  </a:cubicBezTo>
                  <a:cubicBezTo>
                    <a:pt x="292" y="285"/>
                    <a:pt x="225" y="367"/>
                    <a:pt x="151" y="444"/>
                  </a:cubicBezTo>
                  <a:cubicBezTo>
                    <a:pt x="123" y="470"/>
                    <a:pt x="93" y="496"/>
                    <a:pt x="65" y="521"/>
                  </a:cubicBezTo>
                  <a:cubicBezTo>
                    <a:pt x="14" y="559"/>
                    <a:pt x="1" y="630"/>
                    <a:pt x="43" y="681"/>
                  </a:cubicBezTo>
                  <a:cubicBezTo>
                    <a:pt x="64" y="712"/>
                    <a:pt x="100" y="729"/>
                    <a:pt x="136" y="729"/>
                  </a:cubicBezTo>
                  <a:cubicBezTo>
                    <a:pt x="160" y="729"/>
                    <a:pt x="183" y="722"/>
                    <a:pt x="202" y="706"/>
                  </a:cubicBezTo>
                  <a:cubicBezTo>
                    <a:pt x="292" y="633"/>
                    <a:pt x="375" y="550"/>
                    <a:pt x="445" y="457"/>
                  </a:cubicBezTo>
                  <a:cubicBezTo>
                    <a:pt x="515" y="367"/>
                    <a:pt x="576" y="265"/>
                    <a:pt x="624" y="160"/>
                  </a:cubicBezTo>
                  <a:cubicBezTo>
                    <a:pt x="649" y="106"/>
                    <a:pt x="618" y="35"/>
                    <a:pt x="564" y="10"/>
                  </a:cubicBezTo>
                  <a:cubicBezTo>
                    <a:pt x="547" y="3"/>
                    <a:pt x="531" y="0"/>
                    <a:pt x="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4551405" y="1395456"/>
              <a:ext cx="36836" cy="41841"/>
            </a:xfrm>
            <a:custGeom>
              <a:avLst/>
              <a:gdLst/>
              <a:ahLst/>
              <a:cxnLst/>
              <a:rect l="l" t="t" r="r" b="b"/>
              <a:pathLst>
                <a:path w="655" h="744" extrusionOk="0">
                  <a:moveTo>
                    <a:pt x="134" y="1"/>
                  </a:moveTo>
                  <a:cubicBezTo>
                    <a:pt x="90" y="1"/>
                    <a:pt x="45" y="30"/>
                    <a:pt x="25" y="71"/>
                  </a:cubicBezTo>
                  <a:cubicBezTo>
                    <a:pt x="0" y="132"/>
                    <a:pt x="28" y="196"/>
                    <a:pt x="86" y="225"/>
                  </a:cubicBezTo>
                  <a:cubicBezTo>
                    <a:pt x="102" y="231"/>
                    <a:pt x="118" y="241"/>
                    <a:pt x="134" y="250"/>
                  </a:cubicBezTo>
                  <a:cubicBezTo>
                    <a:pt x="182" y="279"/>
                    <a:pt x="224" y="311"/>
                    <a:pt x="262" y="349"/>
                  </a:cubicBezTo>
                  <a:cubicBezTo>
                    <a:pt x="297" y="387"/>
                    <a:pt x="326" y="426"/>
                    <a:pt x="351" y="467"/>
                  </a:cubicBezTo>
                  <a:cubicBezTo>
                    <a:pt x="380" y="518"/>
                    <a:pt x="400" y="570"/>
                    <a:pt x="416" y="624"/>
                  </a:cubicBezTo>
                  <a:cubicBezTo>
                    <a:pt x="419" y="630"/>
                    <a:pt x="419" y="636"/>
                    <a:pt x="419" y="643"/>
                  </a:cubicBezTo>
                  <a:cubicBezTo>
                    <a:pt x="428" y="675"/>
                    <a:pt x="438" y="701"/>
                    <a:pt x="463" y="720"/>
                  </a:cubicBezTo>
                  <a:cubicBezTo>
                    <a:pt x="485" y="736"/>
                    <a:pt x="508" y="743"/>
                    <a:pt x="535" y="743"/>
                  </a:cubicBezTo>
                  <a:cubicBezTo>
                    <a:pt x="540" y="743"/>
                    <a:pt x="545" y="743"/>
                    <a:pt x="550" y="742"/>
                  </a:cubicBezTo>
                  <a:cubicBezTo>
                    <a:pt x="578" y="739"/>
                    <a:pt x="607" y="723"/>
                    <a:pt x="627" y="701"/>
                  </a:cubicBezTo>
                  <a:cubicBezTo>
                    <a:pt x="642" y="678"/>
                    <a:pt x="655" y="643"/>
                    <a:pt x="649" y="614"/>
                  </a:cubicBezTo>
                  <a:cubicBezTo>
                    <a:pt x="633" y="548"/>
                    <a:pt x="617" y="486"/>
                    <a:pt x="588" y="426"/>
                  </a:cubicBezTo>
                  <a:cubicBezTo>
                    <a:pt x="562" y="368"/>
                    <a:pt x="531" y="311"/>
                    <a:pt x="492" y="263"/>
                  </a:cubicBezTo>
                  <a:cubicBezTo>
                    <a:pt x="409" y="154"/>
                    <a:pt x="297" y="71"/>
                    <a:pt x="179" y="11"/>
                  </a:cubicBezTo>
                  <a:cubicBezTo>
                    <a:pt x="163" y="4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4471040" y="1383252"/>
              <a:ext cx="39254" cy="16365"/>
            </a:xfrm>
            <a:custGeom>
              <a:avLst/>
              <a:gdLst/>
              <a:ahLst/>
              <a:cxnLst/>
              <a:rect l="l" t="t" r="r" b="b"/>
              <a:pathLst>
                <a:path w="698" h="291" extrusionOk="0">
                  <a:moveTo>
                    <a:pt x="189" y="1"/>
                  </a:moveTo>
                  <a:cubicBezTo>
                    <a:pt x="161" y="1"/>
                    <a:pt x="135" y="1"/>
                    <a:pt x="106" y="4"/>
                  </a:cubicBezTo>
                  <a:cubicBezTo>
                    <a:pt x="46" y="4"/>
                    <a:pt x="0" y="74"/>
                    <a:pt x="7" y="132"/>
                  </a:cubicBezTo>
                  <a:cubicBezTo>
                    <a:pt x="10" y="160"/>
                    <a:pt x="27" y="189"/>
                    <a:pt x="52" y="209"/>
                  </a:cubicBezTo>
                  <a:cubicBezTo>
                    <a:pt x="73" y="225"/>
                    <a:pt x="97" y="232"/>
                    <a:pt x="123" y="232"/>
                  </a:cubicBezTo>
                  <a:cubicBezTo>
                    <a:pt x="128" y="232"/>
                    <a:pt x="133" y="231"/>
                    <a:pt x="138" y="231"/>
                  </a:cubicBezTo>
                  <a:lnTo>
                    <a:pt x="196" y="231"/>
                  </a:lnTo>
                  <a:cubicBezTo>
                    <a:pt x="301" y="234"/>
                    <a:pt x="403" y="247"/>
                    <a:pt x="503" y="272"/>
                  </a:cubicBezTo>
                  <a:cubicBezTo>
                    <a:pt x="512" y="275"/>
                    <a:pt x="522" y="278"/>
                    <a:pt x="531" y="281"/>
                  </a:cubicBezTo>
                  <a:cubicBezTo>
                    <a:pt x="548" y="287"/>
                    <a:pt x="564" y="290"/>
                    <a:pt x="580" y="290"/>
                  </a:cubicBezTo>
                  <a:cubicBezTo>
                    <a:pt x="594" y="290"/>
                    <a:pt x="607" y="288"/>
                    <a:pt x="621" y="281"/>
                  </a:cubicBezTo>
                  <a:cubicBezTo>
                    <a:pt x="649" y="272"/>
                    <a:pt x="671" y="250"/>
                    <a:pt x="684" y="221"/>
                  </a:cubicBezTo>
                  <a:cubicBezTo>
                    <a:pt x="694" y="192"/>
                    <a:pt x="698" y="160"/>
                    <a:pt x="684" y="132"/>
                  </a:cubicBezTo>
                  <a:cubicBezTo>
                    <a:pt x="675" y="106"/>
                    <a:pt x="649" y="77"/>
                    <a:pt x="624" y="71"/>
                  </a:cubicBezTo>
                  <a:cubicBezTo>
                    <a:pt x="544" y="45"/>
                    <a:pt x="461" y="26"/>
                    <a:pt x="378" y="13"/>
                  </a:cubicBezTo>
                  <a:cubicBezTo>
                    <a:pt x="317" y="4"/>
                    <a:pt x="254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4403328" y="1405354"/>
              <a:ext cx="33967" cy="27838"/>
            </a:xfrm>
            <a:custGeom>
              <a:avLst/>
              <a:gdLst/>
              <a:ahLst/>
              <a:cxnLst/>
              <a:rect l="l" t="t" r="r" b="b"/>
              <a:pathLst>
                <a:path w="604" h="495" extrusionOk="0">
                  <a:moveTo>
                    <a:pt x="473" y="0"/>
                  </a:moveTo>
                  <a:cubicBezTo>
                    <a:pt x="461" y="0"/>
                    <a:pt x="444" y="3"/>
                    <a:pt x="431" y="10"/>
                  </a:cubicBezTo>
                  <a:cubicBezTo>
                    <a:pt x="278" y="77"/>
                    <a:pt x="144" y="180"/>
                    <a:pt x="42" y="307"/>
                  </a:cubicBezTo>
                  <a:cubicBezTo>
                    <a:pt x="0" y="359"/>
                    <a:pt x="10" y="432"/>
                    <a:pt x="61" y="470"/>
                  </a:cubicBezTo>
                  <a:cubicBezTo>
                    <a:pt x="81" y="486"/>
                    <a:pt x="105" y="494"/>
                    <a:pt x="130" y="494"/>
                  </a:cubicBezTo>
                  <a:cubicBezTo>
                    <a:pt x="164" y="494"/>
                    <a:pt x="199" y="479"/>
                    <a:pt x="224" y="451"/>
                  </a:cubicBezTo>
                  <a:cubicBezTo>
                    <a:pt x="243" y="425"/>
                    <a:pt x="265" y="400"/>
                    <a:pt x="288" y="378"/>
                  </a:cubicBezTo>
                  <a:cubicBezTo>
                    <a:pt x="333" y="336"/>
                    <a:pt x="380" y="298"/>
                    <a:pt x="435" y="266"/>
                  </a:cubicBezTo>
                  <a:cubicBezTo>
                    <a:pt x="461" y="250"/>
                    <a:pt x="489" y="237"/>
                    <a:pt x="518" y="224"/>
                  </a:cubicBezTo>
                  <a:cubicBezTo>
                    <a:pt x="576" y="199"/>
                    <a:pt x="604" y="132"/>
                    <a:pt x="582" y="74"/>
                  </a:cubicBezTo>
                  <a:cubicBezTo>
                    <a:pt x="563" y="30"/>
                    <a:pt x="518" y="0"/>
                    <a:pt x="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4348664" y="1467723"/>
              <a:ext cx="25588" cy="29525"/>
            </a:xfrm>
            <a:custGeom>
              <a:avLst/>
              <a:gdLst/>
              <a:ahLst/>
              <a:cxnLst/>
              <a:rect l="l" t="t" r="r" b="b"/>
              <a:pathLst>
                <a:path w="455" h="525" extrusionOk="0">
                  <a:moveTo>
                    <a:pt x="324" y="0"/>
                  </a:moveTo>
                  <a:cubicBezTo>
                    <a:pt x="298" y="0"/>
                    <a:pt x="275" y="6"/>
                    <a:pt x="253" y="22"/>
                  </a:cubicBezTo>
                  <a:cubicBezTo>
                    <a:pt x="141" y="112"/>
                    <a:pt x="55" y="227"/>
                    <a:pt x="17" y="365"/>
                  </a:cubicBezTo>
                  <a:cubicBezTo>
                    <a:pt x="7" y="394"/>
                    <a:pt x="1" y="422"/>
                    <a:pt x="14" y="454"/>
                  </a:cubicBezTo>
                  <a:cubicBezTo>
                    <a:pt x="26" y="480"/>
                    <a:pt x="48" y="502"/>
                    <a:pt x="78" y="515"/>
                  </a:cubicBezTo>
                  <a:cubicBezTo>
                    <a:pt x="90" y="521"/>
                    <a:pt x="105" y="525"/>
                    <a:pt x="121" y="525"/>
                  </a:cubicBezTo>
                  <a:cubicBezTo>
                    <a:pt x="137" y="525"/>
                    <a:pt x="153" y="521"/>
                    <a:pt x="167" y="515"/>
                  </a:cubicBezTo>
                  <a:cubicBezTo>
                    <a:pt x="190" y="505"/>
                    <a:pt x="218" y="483"/>
                    <a:pt x="228" y="454"/>
                  </a:cubicBezTo>
                  <a:cubicBezTo>
                    <a:pt x="240" y="413"/>
                    <a:pt x="256" y="374"/>
                    <a:pt x="278" y="336"/>
                  </a:cubicBezTo>
                  <a:cubicBezTo>
                    <a:pt x="298" y="304"/>
                    <a:pt x="321" y="275"/>
                    <a:pt x="346" y="246"/>
                  </a:cubicBezTo>
                  <a:cubicBezTo>
                    <a:pt x="362" y="233"/>
                    <a:pt x="378" y="221"/>
                    <a:pt x="394" y="208"/>
                  </a:cubicBezTo>
                  <a:cubicBezTo>
                    <a:pt x="445" y="170"/>
                    <a:pt x="455" y="96"/>
                    <a:pt x="417" y="45"/>
                  </a:cubicBezTo>
                  <a:cubicBezTo>
                    <a:pt x="394" y="16"/>
                    <a:pt x="359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4330555" y="1531161"/>
              <a:ext cx="19065" cy="31887"/>
            </a:xfrm>
            <a:custGeom>
              <a:avLst/>
              <a:gdLst/>
              <a:ahLst/>
              <a:cxnLst/>
              <a:rect l="l" t="t" r="r" b="b"/>
              <a:pathLst>
                <a:path w="339" h="567" extrusionOk="0">
                  <a:moveTo>
                    <a:pt x="205" y="0"/>
                  </a:moveTo>
                  <a:cubicBezTo>
                    <a:pt x="156" y="0"/>
                    <a:pt x="112" y="36"/>
                    <a:pt x="96" y="83"/>
                  </a:cubicBezTo>
                  <a:cubicBezTo>
                    <a:pt x="58" y="195"/>
                    <a:pt x="25" y="307"/>
                    <a:pt x="3" y="419"/>
                  </a:cubicBezTo>
                  <a:cubicBezTo>
                    <a:pt x="0" y="450"/>
                    <a:pt x="0" y="480"/>
                    <a:pt x="16" y="508"/>
                  </a:cubicBezTo>
                  <a:cubicBezTo>
                    <a:pt x="32" y="534"/>
                    <a:pt x="58" y="553"/>
                    <a:pt x="87" y="562"/>
                  </a:cubicBezTo>
                  <a:cubicBezTo>
                    <a:pt x="96" y="565"/>
                    <a:pt x="106" y="566"/>
                    <a:pt x="115" y="566"/>
                  </a:cubicBezTo>
                  <a:cubicBezTo>
                    <a:pt x="165" y="566"/>
                    <a:pt x="216" y="533"/>
                    <a:pt x="227" y="480"/>
                  </a:cubicBezTo>
                  <a:cubicBezTo>
                    <a:pt x="249" y="368"/>
                    <a:pt x="281" y="256"/>
                    <a:pt x="317" y="148"/>
                  </a:cubicBezTo>
                  <a:cubicBezTo>
                    <a:pt x="339" y="86"/>
                    <a:pt x="294" y="19"/>
                    <a:pt x="236" y="3"/>
                  </a:cubicBezTo>
                  <a:cubicBezTo>
                    <a:pt x="227" y="0"/>
                    <a:pt x="217" y="0"/>
                    <a:pt x="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85" name="Google Shape;1885;p39"/>
            <p:cNvSpPr/>
            <p:nvPr/>
          </p:nvSpPr>
          <p:spPr>
            <a:xfrm>
              <a:off x="4346527" y="1622774"/>
              <a:ext cx="29693" cy="43921"/>
            </a:xfrm>
            <a:custGeom>
              <a:avLst/>
              <a:gdLst/>
              <a:ahLst/>
              <a:cxnLst/>
              <a:rect l="l" t="t" r="r" b="b"/>
              <a:pathLst>
                <a:path w="528" h="781" extrusionOk="0">
                  <a:moveTo>
                    <a:pt x="129" y="1"/>
                  </a:moveTo>
                  <a:cubicBezTo>
                    <a:pt x="116" y="1"/>
                    <a:pt x="106" y="1"/>
                    <a:pt x="96" y="4"/>
                  </a:cubicBezTo>
                  <a:cubicBezTo>
                    <a:pt x="36" y="20"/>
                    <a:pt x="1" y="84"/>
                    <a:pt x="17" y="144"/>
                  </a:cubicBezTo>
                  <a:cubicBezTo>
                    <a:pt x="48" y="256"/>
                    <a:pt x="90" y="362"/>
                    <a:pt x="141" y="464"/>
                  </a:cubicBezTo>
                  <a:cubicBezTo>
                    <a:pt x="192" y="566"/>
                    <a:pt x="259" y="659"/>
                    <a:pt x="330" y="749"/>
                  </a:cubicBezTo>
                  <a:cubicBezTo>
                    <a:pt x="349" y="771"/>
                    <a:pt x="384" y="781"/>
                    <a:pt x="412" y="781"/>
                  </a:cubicBezTo>
                  <a:cubicBezTo>
                    <a:pt x="441" y="781"/>
                    <a:pt x="474" y="768"/>
                    <a:pt x="493" y="749"/>
                  </a:cubicBezTo>
                  <a:cubicBezTo>
                    <a:pt x="515" y="726"/>
                    <a:pt x="527" y="697"/>
                    <a:pt x="527" y="666"/>
                  </a:cubicBezTo>
                  <a:cubicBezTo>
                    <a:pt x="527" y="634"/>
                    <a:pt x="515" y="608"/>
                    <a:pt x="493" y="582"/>
                  </a:cubicBezTo>
                  <a:cubicBezTo>
                    <a:pt x="489" y="579"/>
                    <a:pt x="483" y="573"/>
                    <a:pt x="480" y="566"/>
                  </a:cubicBezTo>
                  <a:cubicBezTo>
                    <a:pt x="406" y="470"/>
                    <a:pt x="346" y="368"/>
                    <a:pt x="297" y="259"/>
                  </a:cubicBezTo>
                  <a:cubicBezTo>
                    <a:pt x="275" y="202"/>
                    <a:pt x="256" y="144"/>
                    <a:pt x="240" y="84"/>
                  </a:cubicBezTo>
                  <a:cubicBezTo>
                    <a:pt x="224" y="33"/>
                    <a:pt x="176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86" name="Google Shape;1886;p39"/>
            <p:cNvSpPr/>
            <p:nvPr/>
          </p:nvSpPr>
          <p:spPr>
            <a:xfrm>
              <a:off x="4401191" y="1687673"/>
              <a:ext cx="35936" cy="25982"/>
            </a:xfrm>
            <a:custGeom>
              <a:avLst/>
              <a:gdLst/>
              <a:ahLst/>
              <a:cxnLst/>
              <a:rect l="l" t="t" r="r" b="b"/>
              <a:pathLst>
                <a:path w="639" h="462" extrusionOk="0">
                  <a:moveTo>
                    <a:pt x="134" y="0"/>
                  </a:moveTo>
                  <a:cubicBezTo>
                    <a:pt x="92" y="0"/>
                    <a:pt x="51" y="22"/>
                    <a:pt x="32" y="58"/>
                  </a:cubicBezTo>
                  <a:cubicBezTo>
                    <a:pt x="0" y="115"/>
                    <a:pt x="22" y="183"/>
                    <a:pt x="73" y="217"/>
                  </a:cubicBezTo>
                  <a:cubicBezTo>
                    <a:pt x="195" y="298"/>
                    <a:pt x="322" y="374"/>
                    <a:pt x="450" y="447"/>
                  </a:cubicBezTo>
                  <a:cubicBezTo>
                    <a:pt x="468" y="457"/>
                    <a:pt x="488" y="462"/>
                    <a:pt x="507" y="462"/>
                  </a:cubicBezTo>
                  <a:cubicBezTo>
                    <a:pt x="547" y="462"/>
                    <a:pt x="586" y="442"/>
                    <a:pt x="607" y="403"/>
                  </a:cubicBezTo>
                  <a:cubicBezTo>
                    <a:pt x="639" y="348"/>
                    <a:pt x="620" y="279"/>
                    <a:pt x="565" y="246"/>
                  </a:cubicBezTo>
                  <a:cubicBezTo>
                    <a:pt x="437" y="176"/>
                    <a:pt x="313" y="99"/>
                    <a:pt x="188" y="16"/>
                  </a:cubicBezTo>
                  <a:cubicBezTo>
                    <a:pt x="173" y="6"/>
                    <a:pt x="15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87" name="Google Shape;1887;p39"/>
            <p:cNvSpPr/>
            <p:nvPr/>
          </p:nvSpPr>
          <p:spPr>
            <a:xfrm>
              <a:off x="4496404" y="1725241"/>
              <a:ext cx="38523" cy="21651"/>
            </a:xfrm>
            <a:custGeom>
              <a:avLst/>
              <a:gdLst/>
              <a:ahLst/>
              <a:cxnLst/>
              <a:rect l="l" t="t" r="r" b="b"/>
              <a:pathLst>
                <a:path w="685" h="385" extrusionOk="0">
                  <a:moveTo>
                    <a:pt x="247" y="45"/>
                  </a:moveTo>
                  <a:lnTo>
                    <a:pt x="247" y="45"/>
                  </a:lnTo>
                  <a:cubicBezTo>
                    <a:pt x="248" y="46"/>
                    <a:pt x="250" y="47"/>
                    <a:pt x="253" y="48"/>
                  </a:cubicBezTo>
                  <a:lnTo>
                    <a:pt x="253" y="48"/>
                  </a:lnTo>
                  <a:cubicBezTo>
                    <a:pt x="250" y="46"/>
                    <a:pt x="249" y="45"/>
                    <a:pt x="247" y="45"/>
                  </a:cubicBezTo>
                  <a:close/>
                  <a:moveTo>
                    <a:pt x="115" y="0"/>
                  </a:moveTo>
                  <a:cubicBezTo>
                    <a:pt x="109" y="0"/>
                    <a:pt x="99" y="0"/>
                    <a:pt x="86" y="3"/>
                  </a:cubicBezTo>
                  <a:cubicBezTo>
                    <a:pt x="58" y="13"/>
                    <a:pt x="36" y="32"/>
                    <a:pt x="20" y="58"/>
                  </a:cubicBezTo>
                  <a:cubicBezTo>
                    <a:pt x="3" y="83"/>
                    <a:pt x="0" y="115"/>
                    <a:pt x="7" y="147"/>
                  </a:cubicBezTo>
                  <a:cubicBezTo>
                    <a:pt x="16" y="173"/>
                    <a:pt x="36" y="205"/>
                    <a:pt x="61" y="214"/>
                  </a:cubicBezTo>
                  <a:cubicBezTo>
                    <a:pt x="211" y="282"/>
                    <a:pt x="368" y="339"/>
                    <a:pt x="527" y="381"/>
                  </a:cubicBezTo>
                  <a:cubicBezTo>
                    <a:pt x="537" y="383"/>
                    <a:pt x="546" y="384"/>
                    <a:pt x="556" y="384"/>
                  </a:cubicBezTo>
                  <a:cubicBezTo>
                    <a:pt x="607" y="384"/>
                    <a:pt x="655" y="349"/>
                    <a:pt x="668" y="297"/>
                  </a:cubicBezTo>
                  <a:cubicBezTo>
                    <a:pt x="684" y="236"/>
                    <a:pt x="646" y="173"/>
                    <a:pt x="585" y="157"/>
                  </a:cubicBezTo>
                  <a:cubicBezTo>
                    <a:pt x="477" y="128"/>
                    <a:pt x="368" y="93"/>
                    <a:pt x="263" y="52"/>
                  </a:cubicBezTo>
                  <a:lnTo>
                    <a:pt x="263" y="52"/>
                  </a:lnTo>
                  <a:cubicBezTo>
                    <a:pt x="269" y="55"/>
                    <a:pt x="272" y="55"/>
                    <a:pt x="275" y="58"/>
                  </a:cubicBezTo>
                  <a:cubicBezTo>
                    <a:pt x="269" y="55"/>
                    <a:pt x="266" y="55"/>
                    <a:pt x="263" y="52"/>
                  </a:cubicBezTo>
                  <a:lnTo>
                    <a:pt x="263" y="52"/>
                  </a:lnTo>
                  <a:cubicBezTo>
                    <a:pt x="263" y="52"/>
                    <a:pt x="263" y="52"/>
                    <a:pt x="263" y="52"/>
                  </a:cubicBezTo>
                  <a:cubicBezTo>
                    <a:pt x="259" y="50"/>
                    <a:pt x="256" y="49"/>
                    <a:pt x="253" y="48"/>
                  </a:cubicBezTo>
                  <a:lnTo>
                    <a:pt x="253" y="48"/>
                  </a:lnTo>
                  <a:cubicBezTo>
                    <a:pt x="255" y="49"/>
                    <a:pt x="257" y="50"/>
                    <a:pt x="259" y="52"/>
                  </a:cubicBezTo>
                  <a:cubicBezTo>
                    <a:pt x="230" y="39"/>
                    <a:pt x="205" y="25"/>
                    <a:pt x="176" y="16"/>
                  </a:cubicBezTo>
                  <a:cubicBezTo>
                    <a:pt x="157" y="6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88" name="Google Shape;1888;p39"/>
            <p:cNvSpPr/>
            <p:nvPr/>
          </p:nvSpPr>
          <p:spPr>
            <a:xfrm>
              <a:off x="4586048" y="1749649"/>
              <a:ext cx="42122" cy="14734"/>
            </a:xfrm>
            <a:custGeom>
              <a:avLst/>
              <a:gdLst/>
              <a:ahLst/>
              <a:cxnLst/>
              <a:rect l="l" t="t" r="r" b="b"/>
              <a:pathLst>
                <a:path w="749" h="262" extrusionOk="0">
                  <a:moveTo>
                    <a:pt x="122" y="1"/>
                  </a:moveTo>
                  <a:cubicBezTo>
                    <a:pt x="68" y="1"/>
                    <a:pt x="17" y="45"/>
                    <a:pt x="11" y="103"/>
                  </a:cubicBezTo>
                  <a:cubicBezTo>
                    <a:pt x="1" y="164"/>
                    <a:pt x="49" y="221"/>
                    <a:pt x="110" y="231"/>
                  </a:cubicBezTo>
                  <a:cubicBezTo>
                    <a:pt x="250" y="251"/>
                    <a:pt x="391" y="261"/>
                    <a:pt x="533" y="261"/>
                  </a:cubicBezTo>
                  <a:cubicBezTo>
                    <a:pt x="568" y="261"/>
                    <a:pt x="604" y="261"/>
                    <a:pt x="639" y="259"/>
                  </a:cubicBezTo>
                  <a:cubicBezTo>
                    <a:pt x="704" y="256"/>
                    <a:pt x="748" y="186"/>
                    <a:pt x="739" y="128"/>
                  </a:cubicBezTo>
                  <a:cubicBezTo>
                    <a:pt x="735" y="97"/>
                    <a:pt x="720" y="71"/>
                    <a:pt x="694" y="52"/>
                  </a:cubicBezTo>
                  <a:cubicBezTo>
                    <a:pt x="669" y="32"/>
                    <a:pt x="643" y="29"/>
                    <a:pt x="611" y="29"/>
                  </a:cubicBezTo>
                  <a:cubicBezTo>
                    <a:pt x="579" y="29"/>
                    <a:pt x="544" y="29"/>
                    <a:pt x="512" y="32"/>
                  </a:cubicBezTo>
                  <a:cubicBezTo>
                    <a:pt x="387" y="29"/>
                    <a:pt x="263" y="20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89" name="Google Shape;1889;p39"/>
            <p:cNvSpPr/>
            <p:nvPr/>
          </p:nvSpPr>
          <p:spPr>
            <a:xfrm>
              <a:off x="4673050" y="1734183"/>
              <a:ext cx="40997" cy="18896"/>
            </a:xfrm>
            <a:custGeom>
              <a:avLst/>
              <a:gdLst/>
              <a:ahLst/>
              <a:cxnLst/>
              <a:rect l="l" t="t" r="r" b="b"/>
              <a:pathLst>
                <a:path w="729" h="336" extrusionOk="0">
                  <a:moveTo>
                    <a:pt x="611" y="1"/>
                  </a:moveTo>
                  <a:cubicBezTo>
                    <a:pt x="604" y="1"/>
                    <a:pt x="598" y="4"/>
                    <a:pt x="595" y="4"/>
                  </a:cubicBezTo>
                  <a:cubicBezTo>
                    <a:pt x="431" y="42"/>
                    <a:pt x="269" y="74"/>
                    <a:pt x="105" y="107"/>
                  </a:cubicBezTo>
                  <a:cubicBezTo>
                    <a:pt x="45" y="116"/>
                    <a:pt x="0" y="170"/>
                    <a:pt x="7" y="234"/>
                  </a:cubicBezTo>
                  <a:cubicBezTo>
                    <a:pt x="16" y="289"/>
                    <a:pt x="63" y="335"/>
                    <a:pt x="118" y="335"/>
                  </a:cubicBezTo>
                  <a:cubicBezTo>
                    <a:pt x="125" y="335"/>
                    <a:pt x="131" y="335"/>
                    <a:pt x="138" y="334"/>
                  </a:cubicBezTo>
                  <a:cubicBezTo>
                    <a:pt x="300" y="304"/>
                    <a:pt x="464" y="269"/>
                    <a:pt x="623" y="234"/>
                  </a:cubicBezTo>
                  <a:cubicBezTo>
                    <a:pt x="655" y="225"/>
                    <a:pt x="681" y="215"/>
                    <a:pt x="700" y="186"/>
                  </a:cubicBezTo>
                  <a:cubicBezTo>
                    <a:pt x="719" y="164"/>
                    <a:pt x="729" y="132"/>
                    <a:pt x="722" y="103"/>
                  </a:cubicBezTo>
                  <a:cubicBezTo>
                    <a:pt x="719" y="74"/>
                    <a:pt x="703" y="46"/>
                    <a:pt x="678" y="27"/>
                  </a:cubicBezTo>
                  <a:cubicBezTo>
                    <a:pt x="661" y="14"/>
                    <a:pt x="633" y="1"/>
                    <a:pt x="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90" name="Google Shape;1890;p39"/>
            <p:cNvSpPr/>
            <p:nvPr/>
          </p:nvSpPr>
          <p:spPr>
            <a:xfrm>
              <a:off x="4761064" y="1703814"/>
              <a:ext cx="43022" cy="24351"/>
            </a:xfrm>
            <a:custGeom>
              <a:avLst/>
              <a:gdLst/>
              <a:ahLst/>
              <a:cxnLst/>
              <a:rect l="l" t="t" r="r" b="b"/>
              <a:pathLst>
                <a:path w="765" h="433" extrusionOk="0">
                  <a:moveTo>
                    <a:pt x="630" y="1"/>
                  </a:moveTo>
                  <a:cubicBezTo>
                    <a:pt x="618" y="1"/>
                    <a:pt x="602" y="1"/>
                    <a:pt x="589" y="7"/>
                  </a:cubicBezTo>
                  <a:cubicBezTo>
                    <a:pt x="422" y="81"/>
                    <a:pt x="254" y="148"/>
                    <a:pt x="84" y="212"/>
                  </a:cubicBezTo>
                  <a:cubicBezTo>
                    <a:pt x="27" y="234"/>
                    <a:pt x="1" y="308"/>
                    <a:pt x="24" y="362"/>
                  </a:cubicBezTo>
                  <a:cubicBezTo>
                    <a:pt x="43" y="408"/>
                    <a:pt x="87" y="432"/>
                    <a:pt x="134" y="432"/>
                  </a:cubicBezTo>
                  <a:cubicBezTo>
                    <a:pt x="148" y="432"/>
                    <a:pt x="163" y="430"/>
                    <a:pt x="177" y="426"/>
                  </a:cubicBezTo>
                  <a:cubicBezTo>
                    <a:pt x="343" y="359"/>
                    <a:pt x="512" y="291"/>
                    <a:pt x="678" y="222"/>
                  </a:cubicBezTo>
                  <a:cubicBezTo>
                    <a:pt x="736" y="196"/>
                    <a:pt x="764" y="129"/>
                    <a:pt x="739" y="71"/>
                  </a:cubicBezTo>
                  <a:cubicBezTo>
                    <a:pt x="720" y="26"/>
                    <a:pt x="678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91" name="Google Shape;1891;p39"/>
            <p:cNvSpPr/>
            <p:nvPr/>
          </p:nvSpPr>
          <p:spPr>
            <a:xfrm>
              <a:off x="4848065" y="1657642"/>
              <a:ext cx="41335" cy="28344"/>
            </a:xfrm>
            <a:custGeom>
              <a:avLst/>
              <a:gdLst/>
              <a:ahLst/>
              <a:cxnLst/>
              <a:rect l="l" t="t" r="r" b="b"/>
              <a:pathLst>
                <a:path w="735" h="504" extrusionOk="0">
                  <a:moveTo>
                    <a:pt x="617" y="1"/>
                  </a:moveTo>
                  <a:cubicBezTo>
                    <a:pt x="589" y="1"/>
                    <a:pt x="566" y="10"/>
                    <a:pt x="543" y="27"/>
                  </a:cubicBezTo>
                  <a:cubicBezTo>
                    <a:pt x="496" y="55"/>
                    <a:pt x="451" y="84"/>
                    <a:pt x="403" y="112"/>
                  </a:cubicBezTo>
                  <a:cubicBezTo>
                    <a:pt x="301" y="173"/>
                    <a:pt x="195" y="228"/>
                    <a:pt x="87" y="282"/>
                  </a:cubicBezTo>
                  <a:cubicBezTo>
                    <a:pt x="29" y="307"/>
                    <a:pt x="0" y="372"/>
                    <a:pt x="26" y="432"/>
                  </a:cubicBezTo>
                  <a:cubicBezTo>
                    <a:pt x="43" y="475"/>
                    <a:pt x="86" y="503"/>
                    <a:pt x="130" y="503"/>
                  </a:cubicBezTo>
                  <a:cubicBezTo>
                    <a:pt x="146" y="503"/>
                    <a:pt x="161" y="500"/>
                    <a:pt x="176" y="493"/>
                  </a:cubicBezTo>
                  <a:cubicBezTo>
                    <a:pt x="352" y="410"/>
                    <a:pt x="521" y="314"/>
                    <a:pt x="687" y="208"/>
                  </a:cubicBezTo>
                  <a:cubicBezTo>
                    <a:pt x="710" y="192"/>
                    <a:pt x="726" y="161"/>
                    <a:pt x="729" y="132"/>
                  </a:cubicBezTo>
                  <a:cubicBezTo>
                    <a:pt x="735" y="99"/>
                    <a:pt x="726" y="71"/>
                    <a:pt x="707" y="46"/>
                  </a:cubicBezTo>
                  <a:cubicBezTo>
                    <a:pt x="687" y="23"/>
                    <a:pt x="658" y="7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92" name="Google Shape;1892;p39"/>
            <p:cNvSpPr/>
            <p:nvPr/>
          </p:nvSpPr>
          <p:spPr>
            <a:xfrm>
              <a:off x="4923200" y="1613607"/>
              <a:ext cx="33068" cy="27444"/>
            </a:xfrm>
            <a:custGeom>
              <a:avLst/>
              <a:gdLst/>
              <a:ahLst/>
              <a:cxnLst/>
              <a:rect l="l" t="t" r="r" b="b"/>
              <a:pathLst>
                <a:path w="588" h="488" extrusionOk="0">
                  <a:moveTo>
                    <a:pt x="453" y="1"/>
                  </a:moveTo>
                  <a:cubicBezTo>
                    <a:pt x="428" y="1"/>
                    <a:pt x="406" y="11"/>
                    <a:pt x="387" y="27"/>
                  </a:cubicBezTo>
                  <a:cubicBezTo>
                    <a:pt x="278" y="119"/>
                    <a:pt x="166" y="205"/>
                    <a:pt x="45" y="279"/>
                  </a:cubicBezTo>
                  <a:cubicBezTo>
                    <a:pt x="22" y="295"/>
                    <a:pt x="6" y="330"/>
                    <a:pt x="3" y="356"/>
                  </a:cubicBezTo>
                  <a:cubicBezTo>
                    <a:pt x="0" y="388"/>
                    <a:pt x="6" y="419"/>
                    <a:pt x="25" y="441"/>
                  </a:cubicBezTo>
                  <a:cubicBezTo>
                    <a:pt x="45" y="468"/>
                    <a:pt x="74" y="484"/>
                    <a:pt x="102" y="487"/>
                  </a:cubicBezTo>
                  <a:cubicBezTo>
                    <a:pt x="106" y="487"/>
                    <a:pt x="110" y="487"/>
                    <a:pt x="114" y="487"/>
                  </a:cubicBezTo>
                  <a:cubicBezTo>
                    <a:pt x="141" y="487"/>
                    <a:pt x="166" y="478"/>
                    <a:pt x="189" y="461"/>
                  </a:cubicBezTo>
                  <a:cubicBezTo>
                    <a:pt x="310" y="384"/>
                    <a:pt x="422" y="301"/>
                    <a:pt x="527" y="208"/>
                  </a:cubicBezTo>
                  <a:cubicBezTo>
                    <a:pt x="575" y="167"/>
                    <a:pt x="588" y="96"/>
                    <a:pt x="546" y="46"/>
                  </a:cubicBezTo>
                  <a:cubicBezTo>
                    <a:pt x="524" y="17"/>
                    <a:pt x="489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93" name="Google Shape;1893;p39"/>
            <p:cNvSpPr/>
            <p:nvPr/>
          </p:nvSpPr>
          <p:spPr>
            <a:xfrm>
              <a:off x="4983151" y="1562429"/>
              <a:ext cx="34249" cy="29806"/>
            </a:xfrm>
            <a:custGeom>
              <a:avLst/>
              <a:gdLst/>
              <a:ahLst/>
              <a:cxnLst/>
              <a:rect l="l" t="t" r="r" b="b"/>
              <a:pathLst>
                <a:path w="609" h="530" extrusionOk="0">
                  <a:moveTo>
                    <a:pt x="490" y="0"/>
                  </a:moveTo>
                  <a:cubicBezTo>
                    <a:pt x="465" y="0"/>
                    <a:pt x="436" y="6"/>
                    <a:pt x="420" y="23"/>
                  </a:cubicBezTo>
                  <a:cubicBezTo>
                    <a:pt x="305" y="131"/>
                    <a:pt x="186" y="233"/>
                    <a:pt x="58" y="326"/>
                  </a:cubicBezTo>
                  <a:cubicBezTo>
                    <a:pt x="8" y="361"/>
                    <a:pt x="1" y="438"/>
                    <a:pt x="39" y="486"/>
                  </a:cubicBezTo>
                  <a:cubicBezTo>
                    <a:pt x="63" y="515"/>
                    <a:pt x="96" y="530"/>
                    <a:pt x="130" y="530"/>
                  </a:cubicBezTo>
                  <a:cubicBezTo>
                    <a:pt x="155" y="530"/>
                    <a:pt x="181" y="521"/>
                    <a:pt x="203" y="505"/>
                  </a:cubicBezTo>
                  <a:cubicBezTo>
                    <a:pt x="327" y="412"/>
                    <a:pt x="449" y="313"/>
                    <a:pt x="561" y="205"/>
                  </a:cubicBezTo>
                  <a:cubicBezTo>
                    <a:pt x="586" y="186"/>
                    <a:pt x="602" y="163"/>
                    <a:pt x="605" y="131"/>
                  </a:cubicBezTo>
                  <a:cubicBezTo>
                    <a:pt x="608" y="99"/>
                    <a:pt x="599" y="67"/>
                    <a:pt x="580" y="45"/>
                  </a:cubicBezTo>
                  <a:cubicBezTo>
                    <a:pt x="564" y="19"/>
                    <a:pt x="535" y="3"/>
                    <a:pt x="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94" name="Google Shape;1894;p39"/>
            <p:cNvSpPr/>
            <p:nvPr/>
          </p:nvSpPr>
          <p:spPr>
            <a:xfrm>
              <a:off x="5040289" y="1498261"/>
              <a:ext cx="30987" cy="29525"/>
            </a:xfrm>
            <a:custGeom>
              <a:avLst/>
              <a:gdLst/>
              <a:ahLst/>
              <a:cxnLst/>
              <a:rect l="l" t="t" r="r" b="b"/>
              <a:pathLst>
                <a:path w="551" h="525" extrusionOk="0">
                  <a:moveTo>
                    <a:pt x="228" y="167"/>
                  </a:moveTo>
                  <a:lnTo>
                    <a:pt x="228" y="167"/>
                  </a:lnTo>
                  <a:cubicBezTo>
                    <a:pt x="226" y="168"/>
                    <a:pt x="225" y="169"/>
                    <a:pt x="223" y="170"/>
                  </a:cubicBezTo>
                  <a:lnTo>
                    <a:pt x="223" y="170"/>
                  </a:lnTo>
                  <a:lnTo>
                    <a:pt x="228" y="167"/>
                  </a:lnTo>
                  <a:close/>
                  <a:moveTo>
                    <a:pt x="423" y="0"/>
                  </a:moveTo>
                  <a:cubicBezTo>
                    <a:pt x="388" y="0"/>
                    <a:pt x="353" y="19"/>
                    <a:pt x="327" y="49"/>
                  </a:cubicBezTo>
                  <a:cubicBezTo>
                    <a:pt x="294" y="90"/>
                    <a:pt x="259" y="133"/>
                    <a:pt x="219" y="172"/>
                  </a:cubicBezTo>
                  <a:lnTo>
                    <a:pt x="219" y="172"/>
                  </a:lnTo>
                  <a:cubicBezTo>
                    <a:pt x="219" y="172"/>
                    <a:pt x="219" y="172"/>
                    <a:pt x="219" y="173"/>
                  </a:cubicBezTo>
                  <a:lnTo>
                    <a:pt x="219" y="173"/>
                  </a:lnTo>
                  <a:lnTo>
                    <a:pt x="219" y="173"/>
                  </a:lnTo>
                  <a:cubicBezTo>
                    <a:pt x="217" y="175"/>
                    <a:pt x="214" y="177"/>
                    <a:pt x="212" y="180"/>
                  </a:cubicBezTo>
                  <a:cubicBezTo>
                    <a:pt x="164" y="227"/>
                    <a:pt x="113" y="275"/>
                    <a:pt x="62" y="320"/>
                  </a:cubicBezTo>
                  <a:cubicBezTo>
                    <a:pt x="11" y="358"/>
                    <a:pt x="1" y="432"/>
                    <a:pt x="43" y="479"/>
                  </a:cubicBezTo>
                  <a:cubicBezTo>
                    <a:pt x="65" y="509"/>
                    <a:pt x="99" y="525"/>
                    <a:pt x="133" y="525"/>
                  </a:cubicBezTo>
                  <a:cubicBezTo>
                    <a:pt x="157" y="525"/>
                    <a:pt x="182" y="516"/>
                    <a:pt x="203" y="499"/>
                  </a:cubicBezTo>
                  <a:cubicBezTo>
                    <a:pt x="318" y="407"/>
                    <a:pt x="420" y="301"/>
                    <a:pt x="512" y="186"/>
                  </a:cubicBezTo>
                  <a:cubicBezTo>
                    <a:pt x="551" y="138"/>
                    <a:pt x="538" y="62"/>
                    <a:pt x="490" y="26"/>
                  </a:cubicBezTo>
                  <a:cubicBezTo>
                    <a:pt x="468" y="10"/>
                    <a:pt x="446" y="0"/>
                    <a:pt x="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95" name="Google Shape;1895;p39"/>
            <p:cNvSpPr/>
            <p:nvPr/>
          </p:nvSpPr>
          <p:spPr>
            <a:xfrm>
              <a:off x="5086518" y="1433361"/>
              <a:ext cx="30087" cy="37510"/>
            </a:xfrm>
            <a:custGeom>
              <a:avLst/>
              <a:gdLst/>
              <a:ahLst/>
              <a:cxnLst/>
              <a:rect l="l" t="t" r="r" b="b"/>
              <a:pathLst>
                <a:path w="535" h="667" extrusionOk="0">
                  <a:moveTo>
                    <a:pt x="413" y="1"/>
                  </a:moveTo>
                  <a:cubicBezTo>
                    <a:pt x="378" y="1"/>
                    <a:pt x="342" y="17"/>
                    <a:pt x="323" y="46"/>
                  </a:cubicBezTo>
                  <a:cubicBezTo>
                    <a:pt x="230" y="196"/>
                    <a:pt x="134" y="340"/>
                    <a:pt x="36" y="483"/>
                  </a:cubicBezTo>
                  <a:cubicBezTo>
                    <a:pt x="0" y="535"/>
                    <a:pt x="7" y="605"/>
                    <a:pt x="58" y="643"/>
                  </a:cubicBezTo>
                  <a:cubicBezTo>
                    <a:pt x="79" y="659"/>
                    <a:pt x="104" y="667"/>
                    <a:pt x="129" y="667"/>
                  </a:cubicBezTo>
                  <a:cubicBezTo>
                    <a:pt x="165" y="667"/>
                    <a:pt x="200" y="651"/>
                    <a:pt x="221" y="621"/>
                  </a:cubicBezTo>
                  <a:cubicBezTo>
                    <a:pt x="320" y="477"/>
                    <a:pt x="416" y="334"/>
                    <a:pt x="509" y="186"/>
                  </a:cubicBezTo>
                  <a:cubicBezTo>
                    <a:pt x="525" y="161"/>
                    <a:pt x="534" y="132"/>
                    <a:pt x="531" y="104"/>
                  </a:cubicBezTo>
                  <a:cubicBezTo>
                    <a:pt x="528" y="71"/>
                    <a:pt x="512" y="42"/>
                    <a:pt x="486" y="23"/>
                  </a:cubicBezTo>
                  <a:cubicBezTo>
                    <a:pt x="467" y="11"/>
                    <a:pt x="43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96" name="Google Shape;1896;p39"/>
            <p:cNvSpPr/>
            <p:nvPr/>
          </p:nvSpPr>
          <p:spPr>
            <a:xfrm>
              <a:off x="5133758" y="1341748"/>
              <a:ext cx="26825" cy="43584"/>
            </a:xfrm>
            <a:custGeom>
              <a:avLst/>
              <a:gdLst/>
              <a:ahLst/>
              <a:cxnLst/>
              <a:rect l="l" t="t" r="r" b="b"/>
              <a:pathLst>
                <a:path w="477" h="775" extrusionOk="0">
                  <a:moveTo>
                    <a:pt x="359" y="0"/>
                  </a:moveTo>
                  <a:cubicBezTo>
                    <a:pt x="311" y="0"/>
                    <a:pt x="263" y="26"/>
                    <a:pt x="250" y="74"/>
                  </a:cubicBezTo>
                  <a:cubicBezTo>
                    <a:pt x="189" y="263"/>
                    <a:pt x="110" y="441"/>
                    <a:pt x="14" y="617"/>
                  </a:cubicBezTo>
                  <a:cubicBezTo>
                    <a:pt x="1" y="643"/>
                    <a:pt x="4" y="678"/>
                    <a:pt x="17" y="703"/>
                  </a:cubicBezTo>
                  <a:cubicBezTo>
                    <a:pt x="26" y="732"/>
                    <a:pt x="49" y="755"/>
                    <a:pt x="77" y="767"/>
                  </a:cubicBezTo>
                  <a:cubicBezTo>
                    <a:pt x="92" y="772"/>
                    <a:pt x="107" y="775"/>
                    <a:pt x="122" y="775"/>
                  </a:cubicBezTo>
                  <a:cubicBezTo>
                    <a:pt x="137" y="775"/>
                    <a:pt x="153" y="772"/>
                    <a:pt x="167" y="767"/>
                  </a:cubicBezTo>
                  <a:cubicBezTo>
                    <a:pt x="199" y="755"/>
                    <a:pt x="215" y="732"/>
                    <a:pt x="228" y="703"/>
                  </a:cubicBezTo>
                  <a:cubicBezTo>
                    <a:pt x="324" y="531"/>
                    <a:pt x="403" y="348"/>
                    <a:pt x="464" y="161"/>
                  </a:cubicBezTo>
                  <a:cubicBezTo>
                    <a:pt x="474" y="131"/>
                    <a:pt x="477" y="103"/>
                    <a:pt x="464" y="71"/>
                  </a:cubicBezTo>
                  <a:cubicBezTo>
                    <a:pt x="452" y="46"/>
                    <a:pt x="429" y="22"/>
                    <a:pt x="400" y="10"/>
                  </a:cubicBezTo>
                  <a:cubicBezTo>
                    <a:pt x="387" y="3"/>
                    <a:pt x="371" y="0"/>
                    <a:pt x="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51D7AA-DD2C-9242-886B-444FCBF92C00}"/>
              </a:ext>
            </a:extLst>
          </p:cNvPr>
          <p:cNvGrpSpPr/>
          <p:nvPr/>
        </p:nvGrpSpPr>
        <p:grpSpPr>
          <a:xfrm>
            <a:off x="1216211" y="212087"/>
            <a:ext cx="5442275" cy="2406323"/>
            <a:chOff x="1075300" y="-244760"/>
            <a:chExt cx="4208745" cy="25606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B92509-BF41-4603-1713-CC245AEF6479}"/>
                </a:ext>
              </a:extLst>
            </p:cNvPr>
            <p:cNvSpPr txBox="1"/>
            <p:nvPr/>
          </p:nvSpPr>
          <p:spPr>
            <a:xfrm>
              <a:off x="1075300" y="-244599"/>
              <a:ext cx="4208745" cy="25604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altLang="en-VN" sz="7518">
                  <a:ln w="381000">
                    <a:solidFill>
                      <a:srgbClr val="FFFFFF"/>
                    </a:solidFill>
                  </a:ln>
                  <a:solidFill>
                    <a:srgbClr val="7030A0"/>
                  </a:solidFill>
                  <a:latin typeface="#9Slide07 IcielBaliho Script" pitchFamily="2" charset="77"/>
                </a:rPr>
                <a:t>4. Bình chọn bài viết tốt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B91F8B-6BCD-0ABC-A084-7FA82469A0AC}"/>
                </a:ext>
              </a:extLst>
            </p:cNvPr>
            <p:cNvSpPr txBox="1"/>
            <p:nvPr/>
          </p:nvSpPr>
          <p:spPr>
            <a:xfrm>
              <a:off x="1075300" y="-244760"/>
              <a:ext cx="4208745" cy="25604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altLang="en-VN" sz="7518">
                  <a:solidFill>
                    <a:schemeClr val="accent5"/>
                  </a:solidFill>
                  <a:latin typeface="#9Slide07 IcielBaliho Script" pitchFamily="2" charset="77"/>
                </a:rPr>
                <a:t>4. Bình chọn bài viết tốt </a:t>
              </a:r>
              <a:endParaRPr lang="en-VN" sz="7518" dirty="0">
                <a:solidFill>
                  <a:schemeClr val="accent5"/>
                </a:solidFill>
              </a:endParaRPr>
            </a:p>
          </p:txBody>
        </p:sp>
        <p:grpSp>
          <p:nvGrpSpPr>
            <p:cNvPr id="2042" name="Google Shape;2042;p39"/>
            <p:cNvGrpSpPr/>
            <p:nvPr/>
          </p:nvGrpSpPr>
          <p:grpSpPr>
            <a:xfrm flipH="1">
              <a:off x="3172479" y="1263017"/>
              <a:ext cx="367360" cy="388842"/>
              <a:chOff x="5748943" y="2364063"/>
              <a:chExt cx="251996" cy="319692"/>
            </a:xfrm>
          </p:grpSpPr>
          <p:sp>
            <p:nvSpPr>
              <p:cNvPr id="2044" name="Google Shape;2044;p39"/>
              <p:cNvSpPr/>
              <p:nvPr/>
            </p:nvSpPr>
            <p:spPr>
              <a:xfrm>
                <a:off x="5871665" y="2364063"/>
                <a:ext cx="129274" cy="205636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3797" extrusionOk="0">
                    <a:moveTo>
                      <a:pt x="2195" y="0"/>
                    </a:moveTo>
                    <a:cubicBezTo>
                      <a:pt x="2179" y="0"/>
                      <a:pt x="2163" y="4"/>
                      <a:pt x="2150" y="7"/>
                    </a:cubicBezTo>
                    <a:cubicBezTo>
                      <a:pt x="2083" y="33"/>
                      <a:pt x="2019" y="52"/>
                      <a:pt x="1952" y="81"/>
                    </a:cubicBezTo>
                    <a:cubicBezTo>
                      <a:pt x="1894" y="106"/>
                      <a:pt x="1837" y="138"/>
                      <a:pt x="1779" y="170"/>
                    </a:cubicBezTo>
                    <a:cubicBezTo>
                      <a:pt x="1661" y="240"/>
                      <a:pt x="1546" y="326"/>
                      <a:pt x="1441" y="416"/>
                    </a:cubicBezTo>
                    <a:cubicBezTo>
                      <a:pt x="1223" y="599"/>
                      <a:pt x="1039" y="819"/>
                      <a:pt x="878" y="1052"/>
                    </a:cubicBezTo>
                    <a:cubicBezTo>
                      <a:pt x="795" y="1170"/>
                      <a:pt x="722" y="1295"/>
                      <a:pt x="655" y="1419"/>
                    </a:cubicBezTo>
                    <a:cubicBezTo>
                      <a:pt x="581" y="1553"/>
                      <a:pt x="521" y="1694"/>
                      <a:pt x="463" y="1835"/>
                    </a:cubicBezTo>
                    <a:cubicBezTo>
                      <a:pt x="348" y="2097"/>
                      <a:pt x="256" y="2369"/>
                      <a:pt x="179" y="2643"/>
                    </a:cubicBezTo>
                    <a:cubicBezTo>
                      <a:pt x="83" y="2998"/>
                      <a:pt x="16" y="3359"/>
                      <a:pt x="3" y="3727"/>
                    </a:cubicBezTo>
                    <a:cubicBezTo>
                      <a:pt x="0" y="3765"/>
                      <a:pt x="35" y="3796"/>
                      <a:pt x="70" y="3796"/>
                    </a:cubicBezTo>
                    <a:cubicBezTo>
                      <a:pt x="108" y="3796"/>
                      <a:pt x="137" y="3765"/>
                      <a:pt x="141" y="3727"/>
                    </a:cubicBezTo>
                    <a:cubicBezTo>
                      <a:pt x="144" y="3643"/>
                      <a:pt x="150" y="3557"/>
                      <a:pt x="163" y="3474"/>
                    </a:cubicBezTo>
                    <a:lnTo>
                      <a:pt x="163" y="3487"/>
                    </a:lnTo>
                    <a:cubicBezTo>
                      <a:pt x="217" y="3103"/>
                      <a:pt x="329" y="2730"/>
                      <a:pt x="480" y="2375"/>
                    </a:cubicBezTo>
                    <a:lnTo>
                      <a:pt x="480" y="2375"/>
                    </a:lnTo>
                    <a:lnTo>
                      <a:pt x="470" y="2401"/>
                    </a:lnTo>
                    <a:cubicBezTo>
                      <a:pt x="562" y="2190"/>
                      <a:pt x="667" y="1982"/>
                      <a:pt x="789" y="1787"/>
                    </a:cubicBezTo>
                    <a:cubicBezTo>
                      <a:pt x="850" y="1688"/>
                      <a:pt x="917" y="1592"/>
                      <a:pt x="981" y="1493"/>
                    </a:cubicBezTo>
                    <a:cubicBezTo>
                      <a:pt x="1039" y="1407"/>
                      <a:pt x="1102" y="1320"/>
                      <a:pt x="1170" y="1237"/>
                    </a:cubicBezTo>
                    <a:cubicBezTo>
                      <a:pt x="1348" y="1017"/>
                      <a:pt x="1543" y="809"/>
                      <a:pt x="1770" y="637"/>
                    </a:cubicBezTo>
                    <a:cubicBezTo>
                      <a:pt x="1844" y="586"/>
                      <a:pt x="1917" y="534"/>
                      <a:pt x="1994" y="490"/>
                    </a:cubicBezTo>
                    <a:cubicBezTo>
                      <a:pt x="2077" y="445"/>
                      <a:pt x="2163" y="403"/>
                      <a:pt x="2246" y="362"/>
                    </a:cubicBezTo>
                    <a:cubicBezTo>
                      <a:pt x="2291" y="346"/>
                      <a:pt x="2329" y="323"/>
                      <a:pt x="2354" y="282"/>
                    </a:cubicBezTo>
                    <a:cubicBezTo>
                      <a:pt x="2381" y="240"/>
                      <a:pt x="2387" y="186"/>
                      <a:pt x="2374" y="138"/>
                    </a:cubicBezTo>
                    <a:cubicBezTo>
                      <a:pt x="2364" y="93"/>
                      <a:pt x="2332" y="52"/>
                      <a:pt x="2291" y="30"/>
                    </a:cubicBezTo>
                    <a:cubicBezTo>
                      <a:pt x="2266" y="10"/>
                      <a:pt x="2230" y="0"/>
                      <a:pt x="2195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85915" tIns="85915" rIns="85915" bIns="85915" anchor="ctr" anchorCtr="0">
                <a:noAutofit/>
              </a:bodyPr>
              <a:lstStyle/>
              <a:p>
                <a:endParaRPr sz="1503"/>
              </a:p>
            </p:txBody>
          </p:sp>
          <p:sp>
            <p:nvSpPr>
              <p:cNvPr id="2045" name="Google Shape;2045;p39"/>
              <p:cNvSpPr/>
              <p:nvPr/>
            </p:nvSpPr>
            <p:spPr>
              <a:xfrm>
                <a:off x="5748943" y="2597699"/>
                <a:ext cx="53670" cy="86056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589" extrusionOk="0">
                    <a:moveTo>
                      <a:pt x="844" y="0"/>
                    </a:moveTo>
                    <a:cubicBezTo>
                      <a:pt x="821" y="0"/>
                      <a:pt x="802" y="4"/>
                      <a:pt x="783" y="16"/>
                    </a:cubicBezTo>
                    <a:cubicBezTo>
                      <a:pt x="716" y="54"/>
                      <a:pt x="652" y="103"/>
                      <a:pt x="591" y="150"/>
                    </a:cubicBezTo>
                    <a:cubicBezTo>
                      <a:pt x="531" y="199"/>
                      <a:pt x="476" y="249"/>
                      <a:pt x="429" y="304"/>
                    </a:cubicBezTo>
                    <a:cubicBezTo>
                      <a:pt x="333" y="416"/>
                      <a:pt x="249" y="537"/>
                      <a:pt x="189" y="668"/>
                    </a:cubicBezTo>
                    <a:cubicBezTo>
                      <a:pt x="128" y="802"/>
                      <a:pt x="84" y="939"/>
                      <a:pt x="52" y="1081"/>
                    </a:cubicBezTo>
                    <a:cubicBezTo>
                      <a:pt x="19" y="1231"/>
                      <a:pt x="7" y="1384"/>
                      <a:pt x="0" y="1538"/>
                    </a:cubicBezTo>
                    <a:cubicBezTo>
                      <a:pt x="0" y="1566"/>
                      <a:pt x="23" y="1588"/>
                      <a:pt x="48" y="1588"/>
                    </a:cubicBezTo>
                    <a:cubicBezTo>
                      <a:pt x="77" y="1588"/>
                      <a:pt x="96" y="1566"/>
                      <a:pt x="96" y="1541"/>
                    </a:cubicBezTo>
                    <a:cubicBezTo>
                      <a:pt x="100" y="1480"/>
                      <a:pt x="106" y="1423"/>
                      <a:pt x="112" y="1365"/>
                    </a:cubicBezTo>
                    <a:cubicBezTo>
                      <a:pt x="134" y="1218"/>
                      <a:pt x="173" y="1071"/>
                      <a:pt x="230" y="933"/>
                    </a:cubicBezTo>
                    <a:cubicBezTo>
                      <a:pt x="253" y="879"/>
                      <a:pt x="279" y="828"/>
                      <a:pt x="311" y="777"/>
                    </a:cubicBezTo>
                    <a:cubicBezTo>
                      <a:pt x="339" y="725"/>
                      <a:pt x="374" y="678"/>
                      <a:pt x="410" y="630"/>
                    </a:cubicBezTo>
                    <a:cubicBezTo>
                      <a:pt x="486" y="537"/>
                      <a:pt x="575" y="457"/>
                      <a:pt x="671" y="383"/>
                    </a:cubicBezTo>
                    <a:cubicBezTo>
                      <a:pt x="745" y="330"/>
                      <a:pt x="825" y="281"/>
                      <a:pt x="908" y="237"/>
                    </a:cubicBezTo>
                    <a:cubicBezTo>
                      <a:pt x="969" y="205"/>
                      <a:pt x="991" y="125"/>
                      <a:pt x="956" y="64"/>
                    </a:cubicBezTo>
                    <a:cubicBezTo>
                      <a:pt x="933" y="23"/>
                      <a:pt x="889" y="0"/>
                      <a:pt x="844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85915" tIns="85915" rIns="85915" bIns="85915" anchor="ctr" anchorCtr="0">
                <a:noAutofit/>
              </a:bodyPr>
              <a:lstStyle/>
              <a:p>
                <a:endParaRPr sz="1503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26F1AA58-8566-42E2-B9D7-C3CE202C8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05" y="0"/>
            <a:ext cx="9510730" cy="669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F049F4-7B0F-88B4-EDE2-85EE7259E8E8}"/>
              </a:ext>
            </a:extLst>
          </p:cNvPr>
          <p:cNvSpPr/>
          <p:nvPr/>
        </p:nvSpPr>
        <p:spPr>
          <a:xfrm>
            <a:off x="3278154" y="359573"/>
            <a:ext cx="1787732" cy="113768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Mở bài hấp dẫn.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F1F241-7B9C-3479-5894-7E8B80D48754}"/>
              </a:ext>
            </a:extLst>
          </p:cNvPr>
          <p:cNvSpPr/>
          <p:nvPr/>
        </p:nvSpPr>
        <p:spPr>
          <a:xfrm>
            <a:off x="6067098" y="359574"/>
            <a:ext cx="2316647" cy="11376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Từ ngữ, câu văn hay.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F741D1-9F12-D4A2-0BDB-BFE59D989FAE}"/>
              </a:ext>
            </a:extLst>
          </p:cNvPr>
          <p:cNvSpPr/>
          <p:nvPr/>
        </p:nvSpPr>
        <p:spPr>
          <a:xfrm>
            <a:off x="4934019" y="3472005"/>
            <a:ext cx="2022126" cy="100705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Kết bài ấn tượng.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2D366AC-C655-3CAC-F6DD-043079553E6B}"/>
              </a:ext>
            </a:extLst>
          </p:cNvPr>
          <p:cNvSpPr/>
          <p:nvPr/>
        </p:nvSpPr>
        <p:spPr>
          <a:xfrm>
            <a:off x="4172020" y="1843217"/>
            <a:ext cx="3546125" cy="113768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Hình ảnh so sánh, nhân hoá hay.</a:t>
            </a:r>
          </a:p>
        </p:txBody>
      </p:sp>
    </p:spTree>
    <p:extLst>
      <p:ext uri="{BB962C8B-B14F-4D97-AF65-F5344CB8AC3E}">
        <p14:creationId xmlns:p14="http://schemas.microsoft.com/office/powerpoint/2010/main" val="145837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685D4ABE-9DF8-49F9-98DD-7D9C7C9C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7102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5" name="Google Shape;3045;p47"/>
          <p:cNvSpPr/>
          <p:nvPr/>
        </p:nvSpPr>
        <p:spPr>
          <a:xfrm rot="20526851">
            <a:off x="6187122" y="380238"/>
            <a:ext cx="190830" cy="560654"/>
          </a:xfrm>
          <a:custGeom>
            <a:avLst/>
            <a:gdLst/>
            <a:ahLst/>
            <a:cxnLst/>
            <a:rect l="l" t="t" r="r" b="b"/>
            <a:pathLst>
              <a:path w="3532" h="10377" extrusionOk="0">
                <a:moveTo>
                  <a:pt x="1272" y="1"/>
                </a:moveTo>
                <a:cubicBezTo>
                  <a:pt x="1218" y="1"/>
                  <a:pt x="1160" y="9"/>
                  <a:pt x="1092" y="23"/>
                </a:cubicBezTo>
                <a:cubicBezTo>
                  <a:pt x="1021" y="42"/>
                  <a:pt x="949" y="73"/>
                  <a:pt x="877" y="122"/>
                </a:cubicBezTo>
                <a:cubicBezTo>
                  <a:pt x="797" y="166"/>
                  <a:pt x="726" y="230"/>
                  <a:pt x="654" y="314"/>
                </a:cubicBezTo>
                <a:cubicBezTo>
                  <a:pt x="470" y="515"/>
                  <a:pt x="354" y="767"/>
                  <a:pt x="273" y="963"/>
                </a:cubicBezTo>
                <a:cubicBezTo>
                  <a:pt x="135" y="1298"/>
                  <a:pt x="50" y="1684"/>
                  <a:pt x="23" y="2114"/>
                </a:cubicBezTo>
                <a:cubicBezTo>
                  <a:pt x="1" y="2480"/>
                  <a:pt x="32" y="2883"/>
                  <a:pt x="112" y="3345"/>
                </a:cubicBezTo>
                <a:cubicBezTo>
                  <a:pt x="189" y="3742"/>
                  <a:pt x="305" y="4164"/>
                  <a:pt x="466" y="4629"/>
                </a:cubicBezTo>
                <a:cubicBezTo>
                  <a:pt x="604" y="5019"/>
                  <a:pt x="775" y="5434"/>
                  <a:pt x="994" y="5901"/>
                </a:cubicBezTo>
                <a:cubicBezTo>
                  <a:pt x="1173" y="6277"/>
                  <a:pt x="1370" y="6661"/>
                  <a:pt x="1576" y="7056"/>
                </a:cubicBezTo>
                <a:cubicBezTo>
                  <a:pt x="2189" y="8215"/>
                  <a:pt x="2870" y="9365"/>
                  <a:pt x="3465" y="10376"/>
                </a:cubicBezTo>
                <a:cubicBezTo>
                  <a:pt x="3478" y="10376"/>
                  <a:pt x="3482" y="10368"/>
                  <a:pt x="3492" y="10359"/>
                </a:cubicBezTo>
                <a:lnTo>
                  <a:pt x="3496" y="10328"/>
                </a:lnTo>
                <a:lnTo>
                  <a:pt x="3496" y="10301"/>
                </a:lnTo>
                <a:cubicBezTo>
                  <a:pt x="3501" y="10193"/>
                  <a:pt x="3505" y="10086"/>
                  <a:pt x="3509" y="9973"/>
                </a:cubicBezTo>
                <a:lnTo>
                  <a:pt x="3519" y="9817"/>
                </a:lnTo>
                <a:cubicBezTo>
                  <a:pt x="3523" y="9593"/>
                  <a:pt x="3528" y="9374"/>
                  <a:pt x="3532" y="9150"/>
                </a:cubicBezTo>
                <a:cubicBezTo>
                  <a:pt x="3532" y="8824"/>
                  <a:pt x="3528" y="8546"/>
                  <a:pt x="3519" y="8287"/>
                </a:cubicBezTo>
                <a:lnTo>
                  <a:pt x="3519" y="8152"/>
                </a:lnTo>
                <a:lnTo>
                  <a:pt x="3515" y="8018"/>
                </a:lnTo>
                <a:cubicBezTo>
                  <a:pt x="3501" y="7508"/>
                  <a:pt x="3488" y="6998"/>
                  <a:pt x="3465" y="6487"/>
                </a:cubicBezTo>
                <a:cubicBezTo>
                  <a:pt x="3420" y="5403"/>
                  <a:pt x="3344" y="4124"/>
                  <a:pt x="3094" y="2829"/>
                </a:cubicBezTo>
                <a:cubicBezTo>
                  <a:pt x="3053" y="2606"/>
                  <a:pt x="2990" y="2310"/>
                  <a:pt x="2906" y="2011"/>
                </a:cubicBezTo>
                <a:cubicBezTo>
                  <a:pt x="2856" y="1823"/>
                  <a:pt x="2780" y="1621"/>
                  <a:pt x="2686" y="1402"/>
                </a:cubicBezTo>
                <a:cubicBezTo>
                  <a:pt x="2592" y="1196"/>
                  <a:pt x="2489" y="1003"/>
                  <a:pt x="2381" y="833"/>
                </a:cubicBezTo>
                <a:cubicBezTo>
                  <a:pt x="2261" y="654"/>
                  <a:pt x="2135" y="493"/>
                  <a:pt x="2005" y="358"/>
                </a:cubicBezTo>
                <a:cubicBezTo>
                  <a:pt x="1862" y="224"/>
                  <a:pt x="1715" y="122"/>
                  <a:pt x="1563" y="59"/>
                </a:cubicBezTo>
                <a:cubicBezTo>
                  <a:pt x="1468" y="23"/>
                  <a:pt x="1370" y="1"/>
                  <a:pt x="12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046" name="Google Shape;3046;p47"/>
          <p:cNvSpPr/>
          <p:nvPr/>
        </p:nvSpPr>
        <p:spPr>
          <a:xfrm rot="20526851">
            <a:off x="6022498" y="741736"/>
            <a:ext cx="354373" cy="393598"/>
          </a:xfrm>
          <a:custGeom>
            <a:avLst/>
            <a:gdLst/>
            <a:ahLst/>
            <a:cxnLst/>
            <a:rect l="l" t="t" r="r" b="b"/>
            <a:pathLst>
              <a:path w="6559" h="7285" extrusionOk="0">
                <a:moveTo>
                  <a:pt x="740" y="1"/>
                </a:moveTo>
                <a:cubicBezTo>
                  <a:pt x="659" y="6"/>
                  <a:pt x="579" y="27"/>
                  <a:pt x="494" y="68"/>
                </a:cubicBezTo>
                <a:cubicBezTo>
                  <a:pt x="354" y="135"/>
                  <a:pt x="234" y="275"/>
                  <a:pt x="145" y="467"/>
                </a:cubicBezTo>
                <a:cubicBezTo>
                  <a:pt x="46" y="690"/>
                  <a:pt x="1" y="941"/>
                  <a:pt x="19" y="1188"/>
                </a:cubicBezTo>
                <a:cubicBezTo>
                  <a:pt x="42" y="1434"/>
                  <a:pt x="113" y="1684"/>
                  <a:pt x="238" y="1957"/>
                </a:cubicBezTo>
                <a:cubicBezTo>
                  <a:pt x="350" y="2199"/>
                  <a:pt x="502" y="2450"/>
                  <a:pt x="717" y="2736"/>
                </a:cubicBezTo>
                <a:cubicBezTo>
                  <a:pt x="910" y="2991"/>
                  <a:pt x="1138" y="3250"/>
                  <a:pt x="1407" y="3529"/>
                </a:cubicBezTo>
                <a:cubicBezTo>
                  <a:pt x="1881" y="4012"/>
                  <a:pt x="2418" y="4477"/>
                  <a:pt x="3153" y="5041"/>
                </a:cubicBezTo>
                <a:cubicBezTo>
                  <a:pt x="3685" y="5448"/>
                  <a:pt x="4258" y="5855"/>
                  <a:pt x="4961" y="6322"/>
                </a:cubicBezTo>
                <a:cubicBezTo>
                  <a:pt x="5261" y="6518"/>
                  <a:pt x="5560" y="6711"/>
                  <a:pt x="5883" y="6917"/>
                </a:cubicBezTo>
                <a:cubicBezTo>
                  <a:pt x="6134" y="7047"/>
                  <a:pt x="6349" y="7163"/>
                  <a:pt x="6537" y="7270"/>
                </a:cubicBezTo>
                <a:lnTo>
                  <a:pt x="6558" y="7284"/>
                </a:lnTo>
                <a:cubicBezTo>
                  <a:pt x="6558" y="7270"/>
                  <a:pt x="6554" y="7266"/>
                  <a:pt x="6550" y="7262"/>
                </a:cubicBezTo>
                <a:cubicBezTo>
                  <a:pt x="6389" y="6935"/>
                  <a:pt x="6246" y="6644"/>
                  <a:pt x="6107" y="6380"/>
                </a:cubicBezTo>
                <a:cubicBezTo>
                  <a:pt x="5914" y="6017"/>
                  <a:pt x="5721" y="5667"/>
                  <a:pt x="5533" y="5341"/>
                </a:cubicBezTo>
                <a:cubicBezTo>
                  <a:pt x="5027" y="4481"/>
                  <a:pt x="4527" y="3725"/>
                  <a:pt x="4003" y="3027"/>
                </a:cubicBezTo>
                <a:cubicBezTo>
                  <a:pt x="3932" y="2942"/>
                  <a:pt x="3873" y="2857"/>
                  <a:pt x="3810" y="2777"/>
                </a:cubicBezTo>
                <a:cubicBezTo>
                  <a:pt x="3752" y="2692"/>
                  <a:pt x="3690" y="2601"/>
                  <a:pt x="3631" y="2517"/>
                </a:cubicBezTo>
                <a:lnTo>
                  <a:pt x="3591" y="2454"/>
                </a:lnTo>
                <a:lnTo>
                  <a:pt x="3546" y="2396"/>
                </a:lnTo>
                <a:cubicBezTo>
                  <a:pt x="3502" y="2337"/>
                  <a:pt x="3461" y="2283"/>
                  <a:pt x="3416" y="2230"/>
                </a:cubicBezTo>
                <a:cubicBezTo>
                  <a:pt x="3089" y="1814"/>
                  <a:pt x="2651" y="1273"/>
                  <a:pt x="2145" y="789"/>
                </a:cubicBezTo>
                <a:cubicBezTo>
                  <a:pt x="1930" y="587"/>
                  <a:pt x="1734" y="422"/>
                  <a:pt x="1541" y="292"/>
                </a:cubicBezTo>
                <a:cubicBezTo>
                  <a:pt x="1339" y="157"/>
                  <a:pt x="1165" y="73"/>
                  <a:pt x="995" y="27"/>
                </a:cubicBezTo>
                <a:cubicBezTo>
                  <a:pt x="918" y="10"/>
                  <a:pt x="847" y="1"/>
                  <a:pt x="7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047" name="Google Shape;3047;p47"/>
          <p:cNvSpPr/>
          <p:nvPr/>
        </p:nvSpPr>
        <p:spPr>
          <a:xfrm rot="11172114">
            <a:off x="1323352" y="504600"/>
            <a:ext cx="4623067" cy="3895455"/>
          </a:xfrm>
          <a:custGeom>
            <a:avLst/>
            <a:gdLst/>
            <a:ahLst/>
            <a:cxnLst/>
            <a:rect l="l" t="t" r="r" b="b"/>
            <a:pathLst>
              <a:path w="36173" h="26317" extrusionOk="0">
                <a:moveTo>
                  <a:pt x="21182" y="1"/>
                </a:moveTo>
                <a:cubicBezTo>
                  <a:pt x="18966" y="1"/>
                  <a:pt x="16970" y="64"/>
                  <a:pt x="15076" y="189"/>
                </a:cubicBezTo>
                <a:cubicBezTo>
                  <a:pt x="13819" y="279"/>
                  <a:pt x="12592" y="395"/>
                  <a:pt x="11423" y="548"/>
                </a:cubicBezTo>
                <a:cubicBezTo>
                  <a:pt x="10229" y="699"/>
                  <a:pt x="9235" y="860"/>
                  <a:pt x="8303" y="1058"/>
                </a:cubicBezTo>
                <a:cubicBezTo>
                  <a:pt x="6093" y="1519"/>
                  <a:pt x="4450" y="2176"/>
                  <a:pt x="3143" y="3130"/>
                </a:cubicBezTo>
                <a:cubicBezTo>
                  <a:pt x="2364" y="3699"/>
                  <a:pt x="1692" y="4419"/>
                  <a:pt x="1200" y="5207"/>
                </a:cubicBezTo>
                <a:cubicBezTo>
                  <a:pt x="954" y="5610"/>
                  <a:pt x="739" y="6058"/>
                  <a:pt x="564" y="6545"/>
                </a:cubicBezTo>
                <a:cubicBezTo>
                  <a:pt x="412" y="6971"/>
                  <a:pt x="291" y="7436"/>
                  <a:pt x="197" y="7969"/>
                </a:cubicBezTo>
                <a:cubicBezTo>
                  <a:pt x="45" y="8833"/>
                  <a:pt x="0" y="9791"/>
                  <a:pt x="54" y="10977"/>
                </a:cubicBezTo>
                <a:cubicBezTo>
                  <a:pt x="77" y="11433"/>
                  <a:pt x="116" y="11925"/>
                  <a:pt x="175" y="12485"/>
                </a:cubicBezTo>
                <a:cubicBezTo>
                  <a:pt x="219" y="12915"/>
                  <a:pt x="283" y="13340"/>
                  <a:pt x="354" y="13761"/>
                </a:cubicBezTo>
                <a:cubicBezTo>
                  <a:pt x="641" y="15448"/>
                  <a:pt x="1142" y="16939"/>
                  <a:pt x="1845" y="18193"/>
                </a:cubicBezTo>
                <a:cubicBezTo>
                  <a:pt x="2198" y="18828"/>
                  <a:pt x="2619" y="19419"/>
                  <a:pt x="3089" y="19943"/>
                </a:cubicBezTo>
                <a:cubicBezTo>
                  <a:pt x="3559" y="20466"/>
                  <a:pt x="4097" y="20932"/>
                  <a:pt x="4687" y="21325"/>
                </a:cubicBezTo>
                <a:cubicBezTo>
                  <a:pt x="5117" y="21616"/>
                  <a:pt x="5591" y="21872"/>
                  <a:pt x="6093" y="22091"/>
                </a:cubicBezTo>
                <a:cubicBezTo>
                  <a:pt x="6097" y="22122"/>
                  <a:pt x="6101" y="22154"/>
                  <a:pt x="6105" y="22189"/>
                </a:cubicBezTo>
                <a:cubicBezTo>
                  <a:pt x="6132" y="22467"/>
                  <a:pt x="6124" y="22758"/>
                  <a:pt x="6084" y="23054"/>
                </a:cubicBezTo>
                <a:cubicBezTo>
                  <a:pt x="6030" y="23393"/>
                  <a:pt x="5936" y="23725"/>
                  <a:pt x="5801" y="24042"/>
                </a:cubicBezTo>
                <a:cubicBezTo>
                  <a:pt x="5659" y="24356"/>
                  <a:pt x="5483" y="24651"/>
                  <a:pt x="5278" y="24911"/>
                </a:cubicBezTo>
                <a:lnTo>
                  <a:pt x="5291" y="24897"/>
                </a:lnTo>
                <a:lnTo>
                  <a:pt x="5291" y="24897"/>
                </a:lnTo>
                <a:cubicBezTo>
                  <a:pt x="5103" y="25126"/>
                  <a:pt x="4893" y="25323"/>
                  <a:pt x="4665" y="25488"/>
                </a:cubicBezTo>
                <a:cubicBezTo>
                  <a:pt x="4485" y="25618"/>
                  <a:pt x="4289" y="25726"/>
                  <a:pt x="4091" y="25806"/>
                </a:cubicBezTo>
                <a:cubicBezTo>
                  <a:pt x="4043" y="25824"/>
                  <a:pt x="4011" y="25887"/>
                  <a:pt x="4011" y="25936"/>
                </a:cubicBezTo>
                <a:cubicBezTo>
                  <a:pt x="4011" y="26003"/>
                  <a:pt x="4056" y="26066"/>
                  <a:pt x="4123" y="26089"/>
                </a:cubicBezTo>
                <a:cubicBezTo>
                  <a:pt x="4539" y="26213"/>
                  <a:pt x="4977" y="26290"/>
                  <a:pt x="5425" y="26312"/>
                </a:cubicBezTo>
                <a:cubicBezTo>
                  <a:pt x="5506" y="26316"/>
                  <a:pt x="5591" y="26316"/>
                  <a:pt x="5671" y="26316"/>
                </a:cubicBezTo>
                <a:cubicBezTo>
                  <a:pt x="6016" y="26316"/>
                  <a:pt x="6374" y="26285"/>
                  <a:pt x="6733" y="26213"/>
                </a:cubicBezTo>
                <a:cubicBezTo>
                  <a:pt x="7144" y="26133"/>
                  <a:pt x="7561" y="26003"/>
                  <a:pt x="7973" y="25820"/>
                </a:cubicBezTo>
                <a:cubicBezTo>
                  <a:pt x="8357" y="25649"/>
                  <a:pt x="8729" y="25426"/>
                  <a:pt x="9087" y="25153"/>
                </a:cubicBezTo>
                <a:cubicBezTo>
                  <a:pt x="9584" y="24777"/>
                  <a:pt x="10018" y="24298"/>
                  <a:pt x="10340" y="23769"/>
                </a:cubicBezTo>
                <a:cubicBezTo>
                  <a:pt x="10489" y="23528"/>
                  <a:pt x="10617" y="23259"/>
                  <a:pt x="10725" y="22982"/>
                </a:cubicBezTo>
                <a:cubicBezTo>
                  <a:pt x="11809" y="23062"/>
                  <a:pt x="12919" y="23098"/>
                  <a:pt x="14119" y="23098"/>
                </a:cubicBezTo>
                <a:cubicBezTo>
                  <a:pt x="15045" y="23098"/>
                  <a:pt x="15999" y="23075"/>
                  <a:pt x="17028" y="23027"/>
                </a:cubicBezTo>
                <a:cubicBezTo>
                  <a:pt x="18125" y="22978"/>
                  <a:pt x="19319" y="22901"/>
                  <a:pt x="20685" y="22785"/>
                </a:cubicBezTo>
                <a:cubicBezTo>
                  <a:pt x="21581" y="22713"/>
                  <a:pt x="22753" y="22610"/>
                  <a:pt x="23912" y="22476"/>
                </a:cubicBezTo>
                <a:cubicBezTo>
                  <a:pt x="25636" y="22284"/>
                  <a:pt x="27655" y="21984"/>
                  <a:pt x="29552" y="21201"/>
                </a:cubicBezTo>
                <a:cubicBezTo>
                  <a:pt x="30461" y="20829"/>
                  <a:pt x="31289" y="20346"/>
                  <a:pt x="32010" y="19768"/>
                </a:cubicBezTo>
                <a:cubicBezTo>
                  <a:pt x="32551" y="19338"/>
                  <a:pt x="33049" y="18815"/>
                  <a:pt x="33487" y="18214"/>
                </a:cubicBezTo>
                <a:cubicBezTo>
                  <a:pt x="33872" y="17695"/>
                  <a:pt x="34221" y="17105"/>
                  <a:pt x="34557" y="16406"/>
                </a:cubicBezTo>
                <a:cubicBezTo>
                  <a:pt x="34870" y="15766"/>
                  <a:pt x="35148" y="15055"/>
                  <a:pt x="35385" y="14293"/>
                </a:cubicBezTo>
                <a:cubicBezTo>
                  <a:pt x="35859" y="12768"/>
                  <a:pt x="36115" y="11200"/>
                  <a:pt x="36141" y="9634"/>
                </a:cubicBezTo>
                <a:cubicBezTo>
                  <a:pt x="36173" y="7996"/>
                  <a:pt x="35935" y="6505"/>
                  <a:pt x="35443" y="5203"/>
                </a:cubicBezTo>
                <a:cubicBezTo>
                  <a:pt x="35188" y="4540"/>
                  <a:pt x="34857" y="3922"/>
                  <a:pt x="34449" y="3376"/>
                </a:cubicBezTo>
                <a:cubicBezTo>
                  <a:pt x="34015" y="2794"/>
                  <a:pt x="33478" y="2288"/>
                  <a:pt x="32842" y="1872"/>
                </a:cubicBezTo>
                <a:cubicBezTo>
                  <a:pt x="32189" y="1438"/>
                  <a:pt x="31419" y="1089"/>
                  <a:pt x="30492" y="811"/>
                </a:cubicBezTo>
                <a:cubicBezTo>
                  <a:pt x="29709" y="575"/>
                  <a:pt x="28832" y="395"/>
                  <a:pt x="27816" y="265"/>
                </a:cubicBezTo>
                <a:cubicBezTo>
                  <a:pt x="27023" y="162"/>
                  <a:pt x="26151" y="100"/>
                  <a:pt x="25076" y="59"/>
                </a:cubicBezTo>
                <a:cubicBezTo>
                  <a:pt x="24217" y="28"/>
                  <a:pt x="23343" y="19"/>
                  <a:pt x="22498" y="11"/>
                </a:cubicBezTo>
                <a:lnTo>
                  <a:pt x="22467" y="11"/>
                </a:lnTo>
                <a:lnTo>
                  <a:pt x="22381" y="5"/>
                </a:lnTo>
                <a:cubicBezTo>
                  <a:pt x="21983" y="5"/>
                  <a:pt x="21581" y="1"/>
                  <a:pt x="211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172" name="Google Shape;3172;p47"/>
          <p:cNvSpPr txBox="1"/>
          <p:nvPr/>
        </p:nvSpPr>
        <p:spPr>
          <a:xfrm>
            <a:off x="1893625" y="1400421"/>
            <a:ext cx="3803656" cy="171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pPr algn="ctr"/>
            <a:endParaRPr sz="1316" dirty="0">
              <a:latin typeface="#9Slide07 IcielBaliho Script" pitchFamily="2" charset="77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3173" name="Google Shape;3173;p47"/>
          <p:cNvSpPr txBox="1"/>
          <p:nvPr/>
        </p:nvSpPr>
        <p:spPr>
          <a:xfrm>
            <a:off x="1577496" y="1583266"/>
            <a:ext cx="4076992" cy="318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15" tIns="85915" rIns="85915" bIns="8591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127"/>
              </a:spcAft>
            </a:pPr>
            <a:r>
              <a:rPr lang="fr" sz="9021">
                <a:solidFill>
                  <a:schemeClr val="accent5"/>
                </a:solidFill>
                <a:latin typeface="#9Slide07 SVNBeachwood Sans" pitchFamily="2" charset="0"/>
                <a:ea typeface="Didact Gothic"/>
                <a:cs typeface="Didact Gothic"/>
                <a:sym typeface="Didact Gothic"/>
              </a:rPr>
              <a:t>VẬN DỤNG</a:t>
            </a:r>
            <a:endParaRPr sz="7518" i="1" dirty="0">
              <a:solidFill>
                <a:schemeClr val="accent5"/>
              </a:solidFill>
              <a:latin typeface="#9Slide07 SVNBeachwood Sans" pitchFamily="2" charset="0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E5227-988C-7DFB-4F1B-E0ECDD8B6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66782" y="325204"/>
            <a:ext cx="4210886" cy="486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2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>
            <a:extLst>
              <a:ext uri="{FF2B5EF4-FFF2-40B4-BE49-F238E27FC236}">
                <a16:creationId xmlns:a16="http://schemas.microsoft.com/office/drawing/2014/main" id="{ACCEF145-3CBE-406E-9012-5428E1E6F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77793"/>
            <a:ext cx="9471026" cy="64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" name="Google Shape;398;p26"/>
          <p:cNvSpPr/>
          <p:nvPr/>
        </p:nvSpPr>
        <p:spPr>
          <a:xfrm>
            <a:off x="6890828" y="4230296"/>
            <a:ext cx="489116" cy="482452"/>
          </a:xfrm>
          <a:custGeom>
            <a:avLst/>
            <a:gdLst/>
            <a:ahLst/>
            <a:cxnLst/>
            <a:rect l="l" t="t" r="r" b="b"/>
            <a:pathLst>
              <a:path w="11890" h="11728" extrusionOk="0">
                <a:moveTo>
                  <a:pt x="7958" y="1"/>
                </a:moveTo>
                <a:cubicBezTo>
                  <a:pt x="7906" y="1"/>
                  <a:pt x="7852" y="6"/>
                  <a:pt x="7796" y="11"/>
                </a:cubicBezTo>
                <a:cubicBezTo>
                  <a:pt x="7562" y="44"/>
                  <a:pt x="7362" y="98"/>
                  <a:pt x="7188" y="177"/>
                </a:cubicBezTo>
                <a:cubicBezTo>
                  <a:pt x="6971" y="274"/>
                  <a:pt x="6793" y="367"/>
                  <a:pt x="6629" y="475"/>
                </a:cubicBezTo>
                <a:cubicBezTo>
                  <a:pt x="6307" y="680"/>
                  <a:pt x="5981" y="937"/>
                  <a:pt x="5603" y="1282"/>
                </a:cubicBezTo>
                <a:cubicBezTo>
                  <a:pt x="5334" y="1527"/>
                  <a:pt x="5116" y="1739"/>
                  <a:pt x="4935" y="1931"/>
                </a:cubicBezTo>
                <a:lnTo>
                  <a:pt x="4591" y="1795"/>
                </a:lnTo>
                <a:lnTo>
                  <a:pt x="4493" y="1757"/>
                </a:lnTo>
                <a:lnTo>
                  <a:pt x="4133" y="1617"/>
                </a:lnTo>
                <a:cubicBezTo>
                  <a:pt x="3836" y="1500"/>
                  <a:pt x="3487" y="1367"/>
                  <a:pt x="3115" y="1263"/>
                </a:cubicBezTo>
                <a:cubicBezTo>
                  <a:pt x="2922" y="1210"/>
                  <a:pt x="2740" y="1171"/>
                  <a:pt x="2556" y="1139"/>
                </a:cubicBezTo>
                <a:cubicBezTo>
                  <a:pt x="2391" y="1115"/>
                  <a:pt x="2248" y="1095"/>
                  <a:pt x="2103" y="1094"/>
                </a:cubicBezTo>
                <a:lnTo>
                  <a:pt x="2020" y="1094"/>
                </a:lnTo>
                <a:cubicBezTo>
                  <a:pt x="1596" y="1111"/>
                  <a:pt x="1267" y="1230"/>
                  <a:pt x="1039" y="1447"/>
                </a:cubicBezTo>
                <a:cubicBezTo>
                  <a:pt x="778" y="1695"/>
                  <a:pt x="624" y="2058"/>
                  <a:pt x="617" y="2444"/>
                </a:cubicBezTo>
                <a:cubicBezTo>
                  <a:pt x="612" y="2787"/>
                  <a:pt x="692" y="3137"/>
                  <a:pt x="873" y="3582"/>
                </a:cubicBezTo>
                <a:cubicBezTo>
                  <a:pt x="1094" y="4117"/>
                  <a:pt x="1404" y="4601"/>
                  <a:pt x="1759" y="5132"/>
                </a:cubicBezTo>
                <a:lnTo>
                  <a:pt x="1637" y="5260"/>
                </a:lnTo>
                <a:lnTo>
                  <a:pt x="1598" y="5305"/>
                </a:lnTo>
                <a:lnTo>
                  <a:pt x="1526" y="5385"/>
                </a:lnTo>
                <a:cubicBezTo>
                  <a:pt x="1359" y="5573"/>
                  <a:pt x="1192" y="5759"/>
                  <a:pt x="1032" y="5955"/>
                </a:cubicBezTo>
                <a:cubicBezTo>
                  <a:pt x="757" y="6296"/>
                  <a:pt x="494" y="6633"/>
                  <a:pt x="302" y="7008"/>
                </a:cubicBezTo>
                <a:cubicBezTo>
                  <a:pt x="184" y="7237"/>
                  <a:pt x="110" y="7422"/>
                  <a:pt x="71" y="7590"/>
                </a:cubicBezTo>
                <a:cubicBezTo>
                  <a:pt x="17" y="7799"/>
                  <a:pt x="0" y="7972"/>
                  <a:pt x="18" y="8118"/>
                </a:cubicBezTo>
                <a:cubicBezTo>
                  <a:pt x="49" y="8348"/>
                  <a:pt x="108" y="8533"/>
                  <a:pt x="203" y="8681"/>
                </a:cubicBezTo>
                <a:cubicBezTo>
                  <a:pt x="293" y="8822"/>
                  <a:pt x="397" y="8935"/>
                  <a:pt x="511" y="9019"/>
                </a:cubicBezTo>
                <a:cubicBezTo>
                  <a:pt x="664" y="9134"/>
                  <a:pt x="831" y="9216"/>
                  <a:pt x="1024" y="9271"/>
                </a:cubicBezTo>
                <a:cubicBezTo>
                  <a:pt x="1153" y="9310"/>
                  <a:pt x="1304" y="9334"/>
                  <a:pt x="1523" y="9348"/>
                </a:cubicBezTo>
                <a:cubicBezTo>
                  <a:pt x="1573" y="9351"/>
                  <a:pt x="1623" y="9353"/>
                  <a:pt x="1672" y="9355"/>
                </a:cubicBezTo>
                <a:cubicBezTo>
                  <a:pt x="2034" y="9355"/>
                  <a:pt x="2355" y="9303"/>
                  <a:pt x="2628" y="9256"/>
                </a:cubicBezTo>
                <a:cubicBezTo>
                  <a:pt x="3013" y="9187"/>
                  <a:pt x="3385" y="9094"/>
                  <a:pt x="3698" y="9012"/>
                </a:cubicBezTo>
                <a:lnTo>
                  <a:pt x="3874" y="8967"/>
                </a:lnTo>
                <a:lnTo>
                  <a:pt x="3975" y="8941"/>
                </a:lnTo>
                <a:lnTo>
                  <a:pt x="4269" y="8860"/>
                </a:lnTo>
                <a:cubicBezTo>
                  <a:pt x="4359" y="9186"/>
                  <a:pt x="4466" y="9494"/>
                  <a:pt x="4591" y="9800"/>
                </a:cubicBezTo>
                <a:cubicBezTo>
                  <a:pt x="4738" y="10154"/>
                  <a:pt x="4902" y="10526"/>
                  <a:pt x="5124" y="10851"/>
                </a:cubicBezTo>
                <a:cubicBezTo>
                  <a:pt x="5256" y="11045"/>
                  <a:pt x="5375" y="11193"/>
                  <a:pt x="5490" y="11304"/>
                </a:cubicBezTo>
                <a:cubicBezTo>
                  <a:pt x="5629" y="11437"/>
                  <a:pt x="5759" y="11532"/>
                  <a:pt x="5889" y="11594"/>
                </a:cubicBezTo>
                <a:cubicBezTo>
                  <a:pt x="6064" y="11678"/>
                  <a:pt x="6251" y="11724"/>
                  <a:pt x="6430" y="11727"/>
                </a:cubicBezTo>
                <a:cubicBezTo>
                  <a:pt x="6589" y="11727"/>
                  <a:pt x="6733" y="11696"/>
                  <a:pt x="6868" y="11632"/>
                </a:cubicBezTo>
                <a:cubicBezTo>
                  <a:pt x="7046" y="11553"/>
                  <a:pt x="7194" y="11452"/>
                  <a:pt x="7319" y="11323"/>
                </a:cubicBezTo>
                <a:cubicBezTo>
                  <a:pt x="7426" y="11213"/>
                  <a:pt x="7526" y="11081"/>
                  <a:pt x="7617" y="10931"/>
                </a:cubicBezTo>
                <a:cubicBezTo>
                  <a:pt x="7825" y="10600"/>
                  <a:pt x="7958" y="10242"/>
                  <a:pt x="8062" y="9935"/>
                </a:cubicBezTo>
                <a:cubicBezTo>
                  <a:pt x="8171" y="9608"/>
                  <a:pt x="8259" y="9294"/>
                  <a:pt x="8350" y="8917"/>
                </a:cubicBezTo>
                <a:cubicBezTo>
                  <a:pt x="8381" y="8798"/>
                  <a:pt x="8406" y="8698"/>
                  <a:pt x="8444" y="8601"/>
                </a:cubicBezTo>
                <a:cubicBezTo>
                  <a:pt x="9135" y="8458"/>
                  <a:pt x="9712" y="8327"/>
                  <a:pt x="10284" y="8094"/>
                </a:cubicBezTo>
                <a:cubicBezTo>
                  <a:pt x="10566" y="7980"/>
                  <a:pt x="10934" y="7815"/>
                  <a:pt x="11261" y="7546"/>
                </a:cubicBezTo>
                <a:cubicBezTo>
                  <a:pt x="11530" y="7323"/>
                  <a:pt x="11719" y="7050"/>
                  <a:pt x="11793" y="6776"/>
                </a:cubicBezTo>
                <a:cubicBezTo>
                  <a:pt x="11890" y="6417"/>
                  <a:pt x="11845" y="6043"/>
                  <a:pt x="11668" y="5725"/>
                </a:cubicBezTo>
                <a:cubicBezTo>
                  <a:pt x="11527" y="5463"/>
                  <a:pt x="11308" y="5220"/>
                  <a:pt x="10977" y="4962"/>
                </a:cubicBezTo>
                <a:cubicBezTo>
                  <a:pt x="10505" y="4595"/>
                  <a:pt x="9985" y="4355"/>
                  <a:pt x="9451" y="4122"/>
                </a:cubicBezTo>
                <a:lnTo>
                  <a:pt x="9464" y="3844"/>
                </a:lnTo>
                <a:lnTo>
                  <a:pt x="9472" y="3615"/>
                </a:lnTo>
                <a:lnTo>
                  <a:pt x="9478" y="3499"/>
                </a:lnTo>
                <a:cubicBezTo>
                  <a:pt x="9494" y="3087"/>
                  <a:pt x="9510" y="2696"/>
                  <a:pt x="9494" y="2319"/>
                </a:cubicBezTo>
                <a:cubicBezTo>
                  <a:pt x="9477" y="1985"/>
                  <a:pt x="9445" y="1591"/>
                  <a:pt x="9331" y="1204"/>
                </a:cubicBezTo>
                <a:cubicBezTo>
                  <a:pt x="9219" y="809"/>
                  <a:pt x="9054" y="517"/>
                  <a:pt x="8844" y="333"/>
                </a:cubicBezTo>
                <a:cubicBezTo>
                  <a:pt x="8604" y="122"/>
                  <a:pt x="8297" y="5"/>
                  <a:pt x="79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F8C595-DF80-DA9E-382E-76C521911628}"/>
              </a:ext>
            </a:extLst>
          </p:cNvPr>
          <p:cNvSpPr/>
          <p:nvPr/>
        </p:nvSpPr>
        <p:spPr>
          <a:xfrm>
            <a:off x="2239744" y="750252"/>
            <a:ext cx="4991538" cy="3827152"/>
          </a:xfrm>
          <a:custGeom>
            <a:avLst/>
            <a:gdLst>
              <a:gd name="connsiteX0" fmla="*/ 0 w 4991538"/>
              <a:gd name="connsiteY0" fmla="*/ 637871 h 3827152"/>
              <a:gd name="connsiteX1" fmla="*/ 637871 w 4991538"/>
              <a:gd name="connsiteY1" fmla="*/ 0 h 3827152"/>
              <a:gd name="connsiteX2" fmla="*/ 4353667 w 4991538"/>
              <a:gd name="connsiteY2" fmla="*/ 0 h 3827152"/>
              <a:gd name="connsiteX3" fmla="*/ 4991538 w 4991538"/>
              <a:gd name="connsiteY3" fmla="*/ 637871 h 3827152"/>
              <a:gd name="connsiteX4" fmla="*/ 4991538 w 4991538"/>
              <a:gd name="connsiteY4" fmla="*/ 3189281 h 3827152"/>
              <a:gd name="connsiteX5" fmla="*/ 4353667 w 4991538"/>
              <a:gd name="connsiteY5" fmla="*/ 3827152 h 3827152"/>
              <a:gd name="connsiteX6" fmla="*/ 637871 w 4991538"/>
              <a:gd name="connsiteY6" fmla="*/ 3827152 h 3827152"/>
              <a:gd name="connsiteX7" fmla="*/ 0 w 4991538"/>
              <a:gd name="connsiteY7" fmla="*/ 3189281 h 3827152"/>
              <a:gd name="connsiteX8" fmla="*/ 0 w 4991538"/>
              <a:gd name="connsiteY8" fmla="*/ 637871 h 382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1538" h="3827152" fill="none" extrusionOk="0">
                <a:moveTo>
                  <a:pt x="0" y="637871"/>
                </a:moveTo>
                <a:cubicBezTo>
                  <a:pt x="-31737" y="280452"/>
                  <a:pt x="324137" y="31528"/>
                  <a:pt x="637871" y="0"/>
                </a:cubicBezTo>
                <a:cubicBezTo>
                  <a:pt x="2063507" y="130954"/>
                  <a:pt x="2879896" y="43574"/>
                  <a:pt x="4353667" y="0"/>
                </a:cubicBezTo>
                <a:cubicBezTo>
                  <a:pt x="4743149" y="57295"/>
                  <a:pt x="5009075" y="307067"/>
                  <a:pt x="4991538" y="637871"/>
                </a:cubicBezTo>
                <a:cubicBezTo>
                  <a:pt x="4841099" y="1806731"/>
                  <a:pt x="5077417" y="1953830"/>
                  <a:pt x="4991538" y="3189281"/>
                </a:cubicBezTo>
                <a:cubicBezTo>
                  <a:pt x="4957972" y="3547079"/>
                  <a:pt x="4657189" y="3793506"/>
                  <a:pt x="4353667" y="3827152"/>
                </a:cubicBezTo>
                <a:cubicBezTo>
                  <a:pt x="2889872" y="3982349"/>
                  <a:pt x="1368138" y="3990172"/>
                  <a:pt x="637871" y="3827152"/>
                </a:cubicBezTo>
                <a:cubicBezTo>
                  <a:pt x="290702" y="3757933"/>
                  <a:pt x="-38237" y="3563894"/>
                  <a:pt x="0" y="3189281"/>
                </a:cubicBezTo>
                <a:cubicBezTo>
                  <a:pt x="64656" y="2876841"/>
                  <a:pt x="-17807" y="942503"/>
                  <a:pt x="0" y="637871"/>
                </a:cubicBezTo>
                <a:close/>
              </a:path>
              <a:path w="4991538" h="3827152" stroke="0" extrusionOk="0">
                <a:moveTo>
                  <a:pt x="0" y="637871"/>
                </a:moveTo>
                <a:cubicBezTo>
                  <a:pt x="-12150" y="278091"/>
                  <a:pt x="278155" y="2788"/>
                  <a:pt x="637871" y="0"/>
                </a:cubicBezTo>
                <a:cubicBezTo>
                  <a:pt x="1425954" y="132882"/>
                  <a:pt x="3313644" y="-84951"/>
                  <a:pt x="4353667" y="0"/>
                </a:cubicBezTo>
                <a:cubicBezTo>
                  <a:pt x="4680190" y="25159"/>
                  <a:pt x="4983565" y="329657"/>
                  <a:pt x="4991538" y="637871"/>
                </a:cubicBezTo>
                <a:cubicBezTo>
                  <a:pt x="5011725" y="1661623"/>
                  <a:pt x="5144018" y="2458031"/>
                  <a:pt x="4991538" y="3189281"/>
                </a:cubicBezTo>
                <a:cubicBezTo>
                  <a:pt x="5056751" y="3549303"/>
                  <a:pt x="4722322" y="3793465"/>
                  <a:pt x="4353667" y="3827152"/>
                </a:cubicBezTo>
                <a:cubicBezTo>
                  <a:pt x="3451737" y="3914791"/>
                  <a:pt x="2028462" y="3754473"/>
                  <a:pt x="637871" y="3827152"/>
                </a:cubicBezTo>
                <a:cubicBezTo>
                  <a:pt x="281763" y="3790704"/>
                  <a:pt x="-15525" y="3563142"/>
                  <a:pt x="0" y="3189281"/>
                </a:cubicBezTo>
                <a:cubicBezTo>
                  <a:pt x="-38581" y="2191317"/>
                  <a:pt x="63341" y="1752916"/>
                  <a:pt x="0" y="637871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6"/>
          </a:p>
        </p:txBody>
      </p:sp>
      <p:sp>
        <p:nvSpPr>
          <p:cNvPr id="2" name="Google Shape;479;p26">
            <a:extLst>
              <a:ext uri="{FF2B5EF4-FFF2-40B4-BE49-F238E27FC236}">
                <a16:creationId xmlns:a16="http://schemas.microsoft.com/office/drawing/2014/main" id="{CE9C1995-1AA2-1C1B-EC16-EB057E9CDEA6}"/>
              </a:ext>
            </a:extLst>
          </p:cNvPr>
          <p:cNvSpPr txBox="1"/>
          <p:nvPr/>
        </p:nvSpPr>
        <p:spPr>
          <a:xfrm>
            <a:off x="2738615" y="997790"/>
            <a:ext cx="4492666" cy="33320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85915" tIns="85915" rIns="85915" bIns="85915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127"/>
              </a:spcAft>
            </a:pPr>
            <a:r>
              <a:rPr lang="vi-VN" sz="3200" b="1">
                <a:solidFill>
                  <a:schemeClr val="tx1"/>
                </a:solidFill>
                <a:latin typeface="+mn-lt"/>
                <a:ea typeface="Didact Gothic"/>
                <a:cs typeface="Didact Gothic"/>
                <a:sym typeface="Didact Gothic"/>
              </a:rPr>
              <a:t>Ghi lại những từ ngữ, hình ảnh em thích trong bài thơ “Bức tranh đồng quê”.</a:t>
            </a:r>
            <a:endParaRPr sz="3200" b="1" dirty="0">
              <a:solidFill>
                <a:schemeClr val="tx1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718BF81-28BA-BC00-1F1B-A10367A842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68" r="1"/>
          <a:stretch/>
        </p:blipFill>
        <p:spPr>
          <a:xfrm>
            <a:off x="10837337" y="754171"/>
            <a:ext cx="2362315" cy="12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15CDFCDB-AD0B-4466-8831-58BAE3CC2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7102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5" name="Google Shape;3045;p47"/>
          <p:cNvSpPr/>
          <p:nvPr/>
        </p:nvSpPr>
        <p:spPr>
          <a:xfrm rot="20526851">
            <a:off x="6187122" y="380238"/>
            <a:ext cx="190830" cy="560654"/>
          </a:xfrm>
          <a:custGeom>
            <a:avLst/>
            <a:gdLst/>
            <a:ahLst/>
            <a:cxnLst/>
            <a:rect l="l" t="t" r="r" b="b"/>
            <a:pathLst>
              <a:path w="3532" h="10377" extrusionOk="0">
                <a:moveTo>
                  <a:pt x="1272" y="1"/>
                </a:moveTo>
                <a:cubicBezTo>
                  <a:pt x="1218" y="1"/>
                  <a:pt x="1160" y="9"/>
                  <a:pt x="1092" y="23"/>
                </a:cubicBezTo>
                <a:cubicBezTo>
                  <a:pt x="1021" y="42"/>
                  <a:pt x="949" y="73"/>
                  <a:pt x="877" y="122"/>
                </a:cubicBezTo>
                <a:cubicBezTo>
                  <a:pt x="797" y="166"/>
                  <a:pt x="726" y="230"/>
                  <a:pt x="654" y="314"/>
                </a:cubicBezTo>
                <a:cubicBezTo>
                  <a:pt x="470" y="515"/>
                  <a:pt x="354" y="767"/>
                  <a:pt x="273" y="963"/>
                </a:cubicBezTo>
                <a:cubicBezTo>
                  <a:pt x="135" y="1298"/>
                  <a:pt x="50" y="1684"/>
                  <a:pt x="23" y="2114"/>
                </a:cubicBezTo>
                <a:cubicBezTo>
                  <a:pt x="1" y="2480"/>
                  <a:pt x="32" y="2883"/>
                  <a:pt x="112" y="3345"/>
                </a:cubicBezTo>
                <a:cubicBezTo>
                  <a:pt x="189" y="3742"/>
                  <a:pt x="305" y="4164"/>
                  <a:pt x="466" y="4629"/>
                </a:cubicBezTo>
                <a:cubicBezTo>
                  <a:pt x="604" y="5019"/>
                  <a:pt x="775" y="5434"/>
                  <a:pt x="994" y="5901"/>
                </a:cubicBezTo>
                <a:cubicBezTo>
                  <a:pt x="1173" y="6277"/>
                  <a:pt x="1370" y="6661"/>
                  <a:pt x="1576" y="7056"/>
                </a:cubicBezTo>
                <a:cubicBezTo>
                  <a:pt x="2189" y="8215"/>
                  <a:pt x="2870" y="9365"/>
                  <a:pt x="3465" y="10376"/>
                </a:cubicBezTo>
                <a:cubicBezTo>
                  <a:pt x="3478" y="10376"/>
                  <a:pt x="3482" y="10368"/>
                  <a:pt x="3492" y="10359"/>
                </a:cubicBezTo>
                <a:lnTo>
                  <a:pt x="3496" y="10328"/>
                </a:lnTo>
                <a:lnTo>
                  <a:pt x="3496" y="10301"/>
                </a:lnTo>
                <a:cubicBezTo>
                  <a:pt x="3501" y="10193"/>
                  <a:pt x="3505" y="10086"/>
                  <a:pt x="3509" y="9973"/>
                </a:cubicBezTo>
                <a:lnTo>
                  <a:pt x="3519" y="9817"/>
                </a:lnTo>
                <a:cubicBezTo>
                  <a:pt x="3523" y="9593"/>
                  <a:pt x="3528" y="9374"/>
                  <a:pt x="3532" y="9150"/>
                </a:cubicBezTo>
                <a:cubicBezTo>
                  <a:pt x="3532" y="8824"/>
                  <a:pt x="3528" y="8546"/>
                  <a:pt x="3519" y="8287"/>
                </a:cubicBezTo>
                <a:lnTo>
                  <a:pt x="3519" y="8152"/>
                </a:lnTo>
                <a:lnTo>
                  <a:pt x="3515" y="8018"/>
                </a:lnTo>
                <a:cubicBezTo>
                  <a:pt x="3501" y="7508"/>
                  <a:pt x="3488" y="6998"/>
                  <a:pt x="3465" y="6487"/>
                </a:cubicBezTo>
                <a:cubicBezTo>
                  <a:pt x="3420" y="5403"/>
                  <a:pt x="3344" y="4124"/>
                  <a:pt x="3094" y="2829"/>
                </a:cubicBezTo>
                <a:cubicBezTo>
                  <a:pt x="3053" y="2606"/>
                  <a:pt x="2990" y="2310"/>
                  <a:pt x="2906" y="2011"/>
                </a:cubicBezTo>
                <a:cubicBezTo>
                  <a:pt x="2856" y="1823"/>
                  <a:pt x="2780" y="1621"/>
                  <a:pt x="2686" y="1402"/>
                </a:cubicBezTo>
                <a:cubicBezTo>
                  <a:pt x="2592" y="1196"/>
                  <a:pt x="2489" y="1003"/>
                  <a:pt x="2381" y="833"/>
                </a:cubicBezTo>
                <a:cubicBezTo>
                  <a:pt x="2261" y="654"/>
                  <a:pt x="2135" y="493"/>
                  <a:pt x="2005" y="358"/>
                </a:cubicBezTo>
                <a:cubicBezTo>
                  <a:pt x="1862" y="224"/>
                  <a:pt x="1715" y="122"/>
                  <a:pt x="1563" y="59"/>
                </a:cubicBezTo>
                <a:cubicBezTo>
                  <a:pt x="1468" y="23"/>
                  <a:pt x="1370" y="1"/>
                  <a:pt x="12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046" name="Google Shape;3046;p47"/>
          <p:cNvSpPr/>
          <p:nvPr/>
        </p:nvSpPr>
        <p:spPr>
          <a:xfrm rot="20526851">
            <a:off x="6022498" y="741736"/>
            <a:ext cx="354373" cy="393598"/>
          </a:xfrm>
          <a:custGeom>
            <a:avLst/>
            <a:gdLst/>
            <a:ahLst/>
            <a:cxnLst/>
            <a:rect l="l" t="t" r="r" b="b"/>
            <a:pathLst>
              <a:path w="6559" h="7285" extrusionOk="0">
                <a:moveTo>
                  <a:pt x="740" y="1"/>
                </a:moveTo>
                <a:cubicBezTo>
                  <a:pt x="659" y="6"/>
                  <a:pt x="579" y="27"/>
                  <a:pt x="494" y="68"/>
                </a:cubicBezTo>
                <a:cubicBezTo>
                  <a:pt x="354" y="135"/>
                  <a:pt x="234" y="275"/>
                  <a:pt x="145" y="467"/>
                </a:cubicBezTo>
                <a:cubicBezTo>
                  <a:pt x="46" y="690"/>
                  <a:pt x="1" y="941"/>
                  <a:pt x="19" y="1188"/>
                </a:cubicBezTo>
                <a:cubicBezTo>
                  <a:pt x="42" y="1434"/>
                  <a:pt x="113" y="1684"/>
                  <a:pt x="238" y="1957"/>
                </a:cubicBezTo>
                <a:cubicBezTo>
                  <a:pt x="350" y="2199"/>
                  <a:pt x="502" y="2450"/>
                  <a:pt x="717" y="2736"/>
                </a:cubicBezTo>
                <a:cubicBezTo>
                  <a:pt x="910" y="2991"/>
                  <a:pt x="1138" y="3250"/>
                  <a:pt x="1407" y="3529"/>
                </a:cubicBezTo>
                <a:cubicBezTo>
                  <a:pt x="1881" y="4012"/>
                  <a:pt x="2418" y="4477"/>
                  <a:pt x="3153" y="5041"/>
                </a:cubicBezTo>
                <a:cubicBezTo>
                  <a:pt x="3685" y="5448"/>
                  <a:pt x="4258" y="5855"/>
                  <a:pt x="4961" y="6322"/>
                </a:cubicBezTo>
                <a:cubicBezTo>
                  <a:pt x="5261" y="6518"/>
                  <a:pt x="5560" y="6711"/>
                  <a:pt x="5883" y="6917"/>
                </a:cubicBezTo>
                <a:cubicBezTo>
                  <a:pt x="6134" y="7047"/>
                  <a:pt x="6349" y="7163"/>
                  <a:pt x="6537" y="7270"/>
                </a:cubicBezTo>
                <a:lnTo>
                  <a:pt x="6558" y="7284"/>
                </a:lnTo>
                <a:cubicBezTo>
                  <a:pt x="6558" y="7270"/>
                  <a:pt x="6554" y="7266"/>
                  <a:pt x="6550" y="7262"/>
                </a:cubicBezTo>
                <a:cubicBezTo>
                  <a:pt x="6389" y="6935"/>
                  <a:pt x="6246" y="6644"/>
                  <a:pt x="6107" y="6380"/>
                </a:cubicBezTo>
                <a:cubicBezTo>
                  <a:pt x="5914" y="6017"/>
                  <a:pt x="5721" y="5667"/>
                  <a:pt x="5533" y="5341"/>
                </a:cubicBezTo>
                <a:cubicBezTo>
                  <a:pt x="5027" y="4481"/>
                  <a:pt x="4527" y="3725"/>
                  <a:pt x="4003" y="3027"/>
                </a:cubicBezTo>
                <a:cubicBezTo>
                  <a:pt x="3932" y="2942"/>
                  <a:pt x="3873" y="2857"/>
                  <a:pt x="3810" y="2777"/>
                </a:cubicBezTo>
                <a:cubicBezTo>
                  <a:pt x="3752" y="2692"/>
                  <a:pt x="3690" y="2601"/>
                  <a:pt x="3631" y="2517"/>
                </a:cubicBezTo>
                <a:lnTo>
                  <a:pt x="3591" y="2454"/>
                </a:lnTo>
                <a:lnTo>
                  <a:pt x="3546" y="2396"/>
                </a:lnTo>
                <a:cubicBezTo>
                  <a:pt x="3502" y="2337"/>
                  <a:pt x="3461" y="2283"/>
                  <a:pt x="3416" y="2230"/>
                </a:cubicBezTo>
                <a:cubicBezTo>
                  <a:pt x="3089" y="1814"/>
                  <a:pt x="2651" y="1273"/>
                  <a:pt x="2145" y="789"/>
                </a:cubicBezTo>
                <a:cubicBezTo>
                  <a:pt x="1930" y="587"/>
                  <a:pt x="1734" y="422"/>
                  <a:pt x="1541" y="292"/>
                </a:cubicBezTo>
                <a:cubicBezTo>
                  <a:pt x="1339" y="157"/>
                  <a:pt x="1165" y="73"/>
                  <a:pt x="995" y="27"/>
                </a:cubicBezTo>
                <a:cubicBezTo>
                  <a:pt x="918" y="10"/>
                  <a:pt x="847" y="1"/>
                  <a:pt x="7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047" name="Google Shape;3047;p47"/>
          <p:cNvSpPr/>
          <p:nvPr/>
        </p:nvSpPr>
        <p:spPr>
          <a:xfrm rot="11172114">
            <a:off x="1323352" y="504600"/>
            <a:ext cx="4623067" cy="3895455"/>
          </a:xfrm>
          <a:custGeom>
            <a:avLst/>
            <a:gdLst/>
            <a:ahLst/>
            <a:cxnLst/>
            <a:rect l="l" t="t" r="r" b="b"/>
            <a:pathLst>
              <a:path w="36173" h="26317" extrusionOk="0">
                <a:moveTo>
                  <a:pt x="21182" y="1"/>
                </a:moveTo>
                <a:cubicBezTo>
                  <a:pt x="18966" y="1"/>
                  <a:pt x="16970" y="64"/>
                  <a:pt x="15076" y="189"/>
                </a:cubicBezTo>
                <a:cubicBezTo>
                  <a:pt x="13819" y="279"/>
                  <a:pt x="12592" y="395"/>
                  <a:pt x="11423" y="548"/>
                </a:cubicBezTo>
                <a:cubicBezTo>
                  <a:pt x="10229" y="699"/>
                  <a:pt x="9235" y="860"/>
                  <a:pt x="8303" y="1058"/>
                </a:cubicBezTo>
                <a:cubicBezTo>
                  <a:pt x="6093" y="1519"/>
                  <a:pt x="4450" y="2176"/>
                  <a:pt x="3143" y="3130"/>
                </a:cubicBezTo>
                <a:cubicBezTo>
                  <a:pt x="2364" y="3699"/>
                  <a:pt x="1692" y="4419"/>
                  <a:pt x="1200" y="5207"/>
                </a:cubicBezTo>
                <a:cubicBezTo>
                  <a:pt x="954" y="5610"/>
                  <a:pt x="739" y="6058"/>
                  <a:pt x="564" y="6545"/>
                </a:cubicBezTo>
                <a:cubicBezTo>
                  <a:pt x="412" y="6971"/>
                  <a:pt x="291" y="7436"/>
                  <a:pt x="197" y="7969"/>
                </a:cubicBezTo>
                <a:cubicBezTo>
                  <a:pt x="45" y="8833"/>
                  <a:pt x="0" y="9791"/>
                  <a:pt x="54" y="10977"/>
                </a:cubicBezTo>
                <a:cubicBezTo>
                  <a:pt x="77" y="11433"/>
                  <a:pt x="116" y="11925"/>
                  <a:pt x="175" y="12485"/>
                </a:cubicBezTo>
                <a:cubicBezTo>
                  <a:pt x="219" y="12915"/>
                  <a:pt x="283" y="13340"/>
                  <a:pt x="354" y="13761"/>
                </a:cubicBezTo>
                <a:cubicBezTo>
                  <a:pt x="641" y="15448"/>
                  <a:pt x="1142" y="16939"/>
                  <a:pt x="1845" y="18193"/>
                </a:cubicBezTo>
                <a:cubicBezTo>
                  <a:pt x="2198" y="18828"/>
                  <a:pt x="2619" y="19419"/>
                  <a:pt x="3089" y="19943"/>
                </a:cubicBezTo>
                <a:cubicBezTo>
                  <a:pt x="3559" y="20466"/>
                  <a:pt x="4097" y="20932"/>
                  <a:pt x="4687" y="21325"/>
                </a:cubicBezTo>
                <a:cubicBezTo>
                  <a:pt x="5117" y="21616"/>
                  <a:pt x="5591" y="21872"/>
                  <a:pt x="6093" y="22091"/>
                </a:cubicBezTo>
                <a:cubicBezTo>
                  <a:pt x="6097" y="22122"/>
                  <a:pt x="6101" y="22154"/>
                  <a:pt x="6105" y="22189"/>
                </a:cubicBezTo>
                <a:cubicBezTo>
                  <a:pt x="6132" y="22467"/>
                  <a:pt x="6124" y="22758"/>
                  <a:pt x="6084" y="23054"/>
                </a:cubicBezTo>
                <a:cubicBezTo>
                  <a:pt x="6030" y="23393"/>
                  <a:pt x="5936" y="23725"/>
                  <a:pt x="5801" y="24042"/>
                </a:cubicBezTo>
                <a:cubicBezTo>
                  <a:pt x="5659" y="24356"/>
                  <a:pt x="5483" y="24651"/>
                  <a:pt x="5278" y="24911"/>
                </a:cubicBezTo>
                <a:lnTo>
                  <a:pt x="5291" y="24897"/>
                </a:lnTo>
                <a:lnTo>
                  <a:pt x="5291" y="24897"/>
                </a:lnTo>
                <a:cubicBezTo>
                  <a:pt x="5103" y="25126"/>
                  <a:pt x="4893" y="25323"/>
                  <a:pt x="4665" y="25488"/>
                </a:cubicBezTo>
                <a:cubicBezTo>
                  <a:pt x="4485" y="25618"/>
                  <a:pt x="4289" y="25726"/>
                  <a:pt x="4091" y="25806"/>
                </a:cubicBezTo>
                <a:cubicBezTo>
                  <a:pt x="4043" y="25824"/>
                  <a:pt x="4011" y="25887"/>
                  <a:pt x="4011" y="25936"/>
                </a:cubicBezTo>
                <a:cubicBezTo>
                  <a:pt x="4011" y="26003"/>
                  <a:pt x="4056" y="26066"/>
                  <a:pt x="4123" y="26089"/>
                </a:cubicBezTo>
                <a:cubicBezTo>
                  <a:pt x="4539" y="26213"/>
                  <a:pt x="4977" y="26290"/>
                  <a:pt x="5425" y="26312"/>
                </a:cubicBezTo>
                <a:cubicBezTo>
                  <a:pt x="5506" y="26316"/>
                  <a:pt x="5591" y="26316"/>
                  <a:pt x="5671" y="26316"/>
                </a:cubicBezTo>
                <a:cubicBezTo>
                  <a:pt x="6016" y="26316"/>
                  <a:pt x="6374" y="26285"/>
                  <a:pt x="6733" y="26213"/>
                </a:cubicBezTo>
                <a:cubicBezTo>
                  <a:pt x="7144" y="26133"/>
                  <a:pt x="7561" y="26003"/>
                  <a:pt x="7973" y="25820"/>
                </a:cubicBezTo>
                <a:cubicBezTo>
                  <a:pt x="8357" y="25649"/>
                  <a:pt x="8729" y="25426"/>
                  <a:pt x="9087" y="25153"/>
                </a:cubicBezTo>
                <a:cubicBezTo>
                  <a:pt x="9584" y="24777"/>
                  <a:pt x="10018" y="24298"/>
                  <a:pt x="10340" y="23769"/>
                </a:cubicBezTo>
                <a:cubicBezTo>
                  <a:pt x="10489" y="23528"/>
                  <a:pt x="10617" y="23259"/>
                  <a:pt x="10725" y="22982"/>
                </a:cubicBezTo>
                <a:cubicBezTo>
                  <a:pt x="11809" y="23062"/>
                  <a:pt x="12919" y="23098"/>
                  <a:pt x="14119" y="23098"/>
                </a:cubicBezTo>
                <a:cubicBezTo>
                  <a:pt x="15045" y="23098"/>
                  <a:pt x="15999" y="23075"/>
                  <a:pt x="17028" y="23027"/>
                </a:cubicBezTo>
                <a:cubicBezTo>
                  <a:pt x="18125" y="22978"/>
                  <a:pt x="19319" y="22901"/>
                  <a:pt x="20685" y="22785"/>
                </a:cubicBezTo>
                <a:cubicBezTo>
                  <a:pt x="21581" y="22713"/>
                  <a:pt x="22753" y="22610"/>
                  <a:pt x="23912" y="22476"/>
                </a:cubicBezTo>
                <a:cubicBezTo>
                  <a:pt x="25636" y="22284"/>
                  <a:pt x="27655" y="21984"/>
                  <a:pt x="29552" y="21201"/>
                </a:cubicBezTo>
                <a:cubicBezTo>
                  <a:pt x="30461" y="20829"/>
                  <a:pt x="31289" y="20346"/>
                  <a:pt x="32010" y="19768"/>
                </a:cubicBezTo>
                <a:cubicBezTo>
                  <a:pt x="32551" y="19338"/>
                  <a:pt x="33049" y="18815"/>
                  <a:pt x="33487" y="18214"/>
                </a:cubicBezTo>
                <a:cubicBezTo>
                  <a:pt x="33872" y="17695"/>
                  <a:pt x="34221" y="17105"/>
                  <a:pt x="34557" y="16406"/>
                </a:cubicBezTo>
                <a:cubicBezTo>
                  <a:pt x="34870" y="15766"/>
                  <a:pt x="35148" y="15055"/>
                  <a:pt x="35385" y="14293"/>
                </a:cubicBezTo>
                <a:cubicBezTo>
                  <a:pt x="35859" y="12768"/>
                  <a:pt x="36115" y="11200"/>
                  <a:pt x="36141" y="9634"/>
                </a:cubicBezTo>
                <a:cubicBezTo>
                  <a:pt x="36173" y="7996"/>
                  <a:pt x="35935" y="6505"/>
                  <a:pt x="35443" y="5203"/>
                </a:cubicBezTo>
                <a:cubicBezTo>
                  <a:pt x="35188" y="4540"/>
                  <a:pt x="34857" y="3922"/>
                  <a:pt x="34449" y="3376"/>
                </a:cubicBezTo>
                <a:cubicBezTo>
                  <a:pt x="34015" y="2794"/>
                  <a:pt x="33478" y="2288"/>
                  <a:pt x="32842" y="1872"/>
                </a:cubicBezTo>
                <a:cubicBezTo>
                  <a:pt x="32189" y="1438"/>
                  <a:pt x="31419" y="1089"/>
                  <a:pt x="30492" y="811"/>
                </a:cubicBezTo>
                <a:cubicBezTo>
                  <a:pt x="29709" y="575"/>
                  <a:pt x="28832" y="395"/>
                  <a:pt x="27816" y="265"/>
                </a:cubicBezTo>
                <a:cubicBezTo>
                  <a:pt x="27023" y="162"/>
                  <a:pt x="26151" y="100"/>
                  <a:pt x="25076" y="59"/>
                </a:cubicBezTo>
                <a:cubicBezTo>
                  <a:pt x="24217" y="28"/>
                  <a:pt x="23343" y="19"/>
                  <a:pt x="22498" y="11"/>
                </a:cubicBezTo>
                <a:lnTo>
                  <a:pt x="22467" y="11"/>
                </a:lnTo>
                <a:lnTo>
                  <a:pt x="22381" y="5"/>
                </a:lnTo>
                <a:cubicBezTo>
                  <a:pt x="21983" y="5"/>
                  <a:pt x="21581" y="1"/>
                  <a:pt x="211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172" name="Google Shape;3172;p47"/>
          <p:cNvSpPr txBox="1"/>
          <p:nvPr/>
        </p:nvSpPr>
        <p:spPr>
          <a:xfrm>
            <a:off x="1893625" y="1400421"/>
            <a:ext cx="3803656" cy="171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pPr algn="ctr"/>
            <a:endParaRPr sz="1316" dirty="0">
              <a:latin typeface="#9Slide07 IcielBaliho Script" pitchFamily="2" charset="77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3173" name="Google Shape;3173;p47"/>
          <p:cNvSpPr txBox="1"/>
          <p:nvPr/>
        </p:nvSpPr>
        <p:spPr>
          <a:xfrm>
            <a:off x="1577496" y="956649"/>
            <a:ext cx="4076992" cy="318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15" tIns="85915" rIns="85915" bIns="8591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127"/>
              </a:spcAft>
            </a:pPr>
            <a:r>
              <a:rPr lang="fr" sz="9021">
                <a:solidFill>
                  <a:schemeClr val="accent5"/>
                </a:solidFill>
                <a:latin typeface="#9Slide07 SVNBeachwood Sans" pitchFamily="2" charset="0"/>
                <a:ea typeface="Didact Gothic"/>
                <a:cs typeface="Didact Gothic"/>
                <a:sym typeface="Didact Gothic"/>
              </a:rPr>
              <a:t>CHIA SẺ TRƯỚC LỚP</a:t>
            </a:r>
            <a:endParaRPr sz="7518" i="1" dirty="0">
              <a:solidFill>
                <a:schemeClr val="accent5"/>
              </a:solidFill>
              <a:latin typeface="#9Slide07 SVNBeachwood Sans" pitchFamily="2" charset="0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E5227-988C-7DFB-4F1B-E0ECDD8B6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66782" y="325204"/>
            <a:ext cx="4210886" cy="486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0">
            <a:extLst>
              <a:ext uri="{FF2B5EF4-FFF2-40B4-BE49-F238E27FC236}">
                <a16:creationId xmlns:a16="http://schemas.microsoft.com/office/drawing/2014/main" id="{994694FE-CDCA-424A-BA19-DB0412DA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77048"/>
            <a:ext cx="9471026" cy="64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" name="Google Shape;395;p26"/>
          <p:cNvSpPr/>
          <p:nvPr/>
        </p:nvSpPr>
        <p:spPr>
          <a:xfrm>
            <a:off x="1407039" y="474807"/>
            <a:ext cx="6597241" cy="4500949"/>
          </a:xfrm>
          <a:custGeom>
            <a:avLst/>
            <a:gdLst/>
            <a:ahLst/>
            <a:cxnLst/>
            <a:rect l="l" t="t" r="r" b="b"/>
            <a:pathLst>
              <a:path w="83228" h="68744" extrusionOk="0">
                <a:moveTo>
                  <a:pt x="37391" y="1"/>
                </a:moveTo>
                <a:cubicBezTo>
                  <a:pt x="31817" y="1"/>
                  <a:pt x="26527" y="674"/>
                  <a:pt x="21669" y="2000"/>
                </a:cubicBezTo>
                <a:cubicBezTo>
                  <a:pt x="18714" y="2804"/>
                  <a:pt x="15862" y="3908"/>
                  <a:pt x="13195" y="5278"/>
                </a:cubicBezTo>
                <a:cubicBezTo>
                  <a:pt x="10688" y="6561"/>
                  <a:pt x="8391" y="8135"/>
                  <a:pt x="6372" y="9958"/>
                </a:cubicBezTo>
                <a:cubicBezTo>
                  <a:pt x="4193" y="11929"/>
                  <a:pt x="2541" y="14100"/>
                  <a:pt x="1462" y="16410"/>
                </a:cubicBezTo>
                <a:cubicBezTo>
                  <a:pt x="867" y="17681"/>
                  <a:pt x="455" y="18986"/>
                  <a:pt x="241" y="20289"/>
                </a:cubicBezTo>
                <a:cubicBezTo>
                  <a:pt x="3" y="21756"/>
                  <a:pt x="0" y="23230"/>
                  <a:pt x="232" y="24670"/>
                </a:cubicBezTo>
                <a:cubicBezTo>
                  <a:pt x="264" y="24870"/>
                  <a:pt x="303" y="25065"/>
                  <a:pt x="353" y="25254"/>
                </a:cubicBezTo>
                <a:cubicBezTo>
                  <a:pt x="750" y="27313"/>
                  <a:pt x="1917" y="29082"/>
                  <a:pt x="2888" y="30395"/>
                </a:cubicBezTo>
                <a:lnTo>
                  <a:pt x="3451" y="31140"/>
                </a:lnTo>
                <a:lnTo>
                  <a:pt x="3518" y="31230"/>
                </a:lnTo>
                <a:lnTo>
                  <a:pt x="3687" y="31455"/>
                </a:lnTo>
                <a:cubicBezTo>
                  <a:pt x="3838" y="31699"/>
                  <a:pt x="3985" y="31950"/>
                  <a:pt x="4126" y="32202"/>
                </a:cubicBezTo>
                <a:cubicBezTo>
                  <a:pt x="4221" y="32374"/>
                  <a:pt x="4365" y="32514"/>
                  <a:pt x="4542" y="32606"/>
                </a:cubicBezTo>
                <a:cubicBezTo>
                  <a:pt x="5180" y="33512"/>
                  <a:pt x="5614" y="34249"/>
                  <a:pt x="5952" y="34994"/>
                </a:cubicBezTo>
                <a:cubicBezTo>
                  <a:pt x="6201" y="35624"/>
                  <a:pt x="6382" y="36273"/>
                  <a:pt x="6486" y="36920"/>
                </a:cubicBezTo>
                <a:cubicBezTo>
                  <a:pt x="6565" y="37622"/>
                  <a:pt x="6560" y="38333"/>
                  <a:pt x="6469" y="39092"/>
                </a:cubicBezTo>
                <a:cubicBezTo>
                  <a:pt x="6256" y="40463"/>
                  <a:pt x="5813" y="41791"/>
                  <a:pt x="5383" y="43074"/>
                </a:cubicBezTo>
                <a:cubicBezTo>
                  <a:pt x="4965" y="44331"/>
                  <a:pt x="4537" y="45621"/>
                  <a:pt x="4312" y="46930"/>
                </a:cubicBezTo>
                <a:cubicBezTo>
                  <a:pt x="4194" y="47631"/>
                  <a:pt x="4128" y="48346"/>
                  <a:pt x="4117" y="49058"/>
                </a:cubicBezTo>
                <a:cubicBezTo>
                  <a:pt x="4109" y="49843"/>
                  <a:pt x="4196" y="50580"/>
                  <a:pt x="4293" y="51261"/>
                </a:cubicBezTo>
                <a:cubicBezTo>
                  <a:pt x="4469" y="52478"/>
                  <a:pt x="4868" y="53739"/>
                  <a:pt x="5509" y="55116"/>
                </a:cubicBezTo>
                <a:cubicBezTo>
                  <a:pt x="6022" y="56219"/>
                  <a:pt x="6744" y="57331"/>
                  <a:pt x="7718" y="58512"/>
                </a:cubicBezTo>
                <a:cubicBezTo>
                  <a:pt x="8502" y="59459"/>
                  <a:pt x="9480" y="60372"/>
                  <a:pt x="10704" y="61304"/>
                </a:cubicBezTo>
                <a:cubicBezTo>
                  <a:pt x="11866" y="62185"/>
                  <a:pt x="13166" y="62866"/>
                  <a:pt x="14285" y="63414"/>
                </a:cubicBezTo>
                <a:cubicBezTo>
                  <a:pt x="15585" y="64054"/>
                  <a:pt x="16976" y="64653"/>
                  <a:pt x="18542" y="65244"/>
                </a:cubicBezTo>
                <a:cubicBezTo>
                  <a:pt x="23910" y="67278"/>
                  <a:pt x="29960" y="68440"/>
                  <a:pt x="36525" y="68696"/>
                </a:cubicBezTo>
                <a:cubicBezTo>
                  <a:pt x="37365" y="68728"/>
                  <a:pt x="38215" y="68744"/>
                  <a:pt x="39050" y="68744"/>
                </a:cubicBezTo>
                <a:cubicBezTo>
                  <a:pt x="44164" y="68744"/>
                  <a:pt x="49421" y="68148"/>
                  <a:pt x="54676" y="66976"/>
                </a:cubicBezTo>
                <a:cubicBezTo>
                  <a:pt x="65207" y="64633"/>
                  <a:pt x="73726" y="59266"/>
                  <a:pt x="78668" y="51865"/>
                </a:cubicBezTo>
                <a:cubicBezTo>
                  <a:pt x="79929" y="49979"/>
                  <a:pt x="80959" y="47874"/>
                  <a:pt x="81729" y="45608"/>
                </a:cubicBezTo>
                <a:cubicBezTo>
                  <a:pt x="82475" y="43411"/>
                  <a:pt x="82927" y="41005"/>
                  <a:pt x="83068" y="38461"/>
                </a:cubicBezTo>
                <a:cubicBezTo>
                  <a:pt x="83227" y="35571"/>
                  <a:pt x="82831" y="32724"/>
                  <a:pt x="82466" y="30567"/>
                </a:cubicBezTo>
                <a:cubicBezTo>
                  <a:pt x="82020" y="27938"/>
                  <a:pt x="81395" y="25466"/>
                  <a:pt x="80609" y="23219"/>
                </a:cubicBezTo>
                <a:cubicBezTo>
                  <a:pt x="79773" y="20822"/>
                  <a:pt x="78720" y="18600"/>
                  <a:pt x="77478" y="16613"/>
                </a:cubicBezTo>
                <a:cubicBezTo>
                  <a:pt x="76198" y="14558"/>
                  <a:pt x="74632" y="12648"/>
                  <a:pt x="72824" y="10936"/>
                </a:cubicBezTo>
                <a:cubicBezTo>
                  <a:pt x="70993" y="9207"/>
                  <a:pt x="68827" y="7633"/>
                  <a:pt x="66386" y="6261"/>
                </a:cubicBezTo>
                <a:cubicBezTo>
                  <a:pt x="63995" y="4914"/>
                  <a:pt x="61212" y="3783"/>
                  <a:pt x="57874" y="2802"/>
                </a:cubicBezTo>
                <a:cubicBezTo>
                  <a:pt x="55146" y="1996"/>
                  <a:pt x="52184" y="1363"/>
                  <a:pt x="48814" y="865"/>
                </a:cubicBezTo>
                <a:cubicBezTo>
                  <a:pt x="45791" y="419"/>
                  <a:pt x="42768" y="142"/>
                  <a:pt x="39832" y="40"/>
                </a:cubicBezTo>
                <a:cubicBezTo>
                  <a:pt x="38931" y="16"/>
                  <a:pt x="38112" y="1"/>
                  <a:pt x="373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96" name="Google Shape;396;p26"/>
          <p:cNvSpPr/>
          <p:nvPr/>
        </p:nvSpPr>
        <p:spPr>
          <a:xfrm>
            <a:off x="2014890" y="316621"/>
            <a:ext cx="507298" cy="484015"/>
          </a:xfrm>
          <a:custGeom>
            <a:avLst/>
            <a:gdLst/>
            <a:ahLst/>
            <a:cxnLst/>
            <a:rect l="l" t="t" r="r" b="b"/>
            <a:pathLst>
              <a:path w="12332" h="11766" extrusionOk="0">
                <a:moveTo>
                  <a:pt x="3305" y="1"/>
                </a:moveTo>
                <a:cubicBezTo>
                  <a:pt x="3240" y="1"/>
                  <a:pt x="3177" y="6"/>
                  <a:pt x="3115" y="13"/>
                </a:cubicBezTo>
                <a:cubicBezTo>
                  <a:pt x="2795" y="61"/>
                  <a:pt x="2498" y="223"/>
                  <a:pt x="2283" y="471"/>
                </a:cubicBezTo>
                <a:cubicBezTo>
                  <a:pt x="2094" y="686"/>
                  <a:pt x="1966" y="1006"/>
                  <a:pt x="1903" y="1426"/>
                </a:cubicBezTo>
                <a:cubicBezTo>
                  <a:pt x="1842" y="1835"/>
                  <a:pt x="1865" y="2260"/>
                  <a:pt x="1891" y="2584"/>
                </a:cubicBezTo>
                <a:cubicBezTo>
                  <a:pt x="1928" y="3010"/>
                  <a:pt x="2008" y="3458"/>
                  <a:pt x="2066" y="3784"/>
                </a:cubicBezTo>
                <a:cubicBezTo>
                  <a:pt x="2109" y="4018"/>
                  <a:pt x="2145" y="4222"/>
                  <a:pt x="2174" y="4422"/>
                </a:cubicBezTo>
                <a:cubicBezTo>
                  <a:pt x="1688" y="4714"/>
                  <a:pt x="1174" y="5038"/>
                  <a:pt x="738" y="5479"/>
                </a:cubicBezTo>
                <a:cubicBezTo>
                  <a:pt x="435" y="5789"/>
                  <a:pt x="243" y="6065"/>
                  <a:pt x="137" y="6350"/>
                </a:cubicBezTo>
                <a:cubicBezTo>
                  <a:pt x="0" y="6699"/>
                  <a:pt x="5" y="7085"/>
                  <a:pt x="153" y="7438"/>
                </a:cubicBezTo>
                <a:cubicBezTo>
                  <a:pt x="266" y="7710"/>
                  <a:pt x="496" y="7962"/>
                  <a:pt x="801" y="8153"/>
                </a:cubicBezTo>
                <a:cubicBezTo>
                  <a:pt x="1166" y="8381"/>
                  <a:pt x="1564" y="8499"/>
                  <a:pt x="1870" y="8576"/>
                </a:cubicBezTo>
                <a:cubicBezTo>
                  <a:pt x="2488" y="8739"/>
                  <a:pt x="3092" y="8794"/>
                  <a:pt x="3819" y="8848"/>
                </a:cubicBezTo>
                <a:cubicBezTo>
                  <a:pt x="3868" y="8938"/>
                  <a:pt x="3908" y="9040"/>
                  <a:pt x="3951" y="9152"/>
                </a:cubicBezTo>
                <a:cubicBezTo>
                  <a:pt x="4111" y="9561"/>
                  <a:pt x="4240" y="9859"/>
                  <a:pt x="4384" y="10151"/>
                </a:cubicBezTo>
                <a:cubicBezTo>
                  <a:pt x="4510" y="10407"/>
                  <a:pt x="4707" y="10784"/>
                  <a:pt x="4971" y="11106"/>
                </a:cubicBezTo>
                <a:cubicBezTo>
                  <a:pt x="5087" y="11248"/>
                  <a:pt x="5207" y="11369"/>
                  <a:pt x="5327" y="11463"/>
                </a:cubicBezTo>
                <a:cubicBezTo>
                  <a:pt x="5469" y="11576"/>
                  <a:pt x="5633" y="11661"/>
                  <a:pt x="5829" y="11719"/>
                </a:cubicBezTo>
                <a:cubicBezTo>
                  <a:pt x="5926" y="11749"/>
                  <a:pt x="6028" y="11765"/>
                  <a:pt x="6131" y="11765"/>
                </a:cubicBezTo>
                <a:cubicBezTo>
                  <a:pt x="6182" y="11765"/>
                  <a:pt x="6236" y="11763"/>
                  <a:pt x="6289" y="11755"/>
                </a:cubicBezTo>
                <a:cubicBezTo>
                  <a:pt x="6475" y="11726"/>
                  <a:pt x="6659" y="11655"/>
                  <a:pt x="6822" y="11547"/>
                </a:cubicBezTo>
                <a:cubicBezTo>
                  <a:pt x="6942" y="11468"/>
                  <a:pt x="7062" y="11354"/>
                  <a:pt x="7187" y="11196"/>
                </a:cubicBezTo>
                <a:cubicBezTo>
                  <a:pt x="7324" y="11024"/>
                  <a:pt x="7432" y="10822"/>
                  <a:pt x="7501" y="10685"/>
                </a:cubicBezTo>
                <a:cubicBezTo>
                  <a:pt x="7686" y="10317"/>
                  <a:pt x="7803" y="9918"/>
                  <a:pt x="7901" y="9543"/>
                </a:cubicBezTo>
                <a:cubicBezTo>
                  <a:pt x="7981" y="9246"/>
                  <a:pt x="8049" y="8915"/>
                  <a:pt x="8112" y="8532"/>
                </a:cubicBezTo>
                <a:lnTo>
                  <a:pt x="8414" y="8584"/>
                </a:lnTo>
                <a:lnTo>
                  <a:pt x="8520" y="8595"/>
                </a:lnTo>
                <a:lnTo>
                  <a:pt x="8704" y="8616"/>
                </a:lnTo>
                <a:cubicBezTo>
                  <a:pt x="9034" y="8656"/>
                  <a:pt x="9419" y="8699"/>
                  <a:pt x="9825" y="8716"/>
                </a:cubicBezTo>
                <a:cubicBezTo>
                  <a:pt x="9944" y="8722"/>
                  <a:pt x="10072" y="8726"/>
                  <a:pt x="10204" y="8726"/>
                </a:cubicBezTo>
                <a:cubicBezTo>
                  <a:pt x="10434" y="8726"/>
                  <a:pt x="10633" y="8713"/>
                  <a:pt x="10814" y="8688"/>
                </a:cubicBezTo>
                <a:cubicBezTo>
                  <a:pt x="10865" y="8682"/>
                  <a:pt x="10912" y="8672"/>
                  <a:pt x="10964" y="8662"/>
                </a:cubicBezTo>
                <a:cubicBezTo>
                  <a:pt x="11179" y="8618"/>
                  <a:pt x="11332" y="8572"/>
                  <a:pt x="11463" y="8515"/>
                </a:cubicBezTo>
                <a:cubicBezTo>
                  <a:pt x="11646" y="8437"/>
                  <a:pt x="11806" y="8330"/>
                  <a:pt x="11951" y="8191"/>
                </a:cubicBezTo>
                <a:cubicBezTo>
                  <a:pt x="12055" y="8088"/>
                  <a:pt x="12145" y="7957"/>
                  <a:pt x="12216" y="7803"/>
                </a:cubicBezTo>
                <a:cubicBezTo>
                  <a:pt x="12295" y="7633"/>
                  <a:pt x="12332" y="7436"/>
                  <a:pt x="12330" y="7205"/>
                </a:cubicBezTo>
                <a:cubicBezTo>
                  <a:pt x="12328" y="7053"/>
                  <a:pt x="12286" y="6879"/>
                  <a:pt x="12204" y="6673"/>
                </a:cubicBezTo>
                <a:cubicBezTo>
                  <a:pt x="12138" y="6500"/>
                  <a:pt x="12038" y="6323"/>
                  <a:pt x="11887" y="6112"/>
                </a:cubicBezTo>
                <a:cubicBezTo>
                  <a:pt x="11642" y="5755"/>
                  <a:pt x="11328" y="5447"/>
                  <a:pt x="11001" y="5136"/>
                </a:cubicBezTo>
                <a:cubicBezTo>
                  <a:pt x="10772" y="4919"/>
                  <a:pt x="10531" y="4715"/>
                  <a:pt x="10290" y="4510"/>
                </a:cubicBezTo>
                <a:lnTo>
                  <a:pt x="10147" y="4389"/>
                </a:lnTo>
                <a:cubicBezTo>
                  <a:pt x="10426" y="3829"/>
                  <a:pt x="10687" y="3274"/>
                  <a:pt x="10838" y="2698"/>
                </a:cubicBezTo>
                <a:cubicBezTo>
                  <a:pt x="10965" y="2221"/>
                  <a:pt x="10999" y="1852"/>
                  <a:pt x="10947" y="1503"/>
                </a:cubicBezTo>
                <a:cubicBezTo>
                  <a:pt x="10885" y="1112"/>
                  <a:pt x="10679" y="762"/>
                  <a:pt x="10382" y="545"/>
                </a:cubicBezTo>
                <a:cubicBezTo>
                  <a:pt x="10168" y="388"/>
                  <a:pt x="9889" y="309"/>
                  <a:pt x="9551" y="309"/>
                </a:cubicBezTo>
                <a:cubicBezTo>
                  <a:pt x="9481" y="309"/>
                  <a:pt x="9408" y="311"/>
                  <a:pt x="9333" y="318"/>
                </a:cubicBezTo>
                <a:cubicBezTo>
                  <a:pt x="9307" y="319"/>
                  <a:pt x="9281" y="323"/>
                  <a:pt x="9254" y="329"/>
                </a:cubicBezTo>
                <a:cubicBezTo>
                  <a:pt x="9091" y="351"/>
                  <a:pt x="8936" y="394"/>
                  <a:pt x="8791" y="437"/>
                </a:cubicBezTo>
                <a:cubicBezTo>
                  <a:pt x="8614" y="489"/>
                  <a:pt x="8434" y="557"/>
                  <a:pt x="8241" y="640"/>
                </a:cubicBezTo>
                <a:cubicBezTo>
                  <a:pt x="7920" y="774"/>
                  <a:pt x="7624" y="930"/>
                  <a:pt x="7250" y="1137"/>
                </a:cubicBezTo>
                <a:lnTo>
                  <a:pt x="6902" y="1328"/>
                </a:lnTo>
                <a:lnTo>
                  <a:pt x="6809" y="1381"/>
                </a:lnTo>
                <a:lnTo>
                  <a:pt x="6467" y="1566"/>
                </a:lnTo>
                <a:cubicBezTo>
                  <a:pt x="6256" y="1389"/>
                  <a:pt x="5999" y="1196"/>
                  <a:pt x="5707" y="995"/>
                </a:cubicBezTo>
                <a:cubicBezTo>
                  <a:pt x="5274" y="695"/>
                  <a:pt x="4905" y="479"/>
                  <a:pt x="4552" y="314"/>
                </a:cubicBezTo>
                <a:cubicBezTo>
                  <a:pt x="4372" y="228"/>
                  <a:pt x="4179" y="156"/>
                  <a:pt x="3942" y="86"/>
                </a:cubicBezTo>
                <a:cubicBezTo>
                  <a:pt x="3756" y="29"/>
                  <a:pt x="3545" y="1"/>
                  <a:pt x="33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98" name="Google Shape;398;p26"/>
          <p:cNvSpPr/>
          <p:nvPr/>
        </p:nvSpPr>
        <p:spPr>
          <a:xfrm>
            <a:off x="6890828" y="4230296"/>
            <a:ext cx="489116" cy="482452"/>
          </a:xfrm>
          <a:custGeom>
            <a:avLst/>
            <a:gdLst/>
            <a:ahLst/>
            <a:cxnLst/>
            <a:rect l="l" t="t" r="r" b="b"/>
            <a:pathLst>
              <a:path w="11890" h="11728" extrusionOk="0">
                <a:moveTo>
                  <a:pt x="7958" y="1"/>
                </a:moveTo>
                <a:cubicBezTo>
                  <a:pt x="7906" y="1"/>
                  <a:pt x="7852" y="6"/>
                  <a:pt x="7796" y="11"/>
                </a:cubicBezTo>
                <a:cubicBezTo>
                  <a:pt x="7562" y="44"/>
                  <a:pt x="7362" y="98"/>
                  <a:pt x="7188" y="177"/>
                </a:cubicBezTo>
                <a:cubicBezTo>
                  <a:pt x="6971" y="274"/>
                  <a:pt x="6793" y="367"/>
                  <a:pt x="6629" y="475"/>
                </a:cubicBezTo>
                <a:cubicBezTo>
                  <a:pt x="6307" y="680"/>
                  <a:pt x="5981" y="937"/>
                  <a:pt x="5603" y="1282"/>
                </a:cubicBezTo>
                <a:cubicBezTo>
                  <a:pt x="5334" y="1527"/>
                  <a:pt x="5116" y="1739"/>
                  <a:pt x="4935" y="1931"/>
                </a:cubicBezTo>
                <a:lnTo>
                  <a:pt x="4591" y="1795"/>
                </a:lnTo>
                <a:lnTo>
                  <a:pt x="4493" y="1757"/>
                </a:lnTo>
                <a:lnTo>
                  <a:pt x="4133" y="1617"/>
                </a:lnTo>
                <a:cubicBezTo>
                  <a:pt x="3836" y="1500"/>
                  <a:pt x="3487" y="1367"/>
                  <a:pt x="3115" y="1263"/>
                </a:cubicBezTo>
                <a:cubicBezTo>
                  <a:pt x="2922" y="1210"/>
                  <a:pt x="2740" y="1171"/>
                  <a:pt x="2556" y="1139"/>
                </a:cubicBezTo>
                <a:cubicBezTo>
                  <a:pt x="2391" y="1115"/>
                  <a:pt x="2248" y="1095"/>
                  <a:pt x="2103" y="1094"/>
                </a:cubicBezTo>
                <a:lnTo>
                  <a:pt x="2020" y="1094"/>
                </a:lnTo>
                <a:cubicBezTo>
                  <a:pt x="1596" y="1111"/>
                  <a:pt x="1267" y="1230"/>
                  <a:pt x="1039" y="1447"/>
                </a:cubicBezTo>
                <a:cubicBezTo>
                  <a:pt x="778" y="1695"/>
                  <a:pt x="624" y="2058"/>
                  <a:pt x="617" y="2444"/>
                </a:cubicBezTo>
                <a:cubicBezTo>
                  <a:pt x="612" y="2787"/>
                  <a:pt x="692" y="3137"/>
                  <a:pt x="873" y="3582"/>
                </a:cubicBezTo>
                <a:cubicBezTo>
                  <a:pt x="1094" y="4117"/>
                  <a:pt x="1404" y="4601"/>
                  <a:pt x="1759" y="5132"/>
                </a:cubicBezTo>
                <a:lnTo>
                  <a:pt x="1637" y="5260"/>
                </a:lnTo>
                <a:lnTo>
                  <a:pt x="1598" y="5305"/>
                </a:lnTo>
                <a:lnTo>
                  <a:pt x="1526" y="5385"/>
                </a:lnTo>
                <a:cubicBezTo>
                  <a:pt x="1359" y="5573"/>
                  <a:pt x="1192" y="5759"/>
                  <a:pt x="1032" y="5955"/>
                </a:cubicBezTo>
                <a:cubicBezTo>
                  <a:pt x="757" y="6296"/>
                  <a:pt x="494" y="6633"/>
                  <a:pt x="302" y="7008"/>
                </a:cubicBezTo>
                <a:cubicBezTo>
                  <a:pt x="184" y="7237"/>
                  <a:pt x="110" y="7422"/>
                  <a:pt x="71" y="7590"/>
                </a:cubicBezTo>
                <a:cubicBezTo>
                  <a:pt x="17" y="7799"/>
                  <a:pt x="0" y="7972"/>
                  <a:pt x="18" y="8118"/>
                </a:cubicBezTo>
                <a:cubicBezTo>
                  <a:pt x="49" y="8348"/>
                  <a:pt x="108" y="8533"/>
                  <a:pt x="203" y="8681"/>
                </a:cubicBezTo>
                <a:cubicBezTo>
                  <a:pt x="293" y="8822"/>
                  <a:pt x="397" y="8935"/>
                  <a:pt x="511" y="9019"/>
                </a:cubicBezTo>
                <a:cubicBezTo>
                  <a:pt x="664" y="9134"/>
                  <a:pt x="831" y="9216"/>
                  <a:pt x="1024" y="9271"/>
                </a:cubicBezTo>
                <a:cubicBezTo>
                  <a:pt x="1153" y="9310"/>
                  <a:pt x="1304" y="9334"/>
                  <a:pt x="1523" y="9348"/>
                </a:cubicBezTo>
                <a:cubicBezTo>
                  <a:pt x="1573" y="9351"/>
                  <a:pt x="1623" y="9353"/>
                  <a:pt x="1672" y="9355"/>
                </a:cubicBezTo>
                <a:cubicBezTo>
                  <a:pt x="2034" y="9355"/>
                  <a:pt x="2355" y="9303"/>
                  <a:pt x="2628" y="9256"/>
                </a:cubicBezTo>
                <a:cubicBezTo>
                  <a:pt x="3013" y="9187"/>
                  <a:pt x="3385" y="9094"/>
                  <a:pt x="3698" y="9012"/>
                </a:cubicBezTo>
                <a:lnTo>
                  <a:pt x="3874" y="8967"/>
                </a:lnTo>
                <a:lnTo>
                  <a:pt x="3975" y="8941"/>
                </a:lnTo>
                <a:lnTo>
                  <a:pt x="4269" y="8860"/>
                </a:lnTo>
                <a:cubicBezTo>
                  <a:pt x="4359" y="9186"/>
                  <a:pt x="4466" y="9494"/>
                  <a:pt x="4591" y="9800"/>
                </a:cubicBezTo>
                <a:cubicBezTo>
                  <a:pt x="4738" y="10154"/>
                  <a:pt x="4902" y="10526"/>
                  <a:pt x="5124" y="10851"/>
                </a:cubicBezTo>
                <a:cubicBezTo>
                  <a:pt x="5256" y="11045"/>
                  <a:pt x="5375" y="11193"/>
                  <a:pt x="5490" y="11304"/>
                </a:cubicBezTo>
                <a:cubicBezTo>
                  <a:pt x="5629" y="11437"/>
                  <a:pt x="5759" y="11532"/>
                  <a:pt x="5889" y="11594"/>
                </a:cubicBezTo>
                <a:cubicBezTo>
                  <a:pt x="6064" y="11678"/>
                  <a:pt x="6251" y="11724"/>
                  <a:pt x="6430" y="11727"/>
                </a:cubicBezTo>
                <a:cubicBezTo>
                  <a:pt x="6589" y="11727"/>
                  <a:pt x="6733" y="11696"/>
                  <a:pt x="6868" y="11632"/>
                </a:cubicBezTo>
                <a:cubicBezTo>
                  <a:pt x="7046" y="11553"/>
                  <a:pt x="7194" y="11452"/>
                  <a:pt x="7319" y="11323"/>
                </a:cubicBezTo>
                <a:cubicBezTo>
                  <a:pt x="7426" y="11213"/>
                  <a:pt x="7526" y="11081"/>
                  <a:pt x="7617" y="10931"/>
                </a:cubicBezTo>
                <a:cubicBezTo>
                  <a:pt x="7825" y="10600"/>
                  <a:pt x="7958" y="10242"/>
                  <a:pt x="8062" y="9935"/>
                </a:cubicBezTo>
                <a:cubicBezTo>
                  <a:pt x="8171" y="9608"/>
                  <a:pt x="8259" y="9294"/>
                  <a:pt x="8350" y="8917"/>
                </a:cubicBezTo>
                <a:cubicBezTo>
                  <a:pt x="8381" y="8798"/>
                  <a:pt x="8406" y="8698"/>
                  <a:pt x="8444" y="8601"/>
                </a:cubicBezTo>
                <a:cubicBezTo>
                  <a:pt x="9135" y="8458"/>
                  <a:pt x="9712" y="8327"/>
                  <a:pt x="10284" y="8094"/>
                </a:cubicBezTo>
                <a:cubicBezTo>
                  <a:pt x="10566" y="7980"/>
                  <a:pt x="10934" y="7815"/>
                  <a:pt x="11261" y="7546"/>
                </a:cubicBezTo>
                <a:cubicBezTo>
                  <a:pt x="11530" y="7323"/>
                  <a:pt x="11719" y="7050"/>
                  <a:pt x="11793" y="6776"/>
                </a:cubicBezTo>
                <a:cubicBezTo>
                  <a:pt x="11890" y="6417"/>
                  <a:pt x="11845" y="6043"/>
                  <a:pt x="11668" y="5725"/>
                </a:cubicBezTo>
                <a:cubicBezTo>
                  <a:pt x="11527" y="5463"/>
                  <a:pt x="11308" y="5220"/>
                  <a:pt x="10977" y="4962"/>
                </a:cubicBezTo>
                <a:cubicBezTo>
                  <a:pt x="10505" y="4595"/>
                  <a:pt x="9985" y="4355"/>
                  <a:pt x="9451" y="4122"/>
                </a:cubicBezTo>
                <a:lnTo>
                  <a:pt x="9464" y="3844"/>
                </a:lnTo>
                <a:lnTo>
                  <a:pt x="9472" y="3615"/>
                </a:lnTo>
                <a:lnTo>
                  <a:pt x="9478" y="3499"/>
                </a:lnTo>
                <a:cubicBezTo>
                  <a:pt x="9494" y="3087"/>
                  <a:pt x="9510" y="2696"/>
                  <a:pt x="9494" y="2319"/>
                </a:cubicBezTo>
                <a:cubicBezTo>
                  <a:pt x="9477" y="1985"/>
                  <a:pt x="9445" y="1591"/>
                  <a:pt x="9331" y="1204"/>
                </a:cubicBezTo>
                <a:cubicBezTo>
                  <a:pt x="9219" y="809"/>
                  <a:pt x="9054" y="517"/>
                  <a:pt x="8844" y="333"/>
                </a:cubicBezTo>
                <a:cubicBezTo>
                  <a:pt x="8604" y="122"/>
                  <a:pt x="8297" y="5"/>
                  <a:pt x="79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grpSp>
        <p:nvGrpSpPr>
          <p:cNvPr id="399" name="Google Shape;399;p26"/>
          <p:cNvGrpSpPr/>
          <p:nvPr/>
        </p:nvGrpSpPr>
        <p:grpSpPr>
          <a:xfrm rot="20736305">
            <a:off x="1133770" y="3924032"/>
            <a:ext cx="1156121" cy="1051419"/>
            <a:chOff x="2897575" y="1725271"/>
            <a:chExt cx="2065481" cy="1699785"/>
          </a:xfrm>
        </p:grpSpPr>
        <p:sp>
          <p:nvSpPr>
            <p:cNvPr id="400" name="Google Shape;400;p26"/>
            <p:cNvSpPr/>
            <p:nvPr/>
          </p:nvSpPr>
          <p:spPr>
            <a:xfrm>
              <a:off x="2897575" y="2746674"/>
              <a:ext cx="611362" cy="677812"/>
            </a:xfrm>
            <a:custGeom>
              <a:avLst/>
              <a:gdLst/>
              <a:ahLst/>
              <a:cxnLst/>
              <a:rect l="l" t="t" r="r" b="b"/>
              <a:pathLst>
                <a:path w="13966" h="15484" extrusionOk="0">
                  <a:moveTo>
                    <a:pt x="5328" y="0"/>
                  </a:moveTo>
                  <a:lnTo>
                    <a:pt x="5301" y="1"/>
                  </a:lnTo>
                  <a:cubicBezTo>
                    <a:pt x="5197" y="11"/>
                    <a:pt x="5095" y="64"/>
                    <a:pt x="5028" y="144"/>
                  </a:cubicBezTo>
                  <a:cubicBezTo>
                    <a:pt x="5016" y="159"/>
                    <a:pt x="5005" y="175"/>
                    <a:pt x="4995" y="190"/>
                  </a:cubicBezTo>
                  <a:cubicBezTo>
                    <a:pt x="4426" y="212"/>
                    <a:pt x="3830" y="338"/>
                    <a:pt x="3228" y="559"/>
                  </a:cubicBezTo>
                  <a:cubicBezTo>
                    <a:pt x="2797" y="718"/>
                    <a:pt x="2373" y="935"/>
                    <a:pt x="1963" y="1206"/>
                  </a:cubicBezTo>
                  <a:cubicBezTo>
                    <a:pt x="1582" y="1460"/>
                    <a:pt x="1244" y="1763"/>
                    <a:pt x="958" y="2105"/>
                  </a:cubicBezTo>
                  <a:cubicBezTo>
                    <a:pt x="676" y="2444"/>
                    <a:pt x="449" y="2864"/>
                    <a:pt x="282" y="3355"/>
                  </a:cubicBezTo>
                  <a:cubicBezTo>
                    <a:pt x="201" y="3591"/>
                    <a:pt x="137" y="3837"/>
                    <a:pt x="90" y="4090"/>
                  </a:cubicBezTo>
                  <a:cubicBezTo>
                    <a:pt x="49" y="4323"/>
                    <a:pt x="26" y="4583"/>
                    <a:pt x="16" y="4908"/>
                  </a:cubicBezTo>
                  <a:cubicBezTo>
                    <a:pt x="1" y="5365"/>
                    <a:pt x="51" y="5862"/>
                    <a:pt x="168" y="6426"/>
                  </a:cubicBezTo>
                  <a:cubicBezTo>
                    <a:pt x="276" y="6938"/>
                    <a:pt x="428" y="7444"/>
                    <a:pt x="630" y="7976"/>
                  </a:cubicBezTo>
                  <a:cubicBezTo>
                    <a:pt x="955" y="8823"/>
                    <a:pt x="1406" y="9710"/>
                    <a:pt x="2048" y="10771"/>
                  </a:cubicBezTo>
                  <a:cubicBezTo>
                    <a:pt x="2589" y="11660"/>
                    <a:pt x="3145" y="12409"/>
                    <a:pt x="3750" y="13059"/>
                  </a:cubicBezTo>
                  <a:cubicBezTo>
                    <a:pt x="4534" y="13905"/>
                    <a:pt x="5323" y="14522"/>
                    <a:pt x="6156" y="14948"/>
                  </a:cubicBezTo>
                  <a:cubicBezTo>
                    <a:pt x="6843" y="15298"/>
                    <a:pt x="7572" y="15484"/>
                    <a:pt x="8268" y="15484"/>
                  </a:cubicBezTo>
                  <a:cubicBezTo>
                    <a:pt x="8496" y="15484"/>
                    <a:pt x="8722" y="15465"/>
                    <a:pt x="8939" y="15425"/>
                  </a:cubicBezTo>
                  <a:cubicBezTo>
                    <a:pt x="9971" y="15234"/>
                    <a:pt x="10934" y="14632"/>
                    <a:pt x="11885" y="13584"/>
                  </a:cubicBezTo>
                  <a:cubicBezTo>
                    <a:pt x="12647" y="12744"/>
                    <a:pt x="13234" y="11756"/>
                    <a:pt x="13803" y="10800"/>
                  </a:cubicBezTo>
                  <a:lnTo>
                    <a:pt x="13911" y="10619"/>
                  </a:lnTo>
                  <a:cubicBezTo>
                    <a:pt x="13966" y="10529"/>
                    <a:pt x="13956" y="10397"/>
                    <a:pt x="13924" y="10315"/>
                  </a:cubicBezTo>
                  <a:cubicBezTo>
                    <a:pt x="13888" y="10216"/>
                    <a:pt x="13814" y="10133"/>
                    <a:pt x="13719" y="10090"/>
                  </a:cubicBezTo>
                  <a:cubicBezTo>
                    <a:pt x="13666" y="10065"/>
                    <a:pt x="13609" y="10053"/>
                    <a:pt x="13551" y="10053"/>
                  </a:cubicBezTo>
                  <a:cubicBezTo>
                    <a:pt x="13503" y="10053"/>
                    <a:pt x="13457" y="10062"/>
                    <a:pt x="13414" y="10078"/>
                  </a:cubicBezTo>
                  <a:cubicBezTo>
                    <a:pt x="13299" y="10121"/>
                    <a:pt x="13239" y="10202"/>
                    <a:pt x="13190" y="10283"/>
                  </a:cubicBezTo>
                  <a:lnTo>
                    <a:pt x="13050" y="10519"/>
                  </a:lnTo>
                  <a:cubicBezTo>
                    <a:pt x="12956" y="10677"/>
                    <a:pt x="12864" y="10834"/>
                    <a:pt x="12769" y="10990"/>
                  </a:cubicBezTo>
                  <a:cubicBezTo>
                    <a:pt x="12689" y="10672"/>
                    <a:pt x="12585" y="10353"/>
                    <a:pt x="12470" y="10044"/>
                  </a:cubicBezTo>
                  <a:cubicBezTo>
                    <a:pt x="12288" y="9546"/>
                    <a:pt x="12056" y="9027"/>
                    <a:pt x="11740" y="8410"/>
                  </a:cubicBezTo>
                  <a:lnTo>
                    <a:pt x="11480" y="7898"/>
                  </a:lnTo>
                  <a:cubicBezTo>
                    <a:pt x="11102" y="7150"/>
                    <a:pt x="10710" y="6375"/>
                    <a:pt x="10301" y="5627"/>
                  </a:cubicBezTo>
                  <a:cubicBezTo>
                    <a:pt x="9549" y="4250"/>
                    <a:pt x="8342" y="2250"/>
                    <a:pt x="6554" y="786"/>
                  </a:cubicBezTo>
                  <a:cubicBezTo>
                    <a:pt x="6443" y="696"/>
                    <a:pt x="6330" y="606"/>
                    <a:pt x="6214" y="519"/>
                  </a:cubicBezTo>
                  <a:cubicBezTo>
                    <a:pt x="6170" y="374"/>
                    <a:pt x="6049" y="263"/>
                    <a:pt x="5904" y="239"/>
                  </a:cubicBezTo>
                  <a:cubicBezTo>
                    <a:pt x="5857" y="231"/>
                    <a:pt x="5824" y="226"/>
                    <a:pt x="5789" y="222"/>
                  </a:cubicBezTo>
                  <a:lnTo>
                    <a:pt x="5588" y="91"/>
                  </a:lnTo>
                  <a:cubicBezTo>
                    <a:pt x="5498" y="36"/>
                    <a:pt x="5423" y="0"/>
                    <a:pt x="5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2898407" y="2987568"/>
              <a:ext cx="610749" cy="437487"/>
            </a:xfrm>
            <a:custGeom>
              <a:avLst/>
              <a:gdLst/>
              <a:ahLst/>
              <a:cxnLst/>
              <a:rect l="l" t="t" r="r" b="b"/>
              <a:pathLst>
                <a:path w="13952" h="9994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291"/>
                    <a:pt x="70" y="597"/>
                    <a:pt x="139" y="925"/>
                  </a:cubicBezTo>
                  <a:cubicBezTo>
                    <a:pt x="247" y="1432"/>
                    <a:pt x="398" y="1938"/>
                    <a:pt x="603" y="2476"/>
                  </a:cubicBezTo>
                  <a:cubicBezTo>
                    <a:pt x="930" y="3330"/>
                    <a:pt x="1380" y="4217"/>
                    <a:pt x="2020" y="5272"/>
                  </a:cubicBezTo>
                  <a:cubicBezTo>
                    <a:pt x="2565" y="6164"/>
                    <a:pt x="3121" y="6914"/>
                    <a:pt x="3723" y="7563"/>
                  </a:cubicBezTo>
                  <a:cubicBezTo>
                    <a:pt x="4508" y="8409"/>
                    <a:pt x="5295" y="9027"/>
                    <a:pt x="6129" y="9454"/>
                  </a:cubicBezTo>
                  <a:cubicBezTo>
                    <a:pt x="6819" y="9808"/>
                    <a:pt x="7549" y="9994"/>
                    <a:pt x="8247" y="9994"/>
                  </a:cubicBezTo>
                  <a:cubicBezTo>
                    <a:pt x="8465" y="9994"/>
                    <a:pt x="8691" y="9973"/>
                    <a:pt x="8918" y="9931"/>
                  </a:cubicBezTo>
                  <a:cubicBezTo>
                    <a:pt x="9952" y="9740"/>
                    <a:pt x="10918" y="9139"/>
                    <a:pt x="11868" y="8089"/>
                  </a:cubicBezTo>
                  <a:cubicBezTo>
                    <a:pt x="12642" y="7234"/>
                    <a:pt x="13225" y="6251"/>
                    <a:pt x="13788" y="5303"/>
                  </a:cubicBezTo>
                  <a:lnTo>
                    <a:pt x="13896" y="5120"/>
                  </a:lnTo>
                  <a:cubicBezTo>
                    <a:pt x="13952" y="5029"/>
                    <a:pt x="13941" y="4893"/>
                    <a:pt x="13909" y="4809"/>
                  </a:cubicBezTo>
                  <a:cubicBezTo>
                    <a:pt x="13872" y="4707"/>
                    <a:pt x="13795" y="4626"/>
                    <a:pt x="13700" y="4581"/>
                  </a:cubicBezTo>
                  <a:cubicBezTo>
                    <a:pt x="13640" y="4553"/>
                    <a:pt x="13584" y="4542"/>
                    <a:pt x="13529" y="4542"/>
                  </a:cubicBezTo>
                  <a:cubicBezTo>
                    <a:pt x="13511" y="4542"/>
                    <a:pt x="13494" y="4543"/>
                    <a:pt x="13477" y="4545"/>
                  </a:cubicBezTo>
                  <a:cubicBezTo>
                    <a:pt x="13393" y="4592"/>
                    <a:pt x="13308" y="4640"/>
                    <a:pt x="13224" y="4686"/>
                  </a:cubicBezTo>
                  <a:cubicBezTo>
                    <a:pt x="13198" y="4717"/>
                    <a:pt x="13177" y="4749"/>
                    <a:pt x="13159" y="4777"/>
                  </a:cubicBezTo>
                  <a:lnTo>
                    <a:pt x="13020" y="5012"/>
                  </a:lnTo>
                  <a:lnTo>
                    <a:pt x="12927" y="5169"/>
                  </a:lnTo>
                  <a:lnTo>
                    <a:pt x="12738" y="5483"/>
                  </a:lnTo>
                  <a:cubicBezTo>
                    <a:pt x="12707" y="5327"/>
                    <a:pt x="12663" y="5161"/>
                    <a:pt x="12609" y="4988"/>
                  </a:cubicBezTo>
                  <a:cubicBezTo>
                    <a:pt x="12247" y="5153"/>
                    <a:pt x="11873" y="5296"/>
                    <a:pt x="11490" y="5413"/>
                  </a:cubicBezTo>
                  <a:cubicBezTo>
                    <a:pt x="10797" y="5624"/>
                    <a:pt x="10078" y="5756"/>
                    <a:pt x="9353" y="5789"/>
                  </a:cubicBezTo>
                  <a:cubicBezTo>
                    <a:pt x="9221" y="5795"/>
                    <a:pt x="9090" y="5798"/>
                    <a:pt x="8959" y="5798"/>
                  </a:cubicBezTo>
                  <a:cubicBezTo>
                    <a:pt x="8329" y="5798"/>
                    <a:pt x="7699" y="5729"/>
                    <a:pt x="7084" y="5595"/>
                  </a:cubicBezTo>
                  <a:cubicBezTo>
                    <a:pt x="6672" y="5504"/>
                    <a:pt x="6268" y="5390"/>
                    <a:pt x="5872" y="5248"/>
                  </a:cubicBezTo>
                  <a:cubicBezTo>
                    <a:pt x="5413" y="5083"/>
                    <a:pt x="4962" y="4888"/>
                    <a:pt x="4532" y="4657"/>
                  </a:cubicBezTo>
                  <a:cubicBezTo>
                    <a:pt x="3714" y="4216"/>
                    <a:pt x="2962" y="3654"/>
                    <a:pt x="2300" y="3002"/>
                  </a:cubicBezTo>
                  <a:cubicBezTo>
                    <a:pt x="1396" y="2111"/>
                    <a:pt x="656" y="108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3059981" y="2957582"/>
              <a:ext cx="69165" cy="69121"/>
            </a:xfrm>
            <a:custGeom>
              <a:avLst/>
              <a:gdLst/>
              <a:ahLst/>
              <a:cxnLst/>
              <a:rect l="l" t="t" r="r" b="b"/>
              <a:pathLst>
                <a:path w="1580" h="1579" extrusionOk="0">
                  <a:moveTo>
                    <a:pt x="795" y="1"/>
                  </a:moveTo>
                  <a:cubicBezTo>
                    <a:pt x="364" y="3"/>
                    <a:pt x="3" y="354"/>
                    <a:pt x="2" y="786"/>
                  </a:cubicBezTo>
                  <a:cubicBezTo>
                    <a:pt x="0" y="1214"/>
                    <a:pt x="356" y="1578"/>
                    <a:pt x="785" y="1578"/>
                  </a:cubicBezTo>
                  <a:cubicBezTo>
                    <a:pt x="1216" y="1578"/>
                    <a:pt x="1577" y="1225"/>
                    <a:pt x="1578" y="794"/>
                  </a:cubicBezTo>
                  <a:cubicBezTo>
                    <a:pt x="1580" y="367"/>
                    <a:pt x="1224" y="1"/>
                    <a:pt x="795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3100604" y="2871170"/>
              <a:ext cx="24908" cy="24733"/>
            </a:xfrm>
            <a:custGeom>
              <a:avLst/>
              <a:gdLst/>
              <a:ahLst/>
              <a:cxnLst/>
              <a:rect l="l" t="t" r="r" b="b"/>
              <a:pathLst>
                <a:path w="569" h="565" extrusionOk="0">
                  <a:moveTo>
                    <a:pt x="286" y="0"/>
                  </a:moveTo>
                  <a:cubicBezTo>
                    <a:pt x="132" y="1"/>
                    <a:pt x="3" y="127"/>
                    <a:pt x="3" y="281"/>
                  </a:cubicBezTo>
                  <a:cubicBezTo>
                    <a:pt x="1" y="434"/>
                    <a:pt x="129" y="565"/>
                    <a:pt x="284" y="565"/>
                  </a:cubicBezTo>
                  <a:cubicBezTo>
                    <a:pt x="438" y="565"/>
                    <a:pt x="567" y="438"/>
                    <a:pt x="567" y="284"/>
                  </a:cubicBezTo>
                  <a:cubicBezTo>
                    <a:pt x="568" y="131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3189862" y="2993565"/>
              <a:ext cx="37253" cy="37165"/>
            </a:xfrm>
            <a:custGeom>
              <a:avLst/>
              <a:gdLst/>
              <a:ahLst/>
              <a:cxnLst/>
              <a:rect l="l" t="t" r="r" b="b"/>
              <a:pathLst>
                <a:path w="851" h="849" extrusionOk="0">
                  <a:moveTo>
                    <a:pt x="428" y="1"/>
                  </a:moveTo>
                  <a:cubicBezTo>
                    <a:pt x="198" y="1"/>
                    <a:pt x="4" y="190"/>
                    <a:pt x="2" y="422"/>
                  </a:cubicBezTo>
                  <a:cubicBezTo>
                    <a:pt x="1" y="651"/>
                    <a:pt x="193" y="848"/>
                    <a:pt x="423" y="848"/>
                  </a:cubicBezTo>
                  <a:cubicBezTo>
                    <a:pt x="653" y="848"/>
                    <a:pt x="848" y="659"/>
                    <a:pt x="848" y="427"/>
                  </a:cubicBezTo>
                  <a:cubicBezTo>
                    <a:pt x="850" y="197"/>
                    <a:pt x="657" y="1"/>
                    <a:pt x="42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3176116" y="3094292"/>
              <a:ext cx="15934" cy="15803"/>
            </a:xfrm>
            <a:custGeom>
              <a:avLst/>
              <a:gdLst/>
              <a:ahLst/>
              <a:cxnLst/>
              <a:rect l="l" t="t" r="r" b="b"/>
              <a:pathLst>
                <a:path w="364" h="361" extrusionOk="0">
                  <a:moveTo>
                    <a:pt x="184" y="0"/>
                  </a:moveTo>
                  <a:cubicBezTo>
                    <a:pt x="85" y="0"/>
                    <a:pt x="1" y="81"/>
                    <a:pt x="1" y="179"/>
                  </a:cubicBezTo>
                  <a:cubicBezTo>
                    <a:pt x="0" y="278"/>
                    <a:pt x="82" y="360"/>
                    <a:pt x="179" y="360"/>
                  </a:cubicBezTo>
                  <a:cubicBezTo>
                    <a:pt x="278" y="360"/>
                    <a:pt x="362" y="280"/>
                    <a:pt x="362" y="183"/>
                  </a:cubicBezTo>
                  <a:cubicBezTo>
                    <a:pt x="363" y="84"/>
                    <a:pt x="281" y="0"/>
                    <a:pt x="184" y="0"/>
                  </a:cubicBezTo>
                  <a:close/>
                </a:path>
              </a:pathLst>
            </a:custGeom>
            <a:solidFill>
              <a:srgbClr val="FE4DA8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3315102" y="2318116"/>
              <a:ext cx="962393" cy="733625"/>
            </a:xfrm>
            <a:custGeom>
              <a:avLst/>
              <a:gdLst/>
              <a:ahLst/>
              <a:cxnLst/>
              <a:rect l="l" t="t" r="r" b="b"/>
              <a:pathLst>
                <a:path w="21985" h="16759" extrusionOk="0">
                  <a:moveTo>
                    <a:pt x="17364" y="1"/>
                  </a:moveTo>
                  <a:lnTo>
                    <a:pt x="17316" y="33"/>
                  </a:lnTo>
                  <a:lnTo>
                    <a:pt x="5112" y="8258"/>
                  </a:lnTo>
                  <a:lnTo>
                    <a:pt x="1469" y="10714"/>
                  </a:lnTo>
                  <a:lnTo>
                    <a:pt x="1" y="11694"/>
                  </a:lnTo>
                  <a:cubicBezTo>
                    <a:pt x="340" y="12319"/>
                    <a:pt x="747" y="12975"/>
                    <a:pt x="1243" y="13705"/>
                  </a:cubicBezTo>
                  <a:cubicBezTo>
                    <a:pt x="1788" y="14505"/>
                    <a:pt x="2409" y="15337"/>
                    <a:pt x="3200" y="16324"/>
                  </a:cubicBezTo>
                  <a:cubicBezTo>
                    <a:pt x="3319" y="16470"/>
                    <a:pt x="3436" y="16616"/>
                    <a:pt x="3551" y="16758"/>
                  </a:cubicBezTo>
                  <a:cubicBezTo>
                    <a:pt x="3548" y="16753"/>
                    <a:pt x="3542" y="16749"/>
                    <a:pt x="3540" y="16745"/>
                  </a:cubicBezTo>
                  <a:lnTo>
                    <a:pt x="7742" y="13911"/>
                  </a:lnTo>
                  <a:lnTo>
                    <a:pt x="11944" y="11079"/>
                  </a:lnTo>
                  <a:lnTo>
                    <a:pt x="17792" y="7137"/>
                  </a:lnTo>
                  <a:lnTo>
                    <a:pt x="21283" y="4786"/>
                  </a:lnTo>
                  <a:lnTo>
                    <a:pt x="21296" y="4731"/>
                  </a:lnTo>
                  <a:cubicBezTo>
                    <a:pt x="21296" y="4731"/>
                    <a:pt x="21298" y="4726"/>
                    <a:pt x="21299" y="4725"/>
                  </a:cubicBezTo>
                  <a:cubicBezTo>
                    <a:pt x="21292" y="4703"/>
                    <a:pt x="21286" y="4680"/>
                    <a:pt x="21280" y="4657"/>
                  </a:cubicBezTo>
                  <a:cubicBezTo>
                    <a:pt x="21260" y="4573"/>
                    <a:pt x="21245" y="4486"/>
                    <a:pt x="21250" y="4398"/>
                  </a:cubicBezTo>
                  <a:cubicBezTo>
                    <a:pt x="21252" y="4307"/>
                    <a:pt x="21261" y="4213"/>
                    <a:pt x="21282" y="4122"/>
                  </a:cubicBezTo>
                  <a:cubicBezTo>
                    <a:pt x="21376" y="3700"/>
                    <a:pt x="21579" y="3313"/>
                    <a:pt x="21742" y="2915"/>
                  </a:cubicBezTo>
                  <a:cubicBezTo>
                    <a:pt x="21852" y="2634"/>
                    <a:pt x="21920" y="2336"/>
                    <a:pt x="21957" y="2038"/>
                  </a:cubicBezTo>
                  <a:cubicBezTo>
                    <a:pt x="21982" y="1798"/>
                    <a:pt x="21984" y="1559"/>
                    <a:pt x="21948" y="1318"/>
                  </a:cubicBezTo>
                  <a:cubicBezTo>
                    <a:pt x="21922" y="1173"/>
                    <a:pt x="21883" y="1032"/>
                    <a:pt x="21826" y="895"/>
                  </a:cubicBezTo>
                  <a:cubicBezTo>
                    <a:pt x="21826" y="894"/>
                    <a:pt x="21825" y="894"/>
                    <a:pt x="21825" y="893"/>
                  </a:cubicBezTo>
                  <a:cubicBezTo>
                    <a:pt x="21773" y="789"/>
                    <a:pt x="21716" y="693"/>
                    <a:pt x="21646" y="603"/>
                  </a:cubicBezTo>
                  <a:lnTo>
                    <a:pt x="21646" y="603"/>
                  </a:lnTo>
                  <a:cubicBezTo>
                    <a:pt x="21653" y="610"/>
                    <a:pt x="21657" y="616"/>
                    <a:pt x="21663" y="621"/>
                  </a:cubicBezTo>
                  <a:cubicBezTo>
                    <a:pt x="21593" y="537"/>
                    <a:pt x="21515" y="462"/>
                    <a:pt x="21429" y="393"/>
                  </a:cubicBezTo>
                  <a:cubicBezTo>
                    <a:pt x="21328" y="320"/>
                    <a:pt x="21219" y="265"/>
                    <a:pt x="21103" y="217"/>
                  </a:cubicBezTo>
                  <a:lnTo>
                    <a:pt x="21103" y="217"/>
                  </a:lnTo>
                  <a:cubicBezTo>
                    <a:pt x="21111" y="219"/>
                    <a:pt x="21119" y="223"/>
                    <a:pt x="21128" y="226"/>
                  </a:cubicBezTo>
                  <a:cubicBezTo>
                    <a:pt x="21043" y="192"/>
                    <a:pt x="20955" y="164"/>
                    <a:pt x="20864" y="144"/>
                  </a:cubicBezTo>
                  <a:cubicBezTo>
                    <a:pt x="20790" y="129"/>
                    <a:pt x="20716" y="117"/>
                    <a:pt x="20637" y="107"/>
                  </a:cubicBezTo>
                  <a:cubicBezTo>
                    <a:pt x="20540" y="97"/>
                    <a:pt x="20443" y="92"/>
                    <a:pt x="20346" y="92"/>
                  </a:cubicBezTo>
                  <a:cubicBezTo>
                    <a:pt x="20296" y="92"/>
                    <a:pt x="20246" y="93"/>
                    <a:pt x="20196" y="96"/>
                  </a:cubicBezTo>
                  <a:cubicBezTo>
                    <a:pt x="20115" y="101"/>
                    <a:pt x="20032" y="104"/>
                    <a:pt x="19950" y="113"/>
                  </a:cubicBezTo>
                  <a:cubicBezTo>
                    <a:pt x="19760" y="129"/>
                    <a:pt x="19571" y="150"/>
                    <a:pt x="19380" y="172"/>
                  </a:cubicBezTo>
                  <a:cubicBezTo>
                    <a:pt x="19084" y="204"/>
                    <a:pt x="18787" y="235"/>
                    <a:pt x="18488" y="235"/>
                  </a:cubicBezTo>
                  <a:cubicBezTo>
                    <a:pt x="18461" y="235"/>
                    <a:pt x="18434" y="235"/>
                    <a:pt x="18408" y="234"/>
                  </a:cubicBezTo>
                  <a:cubicBezTo>
                    <a:pt x="18168" y="229"/>
                    <a:pt x="17917" y="207"/>
                    <a:pt x="17690" y="119"/>
                  </a:cubicBezTo>
                  <a:lnTo>
                    <a:pt x="17690" y="119"/>
                  </a:lnTo>
                  <a:cubicBezTo>
                    <a:pt x="17695" y="123"/>
                    <a:pt x="17699" y="128"/>
                    <a:pt x="17704" y="133"/>
                  </a:cubicBezTo>
                  <a:cubicBezTo>
                    <a:pt x="17566" y="96"/>
                    <a:pt x="17454" y="52"/>
                    <a:pt x="17364" y="1"/>
                  </a:cubicBezTo>
                  <a:close/>
                </a:path>
              </a:pathLst>
            </a:custGeom>
            <a:solidFill>
              <a:srgbClr val="FAC259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3314883" y="2317941"/>
              <a:ext cx="967646" cy="733625"/>
            </a:xfrm>
            <a:custGeom>
              <a:avLst/>
              <a:gdLst/>
              <a:ahLst/>
              <a:cxnLst/>
              <a:rect l="l" t="t" r="r" b="b"/>
              <a:pathLst>
                <a:path w="22105" h="16759" extrusionOk="0">
                  <a:moveTo>
                    <a:pt x="21964" y="968"/>
                  </a:moveTo>
                  <a:cubicBezTo>
                    <a:pt x="21964" y="970"/>
                    <a:pt x="21964" y="971"/>
                    <a:pt x="21965" y="971"/>
                  </a:cubicBezTo>
                  <a:lnTo>
                    <a:pt x="21965" y="971"/>
                  </a:lnTo>
                  <a:cubicBezTo>
                    <a:pt x="21965" y="970"/>
                    <a:pt x="21964" y="969"/>
                    <a:pt x="21964" y="968"/>
                  </a:cubicBezTo>
                  <a:close/>
                  <a:moveTo>
                    <a:pt x="21965" y="971"/>
                  </a:moveTo>
                  <a:cubicBezTo>
                    <a:pt x="21965" y="972"/>
                    <a:pt x="21966" y="973"/>
                    <a:pt x="21966" y="973"/>
                  </a:cubicBezTo>
                  <a:lnTo>
                    <a:pt x="21966" y="973"/>
                  </a:lnTo>
                  <a:cubicBezTo>
                    <a:pt x="21966" y="973"/>
                    <a:pt x="21965" y="972"/>
                    <a:pt x="21965" y="971"/>
                  </a:cubicBezTo>
                  <a:close/>
                  <a:moveTo>
                    <a:pt x="17372" y="1"/>
                  </a:moveTo>
                  <a:lnTo>
                    <a:pt x="17321" y="37"/>
                  </a:lnTo>
                  <a:lnTo>
                    <a:pt x="5117" y="8262"/>
                  </a:lnTo>
                  <a:lnTo>
                    <a:pt x="1474" y="10718"/>
                  </a:lnTo>
                  <a:lnTo>
                    <a:pt x="0" y="11702"/>
                  </a:lnTo>
                  <a:cubicBezTo>
                    <a:pt x="338" y="12325"/>
                    <a:pt x="744" y="12980"/>
                    <a:pt x="1241" y="13713"/>
                  </a:cubicBezTo>
                  <a:cubicBezTo>
                    <a:pt x="1779" y="14502"/>
                    <a:pt x="2401" y="15336"/>
                    <a:pt x="3199" y="16333"/>
                  </a:cubicBezTo>
                  <a:cubicBezTo>
                    <a:pt x="3309" y="16469"/>
                    <a:pt x="3425" y="16610"/>
                    <a:pt x="3543" y="16758"/>
                  </a:cubicBezTo>
                  <a:cubicBezTo>
                    <a:pt x="3546" y="16756"/>
                    <a:pt x="3547" y="16755"/>
                    <a:pt x="3551" y="16754"/>
                  </a:cubicBezTo>
                  <a:cubicBezTo>
                    <a:pt x="3549" y="16753"/>
                    <a:pt x="3548" y="16749"/>
                    <a:pt x="3546" y="16748"/>
                  </a:cubicBezTo>
                  <a:lnTo>
                    <a:pt x="7748" y="13914"/>
                  </a:lnTo>
                  <a:lnTo>
                    <a:pt x="11951" y="11082"/>
                  </a:lnTo>
                  <a:lnTo>
                    <a:pt x="17798" y="7140"/>
                  </a:lnTo>
                  <a:lnTo>
                    <a:pt x="21290" y="4788"/>
                  </a:lnTo>
                  <a:lnTo>
                    <a:pt x="21302" y="4734"/>
                  </a:lnTo>
                  <a:cubicBezTo>
                    <a:pt x="21302" y="4733"/>
                    <a:pt x="21307" y="4725"/>
                    <a:pt x="21309" y="4725"/>
                  </a:cubicBezTo>
                  <a:lnTo>
                    <a:pt x="21312" y="4727"/>
                  </a:lnTo>
                  <a:cubicBezTo>
                    <a:pt x="21314" y="4715"/>
                    <a:pt x="21319" y="4701"/>
                    <a:pt x="21322" y="4688"/>
                  </a:cubicBezTo>
                  <a:cubicBezTo>
                    <a:pt x="21402" y="4396"/>
                    <a:pt x="21497" y="4110"/>
                    <a:pt x="21594" y="3823"/>
                  </a:cubicBezTo>
                  <a:cubicBezTo>
                    <a:pt x="21794" y="3242"/>
                    <a:pt x="22001" y="2655"/>
                    <a:pt x="22082" y="2042"/>
                  </a:cubicBezTo>
                  <a:cubicBezTo>
                    <a:pt x="22083" y="2039"/>
                    <a:pt x="22083" y="2034"/>
                    <a:pt x="22083" y="2032"/>
                  </a:cubicBezTo>
                  <a:cubicBezTo>
                    <a:pt x="22095" y="1916"/>
                    <a:pt x="22104" y="1799"/>
                    <a:pt x="22103" y="1680"/>
                  </a:cubicBezTo>
                  <a:cubicBezTo>
                    <a:pt x="22101" y="1581"/>
                    <a:pt x="22094" y="1484"/>
                    <a:pt x="22083" y="1388"/>
                  </a:cubicBezTo>
                  <a:lnTo>
                    <a:pt x="22083" y="1389"/>
                  </a:lnTo>
                  <a:cubicBezTo>
                    <a:pt x="22072" y="1317"/>
                    <a:pt x="22058" y="1245"/>
                    <a:pt x="22038" y="1173"/>
                  </a:cubicBezTo>
                  <a:cubicBezTo>
                    <a:pt x="22017" y="1105"/>
                    <a:pt x="21994" y="1039"/>
                    <a:pt x="21966" y="973"/>
                  </a:cubicBezTo>
                  <a:lnTo>
                    <a:pt x="21966" y="973"/>
                  </a:lnTo>
                  <a:cubicBezTo>
                    <a:pt x="21966" y="973"/>
                    <a:pt x="21966" y="974"/>
                    <a:pt x="21966" y="974"/>
                  </a:cubicBezTo>
                  <a:cubicBezTo>
                    <a:pt x="21937" y="915"/>
                    <a:pt x="21909" y="854"/>
                    <a:pt x="21873" y="799"/>
                  </a:cubicBezTo>
                  <a:cubicBezTo>
                    <a:pt x="21840" y="747"/>
                    <a:pt x="21808" y="701"/>
                    <a:pt x="21772" y="655"/>
                  </a:cubicBezTo>
                  <a:cubicBezTo>
                    <a:pt x="21724" y="599"/>
                    <a:pt x="21674" y="544"/>
                    <a:pt x="21623" y="497"/>
                  </a:cubicBezTo>
                  <a:cubicBezTo>
                    <a:pt x="21571" y="450"/>
                    <a:pt x="21519" y="407"/>
                    <a:pt x="21466" y="367"/>
                  </a:cubicBezTo>
                  <a:lnTo>
                    <a:pt x="21466" y="367"/>
                  </a:lnTo>
                  <a:cubicBezTo>
                    <a:pt x="21468" y="370"/>
                    <a:pt x="21473" y="372"/>
                    <a:pt x="21476" y="376"/>
                  </a:cubicBezTo>
                  <a:cubicBezTo>
                    <a:pt x="21412" y="330"/>
                    <a:pt x="21344" y="286"/>
                    <a:pt x="21272" y="249"/>
                  </a:cubicBezTo>
                  <a:cubicBezTo>
                    <a:pt x="21217" y="221"/>
                    <a:pt x="21159" y="195"/>
                    <a:pt x="21098" y="171"/>
                  </a:cubicBezTo>
                  <a:cubicBezTo>
                    <a:pt x="21014" y="140"/>
                    <a:pt x="20928" y="114"/>
                    <a:pt x="20843" y="96"/>
                  </a:cubicBezTo>
                  <a:cubicBezTo>
                    <a:pt x="20769" y="80"/>
                    <a:pt x="20696" y="68"/>
                    <a:pt x="20623" y="59"/>
                  </a:cubicBezTo>
                  <a:cubicBezTo>
                    <a:pt x="20505" y="46"/>
                    <a:pt x="20387" y="40"/>
                    <a:pt x="20268" y="40"/>
                  </a:cubicBezTo>
                  <a:cubicBezTo>
                    <a:pt x="20056" y="40"/>
                    <a:pt x="19845" y="58"/>
                    <a:pt x="19635" y="81"/>
                  </a:cubicBezTo>
                  <a:cubicBezTo>
                    <a:pt x="19299" y="118"/>
                    <a:pt x="18966" y="172"/>
                    <a:pt x="18628" y="192"/>
                  </a:cubicBezTo>
                  <a:cubicBezTo>
                    <a:pt x="18533" y="197"/>
                    <a:pt x="18436" y="202"/>
                    <a:pt x="18340" y="202"/>
                  </a:cubicBezTo>
                  <a:cubicBezTo>
                    <a:pt x="18276" y="202"/>
                    <a:pt x="18211" y="200"/>
                    <a:pt x="18148" y="195"/>
                  </a:cubicBezTo>
                  <a:cubicBezTo>
                    <a:pt x="18003" y="184"/>
                    <a:pt x="17855" y="166"/>
                    <a:pt x="17714" y="127"/>
                  </a:cubicBezTo>
                  <a:cubicBezTo>
                    <a:pt x="17709" y="126"/>
                    <a:pt x="17704" y="124"/>
                    <a:pt x="17700" y="123"/>
                  </a:cubicBezTo>
                  <a:lnTo>
                    <a:pt x="17700" y="123"/>
                  </a:lnTo>
                  <a:cubicBezTo>
                    <a:pt x="17704" y="126"/>
                    <a:pt x="17708" y="129"/>
                    <a:pt x="17711" y="133"/>
                  </a:cubicBezTo>
                  <a:cubicBezTo>
                    <a:pt x="17574" y="96"/>
                    <a:pt x="17462" y="52"/>
                    <a:pt x="17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3470110" y="2524866"/>
              <a:ext cx="1016631" cy="667394"/>
            </a:xfrm>
            <a:custGeom>
              <a:avLst/>
              <a:gdLst/>
              <a:ahLst/>
              <a:cxnLst/>
              <a:rect l="l" t="t" r="r" b="b"/>
              <a:pathLst>
                <a:path w="23224" h="15246" extrusionOk="0">
                  <a:moveTo>
                    <a:pt x="17763" y="0"/>
                  </a:moveTo>
                  <a:cubicBezTo>
                    <a:pt x="17761" y="0"/>
                    <a:pt x="17756" y="6"/>
                    <a:pt x="17756" y="7"/>
                  </a:cubicBezTo>
                  <a:lnTo>
                    <a:pt x="17742" y="61"/>
                  </a:lnTo>
                  <a:lnTo>
                    <a:pt x="14250" y="2413"/>
                  </a:lnTo>
                  <a:lnTo>
                    <a:pt x="8403" y="6355"/>
                  </a:lnTo>
                  <a:lnTo>
                    <a:pt x="4201" y="9188"/>
                  </a:lnTo>
                  <a:lnTo>
                    <a:pt x="0" y="12022"/>
                  </a:lnTo>
                  <a:cubicBezTo>
                    <a:pt x="212" y="12295"/>
                    <a:pt x="424" y="12555"/>
                    <a:pt x="641" y="12806"/>
                  </a:cubicBezTo>
                  <a:cubicBezTo>
                    <a:pt x="1005" y="13228"/>
                    <a:pt x="1411" y="13652"/>
                    <a:pt x="1851" y="14068"/>
                  </a:cubicBezTo>
                  <a:cubicBezTo>
                    <a:pt x="2234" y="14432"/>
                    <a:pt x="2676" y="14803"/>
                    <a:pt x="3162" y="15171"/>
                  </a:cubicBezTo>
                  <a:cubicBezTo>
                    <a:pt x="3215" y="15212"/>
                    <a:pt x="3290" y="15233"/>
                    <a:pt x="3374" y="15233"/>
                  </a:cubicBezTo>
                  <a:cubicBezTo>
                    <a:pt x="3411" y="15233"/>
                    <a:pt x="3447" y="15226"/>
                    <a:pt x="3472" y="15221"/>
                  </a:cubicBezTo>
                  <a:cubicBezTo>
                    <a:pt x="3513" y="15236"/>
                    <a:pt x="3562" y="15246"/>
                    <a:pt x="3606" y="15246"/>
                  </a:cubicBezTo>
                  <a:cubicBezTo>
                    <a:pt x="3687" y="15246"/>
                    <a:pt x="3763" y="15220"/>
                    <a:pt x="3830" y="15176"/>
                  </a:cubicBezTo>
                  <a:cubicBezTo>
                    <a:pt x="3869" y="15148"/>
                    <a:pt x="3869" y="15148"/>
                    <a:pt x="3869" y="15142"/>
                  </a:cubicBezTo>
                  <a:lnTo>
                    <a:pt x="5889" y="13718"/>
                  </a:lnTo>
                  <a:lnTo>
                    <a:pt x="10774" y="10261"/>
                  </a:lnTo>
                  <a:lnTo>
                    <a:pt x="14053" y="7942"/>
                  </a:lnTo>
                  <a:lnTo>
                    <a:pt x="21977" y="2330"/>
                  </a:lnTo>
                  <a:cubicBezTo>
                    <a:pt x="22034" y="2293"/>
                    <a:pt x="22080" y="2240"/>
                    <a:pt x="22110" y="2177"/>
                  </a:cubicBezTo>
                  <a:cubicBezTo>
                    <a:pt x="22168" y="2165"/>
                    <a:pt x="22226" y="2131"/>
                    <a:pt x="22266" y="2083"/>
                  </a:cubicBezTo>
                  <a:cubicBezTo>
                    <a:pt x="22491" y="1824"/>
                    <a:pt x="22697" y="1529"/>
                    <a:pt x="22863" y="1290"/>
                  </a:cubicBezTo>
                  <a:lnTo>
                    <a:pt x="22890" y="1249"/>
                  </a:lnTo>
                  <a:cubicBezTo>
                    <a:pt x="23003" y="1084"/>
                    <a:pt x="23114" y="920"/>
                    <a:pt x="23224" y="753"/>
                  </a:cubicBezTo>
                  <a:lnTo>
                    <a:pt x="23224" y="753"/>
                  </a:lnTo>
                  <a:lnTo>
                    <a:pt x="23123" y="755"/>
                  </a:lnTo>
                  <a:lnTo>
                    <a:pt x="23029" y="768"/>
                  </a:lnTo>
                  <a:cubicBezTo>
                    <a:pt x="22700" y="814"/>
                    <a:pt x="22369" y="856"/>
                    <a:pt x="22037" y="885"/>
                  </a:cubicBezTo>
                  <a:lnTo>
                    <a:pt x="21862" y="903"/>
                  </a:lnTo>
                  <a:lnTo>
                    <a:pt x="21687" y="920"/>
                  </a:lnTo>
                  <a:cubicBezTo>
                    <a:pt x="21364" y="950"/>
                    <a:pt x="21040" y="978"/>
                    <a:pt x="20716" y="992"/>
                  </a:cubicBezTo>
                  <a:cubicBezTo>
                    <a:pt x="20557" y="1000"/>
                    <a:pt x="20395" y="1004"/>
                    <a:pt x="20236" y="1004"/>
                  </a:cubicBezTo>
                  <a:cubicBezTo>
                    <a:pt x="20011" y="1004"/>
                    <a:pt x="19810" y="995"/>
                    <a:pt x="19614" y="977"/>
                  </a:cubicBezTo>
                  <a:cubicBezTo>
                    <a:pt x="19452" y="962"/>
                    <a:pt x="19264" y="942"/>
                    <a:pt x="19085" y="903"/>
                  </a:cubicBezTo>
                  <a:cubicBezTo>
                    <a:pt x="18969" y="879"/>
                    <a:pt x="18792" y="841"/>
                    <a:pt x="18626" y="776"/>
                  </a:cubicBezTo>
                  <a:cubicBezTo>
                    <a:pt x="18499" y="727"/>
                    <a:pt x="18351" y="663"/>
                    <a:pt x="18217" y="568"/>
                  </a:cubicBezTo>
                  <a:cubicBezTo>
                    <a:pt x="18099" y="483"/>
                    <a:pt x="18009" y="402"/>
                    <a:pt x="17938" y="308"/>
                  </a:cubicBezTo>
                  <a:cubicBezTo>
                    <a:pt x="17884" y="238"/>
                    <a:pt x="17845" y="176"/>
                    <a:pt x="17815" y="112"/>
                  </a:cubicBezTo>
                  <a:cubicBezTo>
                    <a:pt x="17797" y="69"/>
                    <a:pt x="17783" y="35"/>
                    <a:pt x="17771" y="2"/>
                  </a:cubicBezTo>
                  <a:lnTo>
                    <a:pt x="177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3252066" y="2060544"/>
              <a:ext cx="941556" cy="769696"/>
            </a:xfrm>
            <a:custGeom>
              <a:avLst/>
              <a:gdLst/>
              <a:ahLst/>
              <a:cxnLst/>
              <a:rect l="l" t="t" r="r" b="b"/>
              <a:pathLst>
                <a:path w="21509" h="17583" extrusionOk="0">
                  <a:moveTo>
                    <a:pt x="21500" y="0"/>
                  </a:moveTo>
                  <a:cubicBezTo>
                    <a:pt x="20998" y="95"/>
                    <a:pt x="20489" y="208"/>
                    <a:pt x="19985" y="335"/>
                  </a:cubicBezTo>
                  <a:cubicBezTo>
                    <a:pt x="19710" y="402"/>
                    <a:pt x="19334" y="494"/>
                    <a:pt x="18986" y="626"/>
                  </a:cubicBezTo>
                  <a:cubicBezTo>
                    <a:pt x="18927" y="650"/>
                    <a:pt x="18875" y="690"/>
                    <a:pt x="18835" y="744"/>
                  </a:cubicBezTo>
                  <a:cubicBezTo>
                    <a:pt x="18781" y="745"/>
                    <a:pt x="18713" y="769"/>
                    <a:pt x="18653" y="809"/>
                  </a:cubicBezTo>
                  <a:lnTo>
                    <a:pt x="11532" y="5627"/>
                  </a:lnTo>
                  <a:lnTo>
                    <a:pt x="7283" y="8499"/>
                  </a:lnTo>
                  <a:lnTo>
                    <a:pt x="3103" y="11329"/>
                  </a:lnTo>
                  <a:lnTo>
                    <a:pt x="274" y="13242"/>
                  </a:lnTo>
                  <a:lnTo>
                    <a:pt x="237" y="13267"/>
                  </a:lnTo>
                  <a:cubicBezTo>
                    <a:pt x="184" y="13303"/>
                    <a:pt x="139" y="13353"/>
                    <a:pt x="110" y="13416"/>
                  </a:cubicBezTo>
                  <a:cubicBezTo>
                    <a:pt x="96" y="13429"/>
                    <a:pt x="83" y="13446"/>
                    <a:pt x="68" y="13472"/>
                  </a:cubicBezTo>
                  <a:cubicBezTo>
                    <a:pt x="15" y="13557"/>
                    <a:pt x="0" y="13651"/>
                    <a:pt x="17" y="13776"/>
                  </a:cubicBezTo>
                  <a:cubicBezTo>
                    <a:pt x="170" y="14693"/>
                    <a:pt x="493" y="15661"/>
                    <a:pt x="1005" y="16738"/>
                  </a:cubicBezTo>
                  <a:cubicBezTo>
                    <a:pt x="1135" y="17014"/>
                    <a:pt x="1274" y="17290"/>
                    <a:pt x="1434" y="17582"/>
                  </a:cubicBezTo>
                  <a:lnTo>
                    <a:pt x="2909" y="16598"/>
                  </a:lnTo>
                  <a:lnTo>
                    <a:pt x="6553" y="14143"/>
                  </a:lnTo>
                  <a:lnTo>
                    <a:pt x="18757" y="5917"/>
                  </a:lnTo>
                  <a:lnTo>
                    <a:pt x="18808" y="5881"/>
                  </a:lnTo>
                  <a:cubicBezTo>
                    <a:pt x="18897" y="5932"/>
                    <a:pt x="19009" y="5976"/>
                    <a:pt x="19146" y="6014"/>
                  </a:cubicBezTo>
                  <a:cubicBezTo>
                    <a:pt x="19128" y="5993"/>
                    <a:pt x="19102" y="5982"/>
                    <a:pt x="19077" y="5970"/>
                  </a:cubicBezTo>
                  <a:cubicBezTo>
                    <a:pt x="18916" y="5895"/>
                    <a:pt x="18812" y="5823"/>
                    <a:pt x="18739" y="5739"/>
                  </a:cubicBezTo>
                  <a:cubicBezTo>
                    <a:pt x="18655" y="5644"/>
                    <a:pt x="18595" y="5546"/>
                    <a:pt x="18554" y="5437"/>
                  </a:cubicBezTo>
                  <a:cubicBezTo>
                    <a:pt x="18502" y="5296"/>
                    <a:pt x="18475" y="5136"/>
                    <a:pt x="18475" y="4972"/>
                  </a:cubicBezTo>
                  <a:cubicBezTo>
                    <a:pt x="18474" y="4785"/>
                    <a:pt x="18495" y="4593"/>
                    <a:pt x="18537" y="4400"/>
                  </a:cubicBezTo>
                  <a:cubicBezTo>
                    <a:pt x="18632" y="3941"/>
                    <a:pt x="18800" y="3489"/>
                    <a:pt x="19034" y="3058"/>
                  </a:cubicBezTo>
                  <a:cubicBezTo>
                    <a:pt x="19256" y="2653"/>
                    <a:pt x="19523" y="2261"/>
                    <a:pt x="19851" y="1856"/>
                  </a:cubicBezTo>
                  <a:cubicBezTo>
                    <a:pt x="20230" y="1385"/>
                    <a:pt x="20643" y="942"/>
                    <a:pt x="21044" y="514"/>
                  </a:cubicBezTo>
                  <a:lnTo>
                    <a:pt x="21159" y="392"/>
                  </a:lnTo>
                  <a:cubicBezTo>
                    <a:pt x="21276" y="266"/>
                    <a:pt x="21394" y="141"/>
                    <a:pt x="21509" y="15"/>
                  </a:cubicBezTo>
                  <a:cubicBezTo>
                    <a:pt x="21508" y="14"/>
                    <a:pt x="21500" y="0"/>
                    <a:pt x="2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3098941" y="2580241"/>
              <a:ext cx="598973" cy="738834"/>
            </a:xfrm>
            <a:custGeom>
              <a:avLst/>
              <a:gdLst/>
              <a:ahLst/>
              <a:cxnLst/>
              <a:rect l="l" t="t" r="r" b="b"/>
              <a:pathLst>
                <a:path w="13683" h="16878" extrusionOk="0">
                  <a:moveTo>
                    <a:pt x="4781" y="1"/>
                  </a:moveTo>
                  <a:cubicBezTo>
                    <a:pt x="4331" y="20"/>
                    <a:pt x="3838" y="129"/>
                    <a:pt x="3315" y="324"/>
                  </a:cubicBezTo>
                  <a:cubicBezTo>
                    <a:pt x="2787" y="520"/>
                    <a:pt x="2275" y="798"/>
                    <a:pt x="1789" y="1144"/>
                  </a:cubicBezTo>
                  <a:cubicBezTo>
                    <a:pt x="1167" y="1591"/>
                    <a:pt x="110" y="2537"/>
                    <a:pt x="9" y="3850"/>
                  </a:cubicBezTo>
                  <a:cubicBezTo>
                    <a:pt x="1" y="3933"/>
                    <a:pt x="9" y="4001"/>
                    <a:pt x="32" y="4064"/>
                  </a:cubicBezTo>
                  <a:cubicBezTo>
                    <a:pt x="38" y="4103"/>
                    <a:pt x="51" y="4138"/>
                    <a:pt x="68" y="4162"/>
                  </a:cubicBezTo>
                  <a:lnTo>
                    <a:pt x="7157" y="15208"/>
                  </a:lnTo>
                  <a:lnTo>
                    <a:pt x="7619" y="15931"/>
                  </a:lnTo>
                  <a:lnTo>
                    <a:pt x="8083" y="16652"/>
                  </a:lnTo>
                  <a:cubicBezTo>
                    <a:pt x="8125" y="16715"/>
                    <a:pt x="8168" y="16776"/>
                    <a:pt x="8236" y="16819"/>
                  </a:cubicBezTo>
                  <a:lnTo>
                    <a:pt x="8510" y="16870"/>
                  </a:lnTo>
                  <a:lnTo>
                    <a:pt x="8545" y="16862"/>
                  </a:lnTo>
                  <a:cubicBezTo>
                    <a:pt x="8658" y="16872"/>
                    <a:pt x="8759" y="16878"/>
                    <a:pt x="8860" y="16878"/>
                  </a:cubicBezTo>
                  <a:cubicBezTo>
                    <a:pt x="9702" y="16878"/>
                    <a:pt x="10607" y="16575"/>
                    <a:pt x="11551" y="15974"/>
                  </a:cubicBezTo>
                  <a:cubicBezTo>
                    <a:pt x="11990" y="15697"/>
                    <a:pt x="12411" y="15348"/>
                    <a:pt x="12802" y="14941"/>
                  </a:cubicBezTo>
                  <a:cubicBezTo>
                    <a:pt x="13166" y="14561"/>
                    <a:pt x="13452" y="14137"/>
                    <a:pt x="13630" y="13716"/>
                  </a:cubicBezTo>
                  <a:cubicBezTo>
                    <a:pt x="13683" y="13589"/>
                    <a:pt x="13673" y="13448"/>
                    <a:pt x="13604" y="13337"/>
                  </a:cubicBezTo>
                  <a:cubicBezTo>
                    <a:pt x="13599" y="13296"/>
                    <a:pt x="13587" y="13256"/>
                    <a:pt x="13567" y="13225"/>
                  </a:cubicBezTo>
                  <a:cubicBezTo>
                    <a:pt x="12474" y="11520"/>
                    <a:pt x="11397" y="9842"/>
                    <a:pt x="10318" y="8160"/>
                  </a:cubicBezTo>
                  <a:lnTo>
                    <a:pt x="7571" y="3879"/>
                  </a:lnTo>
                  <a:lnTo>
                    <a:pt x="6423" y="2094"/>
                  </a:lnTo>
                  <a:lnTo>
                    <a:pt x="5277" y="310"/>
                  </a:lnTo>
                  <a:cubicBezTo>
                    <a:pt x="5226" y="230"/>
                    <a:pt x="5180" y="173"/>
                    <a:pt x="5110" y="134"/>
                  </a:cubicBezTo>
                  <a:cubicBezTo>
                    <a:pt x="5035" y="50"/>
                    <a:pt x="4922" y="2"/>
                    <a:pt x="4802" y="2"/>
                  </a:cubicBezTo>
                  <a:lnTo>
                    <a:pt x="4781" y="2"/>
                  </a:lnTo>
                  <a:lnTo>
                    <a:pt x="47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3098634" y="2579847"/>
              <a:ext cx="457449" cy="610705"/>
            </a:xfrm>
            <a:custGeom>
              <a:avLst/>
              <a:gdLst/>
              <a:ahLst/>
              <a:cxnLst/>
              <a:rect l="l" t="t" r="r" b="b"/>
              <a:pathLst>
                <a:path w="10450" h="13951" extrusionOk="0">
                  <a:moveTo>
                    <a:pt x="4788" y="0"/>
                  </a:moveTo>
                  <a:cubicBezTo>
                    <a:pt x="4335" y="20"/>
                    <a:pt x="3842" y="131"/>
                    <a:pt x="3320" y="327"/>
                  </a:cubicBezTo>
                  <a:cubicBezTo>
                    <a:pt x="2788" y="524"/>
                    <a:pt x="2275" y="802"/>
                    <a:pt x="1794" y="1147"/>
                  </a:cubicBezTo>
                  <a:cubicBezTo>
                    <a:pt x="1172" y="1595"/>
                    <a:pt x="112" y="2541"/>
                    <a:pt x="8" y="3859"/>
                  </a:cubicBezTo>
                  <a:cubicBezTo>
                    <a:pt x="0" y="3942"/>
                    <a:pt x="8" y="4012"/>
                    <a:pt x="33" y="4076"/>
                  </a:cubicBezTo>
                  <a:cubicBezTo>
                    <a:pt x="38" y="4112"/>
                    <a:pt x="50" y="4149"/>
                    <a:pt x="69" y="4175"/>
                  </a:cubicBezTo>
                  <a:lnTo>
                    <a:pt x="6341" y="13951"/>
                  </a:lnTo>
                  <a:cubicBezTo>
                    <a:pt x="6427" y="13922"/>
                    <a:pt x="6514" y="13894"/>
                    <a:pt x="6598" y="13861"/>
                  </a:cubicBezTo>
                  <a:cubicBezTo>
                    <a:pt x="6855" y="13767"/>
                    <a:pt x="7103" y="13656"/>
                    <a:pt x="7343" y="13531"/>
                  </a:cubicBezTo>
                  <a:cubicBezTo>
                    <a:pt x="7579" y="13407"/>
                    <a:pt x="7804" y="13268"/>
                    <a:pt x="8021" y="13115"/>
                  </a:cubicBezTo>
                  <a:cubicBezTo>
                    <a:pt x="8242" y="12957"/>
                    <a:pt x="8455" y="12785"/>
                    <a:pt x="8656" y="12600"/>
                  </a:cubicBezTo>
                  <a:lnTo>
                    <a:pt x="8656" y="12600"/>
                  </a:lnTo>
                  <a:lnTo>
                    <a:pt x="8638" y="12618"/>
                  </a:lnTo>
                  <a:cubicBezTo>
                    <a:pt x="8829" y="12439"/>
                    <a:pt x="9013" y="12250"/>
                    <a:pt x="9178" y="12048"/>
                  </a:cubicBezTo>
                  <a:cubicBezTo>
                    <a:pt x="9320" y="11873"/>
                    <a:pt x="9453" y="11690"/>
                    <a:pt x="9574" y="11503"/>
                  </a:cubicBezTo>
                  <a:lnTo>
                    <a:pt x="9574" y="11503"/>
                  </a:lnTo>
                  <a:lnTo>
                    <a:pt x="9573" y="11504"/>
                  </a:lnTo>
                  <a:cubicBezTo>
                    <a:pt x="9574" y="11503"/>
                    <a:pt x="9574" y="11502"/>
                    <a:pt x="9575" y="11499"/>
                  </a:cubicBezTo>
                  <a:cubicBezTo>
                    <a:pt x="9577" y="11498"/>
                    <a:pt x="9577" y="11495"/>
                    <a:pt x="9580" y="11494"/>
                  </a:cubicBezTo>
                  <a:lnTo>
                    <a:pt x="9581" y="11492"/>
                  </a:lnTo>
                  <a:lnTo>
                    <a:pt x="9581" y="11492"/>
                  </a:lnTo>
                  <a:cubicBezTo>
                    <a:pt x="9581" y="11492"/>
                    <a:pt x="9581" y="11493"/>
                    <a:pt x="9581" y="11493"/>
                  </a:cubicBezTo>
                  <a:cubicBezTo>
                    <a:pt x="9584" y="11489"/>
                    <a:pt x="9586" y="11487"/>
                    <a:pt x="9588" y="11482"/>
                  </a:cubicBezTo>
                  <a:lnTo>
                    <a:pt x="9588" y="11482"/>
                  </a:lnTo>
                  <a:cubicBezTo>
                    <a:pt x="9586" y="11484"/>
                    <a:pt x="9585" y="11488"/>
                    <a:pt x="9583" y="11489"/>
                  </a:cubicBezTo>
                  <a:cubicBezTo>
                    <a:pt x="9709" y="11287"/>
                    <a:pt x="9822" y="11078"/>
                    <a:pt x="9920" y="10862"/>
                  </a:cubicBezTo>
                  <a:cubicBezTo>
                    <a:pt x="10007" y="10667"/>
                    <a:pt x="10085" y="10468"/>
                    <a:pt x="10153" y="10263"/>
                  </a:cubicBezTo>
                  <a:lnTo>
                    <a:pt x="10153" y="10262"/>
                  </a:lnTo>
                  <a:cubicBezTo>
                    <a:pt x="10153" y="10260"/>
                    <a:pt x="10153" y="10259"/>
                    <a:pt x="10154" y="10258"/>
                  </a:cubicBezTo>
                  <a:cubicBezTo>
                    <a:pt x="10155" y="10254"/>
                    <a:pt x="10156" y="10249"/>
                    <a:pt x="10158" y="10244"/>
                  </a:cubicBezTo>
                  <a:cubicBezTo>
                    <a:pt x="10158" y="10243"/>
                    <a:pt x="10158" y="10242"/>
                    <a:pt x="10159" y="10242"/>
                  </a:cubicBezTo>
                  <a:cubicBezTo>
                    <a:pt x="10159" y="10241"/>
                    <a:pt x="10160" y="10239"/>
                    <a:pt x="10160" y="10239"/>
                  </a:cubicBezTo>
                  <a:lnTo>
                    <a:pt x="10160" y="10242"/>
                  </a:lnTo>
                  <a:cubicBezTo>
                    <a:pt x="10243" y="9970"/>
                    <a:pt x="10309" y="9695"/>
                    <a:pt x="10354" y="9416"/>
                  </a:cubicBezTo>
                  <a:cubicBezTo>
                    <a:pt x="10397" y="9147"/>
                    <a:pt x="10428" y="8875"/>
                    <a:pt x="10441" y="8602"/>
                  </a:cubicBezTo>
                  <a:cubicBezTo>
                    <a:pt x="10441" y="8598"/>
                    <a:pt x="10441" y="8596"/>
                    <a:pt x="10443" y="8593"/>
                  </a:cubicBezTo>
                  <a:lnTo>
                    <a:pt x="10443" y="8600"/>
                  </a:lnTo>
                  <a:cubicBezTo>
                    <a:pt x="10445" y="8517"/>
                    <a:pt x="10448" y="8432"/>
                    <a:pt x="10449" y="8349"/>
                  </a:cubicBezTo>
                  <a:lnTo>
                    <a:pt x="10333" y="8169"/>
                  </a:lnTo>
                  <a:lnTo>
                    <a:pt x="7585" y="3888"/>
                  </a:lnTo>
                  <a:lnTo>
                    <a:pt x="6439" y="2101"/>
                  </a:lnTo>
                  <a:lnTo>
                    <a:pt x="5291" y="318"/>
                  </a:lnTo>
                  <a:cubicBezTo>
                    <a:pt x="5241" y="237"/>
                    <a:pt x="5194" y="179"/>
                    <a:pt x="5122" y="138"/>
                  </a:cubicBezTo>
                  <a:cubicBezTo>
                    <a:pt x="5047" y="53"/>
                    <a:pt x="4930" y="1"/>
                    <a:pt x="4809" y="1"/>
                  </a:cubicBezTo>
                  <a:lnTo>
                    <a:pt x="4788" y="1"/>
                  </a:lnTo>
                  <a:lnTo>
                    <a:pt x="4788" y="0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3543215" y="3028148"/>
              <a:ext cx="131" cy="131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2" y="1"/>
                  </a:cubicBezTo>
                  <a:lnTo>
                    <a:pt x="2" y="1"/>
                  </a:lnTo>
                  <a:cubicBezTo>
                    <a:pt x="2" y="1"/>
                    <a:pt x="3" y="1"/>
                    <a:pt x="3" y="0"/>
                  </a:cubicBezTo>
                  <a:close/>
                  <a:moveTo>
                    <a:pt x="2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2B57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3543127" y="3028235"/>
              <a:ext cx="175" cy="438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4" y="0"/>
                  </a:moveTo>
                  <a:lnTo>
                    <a:pt x="4" y="0"/>
                  </a:lnTo>
                  <a:cubicBezTo>
                    <a:pt x="2" y="4"/>
                    <a:pt x="1" y="7"/>
                    <a:pt x="1" y="10"/>
                  </a:cubicBezTo>
                  <a:cubicBezTo>
                    <a:pt x="2" y="7"/>
                    <a:pt x="4" y="4"/>
                    <a:pt x="4" y="0"/>
                  </a:cubicBezTo>
                  <a:close/>
                </a:path>
              </a:pathLst>
            </a:custGeom>
            <a:solidFill>
              <a:srgbClr val="002B57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3542952" y="3028936"/>
              <a:ext cx="88" cy="8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1"/>
                    <a:pt x="0" y="1"/>
                    <a:pt x="1" y="1"/>
                  </a:cubicBezTo>
                  <a:lnTo>
                    <a:pt x="1" y="1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B57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3542952" y="3029067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02B57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3517737" y="3083129"/>
              <a:ext cx="175" cy="26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3" y="0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1" y="3"/>
                    <a:pt x="0" y="3"/>
                    <a:pt x="0" y="5"/>
                  </a:cubicBezTo>
                  <a:cubicBezTo>
                    <a:pt x="1" y="3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002B57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4003773" y="2042115"/>
              <a:ext cx="626114" cy="564697"/>
            </a:xfrm>
            <a:custGeom>
              <a:avLst/>
              <a:gdLst/>
              <a:ahLst/>
              <a:cxnLst/>
              <a:rect l="l" t="t" r="r" b="b"/>
              <a:pathLst>
                <a:path w="14303" h="12900" extrusionOk="0">
                  <a:moveTo>
                    <a:pt x="305" y="6943"/>
                  </a:moveTo>
                  <a:cubicBezTo>
                    <a:pt x="305" y="6943"/>
                    <a:pt x="306" y="6943"/>
                    <a:pt x="306" y="6944"/>
                  </a:cubicBezTo>
                  <a:lnTo>
                    <a:pt x="305" y="6943"/>
                  </a:lnTo>
                  <a:close/>
                  <a:moveTo>
                    <a:pt x="523" y="7086"/>
                  </a:moveTo>
                  <a:lnTo>
                    <a:pt x="523" y="7086"/>
                  </a:lnTo>
                  <a:cubicBezTo>
                    <a:pt x="525" y="7087"/>
                    <a:pt x="526" y="7087"/>
                    <a:pt x="526" y="7087"/>
                  </a:cubicBezTo>
                  <a:lnTo>
                    <a:pt x="523" y="7086"/>
                  </a:lnTo>
                  <a:close/>
                  <a:moveTo>
                    <a:pt x="529" y="7088"/>
                  </a:moveTo>
                  <a:cubicBezTo>
                    <a:pt x="531" y="7088"/>
                    <a:pt x="532" y="7089"/>
                    <a:pt x="532" y="7089"/>
                  </a:cubicBezTo>
                  <a:cubicBezTo>
                    <a:pt x="531" y="7089"/>
                    <a:pt x="531" y="7088"/>
                    <a:pt x="529" y="7088"/>
                  </a:cubicBezTo>
                  <a:close/>
                  <a:moveTo>
                    <a:pt x="5274" y="12593"/>
                  </a:moveTo>
                  <a:cubicBezTo>
                    <a:pt x="5276" y="12595"/>
                    <a:pt x="5278" y="12596"/>
                    <a:pt x="5280" y="12596"/>
                  </a:cubicBezTo>
                  <a:cubicBezTo>
                    <a:pt x="5277" y="12596"/>
                    <a:pt x="5276" y="12595"/>
                    <a:pt x="5274" y="12593"/>
                  </a:cubicBezTo>
                  <a:close/>
                  <a:moveTo>
                    <a:pt x="8427" y="1"/>
                  </a:moveTo>
                  <a:cubicBezTo>
                    <a:pt x="8369" y="1"/>
                    <a:pt x="8311" y="2"/>
                    <a:pt x="8252" y="2"/>
                  </a:cubicBezTo>
                  <a:cubicBezTo>
                    <a:pt x="6632" y="36"/>
                    <a:pt x="4953" y="254"/>
                    <a:pt x="3253" y="650"/>
                  </a:cubicBezTo>
                  <a:cubicBezTo>
                    <a:pt x="3254" y="680"/>
                    <a:pt x="3243" y="708"/>
                    <a:pt x="3221" y="731"/>
                  </a:cubicBezTo>
                  <a:cubicBezTo>
                    <a:pt x="2889" y="1061"/>
                    <a:pt x="2572" y="1406"/>
                    <a:pt x="2269" y="1768"/>
                  </a:cubicBezTo>
                  <a:lnTo>
                    <a:pt x="2263" y="1775"/>
                  </a:lnTo>
                  <a:lnTo>
                    <a:pt x="2268" y="1772"/>
                  </a:lnTo>
                  <a:lnTo>
                    <a:pt x="2268" y="1772"/>
                  </a:lnTo>
                  <a:cubicBezTo>
                    <a:pt x="1910" y="2201"/>
                    <a:pt x="1570" y="2645"/>
                    <a:pt x="1258" y="3112"/>
                  </a:cubicBezTo>
                  <a:cubicBezTo>
                    <a:pt x="954" y="3569"/>
                    <a:pt x="676" y="4043"/>
                    <a:pt x="442" y="4545"/>
                  </a:cubicBezTo>
                  <a:cubicBezTo>
                    <a:pt x="442" y="4549"/>
                    <a:pt x="440" y="4553"/>
                    <a:pt x="438" y="4557"/>
                  </a:cubicBezTo>
                  <a:lnTo>
                    <a:pt x="438" y="4557"/>
                  </a:lnTo>
                  <a:cubicBezTo>
                    <a:pt x="439" y="4554"/>
                    <a:pt x="439" y="4552"/>
                    <a:pt x="440" y="4550"/>
                  </a:cubicBezTo>
                  <a:lnTo>
                    <a:pt x="440" y="4550"/>
                  </a:lnTo>
                  <a:cubicBezTo>
                    <a:pt x="437" y="4555"/>
                    <a:pt x="435" y="4561"/>
                    <a:pt x="432" y="4567"/>
                  </a:cubicBezTo>
                  <a:lnTo>
                    <a:pt x="435" y="4565"/>
                  </a:lnTo>
                  <a:lnTo>
                    <a:pt x="435" y="4565"/>
                  </a:lnTo>
                  <a:cubicBezTo>
                    <a:pt x="267" y="4940"/>
                    <a:pt x="127" y="5329"/>
                    <a:pt x="50" y="5733"/>
                  </a:cubicBezTo>
                  <a:cubicBezTo>
                    <a:pt x="19" y="5914"/>
                    <a:pt x="0" y="6095"/>
                    <a:pt x="9" y="6278"/>
                  </a:cubicBezTo>
                  <a:cubicBezTo>
                    <a:pt x="18" y="6390"/>
                    <a:pt x="37" y="6498"/>
                    <a:pt x="73" y="6608"/>
                  </a:cubicBezTo>
                  <a:cubicBezTo>
                    <a:pt x="101" y="6674"/>
                    <a:pt x="133" y="6739"/>
                    <a:pt x="173" y="6801"/>
                  </a:cubicBezTo>
                  <a:cubicBezTo>
                    <a:pt x="215" y="6852"/>
                    <a:pt x="256" y="6902"/>
                    <a:pt x="304" y="6945"/>
                  </a:cubicBezTo>
                  <a:lnTo>
                    <a:pt x="302" y="6945"/>
                  </a:lnTo>
                  <a:lnTo>
                    <a:pt x="305" y="6949"/>
                  </a:lnTo>
                  <a:cubicBezTo>
                    <a:pt x="373" y="7002"/>
                    <a:pt x="444" y="7047"/>
                    <a:pt x="523" y="7086"/>
                  </a:cubicBezTo>
                  <a:cubicBezTo>
                    <a:pt x="523" y="7086"/>
                    <a:pt x="523" y="7086"/>
                    <a:pt x="523" y="7086"/>
                  </a:cubicBezTo>
                  <a:lnTo>
                    <a:pt x="523" y="7086"/>
                  </a:lnTo>
                  <a:cubicBezTo>
                    <a:pt x="523" y="7086"/>
                    <a:pt x="525" y="7086"/>
                    <a:pt x="526" y="7087"/>
                  </a:cubicBezTo>
                  <a:cubicBezTo>
                    <a:pt x="527" y="7087"/>
                    <a:pt x="528" y="7088"/>
                    <a:pt x="529" y="7088"/>
                  </a:cubicBezTo>
                  <a:lnTo>
                    <a:pt x="533" y="7091"/>
                  </a:lnTo>
                  <a:lnTo>
                    <a:pt x="532" y="7089"/>
                  </a:lnTo>
                  <a:lnTo>
                    <a:pt x="532" y="7089"/>
                  </a:lnTo>
                  <a:cubicBezTo>
                    <a:pt x="645" y="7136"/>
                    <a:pt x="761" y="7171"/>
                    <a:pt x="883" y="7197"/>
                  </a:cubicBezTo>
                  <a:cubicBezTo>
                    <a:pt x="887" y="7198"/>
                    <a:pt x="892" y="7198"/>
                    <a:pt x="898" y="7198"/>
                  </a:cubicBezTo>
                  <a:lnTo>
                    <a:pt x="898" y="7198"/>
                  </a:lnTo>
                  <a:cubicBezTo>
                    <a:pt x="898" y="7199"/>
                    <a:pt x="899" y="7199"/>
                    <a:pt x="900" y="7199"/>
                  </a:cubicBezTo>
                  <a:cubicBezTo>
                    <a:pt x="900" y="7199"/>
                    <a:pt x="899" y="7199"/>
                    <a:pt x="899" y="7198"/>
                  </a:cubicBezTo>
                  <a:lnTo>
                    <a:pt x="899" y="7198"/>
                  </a:lnTo>
                  <a:cubicBezTo>
                    <a:pt x="899" y="7199"/>
                    <a:pt x="900" y="7199"/>
                    <a:pt x="900" y="7199"/>
                  </a:cubicBezTo>
                  <a:lnTo>
                    <a:pt x="902" y="7199"/>
                  </a:lnTo>
                  <a:cubicBezTo>
                    <a:pt x="1070" y="7225"/>
                    <a:pt x="1240" y="7235"/>
                    <a:pt x="1410" y="7235"/>
                  </a:cubicBezTo>
                  <a:cubicBezTo>
                    <a:pt x="1566" y="7235"/>
                    <a:pt x="1723" y="7227"/>
                    <a:pt x="1879" y="7215"/>
                  </a:cubicBezTo>
                  <a:cubicBezTo>
                    <a:pt x="1871" y="7215"/>
                    <a:pt x="1862" y="7216"/>
                    <a:pt x="1853" y="7216"/>
                  </a:cubicBezTo>
                  <a:cubicBezTo>
                    <a:pt x="2232" y="7183"/>
                    <a:pt x="2609" y="7125"/>
                    <a:pt x="2985" y="7067"/>
                  </a:cubicBezTo>
                  <a:cubicBezTo>
                    <a:pt x="3313" y="7014"/>
                    <a:pt x="3642" y="6960"/>
                    <a:pt x="3974" y="6931"/>
                  </a:cubicBezTo>
                  <a:cubicBezTo>
                    <a:pt x="4127" y="6919"/>
                    <a:pt x="4282" y="6909"/>
                    <a:pt x="4436" y="6909"/>
                  </a:cubicBezTo>
                  <a:cubicBezTo>
                    <a:pt x="4450" y="6909"/>
                    <a:pt x="4465" y="6909"/>
                    <a:pt x="4479" y="6910"/>
                  </a:cubicBezTo>
                  <a:cubicBezTo>
                    <a:pt x="4611" y="6912"/>
                    <a:pt x="4746" y="6917"/>
                    <a:pt x="4876" y="6935"/>
                  </a:cubicBezTo>
                  <a:cubicBezTo>
                    <a:pt x="4990" y="6951"/>
                    <a:pt x="5106" y="6971"/>
                    <a:pt x="5216" y="7008"/>
                  </a:cubicBezTo>
                  <a:cubicBezTo>
                    <a:pt x="5300" y="7035"/>
                    <a:pt x="5386" y="7070"/>
                    <a:pt x="5461" y="7115"/>
                  </a:cubicBezTo>
                  <a:cubicBezTo>
                    <a:pt x="5585" y="7191"/>
                    <a:pt x="5693" y="7297"/>
                    <a:pt x="5757" y="7427"/>
                  </a:cubicBezTo>
                  <a:cubicBezTo>
                    <a:pt x="5820" y="7556"/>
                    <a:pt x="5849" y="7700"/>
                    <a:pt x="5849" y="7842"/>
                  </a:cubicBezTo>
                  <a:cubicBezTo>
                    <a:pt x="5849" y="8007"/>
                    <a:pt x="5819" y="8174"/>
                    <a:pt x="5777" y="8333"/>
                  </a:cubicBezTo>
                  <a:cubicBezTo>
                    <a:pt x="5729" y="8521"/>
                    <a:pt x="5664" y="8703"/>
                    <a:pt x="5592" y="8883"/>
                  </a:cubicBezTo>
                  <a:cubicBezTo>
                    <a:pt x="5429" y="9294"/>
                    <a:pt x="5240" y="9689"/>
                    <a:pt x="5068" y="10095"/>
                  </a:cubicBezTo>
                  <a:cubicBezTo>
                    <a:pt x="4905" y="10477"/>
                    <a:pt x="4751" y="10865"/>
                    <a:pt x="4674" y="11275"/>
                  </a:cubicBezTo>
                  <a:lnTo>
                    <a:pt x="4674" y="11268"/>
                  </a:lnTo>
                  <a:cubicBezTo>
                    <a:pt x="4647" y="11432"/>
                    <a:pt x="4633" y="11597"/>
                    <a:pt x="4647" y="11763"/>
                  </a:cubicBezTo>
                  <a:lnTo>
                    <a:pt x="4647" y="11761"/>
                  </a:lnTo>
                  <a:cubicBezTo>
                    <a:pt x="4657" y="11847"/>
                    <a:pt x="4673" y="11933"/>
                    <a:pt x="4702" y="12017"/>
                  </a:cubicBezTo>
                  <a:cubicBezTo>
                    <a:pt x="4702" y="12017"/>
                    <a:pt x="4702" y="12017"/>
                    <a:pt x="4702" y="12017"/>
                  </a:cubicBezTo>
                  <a:lnTo>
                    <a:pt x="4702" y="12017"/>
                  </a:lnTo>
                  <a:cubicBezTo>
                    <a:pt x="4702" y="12019"/>
                    <a:pt x="4702" y="12019"/>
                    <a:pt x="4703" y="12019"/>
                  </a:cubicBezTo>
                  <a:lnTo>
                    <a:pt x="4703" y="12019"/>
                  </a:lnTo>
                  <a:cubicBezTo>
                    <a:pt x="4704" y="12022"/>
                    <a:pt x="4704" y="12023"/>
                    <a:pt x="4705" y="12026"/>
                  </a:cubicBezTo>
                  <a:cubicBezTo>
                    <a:pt x="4737" y="12102"/>
                    <a:pt x="4772" y="12175"/>
                    <a:pt x="4818" y="12243"/>
                  </a:cubicBezTo>
                  <a:cubicBezTo>
                    <a:pt x="4864" y="12306"/>
                    <a:pt x="4917" y="12362"/>
                    <a:pt x="4975" y="12413"/>
                  </a:cubicBezTo>
                  <a:lnTo>
                    <a:pt x="4975" y="12413"/>
                  </a:lnTo>
                  <a:cubicBezTo>
                    <a:pt x="4974" y="12412"/>
                    <a:pt x="4970" y="12411"/>
                    <a:pt x="4969" y="12410"/>
                  </a:cubicBezTo>
                  <a:lnTo>
                    <a:pt x="4969" y="12410"/>
                  </a:lnTo>
                  <a:cubicBezTo>
                    <a:pt x="4971" y="12412"/>
                    <a:pt x="4975" y="12415"/>
                    <a:pt x="4978" y="12417"/>
                  </a:cubicBezTo>
                  <a:lnTo>
                    <a:pt x="4975" y="12415"/>
                  </a:lnTo>
                  <a:lnTo>
                    <a:pt x="4979" y="12418"/>
                  </a:lnTo>
                  <a:cubicBezTo>
                    <a:pt x="4980" y="12420"/>
                    <a:pt x="4981" y="12420"/>
                    <a:pt x="4984" y="12422"/>
                  </a:cubicBezTo>
                  <a:lnTo>
                    <a:pt x="4985" y="12423"/>
                  </a:lnTo>
                  <a:lnTo>
                    <a:pt x="4987" y="12426"/>
                  </a:lnTo>
                  <a:cubicBezTo>
                    <a:pt x="4987" y="12425"/>
                    <a:pt x="4987" y="12425"/>
                    <a:pt x="4986" y="12424"/>
                  </a:cubicBezTo>
                  <a:lnTo>
                    <a:pt x="4986" y="12424"/>
                  </a:lnTo>
                  <a:cubicBezTo>
                    <a:pt x="5077" y="12497"/>
                    <a:pt x="5176" y="12555"/>
                    <a:pt x="5280" y="12607"/>
                  </a:cubicBezTo>
                  <a:cubicBezTo>
                    <a:pt x="5483" y="12698"/>
                    <a:pt x="5698" y="12754"/>
                    <a:pt x="5914" y="12792"/>
                  </a:cubicBezTo>
                  <a:lnTo>
                    <a:pt x="5904" y="12792"/>
                  </a:lnTo>
                  <a:cubicBezTo>
                    <a:pt x="6082" y="12821"/>
                    <a:pt x="6260" y="12840"/>
                    <a:pt x="6438" y="12855"/>
                  </a:cubicBezTo>
                  <a:cubicBezTo>
                    <a:pt x="6695" y="12875"/>
                    <a:pt x="6953" y="12891"/>
                    <a:pt x="7211" y="12896"/>
                  </a:cubicBezTo>
                  <a:cubicBezTo>
                    <a:pt x="7315" y="12898"/>
                    <a:pt x="7418" y="12899"/>
                    <a:pt x="7522" y="12899"/>
                  </a:cubicBezTo>
                  <a:cubicBezTo>
                    <a:pt x="7958" y="12899"/>
                    <a:pt x="8393" y="12881"/>
                    <a:pt x="8830" y="12845"/>
                  </a:cubicBezTo>
                  <a:lnTo>
                    <a:pt x="8830" y="12845"/>
                  </a:lnTo>
                  <a:cubicBezTo>
                    <a:pt x="8821" y="12846"/>
                    <a:pt x="8812" y="12846"/>
                    <a:pt x="8805" y="12848"/>
                  </a:cubicBezTo>
                  <a:cubicBezTo>
                    <a:pt x="9360" y="12800"/>
                    <a:pt x="9913" y="12728"/>
                    <a:pt x="10461" y="12622"/>
                  </a:cubicBezTo>
                  <a:cubicBezTo>
                    <a:pt x="10550" y="12498"/>
                    <a:pt x="10627" y="12380"/>
                    <a:pt x="10694" y="12285"/>
                  </a:cubicBezTo>
                  <a:cubicBezTo>
                    <a:pt x="11781" y="10717"/>
                    <a:pt x="12662" y="9093"/>
                    <a:pt x="13313" y="7461"/>
                  </a:cubicBezTo>
                  <a:cubicBezTo>
                    <a:pt x="13363" y="7336"/>
                    <a:pt x="13412" y="7210"/>
                    <a:pt x="13460" y="7084"/>
                  </a:cubicBezTo>
                  <a:cubicBezTo>
                    <a:pt x="13778" y="6247"/>
                    <a:pt x="13992" y="5489"/>
                    <a:pt x="14118" y="4767"/>
                  </a:cubicBezTo>
                  <a:cubicBezTo>
                    <a:pt x="14279" y="3858"/>
                    <a:pt x="14302" y="3067"/>
                    <a:pt x="14191" y="2354"/>
                  </a:cubicBezTo>
                  <a:cubicBezTo>
                    <a:pt x="14193" y="2327"/>
                    <a:pt x="14191" y="2301"/>
                    <a:pt x="14184" y="2273"/>
                  </a:cubicBezTo>
                  <a:cubicBezTo>
                    <a:pt x="14155" y="2087"/>
                    <a:pt x="14102" y="1894"/>
                    <a:pt x="14018" y="1683"/>
                  </a:cubicBezTo>
                  <a:cubicBezTo>
                    <a:pt x="14007" y="1652"/>
                    <a:pt x="13991" y="1626"/>
                    <a:pt x="13972" y="1601"/>
                  </a:cubicBezTo>
                  <a:cubicBezTo>
                    <a:pt x="13927" y="1494"/>
                    <a:pt x="13864" y="1398"/>
                    <a:pt x="13788" y="1314"/>
                  </a:cubicBezTo>
                  <a:cubicBezTo>
                    <a:pt x="13770" y="1293"/>
                    <a:pt x="13750" y="1273"/>
                    <a:pt x="13723" y="1252"/>
                  </a:cubicBezTo>
                  <a:cubicBezTo>
                    <a:pt x="13638" y="1169"/>
                    <a:pt x="13550" y="1103"/>
                    <a:pt x="13461" y="1056"/>
                  </a:cubicBezTo>
                  <a:cubicBezTo>
                    <a:pt x="13435" y="1040"/>
                    <a:pt x="13410" y="1028"/>
                    <a:pt x="13384" y="1018"/>
                  </a:cubicBezTo>
                  <a:cubicBezTo>
                    <a:pt x="12738" y="644"/>
                    <a:pt x="11975" y="380"/>
                    <a:pt x="11053" y="207"/>
                  </a:cubicBezTo>
                  <a:cubicBezTo>
                    <a:pt x="10342" y="71"/>
                    <a:pt x="9558" y="6"/>
                    <a:pt x="8654" y="6"/>
                  </a:cubicBezTo>
                  <a:cubicBezTo>
                    <a:pt x="8579" y="2"/>
                    <a:pt x="8503" y="1"/>
                    <a:pt x="8427" y="1"/>
                  </a:cubicBezTo>
                  <a:close/>
                </a:path>
              </a:pathLst>
            </a:custGeom>
            <a:solidFill>
              <a:srgbClr val="F3D4CA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4027061" y="2352173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3D4CA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4221817" y="2585319"/>
              <a:ext cx="306" cy="30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2"/>
                    <a:pt x="3" y="2"/>
                  </a:cubicBezTo>
                  <a:lnTo>
                    <a:pt x="3" y="2"/>
                  </a:lnTo>
                  <a:cubicBezTo>
                    <a:pt x="3" y="2"/>
                    <a:pt x="3" y="2"/>
                    <a:pt x="3" y="2"/>
                  </a:cubicBezTo>
                  <a:lnTo>
                    <a:pt x="1" y="1"/>
                  </a:lnTo>
                  <a:close/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4" y="3"/>
                  </a:cubicBezTo>
                  <a:lnTo>
                    <a:pt x="4" y="3"/>
                  </a:lnTo>
                  <a:cubicBezTo>
                    <a:pt x="3" y="3"/>
                    <a:pt x="3" y="2"/>
                    <a:pt x="3" y="2"/>
                  </a:cubicBezTo>
                  <a:close/>
                  <a:moveTo>
                    <a:pt x="4" y="3"/>
                  </a:moveTo>
                  <a:cubicBezTo>
                    <a:pt x="4" y="3"/>
                    <a:pt x="5" y="4"/>
                    <a:pt x="6" y="5"/>
                  </a:cubicBezTo>
                  <a:lnTo>
                    <a:pt x="6" y="5"/>
                  </a:ln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4" y="3"/>
                    <a:pt x="4" y="3"/>
                  </a:cubicBezTo>
                  <a:close/>
                  <a:moveTo>
                    <a:pt x="6" y="5"/>
                  </a:moveTo>
                  <a:cubicBezTo>
                    <a:pt x="6" y="5"/>
                    <a:pt x="6" y="6"/>
                    <a:pt x="7" y="6"/>
                  </a:cubicBezTo>
                  <a:cubicBezTo>
                    <a:pt x="6" y="6"/>
                    <a:pt x="6" y="5"/>
                    <a:pt x="6" y="5"/>
                  </a:cubicBezTo>
                  <a:close/>
                </a:path>
              </a:pathLst>
            </a:custGeom>
            <a:solidFill>
              <a:srgbClr val="F3D4CA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4027061" y="2352173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3D4CA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4449623" y="2044960"/>
              <a:ext cx="180747" cy="234240"/>
            </a:xfrm>
            <a:custGeom>
              <a:avLst/>
              <a:gdLst/>
              <a:ahLst/>
              <a:cxnLst/>
              <a:rect l="l" t="t" r="r" b="b"/>
              <a:pathLst>
                <a:path w="4129" h="5351" extrusionOk="0">
                  <a:moveTo>
                    <a:pt x="694" y="2823"/>
                  </a:moveTo>
                  <a:cubicBezTo>
                    <a:pt x="696" y="2830"/>
                    <a:pt x="700" y="2836"/>
                    <a:pt x="705" y="2842"/>
                  </a:cubicBezTo>
                  <a:lnTo>
                    <a:pt x="705" y="2842"/>
                  </a:lnTo>
                  <a:cubicBezTo>
                    <a:pt x="701" y="2836"/>
                    <a:pt x="697" y="2829"/>
                    <a:pt x="694" y="2823"/>
                  </a:cubicBezTo>
                  <a:close/>
                  <a:moveTo>
                    <a:pt x="3773" y="5341"/>
                  </a:moveTo>
                  <a:cubicBezTo>
                    <a:pt x="3779" y="5343"/>
                    <a:pt x="3784" y="5345"/>
                    <a:pt x="3791" y="5346"/>
                  </a:cubicBezTo>
                  <a:cubicBezTo>
                    <a:pt x="3785" y="5344"/>
                    <a:pt x="3779" y="5343"/>
                    <a:pt x="3773" y="5341"/>
                  </a:cubicBezTo>
                  <a:close/>
                  <a:moveTo>
                    <a:pt x="10" y="1"/>
                  </a:moveTo>
                  <a:cubicBezTo>
                    <a:pt x="7" y="83"/>
                    <a:pt x="2" y="165"/>
                    <a:pt x="2" y="249"/>
                  </a:cubicBezTo>
                  <a:lnTo>
                    <a:pt x="2" y="224"/>
                  </a:lnTo>
                  <a:lnTo>
                    <a:pt x="2" y="224"/>
                  </a:lnTo>
                  <a:cubicBezTo>
                    <a:pt x="0" y="448"/>
                    <a:pt x="13" y="674"/>
                    <a:pt x="41" y="896"/>
                  </a:cubicBezTo>
                  <a:cubicBezTo>
                    <a:pt x="71" y="1104"/>
                    <a:pt x="109" y="1307"/>
                    <a:pt x="162" y="1510"/>
                  </a:cubicBezTo>
                  <a:cubicBezTo>
                    <a:pt x="159" y="1501"/>
                    <a:pt x="157" y="1493"/>
                    <a:pt x="154" y="1483"/>
                  </a:cubicBezTo>
                  <a:lnTo>
                    <a:pt x="154" y="1483"/>
                  </a:lnTo>
                  <a:cubicBezTo>
                    <a:pt x="217" y="1721"/>
                    <a:pt x="290" y="1953"/>
                    <a:pt x="384" y="2180"/>
                  </a:cubicBezTo>
                  <a:cubicBezTo>
                    <a:pt x="478" y="2409"/>
                    <a:pt x="586" y="2631"/>
                    <a:pt x="706" y="2844"/>
                  </a:cubicBezTo>
                  <a:cubicBezTo>
                    <a:pt x="706" y="2843"/>
                    <a:pt x="705" y="2843"/>
                    <a:pt x="705" y="2842"/>
                  </a:cubicBezTo>
                  <a:lnTo>
                    <a:pt x="705" y="2842"/>
                  </a:lnTo>
                  <a:cubicBezTo>
                    <a:pt x="834" y="3063"/>
                    <a:pt x="974" y="3280"/>
                    <a:pt x="1132" y="3483"/>
                  </a:cubicBezTo>
                  <a:cubicBezTo>
                    <a:pt x="1290" y="3691"/>
                    <a:pt x="1460" y="3887"/>
                    <a:pt x="1646" y="4071"/>
                  </a:cubicBezTo>
                  <a:lnTo>
                    <a:pt x="1646" y="4071"/>
                  </a:lnTo>
                  <a:cubicBezTo>
                    <a:pt x="1643" y="4068"/>
                    <a:pt x="1639" y="4065"/>
                    <a:pt x="1635" y="4062"/>
                  </a:cubicBezTo>
                  <a:lnTo>
                    <a:pt x="1635" y="4062"/>
                  </a:lnTo>
                  <a:cubicBezTo>
                    <a:pt x="1797" y="4220"/>
                    <a:pt x="1967" y="4373"/>
                    <a:pt x="2149" y="4511"/>
                  </a:cubicBezTo>
                  <a:cubicBezTo>
                    <a:pt x="2328" y="4647"/>
                    <a:pt x="2514" y="4775"/>
                    <a:pt x="2708" y="4887"/>
                  </a:cubicBezTo>
                  <a:cubicBezTo>
                    <a:pt x="2882" y="4987"/>
                    <a:pt x="3064" y="5080"/>
                    <a:pt x="3250" y="5156"/>
                  </a:cubicBezTo>
                  <a:cubicBezTo>
                    <a:pt x="3418" y="5227"/>
                    <a:pt x="3591" y="5287"/>
                    <a:pt x="3767" y="5339"/>
                  </a:cubicBezTo>
                  <a:lnTo>
                    <a:pt x="3767" y="5339"/>
                  </a:lnTo>
                  <a:cubicBezTo>
                    <a:pt x="3767" y="5339"/>
                    <a:pt x="3766" y="5339"/>
                    <a:pt x="3766" y="5339"/>
                  </a:cubicBezTo>
                  <a:lnTo>
                    <a:pt x="3766" y="5339"/>
                  </a:lnTo>
                  <a:lnTo>
                    <a:pt x="3768" y="5339"/>
                  </a:lnTo>
                  <a:lnTo>
                    <a:pt x="3768" y="5339"/>
                  </a:lnTo>
                  <a:cubicBezTo>
                    <a:pt x="3770" y="5340"/>
                    <a:pt x="3771" y="5340"/>
                    <a:pt x="3773" y="5341"/>
                  </a:cubicBezTo>
                  <a:lnTo>
                    <a:pt x="3773" y="5341"/>
                  </a:lnTo>
                  <a:cubicBezTo>
                    <a:pt x="3772" y="5340"/>
                    <a:pt x="3770" y="5340"/>
                    <a:pt x="3769" y="5339"/>
                  </a:cubicBezTo>
                  <a:lnTo>
                    <a:pt x="3769" y="5339"/>
                  </a:lnTo>
                  <a:lnTo>
                    <a:pt x="3809" y="5350"/>
                  </a:lnTo>
                  <a:cubicBezTo>
                    <a:pt x="3862" y="5129"/>
                    <a:pt x="3907" y="4911"/>
                    <a:pt x="3945" y="4696"/>
                  </a:cubicBezTo>
                  <a:cubicBezTo>
                    <a:pt x="4104" y="3783"/>
                    <a:pt x="4129" y="2994"/>
                    <a:pt x="4018" y="2280"/>
                  </a:cubicBezTo>
                  <a:cubicBezTo>
                    <a:pt x="4020" y="2255"/>
                    <a:pt x="4018" y="2229"/>
                    <a:pt x="4012" y="2199"/>
                  </a:cubicBezTo>
                  <a:cubicBezTo>
                    <a:pt x="3981" y="2004"/>
                    <a:pt x="3925" y="1810"/>
                    <a:pt x="3844" y="1608"/>
                  </a:cubicBezTo>
                  <a:cubicBezTo>
                    <a:pt x="3830" y="1573"/>
                    <a:pt x="3815" y="1550"/>
                    <a:pt x="3797" y="1526"/>
                  </a:cubicBezTo>
                  <a:cubicBezTo>
                    <a:pt x="3753" y="1420"/>
                    <a:pt x="3691" y="1323"/>
                    <a:pt x="3614" y="1239"/>
                  </a:cubicBezTo>
                  <a:cubicBezTo>
                    <a:pt x="3596" y="1218"/>
                    <a:pt x="3576" y="1197"/>
                    <a:pt x="3548" y="1175"/>
                  </a:cubicBezTo>
                  <a:cubicBezTo>
                    <a:pt x="3464" y="1093"/>
                    <a:pt x="3375" y="1028"/>
                    <a:pt x="3282" y="978"/>
                  </a:cubicBezTo>
                  <a:cubicBezTo>
                    <a:pt x="3256" y="962"/>
                    <a:pt x="3232" y="951"/>
                    <a:pt x="3203" y="940"/>
                  </a:cubicBezTo>
                  <a:cubicBezTo>
                    <a:pt x="2562" y="570"/>
                    <a:pt x="1797" y="303"/>
                    <a:pt x="870" y="127"/>
                  </a:cubicBezTo>
                  <a:cubicBezTo>
                    <a:pt x="595" y="76"/>
                    <a:pt x="309" y="33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4612991" y="2100861"/>
              <a:ext cx="4334" cy="6960"/>
            </a:xfrm>
            <a:custGeom>
              <a:avLst/>
              <a:gdLst/>
              <a:ahLst/>
              <a:cxnLst/>
              <a:rect l="l" t="t" r="r" b="b"/>
              <a:pathLst>
                <a:path w="99" h="159" extrusionOk="0">
                  <a:moveTo>
                    <a:pt x="91" y="1"/>
                  </a:moveTo>
                  <a:lnTo>
                    <a:pt x="8" y="75"/>
                  </a:lnTo>
                  <a:cubicBezTo>
                    <a:pt x="1" y="108"/>
                    <a:pt x="27" y="159"/>
                    <a:pt x="65" y="159"/>
                  </a:cubicBezTo>
                  <a:cubicBezTo>
                    <a:pt x="75" y="159"/>
                    <a:pt x="86" y="155"/>
                    <a:pt x="98" y="146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4621352" y="2092062"/>
              <a:ext cx="18342" cy="16635"/>
            </a:xfrm>
            <a:custGeom>
              <a:avLst/>
              <a:gdLst/>
              <a:ahLst/>
              <a:cxnLst/>
              <a:rect l="l" t="t" r="r" b="b"/>
              <a:pathLst>
                <a:path w="419" h="380" extrusionOk="0">
                  <a:moveTo>
                    <a:pt x="322" y="0"/>
                  </a:moveTo>
                  <a:cubicBezTo>
                    <a:pt x="302" y="152"/>
                    <a:pt x="263" y="110"/>
                    <a:pt x="247" y="288"/>
                  </a:cubicBezTo>
                  <a:cubicBezTo>
                    <a:pt x="229" y="301"/>
                    <a:pt x="211" y="306"/>
                    <a:pt x="193" y="306"/>
                  </a:cubicBezTo>
                  <a:cubicBezTo>
                    <a:pt x="153" y="306"/>
                    <a:pt x="117" y="279"/>
                    <a:pt x="111" y="243"/>
                  </a:cubicBezTo>
                  <a:cubicBezTo>
                    <a:pt x="102" y="285"/>
                    <a:pt x="2" y="257"/>
                    <a:pt x="1" y="349"/>
                  </a:cubicBezTo>
                  <a:cubicBezTo>
                    <a:pt x="39" y="369"/>
                    <a:pt x="76" y="379"/>
                    <a:pt x="111" y="379"/>
                  </a:cubicBezTo>
                  <a:cubicBezTo>
                    <a:pt x="186" y="379"/>
                    <a:pt x="252" y="333"/>
                    <a:pt x="302" y="246"/>
                  </a:cubicBezTo>
                  <a:cubicBezTo>
                    <a:pt x="339" y="264"/>
                    <a:pt x="331" y="306"/>
                    <a:pt x="334" y="332"/>
                  </a:cubicBezTo>
                  <a:cubicBezTo>
                    <a:pt x="382" y="239"/>
                    <a:pt x="419" y="95"/>
                    <a:pt x="322" y="0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4664996" y="2076960"/>
              <a:ext cx="1970" cy="2539"/>
            </a:xfrm>
            <a:custGeom>
              <a:avLst/>
              <a:gdLst/>
              <a:ahLst/>
              <a:cxnLst/>
              <a:rect l="l" t="t" r="r" b="b"/>
              <a:pathLst>
                <a:path w="45" h="58" extrusionOk="0">
                  <a:moveTo>
                    <a:pt x="38" y="0"/>
                  </a:moveTo>
                  <a:cubicBezTo>
                    <a:pt x="20" y="15"/>
                    <a:pt x="8" y="35"/>
                    <a:pt x="0" y="57"/>
                  </a:cubicBezTo>
                  <a:cubicBezTo>
                    <a:pt x="15" y="44"/>
                    <a:pt x="29" y="33"/>
                    <a:pt x="44" y="20"/>
                  </a:cubicBezTo>
                  <a:cubicBezTo>
                    <a:pt x="41" y="13"/>
                    <a:pt x="39" y="7"/>
                    <a:pt x="38" y="0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4686490" y="2089698"/>
              <a:ext cx="1357" cy="1401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1" y="0"/>
                  </a:moveTo>
                  <a:lnTo>
                    <a:pt x="1" y="32"/>
                  </a:lnTo>
                  <a:cubicBezTo>
                    <a:pt x="9" y="24"/>
                    <a:pt x="22" y="12"/>
                    <a:pt x="31" y="0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3434740" y="1922521"/>
              <a:ext cx="525" cy="919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7" y="0"/>
                  </a:moveTo>
                  <a:cubicBezTo>
                    <a:pt x="1" y="13"/>
                    <a:pt x="1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0" y="12"/>
                    <a:pt x="7" y="6"/>
                    <a:pt x="7" y="0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3360410" y="1911315"/>
              <a:ext cx="963" cy="3371"/>
            </a:xfrm>
            <a:custGeom>
              <a:avLst/>
              <a:gdLst/>
              <a:ahLst/>
              <a:cxnLst/>
              <a:rect l="l" t="t" r="r" b="b"/>
              <a:pathLst>
                <a:path w="22" h="77" extrusionOk="0">
                  <a:moveTo>
                    <a:pt x="11" y="1"/>
                  </a:moveTo>
                  <a:lnTo>
                    <a:pt x="1" y="77"/>
                  </a:lnTo>
                  <a:lnTo>
                    <a:pt x="1" y="77"/>
                  </a:lnTo>
                  <a:lnTo>
                    <a:pt x="22" y="65"/>
                  </a:lnTo>
                  <a:cubicBezTo>
                    <a:pt x="20" y="43"/>
                    <a:pt x="17" y="22"/>
                    <a:pt x="11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4296672" y="1734507"/>
              <a:ext cx="16722" cy="11031"/>
            </a:xfrm>
            <a:custGeom>
              <a:avLst/>
              <a:gdLst/>
              <a:ahLst/>
              <a:cxnLst/>
              <a:rect l="l" t="t" r="r" b="b"/>
              <a:pathLst>
                <a:path w="382" h="252" extrusionOk="0">
                  <a:moveTo>
                    <a:pt x="208" y="1"/>
                  </a:moveTo>
                  <a:lnTo>
                    <a:pt x="208" y="1"/>
                  </a:lnTo>
                  <a:cubicBezTo>
                    <a:pt x="351" y="94"/>
                    <a:pt x="0" y="153"/>
                    <a:pt x="213" y="251"/>
                  </a:cubicBezTo>
                  <a:cubicBezTo>
                    <a:pt x="190" y="207"/>
                    <a:pt x="381" y="56"/>
                    <a:pt x="208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4668323" y="2075778"/>
              <a:ext cx="2276" cy="1094"/>
            </a:xfrm>
            <a:custGeom>
              <a:avLst/>
              <a:gdLst/>
              <a:ahLst/>
              <a:cxnLst/>
              <a:rect l="l" t="t" r="r" b="b"/>
              <a:pathLst>
                <a:path w="52" h="25" extrusionOk="0">
                  <a:moveTo>
                    <a:pt x="52" y="1"/>
                  </a:moveTo>
                  <a:cubicBezTo>
                    <a:pt x="27" y="7"/>
                    <a:pt x="11" y="14"/>
                    <a:pt x="0" y="25"/>
                  </a:cubicBezTo>
                  <a:cubicBezTo>
                    <a:pt x="16" y="16"/>
                    <a:pt x="34" y="7"/>
                    <a:pt x="52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4305996" y="1745495"/>
              <a:ext cx="1007" cy="482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0" y="0"/>
                  </a:moveTo>
                  <a:lnTo>
                    <a:pt x="11" y="5"/>
                  </a:lnTo>
                  <a:lnTo>
                    <a:pt x="11" y="5"/>
                  </a:lnTo>
                  <a:cubicBezTo>
                    <a:pt x="8" y="3"/>
                    <a:pt x="4" y="2"/>
                    <a:pt x="0" y="0"/>
                  </a:cubicBezTo>
                  <a:close/>
                  <a:moveTo>
                    <a:pt x="11" y="5"/>
                  </a:moveTo>
                  <a:lnTo>
                    <a:pt x="11" y="5"/>
                  </a:lnTo>
                  <a:cubicBezTo>
                    <a:pt x="15" y="7"/>
                    <a:pt x="18" y="9"/>
                    <a:pt x="22" y="11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4698572" y="1729123"/>
              <a:ext cx="1138" cy="2408"/>
            </a:xfrm>
            <a:custGeom>
              <a:avLst/>
              <a:gdLst/>
              <a:ahLst/>
              <a:cxnLst/>
              <a:rect l="l" t="t" r="r" b="b"/>
              <a:pathLst>
                <a:path w="26" h="55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22"/>
                    <a:pt x="15" y="38"/>
                    <a:pt x="26" y="54"/>
                  </a:cubicBezTo>
                  <a:cubicBezTo>
                    <a:pt x="26" y="43"/>
                    <a:pt x="20" y="27"/>
                    <a:pt x="0" y="0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4643371" y="1731181"/>
              <a:ext cx="3590" cy="832"/>
            </a:xfrm>
            <a:custGeom>
              <a:avLst/>
              <a:gdLst/>
              <a:ahLst/>
              <a:cxnLst/>
              <a:rect l="l" t="t" r="r" b="b"/>
              <a:pathLst>
                <a:path w="82" h="19" extrusionOk="0">
                  <a:moveTo>
                    <a:pt x="28" y="0"/>
                  </a:moveTo>
                  <a:cubicBezTo>
                    <a:pt x="21" y="0"/>
                    <a:pt x="12" y="2"/>
                    <a:pt x="0" y="5"/>
                  </a:cubicBezTo>
                  <a:cubicBezTo>
                    <a:pt x="5" y="12"/>
                    <a:pt x="8" y="16"/>
                    <a:pt x="13" y="19"/>
                  </a:cubicBezTo>
                  <a:cubicBezTo>
                    <a:pt x="21" y="11"/>
                    <a:pt x="30" y="6"/>
                    <a:pt x="43" y="6"/>
                  </a:cubicBezTo>
                  <a:cubicBezTo>
                    <a:pt x="47" y="6"/>
                    <a:pt x="52" y="6"/>
                    <a:pt x="57" y="8"/>
                  </a:cubicBezTo>
                  <a:lnTo>
                    <a:pt x="57" y="8"/>
                  </a:lnTo>
                  <a:cubicBezTo>
                    <a:pt x="48" y="3"/>
                    <a:pt x="40" y="0"/>
                    <a:pt x="28" y="0"/>
                  </a:cubicBezTo>
                  <a:close/>
                  <a:moveTo>
                    <a:pt x="57" y="8"/>
                  </a:moveTo>
                  <a:cubicBezTo>
                    <a:pt x="64" y="11"/>
                    <a:pt x="72" y="15"/>
                    <a:pt x="82" y="19"/>
                  </a:cubicBezTo>
                  <a:cubicBezTo>
                    <a:pt x="72" y="13"/>
                    <a:pt x="64" y="10"/>
                    <a:pt x="57" y="8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4593905" y="1729780"/>
              <a:ext cx="2626" cy="1051"/>
            </a:xfrm>
            <a:custGeom>
              <a:avLst/>
              <a:gdLst/>
              <a:ahLst/>
              <a:cxnLst/>
              <a:rect l="l" t="t" r="r" b="b"/>
              <a:pathLst>
                <a:path w="60" h="24" extrusionOk="0">
                  <a:moveTo>
                    <a:pt x="0" y="0"/>
                  </a:moveTo>
                  <a:cubicBezTo>
                    <a:pt x="6" y="9"/>
                    <a:pt x="15" y="16"/>
                    <a:pt x="21" y="23"/>
                  </a:cubicBezTo>
                  <a:cubicBezTo>
                    <a:pt x="33" y="21"/>
                    <a:pt x="48" y="19"/>
                    <a:pt x="59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3584319" y="1883824"/>
              <a:ext cx="6085" cy="4771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3" y="1"/>
                  </a:moveTo>
                  <a:cubicBezTo>
                    <a:pt x="90" y="58"/>
                    <a:pt x="1" y="109"/>
                    <a:pt x="45" y="109"/>
                  </a:cubicBezTo>
                  <a:cubicBezTo>
                    <a:pt x="59" y="109"/>
                    <a:pt x="88" y="104"/>
                    <a:pt x="138" y="92"/>
                  </a:cubicBezTo>
                  <a:cubicBezTo>
                    <a:pt x="108" y="65"/>
                    <a:pt x="83" y="32"/>
                    <a:pt x="63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4666879" y="2076785"/>
              <a:ext cx="1488" cy="2758"/>
            </a:xfrm>
            <a:custGeom>
              <a:avLst/>
              <a:gdLst/>
              <a:ahLst/>
              <a:cxnLst/>
              <a:rect l="l" t="t" r="r" b="b"/>
              <a:pathLst>
                <a:path w="34" h="63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7"/>
                    <a:pt x="11" y="16"/>
                    <a:pt x="0" y="23"/>
                  </a:cubicBezTo>
                  <a:cubicBezTo>
                    <a:pt x="5" y="42"/>
                    <a:pt x="11" y="57"/>
                    <a:pt x="23" y="62"/>
                  </a:cubicBezTo>
                  <a:cubicBezTo>
                    <a:pt x="16" y="33"/>
                    <a:pt x="20" y="15"/>
                    <a:pt x="33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4634135" y="1770709"/>
              <a:ext cx="8186" cy="1269"/>
            </a:xfrm>
            <a:custGeom>
              <a:avLst/>
              <a:gdLst/>
              <a:ahLst/>
              <a:cxnLst/>
              <a:rect l="l" t="t" r="r" b="b"/>
              <a:pathLst>
                <a:path w="187" h="29" extrusionOk="0">
                  <a:moveTo>
                    <a:pt x="0" y="0"/>
                  </a:moveTo>
                  <a:lnTo>
                    <a:pt x="0" y="0"/>
                  </a:lnTo>
                  <a:cubicBezTo>
                    <a:pt x="53" y="15"/>
                    <a:pt x="121" y="26"/>
                    <a:pt x="187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3958203" y="1820131"/>
              <a:ext cx="1839" cy="96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42" y="0"/>
                  </a:moveTo>
                  <a:lnTo>
                    <a:pt x="1" y="22"/>
                  </a:lnTo>
                  <a:cubicBezTo>
                    <a:pt x="18" y="22"/>
                    <a:pt x="32" y="15"/>
                    <a:pt x="42" y="0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4604324" y="1766726"/>
              <a:ext cx="5559" cy="3633"/>
            </a:xfrm>
            <a:custGeom>
              <a:avLst/>
              <a:gdLst/>
              <a:ahLst/>
              <a:cxnLst/>
              <a:rect l="l" t="t" r="r" b="b"/>
              <a:pathLst>
                <a:path w="127" h="83" extrusionOk="0">
                  <a:moveTo>
                    <a:pt x="24" y="1"/>
                  </a:moveTo>
                  <a:cubicBezTo>
                    <a:pt x="15" y="9"/>
                    <a:pt x="6" y="16"/>
                    <a:pt x="1" y="29"/>
                  </a:cubicBezTo>
                  <a:lnTo>
                    <a:pt x="126" y="83"/>
                  </a:lnTo>
                  <a:cubicBezTo>
                    <a:pt x="94" y="41"/>
                    <a:pt x="59" y="16"/>
                    <a:pt x="24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3587033" y="1883737"/>
              <a:ext cx="88" cy="131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1"/>
                  </a:moveTo>
                  <a:cubicBezTo>
                    <a:pt x="1" y="1"/>
                    <a:pt x="1" y="3"/>
                    <a:pt x="0" y="1"/>
                  </a:cubicBezTo>
                  <a:cubicBezTo>
                    <a:pt x="1" y="3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3357389" y="1726190"/>
              <a:ext cx="1605667" cy="372219"/>
            </a:xfrm>
            <a:custGeom>
              <a:avLst/>
              <a:gdLst/>
              <a:ahLst/>
              <a:cxnLst/>
              <a:rect l="l" t="t" r="r" b="b"/>
              <a:pathLst>
                <a:path w="36680" h="8503" extrusionOk="0">
                  <a:moveTo>
                    <a:pt x="29261" y="212"/>
                  </a:moveTo>
                  <a:cubicBezTo>
                    <a:pt x="29261" y="212"/>
                    <a:pt x="29259" y="216"/>
                    <a:pt x="29258" y="222"/>
                  </a:cubicBezTo>
                  <a:lnTo>
                    <a:pt x="29258" y="222"/>
                  </a:lnTo>
                  <a:cubicBezTo>
                    <a:pt x="29260" y="219"/>
                    <a:pt x="29261" y="216"/>
                    <a:pt x="29261" y="212"/>
                  </a:cubicBezTo>
                  <a:close/>
                  <a:moveTo>
                    <a:pt x="32786" y="653"/>
                  </a:moveTo>
                  <a:cubicBezTo>
                    <a:pt x="32775" y="660"/>
                    <a:pt x="32764" y="665"/>
                    <a:pt x="32754" y="668"/>
                  </a:cubicBezTo>
                  <a:lnTo>
                    <a:pt x="32754" y="668"/>
                  </a:lnTo>
                  <a:cubicBezTo>
                    <a:pt x="32780" y="666"/>
                    <a:pt x="32805" y="671"/>
                    <a:pt x="32786" y="653"/>
                  </a:cubicBezTo>
                  <a:close/>
                  <a:moveTo>
                    <a:pt x="32754" y="668"/>
                  </a:moveTo>
                  <a:cubicBezTo>
                    <a:pt x="32746" y="669"/>
                    <a:pt x="32738" y="670"/>
                    <a:pt x="32731" y="673"/>
                  </a:cubicBezTo>
                  <a:lnTo>
                    <a:pt x="32731" y="673"/>
                  </a:lnTo>
                  <a:cubicBezTo>
                    <a:pt x="32739" y="672"/>
                    <a:pt x="32746" y="671"/>
                    <a:pt x="32754" y="668"/>
                  </a:cubicBezTo>
                  <a:close/>
                  <a:moveTo>
                    <a:pt x="33749" y="674"/>
                  </a:moveTo>
                  <a:cubicBezTo>
                    <a:pt x="33747" y="674"/>
                    <a:pt x="33745" y="674"/>
                    <a:pt x="33743" y="674"/>
                  </a:cubicBezTo>
                  <a:lnTo>
                    <a:pt x="33743" y="674"/>
                  </a:lnTo>
                  <a:cubicBezTo>
                    <a:pt x="33759" y="679"/>
                    <a:pt x="33775" y="681"/>
                    <a:pt x="33790" y="681"/>
                  </a:cubicBezTo>
                  <a:cubicBezTo>
                    <a:pt x="33793" y="681"/>
                    <a:pt x="33795" y="681"/>
                    <a:pt x="33798" y="681"/>
                  </a:cubicBezTo>
                  <a:cubicBezTo>
                    <a:pt x="33778" y="676"/>
                    <a:pt x="33762" y="674"/>
                    <a:pt x="33749" y="674"/>
                  </a:cubicBezTo>
                  <a:close/>
                  <a:moveTo>
                    <a:pt x="34184" y="725"/>
                  </a:moveTo>
                  <a:cubicBezTo>
                    <a:pt x="34189" y="726"/>
                    <a:pt x="34194" y="726"/>
                    <a:pt x="34199" y="726"/>
                  </a:cubicBezTo>
                  <a:cubicBezTo>
                    <a:pt x="34194" y="726"/>
                    <a:pt x="34189" y="725"/>
                    <a:pt x="34184" y="725"/>
                  </a:cubicBezTo>
                  <a:close/>
                  <a:moveTo>
                    <a:pt x="27749" y="990"/>
                  </a:moveTo>
                  <a:cubicBezTo>
                    <a:pt x="27740" y="993"/>
                    <a:pt x="27732" y="996"/>
                    <a:pt x="27726" y="1000"/>
                  </a:cubicBezTo>
                  <a:cubicBezTo>
                    <a:pt x="27732" y="998"/>
                    <a:pt x="27741" y="994"/>
                    <a:pt x="27749" y="990"/>
                  </a:cubicBezTo>
                  <a:close/>
                  <a:moveTo>
                    <a:pt x="32780" y="1346"/>
                  </a:moveTo>
                  <a:lnTo>
                    <a:pt x="32780" y="1346"/>
                  </a:lnTo>
                  <a:cubicBezTo>
                    <a:pt x="32774" y="1363"/>
                    <a:pt x="32738" y="1372"/>
                    <a:pt x="32706" y="1378"/>
                  </a:cubicBezTo>
                  <a:cubicBezTo>
                    <a:pt x="32740" y="1384"/>
                    <a:pt x="32776" y="1403"/>
                    <a:pt x="32804" y="1403"/>
                  </a:cubicBezTo>
                  <a:cubicBezTo>
                    <a:pt x="32825" y="1403"/>
                    <a:pt x="32841" y="1392"/>
                    <a:pt x="32848" y="1356"/>
                  </a:cubicBezTo>
                  <a:lnTo>
                    <a:pt x="32848" y="1356"/>
                  </a:lnTo>
                  <a:lnTo>
                    <a:pt x="32786" y="1364"/>
                  </a:lnTo>
                  <a:cubicBezTo>
                    <a:pt x="32783" y="1358"/>
                    <a:pt x="32782" y="1352"/>
                    <a:pt x="32780" y="1346"/>
                  </a:cubicBezTo>
                  <a:close/>
                  <a:moveTo>
                    <a:pt x="33836" y="1633"/>
                  </a:moveTo>
                  <a:cubicBezTo>
                    <a:pt x="33841" y="1634"/>
                    <a:pt x="33845" y="1636"/>
                    <a:pt x="33849" y="1637"/>
                  </a:cubicBezTo>
                  <a:lnTo>
                    <a:pt x="33849" y="1637"/>
                  </a:lnTo>
                  <a:cubicBezTo>
                    <a:pt x="33845" y="1635"/>
                    <a:pt x="33840" y="1634"/>
                    <a:pt x="33836" y="1633"/>
                  </a:cubicBezTo>
                  <a:close/>
                  <a:moveTo>
                    <a:pt x="9747" y="2044"/>
                  </a:moveTo>
                  <a:lnTo>
                    <a:pt x="9747" y="2044"/>
                  </a:lnTo>
                  <a:cubicBezTo>
                    <a:pt x="9752" y="2045"/>
                    <a:pt x="9756" y="2045"/>
                    <a:pt x="9761" y="2046"/>
                  </a:cubicBezTo>
                  <a:cubicBezTo>
                    <a:pt x="9756" y="2045"/>
                    <a:pt x="9751" y="2044"/>
                    <a:pt x="9747" y="2044"/>
                  </a:cubicBezTo>
                  <a:close/>
                  <a:moveTo>
                    <a:pt x="8571" y="2231"/>
                  </a:moveTo>
                  <a:lnTo>
                    <a:pt x="8571" y="2231"/>
                  </a:lnTo>
                  <a:cubicBezTo>
                    <a:pt x="8571" y="2232"/>
                    <a:pt x="8571" y="2232"/>
                    <a:pt x="8572" y="2233"/>
                  </a:cubicBezTo>
                  <a:cubicBezTo>
                    <a:pt x="8573" y="2232"/>
                    <a:pt x="8573" y="2231"/>
                    <a:pt x="8571" y="2231"/>
                  </a:cubicBezTo>
                  <a:close/>
                  <a:moveTo>
                    <a:pt x="7661" y="2220"/>
                  </a:moveTo>
                  <a:cubicBezTo>
                    <a:pt x="7684" y="2220"/>
                    <a:pt x="7696" y="2233"/>
                    <a:pt x="7704" y="2248"/>
                  </a:cubicBezTo>
                  <a:cubicBezTo>
                    <a:pt x="7678" y="2254"/>
                    <a:pt x="7648" y="2265"/>
                    <a:pt x="7609" y="2279"/>
                  </a:cubicBezTo>
                  <a:cubicBezTo>
                    <a:pt x="7608" y="2284"/>
                    <a:pt x="7606" y="2290"/>
                    <a:pt x="7605" y="2295"/>
                  </a:cubicBezTo>
                  <a:cubicBezTo>
                    <a:pt x="7606" y="2272"/>
                    <a:pt x="7609" y="2250"/>
                    <a:pt x="7616" y="2233"/>
                  </a:cubicBezTo>
                  <a:cubicBezTo>
                    <a:pt x="7635" y="2224"/>
                    <a:pt x="7649" y="2220"/>
                    <a:pt x="7661" y="2220"/>
                  </a:cubicBezTo>
                  <a:close/>
                  <a:moveTo>
                    <a:pt x="7489" y="2446"/>
                  </a:moveTo>
                  <a:cubicBezTo>
                    <a:pt x="7490" y="2447"/>
                    <a:pt x="7491" y="2448"/>
                    <a:pt x="7493" y="2448"/>
                  </a:cubicBezTo>
                  <a:cubicBezTo>
                    <a:pt x="7492" y="2448"/>
                    <a:pt x="7491" y="2447"/>
                    <a:pt x="7489" y="2446"/>
                  </a:cubicBezTo>
                  <a:close/>
                  <a:moveTo>
                    <a:pt x="8375" y="2824"/>
                  </a:moveTo>
                  <a:lnTo>
                    <a:pt x="8375" y="2824"/>
                  </a:lnTo>
                  <a:cubicBezTo>
                    <a:pt x="8363" y="2854"/>
                    <a:pt x="8449" y="2861"/>
                    <a:pt x="8507" y="2885"/>
                  </a:cubicBezTo>
                  <a:cubicBezTo>
                    <a:pt x="8464" y="2889"/>
                    <a:pt x="8411" y="2898"/>
                    <a:pt x="8354" y="2908"/>
                  </a:cubicBezTo>
                  <a:cubicBezTo>
                    <a:pt x="8334" y="2871"/>
                    <a:pt x="8339" y="2828"/>
                    <a:pt x="8375" y="2824"/>
                  </a:cubicBezTo>
                  <a:close/>
                  <a:moveTo>
                    <a:pt x="8158" y="2953"/>
                  </a:moveTo>
                  <a:lnTo>
                    <a:pt x="8158" y="2955"/>
                  </a:lnTo>
                  <a:cubicBezTo>
                    <a:pt x="8122" y="2964"/>
                    <a:pt x="8091" y="2972"/>
                    <a:pt x="8073" y="2977"/>
                  </a:cubicBezTo>
                  <a:cubicBezTo>
                    <a:pt x="8091" y="2972"/>
                    <a:pt x="8116" y="2965"/>
                    <a:pt x="8158" y="2953"/>
                  </a:cubicBezTo>
                  <a:close/>
                  <a:moveTo>
                    <a:pt x="4424" y="3118"/>
                  </a:moveTo>
                  <a:cubicBezTo>
                    <a:pt x="4439" y="3123"/>
                    <a:pt x="4454" y="3128"/>
                    <a:pt x="4468" y="3131"/>
                  </a:cubicBezTo>
                  <a:lnTo>
                    <a:pt x="4468" y="3131"/>
                  </a:lnTo>
                  <a:cubicBezTo>
                    <a:pt x="4457" y="3127"/>
                    <a:pt x="4443" y="3123"/>
                    <a:pt x="4424" y="3118"/>
                  </a:cubicBezTo>
                  <a:close/>
                  <a:moveTo>
                    <a:pt x="5241" y="3591"/>
                  </a:moveTo>
                  <a:cubicBezTo>
                    <a:pt x="5243" y="3594"/>
                    <a:pt x="5245" y="3597"/>
                    <a:pt x="5246" y="3600"/>
                  </a:cubicBezTo>
                  <a:cubicBezTo>
                    <a:pt x="5245" y="3597"/>
                    <a:pt x="5243" y="3594"/>
                    <a:pt x="5241" y="3591"/>
                  </a:cubicBezTo>
                  <a:close/>
                  <a:moveTo>
                    <a:pt x="2898" y="4193"/>
                  </a:moveTo>
                  <a:lnTo>
                    <a:pt x="2898" y="4193"/>
                  </a:lnTo>
                  <a:cubicBezTo>
                    <a:pt x="2894" y="4193"/>
                    <a:pt x="2890" y="4194"/>
                    <a:pt x="2887" y="4194"/>
                  </a:cubicBezTo>
                  <a:cubicBezTo>
                    <a:pt x="2888" y="4194"/>
                    <a:pt x="2890" y="4195"/>
                    <a:pt x="2891" y="4195"/>
                  </a:cubicBezTo>
                  <a:cubicBezTo>
                    <a:pt x="2893" y="4195"/>
                    <a:pt x="2896" y="4194"/>
                    <a:pt x="2898" y="4193"/>
                  </a:cubicBezTo>
                  <a:close/>
                  <a:moveTo>
                    <a:pt x="1188" y="4599"/>
                  </a:moveTo>
                  <a:cubicBezTo>
                    <a:pt x="1184" y="4601"/>
                    <a:pt x="1181" y="4604"/>
                    <a:pt x="1178" y="4607"/>
                  </a:cubicBezTo>
                  <a:cubicBezTo>
                    <a:pt x="1181" y="4605"/>
                    <a:pt x="1185" y="4602"/>
                    <a:pt x="1188" y="4599"/>
                  </a:cubicBezTo>
                  <a:close/>
                  <a:moveTo>
                    <a:pt x="34119" y="6131"/>
                  </a:moveTo>
                  <a:lnTo>
                    <a:pt x="34119" y="6131"/>
                  </a:lnTo>
                  <a:cubicBezTo>
                    <a:pt x="34116" y="6135"/>
                    <a:pt x="34114" y="6139"/>
                    <a:pt x="34113" y="6142"/>
                  </a:cubicBezTo>
                  <a:lnTo>
                    <a:pt x="34113" y="6142"/>
                  </a:lnTo>
                  <a:cubicBezTo>
                    <a:pt x="34115" y="6138"/>
                    <a:pt x="34117" y="6135"/>
                    <a:pt x="34119" y="6131"/>
                  </a:cubicBezTo>
                  <a:close/>
                  <a:moveTo>
                    <a:pt x="34113" y="6142"/>
                  </a:moveTo>
                  <a:lnTo>
                    <a:pt x="34113" y="6142"/>
                  </a:lnTo>
                  <a:cubicBezTo>
                    <a:pt x="34113" y="6142"/>
                    <a:pt x="34113" y="6142"/>
                    <a:pt x="34113" y="6142"/>
                  </a:cubicBezTo>
                  <a:cubicBezTo>
                    <a:pt x="34113" y="6142"/>
                    <a:pt x="34113" y="6142"/>
                    <a:pt x="34113" y="6142"/>
                  </a:cubicBezTo>
                  <a:close/>
                  <a:moveTo>
                    <a:pt x="32507" y="6787"/>
                  </a:moveTo>
                  <a:cubicBezTo>
                    <a:pt x="32506" y="6788"/>
                    <a:pt x="32504" y="6788"/>
                    <a:pt x="32502" y="6789"/>
                  </a:cubicBezTo>
                  <a:lnTo>
                    <a:pt x="32507" y="6787"/>
                  </a:lnTo>
                  <a:close/>
                  <a:moveTo>
                    <a:pt x="26911" y="0"/>
                  </a:moveTo>
                  <a:cubicBezTo>
                    <a:pt x="26796" y="0"/>
                    <a:pt x="26650" y="115"/>
                    <a:pt x="26488" y="115"/>
                  </a:cubicBezTo>
                  <a:cubicBezTo>
                    <a:pt x="26480" y="115"/>
                    <a:pt x="26472" y="115"/>
                    <a:pt x="26464" y="114"/>
                  </a:cubicBezTo>
                  <a:cubicBezTo>
                    <a:pt x="26464" y="114"/>
                    <a:pt x="26474" y="90"/>
                    <a:pt x="26464" y="73"/>
                  </a:cubicBezTo>
                  <a:cubicBezTo>
                    <a:pt x="26393" y="142"/>
                    <a:pt x="26288" y="189"/>
                    <a:pt x="26178" y="225"/>
                  </a:cubicBezTo>
                  <a:cubicBezTo>
                    <a:pt x="26067" y="262"/>
                    <a:pt x="25947" y="285"/>
                    <a:pt x="25846" y="306"/>
                  </a:cubicBezTo>
                  <a:cubicBezTo>
                    <a:pt x="25907" y="199"/>
                    <a:pt x="25937" y="248"/>
                    <a:pt x="25895" y="142"/>
                  </a:cubicBezTo>
                  <a:lnTo>
                    <a:pt x="25895" y="142"/>
                  </a:lnTo>
                  <a:cubicBezTo>
                    <a:pt x="25804" y="159"/>
                    <a:pt x="25926" y="312"/>
                    <a:pt x="25746" y="348"/>
                  </a:cubicBezTo>
                  <a:cubicBezTo>
                    <a:pt x="25686" y="293"/>
                    <a:pt x="25552" y="246"/>
                    <a:pt x="25531" y="132"/>
                  </a:cubicBezTo>
                  <a:cubicBezTo>
                    <a:pt x="25588" y="128"/>
                    <a:pt x="25646" y="124"/>
                    <a:pt x="25703" y="120"/>
                  </a:cubicBezTo>
                  <a:cubicBezTo>
                    <a:pt x="25673" y="73"/>
                    <a:pt x="25639" y="58"/>
                    <a:pt x="25603" y="58"/>
                  </a:cubicBezTo>
                  <a:cubicBezTo>
                    <a:pt x="25584" y="58"/>
                    <a:pt x="25564" y="62"/>
                    <a:pt x="25544" y="69"/>
                  </a:cubicBezTo>
                  <a:cubicBezTo>
                    <a:pt x="25496" y="85"/>
                    <a:pt x="25449" y="112"/>
                    <a:pt x="25407" y="112"/>
                  </a:cubicBezTo>
                  <a:cubicBezTo>
                    <a:pt x="25400" y="112"/>
                    <a:pt x="25394" y="111"/>
                    <a:pt x="25387" y="110"/>
                  </a:cubicBezTo>
                  <a:lnTo>
                    <a:pt x="25397" y="45"/>
                  </a:lnTo>
                  <a:lnTo>
                    <a:pt x="25397" y="45"/>
                  </a:lnTo>
                  <a:cubicBezTo>
                    <a:pt x="25133" y="77"/>
                    <a:pt x="25137" y="237"/>
                    <a:pt x="24853" y="238"/>
                  </a:cubicBezTo>
                  <a:lnTo>
                    <a:pt x="24885" y="286"/>
                  </a:lnTo>
                  <a:cubicBezTo>
                    <a:pt x="24845" y="331"/>
                    <a:pt x="24817" y="346"/>
                    <a:pt x="24795" y="346"/>
                  </a:cubicBezTo>
                  <a:cubicBezTo>
                    <a:pt x="24752" y="346"/>
                    <a:pt x="24728" y="292"/>
                    <a:pt x="24680" y="292"/>
                  </a:cubicBezTo>
                  <a:cubicBezTo>
                    <a:pt x="24660" y="292"/>
                    <a:pt x="24635" y="302"/>
                    <a:pt x="24602" y="330"/>
                  </a:cubicBezTo>
                  <a:lnTo>
                    <a:pt x="24547" y="169"/>
                  </a:lnTo>
                  <a:cubicBezTo>
                    <a:pt x="24496" y="191"/>
                    <a:pt x="24410" y="235"/>
                    <a:pt x="24312" y="279"/>
                  </a:cubicBezTo>
                  <a:cubicBezTo>
                    <a:pt x="24215" y="322"/>
                    <a:pt x="24108" y="365"/>
                    <a:pt x="24018" y="386"/>
                  </a:cubicBezTo>
                  <a:cubicBezTo>
                    <a:pt x="24066" y="323"/>
                    <a:pt x="24143" y="273"/>
                    <a:pt x="24224" y="228"/>
                  </a:cubicBezTo>
                  <a:cubicBezTo>
                    <a:pt x="24304" y="184"/>
                    <a:pt x="24390" y="147"/>
                    <a:pt x="24454" y="107"/>
                  </a:cubicBezTo>
                  <a:lnTo>
                    <a:pt x="24454" y="107"/>
                  </a:lnTo>
                  <a:cubicBezTo>
                    <a:pt x="24405" y="110"/>
                    <a:pt x="24317" y="116"/>
                    <a:pt x="24238" y="133"/>
                  </a:cubicBezTo>
                  <a:cubicBezTo>
                    <a:pt x="24159" y="152"/>
                    <a:pt x="24087" y="179"/>
                    <a:pt x="24063" y="220"/>
                  </a:cubicBezTo>
                  <a:cubicBezTo>
                    <a:pt x="24094" y="205"/>
                    <a:pt x="24132" y="176"/>
                    <a:pt x="24167" y="176"/>
                  </a:cubicBezTo>
                  <a:cubicBezTo>
                    <a:pt x="24176" y="176"/>
                    <a:pt x="24185" y="178"/>
                    <a:pt x="24194" y="183"/>
                  </a:cubicBezTo>
                  <a:cubicBezTo>
                    <a:pt x="24076" y="318"/>
                    <a:pt x="23918" y="390"/>
                    <a:pt x="23715" y="400"/>
                  </a:cubicBezTo>
                  <a:cubicBezTo>
                    <a:pt x="23724" y="241"/>
                    <a:pt x="23592" y="228"/>
                    <a:pt x="23436" y="228"/>
                  </a:cubicBezTo>
                  <a:cubicBezTo>
                    <a:pt x="23414" y="228"/>
                    <a:pt x="23392" y="228"/>
                    <a:pt x="23370" y="228"/>
                  </a:cubicBezTo>
                  <a:cubicBezTo>
                    <a:pt x="23234" y="228"/>
                    <a:pt x="23094" y="221"/>
                    <a:pt x="23023" y="120"/>
                  </a:cubicBezTo>
                  <a:cubicBezTo>
                    <a:pt x="22937" y="156"/>
                    <a:pt x="22848" y="173"/>
                    <a:pt x="22759" y="183"/>
                  </a:cubicBezTo>
                  <a:cubicBezTo>
                    <a:pt x="22718" y="186"/>
                    <a:pt x="22677" y="187"/>
                    <a:pt x="22635" y="187"/>
                  </a:cubicBezTo>
                  <a:cubicBezTo>
                    <a:pt x="22586" y="187"/>
                    <a:pt x="22536" y="185"/>
                    <a:pt x="22486" y="183"/>
                  </a:cubicBezTo>
                  <a:cubicBezTo>
                    <a:pt x="22394" y="177"/>
                    <a:pt x="22298" y="169"/>
                    <a:pt x="22200" y="165"/>
                  </a:cubicBezTo>
                  <a:cubicBezTo>
                    <a:pt x="22176" y="164"/>
                    <a:pt x="22152" y="164"/>
                    <a:pt x="22128" y="164"/>
                  </a:cubicBezTo>
                  <a:cubicBezTo>
                    <a:pt x="22054" y="164"/>
                    <a:pt x="21977" y="167"/>
                    <a:pt x="21899" y="177"/>
                  </a:cubicBezTo>
                  <a:cubicBezTo>
                    <a:pt x="22067" y="409"/>
                    <a:pt x="21779" y="194"/>
                    <a:pt x="21826" y="444"/>
                  </a:cubicBezTo>
                  <a:cubicBezTo>
                    <a:pt x="21774" y="458"/>
                    <a:pt x="21739" y="464"/>
                    <a:pt x="21717" y="464"/>
                  </a:cubicBezTo>
                  <a:cubicBezTo>
                    <a:pt x="21699" y="464"/>
                    <a:pt x="21689" y="460"/>
                    <a:pt x="21684" y="453"/>
                  </a:cubicBezTo>
                  <a:cubicBezTo>
                    <a:pt x="21583" y="410"/>
                    <a:pt x="21481" y="369"/>
                    <a:pt x="21378" y="328"/>
                  </a:cubicBezTo>
                  <a:cubicBezTo>
                    <a:pt x="21302" y="262"/>
                    <a:pt x="21466" y="264"/>
                    <a:pt x="21451" y="209"/>
                  </a:cubicBezTo>
                  <a:cubicBezTo>
                    <a:pt x="21238" y="209"/>
                    <a:pt x="21352" y="110"/>
                    <a:pt x="21206" y="57"/>
                  </a:cubicBezTo>
                  <a:lnTo>
                    <a:pt x="21206" y="57"/>
                  </a:lnTo>
                  <a:cubicBezTo>
                    <a:pt x="21237" y="129"/>
                    <a:pt x="21173" y="176"/>
                    <a:pt x="21080" y="176"/>
                  </a:cubicBezTo>
                  <a:cubicBezTo>
                    <a:pt x="21061" y="176"/>
                    <a:pt x="21042" y="174"/>
                    <a:pt x="21021" y="170"/>
                  </a:cubicBezTo>
                  <a:lnTo>
                    <a:pt x="21021" y="170"/>
                  </a:lnTo>
                  <a:lnTo>
                    <a:pt x="21202" y="270"/>
                  </a:lnTo>
                  <a:cubicBezTo>
                    <a:pt x="21146" y="302"/>
                    <a:pt x="21101" y="314"/>
                    <a:pt x="21064" y="314"/>
                  </a:cubicBezTo>
                  <a:cubicBezTo>
                    <a:pt x="20948" y="314"/>
                    <a:pt x="20897" y="201"/>
                    <a:pt x="20781" y="201"/>
                  </a:cubicBezTo>
                  <a:cubicBezTo>
                    <a:pt x="20743" y="201"/>
                    <a:pt x="20698" y="213"/>
                    <a:pt x="20641" y="246"/>
                  </a:cubicBezTo>
                  <a:lnTo>
                    <a:pt x="20727" y="157"/>
                  </a:lnTo>
                  <a:lnTo>
                    <a:pt x="20727" y="157"/>
                  </a:lnTo>
                  <a:cubicBezTo>
                    <a:pt x="20653" y="189"/>
                    <a:pt x="20511" y="202"/>
                    <a:pt x="20373" y="235"/>
                  </a:cubicBezTo>
                  <a:cubicBezTo>
                    <a:pt x="20235" y="268"/>
                    <a:pt x="20099" y="321"/>
                    <a:pt x="20034" y="431"/>
                  </a:cubicBezTo>
                  <a:cubicBezTo>
                    <a:pt x="20004" y="404"/>
                    <a:pt x="19962" y="339"/>
                    <a:pt x="20026" y="314"/>
                  </a:cubicBezTo>
                  <a:lnTo>
                    <a:pt x="20026" y="314"/>
                  </a:lnTo>
                  <a:cubicBezTo>
                    <a:pt x="19842" y="318"/>
                    <a:pt x="19645" y="395"/>
                    <a:pt x="19457" y="457"/>
                  </a:cubicBezTo>
                  <a:cubicBezTo>
                    <a:pt x="19321" y="504"/>
                    <a:pt x="19188" y="543"/>
                    <a:pt x="19069" y="543"/>
                  </a:cubicBezTo>
                  <a:cubicBezTo>
                    <a:pt x="19025" y="543"/>
                    <a:pt x="18983" y="538"/>
                    <a:pt x="18943" y="525"/>
                  </a:cubicBezTo>
                  <a:lnTo>
                    <a:pt x="18964" y="460"/>
                  </a:lnTo>
                  <a:lnTo>
                    <a:pt x="18964" y="460"/>
                  </a:lnTo>
                  <a:cubicBezTo>
                    <a:pt x="18911" y="480"/>
                    <a:pt x="18876" y="552"/>
                    <a:pt x="18817" y="552"/>
                  </a:cubicBezTo>
                  <a:cubicBezTo>
                    <a:pt x="18802" y="552"/>
                    <a:pt x="18786" y="547"/>
                    <a:pt x="18768" y="537"/>
                  </a:cubicBezTo>
                  <a:cubicBezTo>
                    <a:pt x="18769" y="511"/>
                    <a:pt x="18787" y="473"/>
                    <a:pt x="18755" y="473"/>
                  </a:cubicBezTo>
                  <a:cubicBezTo>
                    <a:pt x="18726" y="494"/>
                    <a:pt x="18616" y="580"/>
                    <a:pt x="18526" y="580"/>
                  </a:cubicBezTo>
                  <a:cubicBezTo>
                    <a:pt x="18515" y="580"/>
                    <a:pt x="18505" y="579"/>
                    <a:pt x="18495" y="576"/>
                  </a:cubicBezTo>
                  <a:lnTo>
                    <a:pt x="18563" y="499"/>
                  </a:lnTo>
                  <a:cubicBezTo>
                    <a:pt x="18540" y="497"/>
                    <a:pt x="18517" y="495"/>
                    <a:pt x="18495" y="495"/>
                  </a:cubicBezTo>
                  <a:cubicBezTo>
                    <a:pt x="18347" y="495"/>
                    <a:pt x="18233" y="548"/>
                    <a:pt x="18128" y="611"/>
                  </a:cubicBezTo>
                  <a:cubicBezTo>
                    <a:pt x="18006" y="684"/>
                    <a:pt x="17893" y="771"/>
                    <a:pt x="17748" y="813"/>
                  </a:cubicBezTo>
                  <a:cubicBezTo>
                    <a:pt x="17725" y="632"/>
                    <a:pt x="17439" y="608"/>
                    <a:pt x="17297" y="597"/>
                  </a:cubicBezTo>
                  <a:lnTo>
                    <a:pt x="17298" y="571"/>
                  </a:lnTo>
                  <a:lnTo>
                    <a:pt x="17298" y="571"/>
                  </a:lnTo>
                  <a:cubicBezTo>
                    <a:pt x="17090" y="587"/>
                    <a:pt x="16919" y="648"/>
                    <a:pt x="16756" y="721"/>
                  </a:cubicBezTo>
                  <a:cubicBezTo>
                    <a:pt x="16591" y="791"/>
                    <a:pt x="16433" y="876"/>
                    <a:pt x="16247" y="938"/>
                  </a:cubicBezTo>
                  <a:cubicBezTo>
                    <a:pt x="16180" y="897"/>
                    <a:pt x="16096" y="879"/>
                    <a:pt x="16003" y="874"/>
                  </a:cubicBezTo>
                  <a:cubicBezTo>
                    <a:pt x="15980" y="872"/>
                    <a:pt x="15956" y="872"/>
                    <a:pt x="15932" y="872"/>
                  </a:cubicBezTo>
                  <a:cubicBezTo>
                    <a:pt x="15857" y="872"/>
                    <a:pt x="15776" y="878"/>
                    <a:pt x="15693" y="886"/>
                  </a:cubicBezTo>
                  <a:cubicBezTo>
                    <a:pt x="15527" y="902"/>
                    <a:pt x="15352" y="926"/>
                    <a:pt x="15192" y="926"/>
                  </a:cubicBezTo>
                  <a:cubicBezTo>
                    <a:pt x="15139" y="926"/>
                    <a:pt x="15088" y="923"/>
                    <a:pt x="15039" y="917"/>
                  </a:cubicBezTo>
                  <a:lnTo>
                    <a:pt x="15039" y="917"/>
                  </a:lnTo>
                  <a:cubicBezTo>
                    <a:pt x="15102" y="940"/>
                    <a:pt x="15049" y="1058"/>
                    <a:pt x="14985" y="1087"/>
                  </a:cubicBezTo>
                  <a:cubicBezTo>
                    <a:pt x="14979" y="1086"/>
                    <a:pt x="14973" y="1085"/>
                    <a:pt x="14967" y="1085"/>
                  </a:cubicBezTo>
                  <a:cubicBezTo>
                    <a:pt x="14905" y="1085"/>
                    <a:pt x="14832" y="1152"/>
                    <a:pt x="14787" y="1152"/>
                  </a:cubicBezTo>
                  <a:cubicBezTo>
                    <a:pt x="14764" y="1152"/>
                    <a:pt x="14749" y="1135"/>
                    <a:pt x="14745" y="1082"/>
                  </a:cubicBezTo>
                  <a:lnTo>
                    <a:pt x="14777" y="1081"/>
                  </a:lnTo>
                  <a:cubicBezTo>
                    <a:pt x="14731" y="1004"/>
                    <a:pt x="14665" y="985"/>
                    <a:pt x="14591" y="985"/>
                  </a:cubicBezTo>
                  <a:cubicBezTo>
                    <a:pt x="14517" y="986"/>
                    <a:pt x="14438" y="1007"/>
                    <a:pt x="14365" y="1016"/>
                  </a:cubicBezTo>
                  <a:lnTo>
                    <a:pt x="14375" y="1235"/>
                  </a:lnTo>
                  <a:cubicBezTo>
                    <a:pt x="14287" y="1181"/>
                    <a:pt x="14193" y="1161"/>
                    <a:pt x="14099" y="1161"/>
                  </a:cubicBezTo>
                  <a:cubicBezTo>
                    <a:pt x="13967" y="1161"/>
                    <a:pt x="13832" y="1200"/>
                    <a:pt x="13705" y="1240"/>
                  </a:cubicBezTo>
                  <a:cubicBezTo>
                    <a:pt x="13576" y="1281"/>
                    <a:pt x="13454" y="1321"/>
                    <a:pt x="13350" y="1321"/>
                  </a:cubicBezTo>
                  <a:cubicBezTo>
                    <a:pt x="13279" y="1321"/>
                    <a:pt x="13217" y="1302"/>
                    <a:pt x="13166" y="1252"/>
                  </a:cubicBezTo>
                  <a:cubicBezTo>
                    <a:pt x="13085" y="1320"/>
                    <a:pt x="12974" y="1338"/>
                    <a:pt x="12893" y="1407"/>
                  </a:cubicBezTo>
                  <a:lnTo>
                    <a:pt x="12880" y="1291"/>
                  </a:lnTo>
                  <a:cubicBezTo>
                    <a:pt x="12754" y="1296"/>
                    <a:pt x="12658" y="1299"/>
                    <a:pt x="12555" y="1313"/>
                  </a:cubicBezTo>
                  <a:cubicBezTo>
                    <a:pt x="12454" y="1325"/>
                    <a:pt x="12346" y="1347"/>
                    <a:pt x="12194" y="1387"/>
                  </a:cubicBezTo>
                  <a:lnTo>
                    <a:pt x="12243" y="1293"/>
                  </a:lnTo>
                  <a:lnTo>
                    <a:pt x="12243" y="1293"/>
                  </a:lnTo>
                  <a:cubicBezTo>
                    <a:pt x="12068" y="1314"/>
                    <a:pt x="12078" y="1662"/>
                    <a:pt x="11920" y="1695"/>
                  </a:cubicBezTo>
                  <a:lnTo>
                    <a:pt x="11843" y="1530"/>
                  </a:lnTo>
                  <a:cubicBezTo>
                    <a:pt x="11541" y="1584"/>
                    <a:pt x="11208" y="1484"/>
                    <a:pt x="10935" y="1693"/>
                  </a:cubicBezTo>
                  <a:cubicBezTo>
                    <a:pt x="10935" y="1666"/>
                    <a:pt x="10938" y="1615"/>
                    <a:pt x="10985" y="1600"/>
                  </a:cubicBezTo>
                  <a:lnTo>
                    <a:pt x="10985" y="1600"/>
                  </a:lnTo>
                  <a:cubicBezTo>
                    <a:pt x="10846" y="1619"/>
                    <a:pt x="10443" y="1582"/>
                    <a:pt x="10498" y="1784"/>
                  </a:cubicBezTo>
                  <a:lnTo>
                    <a:pt x="10498" y="1784"/>
                  </a:lnTo>
                  <a:cubicBezTo>
                    <a:pt x="10485" y="1760"/>
                    <a:pt x="10463" y="1751"/>
                    <a:pt x="10434" y="1751"/>
                  </a:cubicBezTo>
                  <a:cubicBezTo>
                    <a:pt x="10333" y="1751"/>
                    <a:pt x="10150" y="1873"/>
                    <a:pt x="10041" y="1945"/>
                  </a:cubicBezTo>
                  <a:lnTo>
                    <a:pt x="10046" y="1827"/>
                  </a:lnTo>
                  <a:lnTo>
                    <a:pt x="10046" y="1827"/>
                  </a:lnTo>
                  <a:cubicBezTo>
                    <a:pt x="9933" y="1996"/>
                    <a:pt x="9936" y="2037"/>
                    <a:pt x="9751" y="2112"/>
                  </a:cubicBezTo>
                  <a:cubicBezTo>
                    <a:pt x="9708" y="2106"/>
                    <a:pt x="9696" y="2044"/>
                    <a:pt x="9743" y="2044"/>
                  </a:cubicBezTo>
                  <a:cubicBezTo>
                    <a:pt x="9744" y="2044"/>
                    <a:pt x="9746" y="2044"/>
                    <a:pt x="9747" y="2044"/>
                  </a:cubicBezTo>
                  <a:lnTo>
                    <a:pt x="9747" y="2044"/>
                  </a:lnTo>
                  <a:cubicBezTo>
                    <a:pt x="9738" y="2043"/>
                    <a:pt x="9730" y="2042"/>
                    <a:pt x="9722" y="2042"/>
                  </a:cubicBezTo>
                  <a:cubicBezTo>
                    <a:pt x="9618" y="2042"/>
                    <a:pt x="9639" y="2151"/>
                    <a:pt x="9508" y="2151"/>
                  </a:cubicBezTo>
                  <a:cubicBezTo>
                    <a:pt x="9496" y="2151"/>
                    <a:pt x="9482" y="2150"/>
                    <a:pt x="9466" y="2148"/>
                  </a:cubicBezTo>
                  <a:lnTo>
                    <a:pt x="9521" y="2063"/>
                  </a:lnTo>
                  <a:lnTo>
                    <a:pt x="9521" y="2063"/>
                  </a:lnTo>
                  <a:cubicBezTo>
                    <a:pt x="9363" y="2083"/>
                    <a:pt x="9383" y="2119"/>
                    <a:pt x="9313" y="2220"/>
                  </a:cubicBezTo>
                  <a:cubicBezTo>
                    <a:pt x="9283" y="2242"/>
                    <a:pt x="9240" y="2251"/>
                    <a:pt x="9193" y="2251"/>
                  </a:cubicBezTo>
                  <a:cubicBezTo>
                    <a:pt x="9101" y="2251"/>
                    <a:pt x="8999" y="2213"/>
                    <a:pt x="8970" y="2148"/>
                  </a:cubicBezTo>
                  <a:cubicBezTo>
                    <a:pt x="8962" y="2210"/>
                    <a:pt x="8900" y="2302"/>
                    <a:pt x="8811" y="2302"/>
                  </a:cubicBezTo>
                  <a:cubicBezTo>
                    <a:pt x="8805" y="2302"/>
                    <a:pt x="8799" y="2301"/>
                    <a:pt x="8793" y="2301"/>
                  </a:cubicBezTo>
                  <a:cubicBezTo>
                    <a:pt x="8774" y="2264"/>
                    <a:pt x="8803" y="2233"/>
                    <a:pt x="8817" y="2219"/>
                  </a:cubicBezTo>
                  <a:cubicBezTo>
                    <a:pt x="8801" y="2218"/>
                    <a:pt x="8785" y="2217"/>
                    <a:pt x="8770" y="2217"/>
                  </a:cubicBezTo>
                  <a:cubicBezTo>
                    <a:pt x="8567" y="2217"/>
                    <a:pt x="8472" y="2362"/>
                    <a:pt x="8334" y="2362"/>
                  </a:cubicBezTo>
                  <a:cubicBezTo>
                    <a:pt x="8309" y="2362"/>
                    <a:pt x="8282" y="2357"/>
                    <a:pt x="8254" y="2346"/>
                  </a:cubicBezTo>
                  <a:cubicBezTo>
                    <a:pt x="8243" y="2309"/>
                    <a:pt x="8228" y="2291"/>
                    <a:pt x="8211" y="2284"/>
                  </a:cubicBezTo>
                  <a:cubicBezTo>
                    <a:pt x="8386" y="2253"/>
                    <a:pt x="8533" y="2231"/>
                    <a:pt x="8566" y="2231"/>
                  </a:cubicBezTo>
                  <a:cubicBezTo>
                    <a:pt x="8568" y="2231"/>
                    <a:pt x="8570" y="2231"/>
                    <a:pt x="8571" y="2231"/>
                  </a:cubicBezTo>
                  <a:lnTo>
                    <a:pt x="8571" y="2231"/>
                  </a:lnTo>
                  <a:cubicBezTo>
                    <a:pt x="8550" y="2130"/>
                    <a:pt x="8382" y="2141"/>
                    <a:pt x="8487" y="1972"/>
                  </a:cubicBezTo>
                  <a:lnTo>
                    <a:pt x="8487" y="1972"/>
                  </a:lnTo>
                  <a:cubicBezTo>
                    <a:pt x="8373" y="2073"/>
                    <a:pt x="8185" y="2273"/>
                    <a:pt x="8017" y="2273"/>
                  </a:cubicBezTo>
                  <a:cubicBezTo>
                    <a:pt x="8010" y="2273"/>
                    <a:pt x="8003" y="2273"/>
                    <a:pt x="7996" y="2272"/>
                  </a:cubicBezTo>
                  <a:cubicBezTo>
                    <a:pt x="7988" y="2263"/>
                    <a:pt x="7977" y="2254"/>
                    <a:pt x="7968" y="2240"/>
                  </a:cubicBezTo>
                  <a:lnTo>
                    <a:pt x="7983" y="2226"/>
                  </a:lnTo>
                  <a:cubicBezTo>
                    <a:pt x="7979" y="2225"/>
                    <a:pt x="7976" y="2225"/>
                    <a:pt x="7973" y="2225"/>
                  </a:cubicBezTo>
                  <a:cubicBezTo>
                    <a:pt x="7937" y="2225"/>
                    <a:pt x="7908" y="2240"/>
                    <a:pt x="7882" y="2263"/>
                  </a:cubicBezTo>
                  <a:cubicBezTo>
                    <a:pt x="7846" y="2257"/>
                    <a:pt x="7819" y="2253"/>
                    <a:pt x="7790" y="2253"/>
                  </a:cubicBezTo>
                  <a:cubicBezTo>
                    <a:pt x="7775" y="2253"/>
                    <a:pt x="7759" y="2254"/>
                    <a:pt x="7741" y="2257"/>
                  </a:cubicBezTo>
                  <a:cubicBezTo>
                    <a:pt x="7728" y="2228"/>
                    <a:pt x="7699" y="2218"/>
                    <a:pt x="7664" y="2218"/>
                  </a:cubicBezTo>
                  <a:cubicBezTo>
                    <a:pt x="7599" y="2218"/>
                    <a:pt x="7511" y="2251"/>
                    <a:pt x="7456" y="2258"/>
                  </a:cubicBezTo>
                  <a:cubicBezTo>
                    <a:pt x="7484" y="2371"/>
                    <a:pt x="7374" y="2374"/>
                    <a:pt x="7489" y="2446"/>
                  </a:cubicBezTo>
                  <a:lnTo>
                    <a:pt x="7489" y="2446"/>
                  </a:lnTo>
                  <a:cubicBezTo>
                    <a:pt x="7485" y="2440"/>
                    <a:pt x="7512" y="2430"/>
                    <a:pt x="7561" y="2417"/>
                  </a:cubicBezTo>
                  <a:cubicBezTo>
                    <a:pt x="7572" y="2411"/>
                    <a:pt x="7587" y="2406"/>
                    <a:pt x="7593" y="2399"/>
                  </a:cubicBezTo>
                  <a:lnTo>
                    <a:pt x="7593" y="2399"/>
                  </a:lnTo>
                  <a:cubicBezTo>
                    <a:pt x="7592" y="2402"/>
                    <a:pt x="7590" y="2406"/>
                    <a:pt x="7589" y="2409"/>
                  </a:cubicBezTo>
                  <a:cubicBezTo>
                    <a:pt x="7643" y="2396"/>
                    <a:pt x="7715" y="2379"/>
                    <a:pt x="7795" y="2362"/>
                  </a:cubicBezTo>
                  <a:lnTo>
                    <a:pt x="7795" y="2362"/>
                  </a:lnTo>
                  <a:cubicBezTo>
                    <a:pt x="7753" y="2415"/>
                    <a:pt x="7708" y="2464"/>
                    <a:pt x="7643" y="2464"/>
                  </a:cubicBezTo>
                  <a:cubicBezTo>
                    <a:pt x="7623" y="2464"/>
                    <a:pt x="7601" y="2459"/>
                    <a:pt x="7576" y="2448"/>
                  </a:cubicBezTo>
                  <a:cubicBezTo>
                    <a:pt x="7547" y="2531"/>
                    <a:pt x="7514" y="2615"/>
                    <a:pt x="7495" y="2655"/>
                  </a:cubicBezTo>
                  <a:cubicBezTo>
                    <a:pt x="7351" y="2518"/>
                    <a:pt x="7114" y="2475"/>
                    <a:pt x="7065" y="2383"/>
                  </a:cubicBezTo>
                  <a:cubicBezTo>
                    <a:pt x="6822" y="2496"/>
                    <a:pt x="6471" y="2542"/>
                    <a:pt x="6354" y="2787"/>
                  </a:cubicBezTo>
                  <a:cubicBezTo>
                    <a:pt x="6341" y="2795"/>
                    <a:pt x="6330" y="2798"/>
                    <a:pt x="6320" y="2798"/>
                  </a:cubicBezTo>
                  <a:cubicBezTo>
                    <a:pt x="6276" y="2798"/>
                    <a:pt x="6253" y="2737"/>
                    <a:pt x="6226" y="2713"/>
                  </a:cubicBezTo>
                  <a:cubicBezTo>
                    <a:pt x="6262" y="2684"/>
                    <a:pt x="6313" y="2676"/>
                    <a:pt x="6329" y="2642"/>
                  </a:cubicBezTo>
                  <a:lnTo>
                    <a:pt x="6329" y="2642"/>
                  </a:lnTo>
                  <a:cubicBezTo>
                    <a:pt x="6196" y="2726"/>
                    <a:pt x="5905" y="2749"/>
                    <a:pt x="5901" y="2905"/>
                  </a:cubicBezTo>
                  <a:cubicBezTo>
                    <a:pt x="5748" y="2881"/>
                    <a:pt x="5879" y="2799"/>
                    <a:pt x="5828" y="2799"/>
                  </a:cubicBezTo>
                  <a:cubicBezTo>
                    <a:pt x="5814" y="2799"/>
                    <a:pt x="5785" y="2805"/>
                    <a:pt x="5731" y="2822"/>
                  </a:cubicBezTo>
                  <a:lnTo>
                    <a:pt x="5756" y="2769"/>
                  </a:lnTo>
                  <a:cubicBezTo>
                    <a:pt x="5705" y="2756"/>
                    <a:pt x="5657" y="2750"/>
                    <a:pt x="5612" y="2750"/>
                  </a:cubicBezTo>
                  <a:cubicBezTo>
                    <a:pt x="5416" y="2750"/>
                    <a:pt x="5268" y="2859"/>
                    <a:pt x="5114" y="2964"/>
                  </a:cubicBezTo>
                  <a:cubicBezTo>
                    <a:pt x="4973" y="3061"/>
                    <a:pt x="4827" y="3154"/>
                    <a:pt x="4636" y="3154"/>
                  </a:cubicBezTo>
                  <a:cubicBezTo>
                    <a:pt x="4583" y="3154"/>
                    <a:pt x="4528" y="3147"/>
                    <a:pt x="4468" y="3131"/>
                  </a:cubicBezTo>
                  <a:lnTo>
                    <a:pt x="4468" y="3131"/>
                  </a:lnTo>
                  <a:cubicBezTo>
                    <a:pt x="4483" y="3137"/>
                    <a:pt x="4492" y="3145"/>
                    <a:pt x="4500" y="3159"/>
                  </a:cubicBezTo>
                  <a:cubicBezTo>
                    <a:pt x="4495" y="3158"/>
                    <a:pt x="4490" y="3158"/>
                    <a:pt x="4485" y="3158"/>
                  </a:cubicBezTo>
                  <a:cubicBezTo>
                    <a:pt x="4165" y="3158"/>
                    <a:pt x="3857" y="3256"/>
                    <a:pt x="3547" y="3343"/>
                  </a:cubicBezTo>
                  <a:cubicBezTo>
                    <a:pt x="3292" y="3416"/>
                    <a:pt x="3035" y="3483"/>
                    <a:pt x="2770" y="3483"/>
                  </a:cubicBezTo>
                  <a:cubicBezTo>
                    <a:pt x="2710" y="3483"/>
                    <a:pt x="2649" y="3480"/>
                    <a:pt x="2588" y="3472"/>
                  </a:cubicBezTo>
                  <a:cubicBezTo>
                    <a:pt x="2583" y="3472"/>
                    <a:pt x="2579" y="3472"/>
                    <a:pt x="2574" y="3472"/>
                  </a:cubicBezTo>
                  <a:cubicBezTo>
                    <a:pt x="2405" y="3472"/>
                    <a:pt x="2404" y="3568"/>
                    <a:pt x="2317" y="3662"/>
                  </a:cubicBezTo>
                  <a:lnTo>
                    <a:pt x="2252" y="3549"/>
                  </a:lnTo>
                  <a:lnTo>
                    <a:pt x="2101" y="3729"/>
                  </a:lnTo>
                  <a:cubicBezTo>
                    <a:pt x="2055" y="3761"/>
                    <a:pt x="2008" y="3772"/>
                    <a:pt x="1959" y="3772"/>
                  </a:cubicBezTo>
                  <a:cubicBezTo>
                    <a:pt x="1831" y="3772"/>
                    <a:pt x="1693" y="3694"/>
                    <a:pt x="1551" y="3694"/>
                  </a:cubicBezTo>
                  <a:cubicBezTo>
                    <a:pt x="1471" y="3694"/>
                    <a:pt x="1390" y="3719"/>
                    <a:pt x="1308" y="3797"/>
                  </a:cubicBezTo>
                  <a:lnTo>
                    <a:pt x="1368" y="3869"/>
                  </a:lnTo>
                  <a:cubicBezTo>
                    <a:pt x="1282" y="3876"/>
                    <a:pt x="1135" y="3941"/>
                    <a:pt x="1058" y="3941"/>
                  </a:cubicBezTo>
                  <a:cubicBezTo>
                    <a:pt x="1027" y="3941"/>
                    <a:pt x="1008" y="3930"/>
                    <a:pt x="1007" y="3903"/>
                  </a:cubicBezTo>
                  <a:cubicBezTo>
                    <a:pt x="1000" y="3917"/>
                    <a:pt x="991" y="3971"/>
                    <a:pt x="957" y="3971"/>
                  </a:cubicBezTo>
                  <a:cubicBezTo>
                    <a:pt x="950" y="3971"/>
                    <a:pt x="942" y="3969"/>
                    <a:pt x="933" y="3964"/>
                  </a:cubicBezTo>
                  <a:lnTo>
                    <a:pt x="914" y="3900"/>
                  </a:lnTo>
                  <a:lnTo>
                    <a:pt x="651" y="4077"/>
                  </a:lnTo>
                  <a:cubicBezTo>
                    <a:pt x="649" y="4077"/>
                    <a:pt x="647" y="4077"/>
                    <a:pt x="645" y="4077"/>
                  </a:cubicBezTo>
                  <a:cubicBezTo>
                    <a:pt x="446" y="4077"/>
                    <a:pt x="586" y="3869"/>
                    <a:pt x="388" y="3869"/>
                  </a:cubicBezTo>
                  <a:cubicBezTo>
                    <a:pt x="364" y="3869"/>
                    <a:pt x="336" y="3872"/>
                    <a:pt x="301" y="3878"/>
                  </a:cubicBezTo>
                  <a:cubicBezTo>
                    <a:pt x="186" y="3931"/>
                    <a:pt x="0" y="4145"/>
                    <a:pt x="55" y="4177"/>
                  </a:cubicBezTo>
                  <a:cubicBezTo>
                    <a:pt x="63" y="4175"/>
                    <a:pt x="72" y="4175"/>
                    <a:pt x="81" y="4175"/>
                  </a:cubicBezTo>
                  <a:cubicBezTo>
                    <a:pt x="130" y="4175"/>
                    <a:pt x="193" y="4197"/>
                    <a:pt x="208" y="4249"/>
                  </a:cubicBezTo>
                  <a:lnTo>
                    <a:pt x="106" y="4309"/>
                  </a:lnTo>
                  <a:cubicBezTo>
                    <a:pt x="117" y="4405"/>
                    <a:pt x="115" y="4505"/>
                    <a:pt x="145" y="4591"/>
                  </a:cubicBezTo>
                  <a:cubicBezTo>
                    <a:pt x="175" y="4676"/>
                    <a:pt x="242" y="4747"/>
                    <a:pt x="391" y="4780"/>
                  </a:cubicBezTo>
                  <a:lnTo>
                    <a:pt x="551" y="4621"/>
                  </a:lnTo>
                  <a:lnTo>
                    <a:pt x="633" y="4697"/>
                  </a:lnTo>
                  <a:lnTo>
                    <a:pt x="476" y="4739"/>
                  </a:lnTo>
                  <a:cubicBezTo>
                    <a:pt x="503" y="4756"/>
                    <a:pt x="526" y="4762"/>
                    <a:pt x="546" y="4762"/>
                  </a:cubicBezTo>
                  <a:cubicBezTo>
                    <a:pt x="606" y="4762"/>
                    <a:pt x="638" y="4700"/>
                    <a:pt x="677" y="4649"/>
                  </a:cubicBezTo>
                  <a:cubicBezTo>
                    <a:pt x="703" y="4694"/>
                    <a:pt x="738" y="4721"/>
                    <a:pt x="778" y="4731"/>
                  </a:cubicBezTo>
                  <a:lnTo>
                    <a:pt x="923" y="4509"/>
                  </a:lnTo>
                  <a:lnTo>
                    <a:pt x="923" y="4509"/>
                  </a:lnTo>
                  <a:cubicBezTo>
                    <a:pt x="962" y="4578"/>
                    <a:pt x="873" y="4674"/>
                    <a:pt x="1005" y="4686"/>
                  </a:cubicBezTo>
                  <a:cubicBezTo>
                    <a:pt x="1072" y="4583"/>
                    <a:pt x="886" y="4541"/>
                    <a:pt x="1015" y="4452"/>
                  </a:cubicBezTo>
                  <a:lnTo>
                    <a:pt x="1015" y="4452"/>
                  </a:lnTo>
                  <a:cubicBezTo>
                    <a:pt x="1087" y="4495"/>
                    <a:pt x="1108" y="4541"/>
                    <a:pt x="1138" y="4541"/>
                  </a:cubicBezTo>
                  <a:cubicBezTo>
                    <a:pt x="1155" y="4541"/>
                    <a:pt x="1174" y="4529"/>
                    <a:pt x="1204" y="4496"/>
                  </a:cubicBezTo>
                  <a:lnTo>
                    <a:pt x="1204" y="4496"/>
                  </a:lnTo>
                  <a:cubicBezTo>
                    <a:pt x="1228" y="4537"/>
                    <a:pt x="1217" y="4569"/>
                    <a:pt x="1188" y="4599"/>
                  </a:cubicBezTo>
                  <a:lnTo>
                    <a:pt x="1188" y="4599"/>
                  </a:lnTo>
                  <a:cubicBezTo>
                    <a:pt x="1270" y="4528"/>
                    <a:pt x="1422" y="4523"/>
                    <a:pt x="1447" y="4416"/>
                  </a:cubicBezTo>
                  <a:cubicBezTo>
                    <a:pt x="1472" y="4434"/>
                    <a:pt x="1499" y="4440"/>
                    <a:pt x="1528" y="4440"/>
                  </a:cubicBezTo>
                  <a:cubicBezTo>
                    <a:pt x="1588" y="4440"/>
                    <a:pt x="1652" y="4415"/>
                    <a:pt x="1703" y="4415"/>
                  </a:cubicBezTo>
                  <a:cubicBezTo>
                    <a:pt x="1745" y="4415"/>
                    <a:pt x="1778" y="4433"/>
                    <a:pt x="1789" y="4499"/>
                  </a:cubicBezTo>
                  <a:cubicBezTo>
                    <a:pt x="1809" y="4449"/>
                    <a:pt x="1923" y="4322"/>
                    <a:pt x="2007" y="4295"/>
                  </a:cubicBezTo>
                  <a:lnTo>
                    <a:pt x="2007" y="4295"/>
                  </a:lnTo>
                  <a:cubicBezTo>
                    <a:pt x="1970" y="4378"/>
                    <a:pt x="1995" y="4399"/>
                    <a:pt x="2044" y="4399"/>
                  </a:cubicBezTo>
                  <a:cubicBezTo>
                    <a:pt x="2094" y="4399"/>
                    <a:pt x="2169" y="4377"/>
                    <a:pt x="2232" y="4377"/>
                  </a:cubicBezTo>
                  <a:cubicBezTo>
                    <a:pt x="2292" y="4377"/>
                    <a:pt x="2340" y="4397"/>
                    <a:pt x="2343" y="4475"/>
                  </a:cubicBezTo>
                  <a:cubicBezTo>
                    <a:pt x="2418" y="4257"/>
                    <a:pt x="2746" y="4296"/>
                    <a:pt x="2931" y="4146"/>
                  </a:cubicBezTo>
                  <a:lnTo>
                    <a:pt x="2931" y="4146"/>
                  </a:lnTo>
                  <a:cubicBezTo>
                    <a:pt x="2925" y="4160"/>
                    <a:pt x="2913" y="4187"/>
                    <a:pt x="2898" y="4193"/>
                  </a:cubicBezTo>
                  <a:lnTo>
                    <a:pt x="2898" y="4193"/>
                  </a:lnTo>
                  <a:cubicBezTo>
                    <a:pt x="2904" y="4193"/>
                    <a:pt x="2910" y="4193"/>
                    <a:pt x="2915" y="4193"/>
                  </a:cubicBezTo>
                  <a:cubicBezTo>
                    <a:pt x="3015" y="4193"/>
                    <a:pt x="3059" y="4237"/>
                    <a:pt x="3136" y="4256"/>
                  </a:cubicBezTo>
                  <a:cubicBezTo>
                    <a:pt x="3116" y="4094"/>
                    <a:pt x="3290" y="4019"/>
                    <a:pt x="3368" y="3899"/>
                  </a:cubicBezTo>
                  <a:lnTo>
                    <a:pt x="3368" y="3899"/>
                  </a:lnTo>
                  <a:cubicBezTo>
                    <a:pt x="3543" y="4022"/>
                    <a:pt x="3320" y="4104"/>
                    <a:pt x="3397" y="4241"/>
                  </a:cubicBezTo>
                  <a:cubicBezTo>
                    <a:pt x="3362" y="4115"/>
                    <a:pt x="3619" y="4061"/>
                    <a:pt x="3547" y="3963"/>
                  </a:cubicBezTo>
                  <a:lnTo>
                    <a:pt x="3547" y="3963"/>
                  </a:lnTo>
                  <a:cubicBezTo>
                    <a:pt x="3677" y="4034"/>
                    <a:pt x="3652" y="3989"/>
                    <a:pt x="3736" y="4108"/>
                  </a:cubicBezTo>
                  <a:cubicBezTo>
                    <a:pt x="3714" y="3906"/>
                    <a:pt x="3831" y="4052"/>
                    <a:pt x="3895" y="3911"/>
                  </a:cubicBezTo>
                  <a:cubicBezTo>
                    <a:pt x="4025" y="3958"/>
                    <a:pt x="4009" y="4030"/>
                    <a:pt x="4051" y="4030"/>
                  </a:cubicBezTo>
                  <a:cubicBezTo>
                    <a:pt x="4067" y="4030"/>
                    <a:pt x="4092" y="4019"/>
                    <a:pt x="4137" y="3992"/>
                  </a:cubicBezTo>
                  <a:lnTo>
                    <a:pt x="4137" y="3992"/>
                  </a:lnTo>
                  <a:cubicBezTo>
                    <a:pt x="4216" y="4021"/>
                    <a:pt x="4076" y="4123"/>
                    <a:pt x="4076" y="4123"/>
                  </a:cubicBezTo>
                  <a:cubicBezTo>
                    <a:pt x="4254" y="4089"/>
                    <a:pt x="4129" y="3961"/>
                    <a:pt x="4149" y="3867"/>
                  </a:cubicBezTo>
                  <a:cubicBezTo>
                    <a:pt x="4188" y="3850"/>
                    <a:pt x="4216" y="3843"/>
                    <a:pt x="4237" y="3843"/>
                  </a:cubicBezTo>
                  <a:cubicBezTo>
                    <a:pt x="4326" y="3843"/>
                    <a:pt x="4287" y="3968"/>
                    <a:pt x="4357" y="4018"/>
                  </a:cubicBezTo>
                  <a:cubicBezTo>
                    <a:pt x="4481" y="3951"/>
                    <a:pt x="4554" y="3793"/>
                    <a:pt x="4654" y="3778"/>
                  </a:cubicBezTo>
                  <a:cubicBezTo>
                    <a:pt x="4666" y="3802"/>
                    <a:pt x="4687" y="3805"/>
                    <a:pt x="4671" y="3841"/>
                  </a:cubicBezTo>
                  <a:cubicBezTo>
                    <a:pt x="4786" y="3694"/>
                    <a:pt x="5085" y="3751"/>
                    <a:pt x="5217" y="3567"/>
                  </a:cubicBezTo>
                  <a:cubicBezTo>
                    <a:pt x="5228" y="3575"/>
                    <a:pt x="5236" y="3583"/>
                    <a:pt x="5241" y="3591"/>
                  </a:cubicBezTo>
                  <a:lnTo>
                    <a:pt x="5241" y="3591"/>
                  </a:lnTo>
                  <a:cubicBezTo>
                    <a:pt x="5203" y="3524"/>
                    <a:pt x="5185" y="3453"/>
                    <a:pt x="5179" y="3399"/>
                  </a:cubicBezTo>
                  <a:cubicBezTo>
                    <a:pt x="5235" y="3386"/>
                    <a:pt x="5276" y="3330"/>
                    <a:pt x="5313" y="3330"/>
                  </a:cubicBezTo>
                  <a:cubicBezTo>
                    <a:pt x="5328" y="3330"/>
                    <a:pt x="5343" y="3339"/>
                    <a:pt x="5357" y="3366"/>
                  </a:cubicBezTo>
                  <a:cubicBezTo>
                    <a:pt x="5308" y="3373"/>
                    <a:pt x="5312" y="3414"/>
                    <a:pt x="5295" y="3450"/>
                  </a:cubicBezTo>
                  <a:lnTo>
                    <a:pt x="5370" y="3391"/>
                  </a:lnTo>
                  <a:lnTo>
                    <a:pt x="5370" y="3391"/>
                  </a:lnTo>
                  <a:cubicBezTo>
                    <a:pt x="5474" y="3515"/>
                    <a:pt x="5266" y="3462"/>
                    <a:pt x="5287" y="3567"/>
                  </a:cubicBezTo>
                  <a:cubicBezTo>
                    <a:pt x="5434" y="3491"/>
                    <a:pt x="5592" y="3347"/>
                    <a:pt x="5722" y="3347"/>
                  </a:cubicBezTo>
                  <a:cubicBezTo>
                    <a:pt x="5728" y="3347"/>
                    <a:pt x="5733" y="3347"/>
                    <a:pt x="5739" y="3347"/>
                  </a:cubicBezTo>
                  <a:cubicBezTo>
                    <a:pt x="5794" y="3479"/>
                    <a:pt x="5457" y="3453"/>
                    <a:pt x="5648" y="3542"/>
                  </a:cubicBezTo>
                  <a:lnTo>
                    <a:pt x="5446" y="3529"/>
                  </a:lnTo>
                  <a:lnTo>
                    <a:pt x="5446" y="3529"/>
                  </a:lnTo>
                  <a:cubicBezTo>
                    <a:pt x="5637" y="3716"/>
                    <a:pt x="5325" y="3537"/>
                    <a:pt x="5507" y="3742"/>
                  </a:cubicBezTo>
                  <a:cubicBezTo>
                    <a:pt x="5769" y="3731"/>
                    <a:pt x="5776" y="3614"/>
                    <a:pt x="6038" y="3604"/>
                  </a:cubicBezTo>
                  <a:cubicBezTo>
                    <a:pt x="6080" y="3515"/>
                    <a:pt x="5997" y="3494"/>
                    <a:pt x="6038" y="3405"/>
                  </a:cubicBezTo>
                  <a:cubicBezTo>
                    <a:pt x="6098" y="3368"/>
                    <a:pt x="6148" y="3353"/>
                    <a:pt x="6191" y="3353"/>
                  </a:cubicBezTo>
                  <a:cubicBezTo>
                    <a:pt x="6338" y="3353"/>
                    <a:pt x="6400" y="3525"/>
                    <a:pt x="6503" y="3525"/>
                  </a:cubicBezTo>
                  <a:cubicBezTo>
                    <a:pt x="6536" y="3525"/>
                    <a:pt x="6573" y="3507"/>
                    <a:pt x="6618" y="3460"/>
                  </a:cubicBezTo>
                  <a:cubicBezTo>
                    <a:pt x="6661" y="3368"/>
                    <a:pt x="6661" y="3220"/>
                    <a:pt x="6798" y="3220"/>
                  </a:cubicBezTo>
                  <a:cubicBezTo>
                    <a:pt x="6818" y="3220"/>
                    <a:pt x="6841" y="3223"/>
                    <a:pt x="6867" y="3230"/>
                  </a:cubicBezTo>
                  <a:lnTo>
                    <a:pt x="6833" y="3399"/>
                  </a:lnTo>
                  <a:cubicBezTo>
                    <a:pt x="7055" y="3370"/>
                    <a:pt x="6959" y="3194"/>
                    <a:pt x="7129" y="3194"/>
                  </a:cubicBezTo>
                  <a:cubicBezTo>
                    <a:pt x="7151" y="3194"/>
                    <a:pt x="7177" y="3197"/>
                    <a:pt x="7208" y="3203"/>
                  </a:cubicBezTo>
                  <a:cubicBezTo>
                    <a:pt x="7173" y="3273"/>
                    <a:pt x="7024" y="3293"/>
                    <a:pt x="7066" y="3303"/>
                  </a:cubicBezTo>
                  <a:cubicBezTo>
                    <a:pt x="7100" y="3320"/>
                    <a:pt x="7126" y="3326"/>
                    <a:pt x="7145" y="3326"/>
                  </a:cubicBezTo>
                  <a:cubicBezTo>
                    <a:pt x="7231" y="3326"/>
                    <a:pt x="7190" y="3188"/>
                    <a:pt x="7295" y="3167"/>
                  </a:cubicBezTo>
                  <a:lnTo>
                    <a:pt x="7347" y="3301"/>
                  </a:lnTo>
                  <a:cubicBezTo>
                    <a:pt x="7477" y="3265"/>
                    <a:pt x="7609" y="3207"/>
                    <a:pt x="7743" y="3150"/>
                  </a:cubicBezTo>
                  <a:cubicBezTo>
                    <a:pt x="7879" y="3092"/>
                    <a:pt x="8017" y="3034"/>
                    <a:pt x="8160" y="2993"/>
                  </a:cubicBezTo>
                  <a:lnTo>
                    <a:pt x="8160" y="2993"/>
                  </a:lnTo>
                  <a:cubicBezTo>
                    <a:pt x="8153" y="3037"/>
                    <a:pt x="8110" y="3090"/>
                    <a:pt x="8186" y="3119"/>
                  </a:cubicBezTo>
                  <a:cubicBezTo>
                    <a:pt x="8434" y="3022"/>
                    <a:pt x="8722" y="2998"/>
                    <a:pt x="8998" y="2998"/>
                  </a:cubicBezTo>
                  <a:cubicBezTo>
                    <a:pt x="9116" y="2998"/>
                    <a:pt x="9231" y="3003"/>
                    <a:pt x="9341" y="3008"/>
                  </a:cubicBezTo>
                  <a:lnTo>
                    <a:pt x="9455" y="2864"/>
                  </a:lnTo>
                  <a:cubicBezTo>
                    <a:pt x="9456" y="2864"/>
                    <a:pt x="9458" y="2864"/>
                    <a:pt x="9459" y="2864"/>
                  </a:cubicBezTo>
                  <a:cubicBezTo>
                    <a:pt x="9489" y="2864"/>
                    <a:pt x="9522" y="2909"/>
                    <a:pt x="9493" y="2937"/>
                  </a:cubicBezTo>
                  <a:cubicBezTo>
                    <a:pt x="9506" y="2939"/>
                    <a:pt x="9516" y="2939"/>
                    <a:pt x="9525" y="2939"/>
                  </a:cubicBezTo>
                  <a:cubicBezTo>
                    <a:pt x="9614" y="2939"/>
                    <a:pt x="9492" y="2855"/>
                    <a:pt x="9543" y="2801"/>
                  </a:cubicBezTo>
                  <a:cubicBezTo>
                    <a:pt x="9553" y="2798"/>
                    <a:pt x="9563" y="2797"/>
                    <a:pt x="9571" y="2797"/>
                  </a:cubicBezTo>
                  <a:cubicBezTo>
                    <a:pt x="9629" y="2797"/>
                    <a:pt x="9654" y="2856"/>
                    <a:pt x="9616" y="2896"/>
                  </a:cubicBezTo>
                  <a:cubicBezTo>
                    <a:pt x="9728" y="2823"/>
                    <a:pt x="9892" y="2737"/>
                    <a:pt x="10063" y="2679"/>
                  </a:cubicBezTo>
                  <a:cubicBezTo>
                    <a:pt x="10176" y="2641"/>
                    <a:pt x="10294" y="2616"/>
                    <a:pt x="10401" y="2616"/>
                  </a:cubicBezTo>
                  <a:cubicBezTo>
                    <a:pt x="10454" y="2616"/>
                    <a:pt x="10504" y="2622"/>
                    <a:pt x="10550" y="2636"/>
                  </a:cubicBezTo>
                  <a:lnTo>
                    <a:pt x="10507" y="2680"/>
                  </a:lnTo>
                  <a:cubicBezTo>
                    <a:pt x="10512" y="2681"/>
                    <a:pt x="10516" y="2681"/>
                    <a:pt x="10521" y="2681"/>
                  </a:cubicBezTo>
                  <a:cubicBezTo>
                    <a:pt x="10691" y="2681"/>
                    <a:pt x="10695" y="2461"/>
                    <a:pt x="10831" y="2461"/>
                  </a:cubicBezTo>
                  <a:cubicBezTo>
                    <a:pt x="10849" y="2461"/>
                    <a:pt x="10870" y="2465"/>
                    <a:pt x="10894" y="2475"/>
                  </a:cubicBezTo>
                  <a:lnTo>
                    <a:pt x="10863" y="2502"/>
                  </a:lnTo>
                  <a:cubicBezTo>
                    <a:pt x="11199" y="2485"/>
                    <a:pt x="11546" y="2371"/>
                    <a:pt x="11851" y="2371"/>
                  </a:cubicBezTo>
                  <a:cubicBezTo>
                    <a:pt x="11948" y="2371"/>
                    <a:pt x="12042" y="2382"/>
                    <a:pt x="12129" y="2412"/>
                  </a:cubicBezTo>
                  <a:cubicBezTo>
                    <a:pt x="12164" y="2230"/>
                    <a:pt x="12573" y="2418"/>
                    <a:pt x="12561" y="2173"/>
                  </a:cubicBezTo>
                  <a:lnTo>
                    <a:pt x="12561" y="2173"/>
                  </a:lnTo>
                  <a:cubicBezTo>
                    <a:pt x="12829" y="2251"/>
                    <a:pt x="12764" y="2306"/>
                    <a:pt x="13127" y="2330"/>
                  </a:cubicBezTo>
                  <a:cubicBezTo>
                    <a:pt x="13222" y="2326"/>
                    <a:pt x="13241" y="2157"/>
                    <a:pt x="13354" y="2114"/>
                  </a:cubicBezTo>
                  <a:lnTo>
                    <a:pt x="13376" y="2238"/>
                  </a:lnTo>
                  <a:lnTo>
                    <a:pt x="13513" y="2082"/>
                  </a:lnTo>
                  <a:lnTo>
                    <a:pt x="13619" y="2219"/>
                  </a:lnTo>
                  <a:lnTo>
                    <a:pt x="13722" y="2170"/>
                  </a:lnTo>
                  <a:cubicBezTo>
                    <a:pt x="13677" y="2170"/>
                    <a:pt x="13621" y="2127"/>
                    <a:pt x="13621" y="2091"/>
                  </a:cubicBezTo>
                  <a:cubicBezTo>
                    <a:pt x="13663" y="2069"/>
                    <a:pt x="13712" y="2060"/>
                    <a:pt x="13762" y="2060"/>
                  </a:cubicBezTo>
                  <a:cubicBezTo>
                    <a:pt x="13904" y="2060"/>
                    <a:pt x="14051" y="2131"/>
                    <a:pt x="14062" y="2178"/>
                  </a:cubicBezTo>
                  <a:lnTo>
                    <a:pt x="14447" y="2010"/>
                  </a:lnTo>
                  <a:lnTo>
                    <a:pt x="14447" y="2010"/>
                  </a:lnTo>
                  <a:cubicBezTo>
                    <a:pt x="14444" y="2062"/>
                    <a:pt x="14380" y="2089"/>
                    <a:pt x="14333" y="2131"/>
                  </a:cubicBezTo>
                  <a:cubicBezTo>
                    <a:pt x="14378" y="2093"/>
                    <a:pt x="14405" y="2080"/>
                    <a:pt x="14423" y="2080"/>
                  </a:cubicBezTo>
                  <a:cubicBezTo>
                    <a:pt x="14464" y="2080"/>
                    <a:pt x="14452" y="2153"/>
                    <a:pt x="14491" y="2153"/>
                  </a:cubicBezTo>
                  <a:cubicBezTo>
                    <a:pt x="14507" y="2153"/>
                    <a:pt x="14531" y="2142"/>
                    <a:pt x="14570" y="2110"/>
                  </a:cubicBezTo>
                  <a:cubicBezTo>
                    <a:pt x="14539" y="2084"/>
                    <a:pt x="14573" y="2031"/>
                    <a:pt x="14574" y="2006"/>
                  </a:cubicBezTo>
                  <a:cubicBezTo>
                    <a:pt x="14616" y="2030"/>
                    <a:pt x="14674" y="2039"/>
                    <a:pt x="14739" y="2039"/>
                  </a:cubicBezTo>
                  <a:cubicBezTo>
                    <a:pt x="14844" y="2039"/>
                    <a:pt x="14966" y="2014"/>
                    <a:pt x="15065" y="1979"/>
                  </a:cubicBezTo>
                  <a:lnTo>
                    <a:pt x="15065" y="1979"/>
                  </a:lnTo>
                  <a:lnTo>
                    <a:pt x="15046" y="2069"/>
                  </a:lnTo>
                  <a:cubicBezTo>
                    <a:pt x="15197" y="2059"/>
                    <a:pt x="15351" y="2025"/>
                    <a:pt x="15510" y="1989"/>
                  </a:cubicBezTo>
                  <a:cubicBezTo>
                    <a:pt x="15671" y="1953"/>
                    <a:pt x="15834" y="1914"/>
                    <a:pt x="16000" y="1890"/>
                  </a:cubicBezTo>
                  <a:cubicBezTo>
                    <a:pt x="15874" y="1867"/>
                    <a:pt x="15882" y="1713"/>
                    <a:pt x="15977" y="1683"/>
                  </a:cubicBezTo>
                  <a:lnTo>
                    <a:pt x="15977" y="1683"/>
                  </a:lnTo>
                  <a:lnTo>
                    <a:pt x="16035" y="1811"/>
                  </a:lnTo>
                  <a:cubicBezTo>
                    <a:pt x="16085" y="1720"/>
                    <a:pt x="15925" y="1776"/>
                    <a:pt x="16041" y="1656"/>
                  </a:cubicBezTo>
                  <a:cubicBezTo>
                    <a:pt x="16043" y="1656"/>
                    <a:pt x="16044" y="1656"/>
                    <a:pt x="16045" y="1656"/>
                  </a:cubicBezTo>
                  <a:cubicBezTo>
                    <a:pt x="16167" y="1656"/>
                    <a:pt x="16146" y="1796"/>
                    <a:pt x="16080" y="1850"/>
                  </a:cubicBezTo>
                  <a:lnTo>
                    <a:pt x="16226" y="1782"/>
                  </a:lnTo>
                  <a:lnTo>
                    <a:pt x="16226" y="1782"/>
                  </a:lnTo>
                  <a:cubicBezTo>
                    <a:pt x="16241" y="1820"/>
                    <a:pt x="16207" y="1847"/>
                    <a:pt x="16206" y="1898"/>
                  </a:cubicBezTo>
                  <a:cubicBezTo>
                    <a:pt x="16217" y="1879"/>
                    <a:pt x="16236" y="1872"/>
                    <a:pt x="16259" y="1872"/>
                  </a:cubicBezTo>
                  <a:cubicBezTo>
                    <a:pt x="16312" y="1872"/>
                    <a:pt x="16387" y="1904"/>
                    <a:pt x="16451" y="1904"/>
                  </a:cubicBezTo>
                  <a:cubicBezTo>
                    <a:pt x="16495" y="1904"/>
                    <a:pt x="16533" y="1890"/>
                    <a:pt x="16555" y="1840"/>
                  </a:cubicBezTo>
                  <a:lnTo>
                    <a:pt x="16570" y="1878"/>
                  </a:lnTo>
                  <a:cubicBezTo>
                    <a:pt x="16653" y="1867"/>
                    <a:pt x="16726" y="1855"/>
                    <a:pt x="16790" y="1841"/>
                  </a:cubicBezTo>
                  <a:cubicBezTo>
                    <a:pt x="16855" y="1829"/>
                    <a:pt x="16913" y="1815"/>
                    <a:pt x="16969" y="1802"/>
                  </a:cubicBezTo>
                  <a:cubicBezTo>
                    <a:pt x="17081" y="1774"/>
                    <a:pt x="17185" y="1748"/>
                    <a:pt x="17319" y="1726"/>
                  </a:cubicBezTo>
                  <a:cubicBezTo>
                    <a:pt x="17310" y="1610"/>
                    <a:pt x="17419" y="1623"/>
                    <a:pt x="17488" y="1519"/>
                  </a:cubicBezTo>
                  <a:cubicBezTo>
                    <a:pt x="17644" y="1527"/>
                    <a:pt x="17816" y="1566"/>
                    <a:pt x="17996" y="1566"/>
                  </a:cubicBezTo>
                  <a:cubicBezTo>
                    <a:pt x="18052" y="1566"/>
                    <a:pt x="18109" y="1562"/>
                    <a:pt x="18167" y="1552"/>
                  </a:cubicBezTo>
                  <a:cubicBezTo>
                    <a:pt x="18328" y="1475"/>
                    <a:pt x="18203" y="1449"/>
                    <a:pt x="18272" y="1371"/>
                  </a:cubicBezTo>
                  <a:lnTo>
                    <a:pt x="18272" y="1371"/>
                  </a:lnTo>
                  <a:cubicBezTo>
                    <a:pt x="18296" y="1475"/>
                    <a:pt x="18537" y="1435"/>
                    <a:pt x="18421" y="1526"/>
                  </a:cubicBezTo>
                  <a:cubicBezTo>
                    <a:pt x="18708" y="1475"/>
                    <a:pt x="18787" y="1461"/>
                    <a:pt x="19144" y="1333"/>
                  </a:cubicBezTo>
                  <a:cubicBezTo>
                    <a:pt x="19098" y="1294"/>
                    <a:pt x="19053" y="1280"/>
                    <a:pt x="19071" y="1241"/>
                  </a:cubicBezTo>
                  <a:cubicBezTo>
                    <a:pt x="19082" y="1237"/>
                    <a:pt x="19095" y="1235"/>
                    <a:pt x="19107" y="1235"/>
                  </a:cubicBezTo>
                  <a:cubicBezTo>
                    <a:pt x="19165" y="1235"/>
                    <a:pt x="19227" y="1277"/>
                    <a:pt x="19224" y="1319"/>
                  </a:cubicBezTo>
                  <a:lnTo>
                    <a:pt x="19208" y="1333"/>
                  </a:lnTo>
                  <a:cubicBezTo>
                    <a:pt x="19294" y="1288"/>
                    <a:pt x="19389" y="1272"/>
                    <a:pt x="19488" y="1272"/>
                  </a:cubicBezTo>
                  <a:cubicBezTo>
                    <a:pt x="19503" y="1272"/>
                    <a:pt x="19518" y="1272"/>
                    <a:pt x="19533" y="1273"/>
                  </a:cubicBezTo>
                  <a:cubicBezTo>
                    <a:pt x="19648" y="1278"/>
                    <a:pt x="19769" y="1302"/>
                    <a:pt x="19885" y="1324"/>
                  </a:cubicBezTo>
                  <a:cubicBezTo>
                    <a:pt x="20000" y="1346"/>
                    <a:pt x="20110" y="1367"/>
                    <a:pt x="20213" y="1367"/>
                  </a:cubicBezTo>
                  <a:cubicBezTo>
                    <a:pt x="20215" y="1367"/>
                    <a:pt x="20218" y="1367"/>
                    <a:pt x="20220" y="1367"/>
                  </a:cubicBezTo>
                  <a:cubicBezTo>
                    <a:pt x="20318" y="1367"/>
                    <a:pt x="20405" y="1347"/>
                    <a:pt x="20479" y="1293"/>
                  </a:cubicBezTo>
                  <a:lnTo>
                    <a:pt x="20479" y="1293"/>
                  </a:lnTo>
                  <a:lnTo>
                    <a:pt x="20806" y="1145"/>
                  </a:lnTo>
                  <a:lnTo>
                    <a:pt x="20806" y="1145"/>
                  </a:lnTo>
                  <a:cubicBezTo>
                    <a:pt x="20964" y="1148"/>
                    <a:pt x="20720" y="1234"/>
                    <a:pt x="20842" y="1287"/>
                  </a:cubicBezTo>
                  <a:cubicBezTo>
                    <a:pt x="21016" y="1181"/>
                    <a:pt x="21162" y="1176"/>
                    <a:pt x="21299" y="1176"/>
                  </a:cubicBezTo>
                  <a:cubicBezTo>
                    <a:pt x="21326" y="1176"/>
                    <a:pt x="21353" y="1176"/>
                    <a:pt x="21381" y="1176"/>
                  </a:cubicBezTo>
                  <a:cubicBezTo>
                    <a:pt x="21422" y="1176"/>
                    <a:pt x="21462" y="1175"/>
                    <a:pt x="21503" y="1171"/>
                  </a:cubicBezTo>
                  <a:cubicBezTo>
                    <a:pt x="21538" y="1167"/>
                    <a:pt x="21572" y="1162"/>
                    <a:pt x="21607" y="1153"/>
                  </a:cubicBezTo>
                  <a:cubicBezTo>
                    <a:pt x="21641" y="1144"/>
                    <a:pt x="21677" y="1130"/>
                    <a:pt x="21714" y="1113"/>
                  </a:cubicBezTo>
                  <a:cubicBezTo>
                    <a:pt x="21791" y="1199"/>
                    <a:pt x="21894" y="1226"/>
                    <a:pt x="22011" y="1226"/>
                  </a:cubicBezTo>
                  <a:cubicBezTo>
                    <a:pt x="22091" y="1226"/>
                    <a:pt x="22178" y="1213"/>
                    <a:pt x="22266" y="1198"/>
                  </a:cubicBezTo>
                  <a:cubicBezTo>
                    <a:pt x="22395" y="1176"/>
                    <a:pt x="22526" y="1149"/>
                    <a:pt x="22646" y="1149"/>
                  </a:cubicBezTo>
                  <a:cubicBezTo>
                    <a:pt x="22728" y="1149"/>
                    <a:pt x="22804" y="1161"/>
                    <a:pt x="22871" y="1197"/>
                  </a:cubicBezTo>
                  <a:lnTo>
                    <a:pt x="22848" y="1124"/>
                  </a:lnTo>
                  <a:cubicBezTo>
                    <a:pt x="22867" y="1104"/>
                    <a:pt x="22883" y="1097"/>
                    <a:pt x="22897" y="1097"/>
                  </a:cubicBezTo>
                  <a:cubicBezTo>
                    <a:pt x="22939" y="1097"/>
                    <a:pt x="22965" y="1162"/>
                    <a:pt x="23012" y="1171"/>
                  </a:cubicBezTo>
                  <a:cubicBezTo>
                    <a:pt x="22998" y="1114"/>
                    <a:pt x="22918" y="1112"/>
                    <a:pt x="22965" y="1069"/>
                  </a:cubicBezTo>
                  <a:cubicBezTo>
                    <a:pt x="23137" y="1034"/>
                    <a:pt x="23312" y="1018"/>
                    <a:pt x="23489" y="1013"/>
                  </a:cubicBezTo>
                  <a:cubicBezTo>
                    <a:pt x="23534" y="1012"/>
                    <a:pt x="23577" y="1012"/>
                    <a:pt x="23623" y="1012"/>
                  </a:cubicBezTo>
                  <a:cubicBezTo>
                    <a:pt x="23667" y="1012"/>
                    <a:pt x="23712" y="1013"/>
                    <a:pt x="23757" y="1014"/>
                  </a:cubicBezTo>
                  <a:cubicBezTo>
                    <a:pt x="23846" y="1017"/>
                    <a:pt x="23936" y="1023"/>
                    <a:pt x="24027" y="1029"/>
                  </a:cubicBezTo>
                  <a:cubicBezTo>
                    <a:pt x="24116" y="1035"/>
                    <a:pt x="24208" y="1043"/>
                    <a:pt x="24299" y="1050"/>
                  </a:cubicBezTo>
                  <a:cubicBezTo>
                    <a:pt x="24390" y="1059"/>
                    <a:pt x="24480" y="1067"/>
                    <a:pt x="24569" y="1076"/>
                  </a:cubicBezTo>
                  <a:cubicBezTo>
                    <a:pt x="24750" y="1093"/>
                    <a:pt x="24929" y="1109"/>
                    <a:pt x="25106" y="1120"/>
                  </a:cubicBezTo>
                  <a:cubicBezTo>
                    <a:pt x="25109" y="1120"/>
                    <a:pt x="25112" y="1120"/>
                    <a:pt x="25115" y="1120"/>
                  </a:cubicBezTo>
                  <a:cubicBezTo>
                    <a:pt x="25319" y="1120"/>
                    <a:pt x="25273" y="857"/>
                    <a:pt x="25436" y="857"/>
                  </a:cubicBezTo>
                  <a:cubicBezTo>
                    <a:pt x="25471" y="857"/>
                    <a:pt x="25515" y="869"/>
                    <a:pt x="25572" y="897"/>
                  </a:cubicBezTo>
                  <a:lnTo>
                    <a:pt x="25483" y="1037"/>
                  </a:lnTo>
                  <a:cubicBezTo>
                    <a:pt x="25515" y="1025"/>
                    <a:pt x="25549" y="1014"/>
                    <a:pt x="25581" y="1007"/>
                  </a:cubicBezTo>
                  <a:cubicBezTo>
                    <a:pt x="25614" y="997"/>
                    <a:pt x="25646" y="991"/>
                    <a:pt x="25678" y="985"/>
                  </a:cubicBezTo>
                  <a:cubicBezTo>
                    <a:pt x="25745" y="971"/>
                    <a:pt x="25810" y="961"/>
                    <a:pt x="25877" y="955"/>
                  </a:cubicBezTo>
                  <a:cubicBezTo>
                    <a:pt x="25942" y="949"/>
                    <a:pt x="26009" y="944"/>
                    <a:pt x="26076" y="942"/>
                  </a:cubicBezTo>
                  <a:cubicBezTo>
                    <a:pt x="26125" y="940"/>
                    <a:pt x="26176" y="939"/>
                    <a:pt x="26225" y="939"/>
                  </a:cubicBezTo>
                  <a:cubicBezTo>
                    <a:pt x="26242" y="939"/>
                    <a:pt x="26258" y="939"/>
                    <a:pt x="26275" y="939"/>
                  </a:cubicBezTo>
                  <a:cubicBezTo>
                    <a:pt x="26311" y="939"/>
                    <a:pt x="26347" y="939"/>
                    <a:pt x="26384" y="939"/>
                  </a:cubicBezTo>
                  <a:cubicBezTo>
                    <a:pt x="26613" y="939"/>
                    <a:pt x="26839" y="933"/>
                    <a:pt x="27060" y="874"/>
                  </a:cubicBezTo>
                  <a:lnTo>
                    <a:pt x="27060" y="874"/>
                  </a:lnTo>
                  <a:cubicBezTo>
                    <a:pt x="27029" y="905"/>
                    <a:pt x="27028" y="946"/>
                    <a:pt x="26980" y="946"/>
                  </a:cubicBezTo>
                  <a:cubicBezTo>
                    <a:pt x="27012" y="976"/>
                    <a:pt x="27062" y="988"/>
                    <a:pt x="27116" y="988"/>
                  </a:cubicBezTo>
                  <a:cubicBezTo>
                    <a:pt x="27238" y="988"/>
                    <a:pt x="27378" y="925"/>
                    <a:pt x="27381" y="870"/>
                  </a:cubicBezTo>
                  <a:cubicBezTo>
                    <a:pt x="27460" y="879"/>
                    <a:pt x="27399" y="942"/>
                    <a:pt x="27448" y="985"/>
                  </a:cubicBezTo>
                  <a:cubicBezTo>
                    <a:pt x="27464" y="993"/>
                    <a:pt x="27480" y="997"/>
                    <a:pt x="27497" y="997"/>
                  </a:cubicBezTo>
                  <a:cubicBezTo>
                    <a:pt x="27573" y="997"/>
                    <a:pt x="27663" y="930"/>
                    <a:pt x="27724" y="930"/>
                  </a:cubicBezTo>
                  <a:cubicBezTo>
                    <a:pt x="27746" y="930"/>
                    <a:pt x="27764" y="938"/>
                    <a:pt x="27776" y="960"/>
                  </a:cubicBezTo>
                  <a:cubicBezTo>
                    <a:pt x="27783" y="971"/>
                    <a:pt x="27767" y="982"/>
                    <a:pt x="27749" y="990"/>
                  </a:cubicBezTo>
                  <a:lnTo>
                    <a:pt x="27749" y="990"/>
                  </a:lnTo>
                  <a:cubicBezTo>
                    <a:pt x="27841" y="963"/>
                    <a:pt x="28047" y="1006"/>
                    <a:pt x="27988" y="901"/>
                  </a:cubicBezTo>
                  <a:lnTo>
                    <a:pt x="27988" y="901"/>
                  </a:lnTo>
                  <a:cubicBezTo>
                    <a:pt x="28036" y="916"/>
                    <a:pt x="28083" y="921"/>
                    <a:pt x="28129" y="921"/>
                  </a:cubicBezTo>
                  <a:cubicBezTo>
                    <a:pt x="28213" y="921"/>
                    <a:pt x="28293" y="905"/>
                    <a:pt x="28369" y="905"/>
                  </a:cubicBezTo>
                  <a:cubicBezTo>
                    <a:pt x="28417" y="905"/>
                    <a:pt x="28462" y="911"/>
                    <a:pt x="28506" y="932"/>
                  </a:cubicBezTo>
                  <a:cubicBezTo>
                    <a:pt x="28532" y="900"/>
                    <a:pt x="28565" y="890"/>
                    <a:pt x="28601" y="886"/>
                  </a:cubicBezTo>
                  <a:cubicBezTo>
                    <a:pt x="28603" y="886"/>
                    <a:pt x="28605" y="886"/>
                    <a:pt x="28608" y="886"/>
                  </a:cubicBezTo>
                  <a:cubicBezTo>
                    <a:pt x="28641" y="886"/>
                    <a:pt x="28677" y="893"/>
                    <a:pt x="28711" y="898"/>
                  </a:cubicBezTo>
                  <a:cubicBezTo>
                    <a:pt x="28734" y="902"/>
                    <a:pt x="28755" y="905"/>
                    <a:pt x="28775" y="905"/>
                  </a:cubicBezTo>
                  <a:cubicBezTo>
                    <a:pt x="28819" y="905"/>
                    <a:pt x="28855" y="889"/>
                    <a:pt x="28869" y="826"/>
                  </a:cubicBezTo>
                  <a:lnTo>
                    <a:pt x="28869" y="826"/>
                  </a:lnTo>
                  <a:cubicBezTo>
                    <a:pt x="28858" y="919"/>
                    <a:pt x="28939" y="960"/>
                    <a:pt x="29040" y="969"/>
                  </a:cubicBezTo>
                  <a:cubicBezTo>
                    <a:pt x="29050" y="969"/>
                    <a:pt x="29060" y="970"/>
                    <a:pt x="29070" y="970"/>
                  </a:cubicBezTo>
                  <a:cubicBezTo>
                    <a:pt x="29112" y="970"/>
                    <a:pt x="29154" y="965"/>
                    <a:pt x="29195" y="958"/>
                  </a:cubicBezTo>
                  <a:cubicBezTo>
                    <a:pt x="29244" y="949"/>
                    <a:pt x="29290" y="933"/>
                    <a:pt x="29321" y="912"/>
                  </a:cubicBezTo>
                  <a:lnTo>
                    <a:pt x="29321" y="912"/>
                  </a:lnTo>
                  <a:cubicBezTo>
                    <a:pt x="29277" y="966"/>
                    <a:pt x="29423" y="976"/>
                    <a:pt x="29370" y="1051"/>
                  </a:cubicBezTo>
                  <a:cubicBezTo>
                    <a:pt x="29383" y="1052"/>
                    <a:pt x="29397" y="1052"/>
                    <a:pt x="29410" y="1052"/>
                  </a:cubicBezTo>
                  <a:cubicBezTo>
                    <a:pt x="29531" y="1052"/>
                    <a:pt x="29633" y="1020"/>
                    <a:pt x="29618" y="933"/>
                  </a:cubicBezTo>
                  <a:lnTo>
                    <a:pt x="29618" y="933"/>
                  </a:lnTo>
                  <a:cubicBezTo>
                    <a:pt x="29648" y="963"/>
                    <a:pt x="29678" y="982"/>
                    <a:pt x="29709" y="996"/>
                  </a:cubicBezTo>
                  <a:cubicBezTo>
                    <a:pt x="29739" y="1009"/>
                    <a:pt x="29771" y="1016"/>
                    <a:pt x="29802" y="1017"/>
                  </a:cubicBezTo>
                  <a:cubicBezTo>
                    <a:pt x="29806" y="1017"/>
                    <a:pt x="29810" y="1017"/>
                    <a:pt x="29814" y="1017"/>
                  </a:cubicBezTo>
                  <a:cubicBezTo>
                    <a:pt x="29871" y="1017"/>
                    <a:pt x="29928" y="1005"/>
                    <a:pt x="29982" y="991"/>
                  </a:cubicBezTo>
                  <a:cubicBezTo>
                    <a:pt x="30025" y="981"/>
                    <a:pt x="30067" y="971"/>
                    <a:pt x="30104" y="971"/>
                  </a:cubicBezTo>
                  <a:cubicBezTo>
                    <a:pt x="30168" y="971"/>
                    <a:pt x="30222" y="998"/>
                    <a:pt x="30257" y="1091"/>
                  </a:cubicBezTo>
                  <a:cubicBezTo>
                    <a:pt x="30361" y="1076"/>
                    <a:pt x="30462" y="1065"/>
                    <a:pt x="30562" y="1054"/>
                  </a:cubicBezTo>
                  <a:cubicBezTo>
                    <a:pt x="30663" y="1044"/>
                    <a:pt x="30762" y="1033"/>
                    <a:pt x="30858" y="1029"/>
                  </a:cubicBezTo>
                  <a:cubicBezTo>
                    <a:pt x="30954" y="1024"/>
                    <a:pt x="31050" y="1021"/>
                    <a:pt x="31144" y="1018"/>
                  </a:cubicBezTo>
                  <a:cubicBezTo>
                    <a:pt x="31191" y="1017"/>
                    <a:pt x="31238" y="1017"/>
                    <a:pt x="31285" y="1017"/>
                  </a:cubicBezTo>
                  <a:lnTo>
                    <a:pt x="31424" y="1021"/>
                  </a:lnTo>
                  <a:cubicBezTo>
                    <a:pt x="31413" y="1067"/>
                    <a:pt x="31382" y="1087"/>
                    <a:pt x="31343" y="1093"/>
                  </a:cubicBezTo>
                  <a:cubicBezTo>
                    <a:pt x="31328" y="1097"/>
                    <a:pt x="31311" y="1098"/>
                    <a:pt x="31293" y="1098"/>
                  </a:cubicBezTo>
                  <a:cubicBezTo>
                    <a:pt x="31265" y="1098"/>
                    <a:pt x="31236" y="1095"/>
                    <a:pt x="31206" y="1092"/>
                  </a:cubicBezTo>
                  <a:cubicBezTo>
                    <a:pt x="31183" y="1091"/>
                    <a:pt x="31159" y="1089"/>
                    <a:pt x="31138" y="1089"/>
                  </a:cubicBezTo>
                  <a:cubicBezTo>
                    <a:pt x="31069" y="1089"/>
                    <a:pt x="31014" y="1104"/>
                    <a:pt x="31010" y="1178"/>
                  </a:cubicBezTo>
                  <a:cubicBezTo>
                    <a:pt x="31097" y="1170"/>
                    <a:pt x="31177" y="1156"/>
                    <a:pt x="31254" y="1141"/>
                  </a:cubicBezTo>
                  <a:cubicBezTo>
                    <a:pt x="31329" y="1128"/>
                    <a:pt x="31400" y="1112"/>
                    <a:pt x="31470" y="1102"/>
                  </a:cubicBezTo>
                  <a:cubicBezTo>
                    <a:pt x="31533" y="1092"/>
                    <a:pt x="31596" y="1084"/>
                    <a:pt x="31661" y="1084"/>
                  </a:cubicBezTo>
                  <a:cubicBezTo>
                    <a:pt x="31741" y="1084"/>
                    <a:pt x="31824" y="1096"/>
                    <a:pt x="31915" y="1127"/>
                  </a:cubicBezTo>
                  <a:cubicBezTo>
                    <a:pt x="31999" y="1167"/>
                    <a:pt x="31851" y="1197"/>
                    <a:pt x="31817" y="1223"/>
                  </a:cubicBezTo>
                  <a:cubicBezTo>
                    <a:pt x="31831" y="1223"/>
                    <a:pt x="31844" y="1222"/>
                    <a:pt x="31858" y="1222"/>
                  </a:cubicBezTo>
                  <a:cubicBezTo>
                    <a:pt x="31931" y="1222"/>
                    <a:pt x="32002" y="1229"/>
                    <a:pt x="32072" y="1239"/>
                  </a:cubicBezTo>
                  <a:cubicBezTo>
                    <a:pt x="32113" y="1245"/>
                    <a:pt x="32153" y="1252"/>
                    <a:pt x="32194" y="1260"/>
                  </a:cubicBezTo>
                  <a:lnTo>
                    <a:pt x="32313" y="1287"/>
                  </a:lnTo>
                  <a:cubicBezTo>
                    <a:pt x="32453" y="1320"/>
                    <a:pt x="32590" y="1347"/>
                    <a:pt x="32730" y="1347"/>
                  </a:cubicBezTo>
                  <a:cubicBezTo>
                    <a:pt x="32747" y="1347"/>
                    <a:pt x="32763" y="1346"/>
                    <a:pt x="32780" y="1345"/>
                  </a:cubicBezTo>
                  <a:lnTo>
                    <a:pt x="32780" y="1345"/>
                  </a:lnTo>
                  <a:cubicBezTo>
                    <a:pt x="32780" y="1346"/>
                    <a:pt x="32780" y="1346"/>
                    <a:pt x="32780" y="1346"/>
                  </a:cubicBezTo>
                  <a:lnTo>
                    <a:pt x="32780" y="1346"/>
                  </a:lnTo>
                  <a:cubicBezTo>
                    <a:pt x="32781" y="1346"/>
                    <a:pt x="32781" y="1346"/>
                    <a:pt x="32781" y="1345"/>
                  </a:cubicBezTo>
                  <a:lnTo>
                    <a:pt x="32781" y="1345"/>
                  </a:lnTo>
                  <a:cubicBezTo>
                    <a:pt x="32781" y="1345"/>
                    <a:pt x="32780" y="1345"/>
                    <a:pt x="32780" y="1345"/>
                  </a:cubicBezTo>
                  <a:lnTo>
                    <a:pt x="32780" y="1345"/>
                  </a:lnTo>
                  <a:cubicBezTo>
                    <a:pt x="32770" y="1284"/>
                    <a:pt x="32836" y="1242"/>
                    <a:pt x="32916" y="1208"/>
                  </a:cubicBezTo>
                  <a:cubicBezTo>
                    <a:pt x="32992" y="1175"/>
                    <a:pt x="33079" y="1152"/>
                    <a:pt x="33108" y="1125"/>
                  </a:cubicBezTo>
                  <a:lnTo>
                    <a:pt x="33108" y="1125"/>
                  </a:lnTo>
                  <a:cubicBezTo>
                    <a:pt x="33073" y="1172"/>
                    <a:pt x="33071" y="1205"/>
                    <a:pt x="33085" y="1229"/>
                  </a:cubicBezTo>
                  <a:cubicBezTo>
                    <a:pt x="33099" y="1256"/>
                    <a:pt x="33131" y="1276"/>
                    <a:pt x="33161" y="1297"/>
                  </a:cubicBezTo>
                  <a:cubicBezTo>
                    <a:pt x="33221" y="1339"/>
                    <a:pt x="33269" y="1385"/>
                    <a:pt x="33148" y="1510"/>
                  </a:cubicBezTo>
                  <a:cubicBezTo>
                    <a:pt x="33190" y="1506"/>
                    <a:pt x="33249" y="1482"/>
                    <a:pt x="33258" y="1425"/>
                  </a:cubicBezTo>
                  <a:lnTo>
                    <a:pt x="33258" y="1425"/>
                  </a:lnTo>
                  <a:cubicBezTo>
                    <a:pt x="33308" y="1457"/>
                    <a:pt x="33317" y="1494"/>
                    <a:pt x="33242" y="1540"/>
                  </a:cubicBezTo>
                  <a:cubicBezTo>
                    <a:pt x="33258" y="1541"/>
                    <a:pt x="33273" y="1542"/>
                    <a:pt x="33287" y="1542"/>
                  </a:cubicBezTo>
                  <a:cubicBezTo>
                    <a:pt x="33364" y="1542"/>
                    <a:pt x="33401" y="1523"/>
                    <a:pt x="33433" y="1509"/>
                  </a:cubicBezTo>
                  <a:cubicBezTo>
                    <a:pt x="33454" y="1500"/>
                    <a:pt x="33475" y="1492"/>
                    <a:pt x="33504" y="1492"/>
                  </a:cubicBezTo>
                  <a:cubicBezTo>
                    <a:pt x="33528" y="1492"/>
                    <a:pt x="33559" y="1497"/>
                    <a:pt x="33601" y="1511"/>
                  </a:cubicBezTo>
                  <a:cubicBezTo>
                    <a:pt x="33587" y="1550"/>
                    <a:pt x="33544" y="1552"/>
                    <a:pt x="33511" y="1593"/>
                  </a:cubicBezTo>
                  <a:cubicBezTo>
                    <a:pt x="33570" y="1571"/>
                    <a:pt x="33629" y="1547"/>
                    <a:pt x="33693" y="1543"/>
                  </a:cubicBezTo>
                  <a:cubicBezTo>
                    <a:pt x="33702" y="1542"/>
                    <a:pt x="33712" y="1542"/>
                    <a:pt x="33722" y="1542"/>
                  </a:cubicBezTo>
                  <a:cubicBezTo>
                    <a:pt x="33776" y="1542"/>
                    <a:pt x="33834" y="1555"/>
                    <a:pt x="33893" y="1593"/>
                  </a:cubicBezTo>
                  <a:cubicBezTo>
                    <a:pt x="33878" y="1610"/>
                    <a:pt x="33881" y="1637"/>
                    <a:pt x="33857" y="1637"/>
                  </a:cubicBezTo>
                  <a:cubicBezTo>
                    <a:pt x="33855" y="1637"/>
                    <a:pt x="33852" y="1637"/>
                    <a:pt x="33849" y="1637"/>
                  </a:cubicBezTo>
                  <a:lnTo>
                    <a:pt x="33849" y="1637"/>
                  </a:lnTo>
                  <a:cubicBezTo>
                    <a:pt x="33912" y="1655"/>
                    <a:pt x="33974" y="1662"/>
                    <a:pt x="34035" y="1667"/>
                  </a:cubicBezTo>
                  <a:cubicBezTo>
                    <a:pt x="34068" y="1669"/>
                    <a:pt x="34102" y="1672"/>
                    <a:pt x="34135" y="1673"/>
                  </a:cubicBezTo>
                  <a:cubicBezTo>
                    <a:pt x="34167" y="1674"/>
                    <a:pt x="34199" y="1675"/>
                    <a:pt x="34232" y="1678"/>
                  </a:cubicBezTo>
                  <a:cubicBezTo>
                    <a:pt x="34266" y="1680"/>
                    <a:pt x="34298" y="1683"/>
                    <a:pt x="34330" y="1688"/>
                  </a:cubicBezTo>
                  <a:cubicBezTo>
                    <a:pt x="34363" y="1694"/>
                    <a:pt x="34394" y="1700"/>
                    <a:pt x="34427" y="1711"/>
                  </a:cubicBezTo>
                  <a:cubicBezTo>
                    <a:pt x="34443" y="1716"/>
                    <a:pt x="34459" y="1721"/>
                    <a:pt x="34477" y="1728"/>
                  </a:cubicBezTo>
                  <a:cubicBezTo>
                    <a:pt x="34492" y="1735"/>
                    <a:pt x="34508" y="1742"/>
                    <a:pt x="34524" y="1751"/>
                  </a:cubicBezTo>
                  <a:cubicBezTo>
                    <a:pt x="34556" y="1768"/>
                    <a:pt x="34587" y="1788"/>
                    <a:pt x="34617" y="1814"/>
                  </a:cubicBezTo>
                  <a:cubicBezTo>
                    <a:pt x="34537" y="1874"/>
                    <a:pt x="34556" y="1898"/>
                    <a:pt x="34584" y="1927"/>
                  </a:cubicBezTo>
                  <a:cubicBezTo>
                    <a:pt x="34614" y="1954"/>
                    <a:pt x="34657" y="1986"/>
                    <a:pt x="34628" y="2058"/>
                  </a:cubicBezTo>
                  <a:cubicBezTo>
                    <a:pt x="34682" y="2068"/>
                    <a:pt x="34736" y="2080"/>
                    <a:pt x="34790" y="2092"/>
                  </a:cubicBezTo>
                  <a:cubicBezTo>
                    <a:pt x="34784" y="2059"/>
                    <a:pt x="34777" y="2027"/>
                    <a:pt x="34769" y="1996"/>
                  </a:cubicBezTo>
                  <a:lnTo>
                    <a:pt x="34769" y="1996"/>
                  </a:lnTo>
                  <a:cubicBezTo>
                    <a:pt x="34785" y="2005"/>
                    <a:pt x="34801" y="2011"/>
                    <a:pt x="34817" y="2017"/>
                  </a:cubicBezTo>
                  <a:cubicBezTo>
                    <a:pt x="34833" y="2023"/>
                    <a:pt x="34851" y="2027"/>
                    <a:pt x="34868" y="2032"/>
                  </a:cubicBezTo>
                  <a:cubicBezTo>
                    <a:pt x="34901" y="2042"/>
                    <a:pt x="34937" y="2046"/>
                    <a:pt x="34969" y="2054"/>
                  </a:cubicBezTo>
                  <a:cubicBezTo>
                    <a:pt x="35002" y="2062"/>
                    <a:pt x="35034" y="2069"/>
                    <a:pt x="35063" y="2084"/>
                  </a:cubicBezTo>
                  <a:cubicBezTo>
                    <a:pt x="35091" y="2097"/>
                    <a:pt x="35116" y="2117"/>
                    <a:pt x="35134" y="2144"/>
                  </a:cubicBezTo>
                  <a:lnTo>
                    <a:pt x="35074" y="2142"/>
                  </a:lnTo>
                  <a:cubicBezTo>
                    <a:pt x="35054" y="2141"/>
                    <a:pt x="35033" y="2141"/>
                    <a:pt x="35013" y="2141"/>
                  </a:cubicBezTo>
                  <a:cubicBezTo>
                    <a:pt x="35033" y="2150"/>
                    <a:pt x="35053" y="2160"/>
                    <a:pt x="35073" y="2170"/>
                  </a:cubicBezTo>
                  <a:lnTo>
                    <a:pt x="35131" y="2200"/>
                  </a:lnTo>
                  <a:lnTo>
                    <a:pt x="35245" y="2264"/>
                  </a:lnTo>
                  <a:cubicBezTo>
                    <a:pt x="35232" y="2241"/>
                    <a:pt x="35216" y="2219"/>
                    <a:pt x="35203" y="2197"/>
                  </a:cubicBezTo>
                  <a:cubicBezTo>
                    <a:pt x="35189" y="2175"/>
                    <a:pt x="35174" y="2153"/>
                    <a:pt x="35158" y="2132"/>
                  </a:cubicBezTo>
                  <a:lnTo>
                    <a:pt x="35158" y="2132"/>
                  </a:lnTo>
                  <a:cubicBezTo>
                    <a:pt x="35163" y="2132"/>
                    <a:pt x="35168" y="2132"/>
                    <a:pt x="35172" y="2132"/>
                  </a:cubicBezTo>
                  <a:cubicBezTo>
                    <a:pt x="35205" y="2132"/>
                    <a:pt x="35228" y="2125"/>
                    <a:pt x="35245" y="2115"/>
                  </a:cubicBezTo>
                  <a:cubicBezTo>
                    <a:pt x="35264" y="2101"/>
                    <a:pt x="35275" y="2084"/>
                    <a:pt x="35286" y="2070"/>
                  </a:cubicBezTo>
                  <a:cubicBezTo>
                    <a:pt x="35295" y="2060"/>
                    <a:pt x="35303" y="2052"/>
                    <a:pt x="35315" y="2052"/>
                  </a:cubicBezTo>
                  <a:cubicBezTo>
                    <a:pt x="35317" y="2052"/>
                    <a:pt x="35319" y="2052"/>
                    <a:pt x="35322" y="2053"/>
                  </a:cubicBezTo>
                  <a:cubicBezTo>
                    <a:pt x="35329" y="2054"/>
                    <a:pt x="35339" y="2059"/>
                    <a:pt x="35349" y="2068"/>
                  </a:cubicBezTo>
                  <a:cubicBezTo>
                    <a:pt x="35361" y="2078"/>
                    <a:pt x="35375" y="2091"/>
                    <a:pt x="35391" y="2111"/>
                  </a:cubicBezTo>
                  <a:cubicBezTo>
                    <a:pt x="35388" y="2110"/>
                    <a:pt x="35387" y="2110"/>
                    <a:pt x="35386" y="2110"/>
                  </a:cubicBezTo>
                  <a:cubicBezTo>
                    <a:pt x="35375" y="2110"/>
                    <a:pt x="35401" y="2131"/>
                    <a:pt x="35434" y="2165"/>
                  </a:cubicBezTo>
                  <a:cubicBezTo>
                    <a:pt x="35451" y="2186"/>
                    <a:pt x="35469" y="2210"/>
                    <a:pt x="35481" y="2236"/>
                  </a:cubicBezTo>
                  <a:cubicBezTo>
                    <a:pt x="35488" y="2249"/>
                    <a:pt x="35493" y="2263"/>
                    <a:pt x="35497" y="2276"/>
                  </a:cubicBezTo>
                  <a:cubicBezTo>
                    <a:pt x="35501" y="2291"/>
                    <a:pt x="35502" y="2306"/>
                    <a:pt x="35501" y="2321"/>
                  </a:cubicBezTo>
                  <a:cubicBezTo>
                    <a:pt x="35544" y="2326"/>
                    <a:pt x="35588" y="2329"/>
                    <a:pt x="35627" y="2349"/>
                  </a:cubicBezTo>
                  <a:cubicBezTo>
                    <a:pt x="35646" y="2359"/>
                    <a:pt x="35665" y="2370"/>
                    <a:pt x="35681" y="2386"/>
                  </a:cubicBezTo>
                  <a:cubicBezTo>
                    <a:pt x="35697" y="2404"/>
                    <a:pt x="35709" y="2423"/>
                    <a:pt x="35722" y="2449"/>
                  </a:cubicBezTo>
                  <a:cubicBezTo>
                    <a:pt x="35712" y="2476"/>
                    <a:pt x="35677" y="2501"/>
                    <a:pt x="35643" y="2523"/>
                  </a:cubicBezTo>
                  <a:cubicBezTo>
                    <a:pt x="35608" y="2546"/>
                    <a:pt x="35575" y="2568"/>
                    <a:pt x="35567" y="2584"/>
                  </a:cubicBezTo>
                  <a:cubicBezTo>
                    <a:pt x="35578" y="2581"/>
                    <a:pt x="35588" y="2580"/>
                    <a:pt x="35599" y="2580"/>
                  </a:cubicBezTo>
                  <a:cubicBezTo>
                    <a:pt x="35605" y="2580"/>
                    <a:pt x="35611" y="2580"/>
                    <a:pt x="35617" y="2581"/>
                  </a:cubicBezTo>
                  <a:cubicBezTo>
                    <a:pt x="35633" y="2584"/>
                    <a:pt x="35649" y="2592"/>
                    <a:pt x="35664" y="2600"/>
                  </a:cubicBezTo>
                  <a:cubicBezTo>
                    <a:pt x="35696" y="2617"/>
                    <a:pt x="35720" y="2647"/>
                    <a:pt x="35749" y="2675"/>
                  </a:cubicBezTo>
                  <a:cubicBezTo>
                    <a:pt x="35762" y="2690"/>
                    <a:pt x="35776" y="2706"/>
                    <a:pt x="35788" y="2718"/>
                  </a:cubicBezTo>
                  <a:cubicBezTo>
                    <a:pt x="35796" y="2726"/>
                    <a:pt x="35803" y="2732"/>
                    <a:pt x="35809" y="2739"/>
                  </a:cubicBezTo>
                  <a:cubicBezTo>
                    <a:pt x="35817" y="2745"/>
                    <a:pt x="35823" y="2752"/>
                    <a:pt x="35831" y="2758"/>
                  </a:cubicBezTo>
                  <a:cubicBezTo>
                    <a:pt x="35845" y="2769"/>
                    <a:pt x="35861" y="2780"/>
                    <a:pt x="35877" y="2786"/>
                  </a:cubicBezTo>
                  <a:cubicBezTo>
                    <a:pt x="35888" y="2792"/>
                    <a:pt x="35902" y="2797"/>
                    <a:pt x="35915" y="2799"/>
                  </a:cubicBezTo>
                  <a:lnTo>
                    <a:pt x="35915" y="2799"/>
                  </a:lnTo>
                  <a:cubicBezTo>
                    <a:pt x="35915" y="2799"/>
                    <a:pt x="35915" y="2799"/>
                    <a:pt x="35915" y="2799"/>
                  </a:cubicBezTo>
                  <a:cubicBezTo>
                    <a:pt x="35873" y="2799"/>
                    <a:pt x="35817" y="2830"/>
                    <a:pt x="35807" y="2844"/>
                  </a:cubicBezTo>
                  <a:cubicBezTo>
                    <a:pt x="35826" y="2844"/>
                    <a:pt x="35846" y="2843"/>
                    <a:pt x="35866" y="2843"/>
                  </a:cubicBezTo>
                  <a:cubicBezTo>
                    <a:pt x="35885" y="2843"/>
                    <a:pt x="35905" y="2844"/>
                    <a:pt x="35925" y="2844"/>
                  </a:cubicBezTo>
                  <a:cubicBezTo>
                    <a:pt x="35919" y="2914"/>
                    <a:pt x="35907" y="2927"/>
                    <a:pt x="35844" y="2944"/>
                  </a:cubicBezTo>
                  <a:cubicBezTo>
                    <a:pt x="35845" y="2950"/>
                    <a:pt x="35846" y="2954"/>
                    <a:pt x="35850" y="2958"/>
                  </a:cubicBezTo>
                  <a:lnTo>
                    <a:pt x="35854" y="2970"/>
                  </a:lnTo>
                  <a:cubicBezTo>
                    <a:pt x="35856" y="2976"/>
                    <a:pt x="35860" y="2981"/>
                    <a:pt x="35864" y="2987"/>
                  </a:cubicBezTo>
                  <a:cubicBezTo>
                    <a:pt x="35871" y="2995"/>
                    <a:pt x="35880" y="2998"/>
                    <a:pt x="35888" y="2998"/>
                  </a:cubicBezTo>
                  <a:cubicBezTo>
                    <a:pt x="35904" y="2998"/>
                    <a:pt x="35925" y="2987"/>
                    <a:pt x="35941" y="2975"/>
                  </a:cubicBezTo>
                  <a:cubicBezTo>
                    <a:pt x="35955" y="2966"/>
                    <a:pt x="35968" y="2958"/>
                    <a:pt x="35978" y="2958"/>
                  </a:cubicBezTo>
                  <a:cubicBezTo>
                    <a:pt x="35981" y="2958"/>
                    <a:pt x="35984" y="2959"/>
                    <a:pt x="35987" y="2960"/>
                  </a:cubicBezTo>
                  <a:cubicBezTo>
                    <a:pt x="35992" y="2964"/>
                    <a:pt x="35997" y="2972"/>
                    <a:pt x="35999" y="2987"/>
                  </a:cubicBezTo>
                  <a:cubicBezTo>
                    <a:pt x="36003" y="3001"/>
                    <a:pt x="36003" y="3022"/>
                    <a:pt x="35999" y="3051"/>
                  </a:cubicBezTo>
                  <a:cubicBezTo>
                    <a:pt x="35987" y="3036"/>
                    <a:pt x="35973" y="3049"/>
                    <a:pt x="35949" y="3020"/>
                  </a:cubicBezTo>
                  <a:lnTo>
                    <a:pt x="35949" y="3020"/>
                  </a:lnTo>
                  <a:cubicBezTo>
                    <a:pt x="35950" y="3034"/>
                    <a:pt x="35951" y="3047"/>
                    <a:pt x="35954" y="3060"/>
                  </a:cubicBezTo>
                  <a:cubicBezTo>
                    <a:pt x="35955" y="3073"/>
                    <a:pt x="35956" y="3087"/>
                    <a:pt x="35959" y="3098"/>
                  </a:cubicBezTo>
                  <a:cubicBezTo>
                    <a:pt x="35961" y="3112"/>
                    <a:pt x="35964" y="3124"/>
                    <a:pt x="35967" y="3135"/>
                  </a:cubicBezTo>
                  <a:cubicBezTo>
                    <a:pt x="35970" y="3147"/>
                    <a:pt x="35972" y="3161"/>
                    <a:pt x="35975" y="3172"/>
                  </a:cubicBezTo>
                  <a:cubicBezTo>
                    <a:pt x="35987" y="3221"/>
                    <a:pt x="35997" y="3271"/>
                    <a:pt x="36007" y="3321"/>
                  </a:cubicBezTo>
                  <a:cubicBezTo>
                    <a:pt x="36024" y="3422"/>
                    <a:pt x="36025" y="3529"/>
                    <a:pt x="35977" y="3622"/>
                  </a:cubicBezTo>
                  <a:cubicBezTo>
                    <a:pt x="35969" y="3623"/>
                    <a:pt x="35961" y="3623"/>
                    <a:pt x="35955" y="3623"/>
                  </a:cubicBezTo>
                  <a:cubicBezTo>
                    <a:pt x="35928" y="3623"/>
                    <a:pt x="35913" y="3616"/>
                    <a:pt x="35907" y="3604"/>
                  </a:cubicBezTo>
                  <a:cubicBezTo>
                    <a:pt x="35897" y="3589"/>
                    <a:pt x="35897" y="3568"/>
                    <a:pt x="35897" y="3549"/>
                  </a:cubicBezTo>
                  <a:cubicBezTo>
                    <a:pt x="35897" y="3538"/>
                    <a:pt x="35898" y="3529"/>
                    <a:pt x="35897" y="3519"/>
                  </a:cubicBezTo>
                  <a:cubicBezTo>
                    <a:pt x="35895" y="3510"/>
                    <a:pt x="35894" y="3503"/>
                    <a:pt x="35889" y="3497"/>
                  </a:cubicBezTo>
                  <a:cubicBezTo>
                    <a:pt x="35884" y="3490"/>
                    <a:pt x="35876" y="3486"/>
                    <a:pt x="35863" y="3486"/>
                  </a:cubicBezTo>
                  <a:cubicBezTo>
                    <a:pt x="35854" y="3486"/>
                    <a:pt x="35843" y="3488"/>
                    <a:pt x="35830" y="3492"/>
                  </a:cubicBezTo>
                  <a:cubicBezTo>
                    <a:pt x="35826" y="3555"/>
                    <a:pt x="35828" y="3623"/>
                    <a:pt x="35823" y="3695"/>
                  </a:cubicBezTo>
                  <a:cubicBezTo>
                    <a:pt x="35819" y="3767"/>
                    <a:pt x="35814" y="3844"/>
                    <a:pt x="35798" y="3920"/>
                  </a:cubicBezTo>
                  <a:lnTo>
                    <a:pt x="35793" y="3950"/>
                  </a:lnTo>
                  <a:lnTo>
                    <a:pt x="35786" y="3979"/>
                  </a:lnTo>
                  <a:cubicBezTo>
                    <a:pt x="35781" y="3998"/>
                    <a:pt x="35777" y="4017"/>
                    <a:pt x="35771" y="4036"/>
                  </a:cubicBezTo>
                  <a:cubicBezTo>
                    <a:pt x="35760" y="4072"/>
                    <a:pt x="35748" y="4110"/>
                    <a:pt x="35731" y="4146"/>
                  </a:cubicBezTo>
                  <a:cubicBezTo>
                    <a:pt x="35702" y="4219"/>
                    <a:pt x="35661" y="4285"/>
                    <a:pt x="35610" y="4342"/>
                  </a:cubicBezTo>
                  <a:lnTo>
                    <a:pt x="35656" y="4305"/>
                  </a:lnTo>
                  <a:cubicBezTo>
                    <a:pt x="35697" y="4344"/>
                    <a:pt x="35702" y="4372"/>
                    <a:pt x="35688" y="4394"/>
                  </a:cubicBezTo>
                  <a:cubicBezTo>
                    <a:pt x="35675" y="4416"/>
                    <a:pt x="35641" y="4432"/>
                    <a:pt x="35604" y="4449"/>
                  </a:cubicBezTo>
                  <a:cubicBezTo>
                    <a:pt x="35566" y="4465"/>
                    <a:pt x="35522" y="4483"/>
                    <a:pt x="35488" y="4505"/>
                  </a:cubicBezTo>
                  <a:cubicBezTo>
                    <a:pt x="35454" y="4526"/>
                    <a:pt x="35431" y="4555"/>
                    <a:pt x="35423" y="4597"/>
                  </a:cubicBezTo>
                  <a:lnTo>
                    <a:pt x="35423" y="4597"/>
                  </a:lnTo>
                  <a:cubicBezTo>
                    <a:pt x="35424" y="4561"/>
                    <a:pt x="35376" y="4508"/>
                    <a:pt x="35371" y="4508"/>
                  </a:cubicBezTo>
                  <a:lnTo>
                    <a:pt x="35371" y="4508"/>
                  </a:lnTo>
                  <a:cubicBezTo>
                    <a:pt x="35370" y="4508"/>
                    <a:pt x="35370" y="4510"/>
                    <a:pt x="35372" y="4513"/>
                  </a:cubicBezTo>
                  <a:cubicBezTo>
                    <a:pt x="35292" y="4581"/>
                    <a:pt x="35233" y="4669"/>
                    <a:pt x="35170" y="4775"/>
                  </a:cubicBezTo>
                  <a:cubicBezTo>
                    <a:pt x="35107" y="4881"/>
                    <a:pt x="35038" y="5006"/>
                    <a:pt x="34943" y="5143"/>
                  </a:cubicBezTo>
                  <a:lnTo>
                    <a:pt x="34934" y="5074"/>
                  </a:lnTo>
                  <a:cubicBezTo>
                    <a:pt x="34902" y="5086"/>
                    <a:pt x="34870" y="5106"/>
                    <a:pt x="34838" y="5128"/>
                  </a:cubicBezTo>
                  <a:cubicBezTo>
                    <a:pt x="34822" y="5138"/>
                    <a:pt x="34805" y="5151"/>
                    <a:pt x="34789" y="5164"/>
                  </a:cubicBezTo>
                  <a:cubicBezTo>
                    <a:pt x="34773" y="5175"/>
                    <a:pt x="34755" y="5188"/>
                    <a:pt x="34739" y="5202"/>
                  </a:cubicBezTo>
                  <a:cubicBezTo>
                    <a:pt x="34707" y="5228"/>
                    <a:pt x="34674" y="5254"/>
                    <a:pt x="34642" y="5280"/>
                  </a:cubicBezTo>
                  <a:cubicBezTo>
                    <a:pt x="34611" y="5304"/>
                    <a:pt x="34579" y="5325"/>
                    <a:pt x="34548" y="5343"/>
                  </a:cubicBezTo>
                  <a:cubicBezTo>
                    <a:pt x="34554" y="5413"/>
                    <a:pt x="34486" y="5455"/>
                    <a:pt x="34576" y="5488"/>
                  </a:cubicBezTo>
                  <a:cubicBezTo>
                    <a:pt x="34443" y="5493"/>
                    <a:pt x="34346" y="5534"/>
                    <a:pt x="34262" y="5593"/>
                  </a:cubicBezTo>
                  <a:cubicBezTo>
                    <a:pt x="34180" y="5652"/>
                    <a:pt x="34115" y="5730"/>
                    <a:pt x="34051" y="5810"/>
                  </a:cubicBezTo>
                  <a:cubicBezTo>
                    <a:pt x="33924" y="5965"/>
                    <a:pt x="33799" y="6120"/>
                    <a:pt x="33572" y="6120"/>
                  </a:cubicBezTo>
                  <a:cubicBezTo>
                    <a:pt x="33569" y="6120"/>
                    <a:pt x="33566" y="6120"/>
                    <a:pt x="33563" y="6120"/>
                  </a:cubicBezTo>
                  <a:cubicBezTo>
                    <a:pt x="33596" y="6096"/>
                    <a:pt x="33618" y="6034"/>
                    <a:pt x="33602" y="6034"/>
                  </a:cubicBezTo>
                  <a:cubicBezTo>
                    <a:pt x="33600" y="6034"/>
                    <a:pt x="33598" y="6035"/>
                    <a:pt x="33594" y="6037"/>
                  </a:cubicBezTo>
                  <a:cubicBezTo>
                    <a:pt x="33515" y="6111"/>
                    <a:pt x="33436" y="6187"/>
                    <a:pt x="33356" y="6259"/>
                  </a:cubicBezTo>
                  <a:cubicBezTo>
                    <a:pt x="33400" y="6299"/>
                    <a:pt x="33416" y="6300"/>
                    <a:pt x="33442" y="6300"/>
                  </a:cubicBezTo>
                  <a:cubicBezTo>
                    <a:pt x="33443" y="6300"/>
                    <a:pt x="33445" y="6300"/>
                    <a:pt x="33447" y="6300"/>
                  </a:cubicBezTo>
                  <a:cubicBezTo>
                    <a:pt x="33464" y="6300"/>
                    <a:pt x="33485" y="6301"/>
                    <a:pt x="33520" y="6310"/>
                  </a:cubicBezTo>
                  <a:cubicBezTo>
                    <a:pt x="33518" y="6379"/>
                    <a:pt x="33466" y="6467"/>
                    <a:pt x="33397" y="6511"/>
                  </a:cubicBezTo>
                  <a:cubicBezTo>
                    <a:pt x="33486" y="6378"/>
                    <a:pt x="33313" y="6384"/>
                    <a:pt x="33230" y="6373"/>
                  </a:cubicBezTo>
                  <a:lnTo>
                    <a:pt x="33230" y="6373"/>
                  </a:lnTo>
                  <a:cubicBezTo>
                    <a:pt x="33256" y="6391"/>
                    <a:pt x="33255" y="6431"/>
                    <a:pt x="33276" y="6453"/>
                  </a:cubicBezTo>
                  <a:cubicBezTo>
                    <a:pt x="33252" y="6448"/>
                    <a:pt x="33234" y="6446"/>
                    <a:pt x="33220" y="6446"/>
                  </a:cubicBezTo>
                  <a:cubicBezTo>
                    <a:pt x="33166" y="6446"/>
                    <a:pt x="33181" y="6483"/>
                    <a:pt x="33195" y="6526"/>
                  </a:cubicBezTo>
                  <a:cubicBezTo>
                    <a:pt x="33212" y="6580"/>
                    <a:pt x="33225" y="6646"/>
                    <a:pt x="33096" y="6658"/>
                  </a:cubicBezTo>
                  <a:lnTo>
                    <a:pt x="33080" y="6609"/>
                  </a:lnTo>
                  <a:cubicBezTo>
                    <a:pt x="33050" y="6643"/>
                    <a:pt x="33027" y="6684"/>
                    <a:pt x="33000" y="6722"/>
                  </a:cubicBezTo>
                  <a:cubicBezTo>
                    <a:pt x="32974" y="6760"/>
                    <a:pt x="32943" y="6794"/>
                    <a:pt x="32898" y="6812"/>
                  </a:cubicBezTo>
                  <a:cubicBezTo>
                    <a:pt x="32807" y="6738"/>
                    <a:pt x="32951" y="6720"/>
                    <a:pt x="32908" y="6639"/>
                  </a:cubicBezTo>
                  <a:lnTo>
                    <a:pt x="32908" y="6639"/>
                  </a:lnTo>
                  <a:cubicBezTo>
                    <a:pt x="32808" y="6708"/>
                    <a:pt x="32797" y="6922"/>
                    <a:pt x="32666" y="6922"/>
                  </a:cubicBezTo>
                  <a:cubicBezTo>
                    <a:pt x="32657" y="6922"/>
                    <a:pt x="32647" y="6921"/>
                    <a:pt x="32636" y="6919"/>
                  </a:cubicBezTo>
                  <a:cubicBezTo>
                    <a:pt x="32669" y="6864"/>
                    <a:pt x="32737" y="6823"/>
                    <a:pt x="32769" y="6768"/>
                  </a:cubicBezTo>
                  <a:cubicBezTo>
                    <a:pt x="32708" y="6752"/>
                    <a:pt x="32669" y="6746"/>
                    <a:pt x="32639" y="6746"/>
                  </a:cubicBezTo>
                  <a:cubicBezTo>
                    <a:pt x="32586" y="6746"/>
                    <a:pt x="32566" y="6767"/>
                    <a:pt x="32511" y="6786"/>
                  </a:cubicBezTo>
                  <a:lnTo>
                    <a:pt x="32511" y="6786"/>
                  </a:lnTo>
                  <a:cubicBezTo>
                    <a:pt x="32437" y="6806"/>
                    <a:pt x="32364" y="6827"/>
                    <a:pt x="32290" y="6847"/>
                  </a:cubicBezTo>
                  <a:lnTo>
                    <a:pt x="32356" y="6849"/>
                  </a:lnTo>
                  <a:cubicBezTo>
                    <a:pt x="32358" y="7016"/>
                    <a:pt x="32290" y="7069"/>
                    <a:pt x="32212" y="7113"/>
                  </a:cubicBezTo>
                  <a:cubicBezTo>
                    <a:pt x="32134" y="7157"/>
                    <a:pt x="32046" y="7195"/>
                    <a:pt x="31994" y="7323"/>
                  </a:cubicBezTo>
                  <a:lnTo>
                    <a:pt x="31994" y="7323"/>
                  </a:lnTo>
                  <a:cubicBezTo>
                    <a:pt x="32091" y="7074"/>
                    <a:pt x="31972" y="7222"/>
                    <a:pt x="31926" y="7107"/>
                  </a:cubicBezTo>
                  <a:cubicBezTo>
                    <a:pt x="31860" y="7103"/>
                    <a:pt x="31767" y="7111"/>
                    <a:pt x="31771" y="7066"/>
                  </a:cubicBezTo>
                  <a:lnTo>
                    <a:pt x="31771" y="7066"/>
                  </a:lnTo>
                  <a:cubicBezTo>
                    <a:pt x="31726" y="7206"/>
                    <a:pt x="31581" y="7080"/>
                    <a:pt x="31520" y="7280"/>
                  </a:cubicBezTo>
                  <a:cubicBezTo>
                    <a:pt x="31515" y="7273"/>
                    <a:pt x="31508" y="7271"/>
                    <a:pt x="31500" y="7271"/>
                  </a:cubicBezTo>
                  <a:cubicBezTo>
                    <a:pt x="31484" y="7271"/>
                    <a:pt x="31463" y="7280"/>
                    <a:pt x="31444" y="7280"/>
                  </a:cubicBezTo>
                  <a:cubicBezTo>
                    <a:pt x="31423" y="7280"/>
                    <a:pt x="31404" y="7270"/>
                    <a:pt x="31393" y="7228"/>
                  </a:cubicBezTo>
                  <a:lnTo>
                    <a:pt x="31393" y="7228"/>
                  </a:lnTo>
                  <a:cubicBezTo>
                    <a:pt x="31287" y="7319"/>
                    <a:pt x="31454" y="7275"/>
                    <a:pt x="31468" y="7325"/>
                  </a:cubicBezTo>
                  <a:cubicBezTo>
                    <a:pt x="31408" y="7435"/>
                    <a:pt x="31280" y="7456"/>
                    <a:pt x="31144" y="7485"/>
                  </a:cubicBezTo>
                  <a:cubicBezTo>
                    <a:pt x="31008" y="7515"/>
                    <a:pt x="30865" y="7555"/>
                    <a:pt x="30773" y="7707"/>
                  </a:cubicBezTo>
                  <a:cubicBezTo>
                    <a:pt x="30575" y="7892"/>
                    <a:pt x="30591" y="8035"/>
                    <a:pt x="30401" y="8201"/>
                  </a:cubicBezTo>
                  <a:cubicBezTo>
                    <a:pt x="30349" y="8189"/>
                    <a:pt x="30349" y="8150"/>
                    <a:pt x="30362" y="8111"/>
                  </a:cubicBezTo>
                  <a:cubicBezTo>
                    <a:pt x="30374" y="8074"/>
                    <a:pt x="30399" y="8039"/>
                    <a:pt x="30399" y="8039"/>
                  </a:cubicBezTo>
                  <a:lnTo>
                    <a:pt x="30399" y="8039"/>
                  </a:lnTo>
                  <a:cubicBezTo>
                    <a:pt x="30253" y="8043"/>
                    <a:pt x="30169" y="8094"/>
                    <a:pt x="30077" y="8189"/>
                  </a:cubicBezTo>
                  <a:cubicBezTo>
                    <a:pt x="30084" y="8147"/>
                    <a:pt x="30048" y="8131"/>
                    <a:pt x="29995" y="8106"/>
                  </a:cubicBezTo>
                  <a:lnTo>
                    <a:pt x="29995" y="8106"/>
                  </a:lnTo>
                  <a:cubicBezTo>
                    <a:pt x="29909" y="8158"/>
                    <a:pt x="29996" y="8267"/>
                    <a:pt x="29852" y="8268"/>
                  </a:cubicBezTo>
                  <a:cubicBezTo>
                    <a:pt x="29853" y="8219"/>
                    <a:pt x="29850" y="8141"/>
                    <a:pt x="29874" y="8080"/>
                  </a:cubicBezTo>
                  <a:lnTo>
                    <a:pt x="29874" y="8080"/>
                  </a:lnTo>
                  <a:cubicBezTo>
                    <a:pt x="29785" y="8163"/>
                    <a:pt x="29711" y="8279"/>
                    <a:pt x="29615" y="8362"/>
                  </a:cubicBezTo>
                  <a:cubicBezTo>
                    <a:pt x="29557" y="8312"/>
                    <a:pt x="29637" y="8235"/>
                    <a:pt x="29657" y="8175"/>
                  </a:cubicBezTo>
                  <a:lnTo>
                    <a:pt x="29657" y="8175"/>
                  </a:lnTo>
                  <a:cubicBezTo>
                    <a:pt x="29546" y="8261"/>
                    <a:pt x="29361" y="8378"/>
                    <a:pt x="29368" y="8496"/>
                  </a:cubicBezTo>
                  <a:lnTo>
                    <a:pt x="29439" y="8498"/>
                  </a:lnTo>
                  <a:lnTo>
                    <a:pt x="29439" y="8498"/>
                  </a:lnTo>
                  <a:cubicBezTo>
                    <a:pt x="29415" y="8480"/>
                    <a:pt x="29408" y="8414"/>
                    <a:pt x="29428" y="8388"/>
                  </a:cubicBezTo>
                  <a:cubicBezTo>
                    <a:pt x="29455" y="8339"/>
                    <a:pt x="29486" y="8323"/>
                    <a:pt x="29515" y="8323"/>
                  </a:cubicBezTo>
                  <a:cubicBezTo>
                    <a:pt x="29563" y="8323"/>
                    <a:pt x="29606" y="8366"/>
                    <a:pt x="29620" y="8388"/>
                  </a:cubicBezTo>
                  <a:lnTo>
                    <a:pt x="29551" y="8447"/>
                  </a:lnTo>
                  <a:cubicBezTo>
                    <a:pt x="29587" y="8482"/>
                    <a:pt x="29619" y="8496"/>
                    <a:pt x="29651" y="8496"/>
                  </a:cubicBezTo>
                  <a:cubicBezTo>
                    <a:pt x="29700" y="8496"/>
                    <a:pt x="29745" y="8462"/>
                    <a:pt x="29790" y="8416"/>
                  </a:cubicBezTo>
                  <a:cubicBezTo>
                    <a:pt x="29864" y="8341"/>
                    <a:pt x="29936" y="8237"/>
                    <a:pt x="30017" y="8206"/>
                  </a:cubicBezTo>
                  <a:lnTo>
                    <a:pt x="30024" y="8394"/>
                  </a:lnTo>
                  <a:lnTo>
                    <a:pt x="30126" y="8188"/>
                  </a:lnTo>
                  <a:cubicBezTo>
                    <a:pt x="30179" y="8211"/>
                    <a:pt x="30244" y="8288"/>
                    <a:pt x="30177" y="8348"/>
                  </a:cubicBezTo>
                  <a:cubicBezTo>
                    <a:pt x="30191" y="8350"/>
                    <a:pt x="30202" y="8351"/>
                    <a:pt x="30212" y="8351"/>
                  </a:cubicBezTo>
                  <a:cubicBezTo>
                    <a:pt x="30300" y="8351"/>
                    <a:pt x="30275" y="8277"/>
                    <a:pt x="30344" y="8277"/>
                  </a:cubicBezTo>
                  <a:cubicBezTo>
                    <a:pt x="30356" y="8277"/>
                    <a:pt x="30371" y="8279"/>
                    <a:pt x="30389" y="8284"/>
                  </a:cubicBezTo>
                  <a:cubicBezTo>
                    <a:pt x="30406" y="8293"/>
                    <a:pt x="30405" y="8303"/>
                    <a:pt x="30399" y="8314"/>
                  </a:cubicBezTo>
                  <a:lnTo>
                    <a:pt x="30487" y="8215"/>
                  </a:lnTo>
                  <a:lnTo>
                    <a:pt x="30487" y="8215"/>
                  </a:lnTo>
                  <a:cubicBezTo>
                    <a:pt x="30480" y="8258"/>
                    <a:pt x="30558" y="8315"/>
                    <a:pt x="30479" y="8325"/>
                  </a:cubicBezTo>
                  <a:cubicBezTo>
                    <a:pt x="30690" y="8320"/>
                    <a:pt x="30733" y="8119"/>
                    <a:pt x="30827" y="8119"/>
                  </a:cubicBezTo>
                  <a:cubicBezTo>
                    <a:pt x="30842" y="8119"/>
                    <a:pt x="30857" y="8124"/>
                    <a:pt x="30875" y="8134"/>
                  </a:cubicBezTo>
                  <a:lnTo>
                    <a:pt x="30863" y="8151"/>
                  </a:lnTo>
                  <a:cubicBezTo>
                    <a:pt x="30987" y="8057"/>
                    <a:pt x="30980" y="8026"/>
                    <a:pt x="30959" y="7988"/>
                  </a:cubicBezTo>
                  <a:cubicBezTo>
                    <a:pt x="30938" y="7951"/>
                    <a:pt x="30903" y="7908"/>
                    <a:pt x="30973" y="7789"/>
                  </a:cubicBezTo>
                  <a:cubicBezTo>
                    <a:pt x="31065" y="7860"/>
                    <a:pt x="31158" y="7929"/>
                    <a:pt x="31250" y="7998"/>
                  </a:cubicBezTo>
                  <a:lnTo>
                    <a:pt x="31221" y="7872"/>
                  </a:lnTo>
                  <a:cubicBezTo>
                    <a:pt x="31236" y="7866"/>
                    <a:pt x="31258" y="7859"/>
                    <a:pt x="31278" y="7859"/>
                  </a:cubicBezTo>
                  <a:cubicBezTo>
                    <a:pt x="31299" y="7859"/>
                    <a:pt x="31317" y="7866"/>
                    <a:pt x="31323" y="7892"/>
                  </a:cubicBezTo>
                  <a:cubicBezTo>
                    <a:pt x="31388" y="7761"/>
                    <a:pt x="31280" y="7852"/>
                    <a:pt x="31303" y="7747"/>
                  </a:cubicBezTo>
                  <a:lnTo>
                    <a:pt x="31303" y="7747"/>
                  </a:lnTo>
                  <a:cubicBezTo>
                    <a:pt x="31314" y="7749"/>
                    <a:pt x="31324" y="7750"/>
                    <a:pt x="31335" y="7750"/>
                  </a:cubicBezTo>
                  <a:cubicBezTo>
                    <a:pt x="31417" y="7750"/>
                    <a:pt x="31493" y="7699"/>
                    <a:pt x="31562" y="7660"/>
                  </a:cubicBezTo>
                  <a:cubicBezTo>
                    <a:pt x="31604" y="7636"/>
                    <a:pt x="31644" y="7616"/>
                    <a:pt x="31682" y="7616"/>
                  </a:cubicBezTo>
                  <a:cubicBezTo>
                    <a:pt x="31714" y="7616"/>
                    <a:pt x="31745" y="7630"/>
                    <a:pt x="31773" y="7667"/>
                  </a:cubicBezTo>
                  <a:cubicBezTo>
                    <a:pt x="31776" y="7556"/>
                    <a:pt x="31609" y="7670"/>
                    <a:pt x="31722" y="7535"/>
                  </a:cubicBezTo>
                  <a:lnTo>
                    <a:pt x="31722" y="7535"/>
                  </a:lnTo>
                  <a:cubicBezTo>
                    <a:pt x="31754" y="7573"/>
                    <a:pt x="31779" y="7588"/>
                    <a:pt x="31801" y="7588"/>
                  </a:cubicBezTo>
                  <a:cubicBezTo>
                    <a:pt x="31827" y="7588"/>
                    <a:pt x="31849" y="7567"/>
                    <a:pt x="31871" y="7540"/>
                  </a:cubicBezTo>
                  <a:cubicBezTo>
                    <a:pt x="31907" y="7495"/>
                    <a:pt x="31947" y="7434"/>
                    <a:pt x="32021" y="7434"/>
                  </a:cubicBezTo>
                  <a:cubicBezTo>
                    <a:pt x="32027" y="7434"/>
                    <a:pt x="32033" y="7434"/>
                    <a:pt x="32039" y="7435"/>
                  </a:cubicBezTo>
                  <a:cubicBezTo>
                    <a:pt x="32055" y="7554"/>
                    <a:pt x="31910" y="7566"/>
                    <a:pt x="32081" y="7586"/>
                  </a:cubicBezTo>
                  <a:cubicBezTo>
                    <a:pt x="32073" y="7482"/>
                    <a:pt x="32136" y="7459"/>
                    <a:pt x="32214" y="7449"/>
                  </a:cubicBezTo>
                  <a:cubicBezTo>
                    <a:pt x="32292" y="7440"/>
                    <a:pt x="32382" y="7445"/>
                    <a:pt x="32424" y="7401"/>
                  </a:cubicBezTo>
                  <a:cubicBezTo>
                    <a:pt x="32353" y="7267"/>
                    <a:pt x="32615" y="7219"/>
                    <a:pt x="32760" y="7076"/>
                  </a:cubicBezTo>
                  <a:cubicBezTo>
                    <a:pt x="32762" y="7082"/>
                    <a:pt x="32769" y="7085"/>
                    <a:pt x="32781" y="7085"/>
                  </a:cubicBezTo>
                  <a:cubicBezTo>
                    <a:pt x="32815" y="7085"/>
                    <a:pt x="32886" y="7061"/>
                    <a:pt x="32970" y="7028"/>
                  </a:cubicBezTo>
                  <a:cubicBezTo>
                    <a:pt x="33081" y="6986"/>
                    <a:pt x="33213" y="6929"/>
                    <a:pt x="33306" y="6903"/>
                  </a:cubicBezTo>
                  <a:lnTo>
                    <a:pt x="33316" y="6927"/>
                  </a:lnTo>
                  <a:cubicBezTo>
                    <a:pt x="33265" y="6779"/>
                    <a:pt x="33440" y="6702"/>
                    <a:pt x="33539" y="6601"/>
                  </a:cubicBezTo>
                  <a:cubicBezTo>
                    <a:pt x="33585" y="6680"/>
                    <a:pt x="33583" y="6723"/>
                    <a:pt x="33543" y="6799"/>
                  </a:cubicBezTo>
                  <a:cubicBezTo>
                    <a:pt x="33580" y="6775"/>
                    <a:pt x="33614" y="6752"/>
                    <a:pt x="33651" y="6728"/>
                  </a:cubicBezTo>
                  <a:cubicBezTo>
                    <a:pt x="33650" y="6670"/>
                    <a:pt x="33671" y="6626"/>
                    <a:pt x="33733" y="6565"/>
                  </a:cubicBezTo>
                  <a:lnTo>
                    <a:pt x="33767" y="6678"/>
                  </a:lnTo>
                  <a:cubicBezTo>
                    <a:pt x="33839" y="6626"/>
                    <a:pt x="33893" y="6549"/>
                    <a:pt x="33957" y="6478"/>
                  </a:cubicBezTo>
                  <a:cubicBezTo>
                    <a:pt x="33989" y="6442"/>
                    <a:pt x="34025" y="6406"/>
                    <a:pt x="34066" y="6375"/>
                  </a:cubicBezTo>
                  <a:cubicBezTo>
                    <a:pt x="34107" y="6346"/>
                    <a:pt x="34153" y="6320"/>
                    <a:pt x="34210" y="6303"/>
                  </a:cubicBezTo>
                  <a:cubicBezTo>
                    <a:pt x="34183" y="6257"/>
                    <a:pt x="34104" y="6222"/>
                    <a:pt x="34051" y="6175"/>
                  </a:cubicBezTo>
                  <a:cubicBezTo>
                    <a:pt x="33997" y="6127"/>
                    <a:pt x="33970" y="6068"/>
                    <a:pt x="34044" y="5972"/>
                  </a:cubicBezTo>
                  <a:lnTo>
                    <a:pt x="34044" y="5972"/>
                  </a:lnTo>
                  <a:cubicBezTo>
                    <a:pt x="34081" y="6010"/>
                    <a:pt x="34141" y="6078"/>
                    <a:pt x="34119" y="6131"/>
                  </a:cubicBezTo>
                  <a:lnTo>
                    <a:pt x="34119" y="6131"/>
                  </a:lnTo>
                  <a:cubicBezTo>
                    <a:pt x="34131" y="6106"/>
                    <a:pt x="34149" y="6061"/>
                    <a:pt x="34189" y="6058"/>
                  </a:cubicBezTo>
                  <a:lnTo>
                    <a:pt x="34189" y="6058"/>
                  </a:lnTo>
                  <a:lnTo>
                    <a:pt x="34168" y="6190"/>
                  </a:lnTo>
                  <a:cubicBezTo>
                    <a:pt x="34276" y="6166"/>
                    <a:pt x="34165" y="6094"/>
                    <a:pt x="34235" y="6053"/>
                  </a:cubicBezTo>
                  <a:lnTo>
                    <a:pt x="34235" y="6053"/>
                  </a:lnTo>
                  <a:cubicBezTo>
                    <a:pt x="34282" y="6121"/>
                    <a:pt x="34318" y="6064"/>
                    <a:pt x="34347" y="6124"/>
                  </a:cubicBezTo>
                  <a:cubicBezTo>
                    <a:pt x="34335" y="6142"/>
                    <a:pt x="34271" y="6138"/>
                    <a:pt x="34263" y="6183"/>
                  </a:cubicBezTo>
                  <a:cubicBezTo>
                    <a:pt x="34324" y="6152"/>
                    <a:pt x="34403" y="6129"/>
                    <a:pt x="34467" y="6129"/>
                  </a:cubicBezTo>
                  <a:cubicBezTo>
                    <a:pt x="34491" y="6129"/>
                    <a:pt x="34513" y="6133"/>
                    <a:pt x="34531" y="6140"/>
                  </a:cubicBezTo>
                  <a:cubicBezTo>
                    <a:pt x="34498" y="6108"/>
                    <a:pt x="34466" y="6052"/>
                    <a:pt x="34511" y="6003"/>
                  </a:cubicBezTo>
                  <a:cubicBezTo>
                    <a:pt x="34549" y="5971"/>
                    <a:pt x="34574" y="5960"/>
                    <a:pt x="34593" y="5960"/>
                  </a:cubicBezTo>
                  <a:cubicBezTo>
                    <a:pt x="34635" y="5960"/>
                    <a:pt x="34646" y="6017"/>
                    <a:pt x="34700" y="6017"/>
                  </a:cubicBezTo>
                  <a:cubicBezTo>
                    <a:pt x="34707" y="6017"/>
                    <a:pt x="34716" y="6016"/>
                    <a:pt x="34726" y="6013"/>
                  </a:cubicBezTo>
                  <a:cubicBezTo>
                    <a:pt x="34725" y="5977"/>
                    <a:pt x="34756" y="5953"/>
                    <a:pt x="34777" y="5927"/>
                  </a:cubicBezTo>
                  <a:cubicBezTo>
                    <a:pt x="34798" y="5899"/>
                    <a:pt x="34811" y="5869"/>
                    <a:pt x="34773" y="5821"/>
                  </a:cubicBezTo>
                  <a:cubicBezTo>
                    <a:pt x="34784" y="5812"/>
                    <a:pt x="34795" y="5809"/>
                    <a:pt x="34807" y="5809"/>
                  </a:cubicBezTo>
                  <a:cubicBezTo>
                    <a:pt x="34836" y="5809"/>
                    <a:pt x="34867" y="5832"/>
                    <a:pt x="34893" y="5840"/>
                  </a:cubicBezTo>
                  <a:cubicBezTo>
                    <a:pt x="34902" y="5815"/>
                    <a:pt x="34926" y="5784"/>
                    <a:pt x="34955" y="5753"/>
                  </a:cubicBezTo>
                  <a:cubicBezTo>
                    <a:pt x="34984" y="5721"/>
                    <a:pt x="35017" y="5687"/>
                    <a:pt x="35043" y="5654"/>
                  </a:cubicBezTo>
                  <a:cubicBezTo>
                    <a:pt x="35097" y="5589"/>
                    <a:pt x="35126" y="5534"/>
                    <a:pt x="35043" y="5519"/>
                  </a:cubicBezTo>
                  <a:lnTo>
                    <a:pt x="35021" y="5529"/>
                  </a:lnTo>
                  <a:cubicBezTo>
                    <a:pt x="35022" y="5524"/>
                    <a:pt x="35026" y="5520"/>
                    <a:pt x="35029" y="5515"/>
                  </a:cubicBezTo>
                  <a:cubicBezTo>
                    <a:pt x="35099" y="5372"/>
                    <a:pt x="35222" y="5281"/>
                    <a:pt x="35349" y="5191"/>
                  </a:cubicBezTo>
                  <a:cubicBezTo>
                    <a:pt x="35476" y="5101"/>
                    <a:pt x="35608" y="5009"/>
                    <a:pt x="35686" y="4879"/>
                  </a:cubicBezTo>
                  <a:lnTo>
                    <a:pt x="35717" y="4905"/>
                  </a:lnTo>
                  <a:cubicBezTo>
                    <a:pt x="35727" y="4884"/>
                    <a:pt x="35738" y="4863"/>
                    <a:pt x="35749" y="4843"/>
                  </a:cubicBezTo>
                  <a:cubicBezTo>
                    <a:pt x="35761" y="4822"/>
                    <a:pt x="35773" y="4801"/>
                    <a:pt x="35786" y="4781"/>
                  </a:cubicBezTo>
                  <a:cubicBezTo>
                    <a:pt x="35812" y="4739"/>
                    <a:pt x="35836" y="4697"/>
                    <a:pt x="35860" y="4657"/>
                  </a:cubicBezTo>
                  <a:cubicBezTo>
                    <a:pt x="35907" y="4574"/>
                    <a:pt x="35941" y="4491"/>
                    <a:pt x="35939" y="4415"/>
                  </a:cubicBezTo>
                  <a:cubicBezTo>
                    <a:pt x="35954" y="4393"/>
                    <a:pt x="35986" y="4377"/>
                    <a:pt x="36018" y="4372"/>
                  </a:cubicBezTo>
                  <a:cubicBezTo>
                    <a:pt x="36027" y="4370"/>
                    <a:pt x="36036" y="4369"/>
                    <a:pt x="36045" y="4369"/>
                  </a:cubicBezTo>
                  <a:cubicBezTo>
                    <a:pt x="36067" y="4369"/>
                    <a:pt x="36088" y="4376"/>
                    <a:pt x="36099" y="4393"/>
                  </a:cubicBezTo>
                  <a:cubicBezTo>
                    <a:pt x="36123" y="4325"/>
                    <a:pt x="36124" y="4280"/>
                    <a:pt x="36141" y="4236"/>
                  </a:cubicBezTo>
                  <a:cubicBezTo>
                    <a:pt x="36157" y="4191"/>
                    <a:pt x="36187" y="4146"/>
                    <a:pt x="36260" y="4064"/>
                  </a:cubicBezTo>
                  <a:cubicBezTo>
                    <a:pt x="36262" y="4127"/>
                    <a:pt x="36274" y="4139"/>
                    <a:pt x="36283" y="4139"/>
                  </a:cubicBezTo>
                  <a:cubicBezTo>
                    <a:pt x="36285" y="4139"/>
                    <a:pt x="36287" y="4138"/>
                    <a:pt x="36289" y="4137"/>
                  </a:cubicBezTo>
                  <a:cubicBezTo>
                    <a:pt x="36290" y="4137"/>
                    <a:pt x="36291" y="4136"/>
                    <a:pt x="36291" y="4136"/>
                  </a:cubicBezTo>
                  <a:lnTo>
                    <a:pt x="36291" y="4136"/>
                  </a:lnTo>
                  <a:cubicBezTo>
                    <a:pt x="36292" y="4136"/>
                    <a:pt x="36291" y="4138"/>
                    <a:pt x="36288" y="4145"/>
                  </a:cubicBezTo>
                  <a:cubicBezTo>
                    <a:pt x="36284" y="4151"/>
                    <a:pt x="36279" y="4158"/>
                    <a:pt x="36273" y="4172"/>
                  </a:cubicBezTo>
                  <a:cubicBezTo>
                    <a:pt x="36266" y="4183"/>
                    <a:pt x="36256" y="4200"/>
                    <a:pt x="36244" y="4221"/>
                  </a:cubicBezTo>
                  <a:cubicBezTo>
                    <a:pt x="36258" y="4201"/>
                    <a:pt x="36273" y="4185"/>
                    <a:pt x="36286" y="4168"/>
                  </a:cubicBezTo>
                  <a:cubicBezTo>
                    <a:pt x="36299" y="4153"/>
                    <a:pt x="36311" y="4138"/>
                    <a:pt x="36323" y="4124"/>
                  </a:cubicBezTo>
                  <a:cubicBezTo>
                    <a:pt x="36347" y="4096"/>
                    <a:pt x="36366" y="4071"/>
                    <a:pt x="36379" y="4043"/>
                  </a:cubicBezTo>
                  <a:cubicBezTo>
                    <a:pt x="36388" y="4029"/>
                    <a:pt x="36394" y="4015"/>
                    <a:pt x="36398" y="4000"/>
                  </a:cubicBezTo>
                  <a:cubicBezTo>
                    <a:pt x="36404" y="3984"/>
                    <a:pt x="36406" y="3967"/>
                    <a:pt x="36409" y="3947"/>
                  </a:cubicBezTo>
                  <a:cubicBezTo>
                    <a:pt x="36413" y="3909"/>
                    <a:pt x="36410" y="3862"/>
                    <a:pt x="36398" y="3804"/>
                  </a:cubicBezTo>
                  <a:lnTo>
                    <a:pt x="36398" y="3804"/>
                  </a:lnTo>
                  <a:cubicBezTo>
                    <a:pt x="36413" y="3822"/>
                    <a:pt x="36428" y="3830"/>
                    <a:pt x="36443" y="3830"/>
                  </a:cubicBezTo>
                  <a:cubicBezTo>
                    <a:pt x="36468" y="3830"/>
                    <a:pt x="36493" y="3808"/>
                    <a:pt x="36511" y="3772"/>
                  </a:cubicBezTo>
                  <a:cubicBezTo>
                    <a:pt x="36520" y="3758"/>
                    <a:pt x="36526" y="3742"/>
                    <a:pt x="36531" y="3725"/>
                  </a:cubicBezTo>
                  <a:cubicBezTo>
                    <a:pt x="36537" y="3708"/>
                    <a:pt x="36541" y="3691"/>
                    <a:pt x="36545" y="3674"/>
                  </a:cubicBezTo>
                  <a:cubicBezTo>
                    <a:pt x="36547" y="3657"/>
                    <a:pt x="36550" y="3640"/>
                    <a:pt x="36551" y="3624"/>
                  </a:cubicBezTo>
                  <a:cubicBezTo>
                    <a:pt x="36551" y="3608"/>
                    <a:pt x="36551" y="3592"/>
                    <a:pt x="36548" y="3579"/>
                  </a:cubicBezTo>
                  <a:cubicBezTo>
                    <a:pt x="36519" y="3625"/>
                    <a:pt x="36483" y="3667"/>
                    <a:pt x="36450" y="3708"/>
                  </a:cubicBezTo>
                  <a:cubicBezTo>
                    <a:pt x="36457" y="3600"/>
                    <a:pt x="36479" y="3508"/>
                    <a:pt x="36493" y="3410"/>
                  </a:cubicBezTo>
                  <a:cubicBezTo>
                    <a:pt x="36538" y="3430"/>
                    <a:pt x="36583" y="3451"/>
                    <a:pt x="36626" y="3473"/>
                  </a:cubicBezTo>
                  <a:cubicBezTo>
                    <a:pt x="36677" y="3362"/>
                    <a:pt x="36679" y="3246"/>
                    <a:pt x="36653" y="3141"/>
                  </a:cubicBezTo>
                  <a:cubicBezTo>
                    <a:pt x="36651" y="3128"/>
                    <a:pt x="36646" y="3114"/>
                    <a:pt x="36642" y="3102"/>
                  </a:cubicBezTo>
                  <a:cubicBezTo>
                    <a:pt x="36638" y="3088"/>
                    <a:pt x="36633" y="3076"/>
                    <a:pt x="36629" y="3064"/>
                  </a:cubicBezTo>
                  <a:cubicBezTo>
                    <a:pt x="36619" y="3038"/>
                    <a:pt x="36609" y="3013"/>
                    <a:pt x="36598" y="2991"/>
                  </a:cubicBezTo>
                  <a:cubicBezTo>
                    <a:pt x="36585" y="2966"/>
                    <a:pt x="36572" y="2944"/>
                    <a:pt x="36561" y="2922"/>
                  </a:cubicBezTo>
                  <a:cubicBezTo>
                    <a:pt x="36553" y="2912"/>
                    <a:pt x="36547" y="2900"/>
                    <a:pt x="36541" y="2889"/>
                  </a:cubicBezTo>
                  <a:cubicBezTo>
                    <a:pt x="36534" y="2879"/>
                    <a:pt x="36527" y="2868"/>
                    <a:pt x="36520" y="2858"/>
                  </a:cubicBezTo>
                  <a:cubicBezTo>
                    <a:pt x="36493" y="2816"/>
                    <a:pt x="36464" y="2777"/>
                    <a:pt x="36440" y="2739"/>
                  </a:cubicBezTo>
                  <a:cubicBezTo>
                    <a:pt x="36427" y="2718"/>
                    <a:pt x="36414" y="2702"/>
                    <a:pt x="36403" y="2682"/>
                  </a:cubicBezTo>
                  <a:cubicBezTo>
                    <a:pt x="36390" y="2664"/>
                    <a:pt x="36381" y="2644"/>
                    <a:pt x="36372" y="2626"/>
                  </a:cubicBezTo>
                  <a:cubicBezTo>
                    <a:pt x="36334" y="2549"/>
                    <a:pt x="36316" y="2467"/>
                    <a:pt x="36329" y="2359"/>
                  </a:cubicBezTo>
                  <a:cubicBezTo>
                    <a:pt x="36319" y="2356"/>
                    <a:pt x="36310" y="2354"/>
                    <a:pt x="36303" y="2354"/>
                  </a:cubicBezTo>
                  <a:cubicBezTo>
                    <a:pt x="36286" y="2354"/>
                    <a:pt x="36279" y="2363"/>
                    <a:pt x="36277" y="2378"/>
                  </a:cubicBezTo>
                  <a:cubicBezTo>
                    <a:pt x="36276" y="2386"/>
                    <a:pt x="36277" y="2400"/>
                    <a:pt x="36281" y="2412"/>
                  </a:cubicBezTo>
                  <a:cubicBezTo>
                    <a:pt x="36283" y="2426"/>
                    <a:pt x="36288" y="2441"/>
                    <a:pt x="36292" y="2457"/>
                  </a:cubicBezTo>
                  <a:cubicBezTo>
                    <a:pt x="36298" y="2486"/>
                    <a:pt x="36304" y="2517"/>
                    <a:pt x="36300" y="2538"/>
                  </a:cubicBezTo>
                  <a:cubicBezTo>
                    <a:pt x="36296" y="2555"/>
                    <a:pt x="36285" y="2565"/>
                    <a:pt x="36263" y="2565"/>
                  </a:cubicBezTo>
                  <a:cubicBezTo>
                    <a:pt x="36257" y="2565"/>
                    <a:pt x="36251" y="2565"/>
                    <a:pt x="36244" y="2563"/>
                  </a:cubicBezTo>
                  <a:cubicBezTo>
                    <a:pt x="36235" y="2542"/>
                    <a:pt x="36226" y="2520"/>
                    <a:pt x="36221" y="2496"/>
                  </a:cubicBezTo>
                  <a:cubicBezTo>
                    <a:pt x="36216" y="2473"/>
                    <a:pt x="36209" y="2448"/>
                    <a:pt x="36207" y="2423"/>
                  </a:cubicBezTo>
                  <a:cubicBezTo>
                    <a:pt x="36203" y="2399"/>
                    <a:pt x="36200" y="2372"/>
                    <a:pt x="36198" y="2348"/>
                  </a:cubicBezTo>
                  <a:cubicBezTo>
                    <a:pt x="36195" y="2323"/>
                    <a:pt x="36193" y="2298"/>
                    <a:pt x="36189" y="2274"/>
                  </a:cubicBezTo>
                  <a:cubicBezTo>
                    <a:pt x="36186" y="2226"/>
                    <a:pt x="36181" y="2182"/>
                    <a:pt x="36177" y="2146"/>
                  </a:cubicBezTo>
                  <a:cubicBezTo>
                    <a:pt x="36174" y="2127"/>
                    <a:pt x="36171" y="2112"/>
                    <a:pt x="36167" y="2100"/>
                  </a:cubicBezTo>
                  <a:cubicBezTo>
                    <a:pt x="36163" y="2087"/>
                    <a:pt x="36160" y="2079"/>
                    <a:pt x="36155" y="2073"/>
                  </a:cubicBezTo>
                  <a:cubicBezTo>
                    <a:pt x="36139" y="2041"/>
                    <a:pt x="36121" y="2017"/>
                    <a:pt x="36104" y="1999"/>
                  </a:cubicBezTo>
                  <a:cubicBezTo>
                    <a:pt x="36086" y="1980"/>
                    <a:pt x="36067" y="1968"/>
                    <a:pt x="36047" y="1959"/>
                  </a:cubicBezTo>
                  <a:cubicBezTo>
                    <a:pt x="36009" y="1942"/>
                    <a:pt x="35970" y="1938"/>
                    <a:pt x="35929" y="1938"/>
                  </a:cubicBezTo>
                  <a:cubicBezTo>
                    <a:pt x="35888" y="1936"/>
                    <a:pt x="35846" y="1936"/>
                    <a:pt x="35807" y="1925"/>
                  </a:cubicBezTo>
                  <a:cubicBezTo>
                    <a:pt x="35787" y="1920"/>
                    <a:pt x="35766" y="1910"/>
                    <a:pt x="35746" y="1897"/>
                  </a:cubicBezTo>
                  <a:cubicBezTo>
                    <a:pt x="35727" y="1884"/>
                    <a:pt x="35706" y="1864"/>
                    <a:pt x="35685" y="1840"/>
                  </a:cubicBezTo>
                  <a:cubicBezTo>
                    <a:pt x="35682" y="1869"/>
                    <a:pt x="35666" y="1914"/>
                    <a:pt x="35629" y="1942"/>
                  </a:cubicBezTo>
                  <a:cubicBezTo>
                    <a:pt x="35611" y="1957"/>
                    <a:pt x="35587" y="1966"/>
                    <a:pt x="35558" y="1968"/>
                  </a:cubicBezTo>
                  <a:cubicBezTo>
                    <a:pt x="35554" y="1968"/>
                    <a:pt x="35550" y="1969"/>
                    <a:pt x="35546" y="1969"/>
                  </a:cubicBezTo>
                  <a:cubicBezTo>
                    <a:pt x="35535" y="1969"/>
                    <a:pt x="35523" y="1968"/>
                    <a:pt x="35509" y="1966"/>
                  </a:cubicBezTo>
                  <a:cubicBezTo>
                    <a:pt x="35491" y="1963"/>
                    <a:pt x="35472" y="1957"/>
                    <a:pt x="35451" y="1948"/>
                  </a:cubicBezTo>
                  <a:cubicBezTo>
                    <a:pt x="35421" y="1921"/>
                    <a:pt x="35402" y="1889"/>
                    <a:pt x="35393" y="1857"/>
                  </a:cubicBezTo>
                  <a:cubicBezTo>
                    <a:pt x="35384" y="1826"/>
                    <a:pt x="35384" y="1795"/>
                    <a:pt x="35392" y="1768"/>
                  </a:cubicBezTo>
                  <a:cubicBezTo>
                    <a:pt x="35405" y="1721"/>
                    <a:pt x="35441" y="1687"/>
                    <a:pt x="35486" y="1687"/>
                  </a:cubicBezTo>
                  <a:cubicBezTo>
                    <a:pt x="35493" y="1687"/>
                    <a:pt x="35501" y="1688"/>
                    <a:pt x="35509" y="1690"/>
                  </a:cubicBezTo>
                  <a:cubicBezTo>
                    <a:pt x="35546" y="1711"/>
                    <a:pt x="35554" y="1736"/>
                    <a:pt x="35542" y="1748"/>
                  </a:cubicBezTo>
                  <a:cubicBezTo>
                    <a:pt x="35569" y="1757"/>
                    <a:pt x="35600" y="1767"/>
                    <a:pt x="35622" y="1767"/>
                  </a:cubicBezTo>
                  <a:cubicBezTo>
                    <a:pt x="35623" y="1767"/>
                    <a:pt x="35624" y="1767"/>
                    <a:pt x="35625" y="1767"/>
                  </a:cubicBezTo>
                  <a:cubicBezTo>
                    <a:pt x="35648" y="1765"/>
                    <a:pt x="35660" y="1752"/>
                    <a:pt x="35646" y="1709"/>
                  </a:cubicBezTo>
                  <a:lnTo>
                    <a:pt x="35646" y="1709"/>
                  </a:lnTo>
                  <a:lnTo>
                    <a:pt x="35598" y="1735"/>
                  </a:lnTo>
                  <a:cubicBezTo>
                    <a:pt x="35588" y="1713"/>
                    <a:pt x="35567" y="1686"/>
                    <a:pt x="35544" y="1660"/>
                  </a:cubicBezTo>
                  <a:cubicBezTo>
                    <a:pt x="35519" y="1634"/>
                    <a:pt x="35492" y="1608"/>
                    <a:pt x="35470" y="1584"/>
                  </a:cubicBezTo>
                  <a:cubicBezTo>
                    <a:pt x="35423" y="1535"/>
                    <a:pt x="35393" y="1496"/>
                    <a:pt x="35439" y="1476"/>
                  </a:cubicBezTo>
                  <a:cubicBezTo>
                    <a:pt x="35416" y="1471"/>
                    <a:pt x="35398" y="1469"/>
                    <a:pt x="35385" y="1469"/>
                  </a:cubicBezTo>
                  <a:cubicBezTo>
                    <a:pt x="35358" y="1469"/>
                    <a:pt x="35348" y="1478"/>
                    <a:pt x="35350" y="1493"/>
                  </a:cubicBezTo>
                  <a:cubicBezTo>
                    <a:pt x="35354" y="1510"/>
                    <a:pt x="35370" y="1533"/>
                    <a:pt x="35392" y="1560"/>
                  </a:cubicBezTo>
                  <a:lnTo>
                    <a:pt x="35392" y="1560"/>
                  </a:lnTo>
                  <a:cubicBezTo>
                    <a:pt x="35363" y="1528"/>
                    <a:pt x="35333" y="1503"/>
                    <a:pt x="35303" y="1482"/>
                  </a:cubicBezTo>
                  <a:cubicBezTo>
                    <a:pt x="35265" y="1454"/>
                    <a:pt x="35227" y="1433"/>
                    <a:pt x="35187" y="1412"/>
                  </a:cubicBezTo>
                  <a:cubicBezTo>
                    <a:pt x="35110" y="1371"/>
                    <a:pt x="35029" y="1334"/>
                    <a:pt x="34938" y="1262"/>
                  </a:cubicBezTo>
                  <a:lnTo>
                    <a:pt x="34938" y="1262"/>
                  </a:lnTo>
                  <a:cubicBezTo>
                    <a:pt x="34956" y="1299"/>
                    <a:pt x="34960" y="1355"/>
                    <a:pt x="34940" y="1355"/>
                  </a:cubicBezTo>
                  <a:cubicBezTo>
                    <a:pt x="34937" y="1355"/>
                    <a:pt x="34934" y="1354"/>
                    <a:pt x="34930" y="1352"/>
                  </a:cubicBezTo>
                  <a:cubicBezTo>
                    <a:pt x="34863" y="1301"/>
                    <a:pt x="34817" y="1278"/>
                    <a:pt x="34786" y="1271"/>
                  </a:cubicBezTo>
                  <a:cubicBezTo>
                    <a:pt x="34776" y="1268"/>
                    <a:pt x="34768" y="1267"/>
                    <a:pt x="34760" y="1267"/>
                  </a:cubicBezTo>
                  <a:cubicBezTo>
                    <a:pt x="34743" y="1267"/>
                    <a:pt x="34730" y="1273"/>
                    <a:pt x="34717" y="1280"/>
                  </a:cubicBezTo>
                  <a:cubicBezTo>
                    <a:pt x="34694" y="1295"/>
                    <a:pt x="34673" y="1316"/>
                    <a:pt x="34627" y="1316"/>
                  </a:cubicBezTo>
                  <a:cubicBezTo>
                    <a:pt x="34607" y="1316"/>
                    <a:pt x="34583" y="1312"/>
                    <a:pt x="34553" y="1302"/>
                  </a:cubicBezTo>
                  <a:cubicBezTo>
                    <a:pt x="34510" y="1243"/>
                    <a:pt x="34538" y="1206"/>
                    <a:pt x="34548" y="1181"/>
                  </a:cubicBezTo>
                  <a:cubicBezTo>
                    <a:pt x="34559" y="1156"/>
                    <a:pt x="34550" y="1141"/>
                    <a:pt x="34437" y="1127"/>
                  </a:cubicBezTo>
                  <a:cubicBezTo>
                    <a:pt x="34330" y="1028"/>
                    <a:pt x="34459" y="995"/>
                    <a:pt x="34525" y="979"/>
                  </a:cubicBezTo>
                  <a:lnTo>
                    <a:pt x="34525" y="979"/>
                  </a:lnTo>
                  <a:cubicBezTo>
                    <a:pt x="34522" y="979"/>
                    <a:pt x="34518" y="979"/>
                    <a:pt x="34515" y="979"/>
                  </a:cubicBezTo>
                  <a:cubicBezTo>
                    <a:pt x="34491" y="979"/>
                    <a:pt x="34468" y="976"/>
                    <a:pt x="34446" y="972"/>
                  </a:cubicBezTo>
                  <a:cubicBezTo>
                    <a:pt x="34421" y="967"/>
                    <a:pt x="34399" y="960"/>
                    <a:pt x="34376" y="951"/>
                  </a:cubicBezTo>
                  <a:cubicBezTo>
                    <a:pt x="34332" y="933"/>
                    <a:pt x="34295" y="905"/>
                    <a:pt x="34260" y="877"/>
                  </a:cubicBezTo>
                  <a:cubicBezTo>
                    <a:pt x="34225" y="848"/>
                    <a:pt x="34195" y="818"/>
                    <a:pt x="34166" y="790"/>
                  </a:cubicBezTo>
                  <a:cubicBezTo>
                    <a:pt x="34137" y="763"/>
                    <a:pt x="34110" y="739"/>
                    <a:pt x="34084" y="726"/>
                  </a:cubicBezTo>
                  <a:cubicBezTo>
                    <a:pt x="34104" y="725"/>
                    <a:pt x="34123" y="724"/>
                    <a:pt x="34142" y="724"/>
                  </a:cubicBezTo>
                  <a:cubicBezTo>
                    <a:pt x="34156" y="724"/>
                    <a:pt x="34170" y="725"/>
                    <a:pt x="34184" y="725"/>
                  </a:cubicBezTo>
                  <a:lnTo>
                    <a:pt x="34184" y="725"/>
                  </a:lnTo>
                  <a:cubicBezTo>
                    <a:pt x="34123" y="721"/>
                    <a:pt x="34077" y="706"/>
                    <a:pt x="34030" y="690"/>
                  </a:cubicBezTo>
                  <a:lnTo>
                    <a:pt x="34030" y="690"/>
                  </a:lnTo>
                  <a:lnTo>
                    <a:pt x="34056" y="803"/>
                  </a:lnTo>
                  <a:cubicBezTo>
                    <a:pt x="34002" y="766"/>
                    <a:pt x="33951" y="749"/>
                    <a:pt x="33966" y="711"/>
                  </a:cubicBezTo>
                  <a:lnTo>
                    <a:pt x="33966" y="711"/>
                  </a:lnTo>
                  <a:cubicBezTo>
                    <a:pt x="33925" y="731"/>
                    <a:pt x="33924" y="773"/>
                    <a:pt x="33913" y="817"/>
                  </a:cubicBezTo>
                  <a:cubicBezTo>
                    <a:pt x="33903" y="860"/>
                    <a:pt x="33884" y="902"/>
                    <a:pt x="33812" y="924"/>
                  </a:cubicBezTo>
                  <a:cubicBezTo>
                    <a:pt x="33780" y="887"/>
                    <a:pt x="33717" y="881"/>
                    <a:pt x="33662" y="866"/>
                  </a:cubicBezTo>
                  <a:cubicBezTo>
                    <a:pt x="33608" y="854"/>
                    <a:pt x="33564" y="833"/>
                    <a:pt x="33569" y="766"/>
                  </a:cubicBezTo>
                  <a:lnTo>
                    <a:pt x="33569" y="766"/>
                  </a:lnTo>
                  <a:cubicBezTo>
                    <a:pt x="33615" y="790"/>
                    <a:pt x="33643" y="799"/>
                    <a:pt x="33660" y="799"/>
                  </a:cubicBezTo>
                  <a:cubicBezTo>
                    <a:pt x="33688" y="799"/>
                    <a:pt x="33689" y="776"/>
                    <a:pt x="33690" y="750"/>
                  </a:cubicBezTo>
                  <a:cubicBezTo>
                    <a:pt x="33691" y="717"/>
                    <a:pt x="33689" y="677"/>
                    <a:pt x="33743" y="674"/>
                  </a:cubicBezTo>
                  <a:lnTo>
                    <a:pt x="33743" y="674"/>
                  </a:lnTo>
                  <a:cubicBezTo>
                    <a:pt x="33738" y="673"/>
                    <a:pt x="33732" y="671"/>
                    <a:pt x="33727" y="669"/>
                  </a:cubicBezTo>
                  <a:cubicBezTo>
                    <a:pt x="33702" y="661"/>
                    <a:pt x="33676" y="648"/>
                    <a:pt x="33649" y="631"/>
                  </a:cubicBezTo>
                  <a:cubicBezTo>
                    <a:pt x="33644" y="613"/>
                    <a:pt x="33666" y="607"/>
                    <a:pt x="33685" y="606"/>
                  </a:cubicBezTo>
                  <a:cubicBezTo>
                    <a:pt x="33634" y="559"/>
                    <a:pt x="33599" y="543"/>
                    <a:pt x="33571" y="543"/>
                  </a:cubicBezTo>
                  <a:cubicBezTo>
                    <a:pt x="33500" y="543"/>
                    <a:pt x="33478" y="650"/>
                    <a:pt x="33362" y="650"/>
                  </a:cubicBezTo>
                  <a:cubicBezTo>
                    <a:pt x="33340" y="650"/>
                    <a:pt x="33315" y="646"/>
                    <a:pt x="33286" y="637"/>
                  </a:cubicBezTo>
                  <a:cubicBezTo>
                    <a:pt x="33312" y="607"/>
                    <a:pt x="33307" y="569"/>
                    <a:pt x="33290" y="539"/>
                  </a:cubicBezTo>
                  <a:cubicBezTo>
                    <a:pt x="33274" y="512"/>
                    <a:pt x="33246" y="492"/>
                    <a:pt x="33224" y="492"/>
                  </a:cubicBezTo>
                  <a:cubicBezTo>
                    <a:pt x="33223" y="492"/>
                    <a:pt x="33222" y="492"/>
                    <a:pt x="33221" y="492"/>
                  </a:cubicBezTo>
                  <a:cubicBezTo>
                    <a:pt x="33322" y="520"/>
                    <a:pt x="33234" y="623"/>
                    <a:pt x="33129" y="653"/>
                  </a:cubicBezTo>
                  <a:cubicBezTo>
                    <a:pt x="33076" y="617"/>
                    <a:pt x="33038" y="607"/>
                    <a:pt x="33006" y="607"/>
                  </a:cubicBezTo>
                  <a:cubicBezTo>
                    <a:pt x="32962" y="607"/>
                    <a:pt x="32932" y="626"/>
                    <a:pt x="32896" y="626"/>
                  </a:cubicBezTo>
                  <a:cubicBezTo>
                    <a:pt x="32886" y="626"/>
                    <a:pt x="32875" y="625"/>
                    <a:pt x="32864" y="620"/>
                  </a:cubicBezTo>
                  <a:lnTo>
                    <a:pt x="32864" y="620"/>
                  </a:lnTo>
                  <a:lnTo>
                    <a:pt x="32953" y="671"/>
                  </a:lnTo>
                  <a:cubicBezTo>
                    <a:pt x="32927" y="703"/>
                    <a:pt x="32896" y="711"/>
                    <a:pt x="32857" y="711"/>
                  </a:cubicBezTo>
                  <a:cubicBezTo>
                    <a:pt x="32837" y="711"/>
                    <a:pt x="32814" y="708"/>
                    <a:pt x="32790" y="706"/>
                  </a:cubicBezTo>
                  <a:cubicBezTo>
                    <a:pt x="32767" y="705"/>
                    <a:pt x="32738" y="702"/>
                    <a:pt x="32710" y="702"/>
                  </a:cubicBezTo>
                  <a:cubicBezTo>
                    <a:pt x="32711" y="686"/>
                    <a:pt x="32720" y="677"/>
                    <a:pt x="32731" y="673"/>
                  </a:cubicBezTo>
                  <a:lnTo>
                    <a:pt x="32731" y="673"/>
                  </a:lnTo>
                  <a:cubicBezTo>
                    <a:pt x="32728" y="673"/>
                    <a:pt x="32725" y="673"/>
                    <a:pt x="32722" y="673"/>
                  </a:cubicBezTo>
                  <a:cubicBezTo>
                    <a:pt x="32673" y="673"/>
                    <a:pt x="32628" y="638"/>
                    <a:pt x="32580" y="599"/>
                  </a:cubicBezTo>
                  <a:cubicBezTo>
                    <a:pt x="32524" y="553"/>
                    <a:pt x="32462" y="501"/>
                    <a:pt x="32386" y="501"/>
                  </a:cubicBezTo>
                  <a:cubicBezTo>
                    <a:pt x="32373" y="501"/>
                    <a:pt x="32359" y="503"/>
                    <a:pt x="32345" y="506"/>
                  </a:cubicBezTo>
                  <a:cubicBezTo>
                    <a:pt x="32274" y="442"/>
                    <a:pt x="32364" y="369"/>
                    <a:pt x="32299" y="323"/>
                  </a:cubicBezTo>
                  <a:lnTo>
                    <a:pt x="32299" y="323"/>
                  </a:lnTo>
                  <a:cubicBezTo>
                    <a:pt x="32272" y="330"/>
                    <a:pt x="32249" y="333"/>
                    <a:pt x="32228" y="333"/>
                  </a:cubicBezTo>
                  <a:cubicBezTo>
                    <a:pt x="32168" y="333"/>
                    <a:pt x="32132" y="307"/>
                    <a:pt x="32095" y="280"/>
                  </a:cubicBezTo>
                  <a:cubicBezTo>
                    <a:pt x="32070" y="262"/>
                    <a:pt x="32045" y="242"/>
                    <a:pt x="32013" y="230"/>
                  </a:cubicBezTo>
                  <a:cubicBezTo>
                    <a:pt x="31998" y="223"/>
                    <a:pt x="31979" y="219"/>
                    <a:pt x="31958" y="217"/>
                  </a:cubicBezTo>
                  <a:cubicBezTo>
                    <a:pt x="31953" y="217"/>
                    <a:pt x="31948" y="217"/>
                    <a:pt x="31943" y="217"/>
                  </a:cubicBezTo>
                  <a:cubicBezTo>
                    <a:pt x="31926" y="217"/>
                    <a:pt x="31907" y="219"/>
                    <a:pt x="31886" y="223"/>
                  </a:cubicBezTo>
                  <a:cubicBezTo>
                    <a:pt x="31907" y="275"/>
                    <a:pt x="31921" y="299"/>
                    <a:pt x="31909" y="314"/>
                  </a:cubicBezTo>
                  <a:cubicBezTo>
                    <a:pt x="31898" y="330"/>
                    <a:pt x="31862" y="343"/>
                    <a:pt x="31781" y="379"/>
                  </a:cubicBezTo>
                  <a:cubicBezTo>
                    <a:pt x="31897" y="372"/>
                    <a:pt x="32013" y="372"/>
                    <a:pt x="32131" y="370"/>
                  </a:cubicBezTo>
                  <a:lnTo>
                    <a:pt x="32131" y="370"/>
                  </a:lnTo>
                  <a:lnTo>
                    <a:pt x="31889" y="471"/>
                  </a:lnTo>
                  <a:cubicBezTo>
                    <a:pt x="31910" y="475"/>
                    <a:pt x="31932" y="476"/>
                    <a:pt x="31955" y="476"/>
                  </a:cubicBezTo>
                  <a:cubicBezTo>
                    <a:pt x="32010" y="476"/>
                    <a:pt x="32065" y="468"/>
                    <a:pt x="32110" y="468"/>
                  </a:cubicBezTo>
                  <a:cubicBezTo>
                    <a:pt x="32135" y="468"/>
                    <a:pt x="32156" y="470"/>
                    <a:pt x="32172" y="478"/>
                  </a:cubicBezTo>
                  <a:cubicBezTo>
                    <a:pt x="32055" y="537"/>
                    <a:pt x="32070" y="516"/>
                    <a:pt x="32103" y="605"/>
                  </a:cubicBezTo>
                  <a:cubicBezTo>
                    <a:pt x="32066" y="548"/>
                    <a:pt x="32023" y="532"/>
                    <a:pt x="31976" y="532"/>
                  </a:cubicBezTo>
                  <a:cubicBezTo>
                    <a:pt x="31951" y="532"/>
                    <a:pt x="31926" y="536"/>
                    <a:pt x="31900" y="541"/>
                  </a:cubicBezTo>
                  <a:cubicBezTo>
                    <a:pt x="31862" y="548"/>
                    <a:pt x="31824" y="557"/>
                    <a:pt x="31786" y="557"/>
                  </a:cubicBezTo>
                  <a:cubicBezTo>
                    <a:pt x="31746" y="557"/>
                    <a:pt x="31710" y="547"/>
                    <a:pt x="31673" y="516"/>
                  </a:cubicBezTo>
                  <a:lnTo>
                    <a:pt x="31717" y="275"/>
                  </a:lnTo>
                  <a:cubicBezTo>
                    <a:pt x="31660" y="238"/>
                    <a:pt x="31603" y="225"/>
                    <a:pt x="31546" y="222"/>
                  </a:cubicBezTo>
                  <a:cubicBezTo>
                    <a:pt x="31539" y="221"/>
                    <a:pt x="31532" y="221"/>
                    <a:pt x="31524" y="221"/>
                  </a:cubicBezTo>
                  <a:cubicBezTo>
                    <a:pt x="31503" y="221"/>
                    <a:pt x="31481" y="222"/>
                    <a:pt x="31459" y="225"/>
                  </a:cubicBezTo>
                  <a:cubicBezTo>
                    <a:pt x="31430" y="227"/>
                    <a:pt x="31400" y="231"/>
                    <a:pt x="31370" y="237"/>
                  </a:cubicBezTo>
                  <a:cubicBezTo>
                    <a:pt x="31299" y="250"/>
                    <a:pt x="31225" y="264"/>
                    <a:pt x="31146" y="264"/>
                  </a:cubicBezTo>
                  <a:cubicBezTo>
                    <a:pt x="31088" y="264"/>
                    <a:pt x="31028" y="256"/>
                    <a:pt x="30963" y="235"/>
                  </a:cubicBezTo>
                  <a:lnTo>
                    <a:pt x="30963" y="235"/>
                  </a:lnTo>
                  <a:lnTo>
                    <a:pt x="31059" y="290"/>
                  </a:lnTo>
                  <a:cubicBezTo>
                    <a:pt x="31042" y="319"/>
                    <a:pt x="31016" y="328"/>
                    <a:pt x="30985" y="328"/>
                  </a:cubicBezTo>
                  <a:cubicBezTo>
                    <a:pt x="30932" y="328"/>
                    <a:pt x="30864" y="302"/>
                    <a:pt x="30802" y="302"/>
                  </a:cubicBezTo>
                  <a:cubicBezTo>
                    <a:pt x="30787" y="302"/>
                    <a:pt x="30772" y="303"/>
                    <a:pt x="30758" y="307"/>
                  </a:cubicBezTo>
                  <a:cubicBezTo>
                    <a:pt x="30776" y="227"/>
                    <a:pt x="30715" y="191"/>
                    <a:pt x="30677" y="136"/>
                  </a:cubicBezTo>
                  <a:cubicBezTo>
                    <a:pt x="30675" y="196"/>
                    <a:pt x="30446" y="105"/>
                    <a:pt x="30403" y="265"/>
                  </a:cubicBezTo>
                  <a:lnTo>
                    <a:pt x="30338" y="205"/>
                  </a:lnTo>
                  <a:lnTo>
                    <a:pt x="30273" y="146"/>
                  </a:lnTo>
                  <a:cubicBezTo>
                    <a:pt x="30246" y="138"/>
                    <a:pt x="30221" y="135"/>
                    <a:pt x="30197" y="135"/>
                  </a:cubicBezTo>
                  <a:cubicBezTo>
                    <a:pt x="30114" y="135"/>
                    <a:pt x="30054" y="177"/>
                    <a:pt x="29995" y="219"/>
                  </a:cubicBezTo>
                  <a:cubicBezTo>
                    <a:pt x="29957" y="246"/>
                    <a:pt x="29920" y="273"/>
                    <a:pt x="29876" y="291"/>
                  </a:cubicBezTo>
                  <a:cubicBezTo>
                    <a:pt x="29847" y="304"/>
                    <a:pt x="29816" y="311"/>
                    <a:pt x="29780" y="311"/>
                  </a:cubicBezTo>
                  <a:cubicBezTo>
                    <a:pt x="29763" y="311"/>
                    <a:pt x="29744" y="309"/>
                    <a:pt x="29724" y="306"/>
                  </a:cubicBezTo>
                  <a:cubicBezTo>
                    <a:pt x="29765" y="264"/>
                    <a:pt x="29757" y="227"/>
                    <a:pt x="29761" y="194"/>
                  </a:cubicBezTo>
                  <a:cubicBezTo>
                    <a:pt x="29766" y="161"/>
                    <a:pt x="29781" y="131"/>
                    <a:pt x="29866" y="105"/>
                  </a:cubicBezTo>
                  <a:cubicBezTo>
                    <a:pt x="29828" y="102"/>
                    <a:pt x="29793" y="96"/>
                    <a:pt x="29765" y="96"/>
                  </a:cubicBezTo>
                  <a:cubicBezTo>
                    <a:pt x="29732" y="96"/>
                    <a:pt x="29709" y="105"/>
                    <a:pt x="29707" y="135"/>
                  </a:cubicBezTo>
                  <a:cubicBezTo>
                    <a:pt x="29699" y="126"/>
                    <a:pt x="29688" y="123"/>
                    <a:pt x="29674" y="123"/>
                  </a:cubicBezTo>
                  <a:cubicBezTo>
                    <a:pt x="29622" y="123"/>
                    <a:pt x="29532" y="173"/>
                    <a:pt x="29465" y="173"/>
                  </a:cubicBezTo>
                  <a:cubicBezTo>
                    <a:pt x="29440" y="173"/>
                    <a:pt x="29418" y="166"/>
                    <a:pt x="29403" y="148"/>
                  </a:cubicBezTo>
                  <a:cubicBezTo>
                    <a:pt x="29368" y="178"/>
                    <a:pt x="29352" y="255"/>
                    <a:pt x="29278" y="255"/>
                  </a:cubicBezTo>
                  <a:cubicBezTo>
                    <a:pt x="29272" y="255"/>
                    <a:pt x="29266" y="254"/>
                    <a:pt x="29259" y="253"/>
                  </a:cubicBezTo>
                  <a:cubicBezTo>
                    <a:pt x="29253" y="243"/>
                    <a:pt x="29255" y="231"/>
                    <a:pt x="29258" y="222"/>
                  </a:cubicBezTo>
                  <a:lnTo>
                    <a:pt x="29258" y="222"/>
                  </a:lnTo>
                  <a:cubicBezTo>
                    <a:pt x="29236" y="254"/>
                    <a:pt x="29123" y="268"/>
                    <a:pt x="29190" y="353"/>
                  </a:cubicBezTo>
                  <a:cubicBezTo>
                    <a:pt x="29084" y="233"/>
                    <a:pt x="28930" y="219"/>
                    <a:pt x="28775" y="219"/>
                  </a:cubicBezTo>
                  <a:cubicBezTo>
                    <a:pt x="28759" y="219"/>
                    <a:pt x="28742" y="219"/>
                    <a:pt x="28726" y="219"/>
                  </a:cubicBezTo>
                  <a:cubicBezTo>
                    <a:pt x="28694" y="219"/>
                    <a:pt x="28662" y="220"/>
                    <a:pt x="28631" y="220"/>
                  </a:cubicBezTo>
                  <a:cubicBezTo>
                    <a:pt x="28578" y="220"/>
                    <a:pt x="28527" y="219"/>
                    <a:pt x="28479" y="212"/>
                  </a:cubicBezTo>
                  <a:cubicBezTo>
                    <a:pt x="28403" y="200"/>
                    <a:pt x="28336" y="175"/>
                    <a:pt x="28282" y="119"/>
                  </a:cubicBezTo>
                  <a:cubicBezTo>
                    <a:pt x="28236" y="124"/>
                    <a:pt x="28190" y="130"/>
                    <a:pt x="28143" y="135"/>
                  </a:cubicBezTo>
                  <a:cubicBezTo>
                    <a:pt x="28095" y="140"/>
                    <a:pt x="28047" y="143"/>
                    <a:pt x="27999" y="149"/>
                  </a:cubicBezTo>
                  <a:cubicBezTo>
                    <a:pt x="27903" y="158"/>
                    <a:pt x="27809" y="165"/>
                    <a:pt x="27729" y="168"/>
                  </a:cubicBezTo>
                  <a:cubicBezTo>
                    <a:pt x="27737" y="148"/>
                    <a:pt x="27733" y="133"/>
                    <a:pt x="27747" y="133"/>
                  </a:cubicBezTo>
                  <a:cubicBezTo>
                    <a:pt x="27750" y="133"/>
                    <a:pt x="27755" y="134"/>
                    <a:pt x="27761" y="136"/>
                  </a:cubicBezTo>
                  <a:cubicBezTo>
                    <a:pt x="27735" y="127"/>
                    <a:pt x="27713" y="123"/>
                    <a:pt x="27695" y="123"/>
                  </a:cubicBezTo>
                  <a:cubicBezTo>
                    <a:pt x="27633" y="123"/>
                    <a:pt x="27606" y="167"/>
                    <a:pt x="27577" y="211"/>
                  </a:cubicBezTo>
                  <a:cubicBezTo>
                    <a:pt x="27557" y="241"/>
                    <a:pt x="27538" y="268"/>
                    <a:pt x="27507" y="284"/>
                  </a:cubicBezTo>
                  <a:cubicBezTo>
                    <a:pt x="27491" y="291"/>
                    <a:pt x="27472" y="295"/>
                    <a:pt x="27451" y="295"/>
                  </a:cubicBezTo>
                  <a:cubicBezTo>
                    <a:pt x="27429" y="295"/>
                    <a:pt x="27403" y="291"/>
                    <a:pt x="27372" y="281"/>
                  </a:cubicBezTo>
                  <a:cubicBezTo>
                    <a:pt x="27244" y="149"/>
                    <a:pt x="27507" y="210"/>
                    <a:pt x="27427" y="159"/>
                  </a:cubicBezTo>
                  <a:cubicBezTo>
                    <a:pt x="27415" y="70"/>
                    <a:pt x="27377" y="44"/>
                    <a:pt x="27325" y="44"/>
                  </a:cubicBezTo>
                  <a:cubicBezTo>
                    <a:pt x="27300" y="44"/>
                    <a:pt x="27271" y="50"/>
                    <a:pt x="27240" y="58"/>
                  </a:cubicBezTo>
                  <a:cubicBezTo>
                    <a:pt x="27190" y="71"/>
                    <a:pt x="27134" y="88"/>
                    <a:pt x="27080" y="88"/>
                  </a:cubicBezTo>
                  <a:cubicBezTo>
                    <a:pt x="27035" y="88"/>
                    <a:pt x="26991" y="77"/>
                    <a:pt x="26952" y="41"/>
                  </a:cubicBezTo>
                  <a:lnTo>
                    <a:pt x="26992" y="25"/>
                  </a:lnTo>
                  <a:cubicBezTo>
                    <a:pt x="26967" y="7"/>
                    <a:pt x="26940" y="0"/>
                    <a:pt x="26911" y="0"/>
                  </a:cubicBezTo>
                  <a:close/>
                  <a:moveTo>
                    <a:pt x="29439" y="8498"/>
                  </a:moveTo>
                  <a:cubicBezTo>
                    <a:pt x="29443" y="8501"/>
                    <a:pt x="29447" y="8502"/>
                    <a:pt x="29452" y="8502"/>
                  </a:cubicBezTo>
                  <a:cubicBezTo>
                    <a:pt x="29456" y="8502"/>
                    <a:pt x="29460" y="8501"/>
                    <a:pt x="29465" y="8498"/>
                  </a:cubicBezTo>
                  <a:lnTo>
                    <a:pt x="29439" y="84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3686753" y="1831031"/>
              <a:ext cx="2276" cy="1751"/>
            </a:xfrm>
            <a:custGeom>
              <a:avLst/>
              <a:gdLst/>
              <a:ahLst/>
              <a:cxnLst/>
              <a:rect l="l" t="t" r="r" b="b"/>
              <a:pathLst>
                <a:path w="52" h="40" extrusionOk="0">
                  <a:moveTo>
                    <a:pt x="51" y="1"/>
                  </a:moveTo>
                  <a:cubicBezTo>
                    <a:pt x="41" y="2"/>
                    <a:pt x="31" y="5"/>
                    <a:pt x="22" y="7"/>
                  </a:cubicBezTo>
                  <a:cubicBezTo>
                    <a:pt x="13" y="11"/>
                    <a:pt x="11" y="16"/>
                    <a:pt x="1" y="21"/>
                  </a:cubicBezTo>
                  <a:cubicBezTo>
                    <a:pt x="13" y="28"/>
                    <a:pt x="25" y="35"/>
                    <a:pt x="39" y="40"/>
                  </a:cubicBezTo>
                  <a:cubicBezTo>
                    <a:pt x="43" y="27"/>
                    <a:pt x="48" y="13"/>
                    <a:pt x="51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3941875" y="1824071"/>
              <a:ext cx="1401" cy="1357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27" y="0"/>
                  </a:moveTo>
                  <a:lnTo>
                    <a:pt x="0" y="31"/>
                  </a:lnTo>
                  <a:lnTo>
                    <a:pt x="32" y="2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4754210" y="2034542"/>
              <a:ext cx="657" cy="2233"/>
            </a:xfrm>
            <a:custGeom>
              <a:avLst/>
              <a:gdLst/>
              <a:ahLst/>
              <a:cxnLst/>
              <a:rect l="l" t="t" r="r" b="b"/>
              <a:pathLst>
                <a:path w="15" h="5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22"/>
                    <a:pt x="8" y="37"/>
                    <a:pt x="14" y="51"/>
                  </a:cubicBezTo>
                  <a:lnTo>
                    <a:pt x="15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4642321" y="1771891"/>
              <a:ext cx="963" cy="219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0" y="1"/>
                  </a:moveTo>
                  <a:lnTo>
                    <a:pt x="21" y="5"/>
                  </a:lnTo>
                  <a:lnTo>
                    <a:pt x="21" y="2"/>
                  </a:lnTo>
                  <a:cubicBezTo>
                    <a:pt x="14" y="2"/>
                    <a:pt x="7" y="1"/>
                    <a:pt x="0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4642146" y="2086984"/>
              <a:ext cx="1401" cy="1182"/>
            </a:xfrm>
            <a:custGeom>
              <a:avLst/>
              <a:gdLst/>
              <a:ahLst/>
              <a:cxnLst/>
              <a:rect l="l" t="t" r="r" b="b"/>
              <a:pathLst>
                <a:path w="32" h="27" extrusionOk="0">
                  <a:moveTo>
                    <a:pt x="31" y="0"/>
                  </a:moveTo>
                  <a:lnTo>
                    <a:pt x="1" y="8"/>
                  </a:lnTo>
                  <a:cubicBezTo>
                    <a:pt x="5" y="15"/>
                    <a:pt x="5" y="21"/>
                    <a:pt x="5" y="26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4641226" y="2088122"/>
              <a:ext cx="1226" cy="1182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1" y="27"/>
                  </a:lnTo>
                  <a:cubicBezTo>
                    <a:pt x="16" y="20"/>
                    <a:pt x="27" y="14"/>
                    <a:pt x="27" y="0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4638819" y="2089260"/>
              <a:ext cx="2408" cy="2539"/>
            </a:xfrm>
            <a:custGeom>
              <a:avLst/>
              <a:gdLst/>
              <a:ahLst/>
              <a:cxnLst/>
              <a:rect l="l" t="t" r="r" b="b"/>
              <a:pathLst>
                <a:path w="55" h="58" extrusionOk="0">
                  <a:moveTo>
                    <a:pt x="55" y="1"/>
                  </a:moveTo>
                  <a:cubicBezTo>
                    <a:pt x="33" y="11"/>
                    <a:pt x="3" y="21"/>
                    <a:pt x="1" y="58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4677997" y="2071532"/>
              <a:ext cx="525" cy="1882"/>
            </a:xfrm>
            <a:custGeom>
              <a:avLst/>
              <a:gdLst/>
              <a:ahLst/>
              <a:cxnLst/>
              <a:rect l="l" t="t" r="r" b="b"/>
              <a:pathLst>
                <a:path w="12" h="43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11"/>
                    <a:pt x="4" y="25"/>
                    <a:pt x="11" y="43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4677779" y="2067373"/>
              <a:ext cx="10812" cy="4202"/>
            </a:xfrm>
            <a:custGeom>
              <a:avLst/>
              <a:gdLst/>
              <a:ahLst/>
              <a:cxnLst/>
              <a:rect l="l" t="t" r="r" b="b"/>
              <a:pathLst>
                <a:path w="247" h="96" extrusionOk="0">
                  <a:moveTo>
                    <a:pt x="246" y="14"/>
                  </a:moveTo>
                  <a:lnTo>
                    <a:pt x="246" y="14"/>
                  </a:lnTo>
                  <a:cubicBezTo>
                    <a:pt x="187" y="32"/>
                    <a:pt x="67" y="1"/>
                    <a:pt x="0" y="62"/>
                  </a:cubicBezTo>
                  <a:lnTo>
                    <a:pt x="8" y="96"/>
                  </a:lnTo>
                  <a:cubicBezTo>
                    <a:pt x="12" y="63"/>
                    <a:pt x="54" y="61"/>
                    <a:pt x="102" y="61"/>
                  </a:cubicBezTo>
                  <a:cubicBezTo>
                    <a:pt x="110" y="61"/>
                    <a:pt x="118" y="61"/>
                    <a:pt x="126" y="61"/>
                  </a:cubicBezTo>
                  <a:cubicBezTo>
                    <a:pt x="181" y="61"/>
                    <a:pt x="236" y="58"/>
                    <a:pt x="246" y="14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4729871" y="2066760"/>
              <a:ext cx="17904" cy="7967"/>
            </a:xfrm>
            <a:custGeom>
              <a:avLst/>
              <a:gdLst/>
              <a:ahLst/>
              <a:cxnLst/>
              <a:rect l="l" t="t" r="r" b="b"/>
              <a:pathLst>
                <a:path w="409" h="182" extrusionOk="0">
                  <a:moveTo>
                    <a:pt x="266" y="1"/>
                  </a:moveTo>
                  <a:lnTo>
                    <a:pt x="55" y="73"/>
                  </a:lnTo>
                  <a:cubicBezTo>
                    <a:pt x="111" y="96"/>
                    <a:pt x="182" y="125"/>
                    <a:pt x="98" y="181"/>
                  </a:cubicBezTo>
                  <a:cubicBezTo>
                    <a:pt x="408" y="172"/>
                    <a:pt x="1" y="119"/>
                    <a:pt x="266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4603492" y="1725271"/>
              <a:ext cx="4378" cy="6041"/>
            </a:xfrm>
            <a:custGeom>
              <a:avLst/>
              <a:gdLst/>
              <a:ahLst/>
              <a:cxnLst/>
              <a:rect l="l" t="t" r="r" b="b"/>
              <a:pathLst>
                <a:path w="100" h="138" extrusionOk="0">
                  <a:moveTo>
                    <a:pt x="31" y="0"/>
                  </a:moveTo>
                  <a:cubicBezTo>
                    <a:pt x="22" y="0"/>
                    <a:pt x="12" y="2"/>
                    <a:pt x="1" y="6"/>
                  </a:cubicBezTo>
                  <a:lnTo>
                    <a:pt x="24" y="137"/>
                  </a:lnTo>
                  <a:cubicBezTo>
                    <a:pt x="79" y="118"/>
                    <a:pt x="99" y="0"/>
                    <a:pt x="31" y="0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4437015" y="1729867"/>
              <a:ext cx="8974" cy="3239"/>
            </a:xfrm>
            <a:custGeom>
              <a:avLst/>
              <a:gdLst/>
              <a:ahLst/>
              <a:cxnLst/>
              <a:rect l="l" t="t" r="r" b="b"/>
              <a:pathLst>
                <a:path w="205" h="74" extrusionOk="0">
                  <a:moveTo>
                    <a:pt x="80" y="0"/>
                  </a:moveTo>
                  <a:cubicBezTo>
                    <a:pt x="51" y="0"/>
                    <a:pt x="22" y="11"/>
                    <a:pt x="0" y="36"/>
                  </a:cubicBezTo>
                  <a:cubicBezTo>
                    <a:pt x="67" y="41"/>
                    <a:pt x="136" y="74"/>
                    <a:pt x="180" y="74"/>
                  </a:cubicBezTo>
                  <a:cubicBezTo>
                    <a:pt x="190" y="74"/>
                    <a:pt x="198" y="72"/>
                    <a:pt x="205" y="69"/>
                  </a:cubicBezTo>
                  <a:cubicBezTo>
                    <a:pt x="178" y="29"/>
                    <a:pt x="128" y="0"/>
                    <a:pt x="80" y="0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3974400" y="1771366"/>
              <a:ext cx="5603" cy="2451"/>
            </a:xfrm>
            <a:custGeom>
              <a:avLst/>
              <a:gdLst/>
              <a:ahLst/>
              <a:cxnLst/>
              <a:rect l="l" t="t" r="r" b="b"/>
              <a:pathLst>
                <a:path w="128" h="56" extrusionOk="0">
                  <a:moveTo>
                    <a:pt x="128" y="0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63" y="54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</p:grpSp>
      <p:sp>
        <p:nvSpPr>
          <p:cNvPr id="479" name="Google Shape;479;p26"/>
          <p:cNvSpPr txBox="1"/>
          <p:nvPr/>
        </p:nvSpPr>
        <p:spPr>
          <a:xfrm>
            <a:off x="2659410" y="622981"/>
            <a:ext cx="4152213" cy="737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15" tIns="85915" rIns="85915" bIns="85915" anchor="t" anchorCtr="0">
            <a:noAutofit/>
          </a:bodyPr>
          <a:lstStyle/>
          <a:p>
            <a:pPr algn="ctr">
              <a:spcAft>
                <a:spcPts val="1127"/>
              </a:spcAft>
            </a:pPr>
            <a:r>
              <a:rPr lang="fr" sz="5074">
                <a:solidFill>
                  <a:schemeClr val="accent5"/>
                </a:solidFill>
                <a:latin typeface="#9Slide07 IcielBaliho Script" pitchFamily="2" charset="77"/>
                <a:ea typeface="Didact Gothic"/>
                <a:cs typeface="Didact Gothic"/>
                <a:sym typeface="Didact Gothic"/>
              </a:rPr>
              <a:t>Yêu cầu cần đạt</a:t>
            </a:r>
            <a:endParaRPr sz="4135" dirty="0">
              <a:solidFill>
                <a:schemeClr val="accent5"/>
              </a:solidFill>
              <a:latin typeface="#9Slide07 IcielBaliho Script" pitchFamily="2" charset="77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8" name="Google Shape;479;p26">
            <a:extLst>
              <a:ext uri="{FF2B5EF4-FFF2-40B4-BE49-F238E27FC236}">
                <a16:creationId xmlns:a16="http://schemas.microsoft.com/office/drawing/2014/main" id="{9ECB93D8-102B-6CEC-63A5-DE7D1E323303}"/>
              </a:ext>
            </a:extLst>
          </p:cNvPr>
          <p:cNvSpPr txBox="1"/>
          <p:nvPr/>
        </p:nvSpPr>
        <p:spPr>
          <a:xfrm>
            <a:off x="1875190" y="1513986"/>
            <a:ext cx="6109088" cy="292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15" tIns="85915" rIns="85915" bIns="85915" anchor="t" anchorCtr="0">
            <a:noAutofit/>
          </a:bodyPr>
          <a:lstStyle/>
          <a:p>
            <a:pPr>
              <a:spcAft>
                <a:spcPts val="1127"/>
              </a:spcAft>
            </a:pPr>
            <a:r>
              <a:rPr lang="en-US" sz="5639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idact Gothic"/>
              </a:rPr>
              <a:t>Biết rút kinh nghiệm và chỉnh sửa bài văn đã viết.</a:t>
            </a:r>
            <a:endParaRPr sz="451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Didact Gothic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C5D4C-E4DF-A9B4-9047-8906EA91F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537" y="3578906"/>
            <a:ext cx="1352067" cy="132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C005A81A-F63A-4C82-A2F5-2DFB432D4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7102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4" name="Google Shape;344;p25"/>
          <p:cNvSpPr/>
          <p:nvPr/>
        </p:nvSpPr>
        <p:spPr>
          <a:xfrm>
            <a:off x="6435848" y="3649774"/>
            <a:ext cx="37615" cy="37710"/>
          </a:xfrm>
          <a:custGeom>
            <a:avLst/>
            <a:gdLst/>
            <a:ahLst/>
            <a:cxnLst/>
            <a:rect l="l" t="t" r="r" b="b"/>
            <a:pathLst>
              <a:path w="798" h="800" extrusionOk="0">
                <a:moveTo>
                  <a:pt x="399" y="0"/>
                </a:moveTo>
                <a:cubicBezTo>
                  <a:pt x="182" y="0"/>
                  <a:pt x="0" y="182"/>
                  <a:pt x="0" y="400"/>
                </a:cubicBezTo>
                <a:cubicBezTo>
                  <a:pt x="0" y="618"/>
                  <a:pt x="182" y="799"/>
                  <a:pt x="399" y="799"/>
                </a:cubicBezTo>
                <a:cubicBezTo>
                  <a:pt x="615" y="799"/>
                  <a:pt x="798" y="618"/>
                  <a:pt x="798" y="400"/>
                </a:cubicBezTo>
                <a:cubicBezTo>
                  <a:pt x="798" y="182"/>
                  <a:pt x="615" y="0"/>
                  <a:pt x="399" y="0"/>
                </a:cubicBezTo>
                <a:close/>
              </a:path>
            </a:pathLst>
          </a:custGeom>
          <a:solidFill>
            <a:srgbClr val="002448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53" name="Google Shape;353;p25"/>
          <p:cNvSpPr/>
          <p:nvPr/>
        </p:nvSpPr>
        <p:spPr>
          <a:xfrm>
            <a:off x="7477443" y="3145889"/>
            <a:ext cx="367291" cy="380253"/>
          </a:xfrm>
          <a:custGeom>
            <a:avLst/>
            <a:gdLst/>
            <a:ahLst/>
            <a:cxnLst/>
            <a:rect l="l" t="t" r="r" b="b"/>
            <a:pathLst>
              <a:path w="7792" h="8067" extrusionOk="0">
                <a:moveTo>
                  <a:pt x="3236" y="0"/>
                </a:moveTo>
                <a:cubicBezTo>
                  <a:pt x="3022" y="11"/>
                  <a:pt x="2819" y="97"/>
                  <a:pt x="2665" y="244"/>
                </a:cubicBezTo>
                <a:cubicBezTo>
                  <a:pt x="2636" y="271"/>
                  <a:pt x="2607" y="302"/>
                  <a:pt x="2582" y="335"/>
                </a:cubicBezTo>
                <a:cubicBezTo>
                  <a:pt x="2488" y="453"/>
                  <a:pt x="2417" y="572"/>
                  <a:pt x="2367" y="698"/>
                </a:cubicBezTo>
                <a:cubicBezTo>
                  <a:pt x="2308" y="845"/>
                  <a:pt x="2266" y="973"/>
                  <a:pt x="2239" y="1102"/>
                </a:cubicBezTo>
                <a:cubicBezTo>
                  <a:pt x="2181" y="1345"/>
                  <a:pt x="2144" y="1620"/>
                  <a:pt x="2120" y="1969"/>
                </a:cubicBezTo>
                <a:cubicBezTo>
                  <a:pt x="2108" y="2190"/>
                  <a:pt x="2102" y="2400"/>
                  <a:pt x="2104" y="2592"/>
                </a:cubicBezTo>
                <a:lnTo>
                  <a:pt x="1877" y="2686"/>
                </a:lnTo>
                <a:lnTo>
                  <a:pt x="1813" y="2712"/>
                </a:lnTo>
                <a:lnTo>
                  <a:pt x="1575" y="2815"/>
                </a:lnTo>
                <a:cubicBezTo>
                  <a:pt x="1327" y="2918"/>
                  <a:pt x="1122" y="3009"/>
                  <a:pt x="922" y="3120"/>
                </a:cubicBezTo>
                <a:cubicBezTo>
                  <a:pt x="804" y="3184"/>
                  <a:pt x="696" y="3251"/>
                  <a:pt x="596" y="3320"/>
                </a:cubicBezTo>
                <a:cubicBezTo>
                  <a:pt x="515" y="3377"/>
                  <a:pt x="430" y="3440"/>
                  <a:pt x="355" y="3510"/>
                </a:cubicBezTo>
                <a:lnTo>
                  <a:pt x="317" y="3548"/>
                </a:lnTo>
                <a:cubicBezTo>
                  <a:pt x="120" y="3756"/>
                  <a:pt x="18" y="3967"/>
                  <a:pt x="9" y="4178"/>
                </a:cubicBezTo>
                <a:cubicBezTo>
                  <a:pt x="1" y="4417"/>
                  <a:pt x="97" y="4665"/>
                  <a:pt x="273" y="4855"/>
                </a:cubicBezTo>
                <a:cubicBezTo>
                  <a:pt x="435" y="5025"/>
                  <a:pt x="639" y="5156"/>
                  <a:pt x="929" y="5281"/>
                </a:cubicBezTo>
                <a:cubicBezTo>
                  <a:pt x="1279" y="5432"/>
                  <a:pt x="1642" y="5516"/>
                  <a:pt x="2076" y="5611"/>
                </a:cubicBezTo>
                <a:lnTo>
                  <a:pt x="2076" y="5726"/>
                </a:lnTo>
                <a:lnTo>
                  <a:pt x="2081" y="5821"/>
                </a:lnTo>
                <a:cubicBezTo>
                  <a:pt x="2088" y="5996"/>
                  <a:pt x="2095" y="6171"/>
                  <a:pt x="2109" y="6343"/>
                </a:cubicBezTo>
                <a:cubicBezTo>
                  <a:pt x="2139" y="6637"/>
                  <a:pt x="2171" y="6923"/>
                  <a:pt x="2254" y="7189"/>
                </a:cubicBezTo>
                <a:cubicBezTo>
                  <a:pt x="2302" y="7355"/>
                  <a:pt x="2354" y="7477"/>
                  <a:pt x="2415" y="7577"/>
                </a:cubicBezTo>
                <a:cubicBezTo>
                  <a:pt x="2487" y="7701"/>
                  <a:pt x="2560" y="7794"/>
                  <a:pt x="2637" y="7856"/>
                </a:cubicBezTo>
                <a:cubicBezTo>
                  <a:pt x="2753" y="7951"/>
                  <a:pt x="2868" y="8010"/>
                  <a:pt x="2988" y="8041"/>
                </a:cubicBezTo>
                <a:cubicBezTo>
                  <a:pt x="3062" y="8057"/>
                  <a:pt x="3133" y="8067"/>
                  <a:pt x="3198" y="8067"/>
                </a:cubicBezTo>
                <a:cubicBezTo>
                  <a:pt x="3231" y="8067"/>
                  <a:pt x="3263" y="8064"/>
                  <a:pt x="3294" y="8060"/>
                </a:cubicBezTo>
                <a:cubicBezTo>
                  <a:pt x="3426" y="8042"/>
                  <a:pt x="3544" y="8002"/>
                  <a:pt x="3659" y="7940"/>
                </a:cubicBezTo>
                <a:cubicBezTo>
                  <a:pt x="3739" y="7899"/>
                  <a:pt x="3819" y="7842"/>
                  <a:pt x="3937" y="7743"/>
                </a:cubicBezTo>
                <a:lnTo>
                  <a:pt x="4011" y="7678"/>
                </a:lnTo>
                <a:cubicBezTo>
                  <a:pt x="4177" y="7519"/>
                  <a:pt x="4318" y="7329"/>
                  <a:pt x="4422" y="7183"/>
                </a:cubicBezTo>
                <a:cubicBezTo>
                  <a:pt x="4570" y="6978"/>
                  <a:pt x="4703" y="6767"/>
                  <a:pt x="4824" y="6568"/>
                </a:cubicBezTo>
                <a:lnTo>
                  <a:pt x="4887" y="6465"/>
                </a:lnTo>
                <a:lnTo>
                  <a:pt x="4922" y="6407"/>
                </a:lnTo>
                <a:lnTo>
                  <a:pt x="5025" y="6229"/>
                </a:lnTo>
                <a:cubicBezTo>
                  <a:pt x="5221" y="6347"/>
                  <a:pt x="5417" y="6445"/>
                  <a:pt x="5616" y="6531"/>
                </a:cubicBezTo>
                <a:cubicBezTo>
                  <a:pt x="5848" y="6632"/>
                  <a:pt x="6098" y="6733"/>
                  <a:pt x="6362" y="6787"/>
                </a:cubicBezTo>
                <a:cubicBezTo>
                  <a:pt x="6474" y="6809"/>
                  <a:pt x="6606" y="6832"/>
                  <a:pt x="6738" y="6832"/>
                </a:cubicBezTo>
                <a:cubicBezTo>
                  <a:pt x="6878" y="6832"/>
                  <a:pt x="6986" y="6816"/>
                  <a:pt x="7079" y="6785"/>
                </a:cubicBezTo>
                <a:cubicBezTo>
                  <a:pt x="7199" y="6745"/>
                  <a:pt x="7310" y="6680"/>
                  <a:pt x="7401" y="6596"/>
                </a:cubicBezTo>
                <a:cubicBezTo>
                  <a:pt x="7479" y="6521"/>
                  <a:pt x="7535" y="6438"/>
                  <a:pt x="7568" y="6347"/>
                </a:cubicBezTo>
                <a:cubicBezTo>
                  <a:pt x="7617" y="6221"/>
                  <a:pt x="7640" y="6104"/>
                  <a:pt x="7639" y="5985"/>
                </a:cubicBezTo>
                <a:cubicBezTo>
                  <a:pt x="7639" y="5886"/>
                  <a:pt x="7626" y="5779"/>
                  <a:pt x="7601" y="5658"/>
                </a:cubicBezTo>
                <a:cubicBezTo>
                  <a:pt x="7556" y="5455"/>
                  <a:pt x="7473" y="5230"/>
                  <a:pt x="7347" y="4973"/>
                </a:cubicBezTo>
                <a:cubicBezTo>
                  <a:pt x="7261" y="4791"/>
                  <a:pt x="7159" y="4603"/>
                  <a:pt x="7009" y="4349"/>
                </a:cubicBezTo>
                <a:cubicBezTo>
                  <a:pt x="6962" y="4265"/>
                  <a:pt x="6931" y="4212"/>
                  <a:pt x="6907" y="4154"/>
                </a:cubicBezTo>
                <a:cubicBezTo>
                  <a:pt x="7173" y="3764"/>
                  <a:pt x="7387" y="3434"/>
                  <a:pt x="7550" y="3055"/>
                </a:cubicBezTo>
                <a:cubicBezTo>
                  <a:pt x="7634" y="2866"/>
                  <a:pt x="7735" y="2616"/>
                  <a:pt x="7765" y="2334"/>
                </a:cubicBezTo>
                <a:cubicBezTo>
                  <a:pt x="7791" y="2102"/>
                  <a:pt x="7754" y="1883"/>
                  <a:pt x="7659" y="1716"/>
                </a:cubicBezTo>
                <a:cubicBezTo>
                  <a:pt x="7537" y="1498"/>
                  <a:pt x="7342" y="1339"/>
                  <a:pt x="7107" y="1267"/>
                </a:cubicBezTo>
                <a:cubicBezTo>
                  <a:pt x="6984" y="1228"/>
                  <a:pt x="6847" y="1208"/>
                  <a:pt x="6688" y="1208"/>
                </a:cubicBezTo>
                <a:cubicBezTo>
                  <a:pt x="6605" y="1208"/>
                  <a:pt x="6515" y="1215"/>
                  <a:pt x="6418" y="1224"/>
                </a:cubicBezTo>
                <a:cubicBezTo>
                  <a:pt x="6016" y="1272"/>
                  <a:pt x="5627" y="1409"/>
                  <a:pt x="5293" y="1534"/>
                </a:cubicBezTo>
                <a:lnTo>
                  <a:pt x="5195" y="1420"/>
                </a:lnTo>
                <a:lnTo>
                  <a:pt x="5019" y="1223"/>
                </a:lnTo>
                <a:lnTo>
                  <a:pt x="4990" y="1191"/>
                </a:lnTo>
                <a:cubicBezTo>
                  <a:pt x="4826" y="1009"/>
                  <a:pt x="4655" y="819"/>
                  <a:pt x="4476" y="650"/>
                </a:cubicBezTo>
                <a:cubicBezTo>
                  <a:pt x="4320" y="507"/>
                  <a:pt x="4112" y="323"/>
                  <a:pt x="3876" y="190"/>
                </a:cubicBezTo>
                <a:cubicBezTo>
                  <a:pt x="3654" y="64"/>
                  <a:pt x="3452" y="0"/>
                  <a:pt x="32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54" name="Google Shape;354;p25"/>
          <p:cNvSpPr/>
          <p:nvPr/>
        </p:nvSpPr>
        <p:spPr>
          <a:xfrm>
            <a:off x="7479099" y="4445729"/>
            <a:ext cx="533213" cy="524304"/>
          </a:xfrm>
          <a:custGeom>
            <a:avLst/>
            <a:gdLst/>
            <a:ahLst/>
            <a:cxnLst/>
            <a:rect l="l" t="t" r="r" b="b"/>
            <a:pathLst>
              <a:path w="11312" h="11123" extrusionOk="0">
                <a:moveTo>
                  <a:pt x="3629" y="1"/>
                </a:moveTo>
                <a:cubicBezTo>
                  <a:pt x="3330" y="7"/>
                  <a:pt x="3041" y="123"/>
                  <a:pt x="2813" y="328"/>
                </a:cubicBezTo>
                <a:cubicBezTo>
                  <a:pt x="2617" y="504"/>
                  <a:pt x="2464" y="786"/>
                  <a:pt x="2362" y="1162"/>
                </a:cubicBezTo>
                <a:cubicBezTo>
                  <a:pt x="2259" y="1530"/>
                  <a:pt x="2233" y="1923"/>
                  <a:pt x="2222" y="2223"/>
                </a:cubicBezTo>
                <a:cubicBezTo>
                  <a:pt x="2210" y="2600"/>
                  <a:pt x="2233" y="3009"/>
                  <a:pt x="2249" y="3307"/>
                </a:cubicBezTo>
                <a:cubicBezTo>
                  <a:pt x="2264" y="3562"/>
                  <a:pt x="2274" y="3752"/>
                  <a:pt x="2280" y="3941"/>
                </a:cubicBezTo>
                <a:cubicBezTo>
                  <a:pt x="1825" y="4143"/>
                  <a:pt x="1299" y="4392"/>
                  <a:pt x="848" y="4751"/>
                </a:cubicBezTo>
                <a:cubicBezTo>
                  <a:pt x="534" y="5003"/>
                  <a:pt x="329" y="5235"/>
                  <a:pt x="201" y="5484"/>
                </a:cubicBezTo>
                <a:cubicBezTo>
                  <a:pt x="37" y="5788"/>
                  <a:pt x="1" y="6143"/>
                  <a:pt x="97" y="6486"/>
                </a:cubicBezTo>
                <a:cubicBezTo>
                  <a:pt x="170" y="6745"/>
                  <a:pt x="354" y="7004"/>
                  <a:pt x="612" y="7212"/>
                </a:cubicBezTo>
                <a:cubicBezTo>
                  <a:pt x="917" y="7456"/>
                  <a:pt x="1272" y="7611"/>
                  <a:pt x="1548" y="7720"/>
                </a:cubicBezTo>
                <a:cubicBezTo>
                  <a:pt x="2100" y="7936"/>
                  <a:pt x="2646" y="8053"/>
                  <a:pt x="3305" y="8184"/>
                </a:cubicBezTo>
                <a:cubicBezTo>
                  <a:pt x="3338" y="8269"/>
                  <a:pt x="3365" y="8368"/>
                  <a:pt x="3388" y="8464"/>
                </a:cubicBezTo>
                <a:cubicBezTo>
                  <a:pt x="3494" y="8866"/>
                  <a:pt x="3581" y="9157"/>
                  <a:pt x="3679" y="9441"/>
                </a:cubicBezTo>
                <a:cubicBezTo>
                  <a:pt x="3776" y="9713"/>
                  <a:pt x="3910" y="10067"/>
                  <a:pt x="4115" y="10381"/>
                </a:cubicBezTo>
                <a:cubicBezTo>
                  <a:pt x="4206" y="10528"/>
                  <a:pt x="4302" y="10650"/>
                  <a:pt x="4402" y="10749"/>
                </a:cubicBezTo>
                <a:cubicBezTo>
                  <a:pt x="4524" y="10871"/>
                  <a:pt x="4665" y="10966"/>
                  <a:pt x="4835" y="11040"/>
                </a:cubicBezTo>
                <a:cubicBezTo>
                  <a:pt x="4959" y="11096"/>
                  <a:pt x="5092" y="11123"/>
                  <a:pt x="5232" y="11123"/>
                </a:cubicBezTo>
                <a:cubicBezTo>
                  <a:pt x="5420" y="11118"/>
                  <a:pt x="5598" y="11074"/>
                  <a:pt x="5764" y="10990"/>
                </a:cubicBezTo>
                <a:cubicBezTo>
                  <a:pt x="5881" y="10933"/>
                  <a:pt x="6004" y="10840"/>
                  <a:pt x="6138" y="10708"/>
                </a:cubicBezTo>
                <a:cubicBezTo>
                  <a:pt x="6275" y="10573"/>
                  <a:pt x="6389" y="10413"/>
                  <a:pt x="6482" y="10273"/>
                </a:cubicBezTo>
                <a:cubicBezTo>
                  <a:pt x="6699" y="9947"/>
                  <a:pt x="6850" y="9584"/>
                  <a:pt x="6973" y="9270"/>
                </a:cubicBezTo>
                <a:cubicBezTo>
                  <a:pt x="7075" y="9019"/>
                  <a:pt x="7176" y="8723"/>
                  <a:pt x="7277" y="8365"/>
                </a:cubicBezTo>
                <a:lnTo>
                  <a:pt x="7547" y="8443"/>
                </a:lnTo>
                <a:lnTo>
                  <a:pt x="7645" y="8468"/>
                </a:lnTo>
                <a:lnTo>
                  <a:pt x="7813" y="8507"/>
                </a:lnTo>
                <a:cubicBezTo>
                  <a:pt x="8112" y="8581"/>
                  <a:pt x="8462" y="8664"/>
                  <a:pt x="8831" y="8724"/>
                </a:cubicBezTo>
                <a:cubicBezTo>
                  <a:pt x="9081" y="8765"/>
                  <a:pt x="9373" y="8807"/>
                  <a:pt x="9668" y="8807"/>
                </a:cubicBezTo>
                <a:lnTo>
                  <a:pt x="9741" y="8807"/>
                </a:lnTo>
                <a:cubicBezTo>
                  <a:pt x="9789" y="8805"/>
                  <a:pt x="9835" y="8801"/>
                  <a:pt x="9882" y="8797"/>
                </a:cubicBezTo>
                <a:cubicBezTo>
                  <a:pt x="10090" y="8780"/>
                  <a:pt x="10233" y="8756"/>
                  <a:pt x="10356" y="8717"/>
                </a:cubicBezTo>
                <a:cubicBezTo>
                  <a:pt x="10534" y="8665"/>
                  <a:pt x="10692" y="8586"/>
                  <a:pt x="10839" y="8472"/>
                </a:cubicBezTo>
                <a:cubicBezTo>
                  <a:pt x="10947" y="8391"/>
                  <a:pt x="11043" y="8281"/>
                  <a:pt x="11127" y="8147"/>
                </a:cubicBezTo>
                <a:cubicBezTo>
                  <a:pt x="11217" y="7997"/>
                  <a:pt x="11271" y="7822"/>
                  <a:pt x="11296" y="7610"/>
                </a:cubicBezTo>
                <a:cubicBezTo>
                  <a:pt x="11311" y="7469"/>
                  <a:pt x="11292" y="7306"/>
                  <a:pt x="11239" y="7110"/>
                </a:cubicBezTo>
                <a:cubicBezTo>
                  <a:pt x="11201" y="6946"/>
                  <a:pt x="11127" y="6771"/>
                  <a:pt x="11011" y="6559"/>
                </a:cubicBezTo>
                <a:cubicBezTo>
                  <a:pt x="10819" y="6195"/>
                  <a:pt x="10557" y="5868"/>
                  <a:pt x="10305" y="5568"/>
                </a:cubicBezTo>
                <a:cubicBezTo>
                  <a:pt x="10117" y="5345"/>
                  <a:pt x="9920" y="5130"/>
                  <a:pt x="9720" y="4916"/>
                </a:cubicBezTo>
                <a:lnTo>
                  <a:pt x="9604" y="4787"/>
                </a:lnTo>
                <a:cubicBezTo>
                  <a:pt x="9920" y="4307"/>
                  <a:pt x="10220" y="3827"/>
                  <a:pt x="10426" y="3312"/>
                </a:cubicBezTo>
                <a:cubicBezTo>
                  <a:pt x="10595" y="2890"/>
                  <a:pt x="10665" y="2556"/>
                  <a:pt x="10655" y="2229"/>
                </a:cubicBezTo>
                <a:cubicBezTo>
                  <a:pt x="10643" y="1862"/>
                  <a:pt x="10491" y="1519"/>
                  <a:pt x="10241" y="1287"/>
                </a:cubicBezTo>
                <a:cubicBezTo>
                  <a:pt x="10022" y="1083"/>
                  <a:pt x="9707" y="975"/>
                  <a:pt x="9304" y="964"/>
                </a:cubicBezTo>
                <a:lnTo>
                  <a:pt x="9251" y="964"/>
                </a:lnTo>
                <a:cubicBezTo>
                  <a:pt x="9086" y="967"/>
                  <a:pt x="8940" y="991"/>
                  <a:pt x="8800" y="1013"/>
                </a:cubicBezTo>
                <a:cubicBezTo>
                  <a:pt x="8618" y="1046"/>
                  <a:pt x="8446" y="1087"/>
                  <a:pt x="8267" y="1141"/>
                </a:cubicBezTo>
                <a:cubicBezTo>
                  <a:pt x="7950" y="1231"/>
                  <a:pt x="7653" y="1345"/>
                  <a:pt x="7303" y="1489"/>
                </a:cubicBezTo>
                <a:lnTo>
                  <a:pt x="6964" y="1626"/>
                </a:lnTo>
                <a:lnTo>
                  <a:pt x="6872" y="1663"/>
                </a:lnTo>
                <a:lnTo>
                  <a:pt x="6538" y="1795"/>
                </a:lnTo>
                <a:cubicBezTo>
                  <a:pt x="6374" y="1619"/>
                  <a:pt x="6159" y="1413"/>
                  <a:pt x="5906" y="1187"/>
                </a:cubicBezTo>
                <a:cubicBezTo>
                  <a:pt x="5539" y="862"/>
                  <a:pt x="5224" y="624"/>
                  <a:pt x="4919" y="435"/>
                </a:cubicBezTo>
                <a:cubicBezTo>
                  <a:pt x="4758" y="332"/>
                  <a:pt x="4587" y="244"/>
                  <a:pt x="4384" y="158"/>
                </a:cubicBezTo>
                <a:cubicBezTo>
                  <a:pt x="4211" y="82"/>
                  <a:pt x="4022" y="34"/>
                  <a:pt x="3805" y="9"/>
                </a:cubicBezTo>
                <a:cubicBezTo>
                  <a:pt x="3757" y="4"/>
                  <a:pt x="3710" y="1"/>
                  <a:pt x="36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88" name="Google Shape;388;p25"/>
          <p:cNvSpPr/>
          <p:nvPr/>
        </p:nvSpPr>
        <p:spPr>
          <a:xfrm flipH="1">
            <a:off x="1319597" y="5331769"/>
            <a:ext cx="319385" cy="330675"/>
          </a:xfrm>
          <a:custGeom>
            <a:avLst/>
            <a:gdLst/>
            <a:ahLst/>
            <a:cxnLst/>
            <a:rect l="l" t="t" r="r" b="b"/>
            <a:pathLst>
              <a:path w="7792" h="8067" extrusionOk="0">
                <a:moveTo>
                  <a:pt x="3236" y="0"/>
                </a:moveTo>
                <a:cubicBezTo>
                  <a:pt x="3022" y="11"/>
                  <a:pt x="2819" y="97"/>
                  <a:pt x="2665" y="244"/>
                </a:cubicBezTo>
                <a:cubicBezTo>
                  <a:pt x="2636" y="271"/>
                  <a:pt x="2607" y="302"/>
                  <a:pt x="2582" y="335"/>
                </a:cubicBezTo>
                <a:cubicBezTo>
                  <a:pt x="2488" y="453"/>
                  <a:pt x="2417" y="572"/>
                  <a:pt x="2367" y="698"/>
                </a:cubicBezTo>
                <a:cubicBezTo>
                  <a:pt x="2308" y="845"/>
                  <a:pt x="2266" y="973"/>
                  <a:pt x="2239" y="1102"/>
                </a:cubicBezTo>
                <a:cubicBezTo>
                  <a:pt x="2181" y="1345"/>
                  <a:pt x="2144" y="1620"/>
                  <a:pt x="2120" y="1969"/>
                </a:cubicBezTo>
                <a:cubicBezTo>
                  <a:pt x="2108" y="2190"/>
                  <a:pt x="2102" y="2400"/>
                  <a:pt x="2104" y="2592"/>
                </a:cubicBezTo>
                <a:lnTo>
                  <a:pt x="1877" y="2686"/>
                </a:lnTo>
                <a:lnTo>
                  <a:pt x="1813" y="2712"/>
                </a:lnTo>
                <a:lnTo>
                  <a:pt x="1575" y="2815"/>
                </a:lnTo>
                <a:cubicBezTo>
                  <a:pt x="1327" y="2918"/>
                  <a:pt x="1122" y="3009"/>
                  <a:pt x="922" y="3120"/>
                </a:cubicBezTo>
                <a:cubicBezTo>
                  <a:pt x="804" y="3184"/>
                  <a:pt x="696" y="3251"/>
                  <a:pt x="596" y="3320"/>
                </a:cubicBezTo>
                <a:cubicBezTo>
                  <a:pt x="515" y="3377"/>
                  <a:pt x="430" y="3440"/>
                  <a:pt x="355" y="3510"/>
                </a:cubicBezTo>
                <a:lnTo>
                  <a:pt x="317" y="3548"/>
                </a:lnTo>
                <a:cubicBezTo>
                  <a:pt x="120" y="3756"/>
                  <a:pt x="18" y="3967"/>
                  <a:pt x="9" y="4178"/>
                </a:cubicBezTo>
                <a:cubicBezTo>
                  <a:pt x="1" y="4417"/>
                  <a:pt x="97" y="4665"/>
                  <a:pt x="273" y="4855"/>
                </a:cubicBezTo>
                <a:cubicBezTo>
                  <a:pt x="435" y="5025"/>
                  <a:pt x="639" y="5156"/>
                  <a:pt x="929" y="5281"/>
                </a:cubicBezTo>
                <a:cubicBezTo>
                  <a:pt x="1279" y="5432"/>
                  <a:pt x="1642" y="5516"/>
                  <a:pt x="2076" y="5611"/>
                </a:cubicBezTo>
                <a:lnTo>
                  <a:pt x="2076" y="5726"/>
                </a:lnTo>
                <a:lnTo>
                  <a:pt x="2081" y="5821"/>
                </a:lnTo>
                <a:cubicBezTo>
                  <a:pt x="2088" y="5996"/>
                  <a:pt x="2095" y="6171"/>
                  <a:pt x="2109" y="6343"/>
                </a:cubicBezTo>
                <a:cubicBezTo>
                  <a:pt x="2139" y="6637"/>
                  <a:pt x="2171" y="6923"/>
                  <a:pt x="2254" y="7189"/>
                </a:cubicBezTo>
                <a:cubicBezTo>
                  <a:pt x="2302" y="7355"/>
                  <a:pt x="2354" y="7477"/>
                  <a:pt x="2415" y="7577"/>
                </a:cubicBezTo>
                <a:cubicBezTo>
                  <a:pt x="2487" y="7701"/>
                  <a:pt x="2560" y="7794"/>
                  <a:pt x="2637" y="7856"/>
                </a:cubicBezTo>
                <a:cubicBezTo>
                  <a:pt x="2753" y="7951"/>
                  <a:pt x="2868" y="8010"/>
                  <a:pt x="2988" y="8041"/>
                </a:cubicBezTo>
                <a:cubicBezTo>
                  <a:pt x="3062" y="8057"/>
                  <a:pt x="3133" y="8067"/>
                  <a:pt x="3198" y="8067"/>
                </a:cubicBezTo>
                <a:cubicBezTo>
                  <a:pt x="3231" y="8067"/>
                  <a:pt x="3263" y="8064"/>
                  <a:pt x="3294" y="8060"/>
                </a:cubicBezTo>
                <a:cubicBezTo>
                  <a:pt x="3426" y="8042"/>
                  <a:pt x="3544" y="8002"/>
                  <a:pt x="3659" y="7940"/>
                </a:cubicBezTo>
                <a:cubicBezTo>
                  <a:pt x="3739" y="7899"/>
                  <a:pt x="3819" y="7842"/>
                  <a:pt x="3937" y="7743"/>
                </a:cubicBezTo>
                <a:lnTo>
                  <a:pt x="4011" y="7678"/>
                </a:lnTo>
                <a:cubicBezTo>
                  <a:pt x="4177" y="7519"/>
                  <a:pt x="4318" y="7329"/>
                  <a:pt x="4422" y="7183"/>
                </a:cubicBezTo>
                <a:cubicBezTo>
                  <a:pt x="4570" y="6978"/>
                  <a:pt x="4703" y="6767"/>
                  <a:pt x="4824" y="6568"/>
                </a:cubicBezTo>
                <a:lnTo>
                  <a:pt x="4887" y="6465"/>
                </a:lnTo>
                <a:lnTo>
                  <a:pt x="4922" y="6407"/>
                </a:lnTo>
                <a:lnTo>
                  <a:pt x="5025" y="6229"/>
                </a:lnTo>
                <a:cubicBezTo>
                  <a:pt x="5221" y="6347"/>
                  <a:pt x="5417" y="6445"/>
                  <a:pt x="5616" y="6531"/>
                </a:cubicBezTo>
                <a:cubicBezTo>
                  <a:pt x="5848" y="6632"/>
                  <a:pt x="6098" y="6733"/>
                  <a:pt x="6362" y="6787"/>
                </a:cubicBezTo>
                <a:cubicBezTo>
                  <a:pt x="6474" y="6809"/>
                  <a:pt x="6606" y="6832"/>
                  <a:pt x="6738" y="6832"/>
                </a:cubicBezTo>
                <a:cubicBezTo>
                  <a:pt x="6878" y="6832"/>
                  <a:pt x="6986" y="6816"/>
                  <a:pt x="7079" y="6785"/>
                </a:cubicBezTo>
                <a:cubicBezTo>
                  <a:pt x="7199" y="6745"/>
                  <a:pt x="7310" y="6680"/>
                  <a:pt x="7401" y="6596"/>
                </a:cubicBezTo>
                <a:cubicBezTo>
                  <a:pt x="7479" y="6521"/>
                  <a:pt x="7535" y="6438"/>
                  <a:pt x="7568" y="6347"/>
                </a:cubicBezTo>
                <a:cubicBezTo>
                  <a:pt x="7617" y="6221"/>
                  <a:pt x="7640" y="6104"/>
                  <a:pt x="7639" y="5985"/>
                </a:cubicBezTo>
                <a:cubicBezTo>
                  <a:pt x="7639" y="5886"/>
                  <a:pt x="7626" y="5779"/>
                  <a:pt x="7601" y="5658"/>
                </a:cubicBezTo>
                <a:cubicBezTo>
                  <a:pt x="7556" y="5455"/>
                  <a:pt x="7473" y="5230"/>
                  <a:pt x="7347" y="4973"/>
                </a:cubicBezTo>
                <a:cubicBezTo>
                  <a:pt x="7261" y="4791"/>
                  <a:pt x="7159" y="4603"/>
                  <a:pt x="7009" y="4349"/>
                </a:cubicBezTo>
                <a:cubicBezTo>
                  <a:pt x="6962" y="4265"/>
                  <a:pt x="6931" y="4212"/>
                  <a:pt x="6907" y="4154"/>
                </a:cubicBezTo>
                <a:cubicBezTo>
                  <a:pt x="7173" y="3764"/>
                  <a:pt x="7387" y="3434"/>
                  <a:pt x="7550" y="3055"/>
                </a:cubicBezTo>
                <a:cubicBezTo>
                  <a:pt x="7634" y="2866"/>
                  <a:pt x="7735" y="2616"/>
                  <a:pt x="7765" y="2334"/>
                </a:cubicBezTo>
                <a:cubicBezTo>
                  <a:pt x="7791" y="2102"/>
                  <a:pt x="7754" y="1883"/>
                  <a:pt x="7659" y="1716"/>
                </a:cubicBezTo>
                <a:cubicBezTo>
                  <a:pt x="7537" y="1498"/>
                  <a:pt x="7342" y="1339"/>
                  <a:pt x="7107" y="1267"/>
                </a:cubicBezTo>
                <a:cubicBezTo>
                  <a:pt x="6984" y="1228"/>
                  <a:pt x="6847" y="1208"/>
                  <a:pt x="6688" y="1208"/>
                </a:cubicBezTo>
                <a:cubicBezTo>
                  <a:pt x="6605" y="1208"/>
                  <a:pt x="6515" y="1215"/>
                  <a:pt x="6418" y="1224"/>
                </a:cubicBezTo>
                <a:cubicBezTo>
                  <a:pt x="6016" y="1272"/>
                  <a:pt x="5627" y="1409"/>
                  <a:pt x="5293" y="1534"/>
                </a:cubicBezTo>
                <a:lnTo>
                  <a:pt x="5195" y="1420"/>
                </a:lnTo>
                <a:lnTo>
                  <a:pt x="5019" y="1223"/>
                </a:lnTo>
                <a:lnTo>
                  <a:pt x="4990" y="1191"/>
                </a:lnTo>
                <a:cubicBezTo>
                  <a:pt x="4826" y="1009"/>
                  <a:pt x="4655" y="819"/>
                  <a:pt x="4476" y="650"/>
                </a:cubicBezTo>
                <a:cubicBezTo>
                  <a:pt x="4320" y="507"/>
                  <a:pt x="4112" y="323"/>
                  <a:pt x="3876" y="190"/>
                </a:cubicBezTo>
                <a:cubicBezTo>
                  <a:pt x="3654" y="64"/>
                  <a:pt x="3452" y="0"/>
                  <a:pt x="32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16" name="Google Shape;3173;p47">
            <a:extLst>
              <a:ext uri="{FF2B5EF4-FFF2-40B4-BE49-F238E27FC236}">
                <a16:creationId xmlns:a16="http://schemas.microsoft.com/office/drawing/2014/main" id="{C614EC0C-1E1D-4968-2015-992BAD3E580C}"/>
              </a:ext>
            </a:extLst>
          </p:cNvPr>
          <p:cNvSpPr txBox="1"/>
          <p:nvPr/>
        </p:nvSpPr>
        <p:spPr>
          <a:xfrm>
            <a:off x="1336394" y="176820"/>
            <a:ext cx="6798242" cy="83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15" tIns="85915" rIns="85915" bIns="8591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127"/>
              </a:spcAft>
            </a:pPr>
            <a:r>
              <a:rPr lang="vi-VN" sz="6202" b="1">
                <a:ln>
                  <a:solidFill>
                    <a:schemeClr val="tx2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Beachwood Sans" pitchFamily="2" charset="0"/>
                <a:ea typeface="Didact Gothic"/>
                <a:cs typeface="Didact Gothic"/>
                <a:sym typeface="Didact Gothic"/>
              </a:rPr>
              <a:t>DẶN DÒ</a:t>
            </a:r>
            <a:endParaRPr sz="5074" b="1" dirty="0">
              <a:ln>
                <a:solidFill>
                  <a:schemeClr val="tx2"/>
                </a:solidFill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Clementine" panose="020F0502020204030203" pitchFamily="34" charset="0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02A9EF4-A4DE-51BE-3894-A758706E210B}"/>
              </a:ext>
            </a:extLst>
          </p:cNvPr>
          <p:cNvGrpSpPr/>
          <p:nvPr/>
        </p:nvGrpSpPr>
        <p:grpSpPr>
          <a:xfrm>
            <a:off x="1405238" y="1228011"/>
            <a:ext cx="6660551" cy="1270416"/>
            <a:chOff x="656658" y="1261184"/>
            <a:chExt cx="7087720" cy="135189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6AAD0E5-D9D0-B3A7-4CAC-7CAD3D26B755}"/>
                </a:ext>
              </a:extLst>
            </p:cNvPr>
            <p:cNvGrpSpPr/>
            <p:nvPr/>
          </p:nvGrpSpPr>
          <p:grpSpPr>
            <a:xfrm>
              <a:off x="1682194" y="1570857"/>
              <a:ext cx="6062184" cy="805688"/>
              <a:chOff x="1682194" y="1570857"/>
              <a:chExt cx="6062184" cy="805688"/>
            </a:xfrm>
          </p:grpSpPr>
          <p:sp>
            <p:nvSpPr>
              <p:cNvPr id="15" name="Google Shape;281;p24">
                <a:extLst>
                  <a:ext uri="{FF2B5EF4-FFF2-40B4-BE49-F238E27FC236}">
                    <a16:creationId xmlns:a16="http://schemas.microsoft.com/office/drawing/2014/main" id="{36C10F12-E736-3C14-99A6-A06138A2D882}"/>
                  </a:ext>
                </a:extLst>
              </p:cNvPr>
              <p:cNvSpPr/>
              <p:nvPr/>
            </p:nvSpPr>
            <p:spPr>
              <a:xfrm>
                <a:off x="1682194" y="1570857"/>
                <a:ext cx="5506582" cy="805688"/>
              </a:xfrm>
              <a:prstGeom prst="roundRect">
                <a:avLst>
                  <a:gd name="adj" fmla="val 10093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5915" tIns="85915" rIns="85915" bIns="85915" anchor="ctr" anchorCtr="0">
                <a:noAutofit/>
              </a:bodyPr>
              <a:lstStyle/>
              <a:p>
                <a:endParaRPr sz="2819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73BA53E-3DBC-AB2E-9AF3-F292D6762C03}"/>
                  </a:ext>
                </a:extLst>
              </p:cNvPr>
              <p:cNvSpPr txBox="1"/>
              <p:nvPr/>
            </p:nvSpPr>
            <p:spPr>
              <a:xfrm>
                <a:off x="1858776" y="1662622"/>
                <a:ext cx="5885602" cy="628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vi-VN" sz="4135" b="1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GV điền vào đây</a:t>
                </a:r>
                <a:endParaRPr lang="en-US" sz="4135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3333963-6716-E0F5-5032-0B0C71E9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658" y="1261184"/>
              <a:ext cx="1285041" cy="1351893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46697CE-C32A-2E68-1772-805BE4A02470}"/>
              </a:ext>
            </a:extLst>
          </p:cNvPr>
          <p:cNvGrpSpPr/>
          <p:nvPr/>
        </p:nvGrpSpPr>
        <p:grpSpPr>
          <a:xfrm>
            <a:off x="1405238" y="2444103"/>
            <a:ext cx="6660551" cy="1270416"/>
            <a:chOff x="656658" y="1261184"/>
            <a:chExt cx="7087720" cy="135189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9EED17B-3420-ADA5-9350-948ADA05B227}"/>
                </a:ext>
              </a:extLst>
            </p:cNvPr>
            <p:cNvGrpSpPr/>
            <p:nvPr/>
          </p:nvGrpSpPr>
          <p:grpSpPr>
            <a:xfrm>
              <a:off x="1682194" y="1570857"/>
              <a:ext cx="6062184" cy="805688"/>
              <a:chOff x="1682194" y="1570857"/>
              <a:chExt cx="6062184" cy="805688"/>
            </a:xfrm>
          </p:grpSpPr>
          <p:sp>
            <p:nvSpPr>
              <p:cNvPr id="44" name="Google Shape;281;p24">
                <a:extLst>
                  <a:ext uri="{FF2B5EF4-FFF2-40B4-BE49-F238E27FC236}">
                    <a16:creationId xmlns:a16="http://schemas.microsoft.com/office/drawing/2014/main" id="{7A13574B-05BD-B1A9-D9B4-64A50D270DCC}"/>
                  </a:ext>
                </a:extLst>
              </p:cNvPr>
              <p:cNvSpPr/>
              <p:nvPr/>
            </p:nvSpPr>
            <p:spPr>
              <a:xfrm>
                <a:off x="1682194" y="1570857"/>
                <a:ext cx="5506582" cy="805688"/>
              </a:xfrm>
              <a:prstGeom prst="roundRect">
                <a:avLst>
                  <a:gd name="adj" fmla="val 10093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5915" tIns="85915" rIns="85915" bIns="85915" anchor="ctr" anchorCtr="0">
                <a:noAutofit/>
              </a:bodyPr>
              <a:lstStyle/>
              <a:p>
                <a:endParaRPr sz="2819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8C4161D-7A56-DF11-7939-206C4B71B86B}"/>
                  </a:ext>
                </a:extLst>
              </p:cNvPr>
              <p:cNvSpPr txBox="1"/>
              <p:nvPr/>
            </p:nvSpPr>
            <p:spPr>
              <a:xfrm>
                <a:off x="1858776" y="1662622"/>
                <a:ext cx="5885602" cy="628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vi-VN" sz="4135" b="1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GV điền vào đây</a:t>
                </a:r>
                <a:endParaRPr lang="en-US" sz="4135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887E61A-4723-36C4-8633-4BC907A04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658" y="1261184"/>
              <a:ext cx="1285041" cy="1351893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A4089D8-A8DD-7B00-139F-C0A8C174121B}"/>
              </a:ext>
            </a:extLst>
          </p:cNvPr>
          <p:cNvGrpSpPr/>
          <p:nvPr/>
        </p:nvGrpSpPr>
        <p:grpSpPr>
          <a:xfrm>
            <a:off x="1405238" y="3660194"/>
            <a:ext cx="6660551" cy="1270416"/>
            <a:chOff x="656658" y="1261184"/>
            <a:chExt cx="7087720" cy="135189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BFF27F3-C204-AA49-7DB7-A5BF203BED05}"/>
                </a:ext>
              </a:extLst>
            </p:cNvPr>
            <p:cNvGrpSpPr/>
            <p:nvPr/>
          </p:nvGrpSpPr>
          <p:grpSpPr>
            <a:xfrm>
              <a:off x="1682194" y="1570857"/>
              <a:ext cx="6062184" cy="805688"/>
              <a:chOff x="1682194" y="1570857"/>
              <a:chExt cx="6062184" cy="805688"/>
            </a:xfrm>
          </p:grpSpPr>
          <p:sp>
            <p:nvSpPr>
              <p:cNvPr id="49" name="Google Shape;281;p24">
                <a:extLst>
                  <a:ext uri="{FF2B5EF4-FFF2-40B4-BE49-F238E27FC236}">
                    <a16:creationId xmlns:a16="http://schemas.microsoft.com/office/drawing/2014/main" id="{D9246772-B844-DB8E-C34E-36C19AED916F}"/>
                  </a:ext>
                </a:extLst>
              </p:cNvPr>
              <p:cNvSpPr/>
              <p:nvPr/>
            </p:nvSpPr>
            <p:spPr>
              <a:xfrm>
                <a:off x="1682194" y="1570857"/>
                <a:ext cx="5506582" cy="805688"/>
              </a:xfrm>
              <a:prstGeom prst="roundRect">
                <a:avLst>
                  <a:gd name="adj" fmla="val 10093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5915" tIns="85915" rIns="85915" bIns="85915" anchor="ctr" anchorCtr="0">
                <a:noAutofit/>
              </a:bodyPr>
              <a:lstStyle/>
              <a:p>
                <a:endParaRPr sz="2819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A99447-F53C-A181-3883-5F5EA23DC0AB}"/>
                  </a:ext>
                </a:extLst>
              </p:cNvPr>
              <p:cNvSpPr txBox="1"/>
              <p:nvPr/>
            </p:nvSpPr>
            <p:spPr>
              <a:xfrm>
                <a:off x="1858776" y="1662622"/>
                <a:ext cx="5885602" cy="628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vi-VN" sz="4135" b="1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GV điền vào đây</a:t>
                </a:r>
                <a:endParaRPr lang="en-US" sz="4135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4147F41-6477-E785-1201-596A2685B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658" y="1261184"/>
              <a:ext cx="1285041" cy="1351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75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Free vector spring landscape scene">
            <a:extLst>
              <a:ext uri="{FF2B5EF4-FFF2-40B4-BE49-F238E27FC236}">
                <a16:creationId xmlns:a16="http://schemas.microsoft.com/office/drawing/2014/main" id="{1BAA44EE-DF70-46E7-9BB9-2E03CAA21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661"/>
            <a:ext cx="9471024" cy="630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4" name="Google Shape;344;p25"/>
          <p:cNvSpPr/>
          <p:nvPr/>
        </p:nvSpPr>
        <p:spPr>
          <a:xfrm>
            <a:off x="6435848" y="3649774"/>
            <a:ext cx="37615" cy="37710"/>
          </a:xfrm>
          <a:custGeom>
            <a:avLst/>
            <a:gdLst/>
            <a:ahLst/>
            <a:cxnLst/>
            <a:rect l="l" t="t" r="r" b="b"/>
            <a:pathLst>
              <a:path w="798" h="800" extrusionOk="0">
                <a:moveTo>
                  <a:pt x="399" y="0"/>
                </a:moveTo>
                <a:cubicBezTo>
                  <a:pt x="182" y="0"/>
                  <a:pt x="0" y="182"/>
                  <a:pt x="0" y="400"/>
                </a:cubicBezTo>
                <a:cubicBezTo>
                  <a:pt x="0" y="618"/>
                  <a:pt x="182" y="799"/>
                  <a:pt x="399" y="799"/>
                </a:cubicBezTo>
                <a:cubicBezTo>
                  <a:pt x="615" y="799"/>
                  <a:pt x="798" y="618"/>
                  <a:pt x="798" y="400"/>
                </a:cubicBezTo>
                <a:cubicBezTo>
                  <a:pt x="798" y="182"/>
                  <a:pt x="615" y="0"/>
                  <a:pt x="399" y="0"/>
                </a:cubicBezTo>
                <a:close/>
              </a:path>
            </a:pathLst>
          </a:custGeom>
          <a:solidFill>
            <a:srgbClr val="002448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53" name="Google Shape;353;p25"/>
          <p:cNvSpPr/>
          <p:nvPr/>
        </p:nvSpPr>
        <p:spPr>
          <a:xfrm>
            <a:off x="7477443" y="3145889"/>
            <a:ext cx="367291" cy="380253"/>
          </a:xfrm>
          <a:custGeom>
            <a:avLst/>
            <a:gdLst/>
            <a:ahLst/>
            <a:cxnLst/>
            <a:rect l="l" t="t" r="r" b="b"/>
            <a:pathLst>
              <a:path w="7792" h="8067" extrusionOk="0">
                <a:moveTo>
                  <a:pt x="3236" y="0"/>
                </a:moveTo>
                <a:cubicBezTo>
                  <a:pt x="3022" y="11"/>
                  <a:pt x="2819" y="97"/>
                  <a:pt x="2665" y="244"/>
                </a:cubicBezTo>
                <a:cubicBezTo>
                  <a:pt x="2636" y="271"/>
                  <a:pt x="2607" y="302"/>
                  <a:pt x="2582" y="335"/>
                </a:cubicBezTo>
                <a:cubicBezTo>
                  <a:pt x="2488" y="453"/>
                  <a:pt x="2417" y="572"/>
                  <a:pt x="2367" y="698"/>
                </a:cubicBezTo>
                <a:cubicBezTo>
                  <a:pt x="2308" y="845"/>
                  <a:pt x="2266" y="973"/>
                  <a:pt x="2239" y="1102"/>
                </a:cubicBezTo>
                <a:cubicBezTo>
                  <a:pt x="2181" y="1345"/>
                  <a:pt x="2144" y="1620"/>
                  <a:pt x="2120" y="1969"/>
                </a:cubicBezTo>
                <a:cubicBezTo>
                  <a:pt x="2108" y="2190"/>
                  <a:pt x="2102" y="2400"/>
                  <a:pt x="2104" y="2592"/>
                </a:cubicBezTo>
                <a:lnTo>
                  <a:pt x="1877" y="2686"/>
                </a:lnTo>
                <a:lnTo>
                  <a:pt x="1813" y="2712"/>
                </a:lnTo>
                <a:lnTo>
                  <a:pt x="1575" y="2815"/>
                </a:lnTo>
                <a:cubicBezTo>
                  <a:pt x="1327" y="2918"/>
                  <a:pt x="1122" y="3009"/>
                  <a:pt x="922" y="3120"/>
                </a:cubicBezTo>
                <a:cubicBezTo>
                  <a:pt x="804" y="3184"/>
                  <a:pt x="696" y="3251"/>
                  <a:pt x="596" y="3320"/>
                </a:cubicBezTo>
                <a:cubicBezTo>
                  <a:pt x="515" y="3377"/>
                  <a:pt x="430" y="3440"/>
                  <a:pt x="355" y="3510"/>
                </a:cubicBezTo>
                <a:lnTo>
                  <a:pt x="317" y="3548"/>
                </a:lnTo>
                <a:cubicBezTo>
                  <a:pt x="120" y="3756"/>
                  <a:pt x="18" y="3967"/>
                  <a:pt x="9" y="4178"/>
                </a:cubicBezTo>
                <a:cubicBezTo>
                  <a:pt x="1" y="4417"/>
                  <a:pt x="97" y="4665"/>
                  <a:pt x="273" y="4855"/>
                </a:cubicBezTo>
                <a:cubicBezTo>
                  <a:pt x="435" y="5025"/>
                  <a:pt x="639" y="5156"/>
                  <a:pt x="929" y="5281"/>
                </a:cubicBezTo>
                <a:cubicBezTo>
                  <a:pt x="1279" y="5432"/>
                  <a:pt x="1642" y="5516"/>
                  <a:pt x="2076" y="5611"/>
                </a:cubicBezTo>
                <a:lnTo>
                  <a:pt x="2076" y="5726"/>
                </a:lnTo>
                <a:lnTo>
                  <a:pt x="2081" y="5821"/>
                </a:lnTo>
                <a:cubicBezTo>
                  <a:pt x="2088" y="5996"/>
                  <a:pt x="2095" y="6171"/>
                  <a:pt x="2109" y="6343"/>
                </a:cubicBezTo>
                <a:cubicBezTo>
                  <a:pt x="2139" y="6637"/>
                  <a:pt x="2171" y="6923"/>
                  <a:pt x="2254" y="7189"/>
                </a:cubicBezTo>
                <a:cubicBezTo>
                  <a:pt x="2302" y="7355"/>
                  <a:pt x="2354" y="7477"/>
                  <a:pt x="2415" y="7577"/>
                </a:cubicBezTo>
                <a:cubicBezTo>
                  <a:pt x="2487" y="7701"/>
                  <a:pt x="2560" y="7794"/>
                  <a:pt x="2637" y="7856"/>
                </a:cubicBezTo>
                <a:cubicBezTo>
                  <a:pt x="2753" y="7951"/>
                  <a:pt x="2868" y="8010"/>
                  <a:pt x="2988" y="8041"/>
                </a:cubicBezTo>
                <a:cubicBezTo>
                  <a:pt x="3062" y="8057"/>
                  <a:pt x="3133" y="8067"/>
                  <a:pt x="3198" y="8067"/>
                </a:cubicBezTo>
                <a:cubicBezTo>
                  <a:pt x="3231" y="8067"/>
                  <a:pt x="3263" y="8064"/>
                  <a:pt x="3294" y="8060"/>
                </a:cubicBezTo>
                <a:cubicBezTo>
                  <a:pt x="3426" y="8042"/>
                  <a:pt x="3544" y="8002"/>
                  <a:pt x="3659" y="7940"/>
                </a:cubicBezTo>
                <a:cubicBezTo>
                  <a:pt x="3739" y="7899"/>
                  <a:pt x="3819" y="7842"/>
                  <a:pt x="3937" y="7743"/>
                </a:cubicBezTo>
                <a:lnTo>
                  <a:pt x="4011" y="7678"/>
                </a:lnTo>
                <a:cubicBezTo>
                  <a:pt x="4177" y="7519"/>
                  <a:pt x="4318" y="7329"/>
                  <a:pt x="4422" y="7183"/>
                </a:cubicBezTo>
                <a:cubicBezTo>
                  <a:pt x="4570" y="6978"/>
                  <a:pt x="4703" y="6767"/>
                  <a:pt x="4824" y="6568"/>
                </a:cubicBezTo>
                <a:lnTo>
                  <a:pt x="4887" y="6465"/>
                </a:lnTo>
                <a:lnTo>
                  <a:pt x="4922" y="6407"/>
                </a:lnTo>
                <a:lnTo>
                  <a:pt x="5025" y="6229"/>
                </a:lnTo>
                <a:cubicBezTo>
                  <a:pt x="5221" y="6347"/>
                  <a:pt x="5417" y="6445"/>
                  <a:pt x="5616" y="6531"/>
                </a:cubicBezTo>
                <a:cubicBezTo>
                  <a:pt x="5848" y="6632"/>
                  <a:pt x="6098" y="6733"/>
                  <a:pt x="6362" y="6787"/>
                </a:cubicBezTo>
                <a:cubicBezTo>
                  <a:pt x="6474" y="6809"/>
                  <a:pt x="6606" y="6832"/>
                  <a:pt x="6738" y="6832"/>
                </a:cubicBezTo>
                <a:cubicBezTo>
                  <a:pt x="6878" y="6832"/>
                  <a:pt x="6986" y="6816"/>
                  <a:pt x="7079" y="6785"/>
                </a:cubicBezTo>
                <a:cubicBezTo>
                  <a:pt x="7199" y="6745"/>
                  <a:pt x="7310" y="6680"/>
                  <a:pt x="7401" y="6596"/>
                </a:cubicBezTo>
                <a:cubicBezTo>
                  <a:pt x="7479" y="6521"/>
                  <a:pt x="7535" y="6438"/>
                  <a:pt x="7568" y="6347"/>
                </a:cubicBezTo>
                <a:cubicBezTo>
                  <a:pt x="7617" y="6221"/>
                  <a:pt x="7640" y="6104"/>
                  <a:pt x="7639" y="5985"/>
                </a:cubicBezTo>
                <a:cubicBezTo>
                  <a:pt x="7639" y="5886"/>
                  <a:pt x="7626" y="5779"/>
                  <a:pt x="7601" y="5658"/>
                </a:cubicBezTo>
                <a:cubicBezTo>
                  <a:pt x="7556" y="5455"/>
                  <a:pt x="7473" y="5230"/>
                  <a:pt x="7347" y="4973"/>
                </a:cubicBezTo>
                <a:cubicBezTo>
                  <a:pt x="7261" y="4791"/>
                  <a:pt x="7159" y="4603"/>
                  <a:pt x="7009" y="4349"/>
                </a:cubicBezTo>
                <a:cubicBezTo>
                  <a:pt x="6962" y="4265"/>
                  <a:pt x="6931" y="4212"/>
                  <a:pt x="6907" y="4154"/>
                </a:cubicBezTo>
                <a:cubicBezTo>
                  <a:pt x="7173" y="3764"/>
                  <a:pt x="7387" y="3434"/>
                  <a:pt x="7550" y="3055"/>
                </a:cubicBezTo>
                <a:cubicBezTo>
                  <a:pt x="7634" y="2866"/>
                  <a:pt x="7735" y="2616"/>
                  <a:pt x="7765" y="2334"/>
                </a:cubicBezTo>
                <a:cubicBezTo>
                  <a:pt x="7791" y="2102"/>
                  <a:pt x="7754" y="1883"/>
                  <a:pt x="7659" y="1716"/>
                </a:cubicBezTo>
                <a:cubicBezTo>
                  <a:pt x="7537" y="1498"/>
                  <a:pt x="7342" y="1339"/>
                  <a:pt x="7107" y="1267"/>
                </a:cubicBezTo>
                <a:cubicBezTo>
                  <a:pt x="6984" y="1228"/>
                  <a:pt x="6847" y="1208"/>
                  <a:pt x="6688" y="1208"/>
                </a:cubicBezTo>
                <a:cubicBezTo>
                  <a:pt x="6605" y="1208"/>
                  <a:pt x="6515" y="1215"/>
                  <a:pt x="6418" y="1224"/>
                </a:cubicBezTo>
                <a:cubicBezTo>
                  <a:pt x="6016" y="1272"/>
                  <a:pt x="5627" y="1409"/>
                  <a:pt x="5293" y="1534"/>
                </a:cubicBezTo>
                <a:lnTo>
                  <a:pt x="5195" y="1420"/>
                </a:lnTo>
                <a:lnTo>
                  <a:pt x="5019" y="1223"/>
                </a:lnTo>
                <a:lnTo>
                  <a:pt x="4990" y="1191"/>
                </a:lnTo>
                <a:cubicBezTo>
                  <a:pt x="4826" y="1009"/>
                  <a:pt x="4655" y="819"/>
                  <a:pt x="4476" y="650"/>
                </a:cubicBezTo>
                <a:cubicBezTo>
                  <a:pt x="4320" y="507"/>
                  <a:pt x="4112" y="323"/>
                  <a:pt x="3876" y="190"/>
                </a:cubicBezTo>
                <a:cubicBezTo>
                  <a:pt x="3654" y="64"/>
                  <a:pt x="3452" y="0"/>
                  <a:pt x="32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54" name="Google Shape;354;p25"/>
          <p:cNvSpPr/>
          <p:nvPr/>
        </p:nvSpPr>
        <p:spPr>
          <a:xfrm>
            <a:off x="7479099" y="4445729"/>
            <a:ext cx="533213" cy="524304"/>
          </a:xfrm>
          <a:custGeom>
            <a:avLst/>
            <a:gdLst/>
            <a:ahLst/>
            <a:cxnLst/>
            <a:rect l="l" t="t" r="r" b="b"/>
            <a:pathLst>
              <a:path w="11312" h="11123" extrusionOk="0">
                <a:moveTo>
                  <a:pt x="3629" y="1"/>
                </a:moveTo>
                <a:cubicBezTo>
                  <a:pt x="3330" y="7"/>
                  <a:pt x="3041" y="123"/>
                  <a:pt x="2813" y="328"/>
                </a:cubicBezTo>
                <a:cubicBezTo>
                  <a:pt x="2617" y="504"/>
                  <a:pt x="2464" y="786"/>
                  <a:pt x="2362" y="1162"/>
                </a:cubicBezTo>
                <a:cubicBezTo>
                  <a:pt x="2259" y="1530"/>
                  <a:pt x="2233" y="1923"/>
                  <a:pt x="2222" y="2223"/>
                </a:cubicBezTo>
                <a:cubicBezTo>
                  <a:pt x="2210" y="2600"/>
                  <a:pt x="2233" y="3009"/>
                  <a:pt x="2249" y="3307"/>
                </a:cubicBezTo>
                <a:cubicBezTo>
                  <a:pt x="2264" y="3562"/>
                  <a:pt x="2274" y="3752"/>
                  <a:pt x="2280" y="3941"/>
                </a:cubicBezTo>
                <a:cubicBezTo>
                  <a:pt x="1825" y="4143"/>
                  <a:pt x="1299" y="4392"/>
                  <a:pt x="848" y="4751"/>
                </a:cubicBezTo>
                <a:cubicBezTo>
                  <a:pt x="534" y="5003"/>
                  <a:pt x="329" y="5235"/>
                  <a:pt x="201" y="5484"/>
                </a:cubicBezTo>
                <a:cubicBezTo>
                  <a:pt x="37" y="5788"/>
                  <a:pt x="1" y="6143"/>
                  <a:pt x="97" y="6486"/>
                </a:cubicBezTo>
                <a:cubicBezTo>
                  <a:pt x="170" y="6745"/>
                  <a:pt x="354" y="7004"/>
                  <a:pt x="612" y="7212"/>
                </a:cubicBezTo>
                <a:cubicBezTo>
                  <a:pt x="917" y="7456"/>
                  <a:pt x="1272" y="7611"/>
                  <a:pt x="1548" y="7720"/>
                </a:cubicBezTo>
                <a:cubicBezTo>
                  <a:pt x="2100" y="7936"/>
                  <a:pt x="2646" y="8053"/>
                  <a:pt x="3305" y="8184"/>
                </a:cubicBezTo>
                <a:cubicBezTo>
                  <a:pt x="3338" y="8269"/>
                  <a:pt x="3365" y="8368"/>
                  <a:pt x="3388" y="8464"/>
                </a:cubicBezTo>
                <a:cubicBezTo>
                  <a:pt x="3494" y="8866"/>
                  <a:pt x="3581" y="9157"/>
                  <a:pt x="3679" y="9441"/>
                </a:cubicBezTo>
                <a:cubicBezTo>
                  <a:pt x="3776" y="9713"/>
                  <a:pt x="3910" y="10067"/>
                  <a:pt x="4115" y="10381"/>
                </a:cubicBezTo>
                <a:cubicBezTo>
                  <a:pt x="4206" y="10528"/>
                  <a:pt x="4302" y="10650"/>
                  <a:pt x="4402" y="10749"/>
                </a:cubicBezTo>
                <a:cubicBezTo>
                  <a:pt x="4524" y="10871"/>
                  <a:pt x="4665" y="10966"/>
                  <a:pt x="4835" y="11040"/>
                </a:cubicBezTo>
                <a:cubicBezTo>
                  <a:pt x="4959" y="11096"/>
                  <a:pt x="5092" y="11123"/>
                  <a:pt x="5232" y="11123"/>
                </a:cubicBezTo>
                <a:cubicBezTo>
                  <a:pt x="5420" y="11118"/>
                  <a:pt x="5598" y="11074"/>
                  <a:pt x="5764" y="10990"/>
                </a:cubicBezTo>
                <a:cubicBezTo>
                  <a:pt x="5881" y="10933"/>
                  <a:pt x="6004" y="10840"/>
                  <a:pt x="6138" y="10708"/>
                </a:cubicBezTo>
                <a:cubicBezTo>
                  <a:pt x="6275" y="10573"/>
                  <a:pt x="6389" y="10413"/>
                  <a:pt x="6482" y="10273"/>
                </a:cubicBezTo>
                <a:cubicBezTo>
                  <a:pt x="6699" y="9947"/>
                  <a:pt x="6850" y="9584"/>
                  <a:pt x="6973" y="9270"/>
                </a:cubicBezTo>
                <a:cubicBezTo>
                  <a:pt x="7075" y="9019"/>
                  <a:pt x="7176" y="8723"/>
                  <a:pt x="7277" y="8365"/>
                </a:cubicBezTo>
                <a:lnTo>
                  <a:pt x="7547" y="8443"/>
                </a:lnTo>
                <a:lnTo>
                  <a:pt x="7645" y="8468"/>
                </a:lnTo>
                <a:lnTo>
                  <a:pt x="7813" y="8507"/>
                </a:lnTo>
                <a:cubicBezTo>
                  <a:pt x="8112" y="8581"/>
                  <a:pt x="8462" y="8664"/>
                  <a:pt x="8831" y="8724"/>
                </a:cubicBezTo>
                <a:cubicBezTo>
                  <a:pt x="9081" y="8765"/>
                  <a:pt x="9373" y="8807"/>
                  <a:pt x="9668" y="8807"/>
                </a:cubicBezTo>
                <a:lnTo>
                  <a:pt x="9741" y="8807"/>
                </a:lnTo>
                <a:cubicBezTo>
                  <a:pt x="9789" y="8805"/>
                  <a:pt x="9835" y="8801"/>
                  <a:pt x="9882" y="8797"/>
                </a:cubicBezTo>
                <a:cubicBezTo>
                  <a:pt x="10090" y="8780"/>
                  <a:pt x="10233" y="8756"/>
                  <a:pt x="10356" y="8717"/>
                </a:cubicBezTo>
                <a:cubicBezTo>
                  <a:pt x="10534" y="8665"/>
                  <a:pt x="10692" y="8586"/>
                  <a:pt x="10839" y="8472"/>
                </a:cubicBezTo>
                <a:cubicBezTo>
                  <a:pt x="10947" y="8391"/>
                  <a:pt x="11043" y="8281"/>
                  <a:pt x="11127" y="8147"/>
                </a:cubicBezTo>
                <a:cubicBezTo>
                  <a:pt x="11217" y="7997"/>
                  <a:pt x="11271" y="7822"/>
                  <a:pt x="11296" y="7610"/>
                </a:cubicBezTo>
                <a:cubicBezTo>
                  <a:pt x="11311" y="7469"/>
                  <a:pt x="11292" y="7306"/>
                  <a:pt x="11239" y="7110"/>
                </a:cubicBezTo>
                <a:cubicBezTo>
                  <a:pt x="11201" y="6946"/>
                  <a:pt x="11127" y="6771"/>
                  <a:pt x="11011" y="6559"/>
                </a:cubicBezTo>
                <a:cubicBezTo>
                  <a:pt x="10819" y="6195"/>
                  <a:pt x="10557" y="5868"/>
                  <a:pt x="10305" y="5568"/>
                </a:cubicBezTo>
                <a:cubicBezTo>
                  <a:pt x="10117" y="5345"/>
                  <a:pt x="9920" y="5130"/>
                  <a:pt x="9720" y="4916"/>
                </a:cubicBezTo>
                <a:lnTo>
                  <a:pt x="9604" y="4787"/>
                </a:lnTo>
                <a:cubicBezTo>
                  <a:pt x="9920" y="4307"/>
                  <a:pt x="10220" y="3827"/>
                  <a:pt x="10426" y="3312"/>
                </a:cubicBezTo>
                <a:cubicBezTo>
                  <a:pt x="10595" y="2890"/>
                  <a:pt x="10665" y="2556"/>
                  <a:pt x="10655" y="2229"/>
                </a:cubicBezTo>
                <a:cubicBezTo>
                  <a:pt x="10643" y="1862"/>
                  <a:pt x="10491" y="1519"/>
                  <a:pt x="10241" y="1287"/>
                </a:cubicBezTo>
                <a:cubicBezTo>
                  <a:pt x="10022" y="1083"/>
                  <a:pt x="9707" y="975"/>
                  <a:pt x="9304" y="964"/>
                </a:cubicBezTo>
                <a:lnTo>
                  <a:pt x="9251" y="964"/>
                </a:lnTo>
                <a:cubicBezTo>
                  <a:pt x="9086" y="967"/>
                  <a:pt x="8940" y="991"/>
                  <a:pt x="8800" y="1013"/>
                </a:cubicBezTo>
                <a:cubicBezTo>
                  <a:pt x="8618" y="1046"/>
                  <a:pt x="8446" y="1087"/>
                  <a:pt x="8267" y="1141"/>
                </a:cubicBezTo>
                <a:cubicBezTo>
                  <a:pt x="7950" y="1231"/>
                  <a:pt x="7653" y="1345"/>
                  <a:pt x="7303" y="1489"/>
                </a:cubicBezTo>
                <a:lnTo>
                  <a:pt x="6964" y="1626"/>
                </a:lnTo>
                <a:lnTo>
                  <a:pt x="6872" y="1663"/>
                </a:lnTo>
                <a:lnTo>
                  <a:pt x="6538" y="1795"/>
                </a:lnTo>
                <a:cubicBezTo>
                  <a:pt x="6374" y="1619"/>
                  <a:pt x="6159" y="1413"/>
                  <a:pt x="5906" y="1187"/>
                </a:cubicBezTo>
                <a:cubicBezTo>
                  <a:pt x="5539" y="862"/>
                  <a:pt x="5224" y="624"/>
                  <a:pt x="4919" y="435"/>
                </a:cubicBezTo>
                <a:cubicBezTo>
                  <a:pt x="4758" y="332"/>
                  <a:pt x="4587" y="244"/>
                  <a:pt x="4384" y="158"/>
                </a:cubicBezTo>
                <a:cubicBezTo>
                  <a:pt x="4211" y="82"/>
                  <a:pt x="4022" y="34"/>
                  <a:pt x="3805" y="9"/>
                </a:cubicBezTo>
                <a:cubicBezTo>
                  <a:pt x="3757" y="4"/>
                  <a:pt x="3710" y="1"/>
                  <a:pt x="36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88" name="Google Shape;388;p25"/>
          <p:cNvSpPr/>
          <p:nvPr/>
        </p:nvSpPr>
        <p:spPr>
          <a:xfrm flipH="1">
            <a:off x="1319597" y="5331769"/>
            <a:ext cx="319385" cy="330675"/>
          </a:xfrm>
          <a:custGeom>
            <a:avLst/>
            <a:gdLst/>
            <a:ahLst/>
            <a:cxnLst/>
            <a:rect l="l" t="t" r="r" b="b"/>
            <a:pathLst>
              <a:path w="7792" h="8067" extrusionOk="0">
                <a:moveTo>
                  <a:pt x="3236" y="0"/>
                </a:moveTo>
                <a:cubicBezTo>
                  <a:pt x="3022" y="11"/>
                  <a:pt x="2819" y="97"/>
                  <a:pt x="2665" y="244"/>
                </a:cubicBezTo>
                <a:cubicBezTo>
                  <a:pt x="2636" y="271"/>
                  <a:pt x="2607" y="302"/>
                  <a:pt x="2582" y="335"/>
                </a:cubicBezTo>
                <a:cubicBezTo>
                  <a:pt x="2488" y="453"/>
                  <a:pt x="2417" y="572"/>
                  <a:pt x="2367" y="698"/>
                </a:cubicBezTo>
                <a:cubicBezTo>
                  <a:pt x="2308" y="845"/>
                  <a:pt x="2266" y="973"/>
                  <a:pt x="2239" y="1102"/>
                </a:cubicBezTo>
                <a:cubicBezTo>
                  <a:pt x="2181" y="1345"/>
                  <a:pt x="2144" y="1620"/>
                  <a:pt x="2120" y="1969"/>
                </a:cubicBezTo>
                <a:cubicBezTo>
                  <a:pt x="2108" y="2190"/>
                  <a:pt x="2102" y="2400"/>
                  <a:pt x="2104" y="2592"/>
                </a:cubicBezTo>
                <a:lnTo>
                  <a:pt x="1877" y="2686"/>
                </a:lnTo>
                <a:lnTo>
                  <a:pt x="1813" y="2712"/>
                </a:lnTo>
                <a:lnTo>
                  <a:pt x="1575" y="2815"/>
                </a:lnTo>
                <a:cubicBezTo>
                  <a:pt x="1327" y="2918"/>
                  <a:pt x="1122" y="3009"/>
                  <a:pt x="922" y="3120"/>
                </a:cubicBezTo>
                <a:cubicBezTo>
                  <a:pt x="804" y="3184"/>
                  <a:pt x="696" y="3251"/>
                  <a:pt x="596" y="3320"/>
                </a:cubicBezTo>
                <a:cubicBezTo>
                  <a:pt x="515" y="3377"/>
                  <a:pt x="430" y="3440"/>
                  <a:pt x="355" y="3510"/>
                </a:cubicBezTo>
                <a:lnTo>
                  <a:pt x="317" y="3548"/>
                </a:lnTo>
                <a:cubicBezTo>
                  <a:pt x="120" y="3756"/>
                  <a:pt x="18" y="3967"/>
                  <a:pt x="9" y="4178"/>
                </a:cubicBezTo>
                <a:cubicBezTo>
                  <a:pt x="1" y="4417"/>
                  <a:pt x="97" y="4665"/>
                  <a:pt x="273" y="4855"/>
                </a:cubicBezTo>
                <a:cubicBezTo>
                  <a:pt x="435" y="5025"/>
                  <a:pt x="639" y="5156"/>
                  <a:pt x="929" y="5281"/>
                </a:cubicBezTo>
                <a:cubicBezTo>
                  <a:pt x="1279" y="5432"/>
                  <a:pt x="1642" y="5516"/>
                  <a:pt x="2076" y="5611"/>
                </a:cubicBezTo>
                <a:lnTo>
                  <a:pt x="2076" y="5726"/>
                </a:lnTo>
                <a:lnTo>
                  <a:pt x="2081" y="5821"/>
                </a:lnTo>
                <a:cubicBezTo>
                  <a:pt x="2088" y="5996"/>
                  <a:pt x="2095" y="6171"/>
                  <a:pt x="2109" y="6343"/>
                </a:cubicBezTo>
                <a:cubicBezTo>
                  <a:pt x="2139" y="6637"/>
                  <a:pt x="2171" y="6923"/>
                  <a:pt x="2254" y="7189"/>
                </a:cubicBezTo>
                <a:cubicBezTo>
                  <a:pt x="2302" y="7355"/>
                  <a:pt x="2354" y="7477"/>
                  <a:pt x="2415" y="7577"/>
                </a:cubicBezTo>
                <a:cubicBezTo>
                  <a:pt x="2487" y="7701"/>
                  <a:pt x="2560" y="7794"/>
                  <a:pt x="2637" y="7856"/>
                </a:cubicBezTo>
                <a:cubicBezTo>
                  <a:pt x="2753" y="7951"/>
                  <a:pt x="2868" y="8010"/>
                  <a:pt x="2988" y="8041"/>
                </a:cubicBezTo>
                <a:cubicBezTo>
                  <a:pt x="3062" y="8057"/>
                  <a:pt x="3133" y="8067"/>
                  <a:pt x="3198" y="8067"/>
                </a:cubicBezTo>
                <a:cubicBezTo>
                  <a:pt x="3231" y="8067"/>
                  <a:pt x="3263" y="8064"/>
                  <a:pt x="3294" y="8060"/>
                </a:cubicBezTo>
                <a:cubicBezTo>
                  <a:pt x="3426" y="8042"/>
                  <a:pt x="3544" y="8002"/>
                  <a:pt x="3659" y="7940"/>
                </a:cubicBezTo>
                <a:cubicBezTo>
                  <a:pt x="3739" y="7899"/>
                  <a:pt x="3819" y="7842"/>
                  <a:pt x="3937" y="7743"/>
                </a:cubicBezTo>
                <a:lnTo>
                  <a:pt x="4011" y="7678"/>
                </a:lnTo>
                <a:cubicBezTo>
                  <a:pt x="4177" y="7519"/>
                  <a:pt x="4318" y="7329"/>
                  <a:pt x="4422" y="7183"/>
                </a:cubicBezTo>
                <a:cubicBezTo>
                  <a:pt x="4570" y="6978"/>
                  <a:pt x="4703" y="6767"/>
                  <a:pt x="4824" y="6568"/>
                </a:cubicBezTo>
                <a:lnTo>
                  <a:pt x="4887" y="6465"/>
                </a:lnTo>
                <a:lnTo>
                  <a:pt x="4922" y="6407"/>
                </a:lnTo>
                <a:lnTo>
                  <a:pt x="5025" y="6229"/>
                </a:lnTo>
                <a:cubicBezTo>
                  <a:pt x="5221" y="6347"/>
                  <a:pt x="5417" y="6445"/>
                  <a:pt x="5616" y="6531"/>
                </a:cubicBezTo>
                <a:cubicBezTo>
                  <a:pt x="5848" y="6632"/>
                  <a:pt x="6098" y="6733"/>
                  <a:pt x="6362" y="6787"/>
                </a:cubicBezTo>
                <a:cubicBezTo>
                  <a:pt x="6474" y="6809"/>
                  <a:pt x="6606" y="6832"/>
                  <a:pt x="6738" y="6832"/>
                </a:cubicBezTo>
                <a:cubicBezTo>
                  <a:pt x="6878" y="6832"/>
                  <a:pt x="6986" y="6816"/>
                  <a:pt x="7079" y="6785"/>
                </a:cubicBezTo>
                <a:cubicBezTo>
                  <a:pt x="7199" y="6745"/>
                  <a:pt x="7310" y="6680"/>
                  <a:pt x="7401" y="6596"/>
                </a:cubicBezTo>
                <a:cubicBezTo>
                  <a:pt x="7479" y="6521"/>
                  <a:pt x="7535" y="6438"/>
                  <a:pt x="7568" y="6347"/>
                </a:cubicBezTo>
                <a:cubicBezTo>
                  <a:pt x="7617" y="6221"/>
                  <a:pt x="7640" y="6104"/>
                  <a:pt x="7639" y="5985"/>
                </a:cubicBezTo>
                <a:cubicBezTo>
                  <a:pt x="7639" y="5886"/>
                  <a:pt x="7626" y="5779"/>
                  <a:pt x="7601" y="5658"/>
                </a:cubicBezTo>
                <a:cubicBezTo>
                  <a:pt x="7556" y="5455"/>
                  <a:pt x="7473" y="5230"/>
                  <a:pt x="7347" y="4973"/>
                </a:cubicBezTo>
                <a:cubicBezTo>
                  <a:pt x="7261" y="4791"/>
                  <a:pt x="7159" y="4603"/>
                  <a:pt x="7009" y="4349"/>
                </a:cubicBezTo>
                <a:cubicBezTo>
                  <a:pt x="6962" y="4265"/>
                  <a:pt x="6931" y="4212"/>
                  <a:pt x="6907" y="4154"/>
                </a:cubicBezTo>
                <a:cubicBezTo>
                  <a:pt x="7173" y="3764"/>
                  <a:pt x="7387" y="3434"/>
                  <a:pt x="7550" y="3055"/>
                </a:cubicBezTo>
                <a:cubicBezTo>
                  <a:pt x="7634" y="2866"/>
                  <a:pt x="7735" y="2616"/>
                  <a:pt x="7765" y="2334"/>
                </a:cubicBezTo>
                <a:cubicBezTo>
                  <a:pt x="7791" y="2102"/>
                  <a:pt x="7754" y="1883"/>
                  <a:pt x="7659" y="1716"/>
                </a:cubicBezTo>
                <a:cubicBezTo>
                  <a:pt x="7537" y="1498"/>
                  <a:pt x="7342" y="1339"/>
                  <a:pt x="7107" y="1267"/>
                </a:cubicBezTo>
                <a:cubicBezTo>
                  <a:pt x="6984" y="1228"/>
                  <a:pt x="6847" y="1208"/>
                  <a:pt x="6688" y="1208"/>
                </a:cubicBezTo>
                <a:cubicBezTo>
                  <a:pt x="6605" y="1208"/>
                  <a:pt x="6515" y="1215"/>
                  <a:pt x="6418" y="1224"/>
                </a:cubicBezTo>
                <a:cubicBezTo>
                  <a:pt x="6016" y="1272"/>
                  <a:pt x="5627" y="1409"/>
                  <a:pt x="5293" y="1534"/>
                </a:cubicBezTo>
                <a:lnTo>
                  <a:pt x="5195" y="1420"/>
                </a:lnTo>
                <a:lnTo>
                  <a:pt x="5019" y="1223"/>
                </a:lnTo>
                <a:lnTo>
                  <a:pt x="4990" y="1191"/>
                </a:lnTo>
                <a:cubicBezTo>
                  <a:pt x="4826" y="1009"/>
                  <a:pt x="4655" y="819"/>
                  <a:pt x="4476" y="650"/>
                </a:cubicBezTo>
                <a:cubicBezTo>
                  <a:pt x="4320" y="507"/>
                  <a:pt x="4112" y="323"/>
                  <a:pt x="3876" y="190"/>
                </a:cubicBezTo>
                <a:cubicBezTo>
                  <a:pt x="3654" y="64"/>
                  <a:pt x="3452" y="0"/>
                  <a:pt x="32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FA3C2E28-45A3-AA69-E93C-E90B93CC5BC8}"/>
              </a:ext>
            </a:extLst>
          </p:cNvPr>
          <p:cNvGrpSpPr/>
          <p:nvPr/>
        </p:nvGrpSpPr>
        <p:grpSpPr>
          <a:xfrm>
            <a:off x="1401039" y="399070"/>
            <a:ext cx="6574036" cy="4940745"/>
            <a:chOff x="231511" y="1171954"/>
            <a:chExt cx="6995656" cy="4339480"/>
          </a:xfrm>
        </p:grpSpPr>
        <p:pic>
          <p:nvPicPr>
            <p:cNvPr id="1026" name="Picture 2" descr="Chat box clipart design illustration 9383926 PNG">
              <a:extLst>
                <a:ext uri="{FF2B5EF4-FFF2-40B4-BE49-F238E27FC236}">
                  <a16:creationId xmlns:a16="http://schemas.microsoft.com/office/drawing/2014/main" id="{CCD38CFD-FD73-8275-2130-9BE9EC2BC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1511" y="1171954"/>
              <a:ext cx="6995656" cy="4339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73BA53E-3DBC-AB2E-9AF3-F292D6762C03}"/>
                </a:ext>
              </a:extLst>
            </p:cNvPr>
            <p:cNvSpPr txBox="1"/>
            <p:nvPr/>
          </p:nvSpPr>
          <p:spPr>
            <a:xfrm>
              <a:off x="624748" y="1558879"/>
              <a:ext cx="5889540" cy="236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vi-VN" sz="5639">
                  <a:solidFill>
                    <a:schemeClr val="accent2">
                      <a:lumMod val="75000"/>
                    </a:schemeClr>
                  </a:solidFill>
                  <a:latin typeface="SVN-Gretoon" panose="020406030505060202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TẠM BIỆT VÀ HẸN GẶP LẠI</a:t>
              </a:r>
              <a:endParaRPr lang="en-US" sz="5639" dirty="0">
                <a:solidFill>
                  <a:schemeClr val="accent2">
                    <a:lumMod val="75000"/>
                  </a:schemeClr>
                </a:solidFill>
                <a:latin typeface="SVN-Gretoon" panose="02040603050506020204" pitchFamily="18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oogle Shape;1374;p35">
            <a:extLst>
              <a:ext uri="{FF2B5EF4-FFF2-40B4-BE49-F238E27FC236}">
                <a16:creationId xmlns:a16="http://schemas.microsoft.com/office/drawing/2014/main" id="{FD098C90-3B6D-85DE-5760-0BC754FD0C9D}"/>
              </a:ext>
            </a:extLst>
          </p:cNvPr>
          <p:cNvGrpSpPr/>
          <p:nvPr/>
        </p:nvGrpSpPr>
        <p:grpSpPr>
          <a:xfrm>
            <a:off x="5589776" y="3245164"/>
            <a:ext cx="1761874" cy="2227659"/>
            <a:chOff x="4127306" y="856213"/>
            <a:chExt cx="2917905" cy="4158465"/>
          </a:xfrm>
        </p:grpSpPr>
        <p:sp>
          <p:nvSpPr>
            <p:cNvPr id="5" name="Google Shape;1375;p35">
              <a:extLst>
                <a:ext uri="{FF2B5EF4-FFF2-40B4-BE49-F238E27FC236}">
                  <a16:creationId xmlns:a16="http://schemas.microsoft.com/office/drawing/2014/main" id="{9D19B764-B384-16EB-6394-D3F7995F657F}"/>
                </a:ext>
              </a:extLst>
            </p:cNvPr>
            <p:cNvSpPr/>
            <p:nvPr/>
          </p:nvSpPr>
          <p:spPr>
            <a:xfrm>
              <a:off x="4858315" y="3763439"/>
              <a:ext cx="600050" cy="392403"/>
            </a:xfrm>
            <a:custGeom>
              <a:avLst/>
              <a:gdLst/>
              <a:ahLst/>
              <a:cxnLst/>
              <a:rect l="l" t="t" r="r" b="b"/>
              <a:pathLst>
                <a:path w="4037" h="2640" extrusionOk="0">
                  <a:moveTo>
                    <a:pt x="1712" y="1"/>
                  </a:moveTo>
                  <a:cubicBezTo>
                    <a:pt x="1600" y="1"/>
                    <a:pt x="1484" y="10"/>
                    <a:pt x="1365" y="32"/>
                  </a:cubicBezTo>
                  <a:cubicBezTo>
                    <a:pt x="1207" y="58"/>
                    <a:pt x="1059" y="123"/>
                    <a:pt x="934" y="184"/>
                  </a:cubicBezTo>
                  <a:cubicBezTo>
                    <a:pt x="747" y="268"/>
                    <a:pt x="564" y="380"/>
                    <a:pt x="387" y="519"/>
                  </a:cubicBezTo>
                  <a:cubicBezTo>
                    <a:pt x="399" y="476"/>
                    <a:pt x="415" y="435"/>
                    <a:pt x="432" y="390"/>
                  </a:cubicBezTo>
                  <a:cubicBezTo>
                    <a:pt x="441" y="364"/>
                    <a:pt x="432" y="329"/>
                    <a:pt x="418" y="306"/>
                  </a:cubicBezTo>
                  <a:cubicBezTo>
                    <a:pt x="402" y="280"/>
                    <a:pt x="377" y="261"/>
                    <a:pt x="348" y="255"/>
                  </a:cubicBezTo>
                  <a:cubicBezTo>
                    <a:pt x="338" y="255"/>
                    <a:pt x="332" y="252"/>
                    <a:pt x="322" y="252"/>
                  </a:cubicBezTo>
                  <a:cubicBezTo>
                    <a:pt x="303" y="252"/>
                    <a:pt x="280" y="258"/>
                    <a:pt x="264" y="268"/>
                  </a:cubicBezTo>
                  <a:cubicBezTo>
                    <a:pt x="235" y="283"/>
                    <a:pt x="222" y="306"/>
                    <a:pt x="213" y="338"/>
                  </a:cubicBezTo>
                  <a:cubicBezTo>
                    <a:pt x="100" y="647"/>
                    <a:pt x="1" y="1111"/>
                    <a:pt x="174" y="1549"/>
                  </a:cubicBezTo>
                  <a:cubicBezTo>
                    <a:pt x="238" y="1709"/>
                    <a:pt x="335" y="1861"/>
                    <a:pt x="464" y="1996"/>
                  </a:cubicBezTo>
                  <a:cubicBezTo>
                    <a:pt x="576" y="2115"/>
                    <a:pt x="718" y="2225"/>
                    <a:pt x="889" y="2318"/>
                  </a:cubicBezTo>
                  <a:cubicBezTo>
                    <a:pt x="1191" y="2485"/>
                    <a:pt x="1558" y="2588"/>
                    <a:pt x="1980" y="2627"/>
                  </a:cubicBezTo>
                  <a:cubicBezTo>
                    <a:pt x="2073" y="2636"/>
                    <a:pt x="2170" y="2639"/>
                    <a:pt x="2263" y="2639"/>
                  </a:cubicBezTo>
                  <a:cubicBezTo>
                    <a:pt x="2546" y="2639"/>
                    <a:pt x="2820" y="2601"/>
                    <a:pt x="3077" y="2527"/>
                  </a:cubicBezTo>
                  <a:cubicBezTo>
                    <a:pt x="3248" y="2476"/>
                    <a:pt x="3399" y="2411"/>
                    <a:pt x="3531" y="2330"/>
                  </a:cubicBezTo>
                  <a:cubicBezTo>
                    <a:pt x="3670" y="2247"/>
                    <a:pt x="3786" y="2144"/>
                    <a:pt x="3872" y="2025"/>
                  </a:cubicBezTo>
                  <a:cubicBezTo>
                    <a:pt x="3956" y="1912"/>
                    <a:pt x="4010" y="1780"/>
                    <a:pt x="4027" y="1642"/>
                  </a:cubicBezTo>
                  <a:cubicBezTo>
                    <a:pt x="4037" y="1558"/>
                    <a:pt x="4037" y="1484"/>
                    <a:pt x="4027" y="1410"/>
                  </a:cubicBezTo>
                  <a:cubicBezTo>
                    <a:pt x="4010" y="1294"/>
                    <a:pt x="3975" y="1182"/>
                    <a:pt x="3921" y="1066"/>
                  </a:cubicBezTo>
                  <a:cubicBezTo>
                    <a:pt x="3869" y="963"/>
                    <a:pt x="3795" y="863"/>
                    <a:pt x="3692" y="754"/>
                  </a:cubicBezTo>
                  <a:cubicBezTo>
                    <a:pt x="3608" y="666"/>
                    <a:pt x="3505" y="580"/>
                    <a:pt x="3373" y="493"/>
                  </a:cubicBezTo>
                  <a:cubicBezTo>
                    <a:pt x="3155" y="345"/>
                    <a:pt x="2887" y="222"/>
                    <a:pt x="2575" y="133"/>
                  </a:cubicBezTo>
                  <a:cubicBezTo>
                    <a:pt x="2299" y="48"/>
                    <a:pt x="2015" y="4"/>
                    <a:pt x="1739" y="1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1" name="Google Shape;1376;p35">
              <a:extLst>
                <a:ext uri="{FF2B5EF4-FFF2-40B4-BE49-F238E27FC236}">
                  <a16:creationId xmlns:a16="http://schemas.microsoft.com/office/drawing/2014/main" id="{0C683E6D-3309-558D-1F23-589894823FC7}"/>
                </a:ext>
              </a:extLst>
            </p:cNvPr>
            <p:cNvSpPr/>
            <p:nvPr/>
          </p:nvSpPr>
          <p:spPr>
            <a:xfrm>
              <a:off x="5912316" y="3928135"/>
              <a:ext cx="743039" cy="980264"/>
            </a:xfrm>
            <a:custGeom>
              <a:avLst/>
              <a:gdLst/>
              <a:ahLst/>
              <a:cxnLst/>
              <a:rect l="l" t="t" r="r" b="b"/>
              <a:pathLst>
                <a:path w="4999" h="6595" extrusionOk="0">
                  <a:moveTo>
                    <a:pt x="1744" y="0"/>
                  </a:moveTo>
                  <a:cubicBezTo>
                    <a:pt x="1461" y="0"/>
                    <a:pt x="1175" y="75"/>
                    <a:pt x="924" y="210"/>
                  </a:cubicBezTo>
                  <a:cubicBezTo>
                    <a:pt x="676" y="345"/>
                    <a:pt x="460" y="550"/>
                    <a:pt x="299" y="812"/>
                  </a:cubicBezTo>
                  <a:cubicBezTo>
                    <a:pt x="141" y="1069"/>
                    <a:pt x="45" y="1381"/>
                    <a:pt x="16" y="1732"/>
                  </a:cubicBezTo>
                  <a:cubicBezTo>
                    <a:pt x="0" y="1896"/>
                    <a:pt x="9" y="2061"/>
                    <a:pt x="19" y="2218"/>
                  </a:cubicBezTo>
                  <a:cubicBezTo>
                    <a:pt x="29" y="2360"/>
                    <a:pt x="42" y="2511"/>
                    <a:pt x="58" y="2665"/>
                  </a:cubicBezTo>
                  <a:cubicBezTo>
                    <a:pt x="141" y="3370"/>
                    <a:pt x="299" y="4014"/>
                    <a:pt x="528" y="4580"/>
                  </a:cubicBezTo>
                  <a:cubicBezTo>
                    <a:pt x="808" y="5266"/>
                    <a:pt x="1171" y="5794"/>
                    <a:pt x="1612" y="6145"/>
                  </a:cubicBezTo>
                  <a:cubicBezTo>
                    <a:pt x="1738" y="6244"/>
                    <a:pt x="1870" y="6332"/>
                    <a:pt x="2005" y="6406"/>
                  </a:cubicBezTo>
                  <a:cubicBezTo>
                    <a:pt x="2175" y="6495"/>
                    <a:pt x="2356" y="6553"/>
                    <a:pt x="2546" y="6580"/>
                  </a:cubicBezTo>
                  <a:cubicBezTo>
                    <a:pt x="2626" y="6589"/>
                    <a:pt x="2704" y="6595"/>
                    <a:pt x="2781" y="6595"/>
                  </a:cubicBezTo>
                  <a:lnTo>
                    <a:pt x="2813" y="6595"/>
                  </a:lnTo>
                  <a:cubicBezTo>
                    <a:pt x="2897" y="6592"/>
                    <a:pt x="2990" y="6583"/>
                    <a:pt x="3096" y="6563"/>
                  </a:cubicBezTo>
                  <a:cubicBezTo>
                    <a:pt x="3261" y="6534"/>
                    <a:pt x="3431" y="6476"/>
                    <a:pt x="3611" y="6383"/>
                  </a:cubicBezTo>
                  <a:cubicBezTo>
                    <a:pt x="3766" y="6309"/>
                    <a:pt x="3917" y="6206"/>
                    <a:pt x="4081" y="6070"/>
                  </a:cubicBezTo>
                  <a:cubicBezTo>
                    <a:pt x="4216" y="5958"/>
                    <a:pt x="4351" y="5816"/>
                    <a:pt x="4473" y="5656"/>
                  </a:cubicBezTo>
                  <a:cubicBezTo>
                    <a:pt x="4647" y="5427"/>
                    <a:pt x="4779" y="5144"/>
                    <a:pt x="4870" y="4809"/>
                  </a:cubicBezTo>
                  <a:cubicBezTo>
                    <a:pt x="4934" y="4564"/>
                    <a:pt x="4972" y="4301"/>
                    <a:pt x="4986" y="4001"/>
                  </a:cubicBezTo>
                  <a:cubicBezTo>
                    <a:pt x="4999" y="3741"/>
                    <a:pt x="4986" y="3460"/>
                    <a:pt x="4950" y="3171"/>
                  </a:cubicBezTo>
                  <a:cubicBezTo>
                    <a:pt x="4876" y="2597"/>
                    <a:pt x="4721" y="2099"/>
                    <a:pt x="4493" y="1687"/>
                  </a:cubicBezTo>
                  <a:cubicBezTo>
                    <a:pt x="4473" y="1655"/>
                    <a:pt x="4435" y="1632"/>
                    <a:pt x="4393" y="1632"/>
                  </a:cubicBezTo>
                  <a:cubicBezTo>
                    <a:pt x="4374" y="1632"/>
                    <a:pt x="4354" y="1639"/>
                    <a:pt x="4338" y="1648"/>
                  </a:cubicBezTo>
                  <a:cubicBezTo>
                    <a:pt x="4316" y="1661"/>
                    <a:pt x="4296" y="1684"/>
                    <a:pt x="4290" y="1709"/>
                  </a:cubicBezTo>
                  <a:cubicBezTo>
                    <a:pt x="4100" y="1410"/>
                    <a:pt x="3855" y="1124"/>
                    <a:pt x="3573" y="856"/>
                  </a:cubicBezTo>
                  <a:cubicBezTo>
                    <a:pt x="3447" y="737"/>
                    <a:pt x="3309" y="621"/>
                    <a:pt x="3160" y="512"/>
                  </a:cubicBezTo>
                  <a:cubicBezTo>
                    <a:pt x="3029" y="415"/>
                    <a:pt x="2890" y="329"/>
                    <a:pt x="2752" y="258"/>
                  </a:cubicBezTo>
                  <a:cubicBezTo>
                    <a:pt x="2436" y="97"/>
                    <a:pt x="2102" y="7"/>
                    <a:pt x="1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2" name="Google Shape;1377;p35">
              <a:extLst>
                <a:ext uri="{FF2B5EF4-FFF2-40B4-BE49-F238E27FC236}">
                  <a16:creationId xmlns:a16="http://schemas.microsoft.com/office/drawing/2014/main" id="{76D6BDA9-0B62-BA73-EC7F-698618352FF4}"/>
                </a:ext>
              </a:extLst>
            </p:cNvPr>
            <p:cNvSpPr/>
            <p:nvPr/>
          </p:nvSpPr>
          <p:spPr>
            <a:xfrm>
              <a:off x="5823727" y="3588495"/>
              <a:ext cx="898662" cy="785995"/>
            </a:xfrm>
            <a:custGeom>
              <a:avLst/>
              <a:gdLst/>
              <a:ahLst/>
              <a:cxnLst/>
              <a:rect l="l" t="t" r="r" b="b"/>
              <a:pathLst>
                <a:path w="6046" h="5288" extrusionOk="0">
                  <a:moveTo>
                    <a:pt x="2401" y="0"/>
                  </a:moveTo>
                  <a:cubicBezTo>
                    <a:pt x="2224" y="0"/>
                    <a:pt x="2047" y="20"/>
                    <a:pt x="1880" y="55"/>
                  </a:cubicBezTo>
                  <a:cubicBezTo>
                    <a:pt x="1616" y="109"/>
                    <a:pt x="1362" y="219"/>
                    <a:pt x="1143" y="364"/>
                  </a:cubicBezTo>
                  <a:cubicBezTo>
                    <a:pt x="914" y="518"/>
                    <a:pt x="721" y="715"/>
                    <a:pt x="570" y="956"/>
                  </a:cubicBezTo>
                  <a:cubicBezTo>
                    <a:pt x="461" y="1133"/>
                    <a:pt x="374" y="1336"/>
                    <a:pt x="316" y="1565"/>
                  </a:cubicBezTo>
                  <a:cubicBezTo>
                    <a:pt x="284" y="1681"/>
                    <a:pt x="265" y="1809"/>
                    <a:pt x="245" y="1976"/>
                  </a:cubicBezTo>
                  <a:cubicBezTo>
                    <a:pt x="238" y="1960"/>
                    <a:pt x="232" y="1938"/>
                    <a:pt x="226" y="1915"/>
                  </a:cubicBezTo>
                  <a:cubicBezTo>
                    <a:pt x="210" y="1867"/>
                    <a:pt x="168" y="1831"/>
                    <a:pt x="116" y="1831"/>
                  </a:cubicBezTo>
                  <a:cubicBezTo>
                    <a:pt x="106" y="1831"/>
                    <a:pt x="97" y="1835"/>
                    <a:pt x="87" y="1838"/>
                  </a:cubicBezTo>
                  <a:cubicBezTo>
                    <a:pt x="58" y="1844"/>
                    <a:pt x="33" y="1864"/>
                    <a:pt x="20" y="1893"/>
                  </a:cubicBezTo>
                  <a:cubicBezTo>
                    <a:pt x="4" y="1918"/>
                    <a:pt x="0" y="1947"/>
                    <a:pt x="10" y="1973"/>
                  </a:cubicBezTo>
                  <a:cubicBezTo>
                    <a:pt x="81" y="2202"/>
                    <a:pt x="184" y="2501"/>
                    <a:pt x="319" y="2784"/>
                  </a:cubicBezTo>
                  <a:cubicBezTo>
                    <a:pt x="458" y="3080"/>
                    <a:pt x="625" y="3322"/>
                    <a:pt x="818" y="3505"/>
                  </a:cubicBezTo>
                  <a:cubicBezTo>
                    <a:pt x="924" y="3605"/>
                    <a:pt x="1043" y="3689"/>
                    <a:pt x="1175" y="3753"/>
                  </a:cubicBezTo>
                  <a:cubicBezTo>
                    <a:pt x="1330" y="3827"/>
                    <a:pt x="1507" y="3866"/>
                    <a:pt x="1719" y="3872"/>
                  </a:cubicBezTo>
                  <a:lnTo>
                    <a:pt x="1764" y="3872"/>
                  </a:lnTo>
                  <a:cubicBezTo>
                    <a:pt x="1906" y="3872"/>
                    <a:pt x="2051" y="3856"/>
                    <a:pt x="2192" y="3837"/>
                  </a:cubicBezTo>
                  <a:lnTo>
                    <a:pt x="2266" y="3830"/>
                  </a:lnTo>
                  <a:cubicBezTo>
                    <a:pt x="2382" y="3814"/>
                    <a:pt x="2517" y="3801"/>
                    <a:pt x="2655" y="3801"/>
                  </a:cubicBezTo>
                  <a:cubicBezTo>
                    <a:pt x="2717" y="3801"/>
                    <a:pt x="2778" y="3805"/>
                    <a:pt x="2839" y="3811"/>
                  </a:cubicBezTo>
                  <a:cubicBezTo>
                    <a:pt x="2984" y="3830"/>
                    <a:pt x="3123" y="3863"/>
                    <a:pt x="3254" y="3914"/>
                  </a:cubicBezTo>
                  <a:cubicBezTo>
                    <a:pt x="3402" y="3972"/>
                    <a:pt x="3544" y="4052"/>
                    <a:pt x="3689" y="4159"/>
                  </a:cubicBezTo>
                  <a:lnTo>
                    <a:pt x="3702" y="4165"/>
                  </a:lnTo>
                  <a:lnTo>
                    <a:pt x="3702" y="4168"/>
                  </a:lnTo>
                  <a:cubicBezTo>
                    <a:pt x="3895" y="4313"/>
                    <a:pt x="4069" y="4481"/>
                    <a:pt x="4239" y="4645"/>
                  </a:cubicBezTo>
                  <a:cubicBezTo>
                    <a:pt x="4313" y="4716"/>
                    <a:pt x="4384" y="4786"/>
                    <a:pt x="4461" y="4854"/>
                  </a:cubicBezTo>
                  <a:cubicBezTo>
                    <a:pt x="4587" y="4973"/>
                    <a:pt x="4738" y="5105"/>
                    <a:pt x="4912" y="5191"/>
                  </a:cubicBezTo>
                  <a:cubicBezTo>
                    <a:pt x="5035" y="5253"/>
                    <a:pt x="5160" y="5288"/>
                    <a:pt x="5279" y="5288"/>
                  </a:cubicBezTo>
                  <a:cubicBezTo>
                    <a:pt x="5298" y="5288"/>
                    <a:pt x="5317" y="5285"/>
                    <a:pt x="5337" y="5285"/>
                  </a:cubicBezTo>
                  <a:cubicBezTo>
                    <a:pt x="5402" y="5279"/>
                    <a:pt x="5463" y="5263"/>
                    <a:pt x="5530" y="5234"/>
                  </a:cubicBezTo>
                  <a:cubicBezTo>
                    <a:pt x="5582" y="5211"/>
                    <a:pt x="5636" y="5176"/>
                    <a:pt x="5694" y="5124"/>
                  </a:cubicBezTo>
                  <a:cubicBezTo>
                    <a:pt x="5739" y="5086"/>
                    <a:pt x="5778" y="5037"/>
                    <a:pt x="5816" y="4979"/>
                  </a:cubicBezTo>
                  <a:cubicBezTo>
                    <a:pt x="5865" y="4912"/>
                    <a:pt x="5897" y="4838"/>
                    <a:pt x="5919" y="4780"/>
                  </a:cubicBezTo>
                  <a:cubicBezTo>
                    <a:pt x="6045" y="4438"/>
                    <a:pt x="6013" y="4075"/>
                    <a:pt x="5962" y="3762"/>
                  </a:cubicBezTo>
                  <a:cubicBezTo>
                    <a:pt x="5904" y="3419"/>
                    <a:pt x="5794" y="3061"/>
                    <a:pt x="5629" y="2678"/>
                  </a:cubicBezTo>
                  <a:cubicBezTo>
                    <a:pt x="5475" y="2321"/>
                    <a:pt x="5282" y="1976"/>
                    <a:pt x="5057" y="1648"/>
                  </a:cubicBezTo>
                  <a:cubicBezTo>
                    <a:pt x="4831" y="1326"/>
                    <a:pt x="4580" y="1036"/>
                    <a:pt x="4316" y="788"/>
                  </a:cubicBezTo>
                  <a:cubicBezTo>
                    <a:pt x="4069" y="560"/>
                    <a:pt x="3808" y="383"/>
                    <a:pt x="3541" y="258"/>
                  </a:cubicBezTo>
                  <a:cubicBezTo>
                    <a:pt x="3184" y="90"/>
                    <a:pt x="2791" y="0"/>
                    <a:pt x="2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3" name="Google Shape;1378;p35">
              <a:extLst>
                <a:ext uri="{FF2B5EF4-FFF2-40B4-BE49-F238E27FC236}">
                  <a16:creationId xmlns:a16="http://schemas.microsoft.com/office/drawing/2014/main" id="{4CF0080A-3D22-C930-A2EC-6EE3E2D34048}"/>
                </a:ext>
              </a:extLst>
            </p:cNvPr>
            <p:cNvSpPr/>
            <p:nvPr/>
          </p:nvSpPr>
          <p:spPr>
            <a:xfrm>
              <a:off x="6183880" y="4082274"/>
              <a:ext cx="70603" cy="39686"/>
            </a:xfrm>
            <a:custGeom>
              <a:avLst/>
              <a:gdLst/>
              <a:ahLst/>
              <a:cxnLst/>
              <a:rect l="l" t="t" r="r" b="b"/>
              <a:pathLst>
                <a:path w="475" h="267" extrusionOk="0">
                  <a:moveTo>
                    <a:pt x="368" y="0"/>
                  </a:moveTo>
                  <a:cubicBezTo>
                    <a:pt x="323" y="0"/>
                    <a:pt x="278" y="3"/>
                    <a:pt x="232" y="9"/>
                  </a:cubicBezTo>
                  <a:cubicBezTo>
                    <a:pt x="178" y="19"/>
                    <a:pt x="127" y="39"/>
                    <a:pt x="75" y="58"/>
                  </a:cubicBezTo>
                  <a:cubicBezTo>
                    <a:pt x="20" y="77"/>
                    <a:pt x="1" y="155"/>
                    <a:pt x="24" y="206"/>
                  </a:cubicBezTo>
                  <a:cubicBezTo>
                    <a:pt x="36" y="232"/>
                    <a:pt x="59" y="251"/>
                    <a:pt x="88" y="260"/>
                  </a:cubicBezTo>
                  <a:cubicBezTo>
                    <a:pt x="100" y="265"/>
                    <a:pt x="111" y="266"/>
                    <a:pt x="123" y="266"/>
                  </a:cubicBezTo>
                  <a:cubicBezTo>
                    <a:pt x="139" y="266"/>
                    <a:pt x="155" y="263"/>
                    <a:pt x="171" y="257"/>
                  </a:cubicBezTo>
                  <a:cubicBezTo>
                    <a:pt x="178" y="254"/>
                    <a:pt x="185" y="251"/>
                    <a:pt x="191" y="247"/>
                  </a:cubicBezTo>
                  <a:cubicBezTo>
                    <a:pt x="239" y="235"/>
                    <a:pt x="290" y="225"/>
                    <a:pt x="342" y="222"/>
                  </a:cubicBezTo>
                  <a:lnTo>
                    <a:pt x="352" y="222"/>
                  </a:lnTo>
                  <a:cubicBezTo>
                    <a:pt x="384" y="219"/>
                    <a:pt x="410" y="216"/>
                    <a:pt x="432" y="193"/>
                  </a:cubicBezTo>
                  <a:cubicBezTo>
                    <a:pt x="455" y="174"/>
                    <a:pt x="468" y="148"/>
                    <a:pt x="471" y="119"/>
                  </a:cubicBezTo>
                  <a:cubicBezTo>
                    <a:pt x="474" y="90"/>
                    <a:pt x="464" y="61"/>
                    <a:pt x="445" y="39"/>
                  </a:cubicBezTo>
                  <a:cubicBezTo>
                    <a:pt x="426" y="19"/>
                    <a:pt x="397" y="0"/>
                    <a:pt x="371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7" name="Google Shape;1379;p35">
              <a:extLst>
                <a:ext uri="{FF2B5EF4-FFF2-40B4-BE49-F238E27FC236}">
                  <a16:creationId xmlns:a16="http://schemas.microsoft.com/office/drawing/2014/main" id="{8EF745E8-3341-FDDC-B4E0-77683E179DBD}"/>
                </a:ext>
              </a:extLst>
            </p:cNvPr>
            <p:cNvSpPr/>
            <p:nvPr/>
          </p:nvSpPr>
          <p:spPr>
            <a:xfrm>
              <a:off x="6299373" y="4093719"/>
              <a:ext cx="69860" cy="43105"/>
            </a:xfrm>
            <a:custGeom>
              <a:avLst/>
              <a:gdLst/>
              <a:ahLst/>
              <a:cxnLst/>
              <a:rect l="l" t="t" r="r" b="b"/>
              <a:pathLst>
                <a:path w="470" h="290" extrusionOk="0">
                  <a:moveTo>
                    <a:pt x="125" y="0"/>
                  </a:moveTo>
                  <a:cubicBezTo>
                    <a:pt x="80" y="0"/>
                    <a:pt x="35" y="26"/>
                    <a:pt x="19" y="74"/>
                  </a:cubicBezTo>
                  <a:cubicBezTo>
                    <a:pt x="0" y="129"/>
                    <a:pt x="29" y="200"/>
                    <a:pt x="87" y="216"/>
                  </a:cubicBezTo>
                  <a:cubicBezTo>
                    <a:pt x="161" y="235"/>
                    <a:pt x="235" y="261"/>
                    <a:pt x="309" y="283"/>
                  </a:cubicBezTo>
                  <a:cubicBezTo>
                    <a:pt x="320" y="287"/>
                    <a:pt x="332" y="289"/>
                    <a:pt x="344" y="289"/>
                  </a:cubicBezTo>
                  <a:cubicBezTo>
                    <a:pt x="388" y="289"/>
                    <a:pt x="432" y="262"/>
                    <a:pt x="447" y="216"/>
                  </a:cubicBezTo>
                  <a:cubicBezTo>
                    <a:pt x="470" y="161"/>
                    <a:pt x="437" y="93"/>
                    <a:pt x="379" y="74"/>
                  </a:cubicBezTo>
                  <a:cubicBezTo>
                    <a:pt x="309" y="51"/>
                    <a:pt x="235" y="29"/>
                    <a:pt x="161" y="7"/>
                  </a:cubicBezTo>
                  <a:cubicBezTo>
                    <a:pt x="148" y="3"/>
                    <a:pt x="138" y="0"/>
                    <a:pt x="125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8" name="Google Shape;1380;p35">
              <a:extLst>
                <a:ext uri="{FF2B5EF4-FFF2-40B4-BE49-F238E27FC236}">
                  <a16:creationId xmlns:a16="http://schemas.microsoft.com/office/drawing/2014/main" id="{160551FB-9966-C89B-D1B2-70288442EBDF}"/>
                </a:ext>
              </a:extLst>
            </p:cNvPr>
            <p:cNvSpPr/>
            <p:nvPr/>
          </p:nvSpPr>
          <p:spPr>
            <a:xfrm>
              <a:off x="6409366" y="4160160"/>
              <a:ext cx="62279" cy="49348"/>
            </a:xfrm>
            <a:custGeom>
              <a:avLst/>
              <a:gdLst/>
              <a:ahLst/>
              <a:cxnLst/>
              <a:rect l="l" t="t" r="r" b="b"/>
              <a:pathLst>
                <a:path w="419" h="332" extrusionOk="0">
                  <a:moveTo>
                    <a:pt x="113" y="1"/>
                  </a:moveTo>
                  <a:cubicBezTo>
                    <a:pt x="106" y="1"/>
                    <a:pt x="100" y="4"/>
                    <a:pt x="94" y="4"/>
                  </a:cubicBezTo>
                  <a:cubicBezTo>
                    <a:pt x="64" y="10"/>
                    <a:pt x="39" y="26"/>
                    <a:pt x="19" y="48"/>
                  </a:cubicBezTo>
                  <a:cubicBezTo>
                    <a:pt x="3" y="75"/>
                    <a:pt x="0" y="103"/>
                    <a:pt x="3" y="133"/>
                  </a:cubicBezTo>
                  <a:cubicBezTo>
                    <a:pt x="9" y="158"/>
                    <a:pt x="26" y="191"/>
                    <a:pt x="52" y="203"/>
                  </a:cubicBezTo>
                  <a:cubicBezTo>
                    <a:pt x="113" y="235"/>
                    <a:pt x="174" y="271"/>
                    <a:pt x="229" y="313"/>
                  </a:cubicBezTo>
                  <a:cubicBezTo>
                    <a:pt x="247" y="326"/>
                    <a:pt x="268" y="332"/>
                    <a:pt x="290" y="332"/>
                  </a:cubicBezTo>
                  <a:cubicBezTo>
                    <a:pt x="326" y="332"/>
                    <a:pt x="363" y="313"/>
                    <a:pt x="383" y="280"/>
                  </a:cubicBezTo>
                  <a:cubicBezTo>
                    <a:pt x="419" y="232"/>
                    <a:pt x="402" y="164"/>
                    <a:pt x="354" y="129"/>
                  </a:cubicBezTo>
                  <a:cubicBezTo>
                    <a:pt x="296" y="87"/>
                    <a:pt x="238" y="52"/>
                    <a:pt x="174" y="20"/>
                  </a:cubicBezTo>
                  <a:cubicBezTo>
                    <a:pt x="155" y="10"/>
                    <a:pt x="135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9" name="Google Shape;1381;p35">
              <a:extLst>
                <a:ext uri="{FF2B5EF4-FFF2-40B4-BE49-F238E27FC236}">
                  <a16:creationId xmlns:a16="http://schemas.microsoft.com/office/drawing/2014/main" id="{5DDDCE76-55C2-0F67-EE78-754C4E3C1624}"/>
                </a:ext>
              </a:extLst>
            </p:cNvPr>
            <p:cNvSpPr/>
            <p:nvPr/>
          </p:nvSpPr>
          <p:spPr>
            <a:xfrm>
              <a:off x="6492604" y="4231953"/>
              <a:ext cx="54104" cy="52766"/>
            </a:xfrm>
            <a:custGeom>
              <a:avLst/>
              <a:gdLst/>
              <a:ahLst/>
              <a:cxnLst/>
              <a:rect l="l" t="t" r="r" b="b"/>
              <a:pathLst>
                <a:path w="364" h="355" extrusionOk="0">
                  <a:moveTo>
                    <a:pt x="122" y="0"/>
                  </a:moveTo>
                  <a:cubicBezTo>
                    <a:pt x="97" y="0"/>
                    <a:pt x="71" y="10"/>
                    <a:pt x="48" y="29"/>
                  </a:cubicBezTo>
                  <a:cubicBezTo>
                    <a:pt x="3" y="68"/>
                    <a:pt x="0" y="139"/>
                    <a:pt x="39" y="183"/>
                  </a:cubicBezTo>
                  <a:cubicBezTo>
                    <a:pt x="80" y="232"/>
                    <a:pt x="122" y="274"/>
                    <a:pt x="168" y="316"/>
                  </a:cubicBezTo>
                  <a:cubicBezTo>
                    <a:pt x="187" y="335"/>
                    <a:pt x="209" y="351"/>
                    <a:pt x="241" y="354"/>
                  </a:cubicBezTo>
                  <a:cubicBezTo>
                    <a:pt x="270" y="354"/>
                    <a:pt x="299" y="345"/>
                    <a:pt x="322" y="326"/>
                  </a:cubicBezTo>
                  <a:cubicBezTo>
                    <a:pt x="345" y="306"/>
                    <a:pt x="357" y="280"/>
                    <a:pt x="361" y="251"/>
                  </a:cubicBezTo>
                  <a:cubicBezTo>
                    <a:pt x="364" y="225"/>
                    <a:pt x="354" y="190"/>
                    <a:pt x="331" y="171"/>
                  </a:cubicBezTo>
                  <a:cubicBezTo>
                    <a:pt x="287" y="129"/>
                    <a:pt x="245" y="84"/>
                    <a:pt x="206" y="39"/>
                  </a:cubicBezTo>
                  <a:cubicBezTo>
                    <a:pt x="183" y="13"/>
                    <a:pt x="151" y="0"/>
                    <a:pt x="122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20" name="Google Shape;1382;p35">
              <a:extLst>
                <a:ext uri="{FF2B5EF4-FFF2-40B4-BE49-F238E27FC236}">
                  <a16:creationId xmlns:a16="http://schemas.microsoft.com/office/drawing/2014/main" id="{ABB917AD-69D4-1548-70FC-0EB53D894715}"/>
                </a:ext>
              </a:extLst>
            </p:cNvPr>
            <p:cNvSpPr/>
            <p:nvPr/>
          </p:nvSpPr>
          <p:spPr>
            <a:xfrm>
              <a:off x="6565289" y="4287395"/>
              <a:ext cx="61387" cy="39835"/>
            </a:xfrm>
            <a:custGeom>
              <a:avLst/>
              <a:gdLst/>
              <a:ahLst/>
              <a:cxnLst/>
              <a:rect l="l" t="t" r="r" b="b"/>
              <a:pathLst>
                <a:path w="413" h="268" extrusionOk="0">
                  <a:moveTo>
                    <a:pt x="116" y="0"/>
                  </a:moveTo>
                  <a:cubicBezTo>
                    <a:pt x="100" y="0"/>
                    <a:pt x="80" y="4"/>
                    <a:pt x="65" y="14"/>
                  </a:cubicBezTo>
                  <a:cubicBezTo>
                    <a:pt x="39" y="23"/>
                    <a:pt x="19" y="49"/>
                    <a:pt x="10" y="75"/>
                  </a:cubicBezTo>
                  <a:cubicBezTo>
                    <a:pt x="0" y="103"/>
                    <a:pt x="3" y="133"/>
                    <a:pt x="13" y="158"/>
                  </a:cubicBezTo>
                  <a:cubicBezTo>
                    <a:pt x="29" y="187"/>
                    <a:pt x="52" y="204"/>
                    <a:pt x="77" y="216"/>
                  </a:cubicBezTo>
                  <a:cubicBezTo>
                    <a:pt x="145" y="248"/>
                    <a:pt x="216" y="265"/>
                    <a:pt x="287" y="268"/>
                  </a:cubicBezTo>
                  <a:cubicBezTo>
                    <a:pt x="289" y="268"/>
                    <a:pt x="291" y="268"/>
                    <a:pt x="293" y="268"/>
                  </a:cubicBezTo>
                  <a:cubicBezTo>
                    <a:pt x="351" y="268"/>
                    <a:pt x="403" y="224"/>
                    <a:pt x="409" y="165"/>
                  </a:cubicBezTo>
                  <a:cubicBezTo>
                    <a:pt x="413" y="107"/>
                    <a:pt x="367" y="49"/>
                    <a:pt x="306" y="45"/>
                  </a:cubicBezTo>
                  <a:cubicBezTo>
                    <a:pt x="287" y="45"/>
                    <a:pt x="267" y="42"/>
                    <a:pt x="245" y="39"/>
                  </a:cubicBezTo>
                  <a:cubicBezTo>
                    <a:pt x="212" y="33"/>
                    <a:pt x="181" y="23"/>
                    <a:pt x="151" y="7"/>
                  </a:cubicBezTo>
                  <a:cubicBezTo>
                    <a:pt x="142" y="0"/>
                    <a:pt x="129" y="0"/>
                    <a:pt x="116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21" name="Google Shape;1383;p35">
              <a:extLst>
                <a:ext uri="{FF2B5EF4-FFF2-40B4-BE49-F238E27FC236}">
                  <a16:creationId xmlns:a16="http://schemas.microsoft.com/office/drawing/2014/main" id="{218D9CC4-B94B-4B1E-5BA0-E7EBADBABB57}"/>
                </a:ext>
              </a:extLst>
            </p:cNvPr>
            <p:cNvSpPr/>
            <p:nvPr/>
          </p:nvSpPr>
          <p:spPr>
            <a:xfrm>
              <a:off x="6371909" y="4270153"/>
              <a:ext cx="78183" cy="533757"/>
            </a:xfrm>
            <a:custGeom>
              <a:avLst/>
              <a:gdLst/>
              <a:ahLst/>
              <a:cxnLst/>
              <a:rect l="l" t="t" r="r" b="b"/>
              <a:pathLst>
                <a:path w="526" h="3591" extrusionOk="0">
                  <a:moveTo>
                    <a:pt x="123" y="1"/>
                  </a:moveTo>
                  <a:cubicBezTo>
                    <a:pt x="117" y="1"/>
                    <a:pt x="111" y="1"/>
                    <a:pt x="104" y="4"/>
                  </a:cubicBezTo>
                  <a:cubicBezTo>
                    <a:pt x="46" y="14"/>
                    <a:pt x="1" y="72"/>
                    <a:pt x="14" y="133"/>
                  </a:cubicBezTo>
                  <a:cubicBezTo>
                    <a:pt x="172" y="844"/>
                    <a:pt x="258" y="1571"/>
                    <a:pt x="288" y="2302"/>
                  </a:cubicBezTo>
                  <a:cubicBezTo>
                    <a:pt x="300" y="2691"/>
                    <a:pt x="300" y="3081"/>
                    <a:pt x="284" y="3471"/>
                  </a:cubicBezTo>
                  <a:cubicBezTo>
                    <a:pt x="281" y="3532"/>
                    <a:pt x="319" y="3586"/>
                    <a:pt x="384" y="3589"/>
                  </a:cubicBezTo>
                  <a:cubicBezTo>
                    <a:pt x="388" y="3590"/>
                    <a:pt x="391" y="3590"/>
                    <a:pt x="395" y="3590"/>
                  </a:cubicBezTo>
                  <a:cubicBezTo>
                    <a:pt x="449" y="3590"/>
                    <a:pt x="503" y="3547"/>
                    <a:pt x="506" y="3493"/>
                  </a:cubicBezTo>
                  <a:cubicBezTo>
                    <a:pt x="525" y="2923"/>
                    <a:pt x="522" y="2350"/>
                    <a:pt x="481" y="1783"/>
                  </a:cubicBezTo>
                  <a:cubicBezTo>
                    <a:pt x="439" y="1214"/>
                    <a:pt x="355" y="648"/>
                    <a:pt x="233" y="94"/>
                  </a:cubicBezTo>
                  <a:cubicBezTo>
                    <a:pt x="220" y="39"/>
                    <a:pt x="175" y="1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22" name="Google Shape;1384;p35">
              <a:extLst>
                <a:ext uri="{FF2B5EF4-FFF2-40B4-BE49-F238E27FC236}">
                  <a16:creationId xmlns:a16="http://schemas.microsoft.com/office/drawing/2014/main" id="{89C316C7-D369-44C0-8F85-868841D590E9}"/>
                </a:ext>
              </a:extLst>
            </p:cNvPr>
            <p:cNvSpPr/>
            <p:nvPr/>
          </p:nvSpPr>
          <p:spPr>
            <a:xfrm>
              <a:off x="4127752" y="3899002"/>
              <a:ext cx="421090" cy="758794"/>
            </a:xfrm>
            <a:custGeom>
              <a:avLst/>
              <a:gdLst/>
              <a:ahLst/>
              <a:cxnLst/>
              <a:rect l="l" t="t" r="r" b="b"/>
              <a:pathLst>
                <a:path w="2833" h="5105" extrusionOk="0">
                  <a:moveTo>
                    <a:pt x="1008" y="0"/>
                  </a:moveTo>
                  <a:cubicBezTo>
                    <a:pt x="944" y="0"/>
                    <a:pt x="879" y="6"/>
                    <a:pt x="815" y="23"/>
                  </a:cubicBezTo>
                  <a:cubicBezTo>
                    <a:pt x="721" y="45"/>
                    <a:pt x="628" y="90"/>
                    <a:pt x="541" y="158"/>
                  </a:cubicBezTo>
                  <a:cubicBezTo>
                    <a:pt x="554" y="109"/>
                    <a:pt x="519" y="55"/>
                    <a:pt x="464" y="39"/>
                  </a:cubicBezTo>
                  <a:cubicBezTo>
                    <a:pt x="451" y="36"/>
                    <a:pt x="441" y="32"/>
                    <a:pt x="431" y="32"/>
                  </a:cubicBezTo>
                  <a:cubicBezTo>
                    <a:pt x="383" y="32"/>
                    <a:pt x="342" y="67"/>
                    <a:pt x="322" y="119"/>
                  </a:cubicBezTo>
                  <a:cubicBezTo>
                    <a:pt x="219" y="412"/>
                    <a:pt x="142" y="727"/>
                    <a:pt x="84" y="1088"/>
                  </a:cubicBezTo>
                  <a:cubicBezTo>
                    <a:pt x="30" y="1455"/>
                    <a:pt x="0" y="1828"/>
                    <a:pt x="0" y="2192"/>
                  </a:cubicBezTo>
                  <a:cubicBezTo>
                    <a:pt x="3" y="2572"/>
                    <a:pt x="39" y="2942"/>
                    <a:pt x="110" y="3289"/>
                  </a:cubicBezTo>
                  <a:cubicBezTo>
                    <a:pt x="180" y="3647"/>
                    <a:pt x="293" y="3965"/>
                    <a:pt x="445" y="4246"/>
                  </a:cubicBezTo>
                  <a:cubicBezTo>
                    <a:pt x="538" y="4416"/>
                    <a:pt x="651" y="4570"/>
                    <a:pt x="776" y="4709"/>
                  </a:cubicBezTo>
                  <a:cubicBezTo>
                    <a:pt x="882" y="4825"/>
                    <a:pt x="1008" y="4922"/>
                    <a:pt x="1137" y="4989"/>
                  </a:cubicBezTo>
                  <a:cubicBezTo>
                    <a:pt x="1256" y="5053"/>
                    <a:pt x="1385" y="5088"/>
                    <a:pt x="1523" y="5102"/>
                  </a:cubicBezTo>
                  <a:cubicBezTo>
                    <a:pt x="1545" y="5102"/>
                    <a:pt x="1565" y="5105"/>
                    <a:pt x="1584" y="5105"/>
                  </a:cubicBezTo>
                  <a:cubicBezTo>
                    <a:pt x="1680" y="5105"/>
                    <a:pt x="1783" y="5085"/>
                    <a:pt x="1884" y="5050"/>
                  </a:cubicBezTo>
                  <a:cubicBezTo>
                    <a:pt x="2115" y="4966"/>
                    <a:pt x="2324" y="4790"/>
                    <a:pt x="2492" y="4542"/>
                  </a:cubicBezTo>
                  <a:cubicBezTo>
                    <a:pt x="2652" y="4300"/>
                    <a:pt x="2756" y="3998"/>
                    <a:pt x="2797" y="3643"/>
                  </a:cubicBezTo>
                  <a:cubicBezTo>
                    <a:pt x="2833" y="3338"/>
                    <a:pt x="2797" y="3029"/>
                    <a:pt x="2753" y="2736"/>
                  </a:cubicBezTo>
                  <a:cubicBezTo>
                    <a:pt x="2704" y="2420"/>
                    <a:pt x="2630" y="2098"/>
                    <a:pt x="2536" y="1786"/>
                  </a:cubicBezTo>
                  <a:cubicBezTo>
                    <a:pt x="2431" y="1432"/>
                    <a:pt x="2308" y="1130"/>
                    <a:pt x="2160" y="866"/>
                  </a:cubicBezTo>
                  <a:cubicBezTo>
                    <a:pt x="2089" y="731"/>
                    <a:pt x="2003" y="605"/>
                    <a:pt x="1909" y="489"/>
                  </a:cubicBezTo>
                  <a:cubicBezTo>
                    <a:pt x="1822" y="379"/>
                    <a:pt x="1716" y="283"/>
                    <a:pt x="1597" y="200"/>
                  </a:cubicBezTo>
                  <a:cubicBezTo>
                    <a:pt x="1478" y="116"/>
                    <a:pt x="1343" y="55"/>
                    <a:pt x="1211" y="26"/>
                  </a:cubicBezTo>
                  <a:cubicBezTo>
                    <a:pt x="1143" y="9"/>
                    <a:pt x="1076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23" name="Google Shape;1385;p35">
              <a:extLst>
                <a:ext uri="{FF2B5EF4-FFF2-40B4-BE49-F238E27FC236}">
                  <a16:creationId xmlns:a16="http://schemas.microsoft.com/office/drawing/2014/main" id="{1A7F660D-7B50-0D87-852B-BDAF4FB485FC}"/>
                </a:ext>
              </a:extLst>
            </p:cNvPr>
            <p:cNvSpPr/>
            <p:nvPr/>
          </p:nvSpPr>
          <p:spPr>
            <a:xfrm>
              <a:off x="4127306" y="3701758"/>
              <a:ext cx="684624" cy="1079554"/>
            </a:xfrm>
            <a:custGeom>
              <a:avLst/>
              <a:gdLst/>
              <a:ahLst/>
              <a:cxnLst/>
              <a:rect l="l" t="t" r="r" b="b"/>
              <a:pathLst>
                <a:path w="4606" h="7263" extrusionOk="0">
                  <a:moveTo>
                    <a:pt x="4175" y="1"/>
                  </a:moveTo>
                  <a:cubicBezTo>
                    <a:pt x="3972" y="1"/>
                    <a:pt x="3766" y="17"/>
                    <a:pt x="3563" y="50"/>
                  </a:cubicBezTo>
                  <a:cubicBezTo>
                    <a:pt x="3267" y="97"/>
                    <a:pt x="2971" y="181"/>
                    <a:pt x="2681" y="301"/>
                  </a:cubicBezTo>
                  <a:cubicBezTo>
                    <a:pt x="2147" y="522"/>
                    <a:pt x="1639" y="876"/>
                    <a:pt x="1211" y="1330"/>
                  </a:cubicBezTo>
                  <a:cubicBezTo>
                    <a:pt x="805" y="1761"/>
                    <a:pt x="483" y="2286"/>
                    <a:pt x="280" y="2846"/>
                  </a:cubicBezTo>
                  <a:cubicBezTo>
                    <a:pt x="74" y="3422"/>
                    <a:pt x="0" y="4037"/>
                    <a:pt x="61" y="4626"/>
                  </a:cubicBezTo>
                  <a:cubicBezTo>
                    <a:pt x="110" y="5074"/>
                    <a:pt x="248" y="5524"/>
                    <a:pt x="461" y="5936"/>
                  </a:cubicBezTo>
                  <a:cubicBezTo>
                    <a:pt x="512" y="6042"/>
                    <a:pt x="573" y="6145"/>
                    <a:pt x="641" y="6255"/>
                  </a:cubicBezTo>
                  <a:cubicBezTo>
                    <a:pt x="718" y="6377"/>
                    <a:pt x="805" y="6490"/>
                    <a:pt x="908" y="6602"/>
                  </a:cubicBezTo>
                  <a:cubicBezTo>
                    <a:pt x="1024" y="6724"/>
                    <a:pt x="1149" y="6840"/>
                    <a:pt x="1269" y="6953"/>
                  </a:cubicBezTo>
                  <a:cubicBezTo>
                    <a:pt x="1371" y="7043"/>
                    <a:pt x="1474" y="7140"/>
                    <a:pt x="1571" y="7240"/>
                  </a:cubicBezTo>
                  <a:cubicBezTo>
                    <a:pt x="1590" y="7256"/>
                    <a:pt x="1619" y="7262"/>
                    <a:pt x="1642" y="7262"/>
                  </a:cubicBezTo>
                  <a:cubicBezTo>
                    <a:pt x="1687" y="7259"/>
                    <a:pt x="1713" y="7243"/>
                    <a:pt x="1728" y="7220"/>
                  </a:cubicBezTo>
                  <a:cubicBezTo>
                    <a:pt x="1755" y="7230"/>
                    <a:pt x="1777" y="7240"/>
                    <a:pt x="1802" y="7240"/>
                  </a:cubicBezTo>
                  <a:cubicBezTo>
                    <a:pt x="1825" y="7240"/>
                    <a:pt x="1848" y="7230"/>
                    <a:pt x="1867" y="7217"/>
                  </a:cubicBezTo>
                  <a:cubicBezTo>
                    <a:pt x="1893" y="7198"/>
                    <a:pt x="1909" y="7169"/>
                    <a:pt x="1912" y="7137"/>
                  </a:cubicBezTo>
                  <a:cubicBezTo>
                    <a:pt x="1915" y="7108"/>
                    <a:pt x="1909" y="7079"/>
                    <a:pt x="1890" y="7060"/>
                  </a:cubicBezTo>
                  <a:cubicBezTo>
                    <a:pt x="1744" y="6882"/>
                    <a:pt x="1609" y="6686"/>
                    <a:pt x="1481" y="6457"/>
                  </a:cubicBezTo>
                  <a:cubicBezTo>
                    <a:pt x="1297" y="6126"/>
                    <a:pt x="1162" y="5794"/>
                    <a:pt x="1076" y="5472"/>
                  </a:cubicBezTo>
                  <a:cubicBezTo>
                    <a:pt x="985" y="5125"/>
                    <a:pt x="940" y="4771"/>
                    <a:pt x="936" y="4410"/>
                  </a:cubicBezTo>
                  <a:cubicBezTo>
                    <a:pt x="940" y="4031"/>
                    <a:pt x="991" y="3657"/>
                    <a:pt x="1088" y="3300"/>
                  </a:cubicBezTo>
                  <a:cubicBezTo>
                    <a:pt x="1178" y="2975"/>
                    <a:pt x="1310" y="2669"/>
                    <a:pt x="1474" y="2392"/>
                  </a:cubicBezTo>
                  <a:cubicBezTo>
                    <a:pt x="1619" y="2155"/>
                    <a:pt x="1793" y="1935"/>
                    <a:pt x="1992" y="1739"/>
                  </a:cubicBezTo>
                  <a:cubicBezTo>
                    <a:pt x="2240" y="1501"/>
                    <a:pt x="2539" y="1286"/>
                    <a:pt x="2910" y="1076"/>
                  </a:cubicBezTo>
                  <a:cubicBezTo>
                    <a:pt x="3026" y="1011"/>
                    <a:pt x="3142" y="950"/>
                    <a:pt x="3261" y="889"/>
                  </a:cubicBezTo>
                  <a:cubicBezTo>
                    <a:pt x="3293" y="873"/>
                    <a:pt x="3325" y="861"/>
                    <a:pt x="3354" y="844"/>
                  </a:cubicBezTo>
                  <a:cubicBezTo>
                    <a:pt x="3415" y="815"/>
                    <a:pt x="3473" y="790"/>
                    <a:pt x="3531" y="757"/>
                  </a:cubicBezTo>
                  <a:cubicBezTo>
                    <a:pt x="3673" y="677"/>
                    <a:pt x="3802" y="590"/>
                    <a:pt x="3917" y="494"/>
                  </a:cubicBezTo>
                  <a:cubicBezTo>
                    <a:pt x="3985" y="439"/>
                    <a:pt x="4030" y="390"/>
                    <a:pt x="4069" y="345"/>
                  </a:cubicBezTo>
                  <a:cubicBezTo>
                    <a:pt x="4101" y="304"/>
                    <a:pt x="4120" y="262"/>
                    <a:pt x="4127" y="223"/>
                  </a:cubicBezTo>
                  <a:lnTo>
                    <a:pt x="4178" y="223"/>
                  </a:lnTo>
                  <a:cubicBezTo>
                    <a:pt x="4284" y="223"/>
                    <a:pt x="4381" y="230"/>
                    <a:pt x="4477" y="236"/>
                  </a:cubicBezTo>
                  <a:cubicBezTo>
                    <a:pt x="4548" y="236"/>
                    <a:pt x="4596" y="197"/>
                    <a:pt x="4603" y="139"/>
                  </a:cubicBezTo>
                  <a:cubicBezTo>
                    <a:pt x="4606" y="111"/>
                    <a:pt x="4596" y="78"/>
                    <a:pt x="4577" y="53"/>
                  </a:cubicBezTo>
                  <a:cubicBezTo>
                    <a:pt x="4558" y="30"/>
                    <a:pt x="4532" y="17"/>
                    <a:pt x="4506" y="14"/>
                  </a:cubicBezTo>
                  <a:cubicBezTo>
                    <a:pt x="4397" y="4"/>
                    <a:pt x="4284" y="1"/>
                    <a:pt x="4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24" name="Google Shape;1386;p35">
              <a:extLst>
                <a:ext uri="{FF2B5EF4-FFF2-40B4-BE49-F238E27FC236}">
                  <a16:creationId xmlns:a16="http://schemas.microsoft.com/office/drawing/2014/main" id="{EE24F977-F02B-5D6D-69BD-AE75C1986E97}"/>
                </a:ext>
              </a:extLst>
            </p:cNvPr>
            <p:cNvSpPr/>
            <p:nvPr/>
          </p:nvSpPr>
          <p:spPr>
            <a:xfrm>
              <a:off x="4305228" y="3641559"/>
              <a:ext cx="1952056" cy="1292254"/>
            </a:xfrm>
            <a:custGeom>
              <a:avLst/>
              <a:gdLst/>
              <a:ahLst/>
              <a:cxnLst/>
              <a:rect l="l" t="t" r="r" b="b"/>
              <a:pathLst>
                <a:path w="13133" h="8694" extrusionOk="0">
                  <a:moveTo>
                    <a:pt x="3602" y="0"/>
                  </a:moveTo>
                  <a:cubicBezTo>
                    <a:pt x="3538" y="0"/>
                    <a:pt x="3464" y="7"/>
                    <a:pt x="3386" y="17"/>
                  </a:cubicBezTo>
                  <a:cubicBezTo>
                    <a:pt x="3261" y="36"/>
                    <a:pt x="3132" y="81"/>
                    <a:pt x="2997" y="149"/>
                  </a:cubicBezTo>
                  <a:cubicBezTo>
                    <a:pt x="2771" y="261"/>
                    <a:pt x="2559" y="438"/>
                    <a:pt x="2331" y="706"/>
                  </a:cubicBezTo>
                  <a:cubicBezTo>
                    <a:pt x="2157" y="911"/>
                    <a:pt x="1996" y="1156"/>
                    <a:pt x="1819" y="1471"/>
                  </a:cubicBezTo>
                  <a:cubicBezTo>
                    <a:pt x="1664" y="1755"/>
                    <a:pt x="1529" y="2044"/>
                    <a:pt x="1430" y="2263"/>
                  </a:cubicBezTo>
                  <a:cubicBezTo>
                    <a:pt x="1149" y="2888"/>
                    <a:pt x="863" y="3515"/>
                    <a:pt x="622" y="4152"/>
                  </a:cubicBezTo>
                  <a:cubicBezTo>
                    <a:pt x="464" y="4561"/>
                    <a:pt x="342" y="4935"/>
                    <a:pt x="242" y="5295"/>
                  </a:cubicBezTo>
                  <a:cubicBezTo>
                    <a:pt x="133" y="5703"/>
                    <a:pt x="59" y="6080"/>
                    <a:pt x="23" y="6447"/>
                  </a:cubicBezTo>
                  <a:cubicBezTo>
                    <a:pt x="7" y="6630"/>
                    <a:pt x="1" y="6817"/>
                    <a:pt x="7" y="6994"/>
                  </a:cubicBezTo>
                  <a:cubicBezTo>
                    <a:pt x="10" y="7082"/>
                    <a:pt x="17" y="7168"/>
                    <a:pt x="26" y="7255"/>
                  </a:cubicBezTo>
                  <a:cubicBezTo>
                    <a:pt x="33" y="7313"/>
                    <a:pt x="39" y="7387"/>
                    <a:pt x="59" y="7461"/>
                  </a:cubicBezTo>
                  <a:cubicBezTo>
                    <a:pt x="87" y="7567"/>
                    <a:pt x="136" y="7673"/>
                    <a:pt x="203" y="7774"/>
                  </a:cubicBezTo>
                  <a:cubicBezTo>
                    <a:pt x="261" y="7857"/>
                    <a:pt x="335" y="7934"/>
                    <a:pt x="435" y="8015"/>
                  </a:cubicBezTo>
                  <a:cubicBezTo>
                    <a:pt x="512" y="8079"/>
                    <a:pt x="609" y="8137"/>
                    <a:pt x="724" y="8199"/>
                  </a:cubicBezTo>
                  <a:cubicBezTo>
                    <a:pt x="834" y="8253"/>
                    <a:pt x="956" y="8304"/>
                    <a:pt x="1082" y="8346"/>
                  </a:cubicBezTo>
                  <a:cubicBezTo>
                    <a:pt x="1308" y="8420"/>
                    <a:pt x="1562" y="8478"/>
                    <a:pt x="1887" y="8527"/>
                  </a:cubicBezTo>
                  <a:cubicBezTo>
                    <a:pt x="2366" y="8600"/>
                    <a:pt x="2865" y="8620"/>
                    <a:pt x="3345" y="8636"/>
                  </a:cubicBezTo>
                  <a:lnTo>
                    <a:pt x="3361" y="8639"/>
                  </a:lnTo>
                  <a:cubicBezTo>
                    <a:pt x="3441" y="8643"/>
                    <a:pt x="3521" y="8646"/>
                    <a:pt x="3606" y="8649"/>
                  </a:cubicBezTo>
                  <a:cubicBezTo>
                    <a:pt x="3686" y="8652"/>
                    <a:pt x="3766" y="8655"/>
                    <a:pt x="3847" y="8658"/>
                  </a:cubicBezTo>
                  <a:cubicBezTo>
                    <a:pt x="4092" y="8668"/>
                    <a:pt x="4336" y="8674"/>
                    <a:pt x="4581" y="8681"/>
                  </a:cubicBezTo>
                  <a:cubicBezTo>
                    <a:pt x="4928" y="8688"/>
                    <a:pt x="5282" y="8694"/>
                    <a:pt x="5668" y="8694"/>
                  </a:cubicBezTo>
                  <a:cubicBezTo>
                    <a:pt x="5794" y="8694"/>
                    <a:pt x="5919" y="8691"/>
                    <a:pt x="6048" y="8691"/>
                  </a:cubicBezTo>
                  <a:cubicBezTo>
                    <a:pt x="6495" y="8688"/>
                    <a:pt x="6975" y="8681"/>
                    <a:pt x="7513" y="8668"/>
                  </a:cubicBezTo>
                  <a:lnTo>
                    <a:pt x="7751" y="8662"/>
                  </a:lnTo>
                  <a:cubicBezTo>
                    <a:pt x="7908" y="8658"/>
                    <a:pt x="8067" y="8652"/>
                    <a:pt x="8224" y="8649"/>
                  </a:cubicBezTo>
                  <a:lnTo>
                    <a:pt x="8395" y="8649"/>
                  </a:lnTo>
                  <a:cubicBezTo>
                    <a:pt x="8565" y="8646"/>
                    <a:pt x="8739" y="8643"/>
                    <a:pt x="8909" y="8639"/>
                  </a:cubicBezTo>
                  <a:cubicBezTo>
                    <a:pt x="9740" y="8620"/>
                    <a:pt x="10702" y="8578"/>
                    <a:pt x="11623" y="8324"/>
                  </a:cubicBezTo>
                  <a:cubicBezTo>
                    <a:pt x="11729" y="8295"/>
                    <a:pt x="11832" y="8263"/>
                    <a:pt x="11938" y="8227"/>
                  </a:cubicBezTo>
                  <a:cubicBezTo>
                    <a:pt x="12041" y="8192"/>
                    <a:pt x="12151" y="8156"/>
                    <a:pt x="12253" y="8111"/>
                  </a:cubicBezTo>
                  <a:cubicBezTo>
                    <a:pt x="12402" y="8044"/>
                    <a:pt x="12543" y="7954"/>
                    <a:pt x="12659" y="7844"/>
                  </a:cubicBezTo>
                  <a:cubicBezTo>
                    <a:pt x="12862" y="7654"/>
                    <a:pt x="13000" y="7387"/>
                    <a:pt x="13065" y="7068"/>
                  </a:cubicBezTo>
                  <a:cubicBezTo>
                    <a:pt x="13133" y="6734"/>
                    <a:pt x="13116" y="6386"/>
                    <a:pt x="13097" y="6125"/>
                  </a:cubicBezTo>
                  <a:cubicBezTo>
                    <a:pt x="13068" y="5739"/>
                    <a:pt x="13023" y="5405"/>
                    <a:pt x="12965" y="5099"/>
                  </a:cubicBezTo>
                  <a:cubicBezTo>
                    <a:pt x="12820" y="4362"/>
                    <a:pt x="12559" y="3699"/>
                    <a:pt x="12192" y="3135"/>
                  </a:cubicBezTo>
                  <a:cubicBezTo>
                    <a:pt x="11996" y="2836"/>
                    <a:pt x="11768" y="2566"/>
                    <a:pt x="11517" y="2334"/>
                  </a:cubicBezTo>
                  <a:cubicBezTo>
                    <a:pt x="11253" y="2089"/>
                    <a:pt x="10956" y="1877"/>
                    <a:pt x="10635" y="1710"/>
                  </a:cubicBezTo>
                  <a:cubicBezTo>
                    <a:pt x="10442" y="1606"/>
                    <a:pt x="10258" y="1529"/>
                    <a:pt x="10075" y="1474"/>
                  </a:cubicBezTo>
                  <a:cubicBezTo>
                    <a:pt x="9891" y="1420"/>
                    <a:pt x="9701" y="1385"/>
                    <a:pt x="9508" y="1371"/>
                  </a:cubicBezTo>
                  <a:cubicBezTo>
                    <a:pt x="9463" y="1368"/>
                    <a:pt x="9415" y="1368"/>
                    <a:pt x="9370" y="1368"/>
                  </a:cubicBezTo>
                  <a:cubicBezTo>
                    <a:pt x="9238" y="1368"/>
                    <a:pt x="9103" y="1378"/>
                    <a:pt x="8964" y="1404"/>
                  </a:cubicBezTo>
                  <a:cubicBezTo>
                    <a:pt x="8801" y="1429"/>
                    <a:pt x="8630" y="1481"/>
                    <a:pt x="8443" y="1555"/>
                  </a:cubicBezTo>
                  <a:cubicBezTo>
                    <a:pt x="8311" y="1609"/>
                    <a:pt x="8179" y="1680"/>
                    <a:pt x="8047" y="1761"/>
                  </a:cubicBezTo>
                  <a:lnTo>
                    <a:pt x="8101" y="1674"/>
                  </a:lnTo>
                  <a:lnTo>
                    <a:pt x="8125" y="1639"/>
                  </a:lnTo>
                  <a:cubicBezTo>
                    <a:pt x="8156" y="1584"/>
                    <a:pt x="8144" y="1517"/>
                    <a:pt x="8092" y="1484"/>
                  </a:cubicBezTo>
                  <a:cubicBezTo>
                    <a:pt x="8076" y="1471"/>
                    <a:pt x="8054" y="1465"/>
                    <a:pt x="8031" y="1465"/>
                  </a:cubicBezTo>
                  <a:cubicBezTo>
                    <a:pt x="7993" y="1465"/>
                    <a:pt x="7957" y="1484"/>
                    <a:pt x="7938" y="1513"/>
                  </a:cubicBezTo>
                  <a:lnTo>
                    <a:pt x="7918" y="1545"/>
                  </a:lnTo>
                  <a:cubicBezTo>
                    <a:pt x="7792" y="1752"/>
                    <a:pt x="7661" y="1967"/>
                    <a:pt x="7513" y="2166"/>
                  </a:cubicBezTo>
                  <a:cubicBezTo>
                    <a:pt x="7436" y="2237"/>
                    <a:pt x="7361" y="2315"/>
                    <a:pt x="7287" y="2392"/>
                  </a:cubicBezTo>
                  <a:cubicBezTo>
                    <a:pt x="7262" y="2417"/>
                    <a:pt x="7249" y="2440"/>
                    <a:pt x="7249" y="2469"/>
                  </a:cubicBezTo>
                  <a:cubicBezTo>
                    <a:pt x="7146" y="2585"/>
                    <a:pt x="7046" y="2672"/>
                    <a:pt x="6940" y="2746"/>
                  </a:cubicBezTo>
                  <a:cubicBezTo>
                    <a:pt x="6815" y="2830"/>
                    <a:pt x="6676" y="2897"/>
                    <a:pt x="6534" y="2949"/>
                  </a:cubicBezTo>
                  <a:lnTo>
                    <a:pt x="6553" y="2946"/>
                  </a:lnTo>
                  <a:lnTo>
                    <a:pt x="6553" y="2946"/>
                  </a:lnTo>
                  <a:cubicBezTo>
                    <a:pt x="6402" y="2997"/>
                    <a:pt x="6232" y="3032"/>
                    <a:pt x="6054" y="3049"/>
                  </a:cubicBezTo>
                  <a:lnTo>
                    <a:pt x="6035" y="3052"/>
                  </a:lnTo>
                  <a:cubicBezTo>
                    <a:pt x="5984" y="3055"/>
                    <a:pt x="5929" y="3055"/>
                    <a:pt x="5874" y="3055"/>
                  </a:cubicBezTo>
                  <a:cubicBezTo>
                    <a:pt x="5736" y="3055"/>
                    <a:pt x="5595" y="3042"/>
                    <a:pt x="5456" y="3019"/>
                  </a:cubicBezTo>
                  <a:cubicBezTo>
                    <a:pt x="5260" y="2981"/>
                    <a:pt x="5073" y="2923"/>
                    <a:pt x="4900" y="2842"/>
                  </a:cubicBezTo>
                  <a:cubicBezTo>
                    <a:pt x="4751" y="2768"/>
                    <a:pt x="4616" y="2682"/>
                    <a:pt x="4500" y="2579"/>
                  </a:cubicBezTo>
                  <a:cubicBezTo>
                    <a:pt x="4413" y="2502"/>
                    <a:pt x="4340" y="2417"/>
                    <a:pt x="4278" y="2331"/>
                  </a:cubicBezTo>
                  <a:cubicBezTo>
                    <a:pt x="4224" y="2247"/>
                    <a:pt x="4178" y="2157"/>
                    <a:pt x="4143" y="2064"/>
                  </a:cubicBezTo>
                  <a:cubicBezTo>
                    <a:pt x="4114" y="1976"/>
                    <a:pt x="4095" y="1884"/>
                    <a:pt x="4085" y="1787"/>
                  </a:cubicBezTo>
                  <a:cubicBezTo>
                    <a:pt x="4078" y="1680"/>
                    <a:pt x="4085" y="1571"/>
                    <a:pt x="4104" y="1459"/>
                  </a:cubicBezTo>
                  <a:cubicBezTo>
                    <a:pt x="4123" y="1349"/>
                    <a:pt x="4159" y="1239"/>
                    <a:pt x="4204" y="1127"/>
                  </a:cubicBezTo>
                  <a:cubicBezTo>
                    <a:pt x="4224" y="1082"/>
                    <a:pt x="4200" y="1034"/>
                    <a:pt x="4172" y="1008"/>
                  </a:cubicBezTo>
                  <a:lnTo>
                    <a:pt x="4178" y="985"/>
                  </a:lnTo>
                  <a:lnTo>
                    <a:pt x="4185" y="963"/>
                  </a:lnTo>
                  <a:cubicBezTo>
                    <a:pt x="4214" y="837"/>
                    <a:pt x="4239" y="706"/>
                    <a:pt x="4246" y="574"/>
                  </a:cubicBezTo>
                  <a:cubicBezTo>
                    <a:pt x="4249" y="438"/>
                    <a:pt x="4220" y="322"/>
                    <a:pt x="4166" y="238"/>
                  </a:cubicBezTo>
                  <a:cubicBezTo>
                    <a:pt x="4133" y="187"/>
                    <a:pt x="4092" y="146"/>
                    <a:pt x="4040" y="110"/>
                  </a:cubicBezTo>
                  <a:cubicBezTo>
                    <a:pt x="3992" y="74"/>
                    <a:pt x="3927" y="45"/>
                    <a:pt x="3847" y="26"/>
                  </a:cubicBezTo>
                  <a:cubicBezTo>
                    <a:pt x="3773" y="10"/>
                    <a:pt x="3692" y="0"/>
                    <a:pt x="3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25" name="Google Shape;1387;p35">
              <a:extLst>
                <a:ext uri="{FF2B5EF4-FFF2-40B4-BE49-F238E27FC236}">
                  <a16:creationId xmlns:a16="http://schemas.microsoft.com/office/drawing/2014/main" id="{397B3A04-4453-30B0-A009-597A6DB37833}"/>
                </a:ext>
              </a:extLst>
            </p:cNvPr>
            <p:cNvSpPr/>
            <p:nvPr/>
          </p:nvSpPr>
          <p:spPr>
            <a:xfrm>
              <a:off x="4841518" y="3657909"/>
              <a:ext cx="778117" cy="514880"/>
            </a:xfrm>
            <a:custGeom>
              <a:avLst/>
              <a:gdLst/>
              <a:ahLst/>
              <a:cxnLst/>
              <a:rect l="l" t="t" r="r" b="b"/>
              <a:pathLst>
                <a:path w="5235" h="3464" extrusionOk="0">
                  <a:moveTo>
                    <a:pt x="438" y="0"/>
                  </a:moveTo>
                  <a:cubicBezTo>
                    <a:pt x="412" y="36"/>
                    <a:pt x="387" y="74"/>
                    <a:pt x="361" y="113"/>
                  </a:cubicBezTo>
                  <a:cubicBezTo>
                    <a:pt x="255" y="280"/>
                    <a:pt x="178" y="464"/>
                    <a:pt x="117" y="654"/>
                  </a:cubicBezTo>
                  <a:cubicBezTo>
                    <a:pt x="120" y="650"/>
                    <a:pt x="120" y="647"/>
                    <a:pt x="120" y="647"/>
                  </a:cubicBezTo>
                  <a:lnTo>
                    <a:pt x="120" y="647"/>
                  </a:lnTo>
                  <a:cubicBezTo>
                    <a:pt x="120" y="650"/>
                    <a:pt x="120" y="650"/>
                    <a:pt x="117" y="654"/>
                  </a:cubicBezTo>
                  <a:cubicBezTo>
                    <a:pt x="49" y="885"/>
                    <a:pt x="13" y="1123"/>
                    <a:pt x="4" y="1361"/>
                  </a:cubicBezTo>
                  <a:lnTo>
                    <a:pt x="4" y="1352"/>
                  </a:lnTo>
                  <a:lnTo>
                    <a:pt x="4" y="1352"/>
                  </a:lnTo>
                  <a:cubicBezTo>
                    <a:pt x="1" y="1548"/>
                    <a:pt x="17" y="1744"/>
                    <a:pt x="59" y="1937"/>
                  </a:cubicBezTo>
                  <a:lnTo>
                    <a:pt x="59" y="1934"/>
                  </a:lnTo>
                  <a:lnTo>
                    <a:pt x="62" y="1937"/>
                  </a:lnTo>
                  <a:lnTo>
                    <a:pt x="62" y="1940"/>
                  </a:lnTo>
                  <a:cubicBezTo>
                    <a:pt x="78" y="2001"/>
                    <a:pt x="97" y="2066"/>
                    <a:pt x="120" y="2127"/>
                  </a:cubicBezTo>
                  <a:cubicBezTo>
                    <a:pt x="148" y="2198"/>
                    <a:pt x="181" y="2269"/>
                    <a:pt x="219" y="2340"/>
                  </a:cubicBezTo>
                  <a:lnTo>
                    <a:pt x="216" y="2337"/>
                  </a:lnTo>
                  <a:lnTo>
                    <a:pt x="216" y="2337"/>
                  </a:lnTo>
                  <a:cubicBezTo>
                    <a:pt x="258" y="2414"/>
                    <a:pt x="303" y="2488"/>
                    <a:pt x="355" y="2558"/>
                  </a:cubicBezTo>
                  <a:cubicBezTo>
                    <a:pt x="403" y="2626"/>
                    <a:pt x="457" y="2691"/>
                    <a:pt x="512" y="2748"/>
                  </a:cubicBezTo>
                  <a:cubicBezTo>
                    <a:pt x="573" y="2816"/>
                    <a:pt x="641" y="2877"/>
                    <a:pt x="708" y="2932"/>
                  </a:cubicBezTo>
                  <a:cubicBezTo>
                    <a:pt x="773" y="2983"/>
                    <a:pt x="837" y="3032"/>
                    <a:pt x="908" y="3074"/>
                  </a:cubicBezTo>
                  <a:lnTo>
                    <a:pt x="901" y="3074"/>
                  </a:lnTo>
                  <a:cubicBezTo>
                    <a:pt x="995" y="3132"/>
                    <a:pt x="1091" y="3180"/>
                    <a:pt x="1191" y="3225"/>
                  </a:cubicBezTo>
                  <a:cubicBezTo>
                    <a:pt x="1282" y="3267"/>
                    <a:pt x="1375" y="3299"/>
                    <a:pt x="1472" y="3331"/>
                  </a:cubicBezTo>
                  <a:lnTo>
                    <a:pt x="1475" y="3331"/>
                  </a:lnTo>
                  <a:lnTo>
                    <a:pt x="1478" y="3334"/>
                  </a:lnTo>
                  <a:lnTo>
                    <a:pt x="1478" y="3331"/>
                  </a:lnTo>
                  <a:cubicBezTo>
                    <a:pt x="1613" y="3373"/>
                    <a:pt x="1751" y="3405"/>
                    <a:pt x="1890" y="3424"/>
                  </a:cubicBezTo>
                  <a:cubicBezTo>
                    <a:pt x="2025" y="3447"/>
                    <a:pt x="2164" y="3457"/>
                    <a:pt x="2302" y="3463"/>
                  </a:cubicBezTo>
                  <a:lnTo>
                    <a:pt x="2292" y="3463"/>
                  </a:lnTo>
                  <a:cubicBezTo>
                    <a:pt x="2320" y="3464"/>
                    <a:pt x="2349" y="3464"/>
                    <a:pt x="2377" y="3464"/>
                  </a:cubicBezTo>
                  <a:cubicBezTo>
                    <a:pt x="2645" y="3464"/>
                    <a:pt x="2912" y="3437"/>
                    <a:pt x="3174" y="3373"/>
                  </a:cubicBezTo>
                  <a:cubicBezTo>
                    <a:pt x="3277" y="3347"/>
                    <a:pt x="3380" y="3319"/>
                    <a:pt x="3480" y="3280"/>
                  </a:cubicBezTo>
                  <a:cubicBezTo>
                    <a:pt x="3580" y="3241"/>
                    <a:pt x="3676" y="3196"/>
                    <a:pt x="3770" y="3148"/>
                  </a:cubicBezTo>
                  <a:cubicBezTo>
                    <a:pt x="3869" y="3093"/>
                    <a:pt x="3963" y="3035"/>
                    <a:pt x="4053" y="2971"/>
                  </a:cubicBezTo>
                  <a:cubicBezTo>
                    <a:pt x="4137" y="2906"/>
                    <a:pt x="4217" y="2842"/>
                    <a:pt x="4294" y="2768"/>
                  </a:cubicBezTo>
                  <a:cubicBezTo>
                    <a:pt x="4401" y="2671"/>
                    <a:pt x="4497" y="2565"/>
                    <a:pt x="4590" y="2453"/>
                  </a:cubicBezTo>
                  <a:cubicBezTo>
                    <a:pt x="4677" y="2343"/>
                    <a:pt x="4758" y="2227"/>
                    <a:pt x="4835" y="2108"/>
                  </a:cubicBezTo>
                  <a:lnTo>
                    <a:pt x="4835" y="2108"/>
                  </a:lnTo>
                  <a:lnTo>
                    <a:pt x="4832" y="2111"/>
                  </a:lnTo>
                  <a:cubicBezTo>
                    <a:pt x="4989" y="1857"/>
                    <a:pt x="5121" y="1590"/>
                    <a:pt x="5234" y="1313"/>
                  </a:cubicBezTo>
                  <a:lnTo>
                    <a:pt x="5234" y="1313"/>
                  </a:lnTo>
                  <a:cubicBezTo>
                    <a:pt x="5105" y="1345"/>
                    <a:pt x="4973" y="1387"/>
                    <a:pt x="4835" y="1445"/>
                  </a:cubicBezTo>
                  <a:cubicBezTo>
                    <a:pt x="4703" y="1496"/>
                    <a:pt x="4568" y="1567"/>
                    <a:pt x="4436" y="1651"/>
                  </a:cubicBezTo>
                  <a:lnTo>
                    <a:pt x="4497" y="1564"/>
                  </a:lnTo>
                  <a:lnTo>
                    <a:pt x="4520" y="1529"/>
                  </a:lnTo>
                  <a:cubicBezTo>
                    <a:pt x="4551" y="1474"/>
                    <a:pt x="4539" y="1403"/>
                    <a:pt x="4484" y="1371"/>
                  </a:cubicBezTo>
                  <a:cubicBezTo>
                    <a:pt x="4468" y="1358"/>
                    <a:pt x="4446" y="1352"/>
                    <a:pt x="4423" y="1352"/>
                  </a:cubicBezTo>
                  <a:cubicBezTo>
                    <a:pt x="4381" y="1352"/>
                    <a:pt x="4346" y="1371"/>
                    <a:pt x="4327" y="1403"/>
                  </a:cubicBezTo>
                  <a:lnTo>
                    <a:pt x="4307" y="1432"/>
                  </a:lnTo>
                  <a:lnTo>
                    <a:pt x="4294" y="1455"/>
                  </a:lnTo>
                  <a:cubicBezTo>
                    <a:pt x="4172" y="1654"/>
                    <a:pt x="4043" y="1863"/>
                    <a:pt x="3902" y="2056"/>
                  </a:cubicBezTo>
                  <a:cubicBezTo>
                    <a:pt x="3824" y="2127"/>
                    <a:pt x="3750" y="2202"/>
                    <a:pt x="3676" y="2279"/>
                  </a:cubicBezTo>
                  <a:cubicBezTo>
                    <a:pt x="3651" y="2307"/>
                    <a:pt x="3641" y="2330"/>
                    <a:pt x="3638" y="2359"/>
                  </a:cubicBezTo>
                  <a:cubicBezTo>
                    <a:pt x="3544" y="2465"/>
                    <a:pt x="3448" y="2552"/>
                    <a:pt x="3329" y="2636"/>
                  </a:cubicBezTo>
                  <a:cubicBezTo>
                    <a:pt x="3203" y="2720"/>
                    <a:pt x="3068" y="2787"/>
                    <a:pt x="2926" y="2839"/>
                  </a:cubicBezTo>
                  <a:lnTo>
                    <a:pt x="2945" y="2839"/>
                  </a:lnTo>
                  <a:cubicBezTo>
                    <a:pt x="2782" y="2887"/>
                    <a:pt x="2611" y="2919"/>
                    <a:pt x="2446" y="2935"/>
                  </a:cubicBezTo>
                  <a:lnTo>
                    <a:pt x="2427" y="2939"/>
                  </a:lnTo>
                  <a:cubicBezTo>
                    <a:pt x="2376" y="2942"/>
                    <a:pt x="2321" y="2942"/>
                    <a:pt x="2270" y="2942"/>
                  </a:cubicBezTo>
                  <a:cubicBezTo>
                    <a:pt x="2128" y="2942"/>
                    <a:pt x="1987" y="2928"/>
                    <a:pt x="1848" y="2906"/>
                  </a:cubicBezTo>
                  <a:cubicBezTo>
                    <a:pt x="1652" y="2867"/>
                    <a:pt x="1465" y="2809"/>
                    <a:pt x="1292" y="2729"/>
                  </a:cubicBezTo>
                  <a:cubicBezTo>
                    <a:pt x="1146" y="2655"/>
                    <a:pt x="1011" y="2568"/>
                    <a:pt x="895" y="2469"/>
                  </a:cubicBezTo>
                  <a:cubicBezTo>
                    <a:pt x="809" y="2392"/>
                    <a:pt x="735" y="2307"/>
                    <a:pt x="674" y="2221"/>
                  </a:cubicBezTo>
                  <a:cubicBezTo>
                    <a:pt x="619" y="2134"/>
                    <a:pt x="573" y="2047"/>
                    <a:pt x="538" y="1954"/>
                  </a:cubicBezTo>
                  <a:cubicBezTo>
                    <a:pt x="509" y="1863"/>
                    <a:pt x="490" y="1770"/>
                    <a:pt x="480" y="1677"/>
                  </a:cubicBezTo>
                  <a:cubicBezTo>
                    <a:pt x="474" y="1570"/>
                    <a:pt x="480" y="1461"/>
                    <a:pt x="500" y="1349"/>
                  </a:cubicBezTo>
                  <a:cubicBezTo>
                    <a:pt x="519" y="1239"/>
                    <a:pt x="551" y="1129"/>
                    <a:pt x="599" y="1017"/>
                  </a:cubicBezTo>
                  <a:cubicBezTo>
                    <a:pt x="619" y="969"/>
                    <a:pt x="596" y="920"/>
                    <a:pt x="567" y="895"/>
                  </a:cubicBezTo>
                  <a:lnTo>
                    <a:pt x="573" y="875"/>
                  </a:lnTo>
                  <a:lnTo>
                    <a:pt x="577" y="853"/>
                  </a:lnTo>
                  <a:cubicBezTo>
                    <a:pt x="606" y="734"/>
                    <a:pt x="635" y="599"/>
                    <a:pt x="641" y="464"/>
                  </a:cubicBezTo>
                  <a:cubicBezTo>
                    <a:pt x="644" y="328"/>
                    <a:pt x="616" y="212"/>
                    <a:pt x="561" y="128"/>
                  </a:cubicBezTo>
                  <a:cubicBezTo>
                    <a:pt x="528" y="80"/>
                    <a:pt x="490" y="39"/>
                    <a:pt x="438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26" name="Google Shape;1388;p35">
              <a:extLst>
                <a:ext uri="{FF2B5EF4-FFF2-40B4-BE49-F238E27FC236}">
                  <a16:creationId xmlns:a16="http://schemas.microsoft.com/office/drawing/2014/main" id="{E3C82AD7-FAE4-7483-D294-AE8942903D62}"/>
                </a:ext>
              </a:extLst>
            </p:cNvPr>
            <p:cNvSpPr/>
            <p:nvPr/>
          </p:nvSpPr>
          <p:spPr>
            <a:xfrm>
              <a:off x="4858760" y="3754971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27" name="Google Shape;1389;p35">
              <a:extLst>
                <a:ext uri="{FF2B5EF4-FFF2-40B4-BE49-F238E27FC236}">
                  <a16:creationId xmlns:a16="http://schemas.microsoft.com/office/drawing/2014/main" id="{35B704B8-2378-E981-CFF4-1FDAA2D657AF}"/>
                </a:ext>
              </a:extLst>
            </p:cNvPr>
            <p:cNvSpPr/>
            <p:nvPr/>
          </p:nvSpPr>
          <p:spPr>
            <a:xfrm>
              <a:off x="5401740" y="4125676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28" name="Google Shape;1390;p35">
              <a:extLst>
                <a:ext uri="{FF2B5EF4-FFF2-40B4-BE49-F238E27FC236}">
                  <a16:creationId xmlns:a16="http://schemas.microsoft.com/office/drawing/2014/main" id="{98905DAE-9884-15E7-3A1E-6B829A16CE3D}"/>
                </a:ext>
              </a:extLst>
            </p:cNvPr>
            <p:cNvSpPr/>
            <p:nvPr/>
          </p:nvSpPr>
          <p:spPr>
            <a:xfrm>
              <a:off x="5602254" y="4061613"/>
              <a:ext cx="629183" cy="858976"/>
            </a:xfrm>
            <a:custGeom>
              <a:avLst/>
              <a:gdLst/>
              <a:ahLst/>
              <a:cxnLst/>
              <a:rect l="l" t="t" r="r" b="b"/>
              <a:pathLst>
                <a:path w="4233" h="5779" extrusionOk="0">
                  <a:moveTo>
                    <a:pt x="2697" y="0"/>
                  </a:moveTo>
                  <a:cubicBezTo>
                    <a:pt x="2569" y="0"/>
                    <a:pt x="2434" y="13"/>
                    <a:pt x="2302" y="36"/>
                  </a:cubicBezTo>
                  <a:cubicBezTo>
                    <a:pt x="1963" y="90"/>
                    <a:pt x="1642" y="219"/>
                    <a:pt x="1361" y="402"/>
                  </a:cubicBezTo>
                  <a:cubicBezTo>
                    <a:pt x="1104" y="573"/>
                    <a:pt x="876" y="796"/>
                    <a:pt x="682" y="1066"/>
                  </a:cubicBezTo>
                  <a:cubicBezTo>
                    <a:pt x="506" y="1307"/>
                    <a:pt x="357" y="1594"/>
                    <a:pt x="241" y="1916"/>
                  </a:cubicBezTo>
                  <a:cubicBezTo>
                    <a:pt x="139" y="2205"/>
                    <a:pt x="68" y="2524"/>
                    <a:pt x="29" y="2865"/>
                  </a:cubicBezTo>
                  <a:cubicBezTo>
                    <a:pt x="10" y="3017"/>
                    <a:pt x="3" y="3174"/>
                    <a:pt x="0" y="3341"/>
                  </a:cubicBezTo>
                  <a:cubicBezTo>
                    <a:pt x="0" y="3505"/>
                    <a:pt x="13" y="3673"/>
                    <a:pt x="26" y="3814"/>
                  </a:cubicBezTo>
                  <a:cubicBezTo>
                    <a:pt x="58" y="4214"/>
                    <a:pt x="116" y="4535"/>
                    <a:pt x="206" y="4832"/>
                  </a:cubicBezTo>
                  <a:cubicBezTo>
                    <a:pt x="329" y="5237"/>
                    <a:pt x="499" y="5533"/>
                    <a:pt x="734" y="5739"/>
                  </a:cubicBezTo>
                  <a:cubicBezTo>
                    <a:pt x="760" y="5762"/>
                    <a:pt x="779" y="5778"/>
                    <a:pt x="811" y="5778"/>
                  </a:cubicBezTo>
                  <a:cubicBezTo>
                    <a:pt x="843" y="5778"/>
                    <a:pt x="872" y="5768"/>
                    <a:pt x="892" y="5749"/>
                  </a:cubicBezTo>
                  <a:cubicBezTo>
                    <a:pt x="914" y="5729"/>
                    <a:pt x="927" y="5701"/>
                    <a:pt x="930" y="5671"/>
                  </a:cubicBezTo>
                  <a:cubicBezTo>
                    <a:pt x="930" y="5665"/>
                    <a:pt x="930" y="5658"/>
                    <a:pt x="927" y="5649"/>
                  </a:cubicBezTo>
                  <a:cubicBezTo>
                    <a:pt x="947" y="5627"/>
                    <a:pt x="953" y="5594"/>
                    <a:pt x="947" y="5566"/>
                  </a:cubicBezTo>
                  <a:cubicBezTo>
                    <a:pt x="862" y="5244"/>
                    <a:pt x="808" y="4909"/>
                    <a:pt x="779" y="4568"/>
                  </a:cubicBezTo>
                  <a:cubicBezTo>
                    <a:pt x="740" y="4082"/>
                    <a:pt x="760" y="3611"/>
                    <a:pt x="837" y="3171"/>
                  </a:cubicBezTo>
                  <a:cubicBezTo>
                    <a:pt x="869" y="2997"/>
                    <a:pt x="908" y="2839"/>
                    <a:pt x="953" y="2688"/>
                  </a:cubicBezTo>
                  <a:cubicBezTo>
                    <a:pt x="991" y="2562"/>
                    <a:pt x="1027" y="2463"/>
                    <a:pt x="1072" y="2366"/>
                  </a:cubicBezTo>
                  <a:cubicBezTo>
                    <a:pt x="1185" y="2131"/>
                    <a:pt x="1342" y="1896"/>
                    <a:pt x="1555" y="1648"/>
                  </a:cubicBezTo>
                  <a:lnTo>
                    <a:pt x="1555" y="1648"/>
                  </a:lnTo>
                  <a:lnTo>
                    <a:pt x="1538" y="1661"/>
                  </a:lnTo>
                  <a:cubicBezTo>
                    <a:pt x="1774" y="1397"/>
                    <a:pt x="2025" y="1169"/>
                    <a:pt x="2285" y="989"/>
                  </a:cubicBezTo>
                  <a:cubicBezTo>
                    <a:pt x="2485" y="857"/>
                    <a:pt x="2668" y="763"/>
                    <a:pt x="2852" y="699"/>
                  </a:cubicBezTo>
                  <a:lnTo>
                    <a:pt x="2852" y="699"/>
                  </a:lnTo>
                  <a:lnTo>
                    <a:pt x="2823" y="705"/>
                  </a:lnTo>
                  <a:cubicBezTo>
                    <a:pt x="2952" y="664"/>
                    <a:pt x="3077" y="634"/>
                    <a:pt x="3199" y="622"/>
                  </a:cubicBezTo>
                  <a:lnTo>
                    <a:pt x="3286" y="622"/>
                  </a:lnTo>
                  <a:cubicBezTo>
                    <a:pt x="3351" y="622"/>
                    <a:pt x="3415" y="625"/>
                    <a:pt x="3476" y="634"/>
                  </a:cubicBezTo>
                  <a:cubicBezTo>
                    <a:pt x="3563" y="654"/>
                    <a:pt x="3647" y="680"/>
                    <a:pt x="3724" y="715"/>
                  </a:cubicBezTo>
                  <a:lnTo>
                    <a:pt x="3714" y="708"/>
                  </a:lnTo>
                  <a:lnTo>
                    <a:pt x="3714" y="708"/>
                  </a:lnTo>
                  <a:cubicBezTo>
                    <a:pt x="3795" y="750"/>
                    <a:pt x="3875" y="805"/>
                    <a:pt x="3949" y="866"/>
                  </a:cubicBezTo>
                  <a:lnTo>
                    <a:pt x="3962" y="879"/>
                  </a:lnTo>
                  <a:lnTo>
                    <a:pt x="3975" y="892"/>
                  </a:lnTo>
                  <a:cubicBezTo>
                    <a:pt x="3995" y="905"/>
                    <a:pt x="4014" y="921"/>
                    <a:pt x="4043" y="927"/>
                  </a:cubicBezTo>
                  <a:cubicBezTo>
                    <a:pt x="4059" y="940"/>
                    <a:pt x="4081" y="946"/>
                    <a:pt x="4107" y="946"/>
                  </a:cubicBezTo>
                  <a:cubicBezTo>
                    <a:pt x="4136" y="946"/>
                    <a:pt x="4162" y="937"/>
                    <a:pt x="4184" y="918"/>
                  </a:cubicBezTo>
                  <a:cubicBezTo>
                    <a:pt x="4230" y="879"/>
                    <a:pt x="4233" y="811"/>
                    <a:pt x="4194" y="760"/>
                  </a:cubicBezTo>
                  <a:cubicBezTo>
                    <a:pt x="4078" y="612"/>
                    <a:pt x="3946" y="480"/>
                    <a:pt x="3802" y="367"/>
                  </a:cubicBezTo>
                  <a:cubicBezTo>
                    <a:pt x="3673" y="264"/>
                    <a:pt x="3518" y="181"/>
                    <a:pt x="3347" y="116"/>
                  </a:cubicBezTo>
                  <a:cubicBezTo>
                    <a:pt x="3151" y="39"/>
                    <a:pt x="2933" y="0"/>
                    <a:pt x="2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29" name="Google Shape;1391;p35">
              <a:extLst>
                <a:ext uri="{FF2B5EF4-FFF2-40B4-BE49-F238E27FC236}">
                  <a16:creationId xmlns:a16="http://schemas.microsoft.com/office/drawing/2014/main" id="{1901C2F7-C757-3C7B-1BB4-23C10B337855}"/>
                </a:ext>
              </a:extLst>
            </p:cNvPr>
            <p:cNvSpPr/>
            <p:nvPr/>
          </p:nvSpPr>
          <p:spPr>
            <a:xfrm>
              <a:off x="5682222" y="4451047"/>
              <a:ext cx="91412" cy="219389"/>
            </a:xfrm>
            <a:custGeom>
              <a:avLst/>
              <a:gdLst/>
              <a:ahLst/>
              <a:cxnLst/>
              <a:rect l="l" t="t" r="r" b="b"/>
              <a:pathLst>
                <a:path w="615" h="1476" extrusionOk="0">
                  <a:moveTo>
                    <a:pt x="116" y="0"/>
                  </a:moveTo>
                  <a:cubicBezTo>
                    <a:pt x="103" y="0"/>
                    <a:pt x="90" y="3"/>
                    <a:pt x="77" y="10"/>
                  </a:cubicBezTo>
                  <a:cubicBezTo>
                    <a:pt x="51" y="16"/>
                    <a:pt x="29" y="39"/>
                    <a:pt x="15" y="64"/>
                  </a:cubicBezTo>
                  <a:cubicBezTo>
                    <a:pt x="0" y="94"/>
                    <a:pt x="3" y="119"/>
                    <a:pt x="9" y="149"/>
                  </a:cubicBezTo>
                  <a:cubicBezTo>
                    <a:pt x="106" y="573"/>
                    <a:pt x="222" y="995"/>
                    <a:pt x="382" y="1401"/>
                  </a:cubicBezTo>
                  <a:cubicBezTo>
                    <a:pt x="400" y="1446"/>
                    <a:pt x="442" y="1475"/>
                    <a:pt x="486" y="1475"/>
                  </a:cubicBezTo>
                  <a:cubicBezTo>
                    <a:pt x="499" y="1475"/>
                    <a:pt x="512" y="1473"/>
                    <a:pt x="525" y="1468"/>
                  </a:cubicBezTo>
                  <a:cubicBezTo>
                    <a:pt x="579" y="1449"/>
                    <a:pt x="614" y="1385"/>
                    <a:pt x="592" y="1327"/>
                  </a:cubicBezTo>
                  <a:cubicBezTo>
                    <a:pt x="431" y="921"/>
                    <a:pt x="315" y="499"/>
                    <a:pt x="219" y="74"/>
                  </a:cubicBezTo>
                  <a:cubicBezTo>
                    <a:pt x="212" y="49"/>
                    <a:pt x="186" y="23"/>
                    <a:pt x="161" y="13"/>
                  </a:cubicBezTo>
                  <a:cubicBezTo>
                    <a:pt x="148" y="6"/>
                    <a:pt x="131" y="0"/>
                    <a:pt x="116" y="0"/>
                  </a:cubicBezTo>
                  <a:close/>
                </a:path>
              </a:pathLst>
            </a:custGeom>
            <a:solidFill>
              <a:srgbClr val="8498D7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30" name="Google Shape;1392;p35">
              <a:extLst>
                <a:ext uri="{FF2B5EF4-FFF2-40B4-BE49-F238E27FC236}">
                  <a16:creationId xmlns:a16="http://schemas.microsoft.com/office/drawing/2014/main" id="{68711416-63B7-D284-714B-0C64C82EA61C}"/>
                </a:ext>
              </a:extLst>
            </p:cNvPr>
            <p:cNvSpPr/>
            <p:nvPr/>
          </p:nvSpPr>
          <p:spPr>
            <a:xfrm>
              <a:off x="5685046" y="4463979"/>
              <a:ext cx="101519" cy="255657"/>
            </a:xfrm>
            <a:custGeom>
              <a:avLst/>
              <a:gdLst/>
              <a:ahLst/>
              <a:cxnLst/>
              <a:rect l="l" t="t" r="r" b="b"/>
              <a:pathLst>
                <a:path w="683" h="1720" extrusionOk="0">
                  <a:moveTo>
                    <a:pt x="271" y="341"/>
                  </a:moveTo>
                  <a:cubicBezTo>
                    <a:pt x="273" y="351"/>
                    <a:pt x="275" y="360"/>
                    <a:pt x="277" y="370"/>
                  </a:cubicBezTo>
                  <a:lnTo>
                    <a:pt x="277" y="370"/>
                  </a:lnTo>
                  <a:cubicBezTo>
                    <a:pt x="277" y="360"/>
                    <a:pt x="274" y="351"/>
                    <a:pt x="271" y="341"/>
                  </a:cubicBezTo>
                  <a:close/>
                  <a:moveTo>
                    <a:pt x="109" y="1"/>
                  </a:moveTo>
                  <a:cubicBezTo>
                    <a:pt x="78" y="4"/>
                    <a:pt x="51" y="16"/>
                    <a:pt x="32" y="39"/>
                  </a:cubicBezTo>
                  <a:cubicBezTo>
                    <a:pt x="13" y="58"/>
                    <a:pt x="0" y="90"/>
                    <a:pt x="6" y="119"/>
                  </a:cubicBezTo>
                  <a:cubicBezTo>
                    <a:pt x="97" y="641"/>
                    <a:pt x="238" y="1159"/>
                    <a:pt x="451" y="1648"/>
                  </a:cubicBezTo>
                  <a:cubicBezTo>
                    <a:pt x="468" y="1691"/>
                    <a:pt x="507" y="1720"/>
                    <a:pt x="552" y="1720"/>
                  </a:cubicBezTo>
                  <a:cubicBezTo>
                    <a:pt x="565" y="1720"/>
                    <a:pt x="579" y="1717"/>
                    <a:pt x="592" y="1712"/>
                  </a:cubicBezTo>
                  <a:cubicBezTo>
                    <a:pt x="644" y="1696"/>
                    <a:pt x="682" y="1629"/>
                    <a:pt x="657" y="1574"/>
                  </a:cubicBezTo>
                  <a:cubicBezTo>
                    <a:pt x="490" y="1188"/>
                    <a:pt x="366" y="782"/>
                    <a:pt x="277" y="370"/>
                  </a:cubicBezTo>
                  <a:lnTo>
                    <a:pt x="277" y="370"/>
                  </a:lnTo>
                  <a:cubicBezTo>
                    <a:pt x="277" y="370"/>
                    <a:pt x="277" y="370"/>
                    <a:pt x="277" y="371"/>
                  </a:cubicBezTo>
                  <a:cubicBezTo>
                    <a:pt x="258" y="280"/>
                    <a:pt x="241" y="194"/>
                    <a:pt x="225" y="103"/>
                  </a:cubicBezTo>
                  <a:cubicBezTo>
                    <a:pt x="222" y="71"/>
                    <a:pt x="213" y="45"/>
                    <a:pt x="186" y="26"/>
                  </a:cubicBezTo>
                  <a:cubicBezTo>
                    <a:pt x="167" y="10"/>
                    <a:pt x="142" y="1"/>
                    <a:pt x="116" y="1"/>
                  </a:cubicBezTo>
                  <a:close/>
                </a:path>
              </a:pathLst>
            </a:custGeom>
            <a:solidFill>
              <a:srgbClr val="8498D7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31" name="Google Shape;1393;p35">
              <a:extLst>
                <a:ext uri="{FF2B5EF4-FFF2-40B4-BE49-F238E27FC236}">
                  <a16:creationId xmlns:a16="http://schemas.microsoft.com/office/drawing/2014/main" id="{EC105D73-7E0F-988F-8EC6-A0E1AB2214BB}"/>
                </a:ext>
              </a:extLst>
            </p:cNvPr>
            <p:cNvSpPr/>
            <p:nvPr/>
          </p:nvSpPr>
          <p:spPr>
            <a:xfrm>
              <a:off x="5684006" y="4454763"/>
              <a:ext cx="123518" cy="313179"/>
            </a:xfrm>
            <a:custGeom>
              <a:avLst/>
              <a:gdLst/>
              <a:ahLst/>
              <a:cxnLst/>
              <a:rect l="l" t="t" r="r" b="b"/>
              <a:pathLst>
                <a:path w="831" h="2107" extrusionOk="0">
                  <a:moveTo>
                    <a:pt x="113" y="1"/>
                  </a:moveTo>
                  <a:cubicBezTo>
                    <a:pt x="100" y="1"/>
                    <a:pt x="88" y="1"/>
                    <a:pt x="78" y="8"/>
                  </a:cubicBezTo>
                  <a:cubicBezTo>
                    <a:pt x="49" y="14"/>
                    <a:pt x="27" y="36"/>
                    <a:pt x="13" y="63"/>
                  </a:cubicBezTo>
                  <a:cubicBezTo>
                    <a:pt x="0" y="91"/>
                    <a:pt x="0" y="117"/>
                    <a:pt x="10" y="149"/>
                  </a:cubicBezTo>
                  <a:cubicBezTo>
                    <a:pt x="158" y="789"/>
                    <a:pt x="326" y="1434"/>
                    <a:pt x="609" y="2032"/>
                  </a:cubicBezTo>
                  <a:cubicBezTo>
                    <a:pt x="625" y="2061"/>
                    <a:pt x="638" y="2083"/>
                    <a:pt x="667" y="2096"/>
                  </a:cubicBezTo>
                  <a:cubicBezTo>
                    <a:pt x="681" y="2103"/>
                    <a:pt x="696" y="2107"/>
                    <a:pt x="712" y="2107"/>
                  </a:cubicBezTo>
                  <a:cubicBezTo>
                    <a:pt x="725" y="2107"/>
                    <a:pt x="739" y="2104"/>
                    <a:pt x="750" y="2100"/>
                  </a:cubicBezTo>
                  <a:cubicBezTo>
                    <a:pt x="780" y="2090"/>
                    <a:pt x="802" y="2071"/>
                    <a:pt x="815" y="2045"/>
                  </a:cubicBezTo>
                  <a:cubicBezTo>
                    <a:pt x="828" y="2019"/>
                    <a:pt x="831" y="1984"/>
                    <a:pt x="821" y="1958"/>
                  </a:cubicBezTo>
                  <a:cubicBezTo>
                    <a:pt x="535" y="1363"/>
                    <a:pt x="367" y="715"/>
                    <a:pt x="216" y="75"/>
                  </a:cubicBezTo>
                  <a:cubicBezTo>
                    <a:pt x="210" y="46"/>
                    <a:pt x="184" y="20"/>
                    <a:pt x="162" y="11"/>
                  </a:cubicBezTo>
                  <a:cubicBezTo>
                    <a:pt x="146" y="5"/>
                    <a:pt x="129" y="1"/>
                    <a:pt x="113" y="1"/>
                  </a:cubicBezTo>
                  <a:close/>
                </a:path>
              </a:pathLst>
            </a:custGeom>
            <a:solidFill>
              <a:srgbClr val="8498D7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32" name="Google Shape;1394;p35">
              <a:extLst>
                <a:ext uri="{FF2B5EF4-FFF2-40B4-BE49-F238E27FC236}">
                  <a16:creationId xmlns:a16="http://schemas.microsoft.com/office/drawing/2014/main" id="{19EAC1C8-D1A6-1CC2-F653-128B0CF742B3}"/>
                </a:ext>
              </a:extLst>
            </p:cNvPr>
            <p:cNvSpPr/>
            <p:nvPr/>
          </p:nvSpPr>
          <p:spPr>
            <a:xfrm>
              <a:off x="5692181" y="4488355"/>
              <a:ext cx="119356" cy="300545"/>
            </a:xfrm>
            <a:custGeom>
              <a:avLst/>
              <a:gdLst/>
              <a:ahLst/>
              <a:cxnLst/>
              <a:rect l="l" t="t" r="r" b="b"/>
              <a:pathLst>
                <a:path w="803" h="2022" extrusionOk="0">
                  <a:moveTo>
                    <a:pt x="113" y="0"/>
                  </a:moveTo>
                  <a:cubicBezTo>
                    <a:pt x="100" y="0"/>
                    <a:pt x="87" y="3"/>
                    <a:pt x="74" y="6"/>
                  </a:cubicBezTo>
                  <a:cubicBezTo>
                    <a:pt x="49" y="17"/>
                    <a:pt x="26" y="36"/>
                    <a:pt x="13" y="61"/>
                  </a:cubicBezTo>
                  <a:cubicBezTo>
                    <a:pt x="0" y="91"/>
                    <a:pt x="0" y="116"/>
                    <a:pt x="10" y="149"/>
                  </a:cubicBezTo>
                  <a:cubicBezTo>
                    <a:pt x="74" y="461"/>
                    <a:pt x="149" y="773"/>
                    <a:pt x="238" y="1082"/>
                  </a:cubicBezTo>
                  <a:cubicBezTo>
                    <a:pt x="329" y="1391"/>
                    <a:pt x="444" y="1690"/>
                    <a:pt x="596" y="1973"/>
                  </a:cubicBezTo>
                  <a:cubicBezTo>
                    <a:pt x="609" y="1999"/>
                    <a:pt x="641" y="2015"/>
                    <a:pt x="667" y="2019"/>
                  </a:cubicBezTo>
                  <a:cubicBezTo>
                    <a:pt x="674" y="2020"/>
                    <a:pt x="682" y="2021"/>
                    <a:pt x="689" y="2021"/>
                  </a:cubicBezTo>
                  <a:cubicBezTo>
                    <a:pt x="711" y="2021"/>
                    <a:pt x="734" y="2015"/>
                    <a:pt x="750" y="2003"/>
                  </a:cubicBezTo>
                  <a:cubicBezTo>
                    <a:pt x="776" y="1986"/>
                    <a:pt x="792" y="1961"/>
                    <a:pt x="795" y="1931"/>
                  </a:cubicBezTo>
                  <a:cubicBezTo>
                    <a:pt x="802" y="1899"/>
                    <a:pt x="792" y="1874"/>
                    <a:pt x="779" y="1848"/>
                  </a:cubicBezTo>
                  <a:cubicBezTo>
                    <a:pt x="770" y="1832"/>
                    <a:pt x="763" y="1819"/>
                    <a:pt x="756" y="1806"/>
                  </a:cubicBezTo>
                  <a:cubicBezTo>
                    <a:pt x="483" y="1262"/>
                    <a:pt x="345" y="663"/>
                    <a:pt x="216" y="74"/>
                  </a:cubicBezTo>
                  <a:cubicBezTo>
                    <a:pt x="213" y="45"/>
                    <a:pt x="184" y="23"/>
                    <a:pt x="161" y="10"/>
                  </a:cubicBezTo>
                  <a:cubicBezTo>
                    <a:pt x="145" y="3"/>
                    <a:pt x="129" y="0"/>
                    <a:pt x="113" y="0"/>
                  </a:cubicBezTo>
                  <a:close/>
                </a:path>
              </a:pathLst>
            </a:custGeom>
            <a:solidFill>
              <a:srgbClr val="8498D7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33" name="Google Shape;1395;p35">
              <a:extLst>
                <a:ext uri="{FF2B5EF4-FFF2-40B4-BE49-F238E27FC236}">
                  <a16:creationId xmlns:a16="http://schemas.microsoft.com/office/drawing/2014/main" id="{51B3DFCA-439A-9CF8-09DA-F09685EEF076}"/>
                </a:ext>
              </a:extLst>
            </p:cNvPr>
            <p:cNvSpPr/>
            <p:nvPr/>
          </p:nvSpPr>
          <p:spPr>
            <a:xfrm>
              <a:off x="5691735" y="4491625"/>
              <a:ext cx="119802" cy="304261"/>
            </a:xfrm>
            <a:custGeom>
              <a:avLst/>
              <a:gdLst/>
              <a:ahLst/>
              <a:cxnLst/>
              <a:rect l="l" t="t" r="r" b="b"/>
              <a:pathLst>
                <a:path w="806" h="2047" extrusionOk="0">
                  <a:moveTo>
                    <a:pt x="287" y="409"/>
                  </a:moveTo>
                  <a:lnTo>
                    <a:pt x="287" y="409"/>
                  </a:lnTo>
                  <a:cubicBezTo>
                    <a:pt x="289" y="419"/>
                    <a:pt x="291" y="428"/>
                    <a:pt x="293" y="438"/>
                  </a:cubicBezTo>
                  <a:lnTo>
                    <a:pt x="293" y="438"/>
                  </a:lnTo>
                  <a:cubicBezTo>
                    <a:pt x="292" y="427"/>
                    <a:pt x="289" y="418"/>
                    <a:pt x="287" y="409"/>
                  </a:cubicBezTo>
                  <a:close/>
                  <a:moveTo>
                    <a:pt x="113" y="1"/>
                  </a:moveTo>
                  <a:cubicBezTo>
                    <a:pt x="58" y="4"/>
                    <a:pt x="0" y="59"/>
                    <a:pt x="9" y="120"/>
                  </a:cubicBezTo>
                  <a:cubicBezTo>
                    <a:pt x="116" y="761"/>
                    <a:pt x="293" y="1391"/>
                    <a:pt x="583" y="1974"/>
                  </a:cubicBezTo>
                  <a:cubicBezTo>
                    <a:pt x="596" y="2000"/>
                    <a:pt x="612" y="2022"/>
                    <a:pt x="640" y="2035"/>
                  </a:cubicBezTo>
                  <a:cubicBezTo>
                    <a:pt x="656" y="2043"/>
                    <a:pt x="674" y="2047"/>
                    <a:pt x="691" y="2047"/>
                  </a:cubicBezTo>
                  <a:cubicBezTo>
                    <a:pt x="703" y="2047"/>
                    <a:pt x="714" y="2045"/>
                    <a:pt x="724" y="2042"/>
                  </a:cubicBezTo>
                  <a:cubicBezTo>
                    <a:pt x="753" y="2032"/>
                    <a:pt x="776" y="2009"/>
                    <a:pt x="789" y="1984"/>
                  </a:cubicBezTo>
                  <a:cubicBezTo>
                    <a:pt x="798" y="1961"/>
                    <a:pt x="805" y="1923"/>
                    <a:pt x="792" y="1900"/>
                  </a:cubicBezTo>
                  <a:cubicBezTo>
                    <a:pt x="561" y="1438"/>
                    <a:pt x="402" y="943"/>
                    <a:pt x="293" y="438"/>
                  </a:cubicBezTo>
                  <a:lnTo>
                    <a:pt x="293" y="438"/>
                  </a:lnTo>
                  <a:cubicBezTo>
                    <a:pt x="293" y="439"/>
                    <a:pt x="293" y="440"/>
                    <a:pt x="293" y="442"/>
                  </a:cubicBezTo>
                  <a:cubicBezTo>
                    <a:pt x="270" y="329"/>
                    <a:pt x="248" y="216"/>
                    <a:pt x="232" y="104"/>
                  </a:cubicBezTo>
                  <a:cubicBezTo>
                    <a:pt x="226" y="75"/>
                    <a:pt x="216" y="49"/>
                    <a:pt x="193" y="27"/>
                  </a:cubicBezTo>
                  <a:cubicBezTo>
                    <a:pt x="171" y="11"/>
                    <a:pt x="145" y="1"/>
                    <a:pt x="122" y="1"/>
                  </a:cubicBezTo>
                  <a:close/>
                </a:path>
              </a:pathLst>
            </a:custGeom>
            <a:solidFill>
              <a:srgbClr val="8498D7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34" name="Google Shape;1396;p35">
              <a:extLst>
                <a:ext uri="{FF2B5EF4-FFF2-40B4-BE49-F238E27FC236}">
                  <a16:creationId xmlns:a16="http://schemas.microsoft.com/office/drawing/2014/main" id="{300E6554-98A4-2632-C8D3-9196235B1457}"/>
                </a:ext>
              </a:extLst>
            </p:cNvPr>
            <p:cNvSpPr/>
            <p:nvPr/>
          </p:nvSpPr>
          <p:spPr>
            <a:xfrm>
              <a:off x="5687871" y="4495490"/>
              <a:ext cx="136895" cy="327448"/>
            </a:xfrm>
            <a:custGeom>
              <a:avLst/>
              <a:gdLst/>
              <a:ahLst/>
              <a:cxnLst/>
              <a:rect l="l" t="t" r="r" b="b"/>
              <a:pathLst>
                <a:path w="921" h="2203" extrusionOk="0">
                  <a:moveTo>
                    <a:pt x="110" y="1"/>
                  </a:moveTo>
                  <a:cubicBezTo>
                    <a:pt x="81" y="4"/>
                    <a:pt x="52" y="16"/>
                    <a:pt x="32" y="40"/>
                  </a:cubicBezTo>
                  <a:cubicBezTo>
                    <a:pt x="16" y="59"/>
                    <a:pt x="1" y="94"/>
                    <a:pt x="7" y="120"/>
                  </a:cubicBezTo>
                  <a:cubicBezTo>
                    <a:pt x="148" y="824"/>
                    <a:pt x="358" y="1527"/>
                    <a:pt x="715" y="2157"/>
                  </a:cubicBezTo>
                  <a:cubicBezTo>
                    <a:pt x="732" y="2188"/>
                    <a:pt x="767" y="2203"/>
                    <a:pt x="801" y="2203"/>
                  </a:cubicBezTo>
                  <a:cubicBezTo>
                    <a:pt x="825" y="2203"/>
                    <a:pt x="848" y="2196"/>
                    <a:pt x="866" y="2183"/>
                  </a:cubicBezTo>
                  <a:cubicBezTo>
                    <a:pt x="892" y="2167"/>
                    <a:pt x="908" y="2141"/>
                    <a:pt x="914" y="2115"/>
                  </a:cubicBezTo>
                  <a:cubicBezTo>
                    <a:pt x="921" y="2083"/>
                    <a:pt x="911" y="2057"/>
                    <a:pt x="895" y="2029"/>
                  </a:cubicBezTo>
                  <a:cubicBezTo>
                    <a:pt x="866" y="1977"/>
                    <a:pt x="837" y="1925"/>
                    <a:pt x="808" y="1870"/>
                  </a:cubicBezTo>
                  <a:cubicBezTo>
                    <a:pt x="546" y="1345"/>
                    <a:pt x="370" y="776"/>
                    <a:pt x="248" y="200"/>
                  </a:cubicBezTo>
                  <a:lnTo>
                    <a:pt x="248" y="200"/>
                  </a:lnTo>
                  <a:cubicBezTo>
                    <a:pt x="248" y="200"/>
                    <a:pt x="248" y="200"/>
                    <a:pt x="248" y="200"/>
                  </a:cubicBezTo>
                  <a:cubicBezTo>
                    <a:pt x="242" y="168"/>
                    <a:pt x="235" y="136"/>
                    <a:pt x="229" y="104"/>
                  </a:cubicBezTo>
                  <a:cubicBezTo>
                    <a:pt x="222" y="74"/>
                    <a:pt x="213" y="49"/>
                    <a:pt x="187" y="26"/>
                  </a:cubicBezTo>
                  <a:cubicBezTo>
                    <a:pt x="167" y="10"/>
                    <a:pt x="142" y="1"/>
                    <a:pt x="116" y="1"/>
                  </a:cubicBezTo>
                  <a:close/>
                </a:path>
              </a:pathLst>
            </a:custGeom>
            <a:solidFill>
              <a:srgbClr val="8498D7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35" name="Google Shape;1397;p35">
              <a:extLst>
                <a:ext uri="{FF2B5EF4-FFF2-40B4-BE49-F238E27FC236}">
                  <a16:creationId xmlns:a16="http://schemas.microsoft.com/office/drawing/2014/main" id="{82C16898-ECC8-CCCD-C0C1-DEBEAD6F4AED}"/>
                </a:ext>
              </a:extLst>
            </p:cNvPr>
            <p:cNvSpPr/>
            <p:nvPr/>
          </p:nvSpPr>
          <p:spPr>
            <a:xfrm>
              <a:off x="5699316" y="4517489"/>
              <a:ext cx="129761" cy="319125"/>
            </a:xfrm>
            <a:custGeom>
              <a:avLst/>
              <a:gdLst/>
              <a:ahLst/>
              <a:cxnLst/>
              <a:rect l="l" t="t" r="r" b="b"/>
              <a:pathLst>
                <a:path w="873" h="2147" extrusionOk="0">
                  <a:moveTo>
                    <a:pt x="293" y="466"/>
                  </a:moveTo>
                  <a:cubicBezTo>
                    <a:pt x="293" y="468"/>
                    <a:pt x="293" y="469"/>
                    <a:pt x="294" y="471"/>
                  </a:cubicBezTo>
                  <a:cubicBezTo>
                    <a:pt x="294" y="468"/>
                    <a:pt x="294" y="467"/>
                    <a:pt x="293" y="466"/>
                  </a:cubicBezTo>
                  <a:close/>
                  <a:moveTo>
                    <a:pt x="805" y="1888"/>
                  </a:moveTo>
                  <a:cubicBezTo>
                    <a:pt x="805" y="1889"/>
                    <a:pt x="806" y="1891"/>
                    <a:pt x="808" y="1893"/>
                  </a:cubicBezTo>
                  <a:cubicBezTo>
                    <a:pt x="807" y="1891"/>
                    <a:pt x="806" y="1889"/>
                    <a:pt x="805" y="1888"/>
                  </a:cubicBezTo>
                  <a:close/>
                  <a:moveTo>
                    <a:pt x="113" y="1"/>
                  </a:moveTo>
                  <a:cubicBezTo>
                    <a:pt x="55" y="4"/>
                    <a:pt x="1" y="58"/>
                    <a:pt x="10" y="116"/>
                  </a:cubicBezTo>
                  <a:cubicBezTo>
                    <a:pt x="101" y="815"/>
                    <a:pt x="338" y="1481"/>
                    <a:pt x="667" y="2099"/>
                  </a:cubicBezTo>
                  <a:cubicBezTo>
                    <a:pt x="680" y="2125"/>
                    <a:pt x="712" y="2141"/>
                    <a:pt x="738" y="2144"/>
                  </a:cubicBezTo>
                  <a:cubicBezTo>
                    <a:pt x="745" y="2146"/>
                    <a:pt x="753" y="2147"/>
                    <a:pt x="761" y="2147"/>
                  </a:cubicBezTo>
                  <a:cubicBezTo>
                    <a:pt x="783" y="2147"/>
                    <a:pt x="805" y="2140"/>
                    <a:pt x="821" y="2128"/>
                  </a:cubicBezTo>
                  <a:cubicBezTo>
                    <a:pt x="847" y="2112"/>
                    <a:pt x="863" y="2086"/>
                    <a:pt x="866" y="2058"/>
                  </a:cubicBezTo>
                  <a:cubicBezTo>
                    <a:pt x="873" y="2025"/>
                    <a:pt x="863" y="2003"/>
                    <a:pt x="851" y="1973"/>
                  </a:cubicBezTo>
                  <a:cubicBezTo>
                    <a:pt x="839" y="1950"/>
                    <a:pt x="826" y="1929"/>
                    <a:pt x="815" y="1906"/>
                  </a:cubicBezTo>
                  <a:lnTo>
                    <a:pt x="815" y="1906"/>
                  </a:lnTo>
                  <a:cubicBezTo>
                    <a:pt x="815" y="1906"/>
                    <a:pt x="815" y="1906"/>
                    <a:pt x="815" y="1906"/>
                  </a:cubicBezTo>
                  <a:cubicBezTo>
                    <a:pt x="815" y="1906"/>
                    <a:pt x="815" y="1906"/>
                    <a:pt x="815" y="1906"/>
                  </a:cubicBezTo>
                  <a:lnTo>
                    <a:pt x="815" y="1906"/>
                  </a:lnTo>
                  <a:cubicBezTo>
                    <a:pt x="814" y="1904"/>
                    <a:pt x="813" y="1902"/>
                    <a:pt x="812" y="1900"/>
                  </a:cubicBezTo>
                  <a:lnTo>
                    <a:pt x="812" y="1900"/>
                  </a:lnTo>
                  <a:cubicBezTo>
                    <a:pt x="812" y="1901"/>
                    <a:pt x="812" y="1902"/>
                    <a:pt x="812" y="1902"/>
                  </a:cubicBezTo>
                  <a:lnTo>
                    <a:pt x="812" y="1902"/>
                  </a:lnTo>
                  <a:cubicBezTo>
                    <a:pt x="811" y="1900"/>
                    <a:pt x="810" y="1898"/>
                    <a:pt x="809" y="1896"/>
                  </a:cubicBezTo>
                  <a:lnTo>
                    <a:pt x="809" y="1896"/>
                  </a:lnTo>
                  <a:cubicBezTo>
                    <a:pt x="810" y="1898"/>
                    <a:pt x="811" y="1899"/>
                    <a:pt x="812" y="1900"/>
                  </a:cubicBezTo>
                  <a:lnTo>
                    <a:pt x="812" y="1900"/>
                  </a:lnTo>
                  <a:cubicBezTo>
                    <a:pt x="808" y="1896"/>
                    <a:pt x="808" y="1893"/>
                    <a:pt x="808" y="1893"/>
                  </a:cubicBezTo>
                  <a:lnTo>
                    <a:pt x="808" y="1893"/>
                  </a:lnTo>
                  <a:cubicBezTo>
                    <a:pt x="808" y="1894"/>
                    <a:pt x="808" y="1895"/>
                    <a:pt x="809" y="1896"/>
                  </a:cubicBezTo>
                  <a:lnTo>
                    <a:pt x="809" y="1896"/>
                  </a:lnTo>
                  <a:cubicBezTo>
                    <a:pt x="807" y="1893"/>
                    <a:pt x="805" y="1890"/>
                    <a:pt x="805" y="1888"/>
                  </a:cubicBezTo>
                  <a:lnTo>
                    <a:pt x="805" y="1888"/>
                  </a:lnTo>
                  <a:cubicBezTo>
                    <a:pt x="805" y="1888"/>
                    <a:pt x="805" y="1888"/>
                    <a:pt x="805" y="1888"/>
                  </a:cubicBezTo>
                  <a:lnTo>
                    <a:pt x="805" y="1888"/>
                  </a:lnTo>
                  <a:cubicBezTo>
                    <a:pt x="805" y="1887"/>
                    <a:pt x="805" y="1887"/>
                    <a:pt x="805" y="1887"/>
                  </a:cubicBezTo>
                  <a:lnTo>
                    <a:pt x="805" y="1887"/>
                  </a:lnTo>
                  <a:cubicBezTo>
                    <a:pt x="805" y="1887"/>
                    <a:pt x="805" y="1887"/>
                    <a:pt x="805" y="1888"/>
                  </a:cubicBezTo>
                  <a:lnTo>
                    <a:pt x="805" y="1888"/>
                  </a:lnTo>
                  <a:cubicBezTo>
                    <a:pt x="805" y="1887"/>
                    <a:pt x="804" y="1886"/>
                    <a:pt x="804" y="1886"/>
                  </a:cubicBezTo>
                  <a:lnTo>
                    <a:pt x="804" y="1886"/>
                  </a:lnTo>
                  <a:cubicBezTo>
                    <a:pt x="804" y="1886"/>
                    <a:pt x="805" y="1886"/>
                    <a:pt x="805" y="1887"/>
                  </a:cubicBezTo>
                  <a:cubicBezTo>
                    <a:pt x="804" y="1885"/>
                    <a:pt x="803" y="1883"/>
                    <a:pt x="802" y="1881"/>
                  </a:cubicBezTo>
                  <a:lnTo>
                    <a:pt x="802" y="1881"/>
                  </a:lnTo>
                  <a:cubicBezTo>
                    <a:pt x="802" y="1881"/>
                    <a:pt x="802" y="1881"/>
                    <a:pt x="802" y="1881"/>
                  </a:cubicBezTo>
                  <a:lnTo>
                    <a:pt x="802" y="1881"/>
                  </a:lnTo>
                  <a:cubicBezTo>
                    <a:pt x="802" y="1881"/>
                    <a:pt x="802" y="1881"/>
                    <a:pt x="802" y="1881"/>
                  </a:cubicBezTo>
                  <a:lnTo>
                    <a:pt x="802" y="1881"/>
                  </a:lnTo>
                  <a:cubicBezTo>
                    <a:pt x="575" y="1432"/>
                    <a:pt x="399" y="958"/>
                    <a:pt x="291" y="464"/>
                  </a:cubicBezTo>
                  <a:lnTo>
                    <a:pt x="291" y="464"/>
                  </a:lnTo>
                  <a:cubicBezTo>
                    <a:pt x="292" y="465"/>
                    <a:pt x="292" y="466"/>
                    <a:pt x="293" y="466"/>
                  </a:cubicBezTo>
                  <a:lnTo>
                    <a:pt x="293" y="466"/>
                  </a:lnTo>
                  <a:cubicBezTo>
                    <a:pt x="267" y="345"/>
                    <a:pt x="248" y="224"/>
                    <a:pt x="233" y="104"/>
                  </a:cubicBezTo>
                  <a:cubicBezTo>
                    <a:pt x="223" y="46"/>
                    <a:pt x="181" y="1"/>
                    <a:pt x="120" y="1"/>
                  </a:cubicBezTo>
                  <a:close/>
                </a:path>
              </a:pathLst>
            </a:custGeom>
            <a:solidFill>
              <a:srgbClr val="8498D7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36" name="Google Shape;1398;p35">
              <a:extLst>
                <a:ext uri="{FF2B5EF4-FFF2-40B4-BE49-F238E27FC236}">
                  <a16:creationId xmlns:a16="http://schemas.microsoft.com/office/drawing/2014/main" id="{BFE5C76F-299E-B6C8-477E-281FAD6122C5}"/>
                </a:ext>
              </a:extLst>
            </p:cNvPr>
            <p:cNvSpPr/>
            <p:nvPr/>
          </p:nvSpPr>
          <p:spPr>
            <a:xfrm>
              <a:off x="5717004" y="4584525"/>
              <a:ext cx="110586" cy="249265"/>
            </a:xfrm>
            <a:custGeom>
              <a:avLst/>
              <a:gdLst/>
              <a:ahLst/>
              <a:cxnLst/>
              <a:rect l="l" t="t" r="r" b="b"/>
              <a:pathLst>
                <a:path w="744" h="1677" extrusionOk="0">
                  <a:moveTo>
                    <a:pt x="114" y="1"/>
                  </a:moveTo>
                  <a:cubicBezTo>
                    <a:pt x="100" y="1"/>
                    <a:pt x="87" y="1"/>
                    <a:pt x="78" y="7"/>
                  </a:cubicBezTo>
                  <a:cubicBezTo>
                    <a:pt x="49" y="16"/>
                    <a:pt x="26" y="35"/>
                    <a:pt x="13" y="62"/>
                  </a:cubicBezTo>
                  <a:cubicBezTo>
                    <a:pt x="1" y="90"/>
                    <a:pt x="4" y="116"/>
                    <a:pt x="10" y="148"/>
                  </a:cubicBezTo>
                  <a:cubicBezTo>
                    <a:pt x="62" y="399"/>
                    <a:pt x="126" y="650"/>
                    <a:pt x="210" y="895"/>
                  </a:cubicBezTo>
                  <a:cubicBezTo>
                    <a:pt x="297" y="1149"/>
                    <a:pt x="406" y="1394"/>
                    <a:pt x="538" y="1629"/>
                  </a:cubicBezTo>
                  <a:cubicBezTo>
                    <a:pt x="551" y="1651"/>
                    <a:pt x="583" y="1668"/>
                    <a:pt x="609" y="1674"/>
                  </a:cubicBezTo>
                  <a:cubicBezTo>
                    <a:pt x="616" y="1676"/>
                    <a:pt x="624" y="1676"/>
                    <a:pt x="631" y="1676"/>
                  </a:cubicBezTo>
                  <a:cubicBezTo>
                    <a:pt x="652" y="1676"/>
                    <a:pt x="673" y="1669"/>
                    <a:pt x="693" y="1654"/>
                  </a:cubicBezTo>
                  <a:cubicBezTo>
                    <a:pt x="715" y="1638"/>
                    <a:pt x="735" y="1613"/>
                    <a:pt x="738" y="1587"/>
                  </a:cubicBezTo>
                  <a:cubicBezTo>
                    <a:pt x="744" y="1555"/>
                    <a:pt x="735" y="1529"/>
                    <a:pt x="722" y="1500"/>
                  </a:cubicBezTo>
                  <a:cubicBezTo>
                    <a:pt x="696" y="1455"/>
                    <a:pt x="670" y="1407"/>
                    <a:pt x="644" y="1359"/>
                  </a:cubicBezTo>
                  <a:cubicBezTo>
                    <a:pt x="442" y="953"/>
                    <a:pt x="313" y="515"/>
                    <a:pt x="216" y="74"/>
                  </a:cubicBezTo>
                  <a:cubicBezTo>
                    <a:pt x="213" y="45"/>
                    <a:pt x="184" y="20"/>
                    <a:pt x="162" y="10"/>
                  </a:cubicBezTo>
                  <a:cubicBezTo>
                    <a:pt x="145" y="4"/>
                    <a:pt x="129" y="1"/>
                    <a:pt x="114" y="1"/>
                  </a:cubicBezTo>
                  <a:close/>
                </a:path>
              </a:pathLst>
            </a:custGeom>
            <a:solidFill>
              <a:srgbClr val="8498D7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37" name="Google Shape;1399;p35">
              <a:extLst>
                <a:ext uri="{FF2B5EF4-FFF2-40B4-BE49-F238E27FC236}">
                  <a16:creationId xmlns:a16="http://schemas.microsoft.com/office/drawing/2014/main" id="{6EF3D999-D65B-993C-71C7-839B6CD5B244}"/>
                </a:ext>
              </a:extLst>
            </p:cNvPr>
            <p:cNvSpPr/>
            <p:nvPr/>
          </p:nvSpPr>
          <p:spPr>
            <a:xfrm>
              <a:off x="5717004" y="4584525"/>
              <a:ext cx="101965" cy="235888"/>
            </a:xfrm>
            <a:custGeom>
              <a:avLst/>
              <a:gdLst/>
              <a:ahLst/>
              <a:cxnLst/>
              <a:rect l="l" t="t" r="r" b="b"/>
              <a:pathLst>
                <a:path w="686" h="1587" extrusionOk="0">
                  <a:moveTo>
                    <a:pt x="117" y="1"/>
                  </a:moveTo>
                  <a:cubicBezTo>
                    <a:pt x="114" y="1"/>
                    <a:pt x="110" y="1"/>
                    <a:pt x="107" y="4"/>
                  </a:cubicBezTo>
                  <a:cubicBezTo>
                    <a:pt x="49" y="7"/>
                    <a:pt x="1" y="62"/>
                    <a:pt x="4" y="120"/>
                  </a:cubicBezTo>
                  <a:cubicBezTo>
                    <a:pt x="29" y="371"/>
                    <a:pt x="87" y="615"/>
                    <a:pt x="168" y="853"/>
                  </a:cubicBezTo>
                  <a:cubicBezTo>
                    <a:pt x="252" y="1091"/>
                    <a:pt x="361" y="1320"/>
                    <a:pt x="481" y="1539"/>
                  </a:cubicBezTo>
                  <a:cubicBezTo>
                    <a:pt x="490" y="1565"/>
                    <a:pt x="522" y="1580"/>
                    <a:pt x="548" y="1584"/>
                  </a:cubicBezTo>
                  <a:cubicBezTo>
                    <a:pt x="555" y="1586"/>
                    <a:pt x="563" y="1587"/>
                    <a:pt x="571" y="1587"/>
                  </a:cubicBezTo>
                  <a:cubicBezTo>
                    <a:pt x="593" y="1587"/>
                    <a:pt x="615" y="1580"/>
                    <a:pt x="631" y="1568"/>
                  </a:cubicBezTo>
                  <a:cubicBezTo>
                    <a:pt x="657" y="1552"/>
                    <a:pt x="674" y="1526"/>
                    <a:pt x="680" y="1497"/>
                  </a:cubicBezTo>
                  <a:cubicBezTo>
                    <a:pt x="686" y="1464"/>
                    <a:pt x="677" y="1439"/>
                    <a:pt x="661" y="1413"/>
                  </a:cubicBezTo>
                  <a:cubicBezTo>
                    <a:pt x="641" y="1375"/>
                    <a:pt x="619" y="1336"/>
                    <a:pt x="599" y="1295"/>
                  </a:cubicBezTo>
                  <a:lnTo>
                    <a:pt x="599" y="1298"/>
                  </a:lnTo>
                  <a:cubicBezTo>
                    <a:pt x="454" y="1005"/>
                    <a:pt x="335" y="699"/>
                    <a:pt x="264" y="377"/>
                  </a:cubicBezTo>
                  <a:cubicBezTo>
                    <a:pt x="249" y="286"/>
                    <a:pt x="236" y="197"/>
                    <a:pt x="226" y="103"/>
                  </a:cubicBezTo>
                  <a:cubicBezTo>
                    <a:pt x="223" y="49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8498D7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38" name="Google Shape;1400;p35">
              <a:extLst>
                <a:ext uri="{FF2B5EF4-FFF2-40B4-BE49-F238E27FC236}">
                  <a16:creationId xmlns:a16="http://schemas.microsoft.com/office/drawing/2014/main" id="{12B763D3-56AE-3748-8322-05CC9861ED39}"/>
                </a:ext>
              </a:extLst>
            </p:cNvPr>
            <p:cNvSpPr/>
            <p:nvPr/>
          </p:nvSpPr>
          <p:spPr>
            <a:xfrm>
              <a:off x="5705113" y="4550486"/>
              <a:ext cx="131544" cy="290438"/>
            </a:xfrm>
            <a:custGeom>
              <a:avLst/>
              <a:gdLst/>
              <a:ahLst/>
              <a:cxnLst/>
              <a:rect l="l" t="t" r="r" b="b"/>
              <a:pathLst>
                <a:path w="885" h="1954" extrusionOk="0">
                  <a:moveTo>
                    <a:pt x="669" y="1458"/>
                  </a:moveTo>
                  <a:cubicBezTo>
                    <a:pt x="669" y="1458"/>
                    <a:pt x="669" y="1458"/>
                    <a:pt x="669" y="1459"/>
                  </a:cubicBezTo>
                  <a:cubicBezTo>
                    <a:pt x="669" y="1458"/>
                    <a:pt x="669" y="1458"/>
                    <a:pt x="669" y="1458"/>
                  </a:cubicBezTo>
                  <a:close/>
                  <a:moveTo>
                    <a:pt x="113" y="1"/>
                  </a:moveTo>
                  <a:cubicBezTo>
                    <a:pt x="55" y="4"/>
                    <a:pt x="0" y="59"/>
                    <a:pt x="10" y="120"/>
                  </a:cubicBezTo>
                  <a:cubicBezTo>
                    <a:pt x="97" y="754"/>
                    <a:pt x="335" y="1362"/>
                    <a:pt x="669" y="1906"/>
                  </a:cubicBezTo>
                  <a:cubicBezTo>
                    <a:pt x="689" y="1938"/>
                    <a:pt x="727" y="1954"/>
                    <a:pt x="763" y="1954"/>
                  </a:cubicBezTo>
                  <a:cubicBezTo>
                    <a:pt x="785" y="1954"/>
                    <a:pt x="807" y="1948"/>
                    <a:pt x="824" y="1935"/>
                  </a:cubicBezTo>
                  <a:cubicBezTo>
                    <a:pt x="876" y="1900"/>
                    <a:pt x="885" y="1833"/>
                    <a:pt x="853" y="1781"/>
                  </a:cubicBezTo>
                  <a:cubicBezTo>
                    <a:pt x="787" y="1673"/>
                    <a:pt x="724" y="1562"/>
                    <a:pt x="664" y="1449"/>
                  </a:cubicBezTo>
                  <a:lnTo>
                    <a:pt x="664" y="1449"/>
                  </a:lnTo>
                  <a:cubicBezTo>
                    <a:pt x="665" y="1452"/>
                    <a:pt x="667" y="1454"/>
                    <a:pt x="669" y="1458"/>
                  </a:cubicBezTo>
                  <a:lnTo>
                    <a:pt x="669" y="1458"/>
                  </a:lnTo>
                  <a:cubicBezTo>
                    <a:pt x="489" y="1104"/>
                    <a:pt x="351" y="728"/>
                    <a:pt x="271" y="339"/>
                  </a:cubicBezTo>
                  <a:cubicBezTo>
                    <a:pt x="255" y="261"/>
                    <a:pt x="242" y="181"/>
                    <a:pt x="232" y="104"/>
                  </a:cubicBezTo>
                  <a:cubicBezTo>
                    <a:pt x="222" y="46"/>
                    <a:pt x="180" y="1"/>
                    <a:pt x="119" y="1"/>
                  </a:cubicBezTo>
                  <a:close/>
                </a:path>
              </a:pathLst>
            </a:custGeom>
            <a:solidFill>
              <a:srgbClr val="8498D7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39" name="Google Shape;1401;p35">
              <a:extLst>
                <a:ext uri="{FF2B5EF4-FFF2-40B4-BE49-F238E27FC236}">
                  <a16:creationId xmlns:a16="http://schemas.microsoft.com/office/drawing/2014/main" id="{8BBBCE53-AB9A-8540-E915-E7217BF615E3}"/>
                </a:ext>
              </a:extLst>
            </p:cNvPr>
            <p:cNvSpPr/>
            <p:nvPr/>
          </p:nvSpPr>
          <p:spPr>
            <a:xfrm>
              <a:off x="5693073" y="4255289"/>
              <a:ext cx="558431" cy="759389"/>
            </a:xfrm>
            <a:custGeom>
              <a:avLst/>
              <a:gdLst/>
              <a:ahLst/>
              <a:cxnLst/>
              <a:rect l="l" t="t" r="r" b="b"/>
              <a:pathLst>
                <a:path w="3757" h="5109" extrusionOk="0">
                  <a:moveTo>
                    <a:pt x="783" y="1"/>
                  </a:moveTo>
                  <a:cubicBezTo>
                    <a:pt x="715" y="1"/>
                    <a:pt x="645" y="14"/>
                    <a:pt x="574" y="46"/>
                  </a:cubicBezTo>
                  <a:cubicBezTo>
                    <a:pt x="483" y="84"/>
                    <a:pt x="400" y="155"/>
                    <a:pt x="333" y="252"/>
                  </a:cubicBezTo>
                  <a:cubicBezTo>
                    <a:pt x="271" y="335"/>
                    <a:pt x="223" y="435"/>
                    <a:pt x="178" y="558"/>
                  </a:cubicBezTo>
                  <a:cubicBezTo>
                    <a:pt x="143" y="654"/>
                    <a:pt x="113" y="763"/>
                    <a:pt x="85" y="886"/>
                  </a:cubicBezTo>
                  <a:cubicBezTo>
                    <a:pt x="49" y="1034"/>
                    <a:pt x="27" y="1160"/>
                    <a:pt x="17" y="1279"/>
                  </a:cubicBezTo>
                  <a:cubicBezTo>
                    <a:pt x="0" y="1459"/>
                    <a:pt x="4" y="1639"/>
                    <a:pt x="10" y="1822"/>
                  </a:cubicBezTo>
                  <a:cubicBezTo>
                    <a:pt x="10" y="1871"/>
                    <a:pt x="52" y="1916"/>
                    <a:pt x="104" y="1926"/>
                  </a:cubicBezTo>
                  <a:cubicBezTo>
                    <a:pt x="174" y="2382"/>
                    <a:pt x="258" y="2752"/>
                    <a:pt x="364" y="3088"/>
                  </a:cubicBezTo>
                  <a:cubicBezTo>
                    <a:pt x="574" y="3751"/>
                    <a:pt x="889" y="4263"/>
                    <a:pt x="1298" y="4603"/>
                  </a:cubicBezTo>
                  <a:cubicBezTo>
                    <a:pt x="1407" y="4697"/>
                    <a:pt x="1536" y="4780"/>
                    <a:pt x="1677" y="4854"/>
                  </a:cubicBezTo>
                  <a:cubicBezTo>
                    <a:pt x="1806" y="4925"/>
                    <a:pt x="1955" y="4983"/>
                    <a:pt x="2125" y="5035"/>
                  </a:cubicBezTo>
                  <a:cubicBezTo>
                    <a:pt x="2298" y="5083"/>
                    <a:pt x="2463" y="5109"/>
                    <a:pt x="2624" y="5109"/>
                  </a:cubicBezTo>
                  <a:cubicBezTo>
                    <a:pt x="2759" y="5109"/>
                    <a:pt x="2888" y="5089"/>
                    <a:pt x="3010" y="5051"/>
                  </a:cubicBezTo>
                  <a:cubicBezTo>
                    <a:pt x="3120" y="5019"/>
                    <a:pt x="3229" y="4961"/>
                    <a:pt x="3322" y="4887"/>
                  </a:cubicBezTo>
                  <a:cubicBezTo>
                    <a:pt x="3409" y="4819"/>
                    <a:pt x="3487" y="4729"/>
                    <a:pt x="3561" y="4620"/>
                  </a:cubicBezTo>
                  <a:cubicBezTo>
                    <a:pt x="3677" y="4440"/>
                    <a:pt x="3741" y="4208"/>
                    <a:pt x="3747" y="3931"/>
                  </a:cubicBezTo>
                  <a:cubicBezTo>
                    <a:pt x="3757" y="3699"/>
                    <a:pt x="3712" y="3448"/>
                    <a:pt x="3619" y="3207"/>
                  </a:cubicBezTo>
                  <a:cubicBezTo>
                    <a:pt x="3500" y="2901"/>
                    <a:pt x="3300" y="2637"/>
                    <a:pt x="3103" y="2386"/>
                  </a:cubicBezTo>
                  <a:cubicBezTo>
                    <a:pt x="2872" y="2084"/>
                    <a:pt x="2618" y="1787"/>
                    <a:pt x="2273" y="1408"/>
                  </a:cubicBezTo>
                  <a:cubicBezTo>
                    <a:pt x="2112" y="1231"/>
                    <a:pt x="1945" y="1057"/>
                    <a:pt x="1781" y="886"/>
                  </a:cubicBezTo>
                  <a:cubicBezTo>
                    <a:pt x="1652" y="751"/>
                    <a:pt x="1526" y="616"/>
                    <a:pt x="1398" y="481"/>
                  </a:cubicBezTo>
                  <a:lnTo>
                    <a:pt x="1282" y="335"/>
                  </a:lnTo>
                  <a:cubicBezTo>
                    <a:pt x="1249" y="297"/>
                    <a:pt x="1217" y="258"/>
                    <a:pt x="1185" y="220"/>
                  </a:cubicBezTo>
                  <a:cubicBezTo>
                    <a:pt x="1117" y="142"/>
                    <a:pt x="1037" y="62"/>
                    <a:pt x="927" y="23"/>
                  </a:cubicBezTo>
                  <a:cubicBezTo>
                    <a:pt x="883" y="7"/>
                    <a:pt x="831" y="1"/>
                    <a:pt x="7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0" name="Google Shape;1402;p35">
              <a:extLst>
                <a:ext uri="{FF2B5EF4-FFF2-40B4-BE49-F238E27FC236}">
                  <a16:creationId xmlns:a16="http://schemas.microsoft.com/office/drawing/2014/main" id="{A96F3A13-7B85-87A3-DA8B-6071BDEBFD09}"/>
                </a:ext>
              </a:extLst>
            </p:cNvPr>
            <p:cNvSpPr/>
            <p:nvPr/>
          </p:nvSpPr>
          <p:spPr>
            <a:xfrm>
              <a:off x="5832348" y="4253357"/>
              <a:ext cx="431197" cy="544459"/>
            </a:xfrm>
            <a:custGeom>
              <a:avLst/>
              <a:gdLst/>
              <a:ahLst/>
              <a:cxnLst/>
              <a:rect l="l" t="t" r="r" b="b"/>
              <a:pathLst>
                <a:path w="2901" h="3663" extrusionOk="0">
                  <a:moveTo>
                    <a:pt x="2340" y="2924"/>
                  </a:moveTo>
                  <a:cubicBezTo>
                    <a:pt x="2343" y="2930"/>
                    <a:pt x="2350" y="2939"/>
                    <a:pt x="2353" y="2946"/>
                  </a:cubicBezTo>
                  <a:cubicBezTo>
                    <a:pt x="2346" y="2939"/>
                    <a:pt x="2343" y="2930"/>
                    <a:pt x="2340" y="2924"/>
                  </a:cubicBezTo>
                  <a:close/>
                  <a:moveTo>
                    <a:pt x="58" y="1"/>
                  </a:moveTo>
                  <a:cubicBezTo>
                    <a:pt x="42" y="1"/>
                    <a:pt x="26" y="8"/>
                    <a:pt x="17" y="23"/>
                  </a:cubicBezTo>
                  <a:cubicBezTo>
                    <a:pt x="0" y="46"/>
                    <a:pt x="3" y="81"/>
                    <a:pt x="29" y="97"/>
                  </a:cubicBezTo>
                  <a:cubicBezTo>
                    <a:pt x="190" y="213"/>
                    <a:pt x="338" y="342"/>
                    <a:pt x="483" y="481"/>
                  </a:cubicBezTo>
                  <a:lnTo>
                    <a:pt x="470" y="467"/>
                  </a:lnTo>
                  <a:lnTo>
                    <a:pt x="470" y="467"/>
                  </a:lnTo>
                  <a:cubicBezTo>
                    <a:pt x="657" y="645"/>
                    <a:pt x="828" y="834"/>
                    <a:pt x="995" y="1031"/>
                  </a:cubicBezTo>
                  <a:cubicBezTo>
                    <a:pt x="1082" y="1134"/>
                    <a:pt x="1165" y="1240"/>
                    <a:pt x="1246" y="1346"/>
                  </a:cubicBezTo>
                  <a:cubicBezTo>
                    <a:pt x="1330" y="1456"/>
                    <a:pt x="1410" y="1562"/>
                    <a:pt x="1490" y="1675"/>
                  </a:cubicBezTo>
                  <a:cubicBezTo>
                    <a:pt x="1642" y="1884"/>
                    <a:pt x="1790" y="2097"/>
                    <a:pt x="1935" y="2312"/>
                  </a:cubicBezTo>
                  <a:cubicBezTo>
                    <a:pt x="2006" y="2418"/>
                    <a:pt x="2076" y="2528"/>
                    <a:pt x="2150" y="2634"/>
                  </a:cubicBezTo>
                  <a:cubicBezTo>
                    <a:pt x="2218" y="2740"/>
                    <a:pt x="2288" y="2843"/>
                    <a:pt x="2353" y="2949"/>
                  </a:cubicBezTo>
                  <a:cubicBezTo>
                    <a:pt x="2469" y="3149"/>
                    <a:pt x="2559" y="3361"/>
                    <a:pt x="2633" y="3577"/>
                  </a:cubicBezTo>
                  <a:cubicBezTo>
                    <a:pt x="2646" y="3612"/>
                    <a:pt x="2679" y="3638"/>
                    <a:pt x="2710" y="3651"/>
                  </a:cubicBezTo>
                  <a:cubicBezTo>
                    <a:pt x="2726" y="3659"/>
                    <a:pt x="2744" y="3663"/>
                    <a:pt x="2762" y="3663"/>
                  </a:cubicBezTo>
                  <a:cubicBezTo>
                    <a:pt x="2781" y="3663"/>
                    <a:pt x="2799" y="3659"/>
                    <a:pt x="2817" y="3651"/>
                  </a:cubicBezTo>
                  <a:cubicBezTo>
                    <a:pt x="2848" y="3638"/>
                    <a:pt x="2878" y="3609"/>
                    <a:pt x="2891" y="3573"/>
                  </a:cubicBezTo>
                  <a:cubicBezTo>
                    <a:pt x="2894" y="3564"/>
                    <a:pt x="2897" y="3551"/>
                    <a:pt x="2900" y="3542"/>
                  </a:cubicBezTo>
                  <a:cubicBezTo>
                    <a:pt x="2900" y="3516"/>
                    <a:pt x="2897" y="3493"/>
                    <a:pt x="2887" y="3468"/>
                  </a:cubicBezTo>
                  <a:cubicBezTo>
                    <a:pt x="2836" y="3281"/>
                    <a:pt x="2749" y="3104"/>
                    <a:pt x="2652" y="2933"/>
                  </a:cubicBezTo>
                  <a:cubicBezTo>
                    <a:pt x="2559" y="2765"/>
                    <a:pt x="2462" y="2599"/>
                    <a:pt x="2363" y="2434"/>
                  </a:cubicBezTo>
                  <a:cubicBezTo>
                    <a:pt x="2166" y="2116"/>
                    <a:pt x="1945" y="1816"/>
                    <a:pt x="1709" y="1530"/>
                  </a:cubicBezTo>
                  <a:cubicBezTo>
                    <a:pt x="1468" y="1237"/>
                    <a:pt x="1204" y="960"/>
                    <a:pt x="930" y="699"/>
                  </a:cubicBezTo>
                  <a:cubicBezTo>
                    <a:pt x="666" y="452"/>
                    <a:pt x="387" y="223"/>
                    <a:pt x="91" y="11"/>
                  </a:cubicBezTo>
                  <a:cubicBezTo>
                    <a:pt x="81" y="4"/>
                    <a:pt x="71" y="1"/>
                    <a:pt x="5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1" name="Google Shape;1403;p35">
              <a:extLst>
                <a:ext uri="{FF2B5EF4-FFF2-40B4-BE49-F238E27FC236}">
                  <a16:creationId xmlns:a16="http://schemas.microsoft.com/office/drawing/2014/main" id="{A301DC20-9312-EF97-AA45-67CB837B53A2}"/>
                </a:ext>
              </a:extLst>
            </p:cNvPr>
            <p:cNvSpPr/>
            <p:nvPr/>
          </p:nvSpPr>
          <p:spPr>
            <a:xfrm>
              <a:off x="5674939" y="4488801"/>
              <a:ext cx="318679" cy="520380"/>
            </a:xfrm>
            <a:custGeom>
              <a:avLst/>
              <a:gdLst/>
              <a:ahLst/>
              <a:cxnLst/>
              <a:rect l="l" t="t" r="r" b="b"/>
              <a:pathLst>
                <a:path w="2144" h="3501" extrusionOk="0">
                  <a:moveTo>
                    <a:pt x="78" y="0"/>
                  </a:moveTo>
                  <a:cubicBezTo>
                    <a:pt x="36" y="7"/>
                    <a:pt x="0" y="49"/>
                    <a:pt x="10" y="88"/>
                  </a:cubicBezTo>
                  <a:cubicBezTo>
                    <a:pt x="78" y="413"/>
                    <a:pt x="149" y="734"/>
                    <a:pt x="245" y="1050"/>
                  </a:cubicBezTo>
                  <a:cubicBezTo>
                    <a:pt x="342" y="1372"/>
                    <a:pt x="464" y="1681"/>
                    <a:pt x="609" y="1983"/>
                  </a:cubicBezTo>
                  <a:cubicBezTo>
                    <a:pt x="753" y="2286"/>
                    <a:pt x="930" y="2576"/>
                    <a:pt x="1143" y="2833"/>
                  </a:cubicBezTo>
                  <a:cubicBezTo>
                    <a:pt x="1253" y="2965"/>
                    <a:pt x="1371" y="3087"/>
                    <a:pt x="1500" y="3197"/>
                  </a:cubicBezTo>
                  <a:cubicBezTo>
                    <a:pt x="1639" y="3310"/>
                    <a:pt x="1787" y="3415"/>
                    <a:pt x="1951" y="3490"/>
                  </a:cubicBezTo>
                  <a:cubicBezTo>
                    <a:pt x="1966" y="3497"/>
                    <a:pt x="1984" y="3500"/>
                    <a:pt x="2001" y="3500"/>
                  </a:cubicBezTo>
                  <a:cubicBezTo>
                    <a:pt x="2045" y="3500"/>
                    <a:pt x="2090" y="3479"/>
                    <a:pt x="2115" y="3445"/>
                  </a:cubicBezTo>
                  <a:cubicBezTo>
                    <a:pt x="2135" y="3415"/>
                    <a:pt x="2144" y="3377"/>
                    <a:pt x="2141" y="3341"/>
                  </a:cubicBezTo>
                  <a:cubicBezTo>
                    <a:pt x="2135" y="3303"/>
                    <a:pt x="2115" y="3274"/>
                    <a:pt x="2086" y="3248"/>
                  </a:cubicBezTo>
                  <a:cubicBezTo>
                    <a:pt x="1993" y="3168"/>
                    <a:pt x="1896" y="3093"/>
                    <a:pt x="1803" y="3013"/>
                  </a:cubicBezTo>
                  <a:cubicBezTo>
                    <a:pt x="1716" y="2936"/>
                    <a:pt x="1629" y="2859"/>
                    <a:pt x="1542" y="2775"/>
                  </a:cubicBezTo>
                  <a:cubicBezTo>
                    <a:pt x="1410" y="2646"/>
                    <a:pt x="1285" y="2508"/>
                    <a:pt x="1165" y="2363"/>
                  </a:cubicBezTo>
                  <a:cubicBezTo>
                    <a:pt x="1046" y="2215"/>
                    <a:pt x="940" y="2057"/>
                    <a:pt x="841" y="1893"/>
                  </a:cubicBezTo>
                  <a:cubicBezTo>
                    <a:pt x="583" y="1462"/>
                    <a:pt x="406" y="985"/>
                    <a:pt x="271" y="506"/>
                  </a:cubicBezTo>
                  <a:lnTo>
                    <a:pt x="271" y="506"/>
                  </a:lnTo>
                  <a:cubicBezTo>
                    <a:pt x="271" y="506"/>
                    <a:pt x="271" y="506"/>
                    <a:pt x="271" y="506"/>
                  </a:cubicBezTo>
                  <a:lnTo>
                    <a:pt x="271" y="506"/>
                  </a:lnTo>
                  <a:cubicBezTo>
                    <a:pt x="231" y="359"/>
                    <a:pt x="195" y="215"/>
                    <a:pt x="165" y="68"/>
                  </a:cubicBezTo>
                  <a:cubicBezTo>
                    <a:pt x="155" y="30"/>
                    <a:pt x="126" y="0"/>
                    <a:pt x="88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2" name="Google Shape;1404;p35">
              <a:extLst>
                <a:ext uri="{FF2B5EF4-FFF2-40B4-BE49-F238E27FC236}">
                  <a16:creationId xmlns:a16="http://schemas.microsoft.com/office/drawing/2014/main" id="{A6E03FBD-2F24-CC62-1E03-FF32D90BE7EE}"/>
                </a:ext>
              </a:extLst>
            </p:cNvPr>
            <p:cNvSpPr/>
            <p:nvPr/>
          </p:nvSpPr>
          <p:spPr>
            <a:xfrm>
              <a:off x="5552014" y="4119875"/>
              <a:ext cx="296235" cy="393889"/>
            </a:xfrm>
            <a:custGeom>
              <a:avLst/>
              <a:gdLst/>
              <a:ahLst/>
              <a:cxnLst/>
              <a:rect l="l" t="t" r="r" b="b"/>
              <a:pathLst>
                <a:path w="1993" h="2650" extrusionOk="0">
                  <a:moveTo>
                    <a:pt x="1020" y="0"/>
                  </a:moveTo>
                  <a:cubicBezTo>
                    <a:pt x="982" y="0"/>
                    <a:pt x="943" y="3"/>
                    <a:pt x="905" y="10"/>
                  </a:cubicBezTo>
                  <a:cubicBezTo>
                    <a:pt x="760" y="36"/>
                    <a:pt x="631" y="113"/>
                    <a:pt x="544" y="222"/>
                  </a:cubicBezTo>
                  <a:cubicBezTo>
                    <a:pt x="460" y="338"/>
                    <a:pt x="419" y="480"/>
                    <a:pt x="428" y="621"/>
                  </a:cubicBezTo>
                  <a:cubicBezTo>
                    <a:pt x="432" y="682"/>
                    <a:pt x="444" y="743"/>
                    <a:pt x="474" y="808"/>
                  </a:cubicBezTo>
                  <a:cubicBezTo>
                    <a:pt x="447" y="808"/>
                    <a:pt x="419" y="814"/>
                    <a:pt x="393" y="821"/>
                  </a:cubicBezTo>
                  <a:cubicBezTo>
                    <a:pt x="348" y="831"/>
                    <a:pt x="300" y="853"/>
                    <a:pt x="258" y="882"/>
                  </a:cubicBezTo>
                  <a:cubicBezTo>
                    <a:pt x="212" y="911"/>
                    <a:pt x="177" y="950"/>
                    <a:pt x="138" y="1008"/>
                  </a:cubicBezTo>
                  <a:cubicBezTo>
                    <a:pt x="116" y="1040"/>
                    <a:pt x="100" y="1085"/>
                    <a:pt x="87" y="1137"/>
                  </a:cubicBezTo>
                  <a:cubicBezTo>
                    <a:pt x="74" y="1188"/>
                    <a:pt x="74" y="1239"/>
                    <a:pt x="87" y="1307"/>
                  </a:cubicBezTo>
                  <a:cubicBezTo>
                    <a:pt x="97" y="1355"/>
                    <a:pt x="119" y="1407"/>
                    <a:pt x="155" y="1458"/>
                  </a:cubicBezTo>
                  <a:cubicBezTo>
                    <a:pt x="107" y="1481"/>
                    <a:pt x="68" y="1520"/>
                    <a:pt x="39" y="1571"/>
                  </a:cubicBezTo>
                  <a:cubicBezTo>
                    <a:pt x="3" y="1642"/>
                    <a:pt x="0" y="1725"/>
                    <a:pt x="0" y="1783"/>
                  </a:cubicBezTo>
                  <a:cubicBezTo>
                    <a:pt x="3" y="1822"/>
                    <a:pt x="10" y="1864"/>
                    <a:pt x="16" y="1902"/>
                  </a:cubicBezTo>
                  <a:cubicBezTo>
                    <a:pt x="26" y="1948"/>
                    <a:pt x="49" y="1993"/>
                    <a:pt x="68" y="2031"/>
                  </a:cubicBezTo>
                  <a:cubicBezTo>
                    <a:pt x="104" y="2108"/>
                    <a:pt x="165" y="2179"/>
                    <a:pt x="216" y="2237"/>
                  </a:cubicBezTo>
                  <a:cubicBezTo>
                    <a:pt x="270" y="2298"/>
                    <a:pt x="335" y="2363"/>
                    <a:pt x="419" y="2427"/>
                  </a:cubicBezTo>
                  <a:cubicBezTo>
                    <a:pt x="557" y="2533"/>
                    <a:pt x="689" y="2601"/>
                    <a:pt x="821" y="2633"/>
                  </a:cubicBezTo>
                  <a:cubicBezTo>
                    <a:pt x="869" y="2646"/>
                    <a:pt x="924" y="2649"/>
                    <a:pt x="976" y="2649"/>
                  </a:cubicBezTo>
                  <a:cubicBezTo>
                    <a:pt x="1050" y="2649"/>
                    <a:pt x="1123" y="2640"/>
                    <a:pt x="1194" y="2614"/>
                  </a:cubicBezTo>
                  <a:cubicBezTo>
                    <a:pt x="1301" y="2578"/>
                    <a:pt x="1407" y="2508"/>
                    <a:pt x="1509" y="2408"/>
                  </a:cubicBezTo>
                  <a:cubicBezTo>
                    <a:pt x="1594" y="2327"/>
                    <a:pt x="1668" y="2221"/>
                    <a:pt x="1741" y="2089"/>
                  </a:cubicBezTo>
                  <a:cubicBezTo>
                    <a:pt x="1803" y="1976"/>
                    <a:pt x="1857" y="1848"/>
                    <a:pt x="1903" y="1700"/>
                  </a:cubicBezTo>
                  <a:cubicBezTo>
                    <a:pt x="1938" y="1578"/>
                    <a:pt x="1964" y="1446"/>
                    <a:pt x="1980" y="1300"/>
                  </a:cubicBezTo>
                  <a:cubicBezTo>
                    <a:pt x="1992" y="1178"/>
                    <a:pt x="1989" y="1056"/>
                    <a:pt x="1967" y="937"/>
                  </a:cubicBezTo>
                  <a:cubicBezTo>
                    <a:pt x="1957" y="866"/>
                    <a:pt x="1934" y="795"/>
                    <a:pt x="1903" y="712"/>
                  </a:cubicBezTo>
                  <a:cubicBezTo>
                    <a:pt x="1870" y="624"/>
                    <a:pt x="1828" y="544"/>
                    <a:pt x="1777" y="467"/>
                  </a:cubicBezTo>
                  <a:cubicBezTo>
                    <a:pt x="1680" y="315"/>
                    <a:pt x="1548" y="190"/>
                    <a:pt x="1401" y="103"/>
                  </a:cubicBezTo>
                  <a:cubicBezTo>
                    <a:pt x="1285" y="36"/>
                    <a:pt x="1153" y="0"/>
                    <a:pt x="1020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3" name="Google Shape;1405;p35">
              <a:extLst>
                <a:ext uri="{FF2B5EF4-FFF2-40B4-BE49-F238E27FC236}">
                  <a16:creationId xmlns:a16="http://schemas.microsoft.com/office/drawing/2014/main" id="{4C67AB60-62C6-2056-ED85-EA35C178E47C}"/>
                </a:ext>
              </a:extLst>
            </p:cNvPr>
            <p:cNvSpPr/>
            <p:nvPr/>
          </p:nvSpPr>
          <p:spPr>
            <a:xfrm>
              <a:off x="5631388" y="4231507"/>
              <a:ext cx="87250" cy="70603"/>
            </a:xfrm>
            <a:custGeom>
              <a:avLst/>
              <a:gdLst/>
              <a:ahLst/>
              <a:cxnLst/>
              <a:rect l="l" t="t" r="r" b="b"/>
              <a:pathLst>
                <a:path w="587" h="475" extrusionOk="0">
                  <a:moveTo>
                    <a:pt x="123" y="0"/>
                  </a:moveTo>
                  <a:cubicBezTo>
                    <a:pt x="75" y="0"/>
                    <a:pt x="26" y="39"/>
                    <a:pt x="17" y="87"/>
                  </a:cubicBezTo>
                  <a:cubicBezTo>
                    <a:pt x="1" y="148"/>
                    <a:pt x="39" y="203"/>
                    <a:pt x="97" y="219"/>
                  </a:cubicBezTo>
                  <a:cubicBezTo>
                    <a:pt x="106" y="222"/>
                    <a:pt x="116" y="225"/>
                    <a:pt x="126" y="228"/>
                  </a:cubicBezTo>
                  <a:cubicBezTo>
                    <a:pt x="171" y="247"/>
                    <a:pt x="210" y="267"/>
                    <a:pt x="249" y="296"/>
                  </a:cubicBezTo>
                  <a:cubicBezTo>
                    <a:pt x="293" y="329"/>
                    <a:pt x="332" y="367"/>
                    <a:pt x="367" y="409"/>
                  </a:cubicBezTo>
                  <a:cubicBezTo>
                    <a:pt x="371" y="412"/>
                    <a:pt x="374" y="415"/>
                    <a:pt x="377" y="421"/>
                  </a:cubicBezTo>
                  <a:cubicBezTo>
                    <a:pt x="396" y="444"/>
                    <a:pt x="415" y="464"/>
                    <a:pt x="445" y="470"/>
                  </a:cubicBezTo>
                  <a:cubicBezTo>
                    <a:pt x="454" y="473"/>
                    <a:pt x="463" y="474"/>
                    <a:pt x="473" y="474"/>
                  </a:cubicBezTo>
                  <a:cubicBezTo>
                    <a:pt x="493" y="474"/>
                    <a:pt x="513" y="468"/>
                    <a:pt x="528" y="457"/>
                  </a:cubicBezTo>
                  <a:cubicBezTo>
                    <a:pt x="554" y="444"/>
                    <a:pt x="574" y="418"/>
                    <a:pt x="580" y="390"/>
                  </a:cubicBezTo>
                  <a:cubicBezTo>
                    <a:pt x="586" y="363"/>
                    <a:pt x="583" y="329"/>
                    <a:pt x="567" y="305"/>
                  </a:cubicBezTo>
                  <a:cubicBezTo>
                    <a:pt x="512" y="235"/>
                    <a:pt x="454" y="174"/>
                    <a:pt x="384" y="122"/>
                  </a:cubicBezTo>
                  <a:cubicBezTo>
                    <a:pt x="313" y="67"/>
                    <a:pt x="235" y="29"/>
                    <a:pt x="149" y="3"/>
                  </a:cubicBezTo>
                  <a:cubicBezTo>
                    <a:pt x="139" y="0"/>
                    <a:pt x="133" y="0"/>
                    <a:pt x="123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4" name="Google Shape;1406;p35">
              <a:extLst>
                <a:ext uri="{FF2B5EF4-FFF2-40B4-BE49-F238E27FC236}">
                  <a16:creationId xmlns:a16="http://schemas.microsoft.com/office/drawing/2014/main" id="{2BE01553-BCE5-DCA0-BE77-64DFF7540FEE}"/>
                </a:ext>
              </a:extLst>
            </p:cNvPr>
            <p:cNvSpPr/>
            <p:nvPr/>
          </p:nvSpPr>
          <p:spPr>
            <a:xfrm>
              <a:off x="5590809" y="4333325"/>
              <a:ext cx="89926" cy="63468"/>
            </a:xfrm>
            <a:custGeom>
              <a:avLst/>
              <a:gdLst/>
              <a:ahLst/>
              <a:cxnLst/>
              <a:rect l="l" t="t" r="r" b="b"/>
              <a:pathLst>
                <a:path w="605" h="427" extrusionOk="0">
                  <a:moveTo>
                    <a:pt x="119" y="0"/>
                  </a:moveTo>
                  <a:cubicBezTo>
                    <a:pt x="70" y="0"/>
                    <a:pt x="26" y="39"/>
                    <a:pt x="12" y="84"/>
                  </a:cubicBezTo>
                  <a:cubicBezTo>
                    <a:pt x="0" y="146"/>
                    <a:pt x="36" y="204"/>
                    <a:pt x="94" y="219"/>
                  </a:cubicBezTo>
                  <a:cubicBezTo>
                    <a:pt x="113" y="226"/>
                    <a:pt x="132" y="232"/>
                    <a:pt x="152" y="238"/>
                  </a:cubicBezTo>
                  <a:cubicBezTo>
                    <a:pt x="213" y="265"/>
                    <a:pt x="274" y="293"/>
                    <a:pt x="328" y="332"/>
                  </a:cubicBezTo>
                  <a:cubicBezTo>
                    <a:pt x="354" y="351"/>
                    <a:pt x="383" y="374"/>
                    <a:pt x="406" y="397"/>
                  </a:cubicBezTo>
                  <a:cubicBezTo>
                    <a:pt x="427" y="417"/>
                    <a:pt x="455" y="426"/>
                    <a:pt x="482" y="426"/>
                  </a:cubicBezTo>
                  <a:cubicBezTo>
                    <a:pt x="512" y="426"/>
                    <a:pt x="542" y="415"/>
                    <a:pt x="563" y="393"/>
                  </a:cubicBezTo>
                  <a:cubicBezTo>
                    <a:pt x="605" y="348"/>
                    <a:pt x="602" y="277"/>
                    <a:pt x="560" y="235"/>
                  </a:cubicBezTo>
                  <a:cubicBezTo>
                    <a:pt x="502" y="184"/>
                    <a:pt x="444" y="139"/>
                    <a:pt x="376" y="100"/>
                  </a:cubicBezTo>
                  <a:cubicBezTo>
                    <a:pt x="306" y="58"/>
                    <a:pt x="225" y="30"/>
                    <a:pt x="148" y="4"/>
                  </a:cubicBezTo>
                  <a:cubicBezTo>
                    <a:pt x="138" y="0"/>
                    <a:pt x="128" y="0"/>
                    <a:pt x="119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5" name="Google Shape;1407;p35">
              <a:extLst>
                <a:ext uri="{FF2B5EF4-FFF2-40B4-BE49-F238E27FC236}">
                  <a16:creationId xmlns:a16="http://schemas.microsoft.com/office/drawing/2014/main" id="{0ADF38A3-B2EA-E287-9DB1-2EC24E9B3DC9}"/>
                </a:ext>
              </a:extLst>
            </p:cNvPr>
            <p:cNvSpPr/>
            <p:nvPr/>
          </p:nvSpPr>
          <p:spPr>
            <a:xfrm>
              <a:off x="4131022" y="3715577"/>
              <a:ext cx="375310" cy="331759"/>
            </a:xfrm>
            <a:custGeom>
              <a:avLst/>
              <a:gdLst/>
              <a:ahLst/>
              <a:cxnLst/>
              <a:rect l="l" t="t" r="r" b="b"/>
              <a:pathLst>
                <a:path w="2525" h="2232" extrusionOk="0">
                  <a:moveTo>
                    <a:pt x="1514" y="0"/>
                  </a:moveTo>
                  <a:cubicBezTo>
                    <a:pt x="1482" y="0"/>
                    <a:pt x="1450" y="1"/>
                    <a:pt x="1417" y="4"/>
                  </a:cubicBezTo>
                  <a:cubicBezTo>
                    <a:pt x="1330" y="10"/>
                    <a:pt x="1253" y="23"/>
                    <a:pt x="1186" y="42"/>
                  </a:cubicBezTo>
                  <a:cubicBezTo>
                    <a:pt x="1070" y="78"/>
                    <a:pt x="960" y="129"/>
                    <a:pt x="854" y="190"/>
                  </a:cubicBezTo>
                  <a:cubicBezTo>
                    <a:pt x="731" y="268"/>
                    <a:pt x="622" y="348"/>
                    <a:pt x="529" y="435"/>
                  </a:cubicBezTo>
                  <a:cubicBezTo>
                    <a:pt x="416" y="541"/>
                    <a:pt x="323" y="644"/>
                    <a:pt x="249" y="747"/>
                  </a:cubicBezTo>
                  <a:cubicBezTo>
                    <a:pt x="158" y="873"/>
                    <a:pt x="97" y="988"/>
                    <a:pt x="62" y="1098"/>
                  </a:cubicBezTo>
                  <a:cubicBezTo>
                    <a:pt x="17" y="1233"/>
                    <a:pt x="1" y="1355"/>
                    <a:pt x="14" y="1471"/>
                  </a:cubicBezTo>
                  <a:cubicBezTo>
                    <a:pt x="23" y="1545"/>
                    <a:pt x="42" y="1616"/>
                    <a:pt x="75" y="1684"/>
                  </a:cubicBezTo>
                  <a:cubicBezTo>
                    <a:pt x="97" y="1732"/>
                    <a:pt x="127" y="1774"/>
                    <a:pt x="158" y="1813"/>
                  </a:cubicBezTo>
                  <a:cubicBezTo>
                    <a:pt x="246" y="1918"/>
                    <a:pt x="365" y="2009"/>
                    <a:pt x="519" y="2086"/>
                  </a:cubicBezTo>
                  <a:cubicBezTo>
                    <a:pt x="613" y="2131"/>
                    <a:pt x="699" y="2166"/>
                    <a:pt x="780" y="2189"/>
                  </a:cubicBezTo>
                  <a:cubicBezTo>
                    <a:pt x="854" y="2208"/>
                    <a:pt x="941" y="2231"/>
                    <a:pt x="1031" y="2231"/>
                  </a:cubicBezTo>
                  <a:cubicBezTo>
                    <a:pt x="1073" y="2231"/>
                    <a:pt x="1121" y="2231"/>
                    <a:pt x="1166" y="2221"/>
                  </a:cubicBezTo>
                  <a:cubicBezTo>
                    <a:pt x="1205" y="2212"/>
                    <a:pt x="1244" y="2199"/>
                    <a:pt x="1278" y="2183"/>
                  </a:cubicBezTo>
                  <a:cubicBezTo>
                    <a:pt x="1330" y="2160"/>
                    <a:pt x="1404" y="2119"/>
                    <a:pt x="1452" y="2058"/>
                  </a:cubicBezTo>
                  <a:cubicBezTo>
                    <a:pt x="1488" y="2009"/>
                    <a:pt x="1507" y="1957"/>
                    <a:pt x="1507" y="1903"/>
                  </a:cubicBezTo>
                  <a:cubicBezTo>
                    <a:pt x="1535" y="1907"/>
                    <a:pt x="1561" y="1910"/>
                    <a:pt x="1587" y="1910"/>
                  </a:cubicBezTo>
                  <a:cubicBezTo>
                    <a:pt x="1617" y="1910"/>
                    <a:pt x="1645" y="1906"/>
                    <a:pt x="1672" y="1899"/>
                  </a:cubicBezTo>
                  <a:cubicBezTo>
                    <a:pt x="1736" y="1880"/>
                    <a:pt x="1784" y="1857"/>
                    <a:pt x="1826" y="1826"/>
                  </a:cubicBezTo>
                  <a:cubicBezTo>
                    <a:pt x="1868" y="1790"/>
                    <a:pt x="1900" y="1755"/>
                    <a:pt x="1920" y="1722"/>
                  </a:cubicBezTo>
                  <a:cubicBezTo>
                    <a:pt x="1951" y="1661"/>
                    <a:pt x="1971" y="1613"/>
                    <a:pt x="1981" y="1562"/>
                  </a:cubicBezTo>
                  <a:cubicBezTo>
                    <a:pt x="1987" y="1510"/>
                    <a:pt x="1987" y="1455"/>
                    <a:pt x="1977" y="1410"/>
                  </a:cubicBezTo>
                  <a:cubicBezTo>
                    <a:pt x="1971" y="1385"/>
                    <a:pt x="1964" y="1358"/>
                    <a:pt x="1951" y="1336"/>
                  </a:cubicBezTo>
                  <a:cubicBezTo>
                    <a:pt x="2022" y="1330"/>
                    <a:pt x="2083" y="1317"/>
                    <a:pt x="2141" y="1294"/>
                  </a:cubicBezTo>
                  <a:cubicBezTo>
                    <a:pt x="2273" y="1239"/>
                    <a:pt x="2383" y="1140"/>
                    <a:pt x="2447" y="1015"/>
                  </a:cubicBezTo>
                  <a:cubicBezTo>
                    <a:pt x="2511" y="892"/>
                    <a:pt x="2524" y="737"/>
                    <a:pt x="2483" y="599"/>
                  </a:cubicBezTo>
                  <a:cubicBezTo>
                    <a:pt x="2473" y="560"/>
                    <a:pt x="2456" y="525"/>
                    <a:pt x="2441" y="489"/>
                  </a:cubicBezTo>
                  <a:cubicBezTo>
                    <a:pt x="2383" y="370"/>
                    <a:pt x="2293" y="268"/>
                    <a:pt x="2183" y="194"/>
                  </a:cubicBezTo>
                  <a:cubicBezTo>
                    <a:pt x="2042" y="97"/>
                    <a:pt x="1871" y="33"/>
                    <a:pt x="1694" y="10"/>
                  </a:cubicBezTo>
                  <a:cubicBezTo>
                    <a:pt x="1635" y="4"/>
                    <a:pt x="1575" y="0"/>
                    <a:pt x="1514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6" name="Google Shape;1408;p35">
              <a:extLst>
                <a:ext uri="{FF2B5EF4-FFF2-40B4-BE49-F238E27FC236}">
                  <a16:creationId xmlns:a16="http://schemas.microsoft.com/office/drawing/2014/main" id="{895A6890-0D0F-DA3B-57EF-CADD7605F3FD}"/>
                </a:ext>
              </a:extLst>
            </p:cNvPr>
            <p:cNvSpPr/>
            <p:nvPr/>
          </p:nvSpPr>
          <p:spPr>
            <a:xfrm>
              <a:off x="4329604" y="3846086"/>
              <a:ext cx="91115" cy="63468"/>
            </a:xfrm>
            <a:custGeom>
              <a:avLst/>
              <a:gdLst/>
              <a:ahLst/>
              <a:cxnLst/>
              <a:rect l="l" t="t" r="r" b="b"/>
              <a:pathLst>
                <a:path w="613" h="427" extrusionOk="0">
                  <a:moveTo>
                    <a:pt x="109" y="0"/>
                  </a:moveTo>
                  <a:cubicBezTo>
                    <a:pt x="86" y="0"/>
                    <a:pt x="59" y="12"/>
                    <a:pt x="43" y="28"/>
                  </a:cubicBezTo>
                  <a:cubicBezTo>
                    <a:pt x="20" y="44"/>
                    <a:pt x="4" y="73"/>
                    <a:pt x="4" y="102"/>
                  </a:cubicBezTo>
                  <a:cubicBezTo>
                    <a:pt x="0" y="131"/>
                    <a:pt x="7" y="160"/>
                    <a:pt x="27" y="182"/>
                  </a:cubicBezTo>
                  <a:cubicBezTo>
                    <a:pt x="46" y="208"/>
                    <a:pt x="71" y="214"/>
                    <a:pt x="101" y="221"/>
                  </a:cubicBezTo>
                  <a:cubicBezTo>
                    <a:pt x="107" y="224"/>
                    <a:pt x="113" y="224"/>
                    <a:pt x="120" y="224"/>
                  </a:cubicBezTo>
                  <a:cubicBezTo>
                    <a:pt x="171" y="240"/>
                    <a:pt x="223" y="260"/>
                    <a:pt x="271" y="282"/>
                  </a:cubicBezTo>
                  <a:cubicBezTo>
                    <a:pt x="313" y="304"/>
                    <a:pt x="348" y="334"/>
                    <a:pt x="383" y="362"/>
                  </a:cubicBezTo>
                  <a:cubicBezTo>
                    <a:pt x="390" y="372"/>
                    <a:pt x="400" y="379"/>
                    <a:pt x="406" y="388"/>
                  </a:cubicBezTo>
                  <a:cubicBezTo>
                    <a:pt x="430" y="412"/>
                    <a:pt x="462" y="427"/>
                    <a:pt x="493" y="427"/>
                  </a:cubicBezTo>
                  <a:cubicBezTo>
                    <a:pt x="517" y="427"/>
                    <a:pt x="540" y="419"/>
                    <a:pt x="560" y="401"/>
                  </a:cubicBezTo>
                  <a:cubicBezTo>
                    <a:pt x="599" y="372"/>
                    <a:pt x="612" y="311"/>
                    <a:pt x="593" y="269"/>
                  </a:cubicBezTo>
                  <a:cubicBezTo>
                    <a:pt x="590" y="260"/>
                    <a:pt x="584" y="253"/>
                    <a:pt x="577" y="247"/>
                  </a:cubicBezTo>
                  <a:cubicBezTo>
                    <a:pt x="516" y="179"/>
                    <a:pt x="448" y="128"/>
                    <a:pt x="367" y="86"/>
                  </a:cubicBezTo>
                  <a:cubicBezTo>
                    <a:pt x="290" y="44"/>
                    <a:pt x="210" y="18"/>
                    <a:pt x="123" y="2"/>
                  </a:cubicBezTo>
                  <a:cubicBezTo>
                    <a:pt x="119" y="1"/>
                    <a:pt x="114" y="0"/>
                    <a:pt x="109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7" name="Google Shape;1409;p35">
              <a:extLst>
                <a:ext uri="{FF2B5EF4-FFF2-40B4-BE49-F238E27FC236}">
                  <a16:creationId xmlns:a16="http://schemas.microsoft.com/office/drawing/2014/main" id="{9E85B1AE-C5F6-A4E7-507B-05489CEB09AF}"/>
                </a:ext>
              </a:extLst>
            </p:cNvPr>
            <p:cNvSpPr/>
            <p:nvPr/>
          </p:nvSpPr>
          <p:spPr>
            <a:xfrm>
              <a:off x="4259298" y="3922487"/>
              <a:ext cx="87696" cy="68225"/>
            </a:xfrm>
            <a:custGeom>
              <a:avLst/>
              <a:gdLst/>
              <a:ahLst/>
              <a:cxnLst/>
              <a:rect l="l" t="t" r="r" b="b"/>
              <a:pathLst>
                <a:path w="590" h="459" extrusionOk="0">
                  <a:moveTo>
                    <a:pt x="129" y="0"/>
                  </a:moveTo>
                  <a:cubicBezTo>
                    <a:pt x="84" y="0"/>
                    <a:pt x="38" y="27"/>
                    <a:pt x="23" y="71"/>
                  </a:cubicBezTo>
                  <a:cubicBezTo>
                    <a:pt x="1" y="129"/>
                    <a:pt x="29" y="193"/>
                    <a:pt x="84" y="215"/>
                  </a:cubicBezTo>
                  <a:cubicBezTo>
                    <a:pt x="116" y="228"/>
                    <a:pt x="149" y="241"/>
                    <a:pt x="177" y="257"/>
                  </a:cubicBezTo>
                  <a:cubicBezTo>
                    <a:pt x="235" y="289"/>
                    <a:pt x="290" y="331"/>
                    <a:pt x="338" y="376"/>
                  </a:cubicBezTo>
                  <a:cubicBezTo>
                    <a:pt x="354" y="389"/>
                    <a:pt x="368" y="402"/>
                    <a:pt x="381" y="418"/>
                  </a:cubicBezTo>
                  <a:cubicBezTo>
                    <a:pt x="405" y="444"/>
                    <a:pt x="437" y="458"/>
                    <a:pt x="469" y="458"/>
                  </a:cubicBezTo>
                  <a:cubicBezTo>
                    <a:pt x="493" y="458"/>
                    <a:pt x="517" y="450"/>
                    <a:pt x="538" y="434"/>
                  </a:cubicBezTo>
                  <a:cubicBezTo>
                    <a:pt x="577" y="402"/>
                    <a:pt x="589" y="344"/>
                    <a:pt x="567" y="299"/>
                  </a:cubicBezTo>
                  <a:cubicBezTo>
                    <a:pt x="564" y="293"/>
                    <a:pt x="558" y="286"/>
                    <a:pt x="554" y="276"/>
                  </a:cubicBezTo>
                  <a:cubicBezTo>
                    <a:pt x="497" y="215"/>
                    <a:pt x="435" y="157"/>
                    <a:pt x="364" y="113"/>
                  </a:cubicBezTo>
                  <a:cubicBezTo>
                    <a:pt x="303" y="71"/>
                    <a:pt x="235" y="35"/>
                    <a:pt x="164" y="6"/>
                  </a:cubicBezTo>
                  <a:cubicBezTo>
                    <a:pt x="153" y="2"/>
                    <a:pt x="141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8" name="Google Shape;1410;p35">
              <a:extLst>
                <a:ext uri="{FF2B5EF4-FFF2-40B4-BE49-F238E27FC236}">
                  <a16:creationId xmlns:a16="http://schemas.microsoft.com/office/drawing/2014/main" id="{C8F9608E-5625-5865-5FFD-B868730165BD}"/>
                </a:ext>
              </a:extLst>
            </p:cNvPr>
            <p:cNvSpPr/>
            <p:nvPr/>
          </p:nvSpPr>
          <p:spPr>
            <a:xfrm>
              <a:off x="4333915" y="1880480"/>
              <a:ext cx="2527135" cy="2164905"/>
            </a:xfrm>
            <a:custGeom>
              <a:avLst/>
              <a:gdLst/>
              <a:ahLst/>
              <a:cxnLst/>
              <a:rect l="l" t="t" r="r" b="b"/>
              <a:pathLst>
                <a:path w="17002" h="14565" extrusionOk="0">
                  <a:moveTo>
                    <a:pt x="1124" y="0"/>
                  </a:moveTo>
                  <a:cubicBezTo>
                    <a:pt x="1082" y="0"/>
                    <a:pt x="1030" y="26"/>
                    <a:pt x="1014" y="77"/>
                  </a:cubicBezTo>
                  <a:cubicBezTo>
                    <a:pt x="757" y="1055"/>
                    <a:pt x="493" y="2111"/>
                    <a:pt x="297" y="3209"/>
                  </a:cubicBezTo>
                  <a:cubicBezTo>
                    <a:pt x="91" y="4358"/>
                    <a:pt x="1" y="5388"/>
                    <a:pt x="20" y="6357"/>
                  </a:cubicBezTo>
                  <a:cubicBezTo>
                    <a:pt x="29" y="6884"/>
                    <a:pt x="78" y="7413"/>
                    <a:pt x="161" y="7924"/>
                  </a:cubicBezTo>
                  <a:cubicBezTo>
                    <a:pt x="246" y="8445"/>
                    <a:pt x="374" y="8973"/>
                    <a:pt x="548" y="9485"/>
                  </a:cubicBezTo>
                  <a:cubicBezTo>
                    <a:pt x="718" y="9990"/>
                    <a:pt x="908" y="10435"/>
                    <a:pt x="1127" y="10843"/>
                  </a:cubicBezTo>
                  <a:cubicBezTo>
                    <a:pt x="1317" y="11194"/>
                    <a:pt x="1543" y="11538"/>
                    <a:pt x="1803" y="11867"/>
                  </a:cubicBezTo>
                  <a:cubicBezTo>
                    <a:pt x="2289" y="12485"/>
                    <a:pt x="2881" y="13019"/>
                    <a:pt x="3563" y="13450"/>
                  </a:cubicBezTo>
                  <a:cubicBezTo>
                    <a:pt x="4227" y="13872"/>
                    <a:pt x="4954" y="14178"/>
                    <a:pt x="5730" y="14365"/>
                  </a:cubicBezTo>
                  <a:cubicBezTo>
                    <a:pt x="6109" y="14458"/>
                    <a:pt x="6506" y="14519"/>
                    <a:pt x="6904" y="14545"/>
                  </a:cubicBezTo>
                  <a:cubicBezTo>
                    <a:pt x="7066" y="14558"/>
                    <a:pt x="7226" y="14564"/>
                    <a:pt x="7391" y="14564"/>
                  </a:cubicBezTo>
                  <a:cubicBezTo>
                    <a:pt x="7626" y="14564"/>
                    <a:pt x="7870" y="14551"/>
                    <a:pt x="8115" y="14529"/>
                  </a:cubicBezTo>
                  <a:cubicBezTo>
                    <a:pt x="8913" y="14451"/>
                    <a:pt x="9724" y="14230"/>
                    <a:pt x="10519" y="13866"/>
                  </a:cubicBezTo>
                  <a:cubicBezTo>
                    <a:pt x="11958" y="13212"/>
                    <a:pt x="13281" y="12118"/>
                    <a:pt x="14446" y="10618"/>
                  </a:cubicBezTo>
                  <a:cubicBezTo>
                    <a:pt x="14954" y="9965"/>
                    <a:pt x="15428" y="9228"/>
                    <a:pt x="15856" y="8429"/>
                  </a:cubicBezTo>
                  <a:cubicBezTo>
                    <a:pt x="16251" y="7686"/>
                    <a:pt x="16599" y="6904"/>
                    <a:pt x="16888" y="6103"/>
                  </a:cubicBezTo>
                  <a:cubicBezTo>
                    <a:pt x="16924" y="6009"/>
                    <a:pt x="16956" y="5916"/>
                    <a:pt x="16989" y="5822"/>
                  </a:cubicBezTo>
                  <a:cubicBezTo>
                    <a:pt x="17001" y="5780"/>
                    <a:pt x="16992" y="5736"/>
                    <a:pt x="16956" y="5703"/>
                  </a:cubicBezTo>
                  <a:cubicBezTo>
                    <a:pt x="16976" y="5687"/>
                    <a:pt x="16985" y="5661"/>
                    <a:pt x="16985" y="5639"/>
                  </a:cubicBezTo>
                  <a:cubicBezTo>
                    <a:pt x="16989" y="5610"/>
                    <a:pt x="16979" y="5581"/>
                    <a:pt x="16959" y="5559"/>
                  </a:cubicBezTo>
                  <a:cubicBezTo>
                    <a:pt x="16940" y="5536"/>
                    <a:pt x="16918" y="5526"/>
                    <a:pt x="16882" y="5520"/>
                  </a:cubicBezTo>
                  <a:cubicBezTo>
                    <a:pt x="16419" y="5449"/>
                    <a:pt x="15949" y="5362"/>
                    <a:pt x="15479" y="5269"/>
                  </a:cubicBezTo>
                  <a:cubicBezTo>
                    <a:pt x="13764" y="4915"/>
                    <a:pt x="11958" y="4393"/>
                    <a:pt x="9962" y="3675"/>
                  </a:cubicBezTo>
                  <a:cubicBezTo>
                    <a:pt x="8128" y="3013"/>
                    <a:pt x="6306" y="2246"/>
                    <a:pt x="4613" y="1516"/>
                  </a:cubicBezTo>
                  <a:cubicBezTo>
                    <a:pt x="4181" y="1329"/>
                    <a:pt x="3747" y="1143"/>
                    <a:pt x="3316" y="956"/>
                  </a:cubicBezTo>
                  <a:cubicBezTo>
                    <a:pt x="2624" y="657"/>
                    <a:pt x="1935" y="357"/>
                    <a:pt x="1243" y="61"/>
                  </a:cubicBezTo>
                  <a:cubicBezTo>
                    <a:pt x="1234" y="58"/>
                    <a:pt x="1224" y="55"/>
                    <a:pt x="1217" y="55"/>
                  </a:cubicBezTo>
                  <a:cubicBezTo>
                    <a:pt x="1204" y="32"/>
                    <a:pt x="1185" y="16"/>
                    <a:pt x="1159" y="6"/>
                  </a:cubicBezTo>
                  <a:cubicBezTo>
                    <a:pt x="1146" y="3"/>
                    <a:pt x="1134" y="0"/>
                    <a:pt x="1124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49" name="Google Shape;1411;p35">
              <a:extLst>
                <a:ext uri="{FF2B5EF4-FFF2-40B4-BE49-F238E27FC236}">
                  <a16:creationId xmlns:a16="http://schemas.microsoft.com/office/drawing/2014/main" id="{F3FAB14E-385B-DA84-21E9-B9C523FAC01B}"/>
                </a:ext>
              </a:extLst>
            </p:cNvPr>
            <p:cNvSpPr/>
            <p:nvPr/>
          </p:nvSpPr>
          <p:spPr>
            <a:xfrm>
              <a:off x="4401843" y="1880484"/>
              <a:ext cx="2459653" cy="2165946"/>
            </a:xfrm>
            <a:custGeom>
              <a:avLst/>
              <a:gdLst/>
              <a:ahLst/>
              <a:cxnLst/>
              <a:rect l="l" t="t" r="r" b="b"/>
              <a:pathLst>
                <a:path w="16548" h="14572" extrusionOk="0">
                  <a:moveTo>
                    <a:pt x="1938" y="4008"/>
                  </a:moveTo>
                  <a:lnTo>
                    <a:pt x="1938" y="4008"/>
                  </a:lnTo>
                  <a:cubicBezTo>
                    <a:pt x="1941" y="4011"/>
                    <a:pt x="1944" y="4014"/>
                    <a:pt x="1947" y="4014"/>
                  </a:cubicBezTo>
                  <a:lnTo>
                    <a:pt x="1947" y="4014"/>
                  </a:lnTo>
                  <a:cubicBezTo>
                    <a:pt x="1944" y="4012"/>
                    <a:pt x="1941" y="4010"/>
                    <a:pt x="1938" y="4008"/>
                  </a:cubicBezTo>
                  <a:close/>
                  <a:moveTo>
                    <a:pt x="667" y="1"/>
                  </a:moveTo>
                  <a:cubicBezTo>
                    <a:pt x="622" y="1"/>
                    <a:pt x="570" y="30"/>
                    <a:pt x="557" y="81"/>
                  </a:cubicBezTo>
                  <a:cubicBezTo>
                    <a:pt x="364" y="805"/>
                    <a:pt x="168" y="1575"/>
                    <a:pt x="1" y="2372"/>
                  </a:cubicBezTo>
                  <a:cubicBezTo>
                    <a:pt x="271" y="2647"/>
                    <a:pt x="551" y="2913"/>
                    <a:pt x="844" y="3164"/>
                  </a:cubicBezTo>
                  <a:cubicBezTo>
                    <a:pt x="1198" y="3464"/>
                    <a:pt x="1565" y="3747"/>
                    <a:pt x="1948" y="4014"/>
                  </a:cubicBezTo>
                  <a:cubicBezTo>
                    <a:pt x="1947" y="4014"/>
                    <a:pt x="1947" y="4014"/>
                    <a:pt x="1947" y="4014"/>
                  </a:cubicBezTo>
                  <a:lnTo>
                    <a:pt x="1947" y="4014"/>
                  </a:lnTo>
                  <a:cubicBezTo>
                    <a:pt x="2118" y="4134"/>
                    <a:pt x="2289" y="4251"/>
                    <a:pt x="2466" y="4362"/>
                  </a:cubicBezTo>
                  <a:cubicBezTo>
                    <a:pt x="3152" y="4800"/>
                    <a:pt x="3873" y="5186"/>
                    <a:pt x="4613" y="5527"/>
                  </a:cubicBezTo>
                  <a:cubicBezTo>
                    <a:pt x="4986" y="5698"/>
                    <a:pt x="5363" y="5862"/>
                    <a:pt x="5743" y="6013"/>
                  </a:cubicBezTo>
                  <a:cubicBezTo>
                    <a:pt x="5933" y="6087"/>
                    <a:pt x="6126" y="6165"/>
                    <a:pt x="6319" y="6235"/>
                  </a:cubicBezTo>
                  <a:cubicBezTo>
                    <a:pt x="6419" y="6270"/>
                    <a:pt x="6518" y="6309"/>
                    <a:pt x="6618" y="6344"/>
                  </a:cubicBezTo>
                  <a:cubicBezTo>
                    <a:pt x="6640" y="6355"/>
                    <a:pt x="6667" y="6361"/>
                    <a:pt x="6689" y="6370"/>
                  </a:cubicBezTo>
                  <a:cubicBezTo>
                    <a:pt x="6702" y="6374"/>
                    <a:pt x="6715" y="6380"/>
                    <a:pt x="6731" y="6386"/>
                  </a:cubicBezTo>
                  <a:lnTo>
                    <a:pt x="6808" y="6412"/>
                  </a:lnTo>
                  <a:cubicBezTo>
                    <a:pt x="6860" y="6432"/>
                    <a:pt x="6915" y="6451"/>
                    <a:pt x="6966" y="6467"/>
                  </a:cubicBezTo>
                  <a:cubicBezTo>
                    <a:pt x="7185" y="6544"/>
                    <a:pt x="7404" y="6621"/>
                    <a:pt x="7622" y="6692"/>
                  </a:cubicBezTo>
                  <a:cubicBezTo>
                    <a:pt x="8066" y="6840"/>
                    <a:pt x="8510" y="6979"/>
                    <a:pt x="8965" y="7101"/>
                  </a:cubicBezTo>
                  <a:cubicBezTo>
                    <a:pt x="9415" y="7224"/>
                    <a:pt x="9869" y="7332"/>
                    <a:pt x="10329" y="7417"/>
                  </a:cubicBezTo>
                  <a:cubicBezTo>
                    <a:pt x="10789" y="7503"/>
                    <a:pt x="11250" y="7567"/>
                    <a:pt x="11716" y="7603"/>
                  </a:cubicBezTo>
                  <a:lnTo>
                    <a:pt x="11707" y="7603"/>
                  </a:lnTo>
                  <a:cubicBezTo>
                    <a:pt x="11991" y="7625"/>
                    <a:pt x="12277" y="7636"/>
                    <a:pt x="12563" y="7636"/>
                  </a:cubicBezTo>
                  <a:cubicBezTo>
                    <a:pt x="12695" y="7636"/>
                    <a:pt x="12827" y="7634"/>
                    <a:pt x="12959" y="7629"/>
                  </a:cubicBezTo>
                  <a:cubicBezTo>
                    <a:pt x="12961" y="7629"/>
                    <a:pt x="12963" y="7629"/>
                    <a:pt x="12965" y="7629"/>
                  </a:cubicBezTo>
                  <a:cubicBezTo>
                    <a:pt x="12981" y="7629"/>
                    <a:pt x="12994" y="7644"/>
                    <a:pt x="12998" y="7664"/>
                  </a:cubicBezTo>
                  <a:cubicBezTo>
                    <a:pt x="12998" y="7664"/>
                    <a:pt x="12998" y="7668"/>
                    <a:pt x="12994" y="7671"/>
                  </a:cubicBezTo>
                  <a:lnTo>
                    <a:pt x="13001" y="7671"/>
                  </a:lnTo>
                  <a:cubicBezTo>
                    <a:pt x="13020" y="7671"/>
                    <a:pt x="13039" y="7690"/>
                    <a:pt x="13036" y="7709"/>
                  </a:cubicBezTo>
                  <a:cubicBezTo>
                    <a:pt x="12985" y="8008"/>
                    <a:pt x="12921" y="8305"/>
                    <a:pt x="12836" y="8598"/>
                  </a:cubicBezTo>
                  <a:cubicBezTo>
                    <a:pt x="12650" y="9247"/>
                    <a:pt x="12383" y="9879"/>
                    <a:pt x="12038" y="10464"/>
                  </a:cubicBezTo>
                  <a:cubicBezTo>
                    <a:pt x="11704" y="11040"/>
                    <a:pt x="11298" y="11572"/>
                    <a:pt x="10831" y="12048"/>
                  </a:cubicBezTo>
                  <a:cubicBezTo>
                    <a:pt x="10374" y="12511"/>
                    <a:pt x="9859" y="12921"/>
                    <a:pt x="9296" y="13255"/>
                  </a:cubicBezTo>
                  <a:cubicBezTo>
                    <a:pt x="8739" y="13586"/>
                    <a:pt x="8137" y="13844"/>
                    <a:pt x="7506" y="14008"/>
                  </a:cubicBezTo>
                  <a:cubicBezTo>
                    <a:pt x="6958" y="14152"/>
                    <a:pt x="6390" y="14230"/>
                    <a:pt x="5822" y="14230"/>
                  </a:cubicBezTo>
                  <a:cubicBezTo>
                    <a:pt x="5730" y="14230"/>
                    <a:pt x="5638" y="14228"/>
                    <a:pt x="5547" y="14224"/>
                  </a:cubicBezTo>
                  <a:cubicBezTo>
                    <a:pt x="5202" y="14211"/>
                    <a:pt x="4857" y="14172"/>
                    <a:pt x="4520" y="14108"/>
                  </a:cubicBezTo>
                  <a:cubicBezTo>
                    <a:pt x="4436" y="14088"/>
                    <a:pt x="4352" y="14072"/>
                    <a:pt x="4269" y="14053"/>
                  </a:cubicBezTo>
                  <a:lnTo>
                    <a:pt x="4269" y="14053"/>
                  </a:lnTo>
                  <a:cubicBezTo>
                    <a:pt x="4593" y="14182"/>
                    <a:pt x="4929" y="14288"/>
                    <a:pt x="5269" y="14372"/>
                  </a:cubicBezTo>
                  <a:cubicBezTo>
                    <a:pt x="5646" y="14462"/>
                    <a:pt x="6046" y="14523"/>
                    <a:pt x="6447" y="14552"/>
                  </a:cubicBezTo>
                  <a:cubicBezTo>
                    <a:pt x="6612" y="14565"/>
                    <a:pt x="6776" y="14571"/>
                    <a:pt x="6934" y="14571"/>
                  </a:cubicBezTo>
                  <a:cubicBezTo>
                    <a:pt x="7169" y="14571"/>
                    <a:pt x="7413" y="14558"/>
                    <a:pt x="7658" y="14536"/>
                  </a:cubicBezTo>
                  <a:cubicBezTo>
                    <a:pt x="8460" y="14459"/>
                    <a:pt x="9267" y="14234"/>
                    <a:pt x="10065" y="13873"/>
                  </a:cubicBezTo>
                  <a:cubicBezTo>
                    <a:pt x="11504" y="13219"/>
                    <a:pt x="12824" y="12125"/>
                    <a:pt x="13992" y="10626"/>
                  </a:cubicBezTo>
                  <a:cubicBezTo>
                    <a:pt x="14504" y="9966"/>
                    <a:pt x="14977" y="9225"/>
                    <a:pt x="15402" y="8433"/>
                  </a:cubicBezTo>
                  <a:cubicBezTo>
                    <a:pt x="15798" y="7693"/>
                    <a:pt x="16146" y="6911"/>
                    <a:pt x="16435" y="6107"/>
                  </a:cubicBezTo>
                  <a:cubicBezTo>
                    <a:pt x="16470" y="6013"/>
                    <a:pt x="16502" y="5920"/>
                    <a:pt x="16535" y="5826"/>
                  </a:cubicBezTo>
                  <a:cubicBezTo>
                    <a:pt x="16547" y="5784"/>
                    <a:pt x="16535" y="5737"/>
                    <a:pt x="16502" y="5704"/>
                  </a:cubicBezTo>
                  <a:cubicBezTo>
                    <a:pt x="16519" y="5691"/>
                    <a:pt x="16528" y="5669"/>
                    <a:pt x="16532" y="5643"/>
                  </a:cubicBezTo>
                  <a:cubicBezTo>
                    <a:pt x="16535" y="5614"/>
                    <a:pt x="16525" y="5585"/>
                    <a:pt x="16506" y="5563"/>
                  </a:cubicBezTo>
                  <a:cubicBezTo>
                    <a:pt x="16486" y="5540"/>
                    <a:pt x="16461" y="5527"/>
                    <a:pt x="16425" y="5520"/>
                  </a:cubicBezTo>
                  <a:cubicBezTo>
                    <a:pt x="15962" y="5450"/>
                    <a:pt x="15492" y="5363"/>
                    <a:pt x="15022" y="5269"/>
                  </a:cubicBezTo>
                  <a:cubicBezTo>
                    <a:pt x="13307" y="4915"/>
                    <a:pt x="11501" y="4394"/>
                    <a:pt x="9505" y="3676"/>
                  </a:cubicBezTo>
                  <a:cubicBezTo>
                    <a:pt x="7677" y="3017"/>
                    <a:pt x="5856" y="2247"/>
                    <a:pt x="4159" y="1517"/>
                  </a:cubicBezTo>
                  <a:cubicBezTo>
                    <a:pt x="3724" y="1330"/>
                    <a:pt x="3293" y="1143"/>
                    <a:pt x="2859" y="957"/>
                  </a:cubicBezTo>
                  <a:lnTo>
                    <a:pt x="2775" y="921"/>
                  </a:lnTo>
                  <a:cubicBezTo>
                    <a:pt x="2112" y="631"/>
                    <a:pt x="1452" y="345"/>
                    <a:pt x="786" y="62"/>
                  </a:cubicBezTo>
                  <a:cubicBezTo>
                    <a:pt x="780" y="59"/>
                    <a:pt x="770" y="59"/>
                    <a:pt x="760" y="55"/>
                  </a:cubicBezTo>
                  <a:cubicBezTo>
                    <a:pt x="750" y="36"/>
                    <a:pt x="728" y="16"/>
                    <a:pt x="702" y="10"/>
                  </a:cubicBezTo>
                  <a:cubicBezTo>
                    <a:pt x="689" y="4"/>
                    <a:pt x="680" y="1"/>
                    <a:pt x="667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50" name="Google Shape;1412;p35">
              <a:extLst>
                <a:ext uri="{FF2B5EF4-FFF2-40B4-BE49-F238E27FC236}">
                  <a16:creationId xmlns:a16="http://schemas.microsoft.com/office/drawing/2014/main" id="{1B5065CD-7C59-AAB7-F116-018E0FE77B91}"/>
                </a:ext>
              </a:extLst>
            </p:cNvPr>
            <p:cNvSpPr/>
            <p:nvPr/>
          </p:nvSpPr>
          <p:spPr>
            <a:xfrm>
              <a:off x="4417153" y="2403396"/>
              <a:ext cx="154732" cy="306936"/>
            </a:xfrm>
            <a:custGeom>
              <a:avLst/>
              <a:gdLst/>
              <a:ahLst/>
              <a:cxnLst/>
              <a:rect l="l" t="t" r="r" b="b"/>
              <a:pathLst>
                <a:path w="1041" h="2065" extrusionOk="0">
                  <a:moveTo>
                    <a:pt x="541" y="1"/>
                  </a:moveTo>
                  <a:cubicBezTo>
                    <a:pt x="503" y="4"/>
                    <a:pt x="464" y="17"/>
                    <a:pt x="429" y="32"/>
                  </a:cubicBezTo>
                  <a:cubicBezTo>
                    <a:pt x="384" y="56"/>
                    <a:pt x="342" y="84"/>
                    <a:pt x="304" y="120"/>
                  </a:cubicBezTo>
                  <a:cubicBezTo>
                    <a:pt x="258" y="158"/>
                    <a:pt x="216" y="203"/>
                    <a:pt x="181" y="255"/>
                  </a:cubicBezTo>
                  <a:cubicBezTo>
                    <a:pt x="136" y="319"/>
                    <a:pt x="103" y="390"/>
                    <a:pt x="78" y="464"/>
                  </a:cubicBezTo>
                  <a:cubicBezTo>
                    <a:pt x="26" y="619"/>
                    <a:pt x="4" y="783"/>
                    <a:pt x="1" y="947"/>
                  </a:cubicBezTo>
                  <a:cubicBezTo>
                    <a:pt x="1" y="998"/>
                    <a:pt x="1" y="1050"/>
                    <a:pt x="4" y="1098"/>
                  </a:cubicBezTo>
                  <a:cubicBezTo>
                    <a:pt x="1" y="1182"/>
                    <a:pt x="4" y="1265"/>
                    <a:pt x="10" y="1346"/>
                  </a:cubicBezTo>
                  <a:cubicBezTo>
                    <a:pt x="29" y="1523"/>
                    <a:pt x="87" y="1697"/>
                    <a:pt x="184" y="1845"/>
                  </a:cubicBezTo>
                  <a:cubicBezTo>
                    <a:pt x="258" y="1964"/>
                    <a:pt x="384" y="2064"/>
                    <a:pt x="525" y="2064"/>
                  </a:cubicBezTo>
                  <a:cubicBezTo>
                    <a:pt x="531" y="2064"/>
                    <a:pt x="538" y="2064"/>
                    <a:pt x="545" y="2060"/>
                  </a:cubicBezTo>
                  <a:cubicBezTo>
                    <a:pt x="619" y="2057"/>
                    <a:pt x="686" y="2025"/>
                    <a:pt x="744" y="1983"/>
                  </a:cubicBezTo>
                  <a:cubicBezTo>
                    <a:pt x="779" y="1957"/>
                    <a:pt x="809" y="1922"/>
                    <a:pt x="837" y="1890"/>
                  </a:cubicBezTo>
                  <a:cubicBezTo>
                    <a:pt x="860" y="1864"/>
                    <a:pt x="883" y="1835"/>
                    <a:pt x="898" y="1806"/>
                  </a:cubicBezTo>
                  <a:cubicBezTo>
                    <a:pt x="944" y="1729"/>
                    <a:pt x="969" y="1645"/>
                    <a:pt x="989" y="1558"/>
                  </a:cubicBezTo>
                  <a:cubicBezTo>
                    <a:pt x="1037" y="1350"/>
                    <a:pt x="1040" y="1127"/>
                    <a:pt x="1030" y="912"/>
                  </a:cubicBezTo>
                  <a:cubicBezTo>
                    <a:pt x="1021" y="702"/>
                    <a:pt x="989" y="487"/>
                    <a:pt x="908" y="290"/>
                  </a:cubicBezTo>
                  <a:cubicBezTo>
                    <a:pt x="876" y="210"/>
                    <a:pt x="828" y="136"/>
                    <a:pt x="763" y="75"/>
                  </a:cubicBezTo>
                  <a:cubicBezTo>
                    <a:pt x="738" y="52"/>
                    <a:pt x="705" y="32"/>
                    <a:pt x="674" y="20"/>
                  </a:cubicBezTo>
                  <a:cubicBezTo>
                    <a:pt x="647" y="10"/>
                    <a:pt x="625" y="4"/>
                    <a:pt x="599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51" name="Google Shape;1413;p35">
              <a:extLst>
                <a:ext uri="{FF2B5EF4-FFF2-40B4-BE49-F238E27FC236}">
                  <a16:creationId xmlns:a16="http://schemas.microsoft.com/office/drawing/2014/main" id="{9A3995BD-CB5D-C291-296A-5327D8B53851}"/>
                </a:ext>
              </a:extLst>
            </p:cNvPr>
            <p:cNvSpPr/>
            <p:nvPr/>
          </p:nvSpPr>
          <p:spPr>
            <a:xfrm>
              <a:off x="4441084" y="2749725"/>
              <a:ext cx="88588" cy="148043"/>
            </a:xfrm>
            <a:custGeom>
              <a:avLst/>
              <a:gdLst/>
              <a:ahLst/>
              <a:cxnLst/>
              <a:rect l="l" t="t" r="r" b="b"/>
              <a:pathLst>
                <a:path w="596" h="996" extrusionOk="0">
                  <a:moveTo>
                    <a:pt x="290" y="1"/>
                  </a:moveTo>
                  <a:cubicBezTo>
                    <a:pt x="251" y="1"/>
                    <a:pt x="213" y="14"/>
                    <a:pt x="177" y="36"/>
                  </a:cubicBezTo>
                  <a:cubicBezTo>
                    <a:pt x="132" y="62"/>
                    <a:pt x="107" y="107"/>
                    <a:pt x="81" y="149"/>
                  </a:cubicBezTo>
                  <a:cubicBezTo>
                    <a:pt x="52" y="201"/>
                    <a:pt x="36" y="262"/>
                    <a:pt x="23" y="320"/>
                  </a:cubicBezTo>
                  <a:cubicBezTo>
                    <a:pt x="10" y="384"/>
                    <a:pt x="7" y="452"/>
                    <a:pt x="10" y="519"/>
                  </a:cubicBezTo>
                  <a:cubicBezTo>
                    <a:pt x="0" y="596"/>
                    <a:pt x="0" y="676"/>
                    <a:pt x="20" y="754"/>
                  </a:cubicBezTo>
                  <a:cubicBezTo>
                    <a:pt x="33" y="809"/>
                    <a:pt x="52" y="860"/>
                    <a:pt x="88" y="902"/>
                  </a:cubicBezTo>
                  <a:cubicBezTo>
                    <a:pt x="129" y="954"/>
                    <a:pt x="187" y="982"/>
                    <a:pt x="248" y="992"/>
                  </a:cubicBezTo>
                  <a:cubicBezTo>
                    <a:pt x="261" y="996"/>
                    <a:pt x="274" y="996"/>
                    <a:pt x="287" y="996"/>
                  </a:cubicBezTo>
                  <a:cubicBezTo>
                    <a:pt x="332" y="996"/>
                    <a:pt x="380" y="982"/>
                    <a:pt x="416" y="957"/>
                  </a:cubicBezTo>
                  <a:cubicBezTo>
                    <a:pt x="467" y="924"/>
                    <a:pt x="499" y="873"/>
                    <a:pt x="529" y="822"/>
                  </a:cubicBezTo>
                  <a:cubicBezTo>
                    <a:pt x="554" y="767"/>
                    <a:pt x="570" y="706"/>
                    <a:pt x="580" y="651"/>
                  </a:cubicBezTo>
                  <a:cubicBezTo>
                    <a:pt x="596" y="584"/>
                    <a:pt x="596" y="513"/>
                    <a:pt x="596" y="442"/>
                  </a:cubicBezTo>
                  <a:cubicBezTo>
                    <a:pt x="596" y="391"/>
                    <a:pt x="590" y="336"/>
                    <a:pt x="577" y="284"/>
                  </a:cubicBezTo>
                  <a:cubicBezTo>
                    <a:pt x="570" y="255"/>
                    <a:pt x="564" y="229"/>
                    <a:pt x="551" y="204"/>
                  </a:cubicBezTo>
                  <a:cubicBezTo>
                    <a:pt x="538" y="174"/>
                    <a:pt x="519" y="146"/>
                    <a:pt x="499" y="120"/>
                  </a:cubicBezTo>
                  <a:cubicBezTo>
                    <a:pt x="461" y="75"/>
                    <a:pt x="413" y="33"/>
                    <a:pt x="358" y="14"/>
                  </a:cubicBezTo>
                  <a:cubicBezTo>
                    <a:pt x="342" y="8"/>
                    <a:pt x="323" y="4"/>
                    <a:pt x="306" y="4"/>
                  </a:cubicBezTo>
                  <a:cubicBezTo>
                    <a:pt x="303" y="1"/>
                    <a:pt x="297" y="1"/>
                    <a:pt x="290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52" name="Google Shape;1414;p35">
              <a:extLst>
                <a:ext uri="{FF2B5EF4-FFF2-40B4-BE49-F238E27FC236}">
                  <a16:creationId xmlns:a16="http://schemas.microsoft.com/office/drawing/2014/main" id="{B76CF2E4-B78B-BFE1-33E5-7B3E3FFE4757}"/>
                </a:ext>
              </a:extLst>
            </p:cNvPr>
            <p:cNvSpPr/>
            <p:nvPr/>
          </p:nvSpPr>
          <p:spPr>
            <a:xfrm>
              <a:off x="4305228" y="1363815"/>
              <a:ext cx="2739984" cy="1456945"/>
            </a:xfrm>
            <a:custGeom>
              <a:avLst/>
              <a:gdLst/>
              <a:ahLst/>
              <a:cxnLst/>
              <a:rect l="l" t="t" r="r" b="b"/>
              <a:pathLst>
                <a:path w="18434" h="9802" extrusionOk="0">
                  <a:moveTo>
                    <a:pt x="9970" y="9099"/>
                  </a:moveTo>
                  <a:cubicBezTo>
                    <a:pt x="10002" y="9105"/>
                    <a:pt x="10036" y="9113"/>
                    <a:pt x="10068" y="9119"/>
                  </a:cubicBezTo>
                  <a:cubicBezTo>
                    <a:pt x="10035" y="9113"/>
                    <a:pt x="10003" y="9107"/>
                    <a:pt x="9970" y="9099"/>
                  </a:cubicBezTo>
                  <a:close/>
                  <a:moveTo>
                    <a:pt x="6879" y="1"/>
                  </a:moveTo>
                  <a:cubicBezTo>
                    <a:pt x="6730" y="1"/>
                    <a:pt x="6583" y="4"/>
                    <a:pt x="6434" y="7"/>
                  </a:cubicBezTo>
                  <a:cubicBezTo>
                    <a:pt x="5749" y="20"/>
                    <a:pt x="5089" y="71"/>
                    <a:pt x="4471" y="162"/>
                  </a:cubicBezTo>
                  <a:cubicBezTo>
                    <a:pt x="3805" y="255"/>
                    <a:pt x="3216" y="390"/>
                    <a:pt x="2672" y="573"/>
                  </a:cubicBezTo>
                  <a:cubicBezTo>
                    <a:pt x="2086" y="773"/>
                    <a:pt x="1603" y="1014"/>
                    <a:pt x="1195" y="1314"/>
                  </a:cubicBezTo>
                  <a:cubicBezTo>
                    <a:pt x="995" y="1459"/>
                    <a:pt x="812" y="1632"/>
                    <a:pt x="644" y="1825"/>
                  </a:cubicBezTo>
                  <a:cubicBezTo>
                    <a:pt x="490" y="2002"/>
                    <a:pt x="357" y="2209"/>
                    <a:pt x="252" y="2437"/>
                  </a:cubicBezTo>
                  <a:cubicBezTo>
                    <a:pt x="145" y="2662"/>
                    <a:pt x="75" y="2913"/>
                    <a:pt x="36" y="3187"/>
                  </a:cubicBezTo>
                  <a:cubicBezTo>
                    <a:pt x="4" y="3419"/>
                    <a:pt x="1" y="3660"/>
                    <a:pt x="26" y="3927"/>
                  </a:cubicBezTo>
                  <a:cubicBezTo>
                    <a:pt x="42" y="4014"/>
                    <a:pt x="59" y="4098"/>
                    <a:pt x="75" y="4185"/>
                  </a:cubicBezTo>
                  <a:cubicBezTo>
                    <a:pt x="715" y="4803"/>
                    <a:pt x="1420" y="5389"/>
                    <a:pt x="2170" y="5920"/>
                  </a:cubicBezTo>
                  <a:cubicBezTo>
                    <a:pt x="2907" y="6444"/>
                    <a:pt x="3712" y="6934"/>
                    <a:pt x="4567" y="7378"/>
                  </a:cubicBezTo>
                  <a:cubicBezTo>
                    <a:pt x="6232" y="8243"/>
                    <a:pt x="8021" y="8894"/>
                    <a:pt x="9888" y="9309"/>
                  </a:cubicBezTo>
                  <a:cubicBezTo>
                    <a:pt x="10809" y="9512"/>
                    <a:pt x="11742" y="9657"/>
                    <a:pt x="12656" y="9734"/>
                  </a:cubicBezTo>
                  <a:cubicBezTo>
                    <a:pt x="13116" y="9773"/>
                    <a:pt x="13580" y="9795"/>
                    <a:pt x="14037" y="9801"/>
                  </a:cubicBezTo>
                  <a:lnTo>
                    <a:pt x="14259" y="9801"/>
                  </a:lnTo>
                  <a:cubicBezTo>
                    <a:pt x="14636" y="9801"/>
                    <a:pt x="15025" y="9792"/>
                    <a:pt x="15450" y="9766"/>
                  </a:cubicBezTo>
                  <a:cubicBezTo>
                    <a:pt x="15916" y="9737"/>
                    <a:pt x="16328" y="9695"/>
                    <a:pt x="16705" y="9637"/>
                  </a:cubicBezTo>
                  <a:cubicBezTo>
                    <a:pt x="17117" y="9573"/>
                    <a:pt x="17510" y="9479"/>
                    <a:pt x="17877" y="9360"/>
                  </a:cubicBezTo>
                  <a:lnTo>
                    <a:pt x="17880" y="9363"/>
                  </a:lnTo>
                  <a:cubicBezTo>
                    <a:pt x="17925" y="9348"/>
                    <a:pt x="17974" y="9332"/>
                    <a:pt x="18018" y="9315"/>
                  </a:cubicBezTo>
                  <a:cubicBezTo>
                    <a:pt x="18086" y="9183"/>
                    <a:pt x="18144" y="9058"/>
                    <a:pt x="18189" y="8935"/>
                  </a:cubicBezTo>
                  <a:cubicBezTo>
                    <a:pt x="18244" y="8797"/>
                    <a:pt x="18286" y="8649"/>
                    <a:pt x="18317" y="8498"/>
                  </a:cubicBezTo>
                  <a:cubicBezTo>
                    <a:pt x="18360" y="8279"/>
                    <a:pt x="18388" y="8060"/>
                    <a:pt x="18405" y="7845"/>
                  </a:cubicBezTo>
                  <a:cubicBezTo>
                    <a:pt x="18433" y="7439"/>
                    <a:pt x="18411" y="7023"/>
                    <a:pt x="18334" y="6612"/>
                  </a:cubicBezTo>
                  <a:cubicBezTo>
                    <a:pt x="18263" y="6239"/>
                    <a:pt x="18140" y="5859"/>
                    <a:pt x="17970" y="5478"/>
                  </a:cubicBezTo>
                  <a:cubicBezTo>
                    <a:pt x="17815" y="5134"/>
                    <a:pt x="17616" y="4796"/>
                    <a:pt x="17362" y="4446"/>
                  </a:cubicBezTo>
                  <a:cubicBezTo>
                    <a:pt x="16915" y="3828"/>
                    <a:pt x="16341" y="3251"/>
                    <a:pt x="15604" y="2688"/>
                  </a:cubicBezTo>
                  <a:cubicBezTo>
                    <a:pt x="14973" y="2209"/>
                    <a:pt x="14243" y="1764"/>
                    <a:pt x="13435" y="1368"/>
                  </a:cubicBezTo>
                  <a:cubicBezTo>
                    <a:pt x="13068" y="1188"/>
                    <a:pt x="12691" y="1024"/>
                    <a:pt x="12315" y="876"/>
                  </a:cubicBezTo>
                  <a:cubicBezTo>
                    <a:pt x="11958" y="735"/>
                    <a:pt x="11626" y="619"/>
                    <a:pt x="11304" y="518"/>
                  </a:cubicBezTo>
                  <a:cubicBezTo>
                    <a:pt x="10860" y="387"/>
                    <a:pt x="10413" y="306"/>
                    <a:pt x="10030" y="245"/>
                  </a:cubicBezTo>
                  <a:cubicBezTo>
                    <a:pt x="9499" y="158"/>
                    <a:pt x="8948" y="97"/>
                    <a:pt x="8346" y="52"/>
                  </a:cubicBezTo>
                  <a:cubicBezTo>
                    <a:pt x="7860" y="20"/>
                    <a:pt x="7368" y="1"/>
                    <a:pt x="6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53" name="Google Shape;1415;p35">
              <a:extLst>
                <a:ext uri="{FF2B5EF4-FFF2-40B4-BE49-F238E27FC236}">
                  <a16:creationId xmlns:a16="http://schemas.microsoft.com/office/drawing/2014/main" id="{1C4BB4FC-D038-473D-0819-3AC8D28F6180}"/>
                </a:ext>
              </a:extLst>
            </p:cNvPr>
            <p:cNvSpPr/>
            <p:nvPr/>
          </p:nvSpPr>
          <p:spPr>
            <a:xfrm>
              <a:off x="5785973" y="2715835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7D335D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54" name="Google Shape;1416;p35">
              <a:extLst>
                <a:ext uri="{FF2B5EF4-FFF2-40B4-BE49-F238E27FC236}">
                  <a16:creationId xmlns:a16="http://schemas.microsoft.com/office/drawing/2014/main" id="{EB6F167F-589A-B2DB-4D25-7573D15E1CAA}"/>
                </a:ext>
              </a:extLst>
            </p:cNvPr>
            <p:cNvSpPr/>
            <p:nvPr/>
          </p:nvSpPr>
          <p:spPr>
            <a:xfrm>
              <a:off x="4483595" y="1526872"/>
              <a:ext cx="2484624" cy="1187614"/>
            </a:xfrm>
            <a:custGeom>
              <a:avLst/>
              <a:gdLst/>
              <a:ahLst/>
              <a:cxnLst/>
              <a:rect l="l" t="t" r="r" b="b"/>
              <a:pathLst>
                <a:path w="16716" h="7990" extrusionOk="0">
                  <a:moveTo>
                    <a:pt x="5048" y="1115"/>
                  </a:moveTo>
                  <a:lnTo>
                    <a:pt x="5064" y="1189"/>
                  </a:lnTo>
                  <a:cubicBezTo>
                    <a:pt x="5183" y="1601"/>
                    <a:pt x="5295" y="1971"/>
                    <a:pt x="5411" y="2318"/>
                  </a:cubicBezTo>
                  <a:cubicBezTo>
                    <a:pt x="5518" y="2640"/>
                    <a:pt x="5634" y="2962"/>
                    <a:pt x="5756" y="3278"/>
                  </a:cubicBezTo>
                  <a:cubicBezTo>
                    <a:pt x="5502" y="3458"/>
                    <a:pt x="5234" y="3631"/>
                    <a:pt x="4961" y="3796"/>
                  </a:cubicBezTo>
                  <a:lnTo>
                    <a:pt x="4948" y="3805"/>
                  </a:lnTo>
                  <a:cubicBezTo>
                    <a:pt x="4555" y="4034"/>
                    <a:pt x="4163" y="4234"/>
                    <a:pt x="3777" y="4398"/>
                  </a:cubicBezTo>
                  <a:lnTo>
                    <a:pt x="3728" y="4314"/>
                  </a:lnTo>
                  <a:lnTo>
                    <a:pt x="3690" y="4253"/>
                  </a:lnTo>
                  <a:cubicBezTo>
                    <a:pt x="3438" y="3824"/>
                    <a:pt x="3210" y="3368"/>
                    <a:pt x="3007" y="2891"/>
                  </a:cubicBezTo>
                  <a:cubicBezTo>
                    <a:pt x="2949" y="2750"/>
                    <a:pt x="2892" y="2608"/>
                    <a:pt x="2840" y="2466"/>
                  </a:cubicBezTo>
                  <a:cubicBezTo>
                    <a:pt x="3480" y="2180"/>
                    <a:pt x="4098" y="1823"/>
                    <a:pt x="4671" y="1407"/>
                  </a:cubicBezTo>
                  <a:cubicBezTo>
                    <a:pt x="4790" y="1321"/>
                    <a:pt x="4912" y="1224"/>
                    <a:pt x="5048" y="1115"/>
                  </a:cubicBezTo>
                  <a:close/>
                  <a:moveTo>
                    <a:pt x="7880" y="1713"/>
                  </a:moveTo>
                  <a:lnTo>
                    <a:pt x="7922" y="1852"/>
                  </a:lnTo>
                  <a:cubicBezTo>
                    <a:pt x="8045" y="2202"/>
                    <a:pt x="8186" y="2560"/>
                    <a:pt x="8354" y="2952"/>
                  </a:cubicBezTo>
                  <a:cubicBezTo>
                    <a:pt x="8504" y="3303"/>
                    <a:pt x="8678" y="3670"/>
                    <a:pt x="8871" y="4044"/>
                  </a:cubicBezTo>
                  <a:cubicBezTo>
                    <a:pt x="8917" y="4130"/>
                    <a:pt x="8962" y="4218"/>
                    <a:pt x="9010" y="4304"/>
                  </a:cubicBezTo>
                  <a:lnTo>
                    <a:pt x="8929" y="4369"/>
                  </a:lnTo>
                  <a:lnTo>
                    <a:pt x="8868" y="4414"/>
                  </a:lnTo>
                  <a:cubicBezTo>
                    <a:pt x="8572" y="4646"/>
                    <a:pt x="8244" y="4867"/>
                    <a:pt x="7864" y="5093"/>
                  </a:cubicBezTo>
                  <a:cubicBezTo>
                    <a:pt x="7629" y="5231"/>
                    <a:pt x="7391" y="5363"/>
                    <a:pt x="7152" y="5482"/>
                  </a:cubicBezTo>
                  <a:lnTo>
                    <a:pt x="7152" y="5476"/>
                  </a:lnTo>
                  <a:lnTo>
                    <a:pt x="7143" y="5463"/>
                  </a:lnTo>
                  <a:cubicBezTo>
                    <a:pt x="6983" y="5222"/>
                    <a:pt x="6824" y="4974"/>
                    <a:pt x="6683" y="4720"/>
                  </a:cubicBezTo>
                  <a:cubicBezTo>
                    <a:pt x="6525" y="4446"/>
                    <a:pt x="6393" y="4195"/>
                    <a:pt x="6268" y="3944"/>
                  </a:cubicBezTo>
                  <a:cubicBezTo>
                    <a:pt x="6175" y="3751"/>
                    <a:pt x="6078" y="3542"/>
                    <a:pt x="5985" y="3326"/>
                  </a:cubicBezTo>
                  <a:cubicBezTo>
                    <a:pt x="6165" y="3207"/>
                    <a:pt x="6351" y="3071"/>
                    <a:pt x="6538" y="2930"/>
                  </a:cubicBezTo>
                  <a:cubicBezTo>
                    <a:pt x="6860" y="2682"/>
                    <a:pt x="7163" y="2425"/>
                    <a:pt x="7436" y="2168"/>
                  </a:cubicBezTo>
                  <a:cubicBezTo>
                    <a:pt x="7584" y="2025"/>
                    <a:pt x="7723" y="1884"/>
                    <a:pt x="7848" y="1746"/>
                  </a:cubicBezTo>
                  <a:lnTo>
                    <a:pt x="7880" y="1713"/>
                  </a:lnTo>
                  <a:close/>
                  <a:moveTo>
                    <a:pt x="13864" y="3458"/>
                  </a:moveTo>
                  <a:cubicBezTo>
                    <a:pt x="14005" y="3728"/>
                    <a:pt x="14173" y="4021"/>
                    <a:pt x="14375" y="4356"/>
                  </a:cubicBezTo>
                  <a:cubicBezTo>
                    <a:pt x="14601" y="4723"/>
                    <a:pt x="14845" y="5087"/>
                    <a:pt x="15100" y="5434"/>
                  </a:cubicBezTo>
                  <a:cubicBezTo>
                    <a:pt x="15174" y="5537"/>
                    <a:pt x="15248" y="5640"/>
                    <a:pt x="15325" y="5740"/>
                  </a:cubicBezTo>
                  <a:cubicBezTo>
                    <a:pt x="15254" y="5817"/>
                    <a:pt x="15180" y="5895"/>
                    <a:pt x="15103" y="5972"/>
                  </a:cubicBezTo>
                  <a:cubicBezTo>
                    <a:pt x="14829" y="6252"/>
                    <a:pt x="14540" y="6509"/>
                    <a:pt x="14250" y="6737"/>
                  </a:cubicBezTo>
                  <a:cubicBezTo>
                    <a:pt x="14186" y="6786"/>
                    <a:pt x="14118" y="6837"/>
                    <a:pt x="14051" y="6889"/>
                  </a:cubicBezTo>
                  <a:lnTo>
                    <a:pt x="14008" y="6844"/>
                  </a:lnTo>
                  <a:cubicBezTo>
                    <a:pt x="13963" y="6799"/>
                    <a:pt x="13919" y="6754"/>
                    <a:pt x="13877" y="6709"/>
                  </a:cubicBezTo>
                  <a:cubicBezTo>
                    <a:pt x="13684" y="6513"/>
                    <a:pt x="13503" y="6316"/>
                    <a:pt x="13336" y="6123"/>
                  </a:cubicBezTo>
                  <a:cubicBezTo>
                    <a:pt x="13168" y="5929"/>
                    <a:pt x="12995" y="5721"/>
                    <a:pt x="12808" y="5479"/>
                  </a:cubicBezTo>
                  <a:cubicBezTo>
                    <a:pt x="12676" y="5305"/>
                    <a:pt x="12547" y="5125"/>
                    <a:pt x="12399" y="4910"/>
                  </a:cubicBezTo>
                  <a:cubicBezTo>
                    <a:pt x="12625" y="4732"/>
                    <a:pt x="12843" y="4546"/>
                    <a:pt x="13046" y="4350"/>
                  </a:cubicBezTo>
                  <a:cubicBezTo>
                    <a:pt x="13274" y="4133"/>
                    <a:pt x="13494" y="3902"/>
                    <a:pt x="13693" y="3667"/>
                  </a:cubicBezTo>
                  <a:cubicBezTo>
                    <a:pt x="13751" y="3600"/>
                    <a:pt x="13809" y="3529"/>
                    <a:pt x="13864" y="3458"/>
                  </a:cubicBezTo>
                  <a:close/>
                  <a:moveTo>
                    <a:pt x="4807" y="1"/>
                  </a:moveTo>
                  <a:lnTo>
                    <a:pt x="4793" y="5"/>
                  </a:lnTo>
                  <a:cubicBezTo>
                    <a:pt x="4781" y="8"/>
                    <a:pt x="4771" y="17"/>
                    <a:pt x="4765" y="30"/>
                  </a:cubicBezTo>
                  <a:cubicBezTo>
                    <a:pt x="4758" y="39"/>
                    <a:pt x="4755" y="53"/>
                    <a:pt x="4758" y="66"/>
                  </a:cubicBezTo>
                  <a:lnTo>
                    <a:pt x="4810" y="259"/>
                  </a:lnTo>
                  <a:cubicBezTo>
                    <a:pt x="4842" y="381"/>
                    <a:pt x="4874" y="503"/>
                    <a:pt x="4906" y="626"/>
                  </a:cubicBezTo>
                  <a:lnTo>
                    <a:pt x="4958" y="812"/>
                  </a:lnTo>
                  <a:lnTo>
                    <a:pt x="4878" y="883"/>
                  </a:lnTo>
                  <a:cubicBezTo>
                    <a:pt x="4735" y="1012"/>
                    <a:pt x="4578" y="1144"/>
                    <a:pt x="4395" y="1292"/>
                  </a:cubicBezTo>
                  <a:cubicBezTo>
                    <a:pt x="4066" y="1553"/>
                    <a:pt x="3712" y="1794"/>
                    <a:pt x="3348" y="2013"/>
                  </a:cubicBezTo>
                  <a:cubicBezTo>
                    <a:pt x="3184" y="2110"/>
                    <a:pt x="3011" y="2202"/>
                    <a:pt x="2811" y="2309"/>
                  </a:cubicBezTo>
                  <a:lnTo>
                    <a:pt x="2782" y="2322"/>
                  </a:lnTo>
                  <a:cubicBezTo>
                    <a:pt x="2698" y="2083"/>
                    <a:pt x="2621" y="1849"/>
                    <a:pt x="2553" y="1620"/>
                  </a:cubicBezTo>
                  <a:cubicBezTo>
                    <a:pt x="2421" y="1170"/>
                    <a:pt x="2315" y="725"/>
                    <a:pt x="2238" y="304"/>
                  </a:cubicBezTo>
                  <a:cubicBezTo>
                    <a:pt x="2235" y="275"/>
                    <a:pt x="2209" y="262"/>
                    <a:pt x="2186" y="262"/>
                  </a:cubicBezTo>
                  <a:cubicBezTo>
                    <a:pt x="2148" y="271"/>
                    <a:pt x="2128" y="297"/>
                    <a:pt x="2135" y="329"/>
                  </a:cubicBezTo>
                  <a:cubicBezTo>
                    <a:pt x="2216" y="783"/>
                    <a:pt x="2299" y="1179"/>
                    <a:pt x="2393" y="1536"/>
                  </a:cubicBezTo>
                  <a:cubicBezTo>
                    <a:pt x="2467" y="1813"/>
                    <a:pt x="2550" y="2103"/>
                    <a:pt x="2647" y="2392"/>
                  </a:cubicBezTo>
                  <a:cubicBezTo>
                    <a:pt x="2512" y="2457"/>
                    <a:pt x="2373" y="2518"/>
                    <a:pt x="2232" y="2579"/>
                  </a:cubicBezTo>
                  <a:cubicBezTo>
                    <a:pt x="1855" y="2743"/>
                    <a:pt x="1452" y="2885"/>
                    <a:pt x="1038" y="3001"/>
                  </a:cubicBezTo>
                  <a:cubicBezTo>
                    <a:pt x="931" y="3033"/>
                    <a:pt x="809" y="3062"/>
                    <a:pt x="690" y="3091"/>
                  </a:cubicBezTo>
                  <a:lnTo>
                    <a:pt x="668" y="3040"/>
                  </a:lnTo>
                  <a:cubicBezTo>
                    <a:pt x="638" y="2975"/>
                    <a:pt x="610" y="2911"/>
                    <a:pt x="583" y="2847"/>
                  </a:cubicBezTo>
                  <a:lnTo>
                    <a:pt x="574" y="2830"/>
                  </a:lnTo>
                  <a:cubicBezTo>
                    <a:pt x="471" y="2579"/>
                    <a:pt x="381" y="2315"/>
                    <a:pt x="304" y="2045"/>
                  </a:cubicBezTo>
                  <a:cubicBezTo>
                    <a:pt x="217" y="1746"/>
                    <a:pt x="155" y="1465"/>
                    <a:pt x="120" y="1192"/>
                  </a:cubicBezTo>
                  <a:lnTo>
                    <a:pt x="108" y="1108"/>
                  </a:lnTo>
                  <a:cubicBezTo>
                    <a:pt x="104" y="1082"/>
                    <a:pt x="91" y="1057"/>
                    <a:pt x="56" y="1057"/>
                  </a:cubicBezTo>
                  <a:cubicBezTo>
                    <a:pt x="43" y="1057"/>
                    <a:pt x="26" y="1063"/>
                    <a:pt x="14" y="1076"/>
                  </a:cubicBezTo>
                  <a:cubicBezTo>
                    <a:pt x="7" y="1086"/>
                    <a:pt x="1" y="1098"/>
                    <a:pt x="4" y="1108"/>
                  </a:cubicBezTo>
                  <a:cubicBezTo>
                    <a:pt x="33" y="1382"/>
                    <a:pt x="75" y="1707"/>
                    <a:pt x="146" y="2035"/>
                  </a:cubicBezTo>
                  <a:cubicBezTo>
                    <a:pt x="181" y="2196"/>
                    <a:pt x="220" y="2351"/>
                    <a:pt x="258" y="2499"/>
                  </a:cubicBezTo>
                  <a:cubicBezTo>
                    <a:pt x="304" y="2663"/>
                    <a:pt x="359" y="2820"/>
                    <a:pt x="407" y="2955"/>
                  </a:cubicBezTo>
                  <a:cubicBezTo>
                    <a:pt x="426" y="3017"/>
                    <a:pt x="448" y="3081"/>
                    <a:pt x="475" y="3142"/>
                  </a:cubicBezTo>
                  <a:cubicBezTo>
                    <a:pt x="384" y="3156"/>
                    <a:pt x="294" y="3175"/>
                    <a:pt x="200" y="3191"/>
                  </a:cubicBezTo>
                  <a:cubicBezTo>
                    <a:pt x="175" y="3194"/>
                    <a:pt x="166" y="3217"/>
                    <a:pt x="169" y="3233"/>
                  </a:cubicBezTo>
                  <a:cubicBezTo>
                    <a:pt x="169" y="3252"/>
                    <a:pt x="181" y="3271"/>
                    <a:pt x="204" y="3271"/>
                  </a:cubicBezTo>
                  <a:cubicBezTo>
                    <a:pt x="310" y="3252"/>
                    <a:pt x="410" y="3236"/>
                    <a:pt x="506" y="3217"/>
                  </a:cubicBezTo>
                  <a:cubicBezTo>
                    <a:pt x="587" y="3426"/>
                    <a:pt x="687" y="3635"/>
                    <a:pt x="793" y="3831"/>
                  </a:cubicBezTo>
                  <a:cubicBezTo>
                    <a:pt x="941" y="4105"/>
                    <a:pt x="1118" y="4372"/>
                    <a:pt x="1320" y="4623"/>
                  </a:cubicBezTo>
                  <a:cubicBezTo>
                    <a:pt x="1340" y="4639"/>
                    <a:pt x="1356" y="4649"/>
                    <a:pt x="1378" y="4655"/>
                  </a:cubicBezTo>
                  <a:cubicBezTo>
                    <a:pt x="1391" y="4659"/>
                    <a:pt x="1401" y="4662"/>
                    <a:pt x="1411" y="4662"/>
                  </a:cubicBezTo>
                  <a:cubicBezTo>
                    <a:pt x="1436" y="4662"/>
                    <a:pt x="1459" y="4655"/>
                    <a:pt x="1475" y="4643"/>
                  </a:cubicBezTo>
                  <a:cubicBezTo>
                    <a:pt x="1504" y="4626"/>
                    <a:pt x="1527" y="4601"/>
                    <a:pt x="1537" y="4568"/>
                  </a:cubicBezTo>
                  <a:cubicBezTo>
                    <a:pt x="1543" y="4539"/>
                    <a:pt x="1543" y="4497"/>
                    <a:pt x="1524" y="4469"/>
                  </a:cubicBezTo>
                  <a:cubicBezTo>
                    <a:pt x="1218" y="4069"/>
                    <a:pt x="950" y="3631"/>
                    <a:pt x="729" y="3165"/>
                  </a:cubicBezTo>
                  <a:cubicBezTo>
                    <a:pt x="1344" y="3033"/>
                    <a:pt x="1955" y="2843"/>
                    <a:pt x="2534" y="2602"/>
                  </a:cubicBezTo>
                  <a:cubicBezTo>
                    <a:pt x="2589" y="2579"/>
                    <a:pt x="2644" y="2557"/>
                    <a:pt x="2698" y="2534"/>
                  </a:cubicBezTo>
                  <a:cubicBezTo>
                    <a:pt x="2715" y="2589"/>
                    <a:pt x="2734" y="2643"/>
                    <a:pt x="2753" y="2698"/>
                  </a:cubicBezTo>
                  <a:cubicBezTo>
                    <a:pt x="2892" y="3088"/>
                    <a:pt x="3049" y="3468"/>
                    <a:pt x="3226" y="3844"/>
                  </a:cubicBezTo>
                  <a:cubicBezTo>
                    <a:pt x="3303" y="4011"/>
                    <a:pt x="3397" y="4191"/>
                    <a:pt x="3503" y="4391"/>
                  </a:cubicBezTo>
                  <a:lnTo>
                    <a:pt x="3557" y="4491"/>
                  </a:lnTo>
                  <a:cubicBezTo>
                    <a:pt x="3287" y="4594"/>
                    <a:pt x="3017" y="4684"/>
                    <a:pt x="2749" y="4762"/>
                  </a:cubicBezTo>
                  <a:cubicBezTo>
                    <a:pt x="2592" y="4803"/>
                    <a:pt x="2425" y="4842"/>
                    <a:pt x="2264" y="4871"/>
                  </a:cubicBezTo>
                  <a:cubicBezTo>
                    <a:pt x="2238" y="4874"/>
                    <a:pt x="2222" y="4897"/>
                    <a:pt x="2225" y="4922"/>
                  </a:cubicBezTo>
                  <a:cubicBezTo>
                    <a:pt x="2228" y="4941"/>
                    <a:pt x="2247" y="4961"/>
                    <a:pt x="2267" y="4961"/>
                  </a:cubicBezTo>
                  <a:cubicBezTo>
                    <a:pt x="2634" y="4894"/>
                    <a:pt x="3000" y="4797"/>
                    <a:pt x="3358" y="4674"/>
                  </a:cubicBezTo>
                  <a:cubicBezTo>
                    <a:pt x="3442" y="4646"/>
                    <a:pt x="3529" y="4616"/>
                    <a:pt x="3612" y="4585"/>
                  </a:cubicBezTo>
                  <a:cubicBezTo>
                    <a:pt x="3673" y="4697"/>
                    <a:pt x="3738" y="4809"/>
                    <a:pt x="3805" y="4922"/>
                  </a:cubicBezTo>
                  <a:cubicBezTo>
                    <a:pt x="3944" y="5157"/>
                    <a:pt x="4108" y="5399"/>
                    <a:pt x="4301" y="5656"/>
                  </a:cubicBezTo>
                  <a:cubicBezTo>
                    <a:pt x="4494" y="5917"/>
                    <a:pt x="4694" y="6158"/>
                    <a:pt x="4893" y="6367"/>
                  </a:cubicBezTo>
                  <a:cubicBezTo>
                    <a:pt x="4919" y="6397"/>
                    <a:pt x="4955" y="6409"/>
                    <a:pt x="4990" y="6409"/>
                  </a:cubicBezTo>
                  <a:cubicBezTo>
                    <a:pt x="5028" y="6409"/>
                    <a:pt x="5064" y="6393"/>
                    <a:pt x="5093" y="6367"/>
                  </a:cubicBezTo>
                  <a:cubicBezTo>
                    <a:pt x="5119" y="6342"/>
                    <a:pt x="5135" y="6306"/>
                    <a:pt x="5135" y="6268"/>
                  </a:cubicBezTo>
                  <a:cubicBezTo>
                    <a:pt x="5135" y="6232"/>
                    <a:pt x="5122" y="6204"/>
                    <a:pt x="5093" y="6171"/>
                  </a:cubicBezTo>
                  <a:cubicBezTo>
                    <a:pt x="4881" y="5923"/>
                    <a:pt x="4707" y="5714"/>
                    <a:pt x="4549" y="5508"/>
                  </a:cubicBezTo>
                  <a:lnTo>
                    <a:pt x="4539" y="5502"/>
                  </a:lnTo>
                  <a:lnTo>
                    <a:pt x="4533" y="5498"/>
                  </a:lnTo>
                  <a:cubicBezTo>
                    <a:pt x="4372" y="5280"/>
                    <a:pt x="4227" y="5080"/>
                    <a:pt x="4098" y="4894"/>
                  </a:cubicBezTo>
                  <a:cubicBezTo>
                    <a:pt x="4012" y="4768"/>
                    <a:pt x="3924" y="4633"/>
                    <a:pt x="3838" y="4494"/>
                  </a:cubicBezTo>
                  <a:cubicBezTo>
                    <a:pt x="4031" y="4417"/>
                    <a:pt x="4240" y="4327"/>
                    <a:pt x="4456" y="4221"/>
                  </a:cubicBezTo>
                  <a:cubicBezTo>
                    <a:pt x="4810" y="4050"/>
                    <a:pt x="5167" y="3851"/>
                    <a:pt x="5524" y="3628"/>
                  </a:cubicBezTo>
                  <a:cubicBezTo>
                    <a:pt x="5624" y="3567"/>
                    <a:pt x="5723" y="3503"/>
                    <a:pt x="5820" y="3438"/>
                  </a:cubicBezTo>
                  <a:cubicBezTo>
                    <a:pt x="5965" y="3818"/>
                    <a:pt x="6126" y="4185"/>
                    <a:pt x="6290" y="4536"/>
                  </a:cubicBezTo>
                  <a:cubicBezTo>
                    <a:pt x="6412" y="4790"/>
                    <a:pt x="6548" y="5051"/>
                    <a:pt x="6708" y="5335"/>
                  </a:cubicBezTo>
                  <a:cubicBezTo>
                    <a:pt x="6760" y="5431"/>
                    <a:pt x="6818" y="5528"/>
                    <a:pt x="6873" y="5624"/>
                  </a:cubicBezTo>
                  <a:cubicBezTo>
                    <a:pt x="6490" y="5801"/>
                    <a:pt x="6100" y="5959"/>
                    <a:pt x="5711" y="6091"/>
                  </a:cubicBezTo>
                  <a:cubicBezTo>
                    <a:pt x="5704" y="6091"/>
                    <a:pt x="5695" y="6100"/>
                    <a:pt x="5692" y="6110"/>
                  </a:cubicBezTo>
                  <a:cubicBezTo>
                    <a:pt x="5685" y="6120"/>
                    <a:pt x="5685" y="6133"/>
                    <a:pt x="5692" y="6142"/>
                  </a:cubicBezTo>
                  <a:cubicBezTo>
                    <a:pt x="5698" y="6158"/>
                    <a:pt x="5711" y="6165"/>
                    <a:pt x="5727" y="6165"/>
                  </a:cubicBezTo>
                  <a:cubicBezTo>
                    <a:pt x="6136" y="6033"/>
                    <a:pt x="6541" y="5878"/>
                    <a:pt x="6928" y="5708"/>
                  </a:cubicBezTo>
                  <a:cubicBezTo>
                    <a:pt x="7002" y="5830"/>
                    <a:pt x="7085" y="5962"/>
                    <a:pt x="7179" y="6097"/>
                  </a:cubicBezTo>
                  <a:cubicBezTo>
                    <a:pt x="7343" y="6339"/>
                    <a:pt x="7529" y="6583"/>
                    <a:pt x="7732" y="6825"/>
                  </a:cubicBezTo>
                  <a:cubicBezTo>
                    <a:pt x="7944" y="7076"/>
                    <a:pt x="8154" y="7291"/>
                    <a:pt x="8376" y="7484"/>
                  </a:cubicBezTo>
                  <a:cubicBezTo>
                    <a:pt x="8412" y="7517"/>
                    <a:pt x="8446" y="7529"/>
                    <a:pt x="8489" y="7529"/>
                  </a:cubicBezTo>
                  <a:cubicBezTo>
                    <a:pt x="8531" y="7529"/>
                    <a:pt x="8572" y="7513"/>
                    <a:pt x="8605" y="7484"/>
                  </a:cubicBezTo>
                  <a:cubicBezTo>
                    <a:pt x="8666" y="7420"/>
                    <a:pt x="8666" y="7320"/>
                    <a:pt x="8605" y="7256"/>
                  </a:cubicBezTo>
                  <a:cubicBezTo>
                    <a:pt x="8215" y="6850"/>
                    <a:pt x="7913" y="6503"/>
                    <a:pt x="7648" y="6165"/>
                  </a:cubicBezTo>
                  <a:lnTo>
                    <a:pt x="7635" y="6152"/>
                  </a:lnTo>
                  <a:lnTo>
                    <a:pt x="7629" y="6139"/>
                  </a:lnTo>
                  <a:cubicBezTo>
                    <a:pt x="7485" y="5949"/>
                    <a:pt x="7346" y="5760"/>
                    <a:pt x="7217" y="5573"/>
                  </a:cubicBezTo>
                  <a:cubicBezTo>
                    <a:pt x="7439" y="5470"/>
                    <a:pt x="7668" y="5354"/>
                    <a:pt x="7896" y="5228"/>
                  </a:cubicBezTo>
                  <a:cubicBezTo>
                    <a:pt x="8244" y="5038"/>
                    <a:pt x="8592" y="4826"/>
                    <a:pt x="8920" y="4597"/>
                  </a:cubicBezTo>
                  <a:cubicBezTo>
                    <a:pt x="8984" y="4555"/>
                    <a:pt x="9042" y="4514"/>
                    <a:pt x="9103" y="4469"/>
                  </a:cubicBezTo>
                  <a:cubicBezTo>
                    <a:pt x="9216" y="4674"/>
                    <a:pt x="9339" y="4884"/>
                    <a:pt x="9470" y="5093"/>
                  </a:cubicBezTo>
                  <a:cubicBezTo>
                    <a:pt x="9651" y="5376"/>
                    <a:pt x="9821" y="5631"/>
                    <a:pt x="9998" y="5875"/>
                  </a:cubicBezTo>
                  <a:cubicBezTo>
                    <a:pt x="10082" y="5991"/>
                    <a:pt x="10169" y="6107"/>
                    <a:pt x="10259" y="6223"/>
                  </a:cubicBezTo>
                  <a:cubicBezTo>
                    <a:pt x="9892" y="6439"/>
                    <a:pt x="9515" y="6648"/>
                    <a:pt x="9113" y="6863"/>
                  </a:cubicBezTo>
                  <a:cubicBezTo>
                    <a:pt x="9091" y="6873"/>
                    <a:pt x="9081" y="6895"/>
                    <a:pt x="9091" y="6914"/>
                  </a:cubicBezTo>
                  <a:cubicBezTo>
                    <a:pt x="9097" y="6931"/>
                    <a:pt x="9113" y="6941"/>
                    <a:pt x="9129" y="6941"/>
                  </a:cubicBezTo>
                  <a:cubicBezTo>
                    <a:pt x="9135" y="6941"/>
                    <a:pt x="9142" y="6941"/>
                    <a:pt x="9145" y="6938"/>
                  </a:cubicBezTo>
                  <a:cubicBezTo>
                    <a:pt x="9477" y="6764"/>
                    <a:pt x="9828" y="6577"/>
                    <a:pt x="10172" y="6384"/>
                  </a:cubicBezTo>
                  <a:lnTo>
                    <a:pt x="10323" y="6296"/>
                  </a:lnTo>
                  <a:cubicBezTo>
                    <a:pt x="10404" y="6403"/>
                    <a:pt x="10493" y="6509"/>
                    <a:pt x="10581" y="6615"/>
                  </a:cubicBezTo>
                  <a:cubicBezTo>
                    <a:pt x="10783" y="6850"/>
                    <a:pt x="10996" y="7076"/>
                    <a:pt x="11212" y="7288"/>
                  </a:cubicBezTo>
                  <a:cubicBezTo>
                    <a:pt x="11315" y="7388"/>
                    <a:pt x="11430" y="7498"/>
                    <a:pt x="11552" y="7603"/>
                  </a:cubicBezTo>
                  <a:cubicBezTo>
                    <a:pt x="11701" y="7732"/>
                    <a:pt x="11814" y="7826"/>
                    <a:pt x="11922" y="7903"/>
                  </a:cubicBezTo>
                  <a:cubicBezTo>
                    <a:pt x="11936" y="7912"/>
                    <a:pt x="11939" y="7915"/>
                    <a:pt x="11942" y="7919"/>
                  </a:cubicBezTo>
                  <a:cubicBezTo>
                    <a:pt x="11968" y="7932"/>
                    <a:pt x="11994" y="7942"/>
                    <a:pt x="12019" y="7942"/>
                  </a:cubicBezTo>
                  <a:cubicBezTo>
                    <a:pt x="12058" y="7942"/>
                    <a:pt x="12096" y="7926"/>
                    <a:pt x="12126" y="7896"/>
                  </a:cubicBezTo>
                  <a:cubicBezTo>
                    <a:pt x="12151" y="7868"/>
                    <a:pt x="12167" y="7829"/>
                    <a:pt x="12167" y="7790"/>
                  </a:cubicBezTo>
                  <a:cubicBezTo>
                    <a:pt x="12167" y="7758"/>
                    <a:pt x="12154" y="7710"/>
                    <a:pt x="12126" y="7687"/>
                  </a:cubicBezTo>
                  <a:cubicBezTo>
                    <a:pt x="12096" y="7664"/>
                    <a:pt x="12071" y="7642"/>
                    <a:pt x="12048" y="7620"/>
                  </a:cubicBezTo>
                  <a:lnTo>
                    <a:pt x="12004" y="7581"/>
                  </a:lnTo>
                  <a:lnTo>
                    <a:pt x="11913" y="7501"/>
                  </a:lnTo>
                  <a:lnTo>
                    <a:pt x="11861" y="7459"/>
                  </a:lnTo>
                  <a:cubicBezTo>
                    <a:pt x="11775" y="7382"/>
                    <a:pt x="11688" y="7304"/>
                    <a:pt x="11604" y="7227"/>
                  </a:cubicBezTo>
                  <a:cubicBezTo>
                    <a:pt x="11430" y="7066"/>
                    <a:pt x="11260" y="6899"/>
                    <a:pt x="11083" y="6718"/>
                  </a:cubicBezTo>
                  <a:cubicBezTo>
                    <a:pt x="10909" y="6538"/>
                    <a:pt x="10738" y="6348"/>
                    <a:pt x="10571" y="6149"/>
                  </a:cubicBezTo>
                  <a:cubicBezTo>
                    <a:pt x="10771" y="6036"/>
                    <a:pt x="10976" y="5910"/>
                    <a:pt x="11176" y="5782"/>
                  </a:cubicBezTo>
                  <a:cubicBezTo>
                    <a:pt x="11563" y="5540"/>
                    <a:pt x="11926" y="5286"/>
                    <a:pt x="12255" y="5029"/>
                  </a:cubicBezTo>
                  <a:cubicBezTo>
                    <a:pt x="12335" y="5161"/>
                    <a:pt x="12432" y="5305"/>
                    <a:pt x="12544" y="5466"/>
                  </a:cubicBezTo>
                  <a:cubicBezTo>
                    <a:pt x="12647" y="5617"/>
                    <a:pt x="12769" y="5794"/>
                    <a:pt x="12898" y="5968"/>
                  </a:cubicBezTo>
                  <a:cubicBezTo>
                    <a:pt x="13191" y="6361"/>
                    <a:pt x="13497" y="6725"/>
                    <a:pt x="13806" y="7050"/>
                  </a:cubicBezTo>
                  <a:lnTo>
                    <a:pt x="13815" y="7060"/>
                  </a:lnTo>
                  <a:lnTo>
                    <a:pt x="13783" y="7082"/>
                  </a:lnTo>
                  <a:cubicBezTo>
                    <a:pt x="13626" y="7189"/>
                    <a:pt x="13455" y="7298"/>
                    <a:pt x="13265" y="7410"/>
                  </a:cubicBezTo>
                  <a:cubicBezTo>
                    <a:pt x="13078" y="7523"/>
                    <a:pt x="12888" y="7626"/>
                    <a:pt x="12708" y="7719"/>
                  </a:cubicBezTo>
                  <a:cubicBezTo>
                    <a:pt x="12683" y="7729"/>
                    <a:pt x="12669" y="7758"/>
                    <a:pt x="12683" y="7783"/>
                  </a:cubicBezTo>
                  <a:cubicBezTo>
                    <a:pt x="12689" y="7800"/>
                    <a:pt x="12708" y="7813"/>
                    <a:pt x="12727" y="7813"/>
                  </a:cubicBezTo>
                  <a:cubicBezTo>
                    <a:pt x="12734" y="7813"/>
                    <a:pt x="12741" y="7810"/>
                    <a:pt x="12747" y="7807"/>
                  </a:cubicBezTo>
                  <a:cubicBezTo>
                    <a:pt x="12921" y="7719"/>
                    <a:pt x="13091" y="7636"/>
                    <a:pt x="13262" y="7539"/>
                  </a:cubicBezTo>
                  <a:cubicBezTo>
                    <a:pt x="13420" y="7452"/>
                    <a:pt x="13583" y="7355"/>
                    <a:pt x="13761" y="7243"/>
                  </a:cubicBezTo>
                  <a:cubicBezTo>
                    <a:pt x="13809" y="7214"/>
                    <a:pt x="13858" y="7182"/>
                    <a:pt x="13905" y="7153"/>
                  </a:cubicBezTo>
                  <a:cubicBezTo>
                    <a:pt x="14027" y="7278"/>
                    <a:pt x="14160" y="7407"/>
                    <a:pt x="14292" y="7529"/>
                  </a:cubicBezTo>
                  <a:cubicBezTo>
                    <a:pt x="14375" y="7603"/>
                    <a:pt x="14462" y="7678"/>
                    <a:pt x="14559" y="7755"/>
                  </a:cubicBezTo>
                  <a:cubicBezTo>
                    <a:pt x="14604" y="7793"/>
                    <a:pt x="14649" y="7829"/>
                    <a:pt x="14697" y="7865"/>
                  </a:cubicBezTo>
                  <a:cubicBezTo>
                    <a:pt x="14727" y="7887"/>
                    <a:pt x="14755" y="7906"/>
                    <a:pt x="14784" y="7929"/>
                  </a:cubicBezTo>
                  <a:lnTo>
                    <a:pt x="14842" y="7970"/>
                  </a:lnTo>
                  <a:cubicBezTo>
                    <a:pt x="14865" y="7983"/>
                    <a:pt x="14887" y="7990"/>
                    <a:pt x="14913" y="7990"/>
                  </a:cubicBezTo>
                  <a:cubicBezTo>
                    <a:pt x="14951" y="7990"/>
                    <a:pt x="14987" y="7973"/>
                    <a:pt x="15012" y="7948"/>
                  </a:cubicBezTo>
                  <a:cubicBezTo>
                    <a:pt x="15039" y="7922"/>
                    <a:pt x="15055" y="7887"/>
                    <a:pt x="15055" y="7848"/>
                  </a:cubicBezTo>
                  <a:cubicBezTo>
                    <a:pt x="15055" y="7819"/>
                    <a:pt x="15039" y="7774"/>
                    <a:pt x="15012" y="7752"/>
                  </a:cubicBezTo>
                  <a:cubicBezTo>
                    <a:pt x="14984" y="7725"/>
                    <a:pt x="14954" y="7703"/>
                    <a:pt x="14926" y="7678"/>
                  </a:cubicBezTo>
                  <a:lnTo>
                    <a:pt x="14874" y="7633"/>
                  </a:lnTo>
                  <a:cubicBezTo>
                    <a:pt x="14829" y="7590"/>
                    <a:pt x="14781" y="7552"/>
                    <a:pt x="14736" y="7510"/>
                  </a:cubicBezTo>
                  <a:cubicBezTo>
                    <a:pt x="14636" y="7427"/>
                    <a:pt x="14537" y="7339"/>
                    <a:pt x="14440" y="7250"/>
                  </a:cubicBezTo>
                  <a:cubicBezTo>
                    <a:pt x="14343" y="7162"/>
                    <a:pt x="14247" y="7076"/>
                    <a:pt x="14153" y="6982"/>
                  </a:cubicBezTo>
                  <a:lnTo>
                    <a:pt x="14231" y="6934"/>
                  </a:lnTo>
                  <a:cubicBezTo>
                    <a:pt x="14369" y="6837"/>
                    <a:pt x="14520" y="6721"/>
                    <a:pt x="14691" y="6586"/>
                  </a:cubicBezTo>
                  <a:cubicBezTo>
                    <a:pt x="14948" y="6384"/>
                    <a:pt x="15196" y="6158"/>
                    <a:pt x="15453" y="5898"/>
                  </a:cubicBezTo>
                  <a:cubicBezTo>
                    <a:pt x="15592" y="6081"/>
                    <a:pt x="15746" y="6265"/>
                    <a:pt x="15908" y="6445"/>
                  </a:cubicBezTo>
                  <a:cubicBezTo>
                    <a:pt x="15994" y="6538"/>
                    <a:pt x="16081" y="6632"/>
                    <a:pt x="16171" y="6721"/>
                  </a:cubicBezTo>
                  <a:cubicBezTo>
                    <a:pt x="16278" y="6831"/>
                    <a:pt x="16371" y="6918"/>
                    <a:pt x="16465" y="7002"/>
                  </a:cubicBezTo>
                  <a:cubicBezTo>
                    <a:pt x="16496" y="7027"/>
                    <a:pt x="16529" y="7040"/>
                    <a:pt x="16564" y="7040"/>
                  </a:cubicBezTo>
                  <a:cubicBezTo>
                    <a:pt x="16600" y="7040"/>
                    <a:pt x="16635" y="7027"/>
                    <a:pt x="16664" y="7002"/>
                  </a:cubicBezTo>
                  <a:cubicBezTo>
                    <a:pt x="16716" y="6947"/>
                    <a:pt x="16716" y="6856"/>
                    <a:pt x="16664" y="6802"/>
                  </a:cubicBezTo>
                  <a:cubicBezTo>
                    <a:pt x="16600" y="6734"/>
                    <a:pt x="16532" y="6670"/>
                    <a:pt x="16468" y="6602"/>
                  </a:cubicBezTo>
                  <a:cubicBezTo>
                    <a:pt x="16400" y="6538"/>
                    <a:pt x="16336" y="6470"/>
                    <a:pt x="16271" y="6406"/>
                  </a:cubicBezTo>
                  <a:cubicBezTo>
                    <a:pt x="16142" y="6271"/>
                    <a:pt x="16013" y="6136"/>
                    <a:pt x="15885" y="5997"/>
                  </a:cubicBezTo>
                  <a:cubicBezTo>
                    <a:pt x="15798" y="5904"/>
                    <a:pt x="15715" y="5807"/>
                    <a:pt x="15630" y="5711"/>
                  </a:cubicBezTo>
                  <a:cubicBezTo>
                    <a:pt x="15737" y="5605"/>
                    <a:pt x="15837" y="5498"/>
                    <a:pt x="15933" y="5386"/>
                  </a:cubicBezTo>
                  <a:cubicBezTo>
                    <a:pt x="15994" y="5312"/>
                    <a:pt x="16055" y="5238"/>
                    <a:pt x="16117" y="5164"/>
                  </a:cubicBezTo>
                  <a:cubicBezTo>
                    <a:pt x="16178" y="5087"/>
                    <a:pt x="16245" y="4999"/>
                    <a:pt x="16303" y="4913"/>
                  </a:cubicBezTo>
                  <a:cubicBezTo>
                    <a:pt x="16322" y="4884"/>
                    <a:pt x="16332" y="4852"/>
                    <a:pt x="16329" y="4819"/>
                  </a:cubicBezTo>
                  <a:cubicBezTo>
                    <a:pt x="16322" y="4787"/>
                    <a:pt x="16306" y="4758"/>
                    <a:pt x="16281" y="4739"/>
                  </a:cubicBezTo>
                  <a:cubicBezTo>
                    <a:pt x="16258" y="4723"/>
                    <a:pt x="16233" y="4713"/>
                    <a:pt x="16207" y="4713"/>
                  </a:cubicBezTo>
                  <a:cubicBezTo>
                    <a:pt x="16168" y="4713"/>
                    <a:pt x="16132" y="4732"/>
                    <a:pt x="16107" y="4762"/>
                  </a:cubicBezTo>
                  <a:cubicBezTo>
                    <a:pt x="16062" y="4823"/>
                    <a:pt x="16017" y="4884"/>
                    <a:pt x="15972" y="4941"/>
                  </a:cubicBezTo>
                  <a:lnTo>
                    <a:pt x="15949" y="4971"/>
                  </a:lnTo>
                  <a:cubicBezTo>
                    <a:pt x="15924" y="5006"/>
                    <a:pt x="15901" y="5038"/>
                    <a:pt x="15875" y="5070"/>
                  </a:cubicBezTo>
                  <a:cubicBezTo>
                    <a:pt x="15792" y="5180"/>
                    <a:pt x="15708" y="5283"/>
                    <a:pt x="15624" y="5389"/>
                  </a:cubicBezTo>
                  <a:cubicBezTo>
                    <a:pt x="15579" y="5444"/>
                    <a:pt x="15534" y="5498"/>
                    <a:pt x="15489" y="5550"/>
                  </a:cubicBezTo>
                  <a:cubicBezTo>
                    <a:pt x="15370" y="5405"/>
                    <a:pt x="15251" y="5257"/>
                    <a:pt x="15138" y="5112"/>
                  </a:cubicBezTo>
                  <a:cubicBezTo>
                    <a:pt x="14961" y="4880"/>
                    <a:pt x="14784" y="4639"/>
                    <a:pt x="14614" y="4395"/>
                  </a:cubicBezTo>
                  <a:cubicBezTo>
                    <a:pt x="14462" y="4176"/>
                    <a:pt x="14308" y="3934"/>
                    <a:pt x="14124" y="3631"/>
                  </a:cubicBezTo>
                  <a:lnTo>
                    <a:pt x="13950" y="3342"/>
                  </a:lnTo>
                  <a:lnTo>
                    <a:pt x="13986" y="3300"/>
                  </a:lnTo>
                  <a:cubicBezTo>
                    <a:pt x="14105" y="3139"/>
                    <a:pt x="14192" y="3007"/>
                    <a:pt x="14266" y="2885"/>
                  </a:cubicBezTo>
                  <a:lnTo>
                    <a:pt x="14272" y="2872"/>
                  </a:lnTo>
                  <a:lnTo>
                    <a:pt x="14282" y="2859"/>
                  </a:lnTo>
                  <a:cubicBezTo>
                    <a:pt x="14289" y="2837"/>
                    <a:pt x="14292" y="2814"/>
                    <a:pt x="14289" y="2792"/>
                  </a:cubicBezTo>
                  <a:cubicBezTo>
                    <a:pt x="14285" y="2759"/>
                    <a:pt x="14266" y="2731"/>
                    <a:pt x="14240" y="2711"/>
                  </a:cubicBezTo>
                  <a:cubicBezTo>
                    <a:pt x="14217" y="2692"/>
                    <a:pt x="14192" y="2685"/>
                    <a:pt x="14167" y="2685"/>
                  </a:cubicBezTo>
                  <a:lnTo>
                    <a:pt x="14150" y="2685"/>
                  </a:lnTo>
                  <a:cubicBezTo>
                    <a:pt x="14121" y="2689"/>
                    <a:pt x="14082" y="2704"/>
                    <a:pt x="14066" y="2734"/>
                  </a:cubicBezTo>
                  <a:lnTo>
                    <a:pt x="13983" y="2863"/>
                  </a:lnTo>
                  <a:cubicBezTo>
                    <a:pt x="13931" y="2946"/>
                    <a:pt x="13877" y="3033"/>
                    <a:pt x="13819" y="3117"/>
                  </a:cubicBezTo>
                  <a:cubicBezTo>
                    <a:pt x="13793" y="3062"/>
                    <a:pt x="13764" y="3007"/>
                    <a:pt x="13732" y="2952"/>
                  </a:cubicBezTo>
                  <a:lnTo>
                    <a:pt x="13677" y="2847"/>
                  </a:lnTo>
                  <a:cubicBezTo>
                    <a:pt x="13516" y="2544"/>
                    <a:pt x="13387" y="2283"/>
                    <a:pt x="13271" y="2032"/>
                  </a:cubicBezTo>
                  <a:cubicBezTo>
                    <a:pt x="13265" y="2019"/>
                    <a:pt x="13249" y="2009"/>
                    <a:pt x="13229" y="2009"/>
                  </a:cubicBezTo>
                  <a:cubicBezTo>
                    <a:pt x="13220" y="2009"/>
                    <a:pt x="13213" y="2013"/>
                    <a:pt x="13204" y="2016"/>
                  </a:cubicBezTo>
                  <a:cubicBezTo>
                    <a:pt x="13178" y="2032"/>
                    <a:pt x="13178" y="2061"/>
                    <a:pt x="13188" y="2083"/>
                  </a:cubicBezTo>
                  <a:cubicBezTo>
                    <a:pt x="13274" y="2273"/>
                    <a:pt x="13358" y="2466"/>
                    <a:pt x="13452" y="2657"/>
                  </a:cubicBezTo>
                  <a:cubicBezTo>
                    <a:pt x="13542" y="2847"/>
                    <a:pt x="13638" y="3037"/>
                    <a:pt x="13738" y="3226"/>
                  </a:cubicBezTo>
                  <a:cubicBezTo>
                    <a:pt x="13680" y="3313"/>
                    <a:pt x="13616" y="3400"/>
                    <a:pt x="13529" y="3512"/>
                  </a:cubicBezTo>
                  <a:cubicBezTo>
                    <a:pt x="13339" y="3757"/>
                    <a:pt x="13133" y="3992"/>
                    <a:pt x="12895" y="4237"/>
                  </a:cubicBezTo>
                  <a:lnTo>
                    <a:pt x="12917" y="4224"/>
                  </a:lnTo>
                  <a:lnTo>
                    <a:pt x="12917" y="4224"/>
                  </a:lnTo>
                  <a:cubicBezTo>
                    <a:pt x="12711" y="4423"/>
                    <a:pt x="12509" y="4610"/>
                    <a:pt x="12306" y="4781"/>
                  </a:cubicBezTo>
                  <a:cubicBezTo>
                    <a:pt x="12135" y="4520"/>
                    <a:pt x="11974" y="4259"/>
                    <a:pt x="11826" y="4005"/>
                  </a:cubicBezTo>
                  <a:cubicBezTo>
                    <a:pt x="11656" y="3712"/>
                    <a:pt x="11524" y="3471"/>
                    <a:pt x="11408" y="3239"/>
                  </a:cubicBezTo>
                  <a:cubicBezTo>
                    <a:pt x="11285" y="2998"/>
                    <a:pt x="11169" y="2740"/>
                    <a:pt x="11044" y="2453"/>
                  </a:cubicBezTo>
                  <a:cubicBezTo>
                    <a:pt x="10928" y="2174"/>
                    <a:pt x="10838" y="1936"/>
                    <a:pt x="10761" y="1704"/>
                  </a:cubicBezTo>
                  <a:cubicBezTo>
                    <a:pt x="10755" y="1685"/>
                    <a:pt x="10738" y="1672"/>
                    <a:pt x="10719" y="1672"/>
                  </a:cubicBezTo>
                  <a:cubicBezTo>
                    <a:pt x="10700" y="1675"/>
                    <a:pt x="10687" y="1681"/>
                    <a:pt x="10680" y="1694"/>
                  </a:cubicBezTo>
                  <a:cubicBezTo>
                    <a:pt x="10674" y="1704"/>
                    <a:pt x="10674" y="1716"/>
                    <a:pt x="10677" y="1726"/>
                  </a:cubicBezTo>
                  <a:cubicBezTo>
                    <a:pt x="10751" y="1948"/>
                    <a:pt x="10812" y="2113"/>
                    <a:pt x="10867" y="2264"/>
                  </a:cubicBezTo>
                  <a:cubicBezTo>
                    <a:pt x="10928" y="2422"/>
                    <a:pt x="10996" y="2589"/>
                    <a:pt x="11083" y="2795"/>
                  </a:cubicBezTo>
                  <a:cubicBezTo>
                    <a:pt x="11150" y="2952"/>
                    <a:pt x="11224" y="3120"/>
                    <a:pt x="11328" y="3339"/>
                  </a:cubicBezTo>
                  <a:cubicBezTo>
                    <a:pt x="11405" y="3503"/>
                    <a:pt x="11498" y="3693"/>
                    <a:pt x="11594" y="3882"/>
                  </a:cubicBezTo>
                  <a:cubicBezTo>
                    <a:pt x="11768" y="4221"/>
                    <a:pt x="11965" y="4562"/>
                    <a:pt x="12170" y="4900"/>
                  </a:cubicBezTo>
                  <a:cubicBezTo>
                    <a:pt x="11688" y="5296"/>
                    <a:pt x="11141" y="5678"/>
                    <a:pt x="10500" y="6072"/>
                  </a:cubicBezTo>
                  <a:cubicBezTo>
                    <a:pt x="10388" y="5933"/>
                    <a:pt x="10269" y="5785"/>
                    <a:pt x="10153" y="5634"/>
                  </a:cubicBezTo>
                  <a:lnTo>
                    <a:pt x="10111" y="5582"/>
                  </a:lnTo>
                  <a:lnTo>
                    <a:pt x="10098" y="5570"/>
                  </a:lnTo>
                  <a:lnTo>
                    <a:pt x="10049" y="5505"/>
                  </a:lnTo>
                  <a:cubicBezTo>
                    <a:pt x="9889" y="5292"/>
                    <a:pt x="9725" y="5060"/>
                    <a:pt x="9538" y="4775"/>
                  </a:cubicBezTo>
                  <a:cubicBezTo>
                    <a:pt x="9447" y="4633"/>
                    <a:pt x="9354" y="4491"/>
                    <a:pt x="9268" y="4346"/>
                  </a:cubicBezTo>
                  <a:cubicBezTo>
                    <a:pt x="9315" y="4314"/>
                    <a:pt x="9361" y="4282"/>
                    <a:pt x="9409" y="4243"/>
                  </a:cubicBezTo>
                  <a:cubicBezTo>
                    <a:pt x="9557" y="4127"/>
                    <a:pt x="9705" y="4002"/>
                    <a:pt x="9863" y="3863"/>
                  </a:cubicBezTo>
                  <a:cubicBezTo>
                    <a:pt x="10004" y="3738"/>
                    <a:pt x="10143" y="3603"/>
                    <a:pt x="10288" y="3448"/>
                  </a:cubicBezTo>
                  <a:cubicBezTo>
                    <a:pt x="10449" y="3284"/>
                    <a:pt x="10571" y="3139"/>
                    <a:pt x="10680" y="2998"/>
                  </a:cubicBezTo>
                  <a:cubicBezTo>
                    <a:pt x="10729" y="2933"/>
                    <a:pt x="10716" y="2843"/>
                    <a:pt x="10652" y="2795"/>
                  </a:cubicBezTo>
                  <a:cubicBezTo>
                    <a:pt x="10629" y="2775"/>
                    <a:pt x="10597" y="2766"/>
                    <a:pt x="10568" y="2766"/>
                  </a:cubicBezTo>
                  <a:cubicBezTo>
                    <a:pt x="10520" y="2766"/>
                    <a:pt x="10478" y="2786"/>
                    <a:pt x="10449" y="2820"/>
                  </a:cubicBezTo>
                  <a:cubicBezTo>
                    <a:pt x="10336" y="2972"/>
                    <a:pt x="10230" y="3104"/>
                    <a:pt x="10120" y="3233"/>
                  </a:cubicBezTo>
                  <a:cubicBezTo>
                    <a:pt x="10018" y="3355"/>
                    <a:pt x="9908" y="3474"/>
                    <a:pt x="9779" y="3606"/>
                  </a:cubicBezTo>
                  <a:lnTo>
                    <a:pt x="9773" y="3616"/>
                  </a:lnTo>
                  <a:lnTo>
                    <a:pt x="9767" y="3622"/>
                  </a:lnTo>
                  <a:cubicBezTo>
                    <a:pt x="9570" y="3815"/>
                    <a:pt x="9370" y="4002"/>
                    <a:pt x="9161" y="4179"/>
                  </a:cubicBezTo>
                  <a:cubicBezTo>
                    <a:pt x="9142" y="4140"/>
                    <a:pt x="9122" y="4102"/>
                    <a:pt x="9100" y="4063"/>
                  </a:cubicBezTo>
                  <a:lnTo>
                    <a:pt x="9058" y="3989"/>
                  </a:lnTo>
                  <a:cubicBezTo>
                    <a:pt x="8775" y="3496"/>
                    <a:pt x="8508" y="2955"/>
                    <a:pt x="8266" y="2389"/>
                  </a:cubicBezTo>
                  <a:cubicBezTo>
                    <a:pt x="8157" y="2122"/>
                    <a:pt x="8054" y="1865"/>
                    <a:pt x="7964" y="1617"/>
                  </a:cubicBezTo>
                  <a:cubicBezTo>
                    <a:pt x="7987" y="1594"/>
                    <a:pt x="8009" y="1569"/>
                    <a:pt x="8028" y="1543"/>
                  </a:cubicBezTo>
                  <a:cubicBezTo>
                    <a:pt x="8060" y="1507"/>
                    <a:pt x="8086" y="1475"/>
                    <a:pt x="8115" y="1440"/>
                  </a:cubicBezTo>
                  <a:cubicBezTo>
                    <a:pt x="8131" y="1417"/>
                    <a:pt x="8151" y="1395"/>
                    <a:pt x="8167" y="1372"/>
                  </a:cubicBezTo>
                  <a:lnTo>
                    <a:pt x="8208" y="1314"/>
                  </a:lnTo>
                  <a:cubicBezTo>
                    <a:pt x="8228" y="1288"/>
                    <a:pt x="8238" y="1256"/>
                    <a:pt x="8234" y="1221"/>
                  </a:cubicBezTo>
                  <a:cubicBezTo>
                    <a:pt x="8228" y="1186"/>
                    <a:pt x="8212" y="1153"/>
                    <a:pt x="8183" y="1131"/>
                  </a:cubicBezTo>
                  <a:cubicBezTo>
                    <a:pt x="8161" y="1115"/>
                    <a:pt x="8131" y="1105"/>
                    <a:pt x="8106" y="1105"/>
                  </a:cubicBezTo>
                  <a:cubicBezTo>
                    <a:pt x="8064" y="1105"/>
                    <a:pt x="8025" y="1125"/>
                    <a:pt x="7999" y="1156"/>
                  </a:cubicBezTo>
                  <a:cubicBezTo>
                    <a:pt x="7977" y="1183"/>
                    <a:pt x="7954" y="1208"/>
                    <a:pt x="7935" y="1234"/>
                  </a:cubicBezTo>
                  <a:lnTo>
                    <a:pt x="7913" y="1256"/>
                  </a:lnTo>
                  <a:lnTo>
                    <a:pt x="7867" y="1308"/>
                  </a:lnTo>
                  <a:lnTo>
                    <a:pt x="7858" y="1324"/>
                  </a:lnTo>
                  <a:cubicBezTo>
                    <a:pt x="7781" y="1086"/>
                    <a:pt x="7723" y="893"/>
                    <a:pt x="7674" y="719"/>
                  </a:cubicBezTo>
                  <a:cubicBezTo>
                    <a:pt x="7668" y="700"/>
                    <a:pt x="7648" y="684"/>
                    <a:pt x="7629" y="684"/>
                  </a:cubicBezTo>
                  <a:cubicBezTo>
                    <a:pt x="7610" y="690"/>
                    <a:pt x="7594" y="700"/>
                    <a:pt x="7587" y="712"/>
                  </a:cubicBezTo>
                  <a:cubicBezTo>
                    <a:pt x="7581" y="722"/>
                    <a:pt x="7577" y="735"/>
                    <a:pt x="7581" y="745"/>
                  </a:cubicBezTo>
                  <a:cubicBezTo>
                    <a:pt x="7645" y="979"/>
                    <a:pt x="7713" y="1198"/>
                    <a:pt x="7781" y="1414"/>
                  </a:cubicBezTo>
                  <a:lnTo>
                    <a:pt x="7632" y="1578"/>
                  </a:lnTo>
                  <a:cubicBezTo>
                    <a:pt x="7504" y="1726"/>
                    <a:pt x="7369" y="1868"/>
                    <a:pt x="7237" y="2003"/>
                  </a:cubicBezTo>
                  <a:lnTo>
                    <a:pt x="7262" y="1987"/>
                  </a:lnTo>
                  <a:lnTo>
                    <a:pt x="7262" y="1987"/>
                  </a:lnTo>
                  <a:cubicBezTo>
                    <a:pt x="7066" y="2177"/>
                    <a:pt x="6901" y="2334"/>
                    <a:pt x="6741" y="2477"/>
                  </a:cubicBezTo>
                  <a:cubicBezTo>
                    <a:pt x="6551" y="2646"/>
                    <a:pt x="6365" y="2808"/>
                    <a:pt x="6181" y="2952"/>
                  </a:cubicBezTo>
                  <a:cubicBezTo>
                    <a:pt x="6094" y="3023"/>
                    <a:pt x="6001" y="3095"/>
                    <a:pt x="5910" y="3162"/>
                  </a:cubicBezTo>
                  <a:lnTo>
                    <a:pt x="5901" y="3145"/>
                  </a:lnTo>
                  <a:lnTo>
                    <a:pt x="5904" y="3145"/>
                  </a:lnTo>
                  <a:cubicBezTo>
                    <a:pt x="5701" y="2657"/>
                    <a:pt x="5511" y="2154"/>
                    <a:pt x="5328" y="1604"/>
                  </a:cubicBezTo>
                  <a:cubicBezTo>
                    <a:pt x="5267" y="1414"/>
                    <a:pt x="5206" y="1224"/>
                    <a:pt x="5144" y="1031"/>
                  </a:cubicBezTo>
                  <a:lnTo>
                    <a:pt x="5221" y="970"/>
                  </a:lnTo>
                  <a:cubicBezTo>
                    <a:pt x="5318" y="889"/>
                    <a:pt x="5408" y="806"/>
                    <a:pt x="5492" y="725"/>
                  </a:cubicBezTo>
                  <a:cubicBezTo>
                    <a:pt x="5592" y="629"/>
                    <a:pt x="5679" y="542"/>
                    <a:pt x="5756" y="458"/>
                  </a:cubicBezTo>
                  <a:cubicBezTo>
                    <a:pt x="5785" y="429"/>
                    <a:pt x="5794" y="375"/>
                    <a:pt x="5788" y="339"/>
                  </a:cubicBezTo>
                  <a:cubicBezTo>
                    <a:pt x="5781" y="297"/>
                    <a:pt x="5759" y="259"/>
                    <a:pt x="5727" y="233"/>
                  </a:cubicBezTo>
                  <a:cubicBezTo>
                    <a:pt x="5698" y="213"/>
                    <a:pt x="5662" y="201"/>
                    <a:pt x="5631" y="201"/>
                  </a:cubicBezTo>
                  <a:cubicBezTo>
                    <a:pt x="5624" y="201"/>
                    <a:pt x="5615" y="201"/>
                    <a:pt x="5608" y="204"/>
                  </a:cubicBezTo>
                  <a:lnTo>
                    <a:pt x="5588" y="210"/>
                  </a:lnTo>
                  <a:lnTo>
                    <a:pt x="5566" y="213"/>
                  </a:lnTo>
                  <a:cubicBezTo>
                    <a:pt x="5540" y="226"/>
                    <a:pt x="5521" y="243"/>
                    <a:pt x="5505" y="265"/>
                  </a:cubicBezTo>
                  <a:lnTo>
                    <a:pt x="5424" y="345"/>
                  </a:lnTo>
                  <a:lnTo>
                    <a:pt x="5322" y="455"/>
                  </a:lnTo>
                  <a:lnTo>
                    <a:pt x="5302" y="474"/>
                  </a:lnTo>
                  <a:cubicBezTo>
                    <a:pt x="5225" y="555"/>
                    <a:pt x="5138" y="638"/>
                    <a:pt x="5048" y="725"/>
                  </a:cubicBezTo>
                  <a:lnTo>
                    <a:pt x="5006" y="574"/>
                  </a:lnTo>
                  <a:cubicBezTo>
                    <a:pt x="4955" y="397"/>
                    <a:pt x="4903" y="220"/>
                    <a:pt x="4854" y="39"/>
                  </a:cubicBezTo>
                  <a:cubicBezTo>
                    <a:pt x="4851" y="17"/>
                    <a:pt x="4829" y="1"/>
                    <a:pt x="4807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55" name="Google Shape;1417;p35">
              <a:extLst>
                <a:ext uri="{FF2B5EF4-FFF2-40B4-BE49-F238E27FC236}">
                  <a16:creationId xmlns:a16="http://schemas.microsoft.com/office/drawing/2014/main" id="{C7CDAF27-72F2-AAD0-4129-88EF6451352E}"/>
                </a:ext>
              </a:extLst>
            </p:cNvPr>
            <p:cNvSpPr/>
            <p:nvPr/>
          </p:nvSpPr>
          <p:spPr>
            <a:xfrm>
              <a:off x="5545771" y="856213"/>
              <a:ext cx="550851" cy="851247"/>
            </a:xfrm>
            <a:custGeom>
              <a:avLst/>
              <a:gdLst/>
              <a:ahLst/>
              <a:cxnLst/>
              <a:rect l="l" t="t" r="r" b="b"/>
              <a:pathLst>
                <a:path w="3706" h="5727" extrusionOk="0">
                  <a:moveTo>
                    <a:pt x="1694" y="1"/>
                  </a:moveTo>
                  <a:cubicBezTo>
                    <a:pt x="1661" y="1"/>
                    <a:pt x="1629" y="1"/>
                    <a:pt x="1597" y="4"/>
                  </a:cubicBezTo>
                  <a:cubicBezTo>
                    <a:pt x="1230" y="17"/>
                    <a:pt x="911" y="94"/>
                    <a:pt x="651" y="242"/>
                  </a:cubicBezTo>
                  <a:cubicBezTo>
                    <a:pt x="458" y="348"/>
                    <a:pt x="296" y="500"/>
                    <a:pt x="187" y="674"/>
                  </a:cubicBezTo>
                  <a:cubicBezTo>
                    <a:pt x="81" y="840"/>
                    <a:pt x="20" y="1044"/>
                    <a:pt x="10" y="1256"/>
                  </a:cubicBezTo>
                  <a:cubicBezTo>
                    <a:pt x="0" y="1462"/>
                    <a:pt x="42" y="1684"/>
                    <a:pt x="135" y="1916"/>
                  </a:cubicBezTo>
                  <a:cubicBezTo>
                    <a:pt x="180" y="2018"/>
                    <a:pt x="238" y="2128"/>
                    <a:pt x="312" y="2241"/>
                  </a:cubicBezTo>
                  <a:cubicBezTo>
                    <a:pt x="351" y="2302"/>
                    <a:pt x="393" y="2360"/>
                    <a:pt x="438" y="2421"/>
                  </a:cubicBezTo>
                  <a:cubicBezTo>
                    <a:pt x="489" y="2485"/>
                    <a:pt x="538" y="2553"/>
                    <a:pt x="583" y="2624"/>
                  </a:cubicBezTo>
                  <a:cubicBezTo>
                    <a:pt x="860" y="3030"/>
                    <a:pt x="1066" y="3412"/>
                    <a:pt x="1204" y="3792"/>
                  </a:cubicBezTo>
                  <a:cubicBezTo>
                    <a:pt x="1310" y="4098"/>
                    <a:pt x="1378" y="4404"/>
                    <a:pt x="1404" y="4706"/>
                  </a:cubicBezTo>
                  <a:cubicBezTo>
                    <a:pt x="1416" y="4903"/>
                    <a:pt x="1413" y="5108"/>
                    <a:pt x="1394" y="5318"/>
                  </a:cubicBezTo>
                  <a:cubicBezTo>
                    <a:pt x="1391" y="5343"/>
                    <a:pt x="1391" y="5369"/>
                    <a:pt x="1391" y="5398"/>
                  </a:cubicBezTo>
                  <a:cubicBezTo>
                    <a:pt x="1388" y="5417"/>
                    <a:pt x="1388" y="5437"/>
                    <a:pt x="1388" y="5456"/>
                  </a:cubicBezTo>
                  <a:cubicBezTo>
                    <a:pt x="1385" y="5478"/>
                    <a:pt x="1385" y="5502"/>
                    <a:pt x="1385" y="5524"/>
                  </a:cubicBezTo>
                  <a:cubicBezTo>
                    <a:pt x="1401" y="5546"/>
                    <a:pt x="1420" y="5569"/>
                    <a:pt x="1443" y="5588"/>
                  </a:cubicBezTo>
                  <a:cubicBezTo>
                    <a:pt x="1510" y="5643"/>
                    <a:pt x="1584" y="5678"/>
                    <a:pt x="1658" y="5704"/>
                  </a:cubicBezTo>
                  <a:cubicBezTo>
                    <a:pt x="1706" y="5717"/>
                    <a:pt x="1758" y="5726"/>
                    <a:pt x="1816" y="5726"/>
                  </a:cubicBezTo>
                  <a:cubicBezTo>
                    <a:pt x="1854" y="5726"/>
                    <a:pt x="1899" y="5720"/>
                    <a:pt x="1942" y="5714"/>
                  </a:cubicBezTo>
                  <a:cubicBezTo>
                    <a:pt x="2034" y="5695"/>
                    <a:pt x="2122" y="5652"/>
                    <a:pt x="2189" y="5617"/>
                  </a:cubicBezTo>
                  <a:cubicBezTo>
                    <a:pt x="2279" y="5569"/>
                    <a:pt x="2363" y="5505"/>
                    <a:pt x="2444" y="5447"/>
                  </a:cubicBezTo>
                  <a:cubicBezTo>
                    <a:pt x="2543" y="5373"/>
                    <a:pt x="2627" y="5301"/>
                    <a:pt x="2698" y="5231"/>
                  </a:cubicBezTo>
                  <a:cubicBezTo>
                    <a:pt x="2768" y="5157"/>
                    <a:pt x="2839" y="5077"/>
                    <a:pt x="2913" y="4983"/>
                  </a:cubicBezTo>
                  <a:cubicBezTo>
                    <a:pt x="3038" y="4822"/>
                    <a:pt x="3154" y="4629"/>
                    <a:pt x="3264" y="4397"/>
                  </a:cubicBezTo>
                  <a:cubicBezTo>
                    <a:pt x="3361" y="4195"/>
                    <a:pt x="3444" y="3969"/>
                    <a:pt x="3512" y="3728"/>
                  </a:cubicBezTo>
                  <a:cubicBezTo>
                    <a:pt x="3650" y="3238"/>
                    <a:pt x="3705" y="2746"/>
                    <a:pt x="3680" y="2260"/>
                  </a:cubicBezTo>
                  <a:cubicBezTo>
                    <a:pt x="3650" y="1742"/>
                    <a:pt x="3531" y="1295"/>
                    <a:pt x="3325" y="931"/>
                  </a:cubicBezTo>
                  <a:cubicBezTo>
                    <a:pt x="3216" y="735"/>
                    <a:pt x="3084" y="570"/>
                    <a:pt x="2930" y="435"/>
                  </a:cubicBezTo>
                  <a:cubicBezTo>
                    <a:pt x="2762" y="287"/>
                    <a:pt x="2572" y="178"/>
                    <a:pt x="2363" y="104"/>
                  </a:cubicBezTo>
                  <a:cubicBezTo>
                    <a:pt x="2166" y="36"/>
                    <a:pt x="1942" y="1"/>
                    <a:pt x="1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57" name="Google Shape;1418;p35">
              <a:extLst>
                <a:ext uri="{FF2B5EF4-FFF2-40B4-BE49-F238E27FC236}">
                  <a16:creationId xmlns:a16="http://schemas.microsoft.com/office/drawing/2014/main" id="{8A173FB8-9C4E-96BB-A6EC-BAFE4321E56A}"/>
                </a:ext>
              </a:extLst>
            </p:cNvPr>
            <p:cNvSpPr/>
            <p:nvPr/>
          </p:nvSpPr>
          <p:spPr>
            <a:xfrm>
              <a:off x="5695451" y="1061483"/>
              <a:ext cx="402064" cy="647019"/>
            </a:xfrm>
            <a:custGeom>
              <a:avLst/>
              <a:gdLst/>
              <a:ahLst/>
              <a:cxnLst/>
              <a:rect l="l" t="t" r="r" b="b"/>
              <a:pathLst>
                <a:path w="2705" h="4353" extrusionOk="0">
                  <a:moveTo>
                    <a:pt x="2518" y="0"/>
                  </a:moveTo>
                  <a:lnTo>
                    <a:pt x="2518" y="3"/>
                  </a:lnTo>
                  <a:cubicBezTo>
                    <a:pt x="2566" y="358"/>
                    <a:pt x="2579" y="705"/>
                    <a:pt x="2557" y="1034"/>
                  </a:cubicBezTo>
                  <a:cubicBezTo>
                    <a:pt x="2534" y="1417"/>
                    <a:pt x="2473" y="1780"/>
                    <a:pt x="2373" y="2108"/>
                  </a:cubicBezTo>
                  <a:cubicBezTo>
                    <a:pt x="2260" y="2475"/>
                    <a:pt x="2106" y="2803"/>
                    <a:pt x="1916" y="3087"/>
                  </a:cubicBezTo>
                  <a:cubicBezTo>
                    <a:pt x="1813" y="3241"/>
                    <a:pt x="1703" y="3380"/>
                    <a:pt x="1594" y="3496"/>
                  </a:cubicBezTo>
                  <a:cubicBezTo>
                    <a:pt x="1520" y="3576"/>
                    <a:pt x="1433" y="3666"/>
                    <a:pt x="1330" y="3737"/>
                  </a:cubicBezTo>
                  <a:cubicBezTo>
                    <a:pt x="1285" y="3769"/>
                    <a:pt x="1247" y="3788"/>
                    <a:pt x="1211" y="3805"/>
                  </a:cubicBezTo>
                  <a:cubicBezTo>
                    <a:pt x="1179" y="3821"/>
                    <a:pt x="1147" y="3834"/>
                    <a:pt x="1111" y="3840"/>
                  </a:cubicBezTo>
                  <a:cubicBezTo>
                    <a:pt x="1089" y="3843"/>
                    <a:pt x="1066" y="3846"/>
                    <a:pt x="1040" y="3846"/>
                  </a:cubicBezTo>
                  <a:lnTo>
                    <a:pt x="1015" y="3846"/>
                  </a:lnTo>
                  <a:cubicBezTo>
                    <a:pt x="982" y="3840"/>
                    <a:pt x="957" y="3834"/>
                    <a:pt x="931" y="3824"/>
                  </a:cubicBezTo>
                  <a:cubicBezTo>
                    <a:pt x="880" y="3802"/>
                    <a:pt x="828" y="3763"/>
                    <a:pt x="786" y="3715"/>
                  </a:cubicBezTo>
                  <a:cubicBezTo>
                    <a:pt x="744" y="3663"/>
                    <a:pt x="703" y="3599"/>
                    <a:pt x="667" y="3525"/>
                  </a:cubicBezTo>
                  <a:cubicBezTo>
                    <a:pt x="587" y="3357"/>
                    <a:pt x="532" y="3174"/>
                    <a:pt x="477" y="3000"/>
                  </a:cubicBezTo>
                  <a:lnTo>
                    <a:pt x="458" y="2939"/>
                  </a:lnTo>
                  <a:cubicBezTo>
                    <a:pt x="397" y="2752"/>
                    <a:pt x="339" y="2569"/>
                    <a:pt x="265" y="2395"/>
                  </a:cubicBezTo>
                  <a:lnTo>
                    <a:pt x="259" y="2376"/>
                  </a:lnTo>
                  <a:cubicBezTo>
                    <a:pt x="204" y="2260"/>
                    <a:pt x="146" y="2157"/>
                    <a:pt x="88" y="2063"/>
                  </a:cubicBezTo>
                  <a:lnTo>
                    <a:pt x="65" y="2031"/>
                  </a:lnTo>
                  <a:cubicBezTo>
                    <a:pt x="46" y="2006"/>
                    <a:pt x="23" y="1980"/>
                    <a:pt x="1" y="1958"/>
                  </a:cubicBezTo>
                  <a:lnTo>
                    <a:pt x="1" y="1958"/>
                  </a:lnTo>
                  <a:cubicBezTo>
                    <a:pt x="78" y="2128"/>
                    <a:pt x="143" y="2276"/>
                    <a:pt x="191" y="2414"/>
                  </a:cubicBezTo>
                  <a:cubicBezTo>
                    <a:pt x="300" y="2720"/>
                    <a:pt x="368" y="3026"/>
                    <a:pt x="390" y="3325"/>
                  </a:cubicBezTo>
                  <a:cubicBezTo>
                    <a:pt x="406" y="3522"/>
                    <a:pt x="400" y="3727"/>
                    <a:pt x="381" y="3937"/>
                  </a:cubicBezTo>
                  <a:cubicBezTo>
                    <a:pt x="378" y="3962"/>
                    <a:pt x="378" y="3992"/>
                    <a:pt x="378" y="4017"/>
                  </a:cubicBezTo>
                  <a:lnTo>
                    <a:pt x="374" y="4046"/>
                  </a:lnTo>
                  <a:lnTo>
                    <a:pt x="374" y="4075"/>
                  </a:lnTo>
                  <a:lnTo>
                    <a:pt x="371" y="4143"/>
                  </a:lnTo>
                  <a:cubicBezTo>
                    <a:pt x="390" y="4168"/>
                    <a:pt x="409" y="4191"/>
                    <a:pt x="429" y="4213"/>
                  </a:cubicBezTo>
                  <a:cubicBezTo>
                    <a:pt x="503" y="4268"/>
                    <a:pt x="574" y="4304"/>
                    <a:pt x="648" y="4326"/>
                  </a:cubicBezTo>
                  <a:cubicBezTo>
                    <a:pt x="699" y="4342"/>
                    <a:pt x="751" y="4352"/>
                    <a:pt x="809" y="4352"/>
                  </a:cubicBezTo>
                  <a:cubicBezTo>
                    <a:pt x="844" y="4352"/>
                    <a:pt x="886" y="4348"/>
                    <a:pt x="938" y="4339"/>
                  </a:cubicBezTo>
                  <a:cubicBezTo>
                    <a:pt x="1031" y="4320"/>
                    <a:pt x="1124" y="4275"/>
                    <a:pt x="1186" y="4239"/>
                  </a:cubicBezTo>
                  <a:cubicBezTo>
                    <a:pt x="1266" y="4194"/>
                    <a:pt x="1340" y="4143"/>
                    <a:pt x="1430" y="4078"/>
                  </a:cubicBezTo>
                  <a:cubicBezTo>
                    <a:pt x="1536" y="3998"/>
                    <a:pt x="1620" y="3931"/>
                    <a:pt x="1694" y="3853"/>
                  </a:cubicBezTo>
                  <a:cubicBezTo>
                    <a:pt x="1768" y="3782"/>
                    <a:pt x="1838" y="3702"/>
                    <a:pt x="1909" y="3605"/>
                  </a:cubicBezTo>
                  <a:cubicBezTo>
                    <a:pt x="2035" y="3445"/>
                    <a:pt x="2151" y="3255"/>
                    <a:pt x="2263" y="3020"/>
                  </a:cubicBezTo>
                  <a:cubicBezTo>
                    <a:pt x="2360" y="2817"/>
                    <a:pt x="2444" y="2591"/>
                    <a:pt x="2511" y="2350"/>
                  </a:cubicBezTo>
                  <a:cubicBezTo>
                    <a:pt x="2646" y="1861"/>
                    <a:pt x="2704" y="1368"/>
                    <a:pt x="2679" y="879"/>
                  </a:cubicBezTo>
                  <a:cubicBezTo>
                    <a:pt x="2659" y="560"/>
                    <a:pt x="2608" y="267"/>
                    <a:pt x="2521" y="3"/>
                  </a:cubicBezTo>
                  <a:lnTo>
                    <a:pt x="2518" y="0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58" name="Google Shape;1419;p35">
              <a:extLst>
                <a:ext uri="{FF2B5EF4-FFF2-40B4-BE49-F238E27FC236}">
                  <a16:creationId xmlns:a16="http://schemas.microsoft.com/office/drawing/2014/main" id="{7A8D7AD5-74B9-1CB7-7400-BEFA442C835B}"/>
                </a:ext>
              </a:extLst>
            </p:cNvPr>
            <p:cNvSpPr/>
            <p:nvPr/>
          </p:nvSpPr>
          <p:spPr>
            <a:xfrm>
              <a:off x="5607011" y="969625"/>
              <a:ext cx="346920" cy="95277"/>
            </a:xfrm>
            <a:custGeom>
              <a:avLst/>
              <a:gdLst/>
              <a:ahLst/>
              <a:cxnLst/>
              <a:rect l="l" t="t" r="r" b="b"/>
              <a:pathLst>
                <a:path w="2334" h="641" extrusionOk="0">
                  <a:moveTo>
                    <a:pt x="2286" y="0"/>
                  </a:moveTo>
                  <a:cubicBezTo>
                    <a:pt x="2273" y="0"/>
                    <a:pt x="2260" y="3"/>
                    <a:pt x="2247" y="13"/>
                  </a:cubicBezTo>
                  <a:cubicBezTo>
                    <a:pt x="2237" y="23"/>
                    <a:pt x="2225" y="33"/>
                    <a:pt x="2212" y="42"/>
                  </a:cubicBezTo>
                  <a:cubicBezTo>
                    <a:pt x="2109" y="116"/>
                    <a:pt x="1983" y="181"/>
                    <a:pt x="1812" y="251"/>
                  </a:cubicBezTo>
                  <a:cubicBezTo>
                    <a:pt x="1735" y="281"/>
                    <a:pt x="1668" y="303"/>
                    <a:pt x="1597" y="322"/>
                  </a:cubicBezTo>
                  <a:cubicBezTo>
                    <a:pt x="1519" y="342"/>
                    <a:pt x="1442" y="358"/>
                    <a:pt x="1368" y="367"/>
                  </a:cubicBezTo>
                  <a:cubicBezTo>
                    <a:pt x="1265" y="380"/>
                    <a:pt x="1169" y="386"/>
                    <a:pt x="1078" y="386"/>
                  </a:cubicBezTo>
                  <a:cubicBezTo>
                    <a:pt x="985" y="386"/>
                    <a:pt x="885" y="380"/>
                    <a:pt x="786" y="367"/>
                  </a:cubicBezTo>
                  <a:cubicBezTo>
                    <a:pt x="680" y="351"/>
                    <a:pt x="576" y="329"/>
                    <a:pt x="477" y="300"/>
                  </a:cubicBezTo>
                  <a:cubicBezTo>
                    <a:pt x="406" y="278"/>
                    <a:pt x="338" y="251"/>
                    <a:pt x="267" y="226"/>
                  </a:cubicBezTo>
                  <a:lnTo>
                    <a:pt x="239" y="213"/>
                  </a:lnTo>
                  <a:cubicBezTo>
                    <a:pt x="216" y="203"/>
                    <a:pt x="193" y="193"/>
                    <a:pt x="171" y="187"/>
                  </a:cubicBezTo>
                  <a:cubicBezTo>
                    <a:pt x="158" y="181"/>
                    <a:pt x="148" y="181"/>
                    <a:pt x="135" y="181"/>
                  </a:cubicBezTo>
                  <a:cubicBezTo>
                    <a:pt x="94" y="181"/>
                    <a:pt x="49" y="206"/>
                    <a:pt x="26" y="245"/>
                  </a:cubicBezTo>
                  <a:cubicBezTo>
                    <a:pt x="7" y="274"/>
                    <a:pt x="0" y="309"/>
                    <a:pt x="10" y="342"/>
                  </a:cubicBezTo>
                  <a:cubicBezTo>
                    <a:pt x="19" y="374"/>
                    <a:pt x="39" y="400"/>
                    <a:pt x="68" y="419"/>
                  </a:cubicBezTo>
                  <a:cubicBezTo>
                    <a:pt x="161" y="483"/>
                    <a:pt x="270" y="525"/>
                    <a:pt x="358" y="554"/>
                  </a:cubicBezTo>
                  <a:cubicBezTo>
                    <a:pt x="441" y="583"/>
                    <a:pt x="538" y="606"/>
                    <a:pt x="650" y="621"/>
                  </a:cubicBezTo>
                  <a:cubicBezTo>
                    <a:pt x="741" y="634"/>
                    <a:pt x="821" y="641"/>
                    <a:pt x="902" y="641"/>
                  </a:cubicBezTo>
                  <a:lnTo>
                    <a:pt x="963" y="641"/>
                  </a:lnTo>
                  <a:cubicBezTo>
                    <a:pt x="1066" y="634"/>
                    <a:pt x="1169" y="621"/>
                    <a:pt x="1265" y="602"/>
                  </a:cubicBezTo>
                  <a:cubicBezTo>
                    <a:pt x="1356" y="587"/>
                    <a:pt x="1448" y="560"/>
                    <a:pt x="1552" y="522"/>
                  </a:cubicBezTo>
                  <a:cubicBezTo>
                    <a:pt x="1642" y="490"/>
                    <a:pt x="1732" y="451"/>
                    <a:pt x="1825" y="406"/>
                  </a:cubicBezTo>
                  <a:cubicBezTo>
                    <a:pt x="1925" y="364"/>
                    <a:pt x="2012" y="306"/>
                    <a:pt x="2086" y="258"/>
                  </a:cubicBezTo>
                  <a:cubicBezTo>
                    <a:pt x="2154" y="216"/>
                    <a:pt x="2218" y="165"/>
                    <a:pt x="2283" y="116"/>
                  </a:cubicBezTo>
                  <a:lnTo>
                    <a:pt x="2317" y="88"/>
                  </a:lnTo>
                  <a:cubicBezTo>
                    <a:pt x="2327" y="81"/>
                    <a:pt x="2331" y="68"/>
                    <a:pt x="2334" y="55"/>
                  </a:cubicBezTo>
                  <a:cubicBezTo>
                    <a:pt x="2334" y="42"/>
                    <a:pt x="2331" y="26"/>
                    <a:pt x="2317" y="16"/>
                  </a:cubicBezTo>
                  <a:cubicBezTo>
                    <a:pt x="2311" y="7"/>
                    <a:pt x="2298" y="0"/>
                    <a:pt x="2286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59" name="Google Shape;1420;p35">
              <a:extLst>
                <a:ext uri="{FF2B5EF4-FFF2-40B4-BE49-F238E27FC236}">
                  <a16:creationId xmlns:a16="http://schemas.microsoft.com/office/drawing/2014/main" id="{2829D286-18B4-9E9E-A3E7-69DA6DEC978C}"/>
                </a:ext>
              </a:extLst>
            </p:cNvPr>
            <p:cNvSpPr/>
            <p:nvPr/>
          </p:nvSpPr>
          <p:spPr>
            <a:xfrm>
              <a:off x="4737768" y="2789263"/>
              <a:ext cx="129761" cy="250008"/>
            </a:xfrm>
            <a:custGeom>
              <a:avLst/>
              <a:gdLst/>
              <a:ahLst/>
              <a:cxnLst/>
              <a:rect l="l" t="t" r="r" b="b"/>
              <a:pathLst>
                <a:path w="873" h="1682" extrusionOk="0">
                  <a:moveTo>
                    <a:pt x="670" y="0"/>
                  </a:moveTo>
                  <a:cubicBezTo>
                    <a:pt x="510" y="0"/>
                    <a:pt x="284" y="318"/>
                    <a:pt x="148" y="749"/>
                  </a:cubicBezTo>
                  <a:cubicBezTo>
                    <a:pt x="0" y="1209"/>
                    <a:pt x="10" y="1627"/>
                    <a:pt x="170" y="1676"/>
                  </a:cubicBezTo>
                  <a:cubicBezTo>
                    <a:pt x="182" y="1679"/>
                    <a:pt x="193" y="1681"/>
                    <a:pt x="205" y="1681"/>
                  </a:cubicBezTo>
                  <a:cubicBezTo>
                    <a:pt x="366" y="1681"/>
                    <a:pt x="590" y="1364"/>
                    <a:pt x="727" y="936"/>
                  </a:cubicBezTo>
                  <a:cubicBezTo>
                    <a:pt x="873" y="472"/>
                    <a:pt x="863" y="57"/>
                    <a:pt x="702" y="5"/>
                  </a:cubicBezTo>
                  <a:cubicBezTo>
                    <a:pt x="691" y="2"/>
                    <a:pt x="681" y="0"/>
                    <a:pt x="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60" name="Google Shape;1421;p35">
              <a:extLst>
                <a:ext uri="{FF2B5EF4-FFF2-40B4-BE49-F238E27FC236}">
                  <a16:creationId xmlns:a16="http://schemas.microsoft.com/office/drawing/2014/main" id="{6C5B9BA7-2DFD-D978-4FBA-9450F734619C}"/>
                </a:ext>
              </a:extLst>
            </p:cNvPr>
            <p:cNvSpPr/>
            <p:nvPr/>
          </p:nvSpPr>
          <p:spPr>
            <a:xfrm>
              <a:off x="5670628" y="3075542"/>
              <a:ext cx="143138" cy="274682"/>
            </a:xfrm>
            <a:custGeom>
              <a:avLst/>
              <a:gdLst/>
              <a:ahLst/>
              <a:cxnLst/>
              <a:rect l="l" t="t" r="r" b="b"/>
              <a:pathLst>
                <a:path w="963" h="1848" extrusionOk="0">
                  <a:moveTo>
                    <a:pt x="735" y="1"/>
                  </a:moveTo>
                  <a:cubicBezTo>
                    <a:pt x="562" y="1"/>
                    <a:pt x="314" y="351"/>
                    <a:pt x="161" y="821"/>
                  </a:cubicBezTo>
                  <a:cubicBezTo>
                    <a:pt x="1" y="1330"/>
                    <a:pt x="13" y="1784"/>
                    <a:pt x="190" y="1842"/>
                  </a:cubicBezTo>
                  <a:cubicBezTo>
                    <a:pt x="202" y="1845"/>
                    <a:pt x="214" y="1847"/>
                    <a:pt x="226" y="1847"/>
                  </a:cubicBezTo>
                  <a:cubicBezTo>
                    <a:pt x="400" y="1847"/>
                    <a:pt x="652" y="1499"/>
                    <a:pt x="802" y="1024"/>
                  </a:cubicBezTo>
                  <a:cubicBezTo>
                    <a:pt x="962" y="519"/>
                    <a:pt x="950" y="62"/>
                    <a:pt x="773" y="7"/>
                  </a:cubicBezTo>
                  <a:cubicBezTo>
                    <a:pt x="761" y="3"/>
                    <a:pt x="748" y="1"/>
                    <a:pt x="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61" name="Google Shape;1422;p35">
              <a:extLst>
                <a:ext uri="{FF2B5EF4-FFF2-40B4-BE49-F238E27FC236}">
                  <a16:creationId xmlns:a16="http://schemas.microsoft.com/office/drawing/2014/main" id="{248196ED-E0EE-CD5F-7470-0F3A15D1CD04}"/>
                </a:ext>
              </a:extLst>
            </p:cNvPr>
            <p:cNvSpPr/>
            <p:nvPr/>
          </p:nvSpPr>
          <p:spPr>
            <a:xfrm>
              <a:off x="5795485" y="2863016"/>
              <a:ext cx="386755" cy="242725"/>
            </a:xfrm>
            <a:custGeom>
              <a:avLst/>
              <a:gdLst/>
              <a:ahLst/>
              <a:cxnLst/>
              <a:rect l="l" t="t" r="r" b="b"/>
              <a:pathLst>
                <a:path w="2602" h="1633" extrusionOk="0">
                  <a:moveTo>
                    <a:pt x="783" y="0"/>
                  </a:moveTo>
                  <a:cubicBezTo>
                    <a:pt x="416" y="0"/>
                    <a:pt x="152" y="126"/>
                    <a:pt x="68" y="332"/>
                  </a:cubicBezTo>
                  <a:cubicBezTo>
                    <a:pt x="0" y="509"/>
                    <a:pt x="68" y="725"/>
                    <a:pt x="255" y="943"/>
                  </a:cubicBezTo>
                  <a:cubicBezTo>
                    <a:pt x="442" y="1156"/>
                    <a:pt x="728" y="1346"/>
                    <a:pt x="1059" y="1475"/>
                  </a:cubicBezTo>
                  <a:cubicBezTo>
                    <a:pt x="1327" y="1578"/>
                    <a:pt x="1597" y="1632"/>
                    <a:pt x="1845" y="1632"/>
                  </a:cubicBezTo>
                  <a:cubicBezTo>
                    <a:pt x="2212" y="1632"/>
                    <a:pt x="2479" y="1507"/>
                    <a:pt x="2560" y="1298"/>
                  </a:cubicBezTo>
                  <a:cubicBezTo>
                    <a:pt x="2601" y="1191"/>
                    <a:pt x="2591" y="1066"/>
                    <a:pt x="2536" y="937"/>
                  </a:cubicBezTo>
                  <a:cubicBezTo>
                    <a:pt x="2401" y="634"/>
                    <a:pt x="2031" y="335"/>
                    <a:pt x="1571" y="159"/>
                  </a:cubicBezTo>
                  <a:cubicBezTo>
                    <a:pt x="1304" y="55"/>
                    <a:pt x="1034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62" name="Google Shape;1423;p35">
              <a:extLst>
                <a:ext uri="{FF2B5EF4-FFF2-40B4-BE49-F238E27FC236}">
                  <a16:creationId xmlns:a16="http://schemas.microsoft.com/office/drawing/2014/main" id="{A23277F8-D6AB-7A72-3E26-28EBBDFE2EF3}"/>
                </a:ext>
              </a:extLst>
            </p:cNvPr>
            <p:cNvSpPr/>
            <p:nvPr/>
          </p:nvSpPr>
          <p:spPr>
            <a:xfrm>
              <a:off x="4514363" y="2470311"/>
              <a:ext cx="358960" cy="189513"/>
            </a:xfrm>
            <a:custGeom>
              <a:avLst/>
              <a:gdLst/>
              <a:ahLst/>
              <a:cxnLst/>
              <a:rect l="l" t="t" r="r" b="b"/>
              <a:pathLst>
                <a:path w="2415" h="1275" extrusionOk="0">
                  <a:moveTo>
                    <a:pt x="1184" y="0"/>
                  </a:moveTo>
                  <a:cubicBezTo>
                    <a:pt x="528" y="0"/>
                    <a:pt x="10" y="271"/>
                    <a:pt x="3" y="618"/>
                  </a:cubicBezTo>
                  <a:cubicBezTo>
                    <a:pt x="0" y="788"/>
                    <a:pt x="125" y="953"/>
                    <a:pt x="351" y="1075"/>
                  </a:cubicBezTo>
                  <a:cubicBezTo>
                    <a:pt x="576" y="1198"/>
                    <a:pt x="875" y="1268"/>
                    <a:pt x="1198" y="1275"/>
                  </a:cubicBezTo>
                  <a:lnTo>
                    <a:pt x="1229" y="1275"/>
                  </a:lnTo>
                  <a:cubicBezTo>
                    <a:pt x="1877" y="1275"/>
                    <a:pt x="2404" y="995"/>
                    <a:pt x="2411" y="653"/>
                  </a:cubicBezTo>
                  <a:cubicBezTo>
                    <a:pt x="2414" y="483"/>
                    <a:pt x="2288" y="322"/>
                    <a:pt x="2063" y="200"/>
                  </a:cubicBezTo>
                  <a:cubicBezTo>
                    <a:pt x="1838" y="74"/>
                    <a:pt x="1538" y="3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63" name="Google Shape;1424;p35">
              <a:extLst>
                <a:ext uri="{FF2B5EF4-FFF2-40B4-BE49-F238E27FC236}">
                  <a16:creationId xmlns:a16="http://schemas.microsoft.com/office/drawing/2014/main" id="{977B7FF2-D7C3-B9FD-FEBF-E9EA4F3A593E}"/>
                </a:ext>
              </a:extLst>
            </p:cNvPr>
            <p:cNvSpPr/>
            <p:nvPr/>
          </p:nvSpPr>
          <p:spPr>
            <a:xfrm>
              <a:off x="4996549" y="3030058"/>
              <a:ext cx="149" cy="163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7"/>
                  </a:moveTo>
                  <a:lnTo>
                    <a:pt x="1" y="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5971AB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024" name="Google Shape;1425;p35">
              <a:extLst>
                <a:ext uri="{FF2B5EF4-FFF2-40B4-BE49-F238E27FC236}">
                  <a16:creationId xmlns:a16="http://schemas.microsoft.com/office/drawing/2014/main" id="{6A721BA8-0452-C02A-F8E0-6F3560D6B3D5}"/>
                </a:ext>
              </a:extLst>
            </p:cNvPr>
            <p:cNvSpPr/>
            <p:nvPr/>
          </p:nvSpPr>
          <p:spPr>
            <a:xfrm>
              <a:off x="4996103" y="3031545"/>
              <a:ext cx="595" cy="118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cubicBezTo>
                    <a:pt x="1" y="1"/>
                    <a:pt x="1" y="4"/>
                    <a:pt x="1" y="7"/>
                  </a:cubicBezTo>
                  <a:cubicBezTo>
                    <a:pt x="1" y="4"/>
                    <a:pt x="1" y="4"/>
                    <a:pt x="4" y="1"/>
                  </a:cubicBezTo>
                  <a:close/>
                </a:path>
              </a:pathLst>
            </a:custGeom>
            <a:solidFill>
              <a:srgbClr val="5971AB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025" name="Google Shape;1426;p35">
              <a:extLst>
                <a:ext uri="{FF2B5EF4-FFF2-40B4-BE49-F238E27FC236}">
                  <a16:creationId xmlns:a16="http://schemas.microsoft.com/office/drawing/2014/main" id="{E5C8E89B-7119-B192-A451-6C5DC807AAF9}"/>
                </a:ext>
              </a:extLst>
            </p:cNvPr>
            <p:cNvSpPr/>
            <p:nvPr/>
          </p:nvSpPr>
          <p:spPr>
            <a:xfrm>
              <a:off x="4171750" y="2410085"/>
              <a:ext cx="2314286" cy="1588638"/>
            </a:xfrm>
            <a:custGeom>
              <a:avLst/>
              <a:gdLst/>
              <a:ahLst/>
              <a:cxnLst/>
              <a:rect l="l" t="t" r="r" b="b"/>
              <a:pathLst>
                <a:path w="15570" h="10688" extrusionOk="0">
                  <a:moveTo>
                    <a:pt x="13026" y="3271"/>
                  </a:moveTo>
                  <a:lnTo>
                    <a:pt x="13026" y="3271"/>
                  </a:lnTo>
                  <a:cubicBezTo>
                    <a:pt x="13026" y="3272"/>
                    <a:pt x="13027" y="3273"/>
                    <a:pt x="13027" y="3274"/>
                  </a:cubicBezTo>
                  <a:lnTo>
                    <a:pt x="13027" y="3274"/>
                  </a:lnTo>
                  <a:cubicBezTo>
                    <a:pt x="13027" y="3273"/>
                    <a:pt x="13026" y="3272"/>
                    <a:pt x="13026" y="3271"/>
                  </a:cubicBezTo>
                  <a:close/>
                  <a:moveTo>
                    <a:pt x="13027" y="3274"/>
                  </a:moveTo>
                  <a:lnTo>
                    <a:pt x="13027" y="3274"/>
                  </a:lnTo>
                  <a:cubicBezTo>
                    <a:pt x="13028" y="3274"/>
                    <a:pt x="13029" y="3274"/>
                    <a:pt x="13029" y="3274"/>
                  </a:cubicBezTo>
                  <a:cubicBezTo>
                    <a:pt x="13029" y="3274"/>
                    <a:pt x="13028" y="3274"/>
                    <a:pt x="13027" y="3274"/>
                  </a:cubicBezTo>
                  <a:close/>
                  <a:moveTo>
                    <a:pt x="3070" y="222"/>
                  </a:moveTo>
                  <a:cubicBezTo>
                    <a:pt x="3137" y="222"/>
                    <a:pt x="3204" y="225"/>
                    <a:pt x="3271" y="232"/>
                  </a:cubicBezTo>
                  <a:cubicBezTo>
                    <a:pt x="3296" y="232"/>
                    <a:pt x="3322" y="235"/>
                    <a:pt x="3348" y="239"/>
                  </a:cubicBezTo>
                  <a:cubicBezTo>
                    <a:pt x="3525" y="265"/>
                    <a:pt x="3699" y="313"/>
                    <a:pt x="3866" y="384"/>
                  </a:cubicBezTo>
                  <a:cubicBezTo>
                    <a:pt x="4043" y="458"/>
                    <a:pt x="4207" y="558"/>
                    <a:pt x="4362" y="673"/>
                  </a:cubicBezTo>
                  <a:cubicBezTo>
                    <a:pt x="4542" y="815"/>
                    <a:pt x="4703" y="979"/>
                    <a:pt x="4844" y="1159"/>
                  </a:cubicBezTo>
                  <a:cubicBezTo>
                    <a:pt x="5018" y="1388"/>
                    <a:pt x="5160" y="1639"/>
                    <a:pt x="5276" y="1903"/>
                  </a:cubicBezTo>
                  <a:cubicBezTo>
                    <a:pt x="5411" y="2235"/>
                    <a:pt x="5501" y="2582"/>
                    <a:pt x="5553" y="2936"/>
                  </a:cubicBezTo>
                  <a:cubicBezTo>
                    <a:pt x="5604" y="3345"/>
                    <a:pt x="5601" y="3760"/>
                    <a:pt x="5550" y="4172"/>
                  </a:cubicBezTo>
                  <a:lnTo>
                    <a:pt x="5550" y="4178"/>
                  </a:lnTo>
                  <a:lnTo>
                    <a:pt x="5550" y="4182"/>
                  </a:lnTo>
                  <a:cubicBezTo>
                    <a:pt x="5547" y="4185"/>
                    <a:pt x="5547" y="4191"/>
                    <a:pt x="5547" y="4194"/>
                  </a:cubicBezTo>
                  <a:lnTo>
                    <a:pt x="5547" y="4188"/>
                  </a:lnTo>
                  <a:cubicBezTo>
                    <a:pt x="5489" y="4588"/>
                    <a:pt x="5385" y="4980"/>
                    <a:pt x="5227" y="5353"/>
                  </a:cubicBezTo>
                  <a:cubicBezTo>
                    <a:pt x="5095" y="5656"/>
                    <a:pt x="4932" y="5942"/>
                    <a:pt x="4732" y="6206"/>
                  </a:cubicBezTo>
                  <a:cubicBezTo>
                    <a:pt x="4562" y="6422"/>
                    <a:pt x="4368" y="6621"/>
                    <a:pt x="4149" y="6792"/>
                  </a:cubicBezTo>
                  <a:cubicBezTo>
                    <a:pt x="3972" y="6927"/>
                    <a:pt x="3776" y="7043"/>
                    <a:pt x="3570" y="7133"/>
                  </a:cubicBezTo>
                  <a:cubicBezTo>
                    <a:pt x="3390" y="7207"/>
                    <a:pt x="3206" y="7259"/>
                    <a:pt x="3013" y="7287"/>
                  </a:cubicBezTo>
                  <a:cubicBezTo>
                    <a:pt x="2924" y="7297"/>
                    <a:pt x="2836" y="7302"/>
                    <a:pt x="2747" y="7302"/>
                  </a:cubicBezTo>
                  <a:cubicBezTo>
                    <a:pt x="2659" y="7302"/>
                    <a:pt x="2571" y="7297"/>
                    <a:pt x="2482" y="7287"/>
                  </a:cubicBezTo>
                  <a:cubicBezTo>
                    <a:pt x="2298" y="7262"/>
                    <a:pt x="2124" y="7214"/>
                    <a:pt x="1955" y="7146"/>
                  </a:cubicBezTo>
                  <a:cubicBezTo>
                    <a:pt x="1774" y="7069"/>
                    <a:pt x="1607" y="6969"/>
                    <a:pt x="1449" y="6850"/>
                  </a:cubicBezTo>
                  <a:cubicBezTo>
                    <a:pt x="1275" y="6715"/>
                    <a:pt x="1120" y="6557"/>
                    <a:pt x="982" y="6384"/>
                  </a:cubicBezTo>
                  <a:cubicBezTo>
                    <a:pt x="802" y="6148"/>
                    <a:pt x="654" y="5888"/>
                    <a:pt x="538" y="5617"/>
                  </a:cubicBezTo>
                  <a:cubicBezTo>
                    <a:pt x="403" y="5289"/>
                    <a:pt x="313" y="4944"/>
                    <a:pt x="264" y="4597"/>
                  </a:cubicBezTo>
                  <a:cubicBezTo>
                    <a:pt x="258" y="4549"/>
                    <a:pt x="251" y="4503"/>
                    <a:pt x="248" y="4459"/>
                  </a:cubicBezTo>
                  <a:cubicBezTo>
                    <a:pt x="220" y="4166"/>
                    <a:pt x="216" y="3873"/>
                    <a:pt x="242" y="3579"/>
                  </a:cubicBezTo>
                  <a:lnTo>
                    <a:pt x="242" y="3570"/>
                  </a:lnTo>
                  <a:cubicBezTo>
                    <a:pt x="245" y="3560"/>
                    <a:pt x="245" y="3551"/>
                    <a:pt x="245" y="3541"/>
                  </a:cubicBezTo>
                  <a:cubicBezTo>
                    <a:pt x="245" y="3535"/>
                    <a:pt x="248" y="3525"/>
                    <a:pt x="248" y="3518"/>
                  </a:cubicBezTo>
                  <a:lnTo>
                    <a:pt x="248" y="3502"/>
                  </a:lnTo>
                  <a:lnTo>
                    <a:pt x="251" y="3471"/>
                  </a:lnTo>
                  <a:lnTo>
                    <a:pt x="251" y="3464"/>
                  </a:lnTo>
                  <a:cubicBezTo>
                    <a:pt x="255" y="3451"/>
                    <a:pt x="255" y="3438"/>
                    <a:pt x="258" y="3425"/>
                  </a:cubicBezTo>
                  <a:cubicBezTo>
                    <a:pt x="261" y="3403"/>
                    <a:pt x="261" y="3377"/>
                    <a:pt x="264" y="3355"/>
                  </a:cubicBezTo>
                  <a:cubicBezTo>
                    <a:pt x="322" y="2949"/>
                    <a:pt x="429" y="2553"/>
                    <a:pt x="590" y="2174"/>
                  </a:cubicBezTo>
                  <a:cubicBezTo>
                    <a:pt x="705" y="1909"/>
                    <a:pt x="844" y="1655"/>
                    <a:pt x="1011" y="1420"/>
                  </a:cubicBezTo>
                  <a:lnTo>
                    <a:pt x="1014" y="1417"/>
                  </a:lnTo>
                  <a:cubicBezTo>
                    <a:pt x="1018" y="1410"/>
                    <a:pt x="1024" y="1404"/>
                    <a:pt x="1028" y="1397"/>
                  </a:cubicBezTo>
                  <a:cubicBezTo>
                    <a:pt x="1047" y="1372"/>
                    <a:pt x="1066" y="1343"/>
                    <a:pt x="1089" y="1317"/>
                  </a:cubicBezTo>
                  <a:cubicBezTo>
                    <a:pt x="1240" y="1121"/>
                    <a:pt x="1410" y="944"/>
                    <a:pt x="1600" y="786"/>
                  </a:cubicBezTo>
                  <a:cubicBezTo>
                    <a:pt x="1603" y="783"/>
                    <a:pt x="1607" y="779"/>
                    <a:pt x="1610" y="779"/>
                  </a:cubicBezTo>
                  <a:lnTo>
                    <a:pt x="1616" y="773"/>
                  </a:lnTo>
                  <a:cubicBezTo>
                    <a:pt x="1632" y="760"/>
                    <a:pt x="1649" y="744"/>
                    <a:pt x="1668" y="731"/>
                  </a:cubicBezTo>
                  <a:cubicBezTo>
                    <a:pt x="1848" y="596"/>
                    <a:pt x="2041" y="480"/>
                    <a:pt x="2247" y="390"/>
                  </a:cubicBezTo>
                  <a:cubicBezTo>
                    <a:pt x="2427" y="320"/>
                    <a:pt x="2611" y="268"/>
                    <a:pt x="2800" y="239"/>
                  </a:cubicBezTo>
                  <a:cubicBezTo>
                    <a:pt x="2833" y="235"/>
                    <a:pt x="2865" y="232"/>
                    <a:pt x="2894" y="229"/>
                  </a:cubicBezTo>
                  <a:cubicBezTo>
                    <a:pt x="2953" y="225"/>
                    <a:pt x="3011" y="222"/>
                    <a:pt x="3070" y="222"/>
                  </a:cubicBezTo>
                  <a:close/>
                  <a:moveTo>
                    <a:pt x="11566" y="2984"/>
                  </a:moveTo>
                  <a:cubicBezTo>
                    <a:pt x="11592" y="2984"/>
                    <a:pt x="11619" y="2984"/>
                    <a:pt x="11645" y="2985"/>
                  </a:cubicBezTo>
                  <a:cubicBezTo>
                    <a:pt x="11793" y="2988"/>
                    <a:pt x="11942" y="2997"/>
                    <a:pt x="12089" y="3016"/>
                  </a:cubicBezTo>
                  <a:cubicBezTo>
                    <a:pt x="12414" y="3065"/>
                    <a:pt x="12729" y="3151"/>
                    <a:pt x="13027" y="3274"/>
                  </a:cubicBezTo>
                  <a:lnTo>
                    <a:pt x="13027" y="3274"/>
                  </a:lnTo>
                  <a:cubicBezTo>
                    <a:pt x="13029" y="3275"/>
                    <a:pt x="13031" y="3275"/>
                    <a:pt x="13032" y="3277"/>
                  </a:cubicBezTo>
                  <a:cubicBezTo>
                    <a:pt x="13034" y="3277"/>
                    <a:pt x="13035" y="3277"/>
                    <a:pt x="13036" y="3278"/>
                  </a:cubicBezTo>
                  <a:lnTo>
                    <a:pt x="13036" y="3278"/>
                  </a:lnTo>
                  <a:lnTo>
                    <a:pt x="13043" y="3281"/>
                  </a:lnTo>
                  <a:cubicBezTo>
                    <a:pt x="13335" y="3406"/>
                    <a:pt x="13609" y="3567"/>
                    <a:pt x="13860" y="3760"/>
                  </a:cubicBezTo>
                  <a:cubicBezTo>
                    <a:pt x="14114" y="3956"/>
                    <a:pt x="14343" y="4185"/>
                    <a:pt x="14542" y="4439"/>
                  </a:cubicBezTo>
                  <a:cubicBezTo>
                    <a:pt x="14742" y="4703"/>
                    <a:pt x="14906" y="4986"/>
                    <a:pt x="15035" y="5289"/>
                  </a:cubicBezTo>
                  <a:cubicBezTo>
                    <a:pt x="15160" y="5592"/>
                    <a:pt x="15244" y="5910"/>
                    <a:pt x="15289" y="6235"/>
                  </a:cubicBezTo>
                  <a:cubicBezTo>
                    <a:pt x="15331" y="6567"/>
                    <a:pt x="15331" y="6898"/>
                    <a:pt x="15289" y="7229"/>
                  </a:cubicBezTo>
                  <a:cubicBezTo>
                    <a:pt x="15241" y="7565"/>
                    <a:pt x="15151" y="7893"/>
                    <a:pt x="15019" y="8205"/>
                  </a:cubicBezTo>
                  <a:cubicBezTo>
                    <a:pt x="14893" y="8488"/>
                    <a:pt x="14735" y="8759"/>
                    <a:pt x="14546" y="9006"/>
                  </a:cubicBezTo>
                  <a:cubicBezTo>
                    <a:pt x="14349" y="9257"/>
                    <a:pt x="14121" y="9486"/>
                    <a:pt x="13866" y="9686"/>
                  </a:cubicBezTo>
                  <a:cubicBezTo>
                    <a:pt x="13603" y="9885"/>
                    <a:pt x="13316" y="10053"/>
                    <a:pt x="13010" y="10181"/>
                  </a:cubicBezTo>
                  <a:cubicBezTo>
                    <a:pt x="12711" y="10304"/>
                    <a:pt x="12398" y="10387"/>
                    <a:pt x="12077" y="10432"/>
                  </a:cubicBezTo>
                  <a:cubicBezTo>
                    <a:pt x="11909" y="10453"/>
                    <a:pt x="11741" y="10463"/>
                    <a:pt x="11573" y="10463"/>
                  </a:cubicBezTo>
                  <a:cubicBezTo>
                    <a:pt x="11405" y="10463"/>
                    <a:pt x="11237" y="10453"/>
                    <a:pt x="11070" y="10432"/>
                  </a:cubicBezTo>
                  <a:cubicBezTo>
                    <a:pt x="10744" y="10384"/>
                    <a:pt x="10429" y="10297"/>
                    <a:pt x="10126" y="10172"/>
                  </a:cubicBezTo>
                  <a:cubicBezTo>
                    <a:pt x="9830" y="10046"/>
                    <a:pt x="9553" y="9882"/>
                    <a:pt x="9296" y="9689"/>
                  </a:cubicBezTo>
                  <a:cubicBezTo>
                    <a:pt x="9042" y="9489"/>
                    <a:pt x="8813" y="9261"/>
                    <a:pt x="8617" y="9006"/>
                  </a:cubicBezTo>
                  <a:cubicBezTo>
                    <a:pt x="8424" y="8752"/>
                    <a:pt x="8263" y="8478"/>
                    <a:pt x="8137" y="8189"/>
                  </a:cubicBezTo>
                  <a:cubicBezTo>
                    <a:pt x="8050" y="7983"/>
                    <a:pt x="7983" y="7770"/>
                    <a:pt x="7934" y="7555"/>
                  </a:cubicBezTo>
                  <a:cubicBezTo>
                    <a:pt x="7931" y="7551"/>
                    <a:pt x="7931" y="7548"/>
                    <a:pt x="7931" y="7545"/>
                  </a:cubicBezTo>
                  <a:cubicBezTo>
                    <a:pt x="7931" y="7542"/>
                    <a:pt x="7928" y="7538"/>
                    <a:pt x="7928" y="7538"/>
                  </a:cubicBezTo>
                  <a:cubicBezTo>
                    <a:pt x="7906" y="7426"/>
                    <a:pt x="7883" y="7317"/>
                    <a:pt x="7870" y="7204"/>
                  </a:cubicBezTo>
                  <a:cubicBezTo>
                    <a:pt x="7835" y="6917"/>
                    <a:pt x="7831" y="6631"/>
                    <a:pt x="7857" y="6348"/>
                  </a:cubicBezTo>
                  <a:cubicBezTo>
                    <a:pt x="7864" y="6306"/>
                    <a:pt x="7867" y="6264"/>
                    <a:pt x="7873" y="6222"/>
                  </a:cubicBezTo>
                  <a:cubicBezTo>
                    <a:pt x="7918" y="5894"/>
                    <a:pt x="8005" y="5572"/>
                    <a:pt x="8134" y="5267"/>
                  </a:cubicBezTo>
                  <a:cubicBezTo>
                    <a:pt x="8237" y="5025"/>
                    <a:pt x="8366" y="4796"/>
                    <a:pt x="8514" y="4581"/>
                  </a:cubicBezTo>
                  <a:cubicBezTo>
                    <a:pt x="8547" y="4536"/>
                    <a:pt x="8580" y="4491"/>
                    <a:pt x="8613" y="4446"/>
                  </a:cubicBezTo>
                  <a:lnTo>
                    <a:pt x="8613" y="4446"/>
                  </a:lnTo>
                  <a:cubicBezTo>
                    <a:pt x="8611" y="4448"/>
                    <a:pt x="8609" y="4450"/>
                    <a:pt x="8607" y="4452"/>
                  </a:cubicBezTo>
                  <a:lnTo>
                    <a:pt x="8613" y="4445"/>
                  </a:lnTo>
                  <a:cubicBezTo>
                    <a:pt x="8613" y="4445"/>
                    <a:pt x="8613" y="4445"/>
                    <a:pt x="8613" y="4445"/>
                  </a:cubicBezTo>
                  <a:lnTo>
                    <a:pt x="8613" y="4445"/>
                  </a:lnTo>
                  <a:cubicBezTo>
                    <a:pt x="8613" y="4446"/>
                    <a:pt x="8613" y="4446"/>
                    <a:pt x="8613" y="4446"/>
                  </a:cubicBezTo>
                  <a:lnTo>
                    <a:pt x="8613" y="4446"/>
                  </a:lnTo>
                  <a:cubicBezTo>
                    <a:pt x="8613" y="4446"/>
                    <a:pt x="8614" y="4445"/>
                    <a:pt x="8615" y="4444"/>
                  </a:cubicBezTo>
                  <a:lnTo>
                    <a:pt x="8615" y="4444"/>
                  </a:lnTo>
                  <a:cubicBezTo>
                    <a:pt x="8614" y="4445"/>
                    <a:pt x="8614" y="4445"/>
                    <a:pt x="8613" y="4445"/>
                  </a:cubicBezTo>
                  <a:lnTo>
                    <a:pt x="8613" y="4445"/>
                  </a:lnTo>
                  <a:cubicBezTo>
                    <a:pt x="8616" y="4442"/>
                    <a:pt x="8618" y="4439"/>
                    <a:pt x="8620" y="4436"/>
                  </a:cubicBezTo>
                  <a:lnTo>
                    <a:pt x="8620" y="4436"/>
                  </a:lnTo>
                  <a:cubicBezTo>
                    <a:pt x="8619" y="4439"/>
                    <a:pt x="8617" y="4442"/>
                    <a:pt x="8615" y="4444"/>
                  </a:cubicBezTo>
                  <a:lnTo>
                    <a:pt x="8615" y="4444"/>
                  </a:lnTo>
                  <a:cubicBezTo>
                    <a:pt x="8618" y="4441"/>
                    <a:pt x="8621" y="4436"/>
                    <a:pt x="8623" y="4433"/>
                  </a:cubicBezTo>
                  <a:cubicBezTo>
                    <a:pt x="8626" y="4426"/>
                    <a:pt x="8633" y="4420"/>
                    <a:pt x="8636" y="4417"/>
                  </a:cubicBezTo>
                  <a:cubicBezTo>
                    <a:pt x="8639" y="4410"/>
                    <a:pt x="8643" y="4407"/>
                    <a:pt x="8646" y="4404"/>
                  </a:cubicBezTo>
                  <a:cubicBezTo>
                    <a:pt x="8649" y="4401"/>
                    <a:pt x="8649" y="4398"/>
                    <a:pt x="8652" y="4398"/>
                  </a:cubicBezTo>
                  <a:cubicBezTo>
                    <a:pt x="8842" y="4159"/>
                    <a:pt x="9061" y="3946"/>
                    <a:pt x="9299" y="3760"/>
                  </a:cubicBezTo>
                  <a:cubicBezTo>
                    <a:pt x="9305" y="3757"/>
                    <a:pt x="9308" y="3750"/>
                    <a:pt x="9315" y="3747"/>
                  </a:cubicBezTo>
                  <a:cubicBezTo>
                    <a:pt x="9322" y="3741"/>
                    <a:pt x="9332" y="3738"/>
                    <a:pt x="9338" y="3731"/>
                  </a:cubicBezTo>
                  <a:lnTo>
                    <a:pt x="9341" y="3728"/>
                  </a:lnTo>
                  <a:cubicBezTo>
                    <a:pt x="9347" y="3725"/>
                    <a:pt x="9357" y="3719"/>
                    <a:pt x="9363" y="3712"/>
                  </a:cubicBezTo>
                  <a:cubicBezTo>
                    <a:pt x="9373" y="3705"/>
                    <a:pt x="9379" y="3699"/>
                    <a:pt x="9386" y="3695"/>
                  </a:cubicBezTo>
                  <a:lnTo>
                    <a:pt x="9393" y="3692"/>
                  </a:lnTo>
                  <a:cubicBezTo>
                    <a:pt x="9399" y="3686"/>
                    <a:pt x="9405" y="3683"/>
                    <a:pt x="9412" y="3676"/>
                  </a:cubicBezTo>
                  <a:cubicBezTo>
                    <a:pt x="9415" y="3676"/>
                    <a:pt x="9415" y="3673"/>
                    <a:pt x="9418" y="3673"/>
                  </a:cubicBezTo>
                  <a:cubicBezTo>
                    <a:pt x="9424" y="3670"/>
                    <a:pt x="9431" y="3664"/>
                    <a:pt x="9437" y="3661"/>
                  </a:cubicBezTo>
                  <a:cubicBezTo>
                    <a:pt x="9437" y="3657"/>
                    <a:pt x="9441" y="3657"/>
                    <a:pt x="9444" y="3654"/>
                  </a:cubicBezTo>
                  <a:cubicBezTo>
                    <a:pt x="9451" y="3651"/>
                    <a:pt x="9457" y="3647"/>
                    <a:pt x="9460" y="3644"/>
                  </a:cubicBezTo>
                  <a:cubicBezTo>
                    <a:pt x="9463" y="3641"/>
                    <a:pt x="9467" y="3637"/>
                    <a:pt x="9470" y="3637"/>
                  </a:cubicBezTo>
                  <a:cubicBezTo>
                    <a:pt x="9476" y="3634"/>
                    <a:pt x="9479" y="3631"/>
                    <a:pt x="9486" y="3628"/>
                  </a:cubicBezTo>
                  <a:lnTo>
                    <a:pt x="9498" y="3618"/>
                  </a:lnTo>
                  <a:cubicBezTo>
                    <a:pt x="9502" y="3615"/>
                    <a:pt x="9505" y="3612"/>
                    <a:pt x="9508" y="3612"/>
                  </a:cubicBezTo>
                  <a:cubicBezTo>
                    <a:pt x="9515" y="3606"/>
                    <a:pt x="9521" y="3603"/>
                    <a:pt x="9525" y="3599"/>
                  </a:cubicBezTo>
                  <a:cubicBezTo>
                    <a:pt x="9528" y="3599"/>
                    <a:pt x="9531" y="3596"/>
                    <a:pt x="9534" y="3596"/>
                  </a:cubicBezTo>
                  <a:cubicBezTo>
                    <a:pt x="9540" y="3589"/>
                    <a:pt x="9547" y="3586"/>
                    <a:pt x="9553" y="3579"/>
                  </a:cubicBezTo>
                  <a:lnTo>
                    <a:pt x="9559" y="3579"/>
                  </a:lnTo>
                  <a:cubicBezTo>
                    <a:pt x="9566" y="3573"/>
                    <a:pt x="9573" y="3570"/>
                    <a:pt x="9583" y="3564"/>
                  </a:cubicBezTo>
                  <a:cubicBezTo>
                    <a:pt x="9753" y="3454"/>
                    <a:pt x="9933" y="3361"/>
                    <a:pt x="10116" y="3281"/>
                  </a:cubicBezTo>
                  <a:cubicBezTo>
                    <a:pt x="10255" y="3223"/>
                    <a:pt x="10397" y="3174"/>
                    <a:pt x="10541" y="3132"/>
                  </a:cubicBezTo>
                  <a:cubicBezTo>
                    <a:pt x="10551" y="3129"/>
                    <a:pt x="10561" y="3126"/>
                    <a:pt x="10571" y="3123"/>
                  </a:cubicBezTo>
                  <a:lnTo>
                    <a:pt x="10577" y="3123"/>
                  </a:lnTo>
                  <a:cubicBezTo>
                    <a:pt x="10583" y="3120"/>
                    <a:pt x="10590" y="3116"/>
                    <a:pt x="10596" y="3116"/>
                  </a:cubicBezTo>
                  <a:cubicBezTo>
                    <a:pt x="10602" y="3113"/>
                    <a:pt x="10606" y="3113"/>
                    <a:pt x="10612" y="3113"/>
                  </a:cubicBezTo>
                  <a:cubicBezTo>
                    <a:pt x="10615" y="3110"/>
                    <a:pt x="10622" y="3110"/>
                    <a:pt x="10625" y="3107"/>
                  </a:cubicBezTo>
                  <a:lnTo>
                    <a:pt x="10645" y="3104"/>
                  </a:lnTo>
                  <a:cubicBezTo>
                    <a:pt x="10648" y="3104"/>
                    <a:pt x="10651" y="3101"/>
                    <a:pt x="10657" y="3101"/>
                  </a:cubicBezTo>
                  <a:cubicBezTo>
                    <a:pt x="10664" y="3097"/>
                    <a:pt x="10670" y="3097"/>
                    <a:pt x="10676" y="3094"/>
                  </a:cubicBezTo>
                  <a:lnTo>
                    <a:pt x="10687" y="3094"/>
                  </a:lnTo>
                  <a:cubicBezTo>
                    <a:pt x="10696" y="3090"/>
                    <a:pt x="10703" y="3087"/>
                    <a:pt x="10712" y="3087"/>
                  </a:cubicBezTo>
                  <a:lnTo>
                    <a:pt x="10715" y="3084"/>
                  </a:lnTo>
                  <a:cubicBezTo>
                    <a:pt x="10834" y="3058"/>
                    <a:pt x="10954" y="3033"/>
                    <a:pt x="11076" y="3016"/>
                  </a:cubicBezTo>
                  <a:cubicBezTo>
                    <a:pt x="11237" y="2994"/>
                    <a:pt x="11400" y="2984"/>
                    <a:pt x="11566" y="2984"/>
                  </a:cubicBezTo>
                  <a:close/>
                  <a:moveTo>
                    <a:pt x="3071" y="1"/>
                  </a:moveTo>
                  <a:cubicBezTo>
                    <a:pt x="2994" y="1"/>
                    <a:pt x="2916" y="4"/>
                    <a:pt x="2839" y="14"/>
                  </a:cubicBezTo>
                  <a:cubicBezTo>
                    <a:pt x="2736" y="23"/>
                    <a:pt x="2637" y="39"/>
                    <a:pt x="2537" y="65"/>
                  </a:cubicBezTo>
                  <a:cubicBezTo>
                    <a:pt x="2501" y="75"/>
                    <a:pt x="2463" y="84"/>
                    <a:pt x="2427" y="94"/>
                  </a:cubicBezTo>
                  <a:cubicBezTo>
                    <a:pt x="2315" y="127"/>
                    <a:pt x="2206" y="168"/>
                    <a:pt x="2099" y="216"/>
                  </a:cubicBezTo>
                  <a:cubicBezTo>
                    <a:pt x="1974" y="271"/>
                    <a:pt x="1854" y="339"/>
                    <a:pt x="1738" y="412"/>
                  </a:cubicBezTo>
                  <a:cubicBezTo>
                    <a:pt x="1693" y="442"/>
                    <a:pt x="1652" y="470"/>
                    <a:pt x="1610" y="503"/>
                  </a:cubicBezTo>
                  <a:cubicBezTo>
                    <a:pt x="1561" y="535"/>
                    <a:pt x="1520" y="567"/>
                    <a:pt x="1475" y="602"/>
                  </a:cubicBezTo>
                  <a:cubicBezTo>
                    <a:pt x="1307" y="738"/>
                    <a:pt x="1156" y="889"/>
                    <a:pt x="1018" y="1053"/>
                  </a:cubicBezTo>
                  <a:cubicBezTo>
                    <a:pt x="934" y="1150"/>
                    <a:pt x="857" y="1256"/>
                    <a:pt x="783" y="1362"/>
                  </a:cubicBezTo>
                  <a:cubicBezTo>
                    <a:pt x="760" y="1397"/>
                    <a:pt x="738" y="1430"/>
                    <a:pt x="715" y="1465"/>
                  </a:cubicBezTo>
                  <a:cubicBezTo>
                    <a:pt x="545" y="1729"/>
                    <a:pt x="406" y="2015"/>
                    <a:pt x="297" y="2312"/>
                  </a:cubicBezTo>
                  <a:cubicBezTo>
                    <a:pt x="248" y="2444"/>
                    <a:pt x="203" y="2579"/>
                    <a:pt x="168" y="2717"/>
                  </a:cubicBezTo>
                  <a:lnTo>
                    <a:pt x="168" y="2720"/>
                  </a:lnTo>
                  <a:cubicBezTo>
                    <a:pt x="81" y="3043"/>
                    <a:pt x="30" y="3374"/>
                    <a:pt x="10" y="3705"/>
                  </a:cubicBezTo>
                  <a:cubicBezTo>
                    <a:pt x="4" y="3827"/>
                    <a:pt x="0" y="3953"/>
                    <a:pt x="4" y="4075"/>
                  </a:cubicBezTo>
                  <a:lnTo>
                    <a:pt x="4" y="4089"/>
                  </a:lnTo>
                  <a:cubicBezTo>
                    <a:pt x="7" y="4188"/>
                    <a:pt x="10" y="4285"/>
                    <a:pt x="20" y="4381"/>
                  </a:cubicBezTo>
                  <a:lnTo>
                    <a:pt x="20" y="4394"/>
                  </a:lnTo>
                  <a:lnTo>
                    <a:pt x="20" y="4404"/>
                  </a:lnTo>
                  <a:cubicBezTo>
                    <a:pt x="30" y="4494"/>
                    <a:pt x="39" y="4581"/>
                    <a:pt x="52" y="4668"/>
                  </a:cubicBezTo>
                  <a:lnTo>
                    <a:pt x="58" y="4710"/>
                  </a:lnTo>
                  <a:lnTo>
                    <a:pt x="58" y="4713"/>
                  </a:lnTo>
                  <a:cubicBezTo>
                    <a:pt x="71" y="4793"/>
                    <a:pt x="87" y="4873"/>
                    <a:pt x="104" y="4954"/>
                  </a:cubicBezTo>
                  <a:cubicBezTo>
                    <a:pt x="193" y="5395"/>
                    <a:pt x="361" y="5823"/>
                    <a:pt x="593" y="6210"/>
                  </a:cubicBezTo>
                  <a:cubicBezTo>
                    <a:pt x="821" y="6580"/>
                    <a:pt x="1120" y="6905"/>
                    <a:pt x="1481" y="7146"/>
                  </a:cubicBezTo>
                  <a:cubicBezTo>
                    <a:pt x="1652" y="7256"/>
                    <a:pt x="1835" y="7342"/>
                    <a:pt x="2028" y="7410"/>
                  </a:cubicBezTo>
                  <a:cubicBezTo>
                    <a:pt x="2225" y="7477"/>
                    <a:pt x="2433" y="7513"/>
                    <a:pt x="2643" y="7523"/>
                  </a:cubicBezTo>
                  <a:cubicBezTo>
                    <a:pt x="2681" y="7525"/>
                    <a:pt x="2719" y="7526"/>
                    <a:pt x="2757" y="7526"/>
                  </a:cubicBezTo>
                  <a:cubicBezTo>
                    <a:pt x="3162" y="7526"/>
                    <a:pt x="3561" y="7404"/>
                    <a:pt x="3914" y="7210"/>
                  </a:cubicBezTo>
                  <a:cubicBezTo>
                    <a:pt x="4107" y="7107"/>
                    <a:pt x="4281" y="6975"/>
                    <a:pt x="4446" y="6834"/>
                  </a:cubicBezTo>
                  <a:cubicBezTo>
                    <a:pt x="4613" y="6689"/>
                    <a:pt x="4761" y="6525"/>
                    <a:pt x="4896" y="6351"/>
                  </a:cubicBezTo>
                  <a:cubicBezTo>
                    <a:pt x="5388" y="5714"/>
                    <a:pt x="5675" y="4938"/>
                    <a:pt x="5774" y="4143"/>
                  </a:cubicBezTo>
                  <a:cubicBezTo>
                    <a:pt x="5952" y="4114"/>
                    <a:pt x="6133" y="4097"/>
                    <a:pt x="6313" y="4097"/>
                  </a:cubicBezTo>
                  <a:cubicBezTo>
                    <a:pt x="6329" y="4097"/>
                    <a:pt x="6345" y="4098"/>
                    <a:pt x="6361" y="4098"/>
                  </a:cubicBezTo>
                  <a:cubicBezTo>
                    <a:pt x="6615" y="4105"/>
                    <a:pt x="6866" y="4143"/>
                    <a:pt x="7114" y="4214"/>
                  </a:cubicBezTo>
                  <a:cubicBezTo>
                    <a:pt x="7294" y="4268"/>
                    <a:pt x="7468" y="4346"/>
                    <a:pt x="7632" y="4442"/>
                  </a:cubicBezTo>
                  <a:cubicBezTo>
                    <a:pt x="7760" y="4523"/>
                    <a:pt x="7876" y="4616"/>
                    <a:pt x="7983" y="4726"/>
                  </a:cubicBezTo>
                  <a:cubicBezTo>
                    <a:pt x="8021" y="4768"/>
                    <a:pt x="8053" y="4812"/>
                    <a:pt x="8086" y="4858"/>
                  </a:cubicBezTo>
                  <a:cubicBezTo>
                    <a:pt x="8079" y="4870"/>
                    <a:pt x="8072" y="4880"/>
                    <a:pt x="8066" y="4893"/>
                  </a:cubicBezTo>
                  <a:cubicBezTo>
                    <a:pt x="8053" y="4922"/>
                    <a:pt x="8038" y="4948"/>
                    <a:pt x="8025" y="4977"/>
                  </a:cubicBezTo>
                  <a:cubicBezTo>
                    <a:pt x="7970" y="5090"/>
                    <a:pt x="7918" y="5202"/>
                    <a:pt x="7876" y="5318"/>
                  </a:cubicBezTo>
                  <a:cubicBezTo>
                    <a:pt x="7831" y="5433"/>
                    <a:pt x="7793" y="5553"/>
                    <a:pt x="7760" y="5672"/>
                  </a:cubicBezTo>
                  <a:cubicBezTo>
                    <a:pt x="7738" y="5749"/>
                    <a:pt x="7719" y="5827"/>
                    <a:pt x="7702" y="5907"/>
                  </a:cubicBezTo>
                  <a:cubicBezTo>
                    <a:pt x="7702" y="5910"/>
                    <a:pt x="7702" y="5913"/>
                    <a:pt x="7699" y="5916"/>
                  </a:cubicBezTo>
                  <a:lnTo>
                    <a:pt x="7699" y="5929"/>
                  </a:lnTo>
                  <a:cubicBezTo>
                    <a:pt x="7671" y="6061"/>
                    <a:pt x="7651" y="6197"/>
                    <a:pt x="7638" y="6329"/>
                  </a:cubicBezTo>
                  <a:cubicBezTo>
                    <a:pt x="7625" y="6441"/>
                    <a:pt x="7619" y="6553"/>
                    <a:pt x="7619" y="6666"/>
                  </a:cubicBezTo>
                  <a:cubicBezTo>
                    <a:pt x="7613" y="6988"/>
                    <a:pt x="7648" y="7310"/>
                    <a:pt x="7722" y="7623"/>
                  </a:cubicBezTo>
                  <a:cubicBezTo>
                    <a:pt x="7725" y="7645"/>
                    <a:pt x="7732" y="7667"/>
                    <a:pt x="7738" y="7690"/>
                  </a:cubicBezTo>
                  <a:cubicBezTo>
                    <a:pt x="7763" y="7806"/>
                    <a:pt x="7799" y="7915"/>
                    <a:pt x="7838" y="8028"/>
                  </a:cubicBezTo>
                  <a:cubicBezTo>
                    <a:pt x="7838" y="8028"/>
                    <a:pt x="7838" y="8031"/>
                    <a:pt x="7841" y="8034"/>
                  </a:cubicBezTo>
                  <a:cubicBezTo>
                    <a:pt x="7980" y="8437"/>
                    <a:pt x="8188" y="8813"/>
                    <a:pt x="8449" y="9151"/>
                  </a:cubicBezTo>
                  <a:cubicBezTo>
                    <a:pt x="8726" y="9505"/>
                    <a:pt x="9057" y="9808"/>
                    <a:pt x="9431" y="10056"/>
                  </a:cubicBezTo>
                  <a:cubicBezTo>
                    <a:pt x="10068" y="10470"/>
                    <a:pt x="10828" y="10687"/>
                    <a:pt x="11588" y="10687"/>
                  </a:cubicBezTo>
                  <a:cubicBezTo>
                    <a:pt x="11749" y="10687"/>
                    <a:pt x="11910" y="10677"/>
                    <a:pt x="12070" y="10658"/>
                  </a:cubicBezTo>
                  <a:cubicBezTo>
                    <a:pt x="12530" y="10600"/>
                    <a:pt x="12978" y="10458"/>
                    <a:pt x="13390" y="10249"/>
                  </a:cubicBezTo>
                  <a:cubicBezTo>
                    <a:pt x="13786" y="10046"/>
                    <a:pt x="14143" y="9775"/>
                    <a:pt x="14452" y="9454"/>
                  </a:cubicBezTo>
                  <a:cubicBezTo>
                    <a:pt x="14761" y="9129"/>
                    <a:pt x="15015" y="8749"/>
                    <a:pt x="15198" y="8340"/>
                  </a:cubicBezTo>
                  <a:cubicBezTo>
                    <a:pt x="15292" y="8131"/>
                    <a:pt x="15366" y="7918"/>
                    <a:pt x="15421" y="7697"/>
                  </a:cubicBezTo>
                  <a:cubicBezTo>
                    <a:pt x="15479" y="7477"/>
                    <a:pt x="15511" y="7256"/>
                    <a:pt x="15531" y="7030"/>
                  </a:cubicBezTo>
                  <a:cubicBezTo>
                    <a:pt x="15569" y="6564"/>
                    <a:pt x="15518" y="6087"/>
                    <a:pt x="15392" y="5637"/>
                  </a:cubicBezTo>
                  <a:cubicBezTo>
                    <a:pt x="15266" y="5192"/>
                    <a:pt x="15057" y="4774"/>
                    <a:pt x="14790" y="4401"/>
                  </a:cubicBezTo>
                  <a:cubicBezTo>
                    <a:pt x="14526" y="4040"/>
                    <a:pt x="14204" y="3728"/>
                    <a:pt x="13840" y="3471"/>
                  </a:cubicBezTo>
                  <a:cubicBezTo>
                    <a:pt x="13474" y="3213"/>
                    <a:pt x="13062" y="3023"/>
                    <a:pt x="12634" y="2904"/>
                  </a:cubicBezTo>
                  <a:cubicBezTo>
                    <a:pt x="12321" y="2817"/>
                    <a:pt x="11997" y="2772"/>
                    <a:pt x="11668" y="2762"/>
                  </a:cubicBezTo>
                  <a:lnTo>
                    <a:pt x="11562" y="2762"/>
                  </a:lnTo>
                  <a:cubicBezTo>
                    <a:pt x="11449" y="2762"/>
                    <a:pt x="11336" y="2768"/>
                    <a:pt x="11224" y="2778"/>
                  </a:cubicBezTo>
                  <a:cubicBezTo>
                    <a:pt x="11114" y="2788"/>
                    <a:pt x="11002" y="2804"/>
                    <a:pt x="10892" y="2823"/>
                  </a:cubicBezTo>
                  <a:cubicBezTo>
                    <a:pt x="10741" y="2849"/>
                    <a:pt x="10590" y="2884"/>
                    <a:pt x="10442" y="2930"/>
                  </a:cubicBezTo>
                  <a:cubicBezTo>
                    <a:pt x="10429" y="2933"/>
                    <a:pt x="10416" y="2936"/>
                    <a:pt x="10406" y="2939"/>
                  </a:cubicBezTo>
                  <a:cubicBezTo>
                    <a:pt x="10403" y="2939"/>
                    <a:pt x="10397" y="2942"/>
                    <a:pt x="10394" y="2942"/>
                  </a:cubicBezTo>
                  <a:cubicBezTo>
                    <a:pt x="10384" y="2946"/>
                    <a:pt x="10374" y="2949"/>
                    <a:pt x="10364" y="2952"/>
                  </a:cubicBezTo>
                  <a:cubicBezTo>
                    <a:pt x="10361" y="2955"/>
                    <a:pt x="10358" y="2955"/>
                    <a:pt x="10355" y="2955"/>
                  </a:cubicBezTo>
                  <a:cubicBezTo>
                    <a:pt x="10210" y="3004"/>
                    <a:pt x="10065" y="3062"/>
                    <a:pt x="9923" y="3126"/>
                  </a:cubicBezTo>
                  <a:cubicBezTo>
                    <a:pt x="9923" y="3126"/>
                    <a:pt x="9920" y="3126"/>
                    <a:pt x="9920" y="3129"/>
                  </a:cubicBezTo>
                  <a:cubicBezTo>
                    <a:pt x="9573" y="3287"/>
                    <a:pt x="9250" y="3496"/>
                    <a:pt x="8965" y="3750"/>
                  </a:cubicBezTo>
                  <a:cubicBezTo>
                    <a:pt x="8839" y="3860"/>
                    <a:pt x="8717" y="3982"/>
                    <a:pt x="8604" y="4108"/>
                  </a:cubicBezTo>
                  <a:cubicBezTo>
                    <a:pt x="8459" y="4275"/>
                    <a:pt x="8324" y="4455"/>
                    <a:pt x="8208" y="4645"/>
                  </a:cubicBezTo>
                  <a:lnTo>
                    <a:pt x="8205" y="4649"/>
                  </a:lnTo>
                  <a:cubicBezTo>
                    <a:pt x="8089" y="4510"/>
                    <a:pt x="7954" y="4391"/>
                    <a:pt x="7802" y="4291"/>
                  </a:cubicBezTo>
                  <a:cubicBezTo>
                    <a:pt x="7702" y="4227"/>
                    <a:pt x="7600" y="4169"/>
                    <a:pt x="7493" y="4120"/>
                  </a:cubicBezTo>
                  <a:cubicBezTo>
                    <a:pt x="7377" y="4069"/>
                    <a:pt x="7258" y="4027"/>
                    <a:pt x="7139" y="3992"/>
                  </a:cubicBezTo>
                  <a:cubicBezTo>
                    <a:pt x="6914" y="3927"/>
                    <a:pt x="6682" y="3892"/>
                    <a:pt x="6447" y="3882"/>
                  </a:cubicBezTo>
                  <a:cubicBezTo>
                    <a:pt x="6396" y="3879"/>
                    <a:pt x="6341" y="3876"/>
                    <a:pt x="6287" y="3876"/>
                  </a:cubicBezTo>
                  <a:cubicBezTo>
                    <a:pt x="6122" y="3876"/>
                    <a:pt x="5958" y="3892"/>
                    <a:pt x="5794" y="3918"/>
                  </a:cubicBezTo>
                  <a:cubicBezTo>
                    <a:pt x="5798" y="3879"/>
                    <a:pt x="5804" y="3841"/>
                    <a:pt x="5804" y="3802"/>
                  </a:cubicBezTo>
                  <a:cubicBezTo>
                    <a:pt x="5832" y="3335"/>
                    <a:pt x="5788" y="2862"/>
                    <a:pt x="5675" y="2411"/>
                  </a:cubicBezTo>
                  <a:cubicBezTo>
                    <a:pt x="5566" y="1970"/>
                    <a:pt x="5382" y="1549"/>
                    <a:pt x="5128" y="1176"/>
                  </a:cubicBezTo>
                  <a:cubicBezTo>
                    <a:pt x="4874" y="802"/>
                    <a:pt x="4538" y="480"/>
                    <a:pt x="4140" y="268"/>
                  </a:cubicBezTo>
                  <a:cubicBezTo>
                    <a:pt x="3927" y="152"/>
                    <a:pt x="3696" y="75"/>
                    <a:pt x="3457" y="33"/>
                  </a:cubicBezTo>
                  <a:lnTo>
                    <a:pt x="3451" y="33"/>
                  </a:lnTo>
                  <a:cubicBezTo>
                    <a:pt x="3442" y="30"/>
                    <a:pt x="3431" y="30"/>
                    <a:pt x="3422" y="26"/>
                  </a:cubicBezTo>
                  <a:cubicBezTo>
                    <a:pt x="3360" y="20"/>
                    <a:pt x="3302" y="11"/>
                    <a:pt x="3241" y="7"/>
                  </a:cubicBezTo>
                  <a:cubicBezTo>
                    <a:pt x="3197" y="4"/>
                    <a:pt x="3152" y="1"/>
                    <a:pt x="3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027" name="Google Shape;1427;p35">
              <a:extLst>
                <a:ext uri="{FF2B5EF4-FFF2-40B4-BE49-F238E27FC236}">
                  <a16:creationId xmlns:a16="http://schemas.microsoft.com/office/drawing/2014/main" id="{FD8A9B72-2A04-5EDA-0717-A6ABC41561ED}"/>
                </a:ext>
              </a:extLst>
            </p:cNvPr>
            <p:cNvSpPr/>
            <p:nvPr/>
          </p:nvSpPr>
          <p:spPr>
            <a:xfrm>
              <a:off x="6108371" y="2896729"/>
              <a:ext cx="1040" cy="595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0"/>
                  </a:moveTo>
                  <a:lnTo>
                    <a:pt x="3" y="3"/>
                  </a:lnTo>
                  <a:lnTo>
                    <a:pt x="7" y="3"/>
                  </a:lnTo>
                  <a:cubicBezTo>
                    <a:pt x="7" y="3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5971AB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029" name="Google Shape;1428;p35">
              <a:extLst>
                <a:ext uri="{FF2B5EF4-FFF2-40B4-BE49-F238E27FC236}">
                  <a16:creationId xmlns:a16="http://schemas.microsoft.com/office/drawing/2014/main" id="{561350A5-95F2-051F-29FF-319DE5A356E0}"/>
                </a:ext>
              </a:extLst>
            </p:cNvPr>
            <p:cNvSpPr/>
            <p:nvPr/>
          </p:nvSpPr>
          <p:spPr>
            <a:xfrm>
              <a:off x="5006954" y="3299095"/>
              <a:ext cx="211660" cy="137638"/>
            </a:xfrm>
            <a:custGeom>
              <a:avLst/>
              <a:gdLst/>
              <a:ahLst/>
              <a:cxnLst/>
              <a:rect l="l" t="t" r="r" b="b"/>
              <a:pathLst>
                <a:path w="1424" h="926" extrusionOk="0">
                  <a:moveTo>
                    <a:pt x="587" y="1"/>
                  </a:moveTo>
                  <a:cubicBezTo>
                    <a:pt x="537" y="1"/>
                    <a:pt x="487" y="7"/>
                    <a:pt x="442" y="19"/>
                  </a:cubicBezTo>
                  <a:cubicBezTo>
                    <a:pt x="387" y="36"/>
                    <a:pt x="333" y="55"/>
                    <a:pt x="281" y="77"/>
                  </a:cubicBezTo>
                  <a:cubicBezTo>
                    <a:pt x="213" y="109"/>
                    <a:pt x="162" y="141"/>
                    <a:pt x="121" y="177"/>
                  </a:cubicBezTo>
                  <a:cubicBezTo>
                    <a:pt x="91" y="202"/>
                    <a:pt x="72" y="222"/>
                    <a:pt x="56" y="248"/>
                  </a:cubicBezTo>
                  <a:cubicBezTo>
                    <a:pt x="36" y="274"/>
                    <a:pt x="24" y="296"/>
                    <a:pt x="17" y="318"/>
                  </a:cubicBezTo>
                  <a:cubicBezTo>
                    <a:pt x="11" y="335"/>
                    <a:pt x="5" y="351"/>
                    <a:pt x="5" y="370"/>
                  </a:cubicBezTo>
                  <a:cubicBezTo>
                    <a:pt x="1" y="386"/>
                    <a:pt x="1" y="399"/>
                    <a:pt x="5" y="412"/>
                  </a:cubicBezTo>
                  <a:cubicBezTo>
                    <a:pt x="8" y="441"/>
                    <a:pt x="14" y="467"/>
                    <a:pt x="30" y="492"/>
                  </a:cubicBezTo>
                  <a:cubicBezTo>
                    <a:pt x="43" y="518"/>
                    <a:pt x="59" y="541"/>
                    <a:pt x="85" y="569"/>
                  </a:cubicBezTo>
                  <a:cubicBezTo>
                    <a:pt x="107" y="592"/>
                    <a:pt x="127" y="611"/>
                    <a:pt x="149" y="630"/>
                  </a:cubicBezTo>
                  <a:cubicBezTo>
                    <a:pt x="191" y="663"/>
                    <a:pt x="236" y="698"/>
                    <a:pt x="294" y="734"/>
                  </a:cubicBezTo>
                  <a:cubicBezTo>
                    <a:pt x="345" y="769"/>
                    <a:pt x="394" y="795"/>
                    <a:pt x="439" y="817"/>
                  </a:cubicBezTo>
                  <a:cubicBezTo>
                    <a:pt x="500" y="847"/>
                    <a:pt x="561" y="869"/>
                    <a:pt x="626" y="885"/>
                  </a:cubicBezTo>
                  <a:cubicBezTo>
                    <a:pt x="703" y="908"/>
                    <a:pt x="777" y="920"/>
                    <a:pt x="848" y="924"/>
                  </a:cubicBezTo>
                  <a:cubicBezTo>
                    <a:pt x="871" y="925"/>
                    <a:pt x="893" y="926"/>
                    <a:pt x="915" y="926"/>
                  </a:cubicBezTo>
                  <a:cubicBezTo>
                    <a:pt x="954" y="926"/>
                    <a:pt x="992" y="923"/>
                    <a:pt x="1031" y="917"/>
                  </a:cubicBezTo>
                  <a:cubicBezTo>
                    <a:pt x="1102" y="908"/>
                    <a:pt x="1167" y="891"/>
                    <a:pt x="1224" y="866"/>
                  </a:cubicBezTo>
                  <a:cubicBezTo>
                    <a:pt x="1289" y="837"/>
                    <a:pt x="1347" y="801"/>
                    <a:pt x="1398" y="753"/>
                  </a:cubicBezTo>
                  <a:cubicBezTo>
                    <a:pt x="1421" y="737"/>
                    <a:pt x="1424" y="705"/>
                    <a:pt x="1411" y="682"/>
                  </a:cubicBezTo>
                  <a:cubicBezTo>
                    <a:pt x="1408" y="676"/>
                    <a:pt x="1401" y="673"/>
                    <a:pt x="1398" y="669"/>
                  </a:cubicBezTo>
                  <a:cubicBezTo>
                    <a:pt x="1388" y="569"/>
                    <a:pt x="1357" y="470"/>
                    <a:pt x="1305" y="386"/>
                  </a:cubicBezTo>
                  <a:cubicBezTo>
                    <a:pt x="1250" y="299"/>
                    <a:pt x="1176" y="222"/>
                    <a:pt x="1089" y="161"/>
                  </a:cubicBezTo>
                  <a:cubicBezTo>
                    <a:pt x="983" y="90"/>
                    <a:pt x="874" y="42"/>
                    <a:pt x="754" y="19"/>
                  </a:cubicBezTo>
                  <a:cubicBezTo>
                    <a:pt x="715" y="9"/>
                    <a:pt x="677" y="3"/>
                    <a:pt x="638" y="3"/>
                  </a:cubicBezTo>
                  <a:cubicBezTo>
                    <a:pt x="621" y="2"/>
                    <a:pt x="604" y="1"/>
                    <a:pt x="5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1030" name="Google Shape;1429;p35">
              <a:extLst>
                <a:ext uri="{FF2B5EF4-FFF2-40B4-BE49-F238E27FC236}">
                  <a16:creationId xmlns:a16="http://schemas.microsoft.com/office/drawing/2014/main" id="{A02F778C-8B62-E740-8C6B-84E7BC97C6DE}"/>
                </a:ext>
              </a:extLst>
            </p:cNvPr>
            <p:cNvSpPr/>
            <p:nvPr/>
          </p:nvSpPr>
          <p:spPr>
            <a:xfrm>
              <a:off x="4984658" y="3194602"/>
              <a:ext cx="296235" cy="252535"/>
            </a:xfrm>
            <a:custGeom>
              <a:avLst/>
              <a:gdLst/>
              <a:ahLst/>
              <a:cxnLst/>
              <a:rect l="l" t="t" r="r" b="b"/>
              <a:pathLst>
                <a:path w="1993" h="1699" extrusionOk="0">
                  <a:moveTo>
                    <a:pt x="843" y="790"/>
                  </a:moveTo>
                  <a:cubicBezTo>
                    <a:pt x="885" y="793"/>
                    <a:pt x="923" y="800"/>
                    <a:pt x="966" y="809"/>
                  </a:cubicBezTo>
                  <a:cubicBezTo>
                    <a:pt x="1036" y="825"/>
                    <a:pt x="1104" y="851"/>
                    <a:pt x="1168" y="889"/>
                  </a:cubicBezTo>
                  <a:cubicBezTo>
                    <a:pt x="1223" y="922"/>
                    <a:pt x="1275" y="963"/>
                    <a:pt x="1320" y="1009"/>
                  </a:cubicBezTo>
                  <a:cubicBezTo>
                    <a:pt x="1361" y="1054"/>
                    <a:pt x="1394" y="1102"/>
                    <a:pt x="1419" y="1150"/>
                  </a:cubicBezTo>
                  <a:cubicBezTo>
                    <a:pt x="1445" y="1198"/>
                    <a:pt x="1464" y="1250"/>
                    <a:pt x="1477" y="1308"/>
                  </a:cubicBezTo>
                  <a:cubicBezTo>
                    <a:pt x="1490" y="1357"/>
                    <a:pt x="1497" y="1411"/>
                    <a:pt x="1500" y="1462"/>
                  </a:cubicBezTo>
                  <a:cubicBezTo>
                    <a:pt x="1455" y="1492"/>
                    <a:pt x="1410" y="1517"/>
                    <a:pt x="1364" y="1533"/>
                  </a:cubicBezTo>
                  <a:cubicBezTo>
                    <a:pt x="1284" y="1565"/>
                    <a:pt x="1201" y="1584"/>
                    <a:pt x="1110" y="1594"/>
                  </a:cubicBezTo>
                  <a:cubicBezTo>
                    <a:pt x="1084" y="1596"/>
                    <a:pt x="1059" y="1597"/>
                    <a:pt x="1033" y="1597"/>
                  </a:cubicBezTo>
                  <a:cubicBezTo>
                    <a:pt x="1007" y="1597"/>
                    <a:pt x="980" y="1596"/>
                    <a:pt x="953" y="1594"/>
                  </a:cubicBezTo>
                  <a:cubicBezTo>
                    <a:pt x="898" y="1591"/>
                    <a:pt x="843" y="1584"/>
                    <a:pt x="792" y="1572"/>
                  </a:cubicBezTo>
                  <a:lnTo>
                    <a:pt x="792" y="1572"/>
                  </a:lnTo>
                  <a:lnTo>
                    <a:pt x="801" y="1575"/>
                  </a:lnTo>
                  <a:cubicBezTo>
                    <a:pt x="699" y="1550"/>
                    <a:pt x="602" y="1514"/>
                    <a:pt x="509" y="1459"/>
                  </a:cubicBezTo>
                  <a:cubicBezTo>
                    <a:pt x="437" y="1415"/>
                    <a:pt x="373" y="1363"/>
                    <a:pt x="319" y="1305"/>
                  </a:cubicBezTo>
                  <a:cubicBezTo>
                    <a:pt x="267" y="1250"/>
                    <a:pt x="222" y="1189"/>
                    <a:pt x="190" y="1125"/>
                  </a:cubicBezTo>
                  <a:lnTo>
                    <a:pt x="180" y="1106"/>
                  </a:lnTo>
                  <a:cubicBezTo>
                    <a:pt x="193" y="1092"/>
                    <a:pt x="203" y="1076"/>
                    <a:pt x="213" y="1063"/>
                  </a:cubicBezTo>
                  <a:cubicBezTo>
                    <a:pt x="251" y="1015"/>
                    <a:pt x="296" y="973"/>
                    <a:pt x="344" y="938"/>
                  </a:cubicBezTo>
                  <a:cubicBezTo>
                    <a:pt x="396" y="899"/>
                    <a:pt x="451" y="870"/>
                    <a:pt x="509" y="844"/>
                  </a:cubicBezTo>
                  <a:lnTo>
                    <a:pt x="515" y="841"/>
                  </a:lnTo>
                  <a:cubicBezTo>
                    <a:pt x="586" y="816"/>
                    <a:pt x="657" y="800"/>
                    <a:pt x="730" y="790"/>
                  </a:cubicBezTo>
                  <a:lnTo>
                    <a:pt x="730" y="790"/>
                  </a:lnTo>
                  <a:lnTo>
                    <a:pt x="721" y="793"/>
                  </a:lnTo>
                  <a:cubicBezTo>
                    <a:pt x="763" y="790"/>
                    <a:pt x="801" y="790"/>
                    <a:pt x="843" y="790"/>
                  </a:cubicBezTo>
                  <a:close/>
                  <a:moveTo>
                    <a:pt x="499" y="1"/>
                  </a:moveTo>
                  <a:cubicBezTo>
                    <a:pt x="451" y="1"/>
                    <a:pt x="406" y="8"/>
                    <a:pt x="363" y="24"/>
                  </a:cubicBezTo>
                  <a:cubicBezTo>
                    <a:pt x="315" y="40"/>
                    <a:pt x="277" y="59"/>
                    <a:pt x="247" y="85"/>
                  </a:cubicBezTo>
                  <a:cubicBezTo>
                    <a:pt x="209" y="111"/>
                    <a:pt x="183" y="136"/>
                    <a:pt x="158" y="169"/>
                  </a:cubicBezTo>
                  <a:cubicBezTo>
                    <a:pt x="87" y="256"/>
                    <a:pt x="35" y="378"/>
                    <a:pt x="13" y="516"/>
                  </a:cubicBezTo>
                  <a:cubicBezTo>
                    <a:pt x="3" y="577"/>
                    <a:pt x="0" y="645"/>
                    <a:pt x="0" y="712"/>
                  </a:cubicBezTo>
                  <a:cubicBezTo>
                    <a:pt x="3" y="777"/>
                    <a:pt x="6" y="841"/>
                    <a:pt x="20" y="899"/>
                  </a:cubicBezTo>
                  <a:cubicBezTo>
                    <a:pt x="32" y="966"/>
                    <a:pt x="45" y="1021"/>
                    <a:pt x="64" y="1073"/>
                  </a:cubicBezTo>
                  <a:cubicBezTo>
                    <a:pt x="90" y="1137"/>
                    <a:pt x="119" y="1198"/>
                    <a:pt x="158" y="1256"/>
                  </a:cubicBezTo>
                  <a:cubicBezTo>
                    <a:pt x="228" y="1363"/>
                    <a:pt x="322" y="1459"/>
                    <a:pt x="428" y="1527"/>
                  </a:cubicBezTo>
                  <a:cubicBezTo>
                    <a:pt x="583" y="1627"/>
                    <a:pt x="760" y="1685"/>
                    <a:pt x="943" y="1697"/>
                  </a:cubicBezTo>
                  <a:cubicBezTo>
                    <a:pt x="961" y="1698"/>
                    <a:pt x="980" y="1698"/>
                    <a:pt x="999" y="1698"/>
                  </a:cubicBezTo>
                  <a:cubicBezTo>
                    <a:pt x="1055" y="1698"/>
                    <a:pt x="1113" y="1695"/>
                    <a:pt x="1168" y="1688"/>
                  </a:cubicBezTo>
                  <a:cubicBezTo>
                    <a:pt x="1307" y="1669"/>
                    <a:pt x="1425" y="1623"/>
                    <a:pt x="1529" y="1556"/>
                  </a:cubicBezTo>
                  <a:cubicBezTo>
                    <a:pt x="1648" y="1476"/>
                    <a:pt x="1754" y="1369"/>
                    <a:pt x="1835" y="1250"/>
                  </a:cubicBezTo>
                  <a:cubicBezTo>
                    <a:pt x="1877" y="1186"/>
                    <a:pt x="1912" y="1118"/>
                    <a:pt x="1938" y="1054"/>
                  </a:cubicBezTo>
                  <a:cubicBezTo>
                    <a:pt x="1963" y="980"/>
                    <a:pt x="1982" y="909"/>
                    <a:pt x="1986" y="841"/>
                  </a:cubicBezTo>
                  <a:cubicBezTo>
                    <a:pt x="1992" y="767"/>
                    <a:pt x="1986" y="693"/>
                    <a:pt x="1970" y="629"/>
                  </a:cubicBezTo>
                  <a:cubicBezTo>
                    <a:pt x="1951" y="555"/>
                    <a:pt x="1915" y="488"/>
                    <a:pt x="1873" y="430"/>
                  </a:cubicBezTo>
                  <a:cubicBezTo>
                    <a:pt x="1819" y="359"/>
                    <a:pt x="1758" y="314"/>
                    <a:pt x="1693" y="291"/>
                  </a:cubicBezTo>
                  <a:cubicBezTo>
                    <a:pt x="1657" y="278"/>
                    <a:pt x="1622" y="271"/>
                    <a:pt x="1587" y="268"/>
                  </a:cubicBezTo>
                  <a:cubicBezTo>
                    <a:pt x="1554" y="268"/>
                    <a:pt x="1522" y="268"/>
                    <a:pt x="1483" y="271"/>
                  </a:cubicBezTo>
                  <a:cubicBezTo>
                    <a:pt x="1410" y="281"/>
                    <a:pt x="1339" y="298"/>
                    <a:pt x="1271" y="314"/>
                  </a:cubicBezTo>
                  <a:cubicBezTo>
                    <a:pt x="1201" y="329"/>
                    <a:pt x="1127" y="349"/>
                    <a:pt x="1055" y="355"/>
                  </a:cubicBezTo>
                  <a:cubicBezTo>
                    <a:pt x="1049" y="352"/>
                    <a:pt x="1043" y="349"/>
                    <a:pt x="1039" y="345"/>
                  </a:cubicBezTo>
                  <a:cubicBezTo>
                    <a:pt x="975" y="307"/>
                    <a:pt x="917" y="256"/>
                    <a:pt x="862" y="204"/>
                  </a:cubicBezTo>
                  <a:lnTo>
                    <a:pt x="837" y="182"/>
                  </a:lnTo>
                  <a:cubicBezTo>
                    <a:pt x="769" y="121"/>
                    <a:pt x="705" y="63"/>
                    <a:pt x="624" y="30"/>
                  </a:cubicBezTo>
                  <a:cubicBezTo>
                    <a:pt x="586" y="14"/>
                    <a:pt x="547" y="5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</p:grpSp>
    </p:spTree>
    <p:extLst>
      <p:ext uri="{BB962C8B-B14F-4D97-AF65-F5344CB8AC3E}">
        <p14:creationId xmlns:p14="http://schemas.microsoft.com/office/powerpoint/2010/main" val="40009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2" dur="75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3" dur="75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>
            <a:extLst>
              <a:ext uri="{FF2B5EF4-FFF2-40B4-BE49-F238E27FC236}">
                <a16:creationId xmlns:a16="http://schemas.microsoft.com/office/drawing/2014/main" id="{2E05361F-BCEF-4899-AE91-807390F05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77048"/>
            <a:ext cx="9471026" cy="64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6" name="Google Shape;396;p26"/>
          <p:cNvSpPr/>
          <p:nvPr/>
        </p:nvSpPr>
        <p:spPr>
          <a:xfrm>
            <a:off x="2014890" y="316621"/>
            <a:ext cx="507298" cy="484015"/>
          </a:xfrm>
          <a:custGeom>
            <a:avLst/>
            <a:gdLst/>
            <a:ahLst/>
            <a:cxnLst/>
            <a:rect l="l" t="t" r="r" b="b"/>
            <a:pathLst>
              <a:path w="12332" h="11766" extrusionOk="0">
                <a:moveTo>
                  <a:pt x="3305" y="1"/>
                </a:moveTo>
                <a:cubicBezTo>
                  <a:pt x="3240" y="1"/>
                  <a:pt x="3177" y="6"/>
                  <a:pt x="3115" y="13"/>
                </a:cubicBezTo>
                <a:cubicBezTo>
                  <a:pt x="2795" y="61"/>
                  <a:pt x="2498" y="223"/>
                  <a:pt x="2283" y="471"/>
                </a:cubicBezTo>
                <a:cubicBezTo>
                  <a:pt x="2094" y="686"/>
                  <a:pt x="1966" y="1006"/>
                  <a:pt x="1903" y="1426"/>
                </a:cubicBezTo>
                <a:cubicBezTo>
                  <a:pt x="1842" y="1835"/>
                  <a:pt x="1865" y="2260"/>
                  <a:pt x="1891" y="2584"/>
                </a:cubicBezTo>
                <a:cubicBezTo>
                  <a:pt x="1928" y="3010"/>
                  <a:pt x="2008" y="3458"/>
                  <a:pt x="2066" y="3784"/>
                </a:cubicBezTo>
                <a:cubicBezTo>
                  <a:pt x="2109" y="4018"/>
                  <a:pt x="2145" y="4222"/>
                  <a:pt x="2174" y="4422"/>
                </a:cubicBezTo>
                <a:cubicBezTo>
                  <a:pt x="1688" y="4714"/>
                  <a:pt x="1174" y="5038"/>
                  <a:pt x="738" y="5479"/>
                </a:cubicBezTo>
                <a:cubicBezTo>
                  <a:pt x="435" y="5789"/>
                  <a:pt x="243" y="6065"/>
                  <a:pt x="137" y="6350"/>
                </a:cubicBezTo>
                <a:cubicBezTo>
                  <a:pt x="0" y="6699"/>
                  <a:pt x="5" y="7085"/>
                  <a:pt x="153" y="7438"/>
                </a:cubicBezTo>
                <a:cubicBezTo>
                  <a:pt x="266" y="7710"/>
                  <a:pt x="496" y="7962"/>
                  <a:pt x="801" y="8153"/>
                </a:cubicBezTo>
                <a:cubicBezTo>
                  <a:pt x="1166" y="8381"/>
                  <a:pt x="1564" y="8499"/>
                  <a:pt x="1870" y="8576"/>
                </a:cubicBezTo>
                <a:cubicBezTo>
                  <a:pt x="2488" y="8739"/>
                  <a:pt x="3092" y="8794"/>
                  <a:pt x="3819" y="8848"/>
                </a:cubicBezTo>
                <a:cubicBezTo>
                  <a:pt x="3868" y="8938"/>
                  <a:pt x="3908" y="9040"/>
                  <a:pt x="3951" y="9152"/>
                </a:cubicBezTo>
                <a:cubicBezTo>
                  <a:pt x="4111" y="9561"/>
                  <a:pt x="4240" y="9859"/>
                  <a:pt x="4384" y="10151"/>
                </a:cubicBezTo>
                <a:cubicBezTo>
                  <a:pt x="4510" y="10407"/>
                  <a:pt x="4707" y="10784"/>
                  <a:pt x="4971" y="11106"/>
                </a:cubicBezTo>
                <a:cubicBezTo>
                  <a:pt x="5087" y="11248"/>
                  <a:pt x="5207" y="11369"/>
                  <a:pt x="5327" y="11463"/>
                </a:cubicBezTo>
                <a:cubicBezTo>
                  <a:pt x="5469" y="11576"/>
                  <a:pt x="5633" y="11661"/>
                  <a:pt x="5829" y="11719"/>
                </a:cubicBezTo>
                <a:cubicBezTo>
                  <a:pt x="5926" y="11749"/>
                  <a:pt x="6028" y="11765"/>
                  <a:pt x="6131" y="11765"/>
                </a:cubicBezTo>
                <a:cubicBezTo>
                  <a:pt x="6182" y="11765"/>
                  <a:pt x="6236" y="11763"/>
                  <a:pt x="6289" y="11755"/>
                </a:cubicBezTo>
                <a:cubicBezTo>
                  <a:pt x="6475" y="11726"/>
                  <a:pt x="6659" y="11655"/>
                  <a:pt x="6822" y="11547"/>
                </a:cubicBezTo>
                <a:cubicBezTo>
                  <a:pt x="6942" y="11468"/>
                  <a:pt x="7062" y="11354"/>
                  <a:pt x="7187" y="11196"/>
                </a:cubicBezTo>
                <a:cubicBezTo>
                  <a:pt x="7324" y="11024"/>
                  <a:pt x="7432" y="10822"/>
                  <a:pt x="7501" y="10685"/>
                </a:cubicBezTo>
                <a:cubicBezTo>
                  <a:pt x="7686" y="10317"/>
                  <a:pt x="7803" y="9918"/>
                  <a:pt x="7901" y="9543"/>
                </a:cubicBezTo>
                <a:cubicBezTo>
                  <a:pt x="7981" y="9246"/>
                  <a:pt x="8049" y="8915"/>
                  <a:pt x="8112" y="8532"/>
                </a:cubicBezTo>
                <a:lnTo>
                  <a:pt x="8414" y="8584"/>
                </a:lnTo>
                <a:lnTo>
                  <a:pt x="8520" y="8595"/>
                </a:lnTo>
                <a:lnTo>
                  <a:pt x="8704" y="8616"/>
                </a:lnTo>
                <a:cubicBezTo>
                  <a:pt x="9034" y="8656"/>
                  <a:pt x="9419" y="8699"/>
                  <a:pt x="9825" y="8716"/>
                </a:cubicBezTo>
                <a:cubicBezTo>
                  <a:pt x="9944" y="8722"/>
                  <a:pt x="10072" y="8726"/>
                  <a:pt x="10204" y="8726"/>
                </a:cubicBezTo>
                <a:cubicBezTo>
                  <a:pt x="10434" y="8726"/>
                  <a:pt x="10633" y="8713"/>
                  <a:pt x="10814" y="8688"/>
                </a:cubicBezTo>
                <a:cubicBezTo>
                  <a:pt x="10865" y="8682"/>
                  <a:pt x="10912" y="8672"/>
                  <a:pt x="10964" y="8662"/>
                </a:cubicBezTo>
                <a:cubicBezTo>
                  <a:pt x="11179" y="8618"/>
                  <a:pt x="11332" y="8572"/>
                  <a:pt x="11463" y="8515"/>
                </a:cubicBezTo>
                <a:cubicBezTo>
                  <a:pt x="11646" y="8437"/>
                  <a:pt x="11806" y="8330"/>
                  <a:pt x="11951" y="8191"/>
                </a:cubicBezTo>
                <a:cubicBezTo>
                  <a:pt x="12055" y="8088"/>
                  <a:pt x="12145" y="7957"/>
                  <a:pt x="12216" y="7803"/>
                </a:cubicBezTo>
                <a:cubicBezTo>
                  <a:pt x="12295" y="7633"/>
                  <a:pt x="12332" y="7436"/>
                  <a:pt x="12330" y="7205"/>
                </a:cubicBezTo>
                <a:cubicBezTo>
                  <a:pt x="12328" y="7053"/>
                  <a:pt x="12286" y="6879"/>
                  <a:pt x="12204" y="6673"/>
                </a:cubicBezTo>
                <a:cubicBezTo>
                  <a:pt x="12138" y="6500"/>
                  <a:pt x="12038" y="6323"/>
                  <a:pt x="11887" y="6112"/>
                </a:cubicBezTo>
                <a:cubicBezTo>
                  <a:pt x="11642" y="5755"/>
                  <a:pt x="11328" y="5447"/>
                  <a:pt x="11001" y="5136"/>
                </a:cubicBezTo>
                <a:cubicBezTo>
                  <a:pt x="10772" y="4919"/>
                  <a:pt x="10531" y="4715"/>
                  <a:pt x="10290" y="4510"/>
                </a:cubicBezTo>
                <a:lnTo>
                  <a:pt x="10147" y="4389"/>
                </a:lnTo>
                <a:cubicBezTo>
                  <a:pt x="10426" y="3829"/>
                  <a:pt x="10687" y="3274"/>
                  <a:pt x="10838" y="2698"/>
                </a:cubicBezTo>
                <a:cubicBezTo>
                  <a:pt x="10965" y="2221"/>
                  <a:pt x="10999" y="1852"/>
                  <a:pt x="10947" y="1503"/>
                </a:cubicBezTo>
                <a:cubicBezTo>
                  <a:pt x="10885" y="1112"/>
                  <a:pt x="10679" y="762"/>
                  <a:pt x="10382" y="545"/>
                </a:cubicBezTo>
                <a:cubicBezTo>
                  <a:pt x="10168" y="388"/>
                  <a:pt x="9889" y="309"/>
                  <a:pt x="9551" y="309"/>
                </a:cubicBezTo>
                <a:cubicBezTo>
                  <a:pt x="9481" y="309"/>
                  <a:pt x="9408" y="311"/>
                  <a:pt x="9333" y="318"/>
                </a:cubicBezTo>
                <a:cubicBezTo>
                  <a:pt x="9307" y="319"/>
                  <a:pt x="9281" y="323"/>
                  <a:pt x="9254" y="329"/>
                </a:cubicBezTo>
                <a:cubicBezTo>
                  <a:pt x="9091" y="351"/>
                  <a:pt x="8936" y="394"/>
                  <a:pt x="8791" y="437"/>
                </a:cubicBezTo>
                <a:cubicBezTo>
                  <a:pt x="8614" y="489"/>
                  <a:pt x="8434" y="557"/>
                  <a:pt x="8241" y="640"/>
                </a:cubicBezTo>
                <a:cubicBezTo>
                  <a:pt x="7920" y="774"/>
                  <a:pt x="7624" y="930"/>
                  <a:pt x="7250" y="1137"/>
                </a:cubicBezTo>
                <a:lnTo>
                  <a:pt x="6902" y="1328"/>
                </a:lnTo>
                <a:lnTo>
                  <a:pt x="6809" y="1381"/>
                </a:lnTo>
                <a:lnTo>
                  <a:pt x="6467" y="1566"/>
                </a:lnTo>
                <a:cubicBezTo>
                  <a:pt x="6256" y="1389"/>
                  <a:pt x="5999" y="1196"/>
                  <a:pt x="5707" y="995"/>
                </a:cubicBezTo>
                <a:cubicBezTo>
                  <a:pt x="5274" y="695"/>
                  <a:pt x="4905" y="479"/>
                  <a:pt x="4552" y="314"/>
                </a:cubicBezTo>
                <a:cubicBezTo>
                  <a:pt x="4372" y="228"/>
                  <a:pt x="4179" y="156"/>
                  <a:pt x="3942" y="86"/>
                </a:cubicBezTo>
                <a:cubicBezTo>
                  <a:pt x="3756" y="29"/>
                  <a:pt x="3545" y="1"/>
                  <a:pt x="33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98" name="Google Shape;398;p26"/>
          <p:cNvSpPr/>
          <p:nvPr/>
        </p:nvSpPr>
        <p:spPr>
          <a:xfrm>
            <a:off x="6890828" y="4230296"/>
            <a:ext cx="489116" cy="482452"/>
          </a:xfrm>
          <a:custGeom>
            <a:avLst/>
            <a:gdLst/>
            <a:ahLst/>
            <a:cxnLst/>
            <a:rect l="l" t="t" r="r" b="b"/>
            <a:pathLst>
              <a:path w="11890" h="11728" extrusionOk="0">
                <a:moveTo>
                  <a:pt x="7958" y="1"/>
                </a:moveTo>
                <a:cubicBezTo>
                  <a:pt x="7906" y="1"/>
                  <a:pt x="7852" y="6"/>
                  <a:pt x="7796" y="11"/>
                </a:cubicBezTo>
                <a:cubicBezTo>
                  <a:pt x="7562" y="44"/>
                  <a:pt x="7362" y="98"/>
                  <a:pt x="7188" y="177"/>
                </a:cubicBezTo>
                <a:cubicBezTo>
                  <a:pt x="6971" y="274"/>
                  <a:pt x="6793" y="367"/>
                  <a:pt x="6629" y="475"/>
                </a:cubicBezTo>
                <a:cubicBezTo>
                  <a:pt x="6307" y="680"/>
                  <a:pt x="5981" y="937"/>
                  <a:pt x="5603" y="1282"/>
                </a:cubicBezTo>
                <a:cubicBezTo>
                  <a:pt x="5334" y="1527"/>
                  <a:pt x="5116" y="1739"/>
                  <a:pt x="4935" y="1931"/>
                </a:cubicBezTo>
                <a:lnTo>
                  <a:pt x="4591" y="1795"/>
                </a:lnTo>
                <a:lnTo>
                  <a:pt x="4493" y="1757"/>
                </a:lnTo>
                <a:lnTo>
                  <a:pt x="4133" y="1617"/>
                </a:lnTo>
                <a:cubicBezTo>
                  <a:pt x="3836" y="1500"/>
                  <a:pt x="3487" y="1367"/>
                  <a:pt x="3115" y="1263"/>
                </a:cubicBezTo>
                <a:cubicBezTo>
                  <a:pt x="2922" y="1210"/>
                  <a:pt x="2740" y="1171"/>
                  <a:pt x="2556" y="1139"/>
                </a:cubicBezTo>
                <a:cubicBezTo>
                  <a:pt x="2391" y="1115"/>
                  <a:pt x="2248" y="1095"/>
                  <a:pt x="2103" y="1094"/>
                </a:cubicBezTo>
                <a:lnTo>
                  <a:pt x="2020" y="1094"/>
                </a:lnTo>
                <a:cubicBezTo>
                  <a:pt x="1596" y="1111"/>
                  <a:pt x="1267" y="1230"/>
                  <a:pt x="1039" y="1447"/>
                </a:cubicBezTo>
                <a:cubicBezTo>
                  <a:pt x="778" y="1695"/>
                  <a:pt x="624" y="2058"/>
                  <a:pt x="617" y="2444"/>
                </a:cubicBezTo>
                <a:cubicBezTo>
                  <a:pt x="612" y="2787"/>
                  <a:pt x="692" y="3137"/>
                  <a:pt x="873" y="3582"/>
                </a:cubicBezTo>
                <a:cubicBezTo>
                  <a:pt x="1094" y="4117"/>
                  <a:pt x="1404" y="4601"/>
                  <a:pt x="1759" y="5132"/>
                </a:cubicBezTo>
                <a:lnTo>
                  <a:pt x="1637" y="5260"/>
                </a:lnTo>
                <a:lnTo>
                  <a:pt x="1598" y="5305"/>
                </a:lnTo>
                <a:lnTo>
                  <a:pt x="1526" y="5385"/>
                </a:lnTo>
                <a:cubicBezTo>
                  <a:pt x="1359" y="5573"/>
                  <a:pt x="1192" y="5759"/>
                  <a:pt x="1032" y="5955"/>
                </a:cubicBezTo>
                <a:cubicBezTo>
                  <a:pt x="757" y="6296"/>
                  <a:pt x="494" y="6633"/>
                  <a:pt x="302" y="7008"/>
                </a:cubicBezTo>
                <a:cubicBezTo>
                  <a:pt x="184" y="7237"/>
                  <a:pt x="110" y="7422"/>
                  <a:pt x="71" y="7590"/>
                </a:cubicBezTo>
                <a:cubicBezTo>
                  <a:pt x="17" y="7799"/>
                  <a:pt x="0" y="7972"/>
                  <a:pt x="18" y="8118"/>
                </a:cubicBezTo>
                <a:cubicBezTo>
                  <a:pt x="49" y="8348"/>
                  <a:pt x="108" y="8533"/>
                  <a:pt x="203" y="8681"/>
                </a:cubicBezTo>
                <a:cubicBezTo>
                  <a:pt x="293" y="8822"/>
                  <a:pt x="397" y="8935"/>
                  <a:pt x="511" y="9019"/>
                </a:cubicBezTo>
                <a:cubicBezTo>
                  <a:pt x="664" y="9134"/>
                  <a:pt x="831" y="9216"/>
                  <a:pt x="1024" y="9271"/>
                </a:cubicBezTo>
                <a:cubicBezTo>
                  <a:pt x="1153" y="9310"/>
                  <a:pt x="1304" y="9334"/>
                  <a:pt x="1523" y="9348"/>
                </a:cubicBezTo>
                <a:cubicBezTo>
                  <a:pt x="1573" y="9351"/>
                  <a:pt x="1623" y="9353"/>
                  <a:pt x="1672" y="9355"/>
                </a:cubicBezTo>
                <a:cubicBezTo>
                  <a:pt x="2034" y="9355"/>
                  <a:pt x="2355" y="9303"/>
                  <a:pt x="2628" y="9256"/>
                </a:cubicBezTo>
                <a:cubicBezTo>
                  <a:pt x="3013" y="9187"/>
                  <a:pt x="3385" y="9094"/>
                  <a:pt x="3698" y="9012"/>
                </a:cubicBezTo>
                <a:lnTo>
                  <a:pt x="3874" y="8967"/>
                </a:lnTo>
                <a:lnTo>
                  <a:pt x="3975" y="8941"/>
                </a:lnTo>
                <a:lnTo>
                  <a:pt x="4269" y="8860"/>
                </a:lnTo>
                <a:cubicBezTo>
                  <a:pt x="4359" y="9186"/>
                  <a:pt x="4466" y="9494"/>
                  <a:pt x="4591" y="9800"/>
                </a:cubicBezTo>
                <a:cubicBezTo>
                  <a:pt x="4738" y="10154"/>
                  <a:pt x="4902" y="10526"/>
                  <a:pt x="5124" y="10851"/>
                </a:cubicBezTo>
                <a:cubicBezTo>
                  <a:pt x="5256" y="11045"/>
                  <a:pt x="5375" y="11193"/>
                  <a:pt x="5490" y="11304"/>
                </a:cubicBezTo>
                <a:cubicBezTo>
                  <a:pt x="5629" y="11437"/>
                  <a:pt x="5759" y="11532"/>
                  <a:pt x="5889" y="11594"/>
                </a:cubicBezTo>
                <a:cubicBezTo>
                  <a:pt x="6064" y="11678"/>
                  <a:pt x="6251" y="11724"/>
                  <a:pt x="6430" y="11727"/>
                </a:cubicBezTo>
                <a:cubicBezTo>
                  <a:pt x="6589" y="11727"/>
                  <a:pt x="6733" y="11696"/>
                  <a:pt x="6868" y="11632"/>
                </a:cubicBezTo>
                <a:cubicBezTo>
                  <a:pt x="7046" y="11553"/>
                  <a:pt x="7194" y="11452"/>
                  <a:pt x="7319" y="11323"/>
                </a:cubicBezTo>
                <a:cubicBezTo>
                  <a:pt x="7426" y="11213"/>
                  <a:pt x="7526" y="11081"/>
                  <a:pt x="7617" y="10931"/>
                </a:cubicBezTo>
                <a:cubicBezTo>
                  <a:pt x="7825" y="10600"/>
                  <a:pt x="7958" y="10242"/>
                  <a:pt x="8062" y="9935"/>
                </a:cubicBezTo>
                <a:cubicBezTo>
                  <a:pt x="8171" y="9608"/>
                  <a:pt x="8259" y="9294"/>
                  <a:pt x="8350" y="8917"/>
                </a:cubicBezTo>
                <a:cubicBezTo>
                  <a:pt x="8381" y="8798"/>
                  <a:pt x="8406" y="8698"/>
                  <a:pt x="8444" y="8601"/>
                </a:cubicBezTo>
                <a:cubicBezTo>
                  <a:pt x="9135" y="8458"/>
                  <a:pt x="9712" y="8327"/>
                  <a:pt x="10284" y="8094"/>
                </a:cubicBezTo>
                <a:cubicBezTo>
                  <a:pt x="10566" y="7980"/>
                  <a:pt x="10934" y="7815"/>
                  <a:pt x="11261" y="7546"/>
                </a:cubicBezTo>
                <a:cubicBezTo>
                  <a:pt x="11530" y="7323"/>
                  <a:pt x="11719" y="7050"/>
                  <a:pt x="11793" y="6776"/>
                </a:cubicBezTo>
                <a:cubicBezTo>
                  <a:pt x="11890" y="6417"/>
                  <a:pt x="11845" y="6043"/>
                  <a:pt x="11668" y="5725"/>
                </a:cubicBezTo>
                <a:cubicBezTo>
                  <a:pt x="11527" y="5463"/>
                  <a:pt x="11308" y="5220"/>
                  <a:pt x="10977" y="4962"/>
                </a:cubicBezTo>
                <a:cubicBezTo>
                  <a:pt x="10505" y="4595"/>
                  <a:pt x="9985" y="4355"/>
                  <a:pt x="9451" y="4122"/>
                </a:cubicBezTo>
                <a:lnTo>
                  <a:pt x="9464" y="3844"/>
                </a:lnTo>
                <a:lnTo>
                  <a:pt x="9472" y="3615"/>
                </a:lnTo>
                <a:lnTo>
                  <a:pt x="9478" y="3499"/>
                </a:lnTo>
                <a:cubicBezTo>
                  <a:pt x="9494" y="3087"/>
                  <a:pt x="9510" y="2696"/>
                  <a:pt x="9494" y="2319"/>
                </a:cubicBezTo>
                <a:cubicBezTo>
                  <a:pt x="9477" y="1985"/>
                  <a:pt x="9445" y="1591"/>
                  <a:pt x="9331" y="1204"/>
                </a:cubicBezTo>
                <a:cubicBezTo>
                  <a:pt x="9219" y="809"/>
                  <a:pt x="9054" y="517"/>
                  <a:pt x="8844" y="333"/>
                </a:cubicBezTo>
                <a:cubicBezTo>
                  <a:pt x="8604" y="122"/>
                  <a:pt x="8297" y="5"/>
                  <a:pt x="79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F8C595-DF80-DA9E-382E-76C521911628}"/>
              </a:ext>
            </a:extLst>
          </p:cNvPr>
          <p:cNvSpPr/>
          <p:nvPr/>
        </p:nvSpPr>
        <p:spPr>
          <a:xfrm>
            <a:off x="2239744" y="750252"/>
            <a:ext cx="4991538" cy="3827152"/>
          </a:xfrm>
          <a:custGeom>
            <a:avLst/>
            <a:gdLst>
              <a:gd name="connsiteX0" fmla="*/ 0 w 4991538"/>
              <a:gd name="connsiteY0" fmla="*/ 637871 h 3827152"/>
              <a:gd name="connsiteX1" fmla="*/ 637871 w 4991538"/>
              <a:gd name="connsiteY1" fmla="*/ 0 h 3827152"/>
              <a:gd name="connsiteX2" fmla="*/ 4353667 w 4991538"/>
              <a:gd name="connsiteY2" fmla="*/ 0 h 3827152"/>
              <a:gd name="connsiteX3" fmla="*/ 4991538 w 4991538"/>
              <a:gd name="connsiteY3" fmla="*/ 637871 h 3827152"/>
              <a:gd name="connsiteX4" fmla="*/ 4991538 w 4991538"/>
              <a:gd name="connsiteY4" fmla="*/ 3189281 h 3827152"/>
              <a:gd name="connsiteX5" fmla="*/ 4353667 w 4991538"/>
              <a:gd name="connsiteY5" fmla="*/ 3827152 h 3827152"/>
              <a:gd name="connsiteX6" fmla="*/ 637871 w 4991538"/>
              <a:gd name="connsiteY6" fmla="*/ 3827152 h 3827152"/>
              <a:gd name="connsiteX7" fmla="*/ 0 w 4991538"/>
              <a:gd name="connsiteY7" fmla="*/ 3189281 h 3827152"/>
              <a:gd name="connsiteX8" fmla="*/ 0 w 4991538"/>
              <a:gd name="connsiteY8" fmla="*/ 637871 h 382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1538" h="3827152" fill="none" extrusionOk="0">
                <a:moveTo>
                  <a:pt x="0" y="637871"/>
                </a:moveTo>
                <a:cubicBezTo>
                  <a:pt x="-31737" y="280452"/>
                  <a:pt x="324137" y="31528"/>
                  <a:pt x="637871" y="0"/>
                </a:cubicBezTo>
                <a:cubicBezTo>
                  <a:pt x="2063507" y="130954"/>
                  <a:pt x="2879896" y="43574"/>
                  <a:pt x="4353667" y="0"/>
                </a:cubicBezTo>
                <a:cubicBezTo>
                  <a:pt x="4743149" y="57295"/>
                  <a:pt x="5009075" y="307067"/>
                  <a:pt x="4991538" y="637871"/>
                </a:cubicBezTo>
                <a:cubicBezTo>
                  <a:pt x="4841099" y="1806731"/>
                  <a:pt x="5077417" y="1953830"/>
                  <a:pt x="4991538" y="3189281"/>
                </a:cubicBezTo>
                <a:cubicBezTo>
                  <a:pt x="4957972" y="3547079"/>
                  <a:pt x="4657189" y="3793506"/>
                  <a:pt x="4353667" y="3827152"/>
                </a:cubicBezTo>
                <a:cubicBezTo>
                  <a:pt x="2889872" y="3982349"/>
                  <a:pt x="1368138" y="3990172"/>
                  <a:pt x="637871" y="3827152"/>
                </a:cubicBezTo>
                <a:cubicBezTo>
                  <a:pt x="290702" y="3757933"/>
                  <a:pt x="-38237" y="3563894"/>
                  <a:pt x="0" y="3189281"/>
                </a:cubicBezTo>
                <a:cubicBezTo>
                  <a:pt x="64656" y="2876841"/>
                  <a:pt x="-17807" y="942503"/>
                  <a:pt x="0" y="637871"/>
                </a:cubicBezTo>
                <a:close/>
              </a:path>
              <a:path w="4991538" h="3827152" stroke="0" extrusionOk="0">
                <a:moveTo>
                  <a:pt x="0" y="637871"/>
                </a:moveTo>
                <a:cubicBezTo>
                  <a:pt x="-12150" y="278091"/>
                  <a:pt x="278155" y="2788"/>
                  <a:pt x="637871" y="0"/>
                </a:cubicBezTo>
                <a:cubicBezTo>
                  <a:pt x="1425954" y="132882"/>
                  <a:pt x="3313644" y="-84951"/>
                  <a:pt x="4353667" y="0"/>
                </a:cubicBezTo>
                <a:cubicBezTo>
                  <a:pt x="4680190" y="25159"/>
                  <a:pt x="4983565" y="329657"/>
                  <a:pt x="4991538" y="637871"/>
                </a:cubicBezTo>
                <a:cubicBezTo>
                  <a:pt x="5011725" y="1661623"/>
                  <a:pt x="5144018" y="2458031"/>
                  <a:pt x="4991538" y="3189281"/>
                </a:cubicBezTo>
                <a:cubicBezTo>
                  <a:pt x="5056751" y="3549303"/>
                  <a:pt x="4722322" y="3793465"/>
                  <a:pt x="4353667" y="3827152"/>
                </a:cubicBezTo>
                <a:cubicBezTo>
                  <a:pt x="3451737" y="3914791"/>
                  <a:pt x="2028462" y="3754473"/>
                  <a:pt x="637871" y="3827152"/>
                </a:cubicBezTo>
                <a:cubicBezTo>
                  <a:pt x="281763" y="3790704"/>
                  <a:pt x="-15525" y="3563142"/>
                  <a:pt x="0" y="3189281"/>
                </a:cubicBezTo>
                <a:cubicBezTo>
                  <a:pt x="-38581" y="2191317"/>
                  <a:pt x="63341" y="1752916"/>
                  <a:pt x="0" y="637871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6"/>
          </a:p>
        </p:txBody>
      </p:sp>
      <p:sp>
        <p:nvSpPr>
          <p:cNvPr id="2" name="Google Shape;479;p26">
            <a:extLst>
              <a:ext uri="{FF2B5EF4-FFF2-40B4-BE49-F238E27FC236}">
                <a16:creationId xmlns:a16="http://schemas.microsoft.com/office/drawing/2014/main" id="{CE9C1995-1AA2-1C1B-EC16-EB057E9CDEA6}"/>
              </a:ext>
            </a:extLst>
          </p:cNvPr>
          <p:cNvSpPr txBox="1"/>
          <p:nvPr/>
        </p:nvSpPr>
        <p:spPr>
          <a:xfrm>
            <a:off x="2659410" y="997790"/>
            <a:ext cx="4152213" cy="33320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85915" tIns="85915" rIns="85915" bIns="85915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127"/>
              </a:spcAft>
            </a:pPr>
            <a:r>
              <a:rPr lang="fr" sz="6766">
                <a:solidFill>
                  <a:schemeClr val="accent5">
                    <a:lumMod val="75000"/>
                  </a:schemeClr>
                </a:solidFill>
                <a:latin typeface="SVN-Gretoon" panose="02040603050506020204" pitchFamily="18" charset="0"/>
                <a:ea typeface="Didact Gothic"/>
                <a:cs typeface="Didact Gothic"/>
                <a:sym typeface="Didact Gothic"/>
              </a:rPr>
              <a:t>K</a:t>
            </a:r>
            <a:r>
              <a:rPr lang="vi-VN" sz="6766">
                <a:solidFill>
                  <a:schemeClr val="accent5">
                    <a:lumMod val="75000"/>
                  </a:schemeClr>
                </a:solidFill>
                <a:latin typeface="SVN-Gretoon" panose="02040603050506020204" pitchFamily="18" charset="0"/>
                <a:ea typeface="Didact Gothic"/>
                <a:cs typeface="Didact Gothic"/>
                <a:sym typeface="Didact Gothic"/>
              </a:rPr>
              <a:t>HỞI ĐỘNG</a:t>
            </a:r>
            <a:endParaRPr sz="5639" dirty="0">
              <a:solidFill>
                <a:schemeClr val="accent5">
                  <a:lumMod val="75000"/>
                </a:schemeClr>
              </a:solidFill>
              <a:latin typeface="SVN-Gretoon" panose="02040603050506020204" pitchFamily="18" charset="0"/>
              <a:ea typeface="Didact Gothic"/>
              <a:cs typeface="Didact Gothic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188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Flat spring landscape illustration">
            <a:extLst>
              <a:ext uri="{FF2B5EF4-FFF2-40B4-BE49-F238E27FC236}">
                <a16:creationId xmlns:a16="http://schemas.microsoft.com/office/drawing/2014/main" id="{B1CE869A-C97E-41F3-8307-BAD201713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27407"/>
            <a:ext cx="9471028" cy="63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4" name="Google Shape;344;p25"/>
          <p:cNvSpPr/>
          <p:nvPr/>
        </p:nvSpPr>
        <p:spPr>
          <a:xfrm>
            <a:off x="6435848" y="3649774"/>
            <a:ext cx="37615" cy="37710"/>
          </a:xfrm>
          <a:custGeom>
            <a:avLst/>
            <a:gdLst/>
            <a:ahLst/>
            <a:cxnLst/>
            <a:rect l="l" t="t" r="r" b="b"/>
            <a:pathLst>
              <a:path w="798" h="800" extrusionOk="0">
                <a:moveTo>
                  <a:pt x="399" y="0"/>
                </a:moveTo>
                <a:cubicBezTo>
                  <a:pt x="182" y="0"/>
                  <a:pt x="0" y="182"/>
                  <a:pt x="0" y="400"/>
                </a:cubicBezTo>
                <a:cubicBezTo>
                  <a:pt x="0" y="618"/>
                  <a:pt x="182" y="799"/>
                  <a:pt x="399" y="799"/>
                </a:cubicBezTo>
                <a:cubicBezTo>
                  <a:pt x="615" y="799"/>
                  <a:pt x="798" y="618"/>
                  <a:pt x="798" y="400"/>
                </a:cubicBezTo>
                <a:cubicBezTo>
                  <a:pt x="798" y="182"/>
                  <a:pt x="615" y="0"/>
                  <a:pt x="399" y="0"/>
                </a:cubicBezTo>
                <a:close/>
              </a:path>
            </a:pathLst>
          </a:custGeom>
          <a:solidFill>
            <a:srgbClr val="002448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53" name="Google Shape;353;p25"/>
          <p:cNvSpPr/>
          <p:nvPr/>
        </p:nvSpPr>
        <p:spPr>
          <a:xfrm>
            <a:off x="7477443" y="3145889"/>
            <a:ext cx="367291" cy="380253"/>
          </a:xfrm>
          <a:custGeom>
            <a:avLst/>
            <a:gdLst/>
            <a:ahLst/>
            <a:cxnLst/>
            <a:rect l="l" t="t" r="r" b="b"/>
            <a:pathLst>
              <a:path w="7792" h="8067" extrusionOk="0">
                <a:moveTo>
                  <a:pt x="3236" y="0"/>
                </a:moveTo>
                <a:cubicBezTo>
                  <a:pt x="3022" y="11"/>
                  <a:pt x="2819" y="97"/>
                  <a:pt x="2665" y="244"/>
                </a:cubicBezTo>
                <a:cubicBezTo>
                  <a:pt x="2636" y="271"/>
                  <a:pt x="2607" y="302"/>
                  <a:pt x="2582" y="335"/>
                </a:cubicBezTo>
                <a:cubicBezTo>
                  <a:pt x="2488" y="453"/>
                  <a:pt x="2417" y="572"/>
                  <a:pt x="2367" y="698"/>
                </a:cubicBezTo>
                <a:cubicBezTo>
                  <a:pt x="2308" y="845"/>
                  <a:pt x="2266" y="973"/>
                  <a:pt x="2239" y="1102"/>
                </a:cubicBezTo>
                <a:cubicBezTo>
                  <a:pt x="2181" y="1345"/>
                  <a:pt x="2144" y="1620"/>
                  <a:pt x="2120" y="1969"/>
                </a:cubicBezTo>
                <a:cubicBezTo>
                  <a:pt x="2108" y="2190"/>
                  <a:pt x="2102" y="2400"/>
                  <a:pt x="2104" y="2592"/>
                </a:cubicBezTo>
                <a:lnTo>
                  <a:pt x="1877" y="2686"/>
                </a:lnTo>
                <a:lnTo>
                  <a:pt x="1813" y="2712"/>
                </a:lnTo>
                <a:lnTo>
                  <a:pt x="1575" y="2815"/>
                </a:lnTo>
                <a:cubicBezTo>
                  <a:pt x="1327" y="2918"/>
                  <a:pt x="1122" y="3009"/>
                  <a:pt x="922" y="3120"/>
                </a:cubicBezTo>
                <a:cubicBezTo>
                  <a:pt x="804" y="3184"/>
                  <a:pt x="696" y="3251"/>
                  <a:pt x="596" y="3320"/>
                </a:cubicBezTo>
                <a:cubicBezTo>
                  <a:pt x="515" y="3377"/>
                  <a:pt x="430" y="3440"/>
                  <a:pt x="355" y="3510"/>
                </a:cubicBezTo>
                <a:lnTo>
                  <a:pt x="317" y="3548"/>
                </a:lnTo>
                <a:cubicBezTo>
                  <a:pt x="120" y="3756"/>
                  <a:pt x="18" y="3967"/>
                  <a:pt x="9" y="4178"/>
                </a:cubicBezTo>
                <a:cubicBezTo>
                  <a:pt x="1" y="4417"/>
                  <a:pt x="97" y="4665"/>
                  <a:pt x="273" y="4855"/>
                </a:cubicBezTo>
                <a:cubicBezTo>
                  <a:pt x="435" y="5025"/>
                  <a:pt x="639" y="5156"/>
                  <a:pt x="929" y="5281"/>
                </a:cubicBezTo>
                <a:cubicBezTo>
                  <a:pt x="1279" y="5432"/>
                  <a:pt x="1642" y="5516"/>
                  <a:pt x="2076" y="5611"/>
                </a:cubicBezTo>
                <a:lnTo>
                  <a:pt x="2076" y="5726"/>
                </a:lnTo>
                <a:lnTo>
                  <a:pt x="2081" y="5821"/>
                </a:lnTo>
                <a:cubicBezTo>
                  <a:pt x="2088" y="5996"/>
                  <a:pt x="2095" y="6171"/>
                  <a:pt x="2109" y="6343"/>
                </a:cubicBezTo>
                <a:cubicBezTo>
                  <a:pt x="2139" y="6637"/>
                  <a:pt x="2171" y="6923"/>
                  <a:pt x="2254" y="7189"/>
                </a:cubicBezTo>
                <a:cubicBezTo>
                  <a:pt x="2302" y="7355"/>
                  <a:pt x="2354" y="7477"/>
                  <a:pt x="2415" y="7577"/>
                </a:cubicBezTo>
                <a:cubicBezTo>
                  <a:pt x="2487" y="7701"/>
                  <a:pt x="2560" y="7794"/>
                  <a:pt x="2637" y="7856"/>
                </a:cubicBezTo>
                <a:cubicBezTo>
                  <a:pt x="2753" y="7951"/>
                  <a:pt x="2868" y="8010"/>
                  <a:pt x="2988" y="8041"/>
                </a:cubicBezTo>
                <a:cubicBezTo>
                  <a:pt x="3062" y="8057"/>
                  <a:pt x="3133" y="8067"/>
                  <a:pt x="3198" y="8067"/>
                </a:cubicBezTo>
                <a:cubicBezTo>
                  <a:pt x="3231" y="8067"/>
                  <a:pt x="3263" y="8064"/>
                  <a:pt x="3294" y="8060"/>
                </a:cubicBezTo>
                <a:cubicBezTo>
                  <a:pt x="3426" y="8042"/>
                  <a:pt x="3544" y="8002"/>
                  <a:pt x="3659" y="7940"/>
                </a:cubicBezTo>
                <a:cubicBezTo>
                  <a:pt x="3739" y="7899"/>
                  <a:pt x="3819" y="7842"/>
                  <a:pt x="3937" y="7743"/>
                </a:cubicBezTo>
                <a:lnTo>
                  <a:pt x="4011" y="7678"/>
                </a:lnTo>
                <a:cubicBezTo>
                  <a:pt x="4177" y="7519"/>
                  <a:pt x="4318" y="7329"/>
                  <a:pt x="4422" y="7183"/>
                </a:cubicBezTo>
                <a:cubicBezTo>
                  <a:pt x="4570" y="6978"/>
                  <a:pt x="4703" y="6767"/>
                  <a:pt x="4824" y="6568"/>
                </a:cubicBezTo>
                <a:lnTo>
                  <a:pt x="4887" y="6465"/>
                </a:lnTo>
                <a:lnTo>
                  <a:pt x="4922" y="6407"/>
                </a:lnTo>
                <a:lnTo>
                  <a:pt x="5025" y="6229"/>
                </a:lnTo>
                <a:cubicBezTo>
                  <a:pt x="5221" y="6347"/>
                  <a:pt x="5417" y="6445"/>
                  <a:pt x="5616" y="6531"/>
                </a:cubicBezTo>
                <a:cubicBezTo>
                  <a:pt x="5848" y="6632"/>
                  <a:pt x="6098" y="6733"/>
                  <a:pt x="6362" y="6787"/>
                </a:cubicBezTo>
                <a:cubicBezTo>
                  <a:pt x="6474" y="6809"/>
                  <a:pt x="6606" y="6832"/>
                  <a:pt x="6738" y="6832"/>
                </a:cubicBezTo>
                <a:cubicBezTo>
                  <a:pt x="6878" y="6832"/>
                  <a:pt x="6986" y="6816"/>
                  <a:pt x="7079" y="6785"/>
                </a:cubicBezTo>
                <a:cubicBezTo>
                  <a:pt x="7199" y="6745"/>
                  <a:pt x="7310" y="6680"/>
                  <a:pt x="7401" y="6596"/>
                </a:cubicBezTo>
                <a:cubicBezTo>
                  <a:pt x="7479" y="6521"/>
                  <a:pt x="7535" y="6438"/>
                  <a:pt x="7568" y="6347"/>
                </a:cubicBezTo>
                <a:cubicBezTo>
                  <a:pt x="7617" y="6221"/>
                  <a:pt x="7640" y="6104"/>
                  <a:pt x="7639" y="5985"/>
                </a:cubicBezTo>
                <a:cubicBezTo>
                  <a:pt x="7639" y="5886"/>
                  <a:pt x="7626" y="5779"/>
                  <a:pt x="7601" y="5658"/>
                </a:cubicBezTo>
                <a:cubicBezTo>
                  <a:pt x="7556" y="5455"/>
                  <a:pt x="7473" y="5230"/>
                  <a:pt x="7347" y="4973"/>
                </a:cubicBezTo>
                <a:cubicBezTo>
                  <a:pt x="7261" y="4791"/>
                  <a:pt x="7159" y="4603"/>
                  <a:pt x="7009" y="4349"/>
                </a:cubicBezTo>
                <a:cubicBezTo>
                  <a:pt x="6962" y="4265"/>
                  <a:pt x="6931" y="4212"/>
                  <a:pt x="6907" y="4154"/>
                </a:cubicBezTo>
                <a:cubicBezTo>
                  <a:pt x="7173" y="3764"/>
                  <a:pt x="7387" y="3434"/>
                  <a:pt x="7550" y="3055"/>
                </a:cubicBezTo>
                <a:cubicBezTo>
                  <a:pt x="7634" y="2866"/>
                  <a:pt x="7735" y="2616"/>
                  <a:pt x="7765" y="2334"/>
                </a:cubicBezTo>
                <a:cubicBezTo>
                  <a:pt x="7791" y="2102"/>
                  <a:pt x="7754" y="1883"/>
                  <a:pt x="7659" y="1716"/>
                </a:cubicBezTo>
                <a:cubicBezTo>
                  <a:pt x="7537" y="1498"/>
                  <a:pt x="7342" y="1339"/>
                  <a:pt x="7107" y="1267"/>
                </a:cubicBezTo>
                <a:cubicBezTo>
                  <a:pt x="6984" y="1228"/>
                  <a:pt x="6847" y="1208"/>
                  <a:pt x="6688" y="1208"/>
                </a:cubicBezTo>
                <a:cubicBezTo>
                  <a:pt x="6605" y="1208"/>
                  <a:pt x="6515" y="1215"/>
                  <a:pt x="6418" y="1224"/>
                </a:cubicBezTo>
                <a:cubicBezTo>
                  <a:pt x="6016" y="1272"/>
                  <a:pt x="5627" y="1409"/>
                  <a:pt x="5293" y="1534"/>
                </a:cubicBezTo>
                <a:lnTo>
                  <a:pt x="5195" y="1420"/>
                </a:lnTo>
                <a:lnTo>
                  <a:pt x="5019" y="1223"/>
                </a:lnTo>
                <a:lnTo>
                  <a:pt x="4990" y="1191"/>
                </a:lnTo>
                <a:cubicBezTo>
                  <a:pt x="4826" y="1009"/>
                  <a:pt x="4655" y="819"/>
                  <a:pt x="4476" y="650"/>
                </a:cubicBezTo>
                <a:cubicBezTo>
                  <a:pt x="4320" y="507"/>
                  <a:pt x="4112" y="323"/>
                  <a:pt x="3876" y="190"/>
                </a:cubicBezTo>
                <a:cubicBezTo>
                  <a:pt x="3654" y="64"/>
                  <a:pt x="3452" y="0"/>
                  <a:pt x="32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54" name="Google Shape;354;p25"/>
          <p:cNvSpPr/>
          <p:nvPr/>
        </p:nvSpPr>
        <p:spPr>
          <a:xfrm>
            <a:off x="7479099" y="4445729"/>
            <a:ext cx="533213" cy="524304"/>
          </a:xfrm>
          <a:custGeom>
            <a:avLst/>
            <a:gdLst/>
            <a:ahLst/>
            <a:cxnLst/>
            <a:rect l="l" t="t" r="r" b="b"/>
            <a:pathLst>
              <a:path w="11312" h="11123" extrusionOk="0">
                <a:moveTo>
                  <a:pt x="3629" y="1"/>
                </a:moveTo>
                <a:cubicBezTo>
                  <a:pt x="3330" y="7"/>
                  <a:pt x="3041" y="123"/>
                  <a:pt x="2813" y="328"/>
                </a:cubicBezTo>
                <a:cubicBezTo>
                  <a:pt x="2617" y="504"/>
                  <a:pt x="2464" y="786"/>
                  <a:pt x="2362" y="1162"/>
                </a:cubicBezTo>
                <a:cubicBezTo>
                  <a:pt x="2259" y="1530"/>
                  <a:pt x="2233" y="1923"/>
                  <a:pt x="2222" y="2223"/>
                </a:cubicBezTo>
                <a:cubicBezTo>
                  <a:pt x="2210" y="2600"/>
                  <a:pt x="2233" y="3009"/>
                  <a:pt x="2249" y="3307"/>
                </a:cubicBezTo>
                <a:cubicBezTo>
                  <a:pt x="2264" y="3562"/>
                  <a:pt x="2274" y="3752"/>
                  <a:pt x="2280" y="3941"/>
                </a:cubicBezTo>
                <a:cubicBezTo>
                  <a:pt x="1825" y="4143"/>
                  <a:pt x="1299" y="4392"/>
                  <a:pt x="848" y="4751"/>
                </a:cubicBezTo>
                <a:cubicBezTo>
                  <a:pt x="534" y="5003"/>
                  <a:pt x="329" y="5235"/>
                  <a:pt x="201" y="5484"/>
                </a:cubicBezTo>
                <a:cubicBezTo>
                  <a:pt x="37" y="5788"/>
                  <a:pt x="1" y="6143"/>
                  <a:pt x="97" y="6486"/>
                </a:cubicBezTo>
                <a:cubicBezTo>
                  <a:pt x="170" y="6745"/>
                  <a:pt x="354" y="7004"/>
                  <a:pt x="612" y="7212"/>
                </a:cubicBezTo>
                <a:cubicBezTo>
                  <a:pt x="917" y="7456"/>
                  <a:pt x="1272" y="7611"/>
                  <a:pt x="1548" y="7720"/>
                </a:cubicBezTo>
                <a:cubicBezTo>
                  <a:pt x="2100" y="7936"/>
                  <a:pt x="2646" y="8053"/>
                  <a:pt x="3305" y="8184"/>
                </a:cubicBezTo>
                <a:cubicBezTo>
                  <a:pt x="3338" y="8269"/>
                  <a:pt x="3365" y="8368"/>
                  <a:pt x="3388" y="8464"/>
                </a:cubicBezTo>
                <a:cubicBezTo>
                  <a:pt x="3494" y="8866"/>
                  <a:pt x="3581" y="9157"/>
                  <a:pt x="3679" y="9441"/>
                </a:cubicBezTo>
                <a:cubicBezTo>
                  <a:pt x="3776" y="9713"/>
                  <a:pt x="3910" y="10067"/>
                  <a:pt x="4115" y="10381"/>
                </a:cubicBezTo>
                <a:cubicBezTo>
                  <a:pt x="4206" y="10528"/>
                  <a:pt x="4302" y="10650"/>
                  <a:pt x="4402" y="10749"/>
                </a:cubicBezTo>
                <a:cubicBezTo>
                  <a:pt x="4524" y="10871"/>
                  <a:pt x="4665" y="10966"/>
                  <a:pt x="4835" y="11040"/>
                </a:cubicBezTo>
                <a:cubicBezTo>
                  <a:pt x="4959" y="11096"/>
                  <a:pt x="5092" y="11123"/>
                  <a:pt x="5232" y="11123"/>
                </a:cubicBezTo>
                <a:cubicBezTo>
                  <a:pt x="5420" y="11118"/>
                  <a:pt x="5598" y="11074"/>
                  <a:pt x="5764" y="10990"/>
                </a:cubicBezTo>
                <a:cubicBezTo>
                  <a:pt x="5881" y="10933"/>
                  <a:pt x="6004" y="10840"/>
                  <a:pt x="6138" y="10708"/>
                </a:cubicBezTo>
                <a:cubicBezTo>
                  <a:pt x="6275" y="10573"/>
                  <a:pt x="6389" y="10413"/>
                  <a:pt x="6482" y="10273"/>
                </a:cubicBezTo>
                <a:cubicBezTo>
                  <a:pt x="6699" y="9947"/>
                  <a:pt x="6850" y="9584"/>
                  <a:pt x="6973" y="9270"/>
                </a:cubicBezTo>
                <a:cubicBezTo>
                  <a:pt x="7075" y="9019"/>
                  <a:pt x="7176" y="8723"/>
                  <a:pt x="7277" y="8365"/>
                </a:cubicBezTo>
                <a:lnTo>
                  <a:pt x="7547" y="8443"/>
                </a:lnTo>
                <a:lnTo>
                  <a:pt x="7645" y="8468"/>
                </a:lnTo>
                <a:lnTo>
                  <a:pt x="7813" y="8507"/>
                </a:lnTo>
                <a:cubicBezTo>
                  <a:pt x="8112" y="8581"/>
                  <a:pt x="8462" y="8664"/>
                  <a:pt x="8831" y="8724"/>
                </a:cubicBezTo>
                <a:cubicBezTo>
                  <a:pt x="9081" y="8765"/>
                  <a:pt x="9373" y="8807"/>
                  <a:pt x="9668" y="8807"/>
                </a:cubicBezTo>
                <a:lnTo>
                  <a:pt x="9741" y="8807"/>
                </a:lnTo>
                <a:cubicBezTo>
                  <a:pt x="9789" y="8805"/>
                  <a:pt x="9835" y="8801"/>
                  <a:pt x="9882" y="8797"/>
                </a:cubicBezTo>
                <a:cubicBezTo>
                  <a:pt x="10090" y="8780"/>
                  <a:pt x="10233" y="8756"/>
                  <a:pt x="10356" y="8717"/>
                </a:cubicBezTo>
                <a:cubicBezTo>
                  <a:pt x="10534" y="8665"/>
                  <a:pt x="10692" y="8586"/>
                  <a:pt x="10839" y="8472"/>
                </a:cubicBezTo>
                <a:cubicBezTo>
                  <a:pt x="10947" y="8391"/>
                  <a:pt x="11043" y="8281"/>
                  <a:pt x="11127" y="8147"/>
                </a:cubicBezTo>
                <a:cubicBezTo>
                  <a:pt x="11217" y="7997"/>
                  <a:pt x="11271" y="7822"/>
                  <a:pt x="11296" y="7610"/>
                </a:cubicBezTo>
                <a:cubicBezTo>
                  <a:pt x="11311" y="7469"/>
                  <a:pt x="11292" y="7306"/>
                  <a:pt x="11239" y="7110"/>
                </a:cubicBezTo>
                <a:cubicBezTo>
                  <a:pt x="11201" y="6946"/>
                  <a:pt x="11127" y="6771"/>
                  <a:pt x="11011" y="6559"/>
                </a:cubicBezTo>
                <a:cubicBezTo>
                  <a:pt x="10819" y="6195"/>
                  <a:pt x="10557" y="5868"/>
                  <a:pt x="10305" y="5568"/>
                </a:cubicBezTo>
                <a:cubicBezTo>
                  <a:pt x="10117" y="5345"/>
                  <a:pt x="9920" y="5130"/>
                  <a:pt x="9720" y="4916"/>
                </a:cubicBezTo>
                <a:lnTo>
                  <a:pt x="9604" y="4787"/>
                </a:lnTo>
                <a:cubicBezTo>
                  <a:pt x="9920" y="4307"/>
                  <a:pt x="10220" y="3827"/>
                  <a:pt x="10426" y="3312"/>
                </a:cubicBezTo>
                <a:cubicBezTo>
                  <a:pt x="10595" y="2890"/>
                  <a:pt x="10665" y="2556"/>
                  <a:pt x="10655" y="2229"/>
                </a:cubicBezTo>
                <a:cubicBezTo>
                  <a:pt x="10643" y="1862"/>
                  <a:pt x="10491" y="1519"/>
                  <a:pt x="10241" y="1287"/>
                </a:cubicBezTo>
                <a:cubicBezTo>
                  <a:pt x="10022" y="1083"/>
                  <a:pt x="9707" y="975"/>
                  <a:pt x="9304" y="964"/>
                </a:cubicBezTo>
                <a:lnTo>
                  <a:pt x="9251" y="964"/>
                </a:lnTo>
                <a:cubicBezTo>
                  <a:pt x="9086" y="967"/>
                  <a:pt x="8940" y="991"/>
                  <a:pt x="8800" y="1013"/>
                </a:cubicBezTo>
                <a:cubicBezTo>
                  <a:pt x="8618" y="1046"/>
                  <a:pt x="8446" y="1087"/>
                  <a:pt x="8267" y="1141"/>
                </a:cubicBezTo>
                <a:cubicBezTo>
                  <a:pt x="7950" y="1231"/>
                  <a:pt x="7653" y="1345"/>
                  <a:pt x="7303" y="1489"/>
                </a:cubicBezTo>
                <a:lnTo>
                  <a:pt x="6964" y="1626"/>
                </a:lnTo>
                <a:lnTo>
                  <a:pt x="6872" y="1663"/>
                </a:lnTo>
                <a:lnTo>
                  <a:pt x="6538" y="1795"/>
                </a:lnTo>
                <a:cubicBezTo>
                  <a:pt x="6374" y="1619"/>
                  <a:pt x="6159" y="1413"/>
                  <a:pt x="5906" y="1187"/>
                </a:cubicBezTo>
                <a:cubicBezTo>
                  <a:pt x="5539" y="862"/>
                  <a:pt x="5224" y="624"/>
                  <a:pt x="4919" y="435"/>
                </a:cubicBezTo>
                <a:cubicBezTo>
                  <a:pt x="4758" y="332"/>
                  <a:pt x="4587" y="244"/>
                  <a:pt x="4384" y="158"/>
                </a:cubicBezTo>
                <a:cubicBezTo>
                  <a:pt x="4211" y="82"/>
                  <a:pt x="4022" y="34"/>
                  <a:pt x="3805" y="9"/>
                </a:cubicBezTo>
                <a:cubicBezTo>
                  <a:pt x="3757" y="4"/>
                  <a:pt x="3710" y="1"/>
                  <a:pt x="36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88" name="Google Shape;388;p25"/>
          <p:cNvSpPr/>
          <p:nvPr/>
        </p:nvSpPr>
        <p:spPr>
          <a:xfrm flipH="1">
            <a:off x="1319597" y="5331769"/>
            <a:ext cx="319385" cy="330675"/>
          </a:xfrm>
          <a:custGeom>
            <a:avLst/>
            <a:gdLst/>
            <a:ahLst/>
            <a:cxnLst/>
            <a:rect l="l" t="t" r="r" b="b"/>
            <a:pathLst>
              <a:path w="7792" h="8067" extrusionOk="0">
                <a:moveTo>
                  <a:pt x="3236" y="0"/>
                </a:moveTo>
                <a:cubicBezTo>
                  <a:pt x="3022" y="11"/>
                  <a:pt x="2819" y="97"/>
                  <a:pt x="2665" y="244"/>
                </a:cubicBezTo>
                <a:cubicBezTo>
                  <a:pt x="2636" y="271"/>
                  <a:pt x="2607" y="302"/>
                  <a:pt x="2582" y="335"/>
                </a:cubicBezTo>
                <a:cubicBezTo>
                  <a:pt x="2488" y="453"/>
                  <a:pt x="2417" y="572"/>
                  <a:pt x="2367" y="698"/>
                </a:cubicBezTo>
                <a:cubicBezTo>
                  <a:pt x="2308" y="845"/>
                  <a:pt x="2266" y="973"/>
                  <a:pt x="2239" y="1102"/>
                </a:cubicBezTo>
                <a:cubicBezTo>
                  <a:pt x="2181" y="1345"/>
                  <a:pt x="2144" y="1620"/>
                  <a:pt x="2120" y="1969"/>
                </a:cubicBezTo>
                <a:cubicBezTo>
                  <a:pt x="2108" y="2190"/>
                  <a:pt x="2102" y="2400"/>
                  <a:pt x="2104" y="2592"/>
                </a:cubicBezTo>
                <a:lnTo>
                  <a:pt x="1877" y="2686"/>
                </a:lnTo>
                <a:lnTo>
                  <a:pt x="1813" y="2712"/>
                </a:lnTo>
                <a:lnTo>
                  <a:pt x="1575" y="2815"/>
                </a:lnTo>
                <a:cubicBezTo>
                  <a:pt x="1327" y="2918"/>
                  <a:pt x="1122" y="3009"/>
                  <a:pt x="922" y="3120"/>
                </a:cubicBezTo>
                <a:cubicBezTo>
                  <a:pt x="804" y="3184"/>
                  <a:pt x="696" y="3251"/>
                  <a:pt x="596" y="3320"/>
                </a:cubicBezTo>
                <a:cubicBezTo>
                  <a:pt x="515" y="3377"/>
                  <a:pt x="430" y="3440"/>
                  <a:pt x="355" y="3510"/>
                </a:cubicBezTo>
                <a:lnTo>
                  <a:pt x="317" y="3548"/>
                </a:lnTo>
                <a:cubicBezTo>
                  <a:pt x="120" y="3756"/>
                  <a:pt x="18" y="3967"/>
                  <a:pt x="9" y="4178"/>
                </a:cubicBezTo>
                <a:cubicBezTo>
                  <a:pt x="1" y="4417"/>
                  <a:pt x="97" y="4665"/>
                  <a:pt x="273" y="4855"/>
                </a:cubicBezTo>
                <a:cubicBezTo>
                  <a:pt x="435" y="5025"/>
                  <a:pt x="639" y="5156"/>
                  <a:pt x="929" y="5281"/>
                </a:cubicBezTo>
                <a:cubicBezTo>
                  <a:pt x="1279" y="5432"/>
                  <a:pt x="1642" y="5516"/>
                  <a:pt x="2076" y="5611"/>
                </a:cubicBezTo>
                <a:lnTo>
                  <a:pt x="2076" y="5726"/>
                </a:lnTo>
                <a:lnTo>
                  <a:pt x="2081" y="5821"/>
                </a:lnTo>
                <a:cubicBezTo>
                  <a:pt x="2088" y="5996"/>
                  <a:pt x="2095" y="6171"/>
                  <a:pt x="2109" y="6343"/>
                </a:cubicBezTo>
                <a:cubicBezTo>
                  <a:pt x="2139" y="6637"/>
                  <a:pt x="2171" y="6923"/>
                  <a:pt x="2254" y="7189"/>
                </a:cubicBezTo>
                <a:cubicBezTo>
                  <a:pt x="2302" y="7355"/>
                  <a:pt x="2354" y="7477"/>
                  <a:pt x="2415" y="7577"/>
                </a:cubicBezTo>
                <a:cubicBezTo>
                  <a:pt x="2487" y="7701"/>
                  <a:pt x="2560" y="7794"/>
                  <a:pt x="2637" y="7856"/>
                </a:cubicBezTo>
                <a:cubicBezTo>
                  <a:pt x="2753" y="7951"/>
                  <a:pt x="2868" y="8010"/>
                  <a:pt x="2988" y="8041"/>
                </a:cubicBezTo>
                <a:cubicBezTo>
                  <a:pt x="3062" y="8057"/>
                  <a:pt x="3133" y="8067"/>
                  <a:pt x="3198" y="8067"/>
                </a:cubicBezTo>
                <a:cubicBezTo>
                  <a:pt x="3231" y="8067"/>
                  <a:pt x="3263" y="8064"/>
                  <a:pt x="3294" y="8060"/>
                </a:cubicBezTo>
                <a:cubicBezTo>
                  <a:pt x="3426" y="8042"/>
                  <a:pt x="3544" y="8002"/>
                  <a:pt x="3659" y="7940"/>
                </a:cubicBezTo>
                <a:cubicBezTo>
                  <a:pt x="3739" y="7899"/>
                  <a:pt x="3819" y="7842"/>
                  <a:pt x="3937" y="7743"/>
                </a:cubicBezTo>
                <a:lnTo>
                  <a:pt x="4011" y="7678"/>
                </a:lnTo>
                <a:cubicBezTo>
                  <a:pt x="4177" y="7519"/>
                  <a:pt x="4318" y="7329"/>
                  <a:pt x="4422" y="7183"/>
                </a:cubicBezTo>
                <a:cubicBezTo>
                  <a:pt x="4570" y="6978"/>
                  <a:pt x="4703" y="6767"/>
                  <a:pt x="4824" y="6568"/>
                </a:cubicBezTo>
                <a:lnTo>
                  <a:pt x="4887" y="6465"/>
                </a:lnTo>
                <a:lnTo>
                  <a:pt x="4922" y="6407"/>
                </a:lnTo>
                <a:lnTo>
                  <a:pt x="5025" y="6229"/>
                </a:lnTo>
                <a:cubicBezTo>
                  <a:pt x="5221" y="6347"/>
                  <a:pt x="5417" y="6445"/>
                  <a:pt x="5616" y="6531"/>
                </a:cubicBezTo>
                <a:cubicBezTo>
                  <a:pt x="5848" y="6632"/>
                  <a:pt x="6098" y="6733"/>
                  <a:pt x="6362" y="6787"/>
                </a:cubicBezTo>
                <a:cubicBezTo>
                  <a:pt x="6474" y="6809"/>
                  <a:pt x="6606" y="6832"/>
                  <a:pt x="6738" y="6832"/>
                </a:cubicBezTo>
                <a:cubicBezTo>
                  <a:pt x="6878" y="6832"/>
                  <a:pt x="6986" y="6816"/>
                  <a:pt x="7079" y="6785"/>
                </a:cubicBezTo>
                <a:cubicBezTo>
                  <a:pt x="7199" y="6745"/>
                  <a:pt x="7310" y="6680"/>
                  <a:pt x="7401" y="6596"/>
                </a:cubicBezTo>
                <a:cubicBezTo>
                  <a:pt x="7479" y="6521"/>
                  <a:pt x="7535" y="6438"/>
                  <a:pt x="7568" y="6347"/>
                </a:cubicBezTo>
                <a:cubicBezTo>
                  <a:pt x="7617" y="6221"/>
                  <a:pt x="7640" y="6104"/>
                  <a:pt x="7639" y="5985"/>
                </a:cubicBezTo>
                <a:cubicBezTo>
                  <a:pt x="7639" y="5886"/>
                  <a:pt x="7626" y="5779"/>
                  <a:pt x="7601" y="5658"/>
                </a:cubicBezTo>
                <a:cubicBezTo>
                  <a:pt x="7556" y="5455"/>
                  <a:pt x="7473" y="5230"/>
                  <a:pt x="7347" y="4973"/>
                </a:cubicBezTo>
                <a:cubicBezTo>
                  <a:pt x="7261" y="4791"/>
                  <a:pt x="7159" y="4603"/>
                  <a:pt x="7009" y="4349"/>
                </a:cubicBezTo>
                <a:cubicBezTo>
                  <a:pt x="6962" y="4265"/>
                  <a:pt x="6931" y="4212"/>
                  <a:pt x="6907" y="4154"/>
                </a:cubicBezTo>
                <a:cubicBezTo>
                  <a:pt x="7173" y="3764"/>
                  <a:pt x="7387" y="3434"/>
                  <a:pt x="7550" y="3055"/>
                </a:cubicBezTo>
                <a:cubicBezTo>
                  <a:pt x="7634" y="2866"/>
                  <a:pt x="7735" y="2616"/>
                  <a:pt x="7765" y="2334"/>
                </a:cubicBezTo>
                <a:cubicBezTo>
                  <a:pt x="7791" y="2102"/>
                  <a:pt x="7754" y="1883"/>
                  <a:pt x="7659" y="1716"/>
                </a:cubicBezTo>
                <a:cubicBezTo>
                  <a:pt x="7537" y="1498"/>
                  <a:pt x="7342" y="1339"/>
                  <a:pt x="7107" y="1267"/>
                </a:cubicBezTo>
                <a:cubicBezTo>
                  <a:pt x="6984" y="1228"/>
                  <a:pt x="6847" y="1208"/>
                  <a:pt x="6688" y="1208"/>
                </a:cubicBezTo>
                <a:cubicBezTo>
                  <a:pt x="6605" y="1208"/>
                  <a:pt x="6515" y="1215"/>
                  <a:pt x="6418" y="1224"/>
                </a:cubicBezTo>
                <a:cubicBezTo>
                  <a:pt x="6016" y="1272"/>
                  <a:pt x="5627" y="1409"/>
                  <a:pt x="5293" y="1534"/>
                </a:cubicBezTo>
                <a:lnTo>
                  <a:pt x="5195" y="1420"/>
                </a:lnTo>
                <a:lnTo>
                  <a:pt x="5019" y="1223"/>
                </a:lnTo>
                <a:lnTo>
                  <a:pt x="4990" y="1191"/>
                </a:lnTo>
                <a:cubicBezTo>
                  <a:pt x="4826" y="1009"/>
                  <a:pt x="4655" y="819"/>
                  <a:pt x="4476" y="650"/>
                </a:cubicBezTo>
                <a:cubicBezTo>
                  <a:pt x="4320" y="507"/>
                  <a:pt x="4112" y="323"/>
                  <a:pt x="3876" y="190"/>
                </a:cubicBezTo>
                <a:cubicBezTo>
                  <a:pt x="3654" y="64"/>
                  <a:pt x="3452" y="0"/>
                  <a:pt x="32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FA3C2E28-45A3-AA69-E93C-E90B93CC5BC8}"/>
              </a:ext>
            </a:extLst>
          </p:cNvPr>
          <p:cNvGrpSpPr/>
          <p:nvPr/>
        </p:nvGrpSpPr>
        <p:grpSpPr>
          <a:xfrm>
            <a:off x="1401039" y="1484931"/>
            <a:ext cx="6574036" cy="3854884"/>
            <a:chOff x="231511" y="1171954"/>
            <a:chExt cx="6995656" cy="4339480"/>
          </a:xfrm>
        </p:grpSpPr>
        <p:pic>
          <p:nvPicPr>
            <p:cNvPr id="1026" name="Picture 2" descr="Chat box clipart design illustration 9383926 PNG">
              <a:extLst>
                <a:ext uri="{FF2B5EF4-FFF2-40B4-BE49-F238E27FC236}">
                  <a16:creationId xmlns:a16="http://schemas.microsoft.com/office/drawing/2014/main" id="{CCD38CFD-FD73-8275-2130-9BE9EC2BC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1511" y="1171954"/>
              <a:ext cx="6995656" cy="4339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73BA53E-3DBC-AB2E-9AF3-F292D6762C03}"/>
                </a:ext>
              </a:extLst>
            </p:cNvPr>
            <p:cNvSpPr txBox="1"/>
            <p:nvPr/>
          </p:nvSpPr>
          <p:spPr>
            <a:xfrm>
              <a:off x="771837" y="1717888"/>
              <a:ext cx="5508625" cy="1731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759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Kể tên 1 cảnh đẹp </a:t>
              </a:r>
            </a:p>
            <a:p>
              <a:pPr algn="ctr">
                <a:spcBef>
                  <a:spcPct val="50000"/>
                </a:spcBef>
              </a:pPr>
              <a:r>
                <a:rPr lang="en-US" sz="3759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mà em biết</a:t>
              </a:r>
              <a:endParaRPr lang="en-US" sz="3759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Google Shape;479;p26">
            <a:extLst>
              <a:ext uri="{FF2B5EF4-FFF2-40B4-BE49-F238E27FC236}">
                <a16:creationId xmlns:a16="http://schemas.microsoft.com/office/drawing/2014/main" id="{373ADDB2-9472-494C-BF53-DAFCCE07CA9C}"/>
              </a:ext>
            </a:extLst>
          </p:cNvPr>
          <p:cNvSpPr txBox="1"/>
          <p:nvPr/>
        </p:nvSpPr>
        <p:spPr>
          <a:xfrm>
            <a:off x="2089500" y="160549"/>
            <a:ext cx="5292027" cy="12747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85915" tIns="85915" rIns="85915" bIns="85915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127"/>
              </a:spcAft>
            </a:pPr>
            <a:r>
              <a:rPr lang="vi-VN" sz="4699">
                <a:solidFill>
                  <a:schemeClr val="accent5">
                    <a:lumMod val="75000"/>
                  </a:schemeClr>
                </a:solidFill>
                <a:latin typeface="SVN-Gretoon" panose="02040603050506020204" pitchFamily="18" charset="0"/>
                <a:ea typeface="Didact Gothic"/>
                <a:cs typeface="Didact Gothic"/>
                <a:sym typeface="Didact Gothic"/>
              </a:rPr>
              <a:t>KỂ NỐI TIẾP</a:t>
            </a:r>
            <a:endParaRPr sz="4699" dirty="0">
              <a:solidFill>
                <a:schemeClr val="accent5">
                  <a:lumMod val="75000"/>
                </a:schemeClr>
              </a:solidFill>
              <a:latin typeface="SVN-Gretoon" panose="02040603050506020204" pitchFamily="18" charset="0"/>
              <a:ea typeface="Didact Gothic"/>
              <a:cs typeface="Didact Gothic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124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4" dur="75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>
            <a:extLst>
              <a:ext uri="{FF2B5EF4-FFF2-40B4-BE49-F238E27FC236}">
                <a16:creationId xmlns:a16="http://schemas.microsoft.com/office/drawing/2014/main" id="{8CBF38CC-0BA6-44BC-8F3D-8020FB25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77793"/>
            <a:ext cx="9471026" cy="64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6" name="Google Shape;396;p26"/>
          <p:cNvSpPr/>
          <p:nvPr/>
        </p:nvSpPr>
        <p:spPr>
          <a:xfrm>
            <a:off x="2014890" y="316621"/>
            <a:ext cx="507298" cy="484015"/>
          </a:xfrm>
          <a:custGeom>
            <a:avLst/>
            <a:gdLst/>
            <a:ahLst/>
            <a:cxnLst/>
            <a:rect l="l" t="t" r="r" b="b"/>
            <a:pathLst>
              <a:path w="12332" h="11766" extrusionOk="0">
                <a:moveTo>
                  <a:pt x="3305" y="1"/>
                </a:moveTo>
                <a:cubicBezTo>
                  <a:pt x="3240" y="1"/>
                  <a:pt x="3177" y="6"/>
                  <a:pt x="3115" y="13"/>
                </a:cubicBezTo>
                <a:cubicBezTo>
                  <a:pt x="2795" y="61"/>
                  <a:pt x="2498" y="223"/>
                  <a:pt x="2283" y="471"/>
                </a:cubicBezTo>
                <a:cubicBezTo>
                  <a:pt x="2094" y="686"/>
                  <a:pt x="1966" y="1006"/>
                  <a:pt x="1903" y="1426"/>
                </a:cubicBezTo>
                <a:cubicBezTo>
                  <a:pt x="1842" y="1835"/>
                  <a:pt x="1865" y="2260"/>
                  <a:pt x="1891" y="2584"/>
                </a:cubicBezTo>
                <a:cubicBezTo>
                  <a:pt x="1928" y="3010"/>
                  <a:pt x="2008" y="3458"/>
                  <a:pt x="2066" y="3784"/>
                </a:cubicBezTo>
                <a:cubicBezTo>
                  <a:pt x="2109" y="4018"/>
                  <a:pt x="2145" y="4222"/>
                  <a:pt x="2174" y="4422"/>
                </a:cubicBezTo>
                <a:cubicBezTo>
                  <a:pt x="1688" y="4714"/>
                  <a:pt x="1174" y="5038"/>
                  <a:pt x="738" y="5479"/>
                </a:cubicBezTo>
                <a:cubicBezTo>
                  <a:pt x="435" y="5789"/>
                  <a:pt x="243" y="6065"/>
                  <a:pt x="137" y="6350"/>
                </a:cubicBezTo>
                <a:cubicBezTo>
                  <a:pt x="0" y="6699"/>
                  <a:pt x="5" y="7085"/>
                  <a:pt x="153" y="7438"/>
                </a:cubicBezTo>
                <a:cubicBezTo>
                  <a:pt x="266" y="7710"/>
                  <a:pt x="496" y="7962"/>
                  <a:pt x="801" y="8153"/>
                </a:cubicBezTo>
                <a:cubicBezTo>
                  <a:pt x="1166" y="8381"/>
                  <a:pt x="1564" y="8499"/>
                  <a:pt x="1870" y="8576"/>
                </a:cubicBezTo>
                <a:cubicBezTo>
                  <a:pt x="2488" y="8739"/>
                  <a:pt x="3092" y="8794"/>
                  <a:pt x="3819" y="8848"/>
                </a:cubicBezTo>
                <a:cubicBezTo>
                  <a:pt x="3868" y="8938"/>
                  <a:pt x="3908" y="9040"/>
                  <a:pt x="3951" y="9152"/>
                </a:cubicBezTo>
                <a:cubicBezTo>
                  <a:pt x="4111" y="9561"/>
                  <a:pt x="4240" y="9859"/>
                  <a:pt x="4384" y="10151"/>
                </a:cubicBezTo>
                <a:cubicBezTo>
                  <a:pt x="4510" y="10407"/>
                  <a:pt x="4707" y="10784"/>
                  <a:pt x="4971" y="11106"/>
                </a:cubicBezTo>
                <a:cubicBezTo>
                  <a:pt x="5087" y="11248"/>
                  <a:pt x="5207" y="11369"/>
                  <a:pt x="5327" y="11463"/>
                </a:cubicBezTo>
                <a:cubicBezTo>
                  <a:pt x="5469" y="11576"/>
                  <a:pt x="5633" y="11661"/>
                  <a:pt x="5829" y="11719"/>
                </a:cubicBezTo>
                <a:cubicBezTo>
                  <a:pt x="5926" y="11749"/>
                  <a:pt x="6028" y="11765"/>
                  <a:pt x="6131" y="11765"/>
                </a:cubicBezTo>
                <a:cubicBezTo>
                  <a:pt x="6182" y="11765"/>
                  <a:pt x="6236" y="11763"/>
                  <a:pt x="6289" y="11755"/>
                </a:cubicBezTo>
                <a:cubicBezTo>
                  <a:pt x="6475" y="11726"/>
                  <a:pt x="6659" y="11655"/>
                  <a:pt x="6822" y="11547"/>
                </a:cubicBezTo>
                <a:cubicBezTo>
                  <a:pt x="6942" y="11468"/>
                  <a:pt x="7062" y="11354"/>
                  <a:pt x="7187" y="11196"/>
                </a:cubicBezTo>
                <a:cubicBezTo>
                  <a:pt x="7324" y="11024"/>
                  <a:pt x="7432" y="10822"/>
                  <a:pt x="7501" y="10685"/>
                </a:cubicBezTo>
                <a:cubicBezTo>
                  <a:pt x="7686" y="10317"/>
                  <a:pt x="7803" y="9918"/>
                  <a:pt x="7901" y="9543"/>
                </a:cubicBezTo>
                <a:cubicBezTo>
                  <a:pt x="7981" y="9246"/>
                  <a:pt x="8049" y="8915"/>
                  <a:pt x="8112" y="8532"/>
                </a:cubicBezTo>
                <a:lnTo>
                  <a:pt x="8414" y="8584"/>
                </a:lnTo>
                <a:lnTo>
                  <a:pt x="8520" y="8595"/>
                </a:lnTo>
                <a:lnTo>
                  <a:pt x="8704" y="8616"/>
                </a:lnTo>
                <a:cubicBezTo>
                  <a:pt x="9034" y="8656"/>
                  <a:pt x="9419" y="8699"/>
                  <a:pt x="9825" y="8716"/>
                </a:cubicBezTo>
                <a:cubicBezTo>
                  <a:pt x="9944" y="8722"/>
                  <a:pt x="10072" y="8726"/>
                  <a:pt x="10204" y="8726"/>
                </a:cubicBezTo>
                <a:cubicBezTo>
                  <a:pt x="10434" y="8726"/>
                  <a:pt x="10633" y="8713"/>
                  <a:pt x="10814" y="8688"/>
                </a:cubicBezTo>
                <a:cubicBezTo>
                  <a:pt x="10865" y="8682"/>
                  <a:pt x="10912" y="8672"/>
                  <a:pt x="10964" y="8662"/>
                </a:cubicBezTo>
                <a:cubicBezTo>
                  <a:pt x="11179" y="8618"/>
                  <a:pt x="11332" y="8572"/>
                  <a:pt x="11463" y="8515"/>
                </a:cubicBezTo>
                <a:cubicBezTo>
                  <a:pt x="11646" y="8437"/>
                  <a:pt x="11806" y="8330"/>
                  <a:pt x="11951" y="8191"/>
                </a:cubicBezTo>
                <a:cubicBezTo>
                  <a:pt x="12055" y="8088"/>
                  <a:pt x="12145" y="7957"/>
                  <a:pt x="12216" y="7803"/>
                </a:cubicBezTo>
                <a:cubicBezTo>
                  <a:pt x="12295" y="7633"/>
                  <a:pt x="12332" y="7436"/>
                  <a:pt x="12330" y="7205"/>
                </a:cubicBezTo>
                <a:cubicBezTo>
                  <a:pt x="12328" y="7053"/>
                  <a:pt x="12286" y="6879"/>
                  <a:pt x="12204" y="6673"/>
                </a:cubicBezTo>
                <a:cubicBezTo>
                  <a:pt x="12138" y="6500"/>
                  <a:pt x="12038" y="6323"/>
                  <a:pt x="11887" y="6112"/>
                </a:cubicBezTo>
                <a:cubicBezTo>
                  <a:pt x="11642" y="5755"/>
                  <a:pt x="11328" y="5447"/>
                  <a:pt x="11001" y="5136"/>
                </a:cubicBezTo>
                <a:cubicBezTo>
                  <a:pt x="10772" y="4919"/>
                  <a:pt x="10531" y="4715"/>
                  <a:pt x="10290" y="4510"/>
                </a:cubicBezTo>
                <a:lnTo>
                  <a:pt x="10147" y="4389"/>
                </a:lnTo>
                <a:cubicBezTo>
                  <a:pt x="10426" y="3829"/>
                  <a:pt x="10687" y="3274"/>
                  <a:pt x="10838" y="2698"/>
                </a:cubicBezTo>
                <a:cubicBezTo>
                  <a:pt x="10965" y="2221"/>
                  <a:pt x="10999" y="1852"/>
                  <a:pt x="10947" y="1503"/>
                </a:cubicBezTo>
                <a:cubicBezTo>
                  <a:pt x="10885" y="1112"/>
                  <a:pt x="10679" y="762"/>
                  <a:pt x="10382" y="545"/>
                </a:cubicBezTo>
                <a:cubicBezTo>
                  <a:pt x="10168" y="388"/>
                  <a:pt x="9889" y="309"/>
                  <a:pt x="9551" y="309"/>
                </a:cubicBezTo>
                <a:cubicBezTo>
                  <a:pt x="9481" y="309"/>
                  <a:pt x="9408" y="311"/>
                  <a:pt x="9333" y="318"/>
                </a:cubicBezTo>
                <a:cubicBezTo>
                  <a:pt x="9307" y="319"/>
                  <a:pt x="9281" y="323"/>
                  <a:pt x="9254" y="329"/>
                </a:cubicBezTo>
                <a:cubicBezTo>
                  <a:pt x="9091" y="351"/>
                  <a:pt x="8936" y="394"/>
                  <a:pt x="8791" y="437"/>
                </a:cubicBezTo>
                <a:cubicBezTo>
                  <a:pt x="8614" y="489"/>
                  <a:pt x="8434" y="557"/>
                  <a:pt x="8241" y="640"/>
                </a:cubicBezTo>
                <a:cubicBezTo>
                  <a:pt x="7920" y="774"/>
                  <a:pt x="7624" y="930"/>
                  <a:pt x="7250" y="1137"/>
                </a:cubicBezTo>
                <a:lnTo>
                  <a:pt x="6902" y="1328"/>
                </a:lnTo>
                <a:lnTo>
                  <a:pt x="6809" y="1381"/>
                </a:lnTo>
                <a:lnTo>
                  <a:pt x="6467" y="1566"/>
                </a:lnTo>
                <a:cubicBezTo>
                  <a:pt x="6256" y="1389"/>
                  <a:pt x="5999" y="1196"/>
                  <a:pt x="5707" y="995"/>
                </a:cubicBezTo>
                <a:cubicBezTo>
                  <a:pt x="5274" y="695"/>
                  <a:pt x="4905" y="479"/>
                  <a:pt x="4552" y="314"/>
                </a:cubicBezTo>
                <a:cubicBezTo>
                  <a:pt x="4372" y="228"/>
                  <a:pt x="4179" y="156"/>
                  <a:pt x="3942" y="86"/>
                </a:cubicBezTo>
                <a:cubicBezTo>
                  <a:pt x="3756" y="29"/>
                  <a:pt x="3545" y="1"/>
                  <a:pt x="33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398" name="Google Shape;398;p26"/>
          <p:cNvSpPr/>
          <p:nvPr/>
        </p:nvSpPr>
        <p:spPr>
          <a:xfrm>
            <a:off x="6890828" y="4230296"/>
            <a:ext cx="489116" cy="482452"/>
          </a:xfrm>
          <a:custGeom>
            <a:avLst/>
            <a:gdLst/>
            <a:ahLst/>
            <a:cxnLst/>
            <a:rect l="l" t="t" r="r" b="b"/>
            <a:pathLst>
              <a:path w="11890" h="11728" extrusionOk="0">
                <a:moveTo>
                  <a:pt x="7958" y="1"/>
                </a:moveTo>
                <a:cubicBezTo>
                  <a:pt x="7906" y="1"/>
                  <a:pt x="7852" y="6"/>
                  <a:pt x="7796" y="11"/>
                </a:cubicBezTo>
                <a:cubicBezTo>
                  <a:pt x="7562" y="44"/>
                  <a:pt x="7362" y="98"/>
                  <a:pt x="7188" y="177"/>
                </a:cubicBezTo>
                <a:cubicBezTo>
                  <a:pt x="6971" y="274"/>
                  <a:pt x="6793" y="367"/>
                  <a:pt x="6629" y="475"/>
                </a:cubicBezTo>
                <a:cubicBezTo>
                  <a:pt x="6307" y="680"/>
                  <a:pt x="5981" y="937"/>
                  <a:pt x="5603" y="1282"/>
                </a:cubicBezTo>
                <a:cubicBezTo>
                  <a:pt x="5334" y="1527"/>
                  <a:pt x="5116" y="1739"/>
                  <a:pt x="4935" y="1931"/>
                </a:cubicBezTo>
                <a:lnTo>
                  <a:pt x="4591" y="1795"/>
                </a:lnTo>
                <a:lnTo>
                  <a:pt x="4493" y="1757"/>
                </a:lnTo>
                <a:lnTo>
                  <a:pt x="4133" y="1617"/>
                </a:lnTo>
                <a:cubicBezTo>
                  <a:pt x="3836" y="1500"/>
                  <a:pt x="3487" y="1367"/>
                  <a:pt x="3115" y="1263"/>
                </a:cubicBezTo>
                <a:cubicBezTo>
                  <a:pt x="2922" y="1210"/>
                  <a:pt x="2740" y="1171"/>
                  <a:pt x="2556" y="1139"/>
                </a:cubicBezTo>
                <a:cubicBezTo>
                  <a:pt x="2391" y="1115"/>
                  <a:pt x="2248" y="1095"/>
                  <a:pt x="2103" y="1094"/>
                </a:cubicBezTo>
                <a:lnTo>
                  <a:pt x="2020" y="1094"/>
                </a:lnTo>
                <a:cubicBezTo>
                  <a:pt x="1596" y="1111"/>
                  <a:pt x="1267" y="1230"/>
                  <a:pt x="1039" y="1447"/>
                </a:cubicBezTo>
                <a:cubicBezTo>
                  <a:pt x="778" y="1695"/>
                  <a:pt x="624" y="2058"/>
                  <a:pt x="617" y="2444"/>
                </a:cubicBezTo>
                <a:cubicBezTo>
                  <a:pt x="612" y="2787"/>
                  <a:pt x="692" y="3137"/>
                  <a:pt x="873" y="3582"/>
                </a:cubicBezTo>
                <a:cubicBezTo>
                  <a:pt x="1094" y="4117"/>
                  <a:pt x="1404" y="4601"/>
                  <a:pt x="1759" y="5132"/>
                </a:cubicBezTo>
                <a:lnTo>
                  <a:pt x="1637" y="5260"/>
                </a:lnTo>
                <a:lnTo>
                  <a:pt x="1598" y="5305"/>
                </a:lnTo>
                <a:lnTo>
                  <a:pt x="1526" y="5385"/>
                </a:lnTo>
                <a:cubicBezTo>
                  <a:pt x="1359" y="5573"/>
                  <a:pt x="1192" y="5759"/>
                  <a:pt x="1032" y="5955"/>
                </a:cubicBezTo>
                <a:cubicBezTo>
                  <a:pt x="757" y="6296"/>
                  <a:pt x="494" y="6633"/>
                  <a:pt x="302" y="7008"/>
                </a:cubicBezTo>
                <a:cubicBezTo>
                  <a:pt x="184" y="7237"/>
                  <a:pt x="110" y="7422"/>
                  <a:pt x="71" y="7590"/>
                </a:cubicBezTo>
                <a:cubicBezTo>
                  <a:pt x="17" y="7799"/>
                  <a:pt x="0" y="7972"/>
                  <a:pt x="18" y="8118"/>
                </a:cubicBezTo>
                <a:cubicBezTo>
                  <a:pt x="49" y="8348"/>
                  <a:pt x="108" y="8533"/>
                  <a:pt x="203" y="8681"/>
                </a:cubicBezTo>
                <a:cubicBezTo>
                  <a:pt x="293" y="8822"/>
                  <a:pt x="397" y="8935"/>
                  <a:pt x="511" y="9019"/>
                </a:cubicBezTo>
                <a:cubicBezTo>
                  <a:pt x="664" y="9134"/>
                  <a:pt x="831" y="9216"/>
                  <a:pt x="1024" y="9271"/>
                </a:cubicBezTo>
                <a:cubicBezTo>
                  <a:pt x="1153" y="9310"/>
                  <a:pt x="1304" y="9334"/>
                  <a:pt x="1523" y="9348"/>
                </a:cubicBezTo>
                <a:cubicBezTo>
                  <a:pt x="1573" y="9351"/>
                  <a:pt x="1623" y="9353"/>
                  <a:pt x="1672" y="9355"/>
                </a:cubicBezTo>
                <a:cubicBezTo>
                  <a:pt x="2034" y="9355"/>
                  <a:pt x="2355" y="9303"/>
                  <a:pt x="2628" y="9256"/>
                </a:cubicBezTo>
                <a:cubicBezTo>
                  <a:pt x="3013" y="9187"/>
                  <a:pt x="3385" y="9094"/>
                  <a:pt x="3698" y="9012"/>
                </a:cubicBezTo>
                <a:lnTo>
                  <a:pt x="3874" y="8967"/>
                </a:lnTo>
                <a:lnTo>
                  <a:pt x="3975" y="8941"/>
                </a:lnTo>
                <a:lnTo>
                  <a:pt x="4269" y="8860"/>
                </a:lnTo>
                <a:cubicBezTo>
                  <a:pt x="4359" y="9186"/>
                  <a:pt x="4466" y="9494"/>
                  <a:pt x="4591" y="9800"/>
                </a:cubicBezTo>
                <a:cubicBezTo>
                  <a:pt x="4738" y="10154"/>
                  <a:pt x="4902" y="10526"/>
                  <a:pt x="5124" y="10851"/>
                </a:cubicBezTo>
                <a:cubicBezTo>
                  <a:pt x="5256" y="11045"/>
                  <a:pt x="5375" y="11193"/>
                  <a:pt x="5490" y="11304"/>
                </a:cubicBezTo>
                <a:cubicBezTo>
                  <a:pt x="5629" y="11437"/>
                  <a:pt x="5759" y="11532"/>
                  <a:pt x="5889" y="11594"/>
                </a:cubicBezTo>
                <a:cubicBezTo>
                  <a:pt x="6064" y="11678"/>
                  <a:pt x="6251" y="11724"/>
                  <a:pt x="6430" y="11727"/>
                </a:cubicBezTo>
                <a:cubicBezTo>
                  <a:pt x="6589" y="11727"/>
                  <a:pt x="6733" y="11696"/>
                  <a:pt x="6868" y="11632"/>
                </a:cubicBezTo>
                <a:cubicBezTo>
                  <a:pt x="7046" y="11553"/>
                  <a:pt x="7194" y="11452"/>
                  <a:pt x="7319" y="11323"/>
                </a:cubicBezTo>
                <a:cubicBezTo>
                  <a:pt x="7426" y="11213"/>
                  <a:pt x="7526" y="11081"/>
                  <a:pt x="7617" y="10931"/>
                </a:cubicBezTo>
                <a:cubicBezTo>
                  <a:pt x="7825" y="10600"/>
                  <a:pt x="7958" y="10242"/>
                  <a:pt x="8062" y="9935"/>
                </a:cubicBezTo>
                <a:cubicBezTo>
                  <a:pt x="8171" y="9608"/>
                  <a:pt x="8259" y="9294"/>
                  <a:pt x="8350" y="8917"/>
                </a:cubicBezTo>
                <a:cubicBezTo>
                  <a:pt x="8381" y="8798"/>
                  <a:pt x="8406" y="8698"/>
                  <a:pt x="8444" y="8601"/>
                </a:cubicBezTo>
                <a:cubicBezTo>
                  <a:pt x="9135" y="8458"/>
                  <a:pt x="9712" y="8327"/>
                  <a:pt x="10284" y="8094"/>
                </a:cubicBezTo>
                <a:cubicBezTo>
                  <a:pt x="10566" y="7980"/>
                  <a:pt x="10934" y="7815"/>
                  <a:pt x="11261" y="7546"/>
                </a:cubicBezTo>
                <a:cubicBezTo>
                  <a:pt x="11530" y="7323"/>
                  <a:pt x="11719" y="7050"/>
                  <a:pt x="11793" y="6776"/>
                </a:cubicBezTo>
                <a:cubicBezTo>
                  <a:pt x="11890" y="6417"/>
                  <a:pt x="11845" y="6043"/>
                  <a:pt x="11668" y="5725"/>
                </a:cubicBezTo>
                <a:cubicBezTo>
                  <a:pt x="11527" y="5463"/>
                  <a:pt x="11308" y="5220"/>
                  <a:pt x="10977" y="4962"/>
                </a:cubicBezTo>
                <a:cubicBezTo>
                  <a:pt x="10505" y="4595"/>
                  <a:pt x="9985" y="4355"/>
                  <a:pt x="9451" y="4122"/>
                </a:cubicBezTo>
                <a:lnTo>
                  <a:pt x="9464" y="3844"/>
                </a:lnTo>
                <a:lnTo>
                  <a:pt x="9472" y="3615"/>
                </a:lnTo>
                <a:lnTo>
                  <a:pt x="9478" y="3499"/>
                </a:lnTo>
                <a:cubicBezTo>
                  <a:pt x="9494" y="3087"/>
                  <a:pt x="9510" y="2696"/>
                  <a:pt x="9494" y="2319"/>
                </a:cubicBezTo>
                <a:cubicBezTo>
                  <a:pt x="9477" y="1985"/>
                  <a:pt x="9445" y="1591"/>
                  <a:pt x="9331" y="1204"/>
                </a:cubicBezTo>
                <a:cubicBezTo>
                  <a:pt x="9219" y="809"/>
                  <a:pt x="9054" y="517"/>
                  <a:pt x="8844" y="333"/>
                </a:cubicBezTo>
                <a:cubicBezTo>
                  <a:pt x="8604" y="122"/>
                  <a:pt x="8297" y="5"/>
                  <a:pt x="79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F8C595-DF80-DA9E-382E-76C521911628}"/>
              </a:ext>
            </a:extLst>
          </p:cNvPr>
          <p:cNvSpPr/>
          <p:nvPr/>
        </p:nvSpPr>
        <p:spPr>
          <a:xfrm>
            <a:off x="1744448" y="1222887"/>
            <a:ext cx="5982131" cy="2881879"/>
          </a:xfrm>
          <a:custGeom>
            <a:avLst/>
            <a:gdLst>
              <a:gd name="connsiteX0" fmla="*/ 0 w 5982131"/>
              <a:gd name="connsiteY0" fmla="*/ 480323 h 2881879"/>
              <a:gd name="connsiteX1" fmla="*/ 480323 w 5982131"/>
              <a:gd name="connsiteY1" fmla="*/ 0 h 2881879"/>
              <a:gd name="connsiteX2" fmla="*/ 5501808 w 5982131"/>
              <a:gd name="connsiteY2" fmla="*/ 0 h 2881879"/>
              <a:gd name="connsiteX3" fmla="*/ 5982131 w 5982131"/>
              <a:gd name="connsiteY3" fmla="*/ 480323 h 2881879"/>
              <a:gd name="connsiteX4" fmla="*/ 5982131 w 5982131"/>
              <a:gd name="connsiteY4" fmla="*/ 2401556 h 2881879"/>
              <a:gd name="connsiteX5" fmla="*/ 5501808 w 5982131"/>
              <a:gd name="connsiteY5" fmla="*/ 2881879 h 2881879"/>
              <a:gd name="connsiteX6" fmla="*/ 480323 w 5982131"/>
              <a:gd name="connsiteY6" fmla="*/ 2881879 h 2881879"/>
              <a:gd name="connsiteX7" fmla="*/ 0 w 5982131"/>
              <a:gd name="connsiteY7" fmla="*/ 2401556 h 2881879"/>
              <a:gd name="connsiteX8" fmla="*/ 0 w 5982131"/>
              <a:gd name="connsiteY8" fmla="*/ 480323 h 288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2131" h="2881879" fill="none" extrusionOk="0">
                <a:moveTo>
                  <a:pt x="0" y="480323"/>
                </a:moveTo>
                <a:cubicBezTo>
                  <a:pt x="-25639" y="210901"/>
                  <a:pt x="240363" y="20703"/>
                  <a:pt x="480323" y="0"/>
                </a:cubicBezTo>
                <a:cubicBezTo>
                  <a:pt x="996443" y="130954"/>
                  <a:pt x="3571725" y="43574"/>
                  <a:pt x="5501808" y="0"/>
                </a:cubicBezTo>
                <a:cubicBezTo>
                  <a:pt x="5778730" y="17941"/>
                  <a:pt x="6002558" y="240070"/>
                  <a:pt x="5982131" y="480323"/>
                </a:cubicBezTo>
                <a:cubicBezTo>
                  <a:pt x="5831692" y="1056903"/>
                  <a:pt x="6068010" y="2040990"/>
                  <a:pt x="5982131" y="2401556"/>
                </a:cubicBezTo>
                <a:cubicBezTo>
                  <a:pt x="5936695" y="2674292"/>
                  <a:pt x="5727845" y="2854805"/>
                  <a:pt x="5501808" y="2881879"/>
                </a:cubicBezTo>
                <a:cubicBezTo>
                  <a:pt x="3848680" y="3037076"/>
                  <a:pt x="2604362" y="3044899"/>
                  <a:pt x="480323" y="2881879"/>
                </a:cubicBezTo>
                <a:cubicBezTo>
                  <a:pt x="216819" y="2857927"/>
                  <a:pt x="-3662" y="2668969"/>
                  <a:pt x="0" y="2401556"/>
                </a:cubicBezTo>
                <a:cubicBezTo>
                  <a:pt x="64656" y="1721033"/>
                  <a:pt x="-17807" y="1412595"/>
                  <a:pt x="0" y="480323"/>
                </a:cubicBezTo>
                <a:close/>
              </a:path>
              <a:path w="5982131" h="2881879" stroke="0" extrusionOk="0">
                <a:moveTo>
                  <a:pt x="0" y="480323"/>
                </a:moveTo>
                <a:cubicBezTo>
                  <a:pt x="-22171" y="201373"/>
                  <a:pt x="169314" y="17165"/>
                  <a:pt x="480323" y="0"/>
                </a:cubicBezTo>
                <a:cubicBezTo>
                  <a:pt x="2450414" y="132882"/>
                  <a:pt x="4162774" y="-84951"/>
                  <a:pt x="5501808" y="0"/>
                </a:cubicBezTo>
                <a:cubicBezTo>
                  <a:pt x="5737685" y="28709"/>
                  <a:pt x="5976211" y="247771"/>
                  <a:pt x="5982131" y="480323"/>
                </a:cubicBezTo>
                <a:cubicBezTo>
                  <a:pt x="6002318" y="808282"/>
                  <a:pt x="6134611" y="1712318"/>
                  <a:pt x="5982131" y="2401556"/>
                </a:cubicBezTo>
                <a:cubicBezTo>
                  <a:pt x="6019826" y="2671303"/>
                  <a:pt x="5788090" y="2838648"/>
                  <a:pt x="5501808" y="2881879"/>
                </a:cubicBezTo>
                <a:cubicBezTo>
                  <a:pt x="3938102" y="2969518"/>
                  <a:pt x="2556479" y="2809200"/>
                  <a:pt x="480323" y="2881879"/>
                </a:cubicBezTo>
                <a:cubicBezTo>
                  <a:pt x="213288" y="2865095"/>
                  <a:pt x="-10244" y="2681068"/>
                  <a:pt x="0" y="2401556"/>
                </a:cubicBezTo>
                <a:cubicBezTo>
                  <a:pt x="-38581" y="1948508"/>
                  <a:pt x="63341" y="832226"/>
                  <a:pt x="0" y="48032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6"/>
          </a:p>
        </p:txBody>
      </p:sp>
      <p:sp>
        <p:nvSpPr>
          <p:cNvPr id="2" name="Google Shape;479;p26">
            <a:extLst>
              <a:ext uri="{FF2B5EF4-FFF2-40B4-BE49-F238E27FC236}">
                <a16:creationId xmlns:a16="http://schemas.microsoft.com/office/drawing/2014/main" id="{CE9C1995-1AA2-1C1B-EC16-EB057E9CDEA6}"/>
              </a:ext>
            </a:extLst>
          </p:cNvPr>
          <p:cNvSpPr txBox="1"/>
          <p:nvPr/>
        </p:nvSpPr>
        <p:spPr>
          <a:xfrm>
            <a:off x="2089500" y="1400495"/>
            <a:ext cx="5292027" cy="33320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85915" tIns="85915" rIns="85915" bIns="85915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127"/>
              </a:spcAft>
            </a:pPr>
            <a:r>
              <a:rPr lang="fr" sz="4699">
                <a:solidFill>
                  <a:schemeClr val="accent5">
                    <a:lumMod val="75000"/>
                  </a:schemeClr>
                </a:solidFill>
                <a:latin typeface="SVN-Gretoon" panose="02040603050506020204" pitchFamily="18" charset="0"/>
                <a:ea typeface="Didact Gothic"/>
                <a:cs typeface="Didact Gothic"/>
                <a:sym typeface="Didact Gothic"/>
              </a:rPr>
              <a:t>K</a:t>
            </a:r>
            <a:r>
              <a:rPr lang="vi-VN" sz="4699">
                <a:solidFill>
                  <a:schemeClr val="accent5">
                    <a:lumMod val="75000"/>
                  </a:schemeClr>
                </a:solidFill>
                <a:latin typeface="SVN-Gretoon" panose="02040603050506020204" pitchFamily="18" charset="0"/>
                <a:ea typeface="Didact Gothic"/>
                <a:cs typeface="Didact Gothic"/>
                <a:sym typeface="Didact Gothic"/>
              </a:rPr>
              <a:t>HÁM PHÁ &amp; LUYỆN TẬP</a:t>
            </a:r>
            <a:endParaRPr sz="4699" dirty="0">
              <a:solidFill>
                <a:schemeClr val="accent5">
                  <a:lumMod val="75000"/>
                </a:schemeClr>
              </a:solidFill>
              <a:latin typeface="SVN-Gretoon" panose="02040603050506020204" pitchFamily="18" charset="0"/>
              <a:ea typeface="Didact Gothic"/>
              <a:cs typeface="Didact Gothic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80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" descr="Flat spring landscape illustration">
            <a:extLst>
              <a:ext uri="{FF2B5EF4-FFF2-40B4-BE49-F238E27FC236}">
                <a16:creationId xmlns:a16="http://schemas.microsoft.com/office/drawing/2014/main" id="{C5A6EB4A-D0BC-469A-8F34-A9D7A95B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27407"/>
            <a:ext cx="9471028" cy="63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9A13CBA-A870-48F5-A32E-98F5EFCE2C9A}"/>
              </a:ext>
            </a:extLst>
          </p:cNvPr>
          <p:cNvSpPr/>
          <p:nvPr/>
        </p:nvSpPr>
        <p:spPr>
          <a:xfrm>
            <a:off x="449944" y="1762814"/>
            <a:ext cx="8665028" cy="3564835"/>
          </a:xfrm>
          <a:custGeom>
            <a:avLst/>
            <a:gdLst>
              <a:gd name="connsiteX0" fmla="*/ 594151 w 8665028"/>
              <a:gd name="connsiteY0" fmla="*/ 0 h 3564835"/>
              <a:gd name="connsiteX1" fmla="*/ 8665028 w 8665028"/>
              <a:gd name="connsiteY1" fmla="*/ 0 h 3564835"/>
              <a:gd name="connsiteX2" fmla="*/ 8665028 w 8665028"/>
              <a:gd name="connsiteY2" fmla="*/ 0 h 3564835"/>
              <a:gd name="connsiteX3" fmla="*/ 8665028 w 8665028"/>
              <a:gd name="connsiteY3" fmla="*/ 2970684 h 3564835"/>
              <a:gd name="connsiteX4" fmla="*/ 8070877 w 8665028"/>
              <a:gd name="connsiteY4" fmla="*/ 3564835 h 3564835"/>
              <a:gd name="connsiteX5" fmla="*/ 0 w 8665028"/>
              <a:gd name="connsiteY5" fmla="*/ 3564835 h 3564835"/>
              <a:gd name="connsiteX6" fmla="*/ 0 w 8665028"/>
              <a:gd name="connsiteY6" fmla="*/ 3564835 h 3564835"/>
              <a:gd name="connsiteX7" fmla="*/ 0 w 8665028"/>
              <a:gd name="connsiteY7" fmla="*/ 594151 h 3564835"/>
              <a:gd name="connsiteX8" fmla="*/ 594151 w 8665028"/>
              <a:gd name="connsiteY8" fmla="*/ 0 h 356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5028" h="3564835" fill="none" extrusionOk="0">
                <a:moveTo>
                  <a:pt x="594151" y="0"/>
                </a:moveTo>
                <a:cubicBezTo>
                  <a:pt x="3660223" y="-123517"/>
                  <a:pt x="6133875" y="55810"/>
                  <a:pt x="8665028" y="0"/>
                </a:cubicBezTo>
                <a:lnTo>
                  <a:pt x="8665028" y="0"/>
                </a:lnTo>
                <a:cubicBezTo>
                  <a:pt x="8728381" y="362962"/>
                  <a:pt x="8680021" y="2113030"/>
                  <a:pt x="8665028" y="2970684"/>
                </a:cubicBezTo>
                <a:cubicBezTo>
                  <a:pt x="8705597" y="3297010"/>
                  <a:pt x="8402438" y="3552614"/>
                  <a:pt x="8070877" y="3564835"/>
                </a:cubicBezTo>
                <a:cubicBezTo>
                  <a:pt x="5216008" y="3728863"/>
                  <a:pt x="2641820" y="3701305"/>
                  <a:pt x="0" y="3564835"/>
                </a:cubicBezTo>
                <a:lnTo>
                  <a:pt x="0" y="3564835"/>
                </a:lnTo>
                <a:cubicBezTo>
                  <a:pt x="-98203" y="3028194"/>
                  <a:pt x="20554" y="1081878"/>
                  <a:pt x="0" y="594151"/>
                </a:cubicBezTo>
                <a:cubicBezTo>
                  <a:pt x="2804" y="262840"/>
                  <a:pt x="267427" y="50031"/>
                  <a:pt x="594151" y="0"/>
                </a:cubicBezTo>
                <a:close/>
              </a:path>
              <a:path w="8665028" h="3564835" stroke="0" extrusionOk="0">
                <a:moveTo>
                  <a:pt x="594151" y="0"/>
                </a:moveTo>
                <a:cubicBezTo>
                  <a:pt x="4585073" y="104295"/>
                  <a:pt x="6942563" y="94498"/>
                  <a:pt x="8665028" y="0"/>
                </a:cubicBezTo>
                <a:lnTo>
                  <a:pt x="8665028" y="0"/>
                </a:lnTo>
                <a:cubicBezTo>
                  <a:pt x="8789854" y="1254361"/>
                  <a:pt x="8748736" y="1847468"/>
                  <a:pt x="8665028" y="2970684"/>
                </a:cubicBezTo>
                <a:cubicBezTo>
                  <a:pt x="8637348" y="3356345"/>
                  <a:pt x="8455887" y="3533290"/>
                  <a:pt x="8070877" y="3564835"/>
                </a:cubicBezTo>
                <a:cubicBezTo>
                  <a:pt x="4662360" y="3548032"/>
                  <a:pt x="1742412" y="3539461"/>
                  <a:pt x="0" y="3564835"/>
                </a:cubicBezTo>
                <a:lnTo>
                  <a:pt x="0" y="3564835"/>
                </a:lnTo>
                <a:cubicBezTo>
                  <a:pt x="61735" y="2755507"/>
                  <a:pt x="-67935" y="1304357"/>
                  <a:pt x="0" y="594151"/>
                </a:cubicBezTo>
                <a:cubicBezTo>
                  <a:pt x="-3505" y="270248"/>
                  <a:pt x="209104" y="32142"/>
                  <a:pt x="59415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31498133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6"/>
          </a:p>
        </p:txBody>
      </p:sp>
      <p:grpSp>
        <p:nvGrpSpPr>
          <p:cNvPr id="3464" name="Google Shape;3464;p49"/>
          <p:cNvGrpSpPr/>
          <p:nvPr/>
        </p:nvGrpSpPr>
        <p:grpSpPr>
          <a:xfrm>
            <a:off x="1603286" y="414839"/>
            <a:ext cx="344814" cy="330600"/>
            <a:chOff x="256600" y="881775"/>
            <a:chExt cx="366929" cy="351803"/>
          </a:xfrm>
        </p:grpSpPr>
        <p:sp>
          <p:nvSpPr>
            <p:cNvPr id="3465" name="Google Shape;3465;p49"/>
            <p:cNvSpPr/>
            <p:nvPr/>
          </p:nvSpPr>
          <p:spPr>
            <a:xfrm>
              <a:off x="257106" y="882028"/>
              <a:ext cx="366423" cy="351145"/>
            </a:xfrm>
            <a:custGeom>
              <a:avLst/>
              <a:gdLst/>
              <a:ahLst/>
              <a:cxnLst/>
              <a:rect l="l" t="t" r="r" b="b"/>
              <a:pathLst>
                <a:path w="7243" h="6941" extrusionOk="0">
                  <a:moveTo>
                    <a:pt x="5394" y="0"/>
                  </a:moveTo>
                  <a:cubicBezTo>
                    <a:pt x="5263" y="0"/>
                    <a:pt x="5148" y="19"/>
                    <a:pt x="5072" y="34"/>
                  </a:cubicBezTo>
                  <a:cubicBezTo>
                    <a:pt x="4643" y="124"/>
                    <a:pt x="4246" y="334"/>
                    <a:pt x="3947" y="507"/>
                  </a:cubicBezTo>
                  <a:cubicBezTo>
                    <a:pt x="3772" y="608"/>
                    <a:pt x="3601" y="715"/>
                    <a:pt x="3440" y="826"/>
                  </a:cubicBezTo>
                  <a:cubicBezTo>
                    <a:pt x="3433" y="819"/>
                    <a:pt x="3421" y="812"/>
                    <a:pt x="3410" y="806"/>
                  </a:cubicBezTo>
                  <a:cubicBezTo>
                    <a:pt x="3291" y="739"/>
                    <a:pt x="3189" y="677"/>
                    <a:pt x="3086" y="614"/>
                  </a:cubicBezTo>
                  <a:lnTo>
                    <a:pt x="2932" y="520"/>
                  </a:lnTo>
                  <a:cubicBezTo>
                    <a:pt x="2696" y="379"/>
                    <a:pt x="2502" y="276"/>
                    <a:pt x="2320" y="192"/>
                  </a:cubicBezTo>
                  <a:cubicBezTo>
                    <a:pt x="2092" y="89"/>
                    <a:pt x="1890" y="31"/>
                    <a:pt x="1703" y="14"/>
                  </a:cubicBezTo>
                  <a:cubicBezTo>
                    <a:pt x="1675" y="12"/>
                    <a:pt x="1646" y="11"/>
                    <a:pt x="1618" y="11"/>
                  </a:cubicBezTo>
                  <a:cubicBezTo>
                    <a:pt x="1548" y="11"/>
                    <a:pt x="1479" y="18"/>
                    <a:pt x="1416" y="33"/>
                  </a:cubicBezTo>
                  <a:cubicBezTo>
                    <a:pt x="1307" y="58"/>
                    <a:pt x="1208" y="103"/>
                    <a:pt x="1114" y="175"/>
                  </a:cubicBezTo>
                  <a:cubicBezTo>
                    <a:pt x="937" y="308"/>
                    <a:pt x="867" y="513"/>
                    <a:pt x="840" y="662"/>
                  </a:cubicBezTo>
                  <a:cubicBezTo>
                    <a:pt x="823" y="753"/>
                    <a:pt x="827" y="849"/>
                    <a:pt x="833" y="937"/>
                  </a:cubicBezTo>
                  <a:cubicBezTo>
                    <a:pt x="838" y="1019"/>
                    <a:pt x="853" y="1106"/>
                    <a:pt x="881" y="1218"/>
                  </a:cubicBezTo>
                  <a:cubicBezTo>
                    <a:pt x="984" y="1626"/>
                    <a:pt x="1185" y="2010"/>
                    <a:pt x="1368" y="2330"/>
                  </a:cubicBezTo>
                  <a:lnTo>
                    <a:pt x="1398" y="2381"/>
                  </a:lnTo>
                  <a:lnTo>
                    <a:pt x="1472" y="2504"/>
                  </a:lnTo>
                  <a:cubicBezTo>
                    <a:pt x="1286" y="2635"/>
                    <a:pt x="1090" y="2776"/>
                    <a:pt x="907" y="2926"/>
                  </a:cubicBezTo>
                  <a:cubicBezTo>
                    <a:pt x="615" y="3166"/>
                    <a:pt x="292" y="3460"/>
                    <a:pt x="107" y="3836"/>
                  </a:cubicBezTo>
                  <a:cubicBezTo>
                    <a:pt x="28" y="3994"/>
                    <a:pt x="1" y="4174"/>
                    <a:pt x="35" y="4326"/>
                  </a:cubicBezTo>
                  <a:cubicBezTo>
                    <a:pt x="51" y="4397"/>
                    <a:pt x="78" y="4465"/>
                    <a:pt x="114" y="4527"/>
                  </a:cubicBezTo>
                  <a:cubicBezTo>
                    <a:pt x="171" y="4622"/>
                    <a:pt x="245" y="4701"/>
                    <a:pt x="339" y="4764"/>
                  </a:cubicBezTo>
                  <a:cubicBezTo>
                    <a:pt x="509" y="4881"/>
                    <a:pt x="719" y="4921"/>
                    <a:pt x="861" y="4942"/>
                  </a:cubicBezTo>
                  <a:cubicBezTo>
                    <a:pt x="958" y="4955"/>
                    <a:pt x="1057" y="4960"/>
                    <a:pt x="1156" y="4960"/>
                  </a:cubicBezTo>
                  <a:cubicBezTo>
                    <a:pt x="1263" y="4960"/>
                    <a:pt x="1369" y="4954"/>
                    <a:pt x="1471" y="4947"/>
                  </a:cubicBezTo>
                  <a:cubicBezTo>
                    <a:pt x="1886" y="4918"/>
                    <a:pt x="2297" y="4825"/>
                    <a:pt x="2611" y="4746"/>
                  </a:cubicBezTo>
                  <a:lnTo>
                    <a:pt x="2617" y="4806"/>
                  </a:lnTo>
                  <a:cubicBezTo>
                    <a:pt x="2662" y="5086"/>
                    <a:pt x="2711" y="5376"/>
                    <a:pt x="2782" y="5657"/>
                  </a:cubicBezTo>
                  <a:cubicBezTo>
                    <a:pt x="2846" y="5897"/>
                    <a:pt x="2928" y="6173"/>
                    <a:pt x="3072" y="6415"/>
                  </a:cubicBezTo>
                  <a:cubicBezTo>
                    <a:pt x="3163" y="6569"/>
                    <a:pt x="3265" y="6690"/>
                    <a:pt x="3388" y="6785"/>
                  </a:cubicBezTo>
                  <a:cubicBezTo>
                    <a:pt x="3517" y="6887"/>
                    <a:pt x="3686" y="6940"/>
                    <a:pt x="3861" y="6940"/>
                  </a:cubicBezTo>
                  <a:cubicBezTo>
                    <a:pt x="3894" y="6940"/>
                    <a:pt x="3927" y="6938"/>
                    <a:pt x="3959" y="6935"/>
                  </a:cubicBezTo>
                  <a:cubicBezTo>
                    <a:pt x="4200" y="6907"/>
                    <a:pt x="4389" y="6738"/>
                    <a:pt x="4481" y="6642"/>
                  </a:cubicBezTo>
                  <a:cubicBezTo>
                    <a:pt x="4659" y="6453"/>
                    <a:pt x="4779" y="6235"/>
                    <a:pt x="4872" y="6048"/>
                  </a:cubicBezTo>
                  <a:cubicBezTo>
                    <a:pt x="4984" y="5820"/>
                    <a:pt x="5066" y="5586"/>
                    <a:pt x="5127" y="5406"/>
                  </a:cubicBezTo>
                  <a:cubicBezTo>
                    <a:pt x="5182" y="5244"/>
                    <a:pt x="5233" y="5077"/>
                    <a:pt x="5280" y="4910"/>
                  </a:cubicBezTo>
                  <a:lnTo>
                    <a:pt x="5395" y="4910"/>
                  </a:lnTo>
                  <a:cubicBezTo>
                    <a:pt x="5645" y="4908"/>
                    <a:pt x="5905" y="4905"/>
                    <a:pt x="6159" y="4873"/>
                  </a:cubicBezTo>
                  <a:cubicBezTo>
                    <a:pt x="6356" y="4847"/>
                    <a:pt x="6535" y="4801"/>
                    <a:pt x="6694" y="4736"/>
                  </a:cubicBezTo>
                  <a:cubicBezTo>
                    <a:pt x="6872" y="4663"/>
                    <a:pt x="7018" y="4547"/>
                    <a:pt x="7108" y="4409"/>
                  </a:cubicBezTo>
                  <a:cubicBezTo>
                    <a:pt x="7206" y="4258"/>
                    <a:pt x="7243" y="4068"/>
                    <a:pt x="7213" y="3860"/>
                  </a:cubicBezTo>
                  <a:cubicBezTo>
                    <a:pt x="7198" y="3758"/>
                    <a:pt x="7158" y="3651"/>
                    <a:pt x="7093" y="3542"/>
                  </a:cubicBezTo>
                  <a:cubicBezTo>
                    <a:pt x="7045" y="3459"/>
                    <a:pt x="6981" y="3374"/>
                    <a:pt x="6906" y="3291"/>
                  </a:cubicBezTo>
                  <a:cubicBezTo>
                    <a:pt x="6667" y="3026"/>
                    <a:pt x="6367" y="2826"/>
                    <a:pt x="6075" y="2633"/>
                  </a:cubicBezTo>
                  <a:lnTo>
                    <a:pt x="5940" y="2543"/>
                  </a:lnTo>
                  <a:cubicBezTo>
                    <a:pt x="5974" y="2459"/>
                    <a:pt x="6006" y="2371"/>
                    <a:pt x="6036" y="2283"/>
                  </a:cubicBezTo>
                  <a:cubicBezTo>
                    <a:pt x="6114" y="2051"/>
                    <a:pt x="6178" y="1813"/>
                    <a:pt x="6228" y="1573"/>
                  </a:cubicBezTo>
                  <a:cubicBezTo>
                    <a:pt x="6279" y="1328"/>
                    <a:pt x="6298" y="1097"/>
                    <a:pt x="6284" y="865"/>
                  </a:cubicBezTo>
                  <a:cubicBezTo>
                    <a:pt x="6270" y="687"/>
                    <a:pt x="6221" y="518"/>
                    <a:pt x="6140" y="381"/>
                  </a:cubicBezTo>
                  <a:cubicBezTo>
                    <a:pt x="6120" y="346"/>
                    <a:pt x="6097" y="314"/>
                    <a:pt x="6074" y="283"/>
                  </a:cubicBezTo>
                  <a:cubicBezTo>
                    <a:pt x="5895" y="57"/>
                    <a:pt x="5622" y="0"/>
                    <a:pt x="5394" y="0"/>
                  </a:cubicBezTo>
                  <a:close/>
                </a:path>
              </a:pathLst>
            </a:custGeom>
            <a:solidFill>
              <a:srgbClr val="F04E65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3466" name="Google Shape;3466;p49"/>
            <p:cNvSpPr/>
            <p:nvPr/>
          </p:nvSpPr>
          <p:spPr>
            <a:xfrm>
              <a:off x="256600" y="881775"/>
              <a:ext cx="306019" cy="351803"/>
            </a:xfrm>
            <a:custGeom>
              <a:avLst/>
              <a:gdLst/>
              <a:ahLst/>
              <a:cxnLst/>
              <a:rect l="l" t="t" r="r" b="b"/>
              <a:pathLst>
                <a:path w="6049" h="6954" extrusionOk="0">
                  <a:moveTo>
                    <a:pt x="4062" y="1509"/>
                  </a:moveTo>
                  <a:cubicBezTo>
                    <a:pt x="4060" y="1510"/>
                    <a:pt x="4059" y="1510"/>
                    <a:pt x="4058" y="1512"/>
                  </a:cubicBezTo>
                  <a:cubicBezTo>
                    <a:pt x="4059" y="1512"/>
                    <a:pt x="4060" y="1510"/>
                    <a:pt x="4062" y="1509"/>
                  </a:cubicBezTo>
                  <a:close/>
                  <a:moveTo>
                    <a:pt x="3828" y="1658"/>
                  </a:moveTo>
                  <a:lnTo>
                    <a:pt x="3828" y="1658"/>
                  </a:lnTo>
                  <a:cubicBezTo>
                    <a:pt x="3827" y="1658"/>
                    <a:pt x="3826" y="1658"/>
                    <a:pt x="3826" y="1658"/>
                  </a:cubicBezTo>
                  <a:lnTo>
                    <a:pt x="3826" y="1658"/>
                  </a:lnTo>
                  <a:cubicBezTo>
                    <a:pt x="3826" y="1658"/>
                    <a:pt x="3827" y="1658"/>
                    <a:pt x="3828" y="1658"/>
                  </a:cubicBezTo>
                  <a:close/>
                  <a:moveTo>
                    <a:pt x="5403" y="1"/>
                  </a:moveTo>
                  <a:cubicBezTo>
                    <a:pt x="5273" y="1"/>
                    <a:pt x="5157" y="19"/>
                    <a:pt x="5081" y="35"/>
                  </a:cubicBezTo>
                  <a:cubicBezTo>
                    <a:pt x="4652" y="124"/>
                    <a:pt x="4253" y="334"/>
                    <a:pt x="3954" y="508"/>
                  </a:cubicBezTo>
                  <a:cubicBezTo>
                    <a:pt x="3783" y="605"/>
                    <a:pt x="3613" y="712"/>
                    <a:pt x="3446" y="827"/>
                  </a:cubicBezTo>
                  <a:cubicBezTo>
                    <a:pt x="3302" y="740"/>
                    <a:pt x="3200" y="677"/>
                    <a:pt x="3098" y="614"/>
                  </a:cubicBezTo>
                  <a:lnTo>
                    <a:pt x="2943" y="522"/>
                  </a:lnTo>
                  <a:cubicBezTo>
                    <a:pt x="2721" y="388"/>
                    <a:pt x="2525" y="283"/>
                    <a:pt x="2331" y="193"/>
                  </a:cubicBezTo>
                  <a:cubicBezTo>
                    <a:pt x="2098" y="88"/>
                    <a:pt x="1896" y="32"/>
                    <a:pt x="1712" y="17"/>
                  </a:cubicBezTo>
                  <a:cubicBezTo>
                    <a:pt x="1681" y="14"/>
                    <a:pt x="1650" y="12"/>
                    <a:pt x="1619" y="12"/>
                  </a:cubicBezTo>
                  <a:cubicBezTo>
                    <a:pt x="1552" y="12"/>
                    <a:pt x="1486" y="20"/>
                    <a:pt x="1424" y="35"/>
                  </a:cubicBezTo>
                  <a:cubicBezTo>
                    <a:pt x="1312" y="59"/>
                    <a:pt x="1214" y="107"/>
                    <a:pt x="1118" y="176"/>
                  </a:cubicBezTo>
                  <a:cubicBezTo>
                    <a:pt x="940" y="310"/>
                    <a:pt x="869" y="517"/>
                    <a:pt x="842" y="665"/>
                  </a:cubicBezTo>
                  <a:cubicBezTo>
                    <a:pt x="825" y="758"/>
                    <a:pt x="830" y="854"/>
                    <a:pt x="835" y="945"/>
                  </a:cubicBezTo>
                  <a:cubicBezTo>
                    <a:pt x="841" y="1027"/>
                    <a:pt x="854" y="1112"/>
                    <a:pt x="882" y="1225"/>
                  </a:cubicBezTo>
                  <a:cubicBezTo>
                    <a:pt x="987" y="1636"/>
                    <a:pt x="1186" y="2020"/>
                    <a:pt x="1370" y="2338"/>
                  </a:cubicBezTo>
                  <a:lnTo>
                    <a:pt x="1399" y="2389"/>
                  </a:lnTo>
                  <a:lnTo>
                    <a:pt x="1472" y="2512"/>
                  </a:lnTo>
                  <a:cubicBezTo>
                    <a:pt x="1328" y="2610"/>
                    <a:pt x="1111" y="2763"/>
                    <a:pt x="909" y="2928"/>
                  </a:cubicBezTo>
                  <a:cubicBezTo>
                    <a:pt x="617" y="3167"/>
                    <a:pt x="293" y="3461"/>
                    <a:pt x="108" y="3839"/>
                  </a:cubicBezTo>
                  <a:cubicBezTo>
                    <a:pt x="28" y="3999"/>
                    <a:pt x="1" y="4180"/>
                    <a:pt x="36" y="4333"/>
                  </a:cubicBezTo>
                  <a:cubicBezTo>
                    <a:pt x="54" y="4406"/>
                    <a:pt x="79" y="4475"/>
                    <a:pt x="117" y="4537"/>
                  </a:cubicBezTo>
                  <a:cubicBezTo>
                    <a:pt x="170" y="4629"/>
                    <a:pt x="248" y="4711"/>
                    <a:pt x="343" y="4775"/>
                  </a:cubicBezTo>
                  <a:cubicBezTo>
                    <a:pt x="511" y="4889"/>
                    <a:pt x="712" y="4931"/>
                    <a:pt x="868" y="4953"/>
                  </a:cubicBezTo>
                  <a:cubicBezTo>
                    <a:pt x="965" y="4967"/>
                    <a:pt x="1065" y="4971"/>
                    <a:pt x="1163" y="4971"/>
                  </a:cubicBezTo>
                  <a:cubicBezTo>
                    <a:pt x="1272" y="4971"/>
                    <a:pt x="1379" y="4965"/>
                    <a:pt x="1476" y="4959"/>
                  </a:cubicBezTo>
                  <a:cubicBezTo>
                    <a:pt x="1894" y="4930"/>
                    <a:pt x="2304" y="4837"/>
                    <a:pt x="2617" y="4760"/>
                  </a:cubicBezTo>
                  <a:lnTo>
                    <a:pt x="2618" y="4814"/>
                  </a:lnTo>
                  <a:cubicBezTo>
                    <a:pt x="2661" y="5079"/>
                    <a:pt x="2710" y="5380"/>
                    <a:pt x="2785" y="5666"/>
                  </a:cubicBezTo>
                  <a:cubicBezTo>
                    <a:pt x="2846" y="5907"/>
                    <a:pt x="2931" y="6184"/>
                    <a:pt x="3072" y="6425"/>
                  </a:cubicBezTo>
                  <a:cubicBezTo>
                    <a:pt x="3163" y="6580"/>
                    <a:pt x="3267" y="6701"/>
                    <a:pt x="3391" y="6797"/>
                  </a:cubicBezTo>
                  <a:cubicBezTo>
                    <a:pt x="3518" y="6898"/>
                    <a:pt x="3684" y="6953"/>
                    <a:pt x="3859" y="6953"/>
                  </a:cubicBezTo>
                  <a:cubicBezTo>
                    <a:pt x="3894" y="6953"/>
                    <a:pt x="3929" y="6951"/>
                    <a:pt x="3965" y="6947"/>
                  </a:cubicBezTo>
                  <a:cubicBezTo>
                    <a:pt x="3979" y="6945"/>
                    <a:pt x="3993" y="6942"/>
                    <a:pt x="4007" y="6941"/>
                  </a:cubicBezTo>
                  <a:cubicBezTo>
                    <a:pt x="3906" y="6863"/>
                    <a:pt x="3813" y="6774"/>
                    <a:pt x="3735" y="6676"/>
                  </a:cubicBezTo>
                  <a:cubicBezTo>
                    <a:pt x="3647" y="6565"/>
                    <a:pt x="3567" y="6448"/>
                    <a:pt x="3503" y="6322"/>
                  </a:cubicBezTo>
                  <a:cubicBezTo>
                    <a:pt x="3438" y="6193"/>
                    <a:pt x="3382" y="6059"/>
                    <a:pt x="3338" y="5922"/>
                  </a:cubicBezTo>
                  <a:cubicBezTo>
                    <a:pt x="3166" y="5386"/>
                    <a:pt x="3123" y="4819"/>
                    <a:pt x="3117" y="4258"/>
                  </a:cubicBezTo>
                  <a:cubicBezTo>
                    <a:pt x="3068" y="4269"/>
                    <a:pt x="3019" y="4284"/>
                    <a:pt x="2970" y="4296"/>
                  </a:cubicBezTo>
                  <a:cubicBezTo>
                    <a:pt x="2871" y="4323"/>
                    <a:pt x="2774" y="4350"/>
                    <a:pt x="2677" y="4376"/>
                  </a:cubicBezTo>
                  <a:cubicBezTo>
                    <a:pt x="2475" y="4430"/>
                    <a:pt x="2271" y="4481"/>
                    <a:pt x="2066" y="4514"/>
                  </a:cubicBezTo>
                  <a:cubicBezTo>
                    <a:pt x="1964" y="4531"/>
                    <a:pt x="1859" y="4545"/>
                    <a:pt x="1757" y="4550"/>
                  </a:cubicBezTo>
                  <a:cubicBezTo>
                    <a:pt x="1714" y="4553"/>
                    <a:pt x="1671" y="4555"/>
                    <a:pt x="1628" y="4555"/>
                  </a:cubicBezTo>
                  <a:cubicBezTo>
                    <a:pt x="1582" y="4555"/>
                    <a:pt x="1536" y="4553"/>
                    <a:pt x="1490" y="4547"/>
                  </a:cubicBezTo>
                  <a:cubicBezTo>
                    <a:pt x="1409" y="4537"/>
                    <a:pt x="1330" y="4522"/>
                    <a:pt x="1255" y="4491"/>
                  </a:cubicBezTo>
                  <a:cubicBezTo>
                    <a:pt x="1224" y="4476"/>
                    <a:pt x="1190" y="4460"/>
                    <a:pt x="1162" y="4441"/>
                  </a:cubicBezTo>
                  <a:cubicBezTo>
                    <a:pt x="1135" y="4421"/>
                    <a:pt x="1109" y="4402"/>
                    <a:pt x="1087" y="4376"/>
                  </a:cubicBezTo>
                  <a:cubicBezTo>
                    <a:pt x="1036" y="4320"/>
                    <a:pt x="998" y="4256"/>
                    <a:pt x="980" y="4183"/>
                  </a:cubicBezTo>
                  <a:cubicBezTo>
                    <a:pt x="962" y="4110"/>
                    <a:pt x="956" y="4034"/>
                    <a:pt x="971" y="3960"/>
                  </a:cubicBezTo>
                  <a:cubicBezTo>
                    <a:pt x="1000" y="3790"/>
                    <a:pt x="1101" y="3643"/>
                    <a:pt x="1220" y="3523"/>
                  </a:cubicBezTo>
                  <a:cubicBezTo>
                    <a:pt x="1366" y="3377"/>
                    <a:pt x="1539" y="3255"/>
                    <a:pt x="1717" y="3150"/>
                  </a:cubicBezTo>
                  <a:cubicBezTo>
                    <a:pt x="1899" y="3042"/>
                    <a:pt x="2088" y="2944"/>
                    <a:pt x="2280" y="2853"/>
                  </a:cubicBezTo>
                  <a:cubicBezTo>
                    <a:pt x="2396" y="2800"/>
                    <a:pt x="2512" y="2750"/>
                    <a:pt x="2627" y="2695"/>
                  </a:cubicBezTo>
                  <a:cubicBezTo>
                    <a:pt x="2529" y="2609"/>
                    <a:pt x="2434" y="2518"/>
                    <a:pt x="2347" y="2421"/>
                  </a:cubicBezTo>
                  <a:cubicBezTo>
                    <a:pt x="2286" y="2355"/>
                    <a:pt x="2229" y="2288"/>
                    <a:pt x="2175" y="2216"/>
                  </a:cubicBezTo>
                  <a:cubicBezTo>
                    <a:pt x="2123" y="2143"/>
                    <a:pt x="2072" y="2067"/>
                    <a:pt x="2033" y="1985"/>
                  </a:cubicBezTo>
                  <a:cubicBezTo>
                    <a:pt x="2000" y="1916"/>
                    <a:pt x="1967" y="1841"/>
                    <a:pt x="1958" y="1761"/>
                  </a:cubicBezTo>
                  <a:cubicBezTo>
                    <a:pt x="1947" y="1690"/>
                    <a:pt x="1942" y="1617"/>
                    <a:pt x="1960" y="1546"/>
                  </a:cubicBezTo>
                  <a:cubicBezTo>
                    <a:pt x="1969" y="1512"/>
                    <a:pt x="1981" y="1477"/>
                    <a:pt x="1995" y="1445"/>
                  </a:cubicBezTo>
                  <a:cubicBezTo>
                    <a:pt x="2013" y="1411"/>
                    <a:pt x="2033" y="1379"/>
                    <a:pt x="2056" y="1349"/>
                  </a:cubicBezTo>
                  <a:cubicBezTo>
                    <a:pt x="2100" y="1293"/>
                    <a:pt x="2149" y="1238"/>
                    <a:pt x="2209" y="1198"/>
                  </a:cubicBezTo>
                  <a:cubicBezTo>
                    <a:pt x="2259" y="1165"/>
                    <a:pt x="2317" y="1139"/>
                    <a:pt x="2377" y="1126"/>
                  </a:cubicBezTo>
                  <a:cubicBezTo>
                    <a:pt x="2405" y="1122"/>
                    <a:pt x="2435" y="1117"/>
                    <a:pt x="2465" y="1117"/>
                  </a:cubicBezTo>
                  <a:cubicBezTo>
                    <a:pt x="2472" y="1117"/>
                    <a:pt x="2479" y="1117"/>
                    <a:pt x="2485" y="1117"/>
                  </a:cubicBezTo>
                  <a:cubicBezTo>
                    <a:pt x="2509" y="1117"/>
                    <a:pt x="2532" y="1119"/>
                    <a:pt x="2555" y="1122"/>
                  </a:cubicBezTo>
                  <a:cubicBezTo>
                    <a:pt x="2618" y="1130"/>
                    <a:pt x="2680" y="1146"/>
                    <a:pt x="2740" y="1168"/>
                  </a:cubicBezTo>
                  <a:cubicBezTo>
                    <a:pt x="2803" y="1192"/>
                    <a:pt x="2864" y="1220"/>
                    <a:pt x="2925" y="1252"/>
                  </a:cubicBezTo>
                  <a:cubicBezTo>
                    <a:pt x="3053" y="1322"/>
                    <a:pt x="3173" y="1403"/>
                    <a:pt x="3295" y="1481"/>
                  </a:cubicBezTo>
                  <a:cubicBezTo>
                    <a:pt x="3397" y="1545"/>
                    <a:pt x="3496" y="1610"/>
                    <a:pt x="3608" y="1655"/>
                  </a:cubicBezTo>
                  <a:cubicBezTo>
                    <a:pt x="3637" y="1667"/>
                    <a:pt x="3667" y="1676"/>
                    <a:pt x="3699" y="1681"/>
                  </a:cubicBezTo>
                  <a:lnTo>
                    <a:pt x="3695" y="1680"/>
                  </a:lnTo>
                  <a:lnTo>
                    <a:pt x="3695" y="1680"/>
                  </a:lnTo>
                  <a:cubicBezTo>
                    <a:pt x="3708" y="1681"/>
                    <a:pt x="3721" y="1682"/>
                    <a:pt x="3734" y="1682"/>
                  </a:cubicBezTo>
                  <a:cubicBezTo>
                    <a:pt x="3739" y="1682"/>
                    <a:pt x="3744" y="1681"/>
                    <a:pt x="3749" y="1681"/>
                  </a:cubicBezTo>
                  <a:cubicBezTo>
                    <a:pt x="3774" y="1676"/>
                    <a:pt x="3800" y="1669"/>
                    <a:pt x="3824" y="1659"/>
                  </a:cubicBezTo>
                  <a:lnTo>
                    <a:pt x="3824" y="1659"/>
                  </a:lnTo>
                  <a:cubicBezTo>
                    <a:pt x="3824" y="1659"/>
                    <a:pt x="3824" y="1659"/>
                    <a:pt x="3823" y="1660"/>
                  </a:cubicBezTo>
                  <a:cubicBezTo>
                    <a:pt x="3827" y="1659"/>
                    <a:pt x="3828" y="1658"/>
                    <a:pt x="3829" y="1658"/>
                  </a:cubicBezTo>
                  <a:lnTo>
                    <a:pt x="3828" y="1658"/>
                  </a:lnTo>
                  <a:cubicBezTo>
                    <a:pt x="3829" y="1658"/>
                    <a:pt x="3830" y="1656"/>
                    <a:pt x="3831" y="1656"/>
                  </a:cubicBezTo>
                  <a:cubicBezTo>
                    <a:pt x="3915" y="1616"/>
                    <a:pt x="3991" y="1561"/>
                    <a:pt x="4064" y="1506"/>
                  </a:cubicBezTo>
                  <a:lnTo>
                    <a:pt x="4064" y="1506"/>
                  </a:lnTo>
                  <a:cubicBezTo>
                    <a:pt x="4062" y="1507"/>
                    <a:pt x="4061" y="1507"/>
                    <a:pt x="4060" y="1508"/>
                  </a:cubicBezTo>
                  <a:lnTo>
                    <a:pt x="4060" y="1508"/>
                  </a:lnTo>
                  <a:cubicBezTo>
                    <a:pt x="4249" y="1356"/>
                    <a:pt x="4421" y="1186"/>
                    <a:pt x="4597" y="1018"/>
                  </a:cubicBezTo>
                  <a:cubicBezTo>
                    <a:pt x="4678" y="939"/>
                    <a:pt x="4761" y="859"/>
                    <a:pt x="4845" y="784"/>
                  </a:cubicBezTo>
                  <a:cubicBezTo>
                    <a:pt x="4912" y="726"/>
                    <a:pt x="4981" y="665"/>
                    <a:pt x="5055" y="614"/>
                  </a:cubicBezTo>
                  <a:cubicBezTo>
                    <a:pt x="5097" y="587"/>
                    <a:pt x="5138" y="564"/>
                    <a:pt x="5181" y="543"/>
                  </a:cubicBezTo>
                  <a:cubicBezTo>
                    <a:pt x="5245" y="509"/>
                    <a:pt x="5310" y="475"/>
                    <a:pt x="5375" y="446"/>
                  </a:cubicBezTo>
                  <a:cubicBezTo>
                    <a:pt x="5502" y="389"/>
                    <a:pt x="5630" y="335"/>
                    <a:pt x="5763" y="301"/>
                  </a:cubicBezTo>
                  <a:cubicBezTo>
                    <a:pt x="5857" y="276"/>
                    <a:pt x="5952" y="256"/>
                    <a:pt x="6049" y="247"/>
                  </a:cubicBezTo>
                  <a:cubicBezTo>
                    <a:pt x="5873" y="51"/>
                    <a:pt x="5618" y="1"/>
                    <a:pt x="5403" y="1"/>
                  </a:cubicBezTo>
                  <a:close/>
                </a:path>
              </a:pathLst>
            </a:custGeom>
            <a:solidFill>
              <a:srgbClr val="EE365C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3467" name="Google Shape;3467;p49"/>
            <p:cNvSpPr/>
            <p:nvPr/>
          </p:nvSpPr>
          <p:spPr>
            <a:xfrm>
              <a:off x="443934" y="966816"/>
              <a:ext cx="556" cy="152"/>
            </a:xfrm>
            <a:custGeom>
              <a:avLst/>
              <a:gdLst/>
              <a:ahLst/>
              <a:cxnLst/>
              <a:rect l="l" t="t" r="r" b="b"/>
              <a:pathLst>
                <a:path w="11" h="3" extrusionOk="0">
                  <a:moveTo>
                    <a:pt x="0" y="0"/>
                  </a:moveTo>
                  <a:cubicBezTo>
                    <a:pt x="3" y="2"/>
                    <a:pt x="7" y="2"/>
                    <a:pt x="10" y="2"/>
                  </a:cubicBezTo>
                  <a:cubicBezTo>
                    <a:pt x="7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EE365C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  <p:sp>
          <p:nvSpPr>
            <p:cNvPr id="3468" name="Google Shape;3468;p49"/>
            <p:cNvSpPr/>
            <p:nvPr/>
          </p:nvSpPr>
          <p:spPr>
            <a:xfrm>
              <a:off x="394457" y="946884"/>
              <a:ext cx="152" cy="51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cubicBezTo>
                    <a:pt x="2" y="0"/>
                    <a:pt x="2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E365C"/>
            </a:solidFill>
            <a:ln>
              <a:noFill/>
            </a:ln>
          </p:spPr>
          <p:txBody>
            <a:bodyPr spcFirstLastPara="1" wrap="square" lIns="85915" tIns="85915" rIns="85915" bIns="85915" anchor="ctr" anchorCtr="0">
              <a:noAutofit/>
            </a:bodyPr>
            <a:lstStyle/>
            <a:p>
              <a:endParaRPr sz="1316"/>
            </a:p>
          </p:txBody>
        </p:sp>
      </p:grpSp>
      <p:sp>
        <p:nvSpPr>
          <p:cNvPr id="3593" name="Google Shape;3593;p49"/>
          <p:cNvSpPr/>
          <p:nvPr/>
        </p:nvSpPr>
        <p:spPr>
          <a:xfrm>
            <a:off x="7395134" y="4157407"/>
            <a:ext cx="284060" cy="534503"/>
          </a:xfrm>
          <a:custGeom>
            <a:avLst/>
            <a:gdLst/>
            <a:ahLst/>
            <a:cxnLst/>
            <a:rect l="l" t="t" r="r" b="b"/>
            <a:pathLst>
              <a:path w="4225" h="7950" extrusionOk="0">
                <a:moveTo>
                  <a:pt x="2956" y="0"/>
                </a:moveTo>
                <a:lnTo>
                  <a:pt x="2931" y="34"/>
                </a:lnTo>
                <a:lnTo>
                  <a:pt x="2914" y="57"/>
                </a:lnTo>
                <a:lnTo>
                  <a:pt x="2891" y="91"/>
                </a:lnTo>
                <a:lnTo>
                  <a:pt x="2866" y="125"/>
                </a:lnTo>
                <a:lnTo>
                  <a:pt x="2847" y="155"/>
                </a:lnTo>
                <a:lnTo>
                  <a:pt x="2821" y="192"/>
                </a:lnTo>
                <a:lnTo>
                  <a:pt x="2803" y="218"/>
                </a:lnTo>
                <a:lnTo>
                  <a:pt x="2775" y="262"/>
                </a:lnTo>
                <a:lnTo>
                  <a:pt x="2764" y="279"/>
                </a:lnTo>
                <a:lnTo>
                  <a:pt x="2729" y="330"/>
                </a:lnTo>
                <a:lnTo>
                  <a:pt x="2714" y="352"/>
                </a:lnTo>
                <a:lnTo>
                  <a:pt x="2683" y="400"/>
                </a:lnTo>
                <a:lnTo>
                  <a:pt x="2638" y="470"/>
                </a:lnTo>
                <a:lnTo>
                  <a:pt x="2593" y="538"/>
                </a:lnTo>
                <a:cubicBezTo>
                  <a:pt x="1773" y="1815"/>
                  <a:pt x="1067" y="3268"/>
                  <a:pt x="494" y="4855"/>
                </a:cubicBezTo>
                <a:cubicBezTo>
                  <a:pt x="315" y="5352"/>
                  <a:pt x="148" y="5863"/>
                  <a:pt x="0" y="6382"/>
                </a:cubicBezTo>
                <a:cubicBezTo>
                  <a:pt x="1" y="6383"/>
                  <a:pt x="2" y="6385"/>
                  <a:pt x="4" y="6387"/>
                </a:cubicBezTo>
                <a:lnTo>
                  <a:pt x="6" y="6388"/>
                </a:lnTo>
                <a:cubicBezTo>
                  <a:pt x="7" y="6388"/>
                  <a:pt x="8" y="6387"/>
                  <a:pt x="9" y="6387"/>
                </a:cubicBezTo>
                <a:cubicBezTo>
                  <a:pt x="15" y="6385"/>
                  <a:pt x="20" y="6384"/>
                  <a:pt x="27" y="6384"/>
                </a:cubicBezTo>
                <a:cubicBezTo>
                  <a:pt x="32" y="6384"/>
                  <a:pt x="39" y="6385"/>
                  <a:pt x="44" y="6388"/>
                </a:cubicBezTo>
                <a:cubicBezTo>
                  <a:pt x="482" y="6649"/>
                  <a:pt x="886" y="6964"/>
                  <a:pt x="1252" y="7320"/>
                </a:cubicBezTo>
                <a:cubicBezTo>
                  <a:pt x="1459" y="7520"/>
                  <a:pt x="1655" y="7730"/>
                  <a:pt x="1842" y="7949"/>
                </a:cubicBezTo>
                <a:cubicBezTo>
                  <a:pt x="2026" y="7220"/>
                  <a:pt x="2245" y="6504"/>
                  <a:pt x="2494" y="5810"/>
                </a:cubicBezTo>
                <a:cubicBezTo>
                  <a:pt x="2975" y="4482"/>
                  <a:pt x="3556" y="3255"/>
                  <a:pt x="4225" y="2166"/>
                </a:cubicBezTo>
                <a:cubicBezTo>
                  <a:pt x="3919" y="1558"/>
                  <a:pt x="3555" y="859"/>
                  <a:pt x="3107" y="212"/>
                </a:cubicBezTo>
                <a:cubicBezTo>
                  <a:pt x="3059" y="142"/>
                  <a:pt x="3007" y="72"/>
                  <a:pt x="2956" y="1"/>
                </a:cubicBezTo>
                <a:lnTo>
                  <a:pt x="2956" y="0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205" name="Text Box 2">
            <a:extLst>
              <a:ext uri="{FF2B5EF4-FFF2-40B4-BE49-F238E27FC236}">
                <a16:creationId xmlns:a16="http://schemas.microsoft.com/office/drawing/2014/main" id="{3D6B75F6-3C34-697A-E084-774F3895E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85" y="2194014"/>
            <a:ext cx="8222795" cy="200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10200" algn="just">
              <a:tabLst>
                <a:tab pos="1092008" algn="l"/>
              </a:tabLst>
            </a:pPr>
            <a:r>
              <a:rPr lang="vi-VN" sz="413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 bài văn tả một danh lam thắng cảnh mà em đã có dịp</a:t>
            </a:r>
            <a:r>
              <a:rPr lang="en-US" sz="413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13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đến thăm hoặc được biết qua sách báo, phim ảnh,...</a:t>
            </a:r>
            <a:endParaRPr lang="en-US" sz="413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4AF05A-06F1-6F1D-9A39-B5CB9BDA93CB}"/>
              </a:ext>
            </a:extLst>
          </p:cNvPr>
          <p:cNvGrpSpPr/>
          <p:nvPr/>
        </p:nvGrpSpPr>
        <p:grpSpPr>
          <a:xfrm>
            <a:off x="3694259" y="442389"/>
            <a:ext cx="2082515" cy="745563"/>
            <a:chOff x="2646381" y="408791"/>
            <a:chExt cx="2216075" cy="9683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65B3E90-DF55-708A-BA61-4AFC8CEBA6CA}"/>
                </a:ext>
              </a:extLst>
            </p:cNvPr>
            <p:cNvSpPr/>
            <p:nvPr/>
          </p:nvSpPr>
          <p:spPr>
            <a:xfrm>
              <a:off x="2646381" y="408791"/>
              <a:ext cx="2216075" cy="96839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880" dirty="0">
                <a:latin typeface="#9Slide07 IcielBaliho Script" pitchFamily="2" charset="77"/>
              </a:endParaRPr>
            </a:p>
          </p:txBody>
        </p:sp>
        <p:sp>
          <p:nvSpPr>
            <p:cNvPr id="206" name="Text Box 5">
              <a:extLst>
                <a:ext uri="{FF2B5EF4-FFF2-40B4-BE49-F238E27FC236}">
                  <a16:creationId xmlns:a16="http://schemas.microsoft.com/office/drawing/2014/main" id="{B77BFF6D-5310-FB70-E7DB-83B79A711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2443" y="447411"/>
              <a:ext cx="1780013" cy="87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759" b="1">
                  <a:solidFill>
                    <a:schemeClr val="accent5">
                      <a:lumMod val="75000"/>
                    </a:schemeClr>
                  </a:solidFill>
                  <a:latin typeface="#9Slide07 IcielBaliho Script" pitchFamily="2" charset="77"/>
                  <a:cs typeface="Times New Roman" panose="02020603050405020304" pitchFamily="18" charset="0"/>
                </a:rPr>
                <a:t>ĐỀ bài</a:t>
              </a:r>
              <a:endParaRPr lang="en-US" sz="3759" b="1" dirty="0">
                <a:solidFill>
                  <a:schemeClr val="accent5">
                    <a:lumMod val="75000"/>
                  </a:schemeClr>
                </a:solidFill>
                <a:latin typeface="#9Slide07 IcielBaliho Script" pitchFamily="2" charset="7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44B39A-7DCD-F73E-DF77-EE6B9728D13E}"/>
              </a:ext>
            </a:extLst>
          </p:cNvPr>
          <p:cNvGrpSpPr/>
          <p:nvPr/>
        </p:nvGrpSpPr>
        <p:grpSpPr>
          <a:xfrm>
            <a:off x="3976836" y="2810923"/>
            <a:ext cx="708125" cy="86137"/>
            <a:chOff x="2617810" y="2200363"/>
            <a:chExt cx="4317666" cy="10016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1779EB6-FD1C-EA8F-F7EF-C9C0302A7799}"/>
                </a:ext>
              </a:extLst>
            </p:cNvPr>
            <p:cNvCxnSpPr>
              <a:cxnSpLocks/>
            </p:cNvCxnSpPr>
            <p:nvPr/>
          </p:nvCxnSpPr>
          <p:spPr>
            <a:xfrm>
              <a:off x="2617810" y="2200363"/>
              <a:ext cx="431766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5B5FF0-0577-50F3-C249-A85A0718FCA7}"/>
                </a:ext>
              </a:extLst>
            </p:cNvPr>
            <p:cNvCxnSpPr>
              <a:cxnSpLocks/>
            </p:cNvCxnSpPr>
            <p:nvPr/>
          </p:nvCxnSpPr>
          <p:spPr>
            <a:xfrm>
              <a:off x="2617810" y="2300529"/>
              <a:ext cx="431766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63479B-BC2C-B533-3BC7-3F4DF0E310BF}"/>
              </a:ext>
            </a:extLst>
          </p:cNvPr>
          <p:cNvCxnSpPr>
            <a:cxnSpLocks/>
          </p:cNvCxnSpPr>
          <p:nvPr/>
        </p:nvCxnSpPr>
        <p:spPr>
          <a:xfrm>
            <a:off x="5682886" y="2856589"/>
            <a:ext cx="29095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BAAC6B-C1CE-6FB9-9212-54159B5CFF8A}"/>
              </a:ext>
            </a:extLst>
          </p:cNvPr>
          <p:cNvCxnSpPr>
            <a:cxnSpLocks/>
          </p:cNvCxnSpPr>
          <p:nvPr/>
        </p:nvCxnSpPr>
        <p:spPr>
          <a:xfrm>
            <a:off x="934660" y="3532461"/>
            <a:ext cx="7657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D1246E-5F64-1792-1525-655512A2B157}"/>
              </a:ext>
            </a:extLst>
          </p:cNvPr>
          <p:cNvCxnSpPr>
            <a:cxnSpLocks/>
          </p:cNvCxnSpPr>
          <p:nvPr/>
        </p:nvCxnSpPr>
        <p:spPr>
          <a:xfrm>
            <a:off x="1054505" y="4157407"/>
            <a:ext cx="67541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>
            <a:extLst>
              <a:ext uri="{FF2B5EF4-FFF2-40B4-BE49-F238E27FC236}">
                <a16:creationId xmlns:a16="http://schemas.microsoft.com/office/drawing/2014/main" id="{6931DA0A-0E3B-4DFC-B212-9F20554DC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" y="-576197"/>
            <a:ext cx="9466362" cy="647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434;p35">
            <a:extLst>
              <a:ext uri="{FF2B5EF4-FFF2-40B4-BE49-F238E27FC236}">
                <a16:creationId xmlns:a16="http://schemas.microsoft.com/office/drawing/2014/main" id="{BFDB111D-EABD-D37D-9995-58F2E5F755E1}"/>
              </a:ext>
            </a:extLst>
          </p:cNvPr>
          <p:cNvSpPr txBox="1"/>
          <p:nvPr/>
        </p:nvSpPr>
        <p:spPr>
          <a:xfrm>
            <a:off x="1274525" y="1337747"/>
            <a:ext cx="4208782" cy="165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pPr algn="ctr"/>
            <a:r>
              <a:rPr lang="vi-VN" sz="5639">
                <a:ln w="381000">
                  <a:solidFill>
                    <a:srgbClr val="FFFFFF"/>
                  </a:solidFill>
                </a:ln>
                <a:solidFill>
                  <a:srgbClr val="7030A0"/>
                </a:solidFill>
                <a:latin typeface="#9Slide07 IcielBaliho Script" pitchFamily="2" charset="77"/>
                <a:ea typeface="Patrick Hand SC"/>
                <a:cs typeface="Patrick Hand SC"/>
                <a:sym typeface="Barrio"/>
              </a:rPr>
              <a:t>1.</a:t>
            </a:r>
            <a:r>
              <a:rPr lang="vi-VN" sz="5639">
                <a:ln w="381000">
                  <a:solidFill>
                    <a:srgbClr val="FFFFFF"/>
                  </a:solidFill>
                </a:ln>
                <a:solidFill>
                  <a:schemeClr val="lt2"/>
                </a:solidFill>
                <a:latin typeface="#9Slide07 IcielBaliho Script" pitchFamily="2" charset="77"/>
                <a:ea typeface="Patrick Hand SC"/>
                <a:cs typeface="Patrick Hand SC"/>
                <a:sym typeface="Barrio"/>
              </a:rPr>
              <a:t> Nghe thầy cô nhận xét chung về bài văn</a:t>
            </a:r>
            <a:endParaRPr sz="2256" dirty="0">
              <a:ln w="381000">
                <a:solidFill>
                  <a:srgbClr val="FFFFFF"/>
                </a:solidFill>
              </a:ln>
              <a:latin typeface="#9Slide07 IcielBaliho Script" pitchFamily="2" charset="77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370" name="Google Shape;1370;p35"/>
          <p:cNvSpPr/>
          <p:nvPr/>
        </p:nvSpPr>
        <p:spPr>
          <a:xfrm>
            <a:off x="1754123" y="3948905"/>
            <a:ext cx="605" cy="2118"/>
          </a:xfrm>
          <a:custGeom>
            <a:avLst/>
            <a:gdLst/>
            <a:ahLst/>
            <a:cxnLst/>
            <a:rect l="l" t="t" r="r" b="b"/>
            <a:pathLst>
              <a:path w="4" h="14" extrusionOk="0">
                <a:moveTo>
                  <a:pt x="3" y="1"/>
                </a:moveTo>
                <a:cubicBezTo>
                  <a:pt x="3" y="5"/>
                  <a:pt x="0" y="11"/>
                  <a:pt x="0" y="14"/>
                </a:cubicBezTo>
                <a:lnTo>
                  <a:pt x="0" y="14"/>
                </a:lnTo>
                <a:cubicBezTo>
                  <a:pt x="0" y="14"/>
                  <a:pt x="0" y="11"/>
                  <a:pt x="3" y="8"/>
                </a:cubicBezTo>
                <a:lnTo>
                  <a:pt x="3" y="1"/>
                </a:lnTo>
                <a:close/>
              </a:path>
            </a:pathLst>
          </a:custGeom>
          <a:solidFill>
            <a:srgbClr val="FE97C8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1434" name="Google Shape;1434;p35"/>
          <p:cNvSpPr txBox="1"/>
          <p:nvPr/>
        </p:nvSpPr>
        <p:spPr>
          <a:xfrm>
            <a:off x="1274525" y="1337747"/>
            <a:ext cx="4208782" cy="165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pPr algn="ctr"/>
            <a:r>
              <a:rPr lang="vi-VN" sz="5639">
                <a:solidFill>
                  <a:schemeClr val="accent5">
                    <a:lumMod val="75000"/>
                  </a:schemeClr>
                </a:solidFill>
                <a:latin typeface="#9Slide07 IcielBaliho Script" pitchFamily="2" charset="77"/>
                <a:ea typeface="Patrick Hand SC"/>
                <a:cs typeface="Patrick Hand SC"/>
                <a:sym typeface="Barrio"/>
              </a:rPr>
              <a:t>1. Nghe thầy cô nhận xét chung về bài văn</a:t>
            </a:r>
            <a:endParaRPr sz="2256" dirty="0">
              <a:solidFill>
                <a:schemeClr val="accent5">
                  <a:lumMod val="75000"/>
                </a:schemeClr>
              </a:solidFill>
              <a:latin typeface="#9Slide07 IcielBaliho Script" pitchFamily="2" charset="77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11266" name="Picture 2" descr="Premium Vector | Cartoon little school girl waving hand">
            <a:extLst>
              <a:ext uri="{FF2B5EF4-FFF2-40B4-BE49-F238E27FC236}">
                <a16:creationId xmlns:a16="http://schemas.microsoft.com/office/drawing/2014/main" id="{E0233BE2-106F-40F7-9E97-3E90ED11E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4" b="96166" l="9585" r="89617">
                        <a14:foregroundMark x1="43291" y1="37540" x2="56390" y2="42812"/>
                        <a14:foregroundMark x1="59744" y1="34824" x2="61182" y2="38818"/>
                        <a14:foregroundMark x1="40256" y1="11502" x2="37380" y2="8307"/>
                        <a14:foregroundMark x1="37859" y1="8466" x2="36262" y2="3994"/>
                        <a14:foregroundMark x1="45847" y1="50000" x2="45847" y2="70128"/>
                        <a14:foregroundMark x1="51438" y1="58786" x2="59904" y2="65176"/>
                        <a14:foregroundMark x1="46326" y1="87061" x2="42812" y2="95367"/>
                        <a14:foregroundMark x1="42812" y1="95367" x2="41374" y2="96166"/>
                        <a14:foregroundMark x1="55911" y1="87220" x2="61821" y2="95527"/>
                        <a14:foregroundMark x1="61821" y1="95527" x2="61981" y2="95527"/>
                        <a14:foregroundMark x1="38818" y1="60224" x2="35463" y2="55431"/>
                        <a14:foregroundMark x1="37540" y1="57188" x2="33866" y2="54473"/>
                        <a14:foregroundMark x1="32588" y1="54153" x2="30990" y2="54153"/>
                        <a14:foregroundMark x1="34505" y1="54473" x2="32588" y2="5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6043" y="985788"/>
            <a:ext cx="5314138" cy="531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lat spring landscape illustration">
            <a:extLst>
              <a:ext uri="{FF2B5EF4-FFF2-40B4-BE49-F238E27FC236}">
                <a16:creationId xmlns:a16="http://schemas.microsoft.com/office/drawing/2014/main" id="{1BDB4007-D357-4DD7-ABF6-5BE43F42F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490663"/>
            <a:ext cx="9471028" cy="63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0" name="Google Shape;2960;p46"/>
          <p:cNvSpPr/>
          <p:nvPr/>
        </p:nvSpPr>
        <p:spPr>
          <a:xfrm>
            <a:off x="604434" y="237910"/>
            <a:ext cx="8476930" cy="4810769"/>
          </a:xfrm>
          <a:custGeom>
            <a:avLst/>
            <a:gdLst>
              <a:gd name="connsiteX0" fmla="*/ 0 w 8476930"/>
              <a:gd name="connsiteY0" fmla="*/ 695012 h 4810769"/>
              <a:gd name="connsiteX1" fmla="*/ 695012 w 8476930"/>
              <a:gd name="connsiteY1" fmla="*/ 0 h 4810769"/>
              <a:gd name="connsiteX2" fmla="*/ 7781918 w 8476930"/>
              <a:gd name="connsiteY2" fmla="*/ 0 h 4810769"/>
              <a:gd name="connsiteX3" fmla="*/ 8476930 w 8476930"/>
              <a:gd name="connsiteY3" fmla="*/ 695012 h 4810769"/>
              <a:gd name="connsiteX4" fmla="*/ 8476930 w 8476930"/>
              <a:gd name="connsiteY4" fmla="*/ 4115757 h 4810769"/>
              <a:gd name="connsiteX5" fmla="*/ 7781918 w 8476930"/>
              <a:gd name="connsiteY5" fmla="*/ 4810769 h 4810769"/>
              <a:gd name="connsiteX6" fmla="*/ 695012 w 8476930"/>
              <a:gd name="connsiteY6" fmla="*/ 4810769 h 4810769"/>
              <a:gd name="connsiteX7" fmla="*/ 0 w 8476930"/>
              <a:gd name="connsiteY7" fmla="*/ 4115757 h 4810769"/>
              <a:gd name="connsiteX8" fmla="*/ 0 w 8476930"/>
              <a:gd name="connsiteY8" fmla="*/ 695012 h 481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6930" h="4810769" fill="none" extrusionOk="0">
                <a:moveTo>
                  <a:pt x="0" y="695012"/>
                </a:moveTo>
                <a:cubicBezTo>
                  <a:pt x="38702" y="308575"/>
                  <a:pt x="339170" y="67852"/>
                  <a:pt x="695012" y="0"/>
                </a:cubicBezTo>
                <a:cubicBezTo>
                  <a:pt x="1889542" y="44832"/>
                  <a:pt x="4737825" y="35831"/>
                  <a:pt x="7781918" y="0"/>
                </a:cubicBezTo>
                <a:cubicBezTo>
                  <a:pt x="8178645" y="-4656"/>
                  <a:pt x="8427618" y="286662"/>
                  <a:pt x="8476930" y="695012"/>
                </a:cubicBezTo>
                <a:cubicBezTo>
                  <a:pt x="8406804" y="2344862"/>
                  <a:pt x="8352821" y="2459949"/>
                  <a:pt x="8476930" y="4115757"/>
                </a:cubicBezTo>
                <a:cubicBezTo>
                  <a:pt x="8466957" y="4490224"/>
                  <a:pt x="8155298" y="4819278"/>
                  <a:pt x="7781918" y="4810769"/>
                </a:cubicBezTo>
                <a:cubicBezTo>
                  <a:pt x="5565268" y="4905349"/>
                  <a:pt x="3597904" y="4979034"/>
                  <a:pt x="695012" y="4810769"/>
                </a:cubicBezTo>
                <a:cubicBezTo>
                  <a:pt x="292360" y="4781781"/>
                  <a:pt x="-11462" y="4464905"/>
                  <a:pt x="0" y="4115757"/>
                </a:cubicBezTo>
                <a:cubicBezTo>
                  <a:pt x="-11816" y="2690713"/>
                  <a:pt x="153256" y="2080819"/>
                  <a:pt x="0" y="695012"/>
                </a:cubicBezTo>
                <a:close/>
              </a:path>
              <a:path w="8476930" h="4810769" stroke="0" extrusionOk="0">
                <a:moveTo>
                  <a:pt x="0" y="695012"/>
                </a:moveTo>
                <a:cubicBezTo>
                  <a:pt x="-1166" y="358631"/>
                  <a:pt x="301222" y="-10511"/>
                  <a:pt x="695012" y="0"/>
                </a:cubicBezTo>
                <a:cubicBezTo>
                  <a:pt x="2975035" y="-63126"/>
                  <a:pt x="4501787" y="-55447"/>
                  <a:pt x="7781918" y="0"/>
                </a:cubicBezTo>
                <a:cubicBezTo>
                  <a:pt x="8163529" y="-53116"/>
                  <a:pt x="8486004" y="305756"/>
                  <a:pt x="8476930" y="695012"/>
                </a:cubicBezTo>
                <a:cubicBezTo>
                  <a:pt x="8460971" y="1447868"/>
                  <a:pt x="8625494" y="3635384"/>
                  <a:pt x="8476930" y="4115757"/>
                </a:cubicBezTo>
                <a:cubicBezTo>
                  <a:pt x="8451394" y="4475191"/>
                  <a:pt x="8109352" y="4860191"/>
                  <a:pt x="7781918" y="4810769"/>
                </a:cubicBezTo>
                <a:cubicBezTo>
                  <a:pt x="6321910" y="4977832"/>
                  <a:pt x="3555974" y="4837970"/>
                  <a:pt x="695012" y="4810769"/>
                </a:cubicBezTo>
                <a:cubicBezTo>
                  <a:pt x="306112" y="4806940"/>
                  <a:pt x="917" y="4491322"/>
                  <a:pt x="0" y="4115757"/>
                </a:cubicBezTo>
                <a:cubicBezTo>
                  <a:pt x="107220" y="2407998"/>
                  <a:pt x="-115704" y="1907818"/>
                  <a:pt x="0" y="69501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sd="394606927">
                  <a:prstGeom prst="roundRect">
                    <a:avLst>
                      <a:gd name="adj" fmla="val 1444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 dirty="0"/>
          </a:p>
        </p:txBody>
      </p:sp>
      <p:sp>
        <p:nvSpPr>
          <p:cNvPr id="2986" name="Google Shape;2986;p46"/>
          <p:cNvSpPr/>
          <p:nvPr/>
        </p:nvSpPr>
        <p:spPr>
          <a:xfrm>
            <a:off x="1622344" y="55784"/>
            <a:ext cx="460921" cy="443744"/>
          </a:xfrm>
          <a:custGeom>
            <a:avLst/>
            <a:gdLst/>
            <a:ahLst/>
            <a:cxnLst/>
            <a:rect l="l" t="t" r="r" b="b"/>
            <a:pathLst>
              <a:path w="7379" h="7104" extrusionOk="0">
                <a:moveTo>
                  <a:pt x="3774" y="0"/>
                </a:moveTo>
                <a:cubicBezTo>
                  <a:pt x="3700" y="0"/>
                  <a:pt x="3623" y="13"/>
                  <a:pt x="3554" y="45"/>
                </a:cubicBezTo>
                <a:cubicBezTo>
                  <a:pt x="3413" y="102"/>
                  <a:pt x="3308" y="227"/>
                  <a:pt x="3237" y="313"/>
                </a:cubicBezTo>
                <a:cubicBezTo>
                  <a:pt x="3135" y="444"/>
                  <a:pt x="3061" y="598"/>
                  <a:pt x="2995" y="742"/>
                </a:cubicBezTo>
                <a:cubicBezTo>
                  <a:pt x="2850" y="1052"/>
                  <a:pt x="2749" y="1377"/>
                  <a:pt x="2640" y="1770"/>
                </a:cubicBezTo>
                <a:cubicBezTo>
                  <a:pt x="2604" y="1898"/>
                  <a:pt x="2573" y="2026"/>
                  <a:pt x="2538" y="2157"/>
                </a:cubicBezTo>
                <a:lnTo>
                  <a:pt x="2518" y="2227"/>
                </a:lnTo>
                <a:lnTo>
                  <a:pt x="2515" y="2253"/>
                </a:lnTo>
                <a:cubicBezTo>
                  <a:pt x="2170" y="2215"/>
                  <a:pt x="1905" y="2177"/>
                  <a:pt x="1653" y="2154"/>
                </a:cubicBezTo>
                <a:cubicBezTo>
                  <a:pt x="1461" y="2134"/>
                  <a:pt x="1288" y="2125"/>
                  <a:pt x="1125" y="2125"/>
                </a:cubicBezTo>
                <a:lnTo>
                  <a:pt x="1097" y="2125"/>
                </a:lnTo>
                <a:lnTo>
                  <a:pt x="1071" y="2128"/>
                </a:lnTo>
                <a:cubicBezTo>
                  <a:pt x="857" y="2128"/>
                  <a:pt x="684" y="2147"/>
                  <a:pt x="531" y="2180"/>
                </a:cubicBezTo>
                <a:cubicBezTo>
                  <a:pt x="361" y="2221"/>
                  <a:pt x="227" y="2288"/>
                  <a:pt x="138" y="2377"/>
                </a:cubicBezTo>
                <a:cubicBezTo>
                  <a:pt x="90" y="2429"/>
                  <a:pt x="51" y="2486"/>
                  <a:pt x="26" y="2560"/>
                </a:cubicBezTo>
                <a:cubicBezTo>
                  <a:pt x="0" y="2640"/>
                  <a:pt x="4" y="2723"/>
                  <a:pt x="13" y="2786"/>
                </a:cubicBezTo>
                <a:cubicBezTo>
                  <a:pt x="19" y="2857"/>
                  <a:pt x="48" y="2924"/>
                  <a:pt x="77" y="2988"/>
                </a:cubicBezTo>
                <a:cubicBezTo>
                  <a:pt x="112" y="3068"/>
                  <a:pt x="160" y="3138"/>
                  <a:pt x="215" y="3212"/>
                </a:cubicBezTo>
                <a:cubicBezTo>
                  <a:pt x="330" y="3371"/>
                  <a:pt x="470" y="3512"/>
                  <a:pt x="594" y="3627"/>
                </a:cubicBezTo>
                <a:cubicBezTo>
                  <a:pt x="783" y="3799"/>
                  <a:pt x="1007" y="3979"/>
                  <a:pt x="1291" y="4186"/>
                </a:cubicBezTo>
                <a:cubicBezTo>
                  <a:pt x="1464" y="4311"/>
                  <a:pt x="1627" y="4420"/>
                  <a:pt x="1790" y="4522"/>
                </a:cubicBezTo>
                <a:cubicBezTo>
                  <a:pt x="1735" y="4691"/>
                  <a:pt x="1681" y="4861"/>
                  <a:pt x="1637" y="5036"/>
                </a:cubicBezTo>
                <a:cubicBezTo>
                  <a:pt x="1579" y="5237"/>
                  <a:pt x="1534" y="5442"/>
                  <a:pt x="1495" y="5643"/>
                </a:cubicBezTo>
                <a:cubicBezTo>
                  <a:pt x="1457" y="5854"/>
                  <a:pt x="1435" y="6039"/>
                  <a:pt x="1432" y="6212"/>
                </a:cubicBezTo>
                <a:cubicBezTo>
                  <a:pt x="1419" y="6640"/>
                  <a:pt x="1528" y="6918"/>
                  <a:pt x="1755" y="7036"/>
                </a:cubicBezTo>
                <a:cubicBezTo>
                  <a:pt x="1825" y="7075"/>
                  <a:pt x="1898" y="7097"/>
                  <a:pt x="1975" y="7104"/>
                </a:cubicBezTo>
                <a:lnTo>
                  <a:pt x="2013" y="7104"/>
                </a:lnTo>
                <a:cubicBezTo>
                  <a:pt x="2071" y="7104"/>
                  <a:pt x="2132" y="7094"/>
                  <a:pt x="2193" y="7075"/>
                </a:cubicBezTo>
                <a:cubicBezTo>
                  <a:pt x="2333" y="7030"/>
                  <a:pt x="2470" y="6946"/>
                  <a:pt x="2620" y="6816"/>
                </a:cubicBezTo>
                <a:cubicBezTo>
                  <a:pt x="2765" y="6691"/>
                  <a:pt x="2892" y="6541"/>
                  <a:pt x="2985" y="6429"/>
                </a:cubicBezTo>
                <a:cubicBezTo>
                  <a:pt x="3119" y="6269"/>
                  <a:pt x="3237" y="6100"/>
                  <a:pt x="3324" y="5973"/>
                </a:cubicBezTo>
                <a:cubicBezTo>
                  <a:pt x="3423" y="5831"/>
                  <a:pt x="3512" y="5688"/>
                  <a:pt x="3604" y="5544"/>
                </a:cubicBezTo>
                <a:lnTo>
                  <a:pt x="3694" y="5400"/>
                </a:lnTo>
                <a:lnTo>
                  <a:pt x="3726" y="5442"/>
                </a:lnTo>
                <a:lnTo>
                  <a:pt x="3762" y="5480"/>
                </a:lnTo>
                <a:cubicBezTo>
                  <a:pt x="3860" y="5595"/>
                  <a:pt x="3962" y="5707"/>
                  <a:pt x="4064" y="5822"/>
                </a:cubicBezTo>
                <a:cubicBezTo>
                  <a:pt x="4365" y="6148"/>
                  <a:pt x="4624" y="6400"/>
                  <a:pt x="4880" y="6611"/>
                </a:cubicBezTo>
                <a:cubicBezTo>
                  <a:pt x="5030" y="6732"/>
                  <a:pt x="5157" y="6822"/>
                  <a:pt x="5285" y="6893"/>
                </a:cubicBezTo>
                <a:cubicBezTo>
                  <a:pt x="5445" y="6979"/>
                  <a:pt x="5573" y="7020"/>
                  <a:pt x="5698" y="7027"/>
                </a:cubicBezTo>
                <a:lnTo>
                  <a:pt x="5723" y="7027"/>
                </a:lnTo>
                <a:cubicBezTo>
                  <a:pt x="5781" y="7027"/>
                  <a:pt x="5838" y="7017"/>
                  <a:pt x="5896" y="6995"/>
                </a:cubicBezTo>
                <a:cubicBezTo>
                  <a:pt x="5956" y="6976"/>
                  <a:pt x="6011" y="6937"/>
                  <a:pt x="6062" y="6880"/>
                </a:cubicBezTo>
                <a:cubicBezTo>
                  <a:pt x="6126" y="6806"/>
                  <a:pt x="6161" y="6694"/>
                  <a:pt x="6167" y="6548"/>
                </a:cubicBezTo>
                <a:cubicBezTo>
                  <a:pt x="6173" y="6442"/>
                  <a:pt x="6158" y="6333"/>
                  <a:pt x="6145" y="6244"/>
                </a:cubicBezTo>
                <a:cubicBezTo>
                  <a:pt x="6126" y="6119"/>
                  <a:pt x="6094" y="5998"/>
                  <a:pt x="6062" y="5892"/>
                </a:cubicBezTo>
                <a:cubicBezTo>
                  <a:pt x="5998" y="5666"/>
                  <a:pt x="5912" y="5420"/>
                  <a:pt x="5790" y="5119"/>
                </a:cubicBezTo>
                <a:cubicBezTo>
                  <a:pt x="5726" y="4960"/>
                  <a:pt x="5653" y="4790"/>
                  <a:pt x="5567" y="4604"/>
                </a:cubicBezTo>
                <a:cubicBezTo>
                  <a:pt x="5608" y="4579"/>
                  <a:pt x="5653" y="4554"/>
                  <a:pt x="5698" y="4528"/>
                </a:cubicBezTo>
                <a:lnTo>
                  <a:pt x="5794" y="4470"/>
                </a:lnTo>
                <a:cubicBezTo>
                  <a:pt x="5953" y="4374"/>
                  <a:pt x="6113" y="4279"/>
                  <a:pt x="6269" y="4177"/>
                </a:cubicBezTo>
                <a:cubicBezTo>
                  <a:pt x="6595" y="3966"/>
                  <a:pt x="6934" y="3736"/>
                  <a:pt x="7189" y="3423"/>
                </a:cubicBezTo>
                <a:cubicBezTo>
                  <a:pt x="7295" y="3292"/>
                  <a:pt x="7359" y="3150"/>
                  <a:pt x="7369" y="3016"/>
                </a:cubicBezTo>
                <a:cubicBezTo>
                  <a:pt x="7378" y="2892"/>
                  <a:pt x="7321" y="2761"/>
                  <a:pt x="7219" y="2668"/>
                </a:cubicBezTo>
                <a:cubicBezTo>
                  <a:pt x="7097" y="2556"/>
                  <a:pt x="6944" y="2493"/>
                  <a:pt x="6825" y="2451"/>
                </a:cubicBezTo>
                <a:cubicBezTo>
                  <a:pt x="6653" y="2391"/>
                  <a:pt x="6471" y="2355"/>
                  <a:pt x="6298" y="2326"/>
                </a:cubicBezTo>
                <a:cubicBezTo>
                  <a:pt x="5962" y="2269"/>
                  <a:pt x="5630" y="2243"/>
                  <a:pt x="5378" y="2230"/>
                </a:cubicBezTo>
                <a:cubicBezTo>
                  <a:pt x="5202" y="2224"/>
                  <a:pt x="5027" y="2218"/>
                  <a:pt x="4850" y="2218"/>
                </a:cubicBezTo>
                <a:lnTo>
                  <a:pt x="4800" y="2218"/>
                </a:lnTo>
                <a:lnTo>
                  <a:pt x="4774" y="2042"/>
                </a:lnTo>
                <a:cubicBezTo>
                  <a:pt x="4739" y="1847"/>
                  <a:pt x="4707" y="1652"/>
                  <a:pt x="4669" y="1457"/>
                </a:cubicBezTo>
                <a:cubicBezTo>
                  <a:pt x="4624" y="1230"/>
                  <a:pt x="4573" y="1035"/>
                  <a:pt x="4518" y="860"/>
                </a:cubicBezTo>
                <a:cubicBezTo>
                  <a:pt x="4471" y="703"/>
                  <a:pt x="4406" y="521"/>
                  <a:pt x="4301" y="351"/>
                </a:cubicBezTo>
                <a:cubicBezTo>
                  <a:pt x="4250" y="275"/>
                  <a:pt x="4206" y="217"/>
                  <a:pt x="4157" y="173"/>
                </a:cubicBezTo>
                <a:cubicBezTo>
                  <a:pt x="4097" y="112"/>
                  <a:pt x="4030" y="68"/>
                  <a:pt x="3953" y="32"/>
                </a:cubicBezTo>
                <a:cubicBezTo>
                  <a:pt x="3896" y="10"/>
                  <a:pt x="3834" y="0"/>
                  <a:pt x="3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83" name="Text Box 2">
            <a:extLst>
              <a:ext uri="{FF2B5EF4-FFF2-40B4-BE49-F238E27FC236}">
                <a16:creationId xmlns:a16="http://schemas.microsoft.com/office/drawing/2014/main" id="{82062AB6-E23D-BA9F-5433-27FE066E2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90" y="993397"/>
            <a:ext cx="8694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Chọn đối tượng miêu tả.</a:t>
            </a:r>
          </a:p>
          <a:p>
            <a:pPr>
              <a:buFont typeface="Wingdings" pitchFamily="2" charset="2"/>
              <a:buChar char="Ø"/>
            </a:pPr>
            <a:r>
              <a:rPr lang="vi-VN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Trình tự miêu tả.</a:t>
            </a:r>
          </a:p>
          <a:p>
            <a:pPr>
              <a:buFont typeface="Wingdings" pitchFamily="2" charset="2"/>
              <a:buChar char="Ø"/>
            </a:pPr>
            <a:r>
              <a:rPr lang="vi-VN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Chọn tả những đặc điểm nổi bật của cảnh.</a:t>
            </a:r>
          </a:p>
          <a:p>
            <a:pPr>
              <a:buFont typeface="Wingdings" pitchFamily="2" charset="2"/>
              <a:buChar char="Ø"/>
            </a:pPr>
            <a:r>
              <a:rPr lang="vi-VN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Từ ngữ gợi tả, hình ảnh sinh động.</a:t>
            </a:r>
          </a:p>
          <a:p>
            <a:pPr>
              <a:buFont typeface="Wingdings" pitchFamily="2" charset="2"/>
              <a:buChar char="Ø"/>
            </a:pPr>
            <a:r>
              <a:rPr lang="vi-VN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Suy nghĩ, hành động,... của con người đối</a:t>
            </a:r>
            <a:r>
              <a:rPr lang="en-US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 cảnh đẹp.</a:t>
            </a:r>
          </a:p>
          <a:p>
            <a:pPr>
              <a:buFont typeface="Wingdings" pitchFamily="2" charset="2"/>
              <a:buChar char="Ø"/>
            </a:pPr>
            <a:r>
              <a:rPr lang="vi-VN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AF1DCF6-9EDD-9819-21E0-D748275C5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591" y="251323"/>
            <a:ext cx="5429847" cy="72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135" b="1">
                <a:solidFill>
                  <a:schemeClr val="accent5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Ưu điểm</a:t>
            </a:r>
            <a:endParaRPr lang="en-US" sz="4135" b="1" dirty="0">
              <a:solidFill>
                <a:schemeClr val="accent5"/>
              </a:solidFill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B84147-7A98-DFFE-2528-ECA2BDE51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865" y="-174222"/>
            <a:ext cx="1347499" cy="13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8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lat spring landscape illustration">
            <a:extLst>
              <a:ext uri="{FF2B5EF4-FFF2-40B4-BE49-F238E27FC236}">
                <a16:creationId xmlns:a16="http://schemas.microsoft.com/office/drawing/2014/main" id="{AA76C4CD-5549-4C52-AD3B-36C985324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90661"/>
            <a:ext cx="9471028" cy="63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0" name="Google Shape;2960;p46"/>
          <p:cNvSpPr/>
          <p:nvPr/>
        </p:nvSpPr>
        <p:spPr>
          <a:xfrm>
            <a:off x="502483" y="290937"/>
            <a:ext cx="8378045" cy="4788740"/>
          </a:xfrm>
          <a:custGeom>
            <a:avLst/>
            <a:gdLst>
              <a:gd name="connsiteX0" fmla="*/ 0 w 8378045"/>
              <a:gd name="connsiteY0" fmla="*/ 691829 h 4788740"/>
              <a:gd name="connsiteX1" fmla="*/ 691829 w 8378045"/>
              <a:gd name="connsiteY1" fmla="*/ 0 h 4788740"/>
              <a:gd name="connsiteX2" fmla="*/ 7686216 w 8378045"/>
              <a:gd name="connsiteY2" fmla="*/ 0 h 4788740"/>
              <a:gd name="connsiteX3" fmla="*/ 8378045 w 8378045"/>
              <a:gd name="connsiteY3" fmla="*/ 691829 h 4788740"/>
              <a:gd name="connsiteX4" fmla="*/ 8378045 w 8378045"/>
              <a:gd name="connsiteY4" fmla="*/ 4096911 h 4788740"/>
              <a:gd name="connsiteX5" fmla="*/ 7686216 w 8378045"/>
              <a:gd name="connsiteY5" fmla="*/ 4788740 h 4788740"/>
              <a:gd name="connsiteX6" fmla="*/ 691829 w 8378045"/>
              <a:gd name="connsiteY6" fmla="*/ 4788740 h 4788740"/>
              <a:gd name="connsiteX7" fmla="*/ 0 w 8378045"/>
              <a:gd name="connsiteY7" fmla="*/ 4096911 h 4788740"/>
              <a:gd name="connsiteX8" fmla="*/ 0 w 8378045"/>
              <a:gd name="connsiteY8" fmla="*/ 691829 h 478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8045" h="4788740" fill="none" extrusionOk="0">
                <a:moveTo>
                  <a:pt x="0" y="691829"/>
                </a:moveTo>
                <a:cubicBezTo>
                  <a:pt x="-58160" y="333618"/>
                  <a:pt x="275399" y="-30178"/>
                  <a:pt x="691829" y="0"/>
                </a:cubicBezTo>
                <a:cubicBezTo>
                  <a:pt x="3803102" y="-82060"/>
                  <a:pt x="6652050" y="-39893"/>
                  <a:pt x="7686216" y="0"/>
                </a:cubicBezTo>
                <a:cubicBezTo>
                  <a:pt x="8063224" y="-21254"/>
                  <a:pt x="8375293" y="332380"/>
                  <a:pt x="8378045" y="691829"/>
                </a:cubicBezTo>
                <a:cubicBezTo>
                  <a:pt x="8522230" y="1548407"/>
                  <a:pt x="8465389" y="3731685"/>
                  <a:pt x="8378045" y="4096911"/>
                </a:cubicBezTo>
                <a:cubicBezTo>
                  <a:pt x="8396793" y="4539416"/>
                  <a:pt x="8065148" y="4798680"/>
                  <a:pt x="7686216" y="4788740"/>
                </a:cubicBezTo>
                <a:cubicBezTo>
                  <a:pt x="5869869" y="4892325"/>
                  <a:pt x="2763253" y="4813633"/>
                  <a:pt x="691829" y="4788740"/>
                </a:cubicBezTo>
                <a:cubicBezTo>
                  <a:pt x="305283" y="4784114"/>
                  <a:pt x="59394" y="4444426"/>
                  <a:pt x="0" y="4096911"/>
                </a:cubicBezTo>
                <a:cubicBezTo>
                  <a:pt x="60085" y="2561579"/>
                  <a:pt x="-91288" y="1132071"/>
                  <a:pt x="0" y="691829"/>
                </a:cubicBezTo>
                <a:close/>
              </a:path>
              <a:path w="8378045" h="4788740" stroke="0" extrusionOk="0">
                <a:moveTo>
                  <a:pt x="0" y="691829"/>
                </a:moveTo>
                <a:cubicBezTo>
                  <a:pt x="10462" y="279396"/>
                  <a:pt x="278452" y="-197"/>
                  <a:pt x="691829" y="0"/>
                </a:cubicBezTo>
                <a:cubicBezTo>
                  <a:pt x="2969141" y="-102943"/>
                  <a:pt x="5240518" y="-165390"/>
                  <a:pt x="7686216" y="0"/>
                </a:cubicBezTo>
                <a:cubicBezTo>
                  <a:pt x="8079120" y="43006"/>
                  <a:pt x="8432964" y="357783"/>
                  <a:pt x="8378045" y="691829"/>
                </a:cubicBezTo>
                <a:cubicBezTo>
                  <a:pt x="8236072" y="1231710"/>
                  <a:pt x="8326640" y="2774173"/>
                  <a:pt x="8378045" y="4096911"/>
                </a:cubicBezTo>
                <a:cubicBezTo>
                  <a:pt x="8367654" y="4500465"/>
                  <a:pt x="8073079" y="4792312"/>
                  <a:pt x="7686216" y="4788740"/>
                </a:cubicBezTo>
                <a:cubicBezTo>
                  <a:pt x="4930622" y="4657747"/>
                  <a:pt x="2983701" y="4878867"/>
                  <a:pt x="691829" y="4788740"/>
                </a:cubicBezTo>
                <a:cubicBezTo>
                  <a:pt x="301757" y="4793793"/>
                  <a:pt x="-12590" y="4483367"/>
                  <a:pt x="0" y="4096911"/>
                </a:cubicBezTo>
                <a:cubicBezTo>
                  <a:pt x="-81348" y="3701220"/>
                  <a:pt x="25607" y="1180659"/>
                  <a:pt x="0" y="691829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sd="1604545338">
                  <a:prstGeom prst="roundRect">
                    <a:avLst>
                      <a:gd name="adj" fmla="val 1444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 dirty="0"/>
          </a:p>
        </p:txBody>
      </p:sp>
      <p:sp>
        <p:nvSpPr>
          <p:cNvPr id="2986" name="Google Shape;2986;p46"/>
          <p:cNvSpPr/>
          <p:nvPr/>
        </p:nvSpPr>
        <p:spPr>
          <a:xfrm>
            <a:off x="1622344" y="291061"/>
            <a:ext cx="460921" cy="443744"/>
          </a:xfrm>
          <a:custGeom>
            <a:avLst/>
            <a:gdLst/>
            <a:ahLst/>
            <a:cxnLst/>
            <a:rect l="l" t="t" r="r" b="b"/>
            <a:pathLst>
              <a:path w="7379" h="7104" extrusionOk="0">
                <a:moveTo>
                  <a:pt x="3774" y="0"/>
                </a:moveTo>
                <a:cubicBezTo>
                  <a:pt x="3700" y="0"/>
                  <a:pt x="3623" y="13"/>
                  <a:pt x="3554" y="45"/>
                </a:cubicBezTo>
                <a:cubicBezTo>
                  <a:pt x="3413" y="102"/>
                  <a:pt x="3308" y="227"/>
                  <a:pt x="3237" y="313"/>
                </a:cubicBezTo>
                <a:cubicBezTo>
                  <a:pt x="3135" y="444"/>
                  <a:pt x="3061" y="598"/>
                  <a:pt x="2995" y="742"/>
                </a:cubicBezTo>
                <a:cubicBezTo>
                  <a:pt x="2850" y="1052"/>
                  <a:pt x="2749" y="1377"/>
                  <a:pt x="2640" y="1770"/>
                </a:cubicBezTo>
                <a:cubicBezTo>
                  <a:pt x="2604" y="1898"/>
                  <a:pt x="2573" y="2026"/>
                  <a:pt x="2538" y="2157"/>
                </a:cubicBezTo>
                <a:lnTo>
                  <a:pt x="2518" y="2227"/>
                </a:lnTo>
                <a:lnTo>
                  <a:pt x="2515" y="2253"/>
                </a:lnTo>
                <a:cubicBezTo>
                  <a:pt x="2170" y="2215"/>
                  <a:pt x="1905" y="2177"/>
                  <a:pt x="1653" y="2154"/>
                </a:cubicBezTo>
                <a:cubicBezTo>
                  <a:pt x="1461" y="2134"/>
                  <a:pt x="1288" y="2125"/>
                  <a:pt x="1125" y="2125"/>
                </a:cubicBezTo>
                <a:lnTo>
                  <a:pt x="1097" y="2125"/>
                </a:lnTo>
                <a:lnTo>
                  <a:pt x="1071" y="2128"/>
                </a:lnTo>
                <a:cubicBezTo>
                  <a:pt x="857" y="2128"/>
                  <a:pt x="684" y="2147"/>
                  <a:pt x="531" y="2180"/>
                </a:cubicBezTo>
                <a:cubicBezTo>
                  <a:pt x="361" y="2221"/>
                  <a:pt x="227" y="2288"/>
                  <a:pt x="138" y="2377"/>
                </a:cubicBezTo>
                <a:cubicBezTo>
                  <a:pt x="90" y="2429"/>
                  <a:pt x="51" y="2486"/>
                  <a:pt x="26" y="2560"/>
                </a:cubicBezTo>
                <a:cubicBezTo>
                  <a:pt x="0" y="2640"/>
                  <a:pt x="4" y="2723"/>
                  <a:pt x="13" y="2786"/>
                </a:cubicBezTo>
                <a:cubicBezTo>
                  <a:pt x="19" y="2857"/>
                  <a:pt x="48" y="2924"/>
                  <a:pt x="77" y="2988"/>
                </a:cubicBezTo>
                <a:cubicBezTo>
                  <a:pt x="112" y="3068"/>
                  <a:pt x="160" y="3138"/>
                  <a:pt x="215" y="3212"/>
                </a:cubicBezTo>
                <a:cubicBezTo>
                  <a:pt x="330" y="3371"/>
                  <a:pt x="470" y="3512"/>
                  <a:pt x="594" y="3627"/>
                </a:cubicBezTo>
                <a:cubicBezTo>
                  <a:pt x="783" y="3799"/>
                  <a:pt x="1007" y="3979"/>
                  <a:pt x="1291" y="4186"/>
                </a:cubicBezTo>
                <a:cubicBezTo>
                  <a:pt x="1464" y="4311"/>
                  <a:pt x="1627" y="4420"/>
                  <a:pt x="1790" y="4522"/>
                </a:cubicBezTo>
                <a:cubicBezTo>
                  <a:pt x="1735" y="4691"/>
                  <a:pt x="1681" y="4861"/>
                  <a:pt x="1637" y="5036"/>
                </a:cubicBezTo>
                <a:cubicBezTo>
                  <a:pt x="1579" y="5237"/>
                  <a:pt x="1534" y="5442"/>
                  <a:pt x="1495" y="5643"/>
                </a:cubicBezTo>
                <a:cubicBezTo>
                  <a:pt x="1457" y="5854"/>
                  <a:pt x="1435" y="6039"/>
                  <a:pt x="1432" y="6212"/>
                </a:cubicBezTo>
                <a:cubicBezTo>
                  <a:pt x="1419" y="6640"/>
                  <a:pt x="1528" y="6918"/>
                  <a:pt x="1755" y="7036"/>
                </a:cubicBezTo>
                <a:cubicBezTo>
                  <a:pt x="1825" y="7075"/>
                  <a:pt x="1898" y="7097"/>
                  <a:pt x="1975" y="7104"/>
                </a:cubicBezTo>
                <a:lnTo>
                  <a:pt x="2013" y="7104"/>
                </a:lnTo>
                <a:cubicBezTo>
                  <a:pt x="2071" y="7104"/>
                  <a:pt x="2132" y="7094"/>
                  <a:pt x="2193" y="7075"/>
                </a:cubicBezTo>
                <a:cubicBezTo>
                  <a:pt x="2333" y="7030"/>
                  <a:pt x="2470" y="6946"/>
                  <a:pt x="2620" y="6816"/>
                </a:cubicBezTo>
                <a:cubicBezTo>
                  <a:pt x="2765" y="6691"/>
                  <a:pt x="2892" y="6541"/>
                  <a:pt x="2985" y="6429"/>
                </a:cubicBezTo>
                <a:cubicBezTo>
                  <a:pt x="3119" y="6269"/>
                  <a:pt x="3237" y="6100"/>
                  <a:pt x="3324" y="5973"/>
                </a:cubicBezTo>
                <a:cubicBezTo>
                  <a:pt x="3423" y="5831"/>
                  <a:pt x="3512" y="5688"/>
                  <a:pt x="3604" y="5544"/>
                </a:cubicBezTo>
                <a:lnTo>
                  <a:pt x="3694" y="5400"/>
                </a:lnTo>
                <a:lnTo>
                  <a:pt x="3726" y="5442"/>
                </a:lnTo>
                <a:lnTo>
                  <a:pt x="3762" y="5480"/>
                </a:lnTo>
                <a:cubicBezTo>
                  <a:pt x="3860" y="5595"/>
                  <a:pt x="3962" y="5707"/>
                  <a:pt x="4064" y="5822"/>
                </a:cubicBezTo>
                <a:cubicBezTo>
                  <a:pt x="4365" y="6148"/>
                  <a:pt x="4624" y="6400"/>
                  <a:pt x="4880" y="6611"/>
                </a:cubicBezTo>
                <a:cubicBezTo>
                  <a:pt x="5030" y="6732"/>
                  <a:pt x="5157" y="6822"/>
                  <a:pt x="5285" y="6893"/>
                </a:cubicBezTo>
                <a:cubicBezTo>
                  <a:pt x="5445" y="6979"/>
                  <a:pt x="5573" y="7020"/>
                  <a:pt x="5698" y="7027"/>
                </a:cubicBezTo>
                <a:lnTo>
                  <a:pt x="5723" y="7027"/>
                </a:lnTo>
                <a:cubicBezTo>
                  <a:pt x="5781" y="7027"/>
                  <a:pt x="5838" y="7017"/>
                  <a:pt x="5896" y="6995"/>
                </a:cubicBezTo>
                <a:cubicBezTo>
                  <a:pt x="5956" y="6976"/>
                  <a:pt x="6011" y="6937"/>
                  <a:pt x="6062" y="6880"/>
                </a:cubicBezTo>
                <a:cubicBezTo>
                  <a:pt x="6126" y="6806"/>
                  <a:pt x="6161" y="6694"/>
                  <a:pt x="6167" y="6548"/>
                </a:cubicBezTo>
                <a:cubicBezTo>
                  <a:pt x="6173" y="6442"/>
                  <a:pt x="6158" y="6333"/>
                  <a:pt x="6145" y="6244"/>
                </a:cubicBezTo>
                <a:cubicBezTo>
                  <a:pt x="6126" y="6119"/>
                  <a:pt x="6094" y="5998"/>
                  <a:pt x="6062" y="5892"/>
                </a:cubicBezTo>
                <a:cubicBezTo>
                  <a:pt x="5998" y="5666"/>
                  <a:pt x="5912" y="5420"/>
                  <a:pt x="5790" y="5119"/>
                </a:cubicBezTo>
                <a:cubicBezTo>
                  <a:pt x="5726" y="4960"/>
                  <a:pt x="5653" y="4790"/>
                  <a:pt x="5567" y="4604"/>
                </a:cubicBezTo>
                <a:cubicBezTo>
                  <a:pt x="5608" y="4579"/>
                  <a:pt x="5653" y="4554"/>
                  <a:pt x="5698" y="4528"/>
                </a:cubicBezTo>
                <a:lnTo>
                  <a:pt x="5794" y="4470"/>
                </a:lnTo>
                <a:cubicBezTo>
                  <a:pt x="5953" y="4374"/>
                  <a:pt x="6113" y="4279"/>
                  <a:pt x="6269" y="4177"/>
                </a:cubicBezTo>
                <a:cubicBezTo>
                  <a:pt x="6595" y="3966"/>
                  <a:pt x="6934" y="3736"/>
                  <a:pt x="7189" y="3423"/>
                </a:cubicBezTo>
                <a:cubicBezTo>
                  <a:pt x="7295" y="3292"/>
                  <a:pt x="7359" y="3150"/>
                  <a:pt x="7369" y="3016"/>
                </a:cubicBezTo>
                <a:cubicBezTo>
                  <a:pt x="7378" y="2892"/>
                  <a:pt x="7321" y="2761"/>
                  <a:pt x="7219" y="2668"/>
                </a:cubicBezTo>
                <a:cubicBezTo>
                  <a:pt x="7097" y="2556"/>
                  <a:pt x="6944" y="2493"/>
                  <a:pt x="6825" y="2451"/>
                </a:cubicBezTo>
                <a:cubicBezTo>
                  <a:pt x="6653" y="2391"/>
                  <a:pt x="6471" y="2355"/>
                  <a:pt x="6298" y="2326"/>
                </a:cubicBezTo>
                <a:cubicBezTo>
                  <a:pt x="5962" y="2269"/>
                  <a:pt x="5630" y="2243"/>
                  <a:pt x="5378" y="2230"/>
                </a:cubicBezTo>
                <a:cubicBezTo>
                  <a:pt x="5202" y="2224"/>
                  <a:pt x="5027" y="2218"/>
                  <a:pt x="4850" y="2218"/>
                </a:cubicBezTo>
                <a:lnTo>
                  <a:pt x="4800" y="2218"/>
                </a:lnTo>
                <a:lnTo>
                  <a:pt x="4774" y="2042"/>
                </a:lnTo>
                <a:cubicBezTo>
                  <a:pt x="4739" y="1847"/>
                  <a:pt x="4707" y="1652"/>
                  <a:pt x="4669" y="1457"/>
                </a:cubicBezTo>
                <a:cubicBezTo>
                  <a:pt x="4624" y="1230"/>
                  <a:pt x="4573" y="1035"/>
                  <a:pt x="4518" y="860"/>
                </a:cubicBezTo>
                <a:cubicBezTo>
                  <a:pt x="4471" y="703"/>
                  <a:pt x="4406" y="521"/>
                  <a:pt x="4301" y="351"/>
                </a:cubicBezTo>
                <a:cubicBezTo>
                  <a:pt x="4250" y="275"/>
                  <a:pt x="4206" y="217"/>
                  <a:pt x="4157" y="173"/>
                </a:cubicBezTo>
                <a:cubicBezTo>
                  <a:pt x="4097" y="112"/>
                  <a:pt x="4030" y="68"/>
                  <a:pt x="3953" y="32"/>
                </a:cubicBezTo>
                <a:cubicBezTo>
                  <a:pt x="3896" y="10"/>
                  <a:pt x="3834" y="0"/>
                  <a:pt x="3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85915" tIns="85915" rIns="85915" bIns="85915" anchor="ctr" anchorCtr="0">
            <a:noAutofit/>
          </a:bodyPr>
          <a:lstStyle/>
          <a:p>
            <a:endParaRPr sz="1316"/>
          </a:p>
        </p:txBody>
      </p:sp>
      <p:sp>
        <p:nvSpPr>
          <p:cNvPr id="83" name="Text Box 2">
            <a:extLst>
              <a:ext uri="{FF2B5EF4-FFF2-40B4-BE49-F238E27FC236}">
                <a16:creationId xmlns:a16="http://schemas.microsoft.com/office/drawing/2014/main" id="{82062AB6-E23D-BA9F-5433-27FE066E2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094359"/>
            <a:ext cx="78909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47641" indent="-247641">
              <a:buFont typeface="Wingdings" pitchFamily="2" charset="2"/>
              <a:buChar char="Ø"/>
            </a:pPr>
            <a:r>
              <a:rPr lang="en-US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Cấu tạo.</a:t>
            </a:r>
          </a:p>
          <a:p>
            <a:pPr marL="247641" indent="-247641">
              <a:buFont typeface="Wingdings" pitchFamily="2" charset="2"/>
              <a:buChar char="Ø"/>
            </a:pPr>
            <a:r>
              <a:rPr lang="en-US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Sắp xếp ý.</a:t>
            </a:r>
          </a:p>
          <a:p>
            <a:pPr marL="247641" indent="-247641">
              <a:buFont typeface="Wingdings" pitchFamily="2" charset="2"/>
              <a:buChar char="Ø"/>
            </a:pPr>
            <a:r>
              <a:rPr lang="en-US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Dùng từ, viết câu.</a:t>
            </a:r>
          </a:p>
          <a:p>
            <a:pPr marL="247641" indent="-247641">
              <a:buFont typeface="Wingdings" pitchFamily="2" charset="2"/>
              <a:buChar char="Ø"/>
            </a:pPr>
            <a:r>
              <a:rPr lang="en-US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 ...</a:t>
            </a:r>
          </a:p>
        </p:txBody>
      </p:sp>
      <p:sp>
        <p:nvSpPr>
          <p:cNvPr id="84" name="Text Box 5">
            <a:extLst>
              <a:ext uri="{FF2B5EF4-FFF2-40B4-BE49-F238E27FC236}">
                <a16:creationId xmlns:a16="http://schemas.microsoft.com/office/drawing/2014/main" id="{61F93A90-3044-4EB5-ACD3-1A96957DA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593" y="275643"/>
            <a:ext cx="5429847" cy="72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135" b="1">
                <a:solidFill>
                  <a:schemeClr val="accent5">
                    <a:lumMod val="75000"/>
                  </a:schemeClr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Hạn chế</a:t>
            </a:r>
            <a:endParaRPr lang="en-US" sz="4135" b="1" dirty="0">
              <a:solidFill>
                <a:schemeClr val="accent5">
                  <a:lumMod val="75000"/>
                </a:schemeClr>
              </a:solidFill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8280D-323A-F263-4930-660D96850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496" y="-233214"/>
            <a:ext cx="1521143" cy="152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</p:bldLst>
  </p:timing>
</p:sld>
</file>

<file path=ppt/theme/theme1.xml><?xml version="1.0" encoding="utf-8"?>
<a:theme xmlns:a="http://schemas.openxmlformats.org/drawingml/2006/main" name="Printable Cute Greeting Cards Collection for Elementary by Slidesgo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861</TotalTime>
  <Words>403</Words>
  <PresentationFormat>Custom</PresentationFormat>
  <Paragraphs>62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Wingdings</vt:lpstr>
      <vt:lpstr>#9Slide07 IcielBaliho Script</vt:lpstr>
      <vt:lpstr>SVN-Gretoon</vt:lpstr>
      <vt:lpstr>#9Slide05 SVNClementine</vt:lpstr>
      <vt:lpstr>Arial</vt:lpstr>
      <vt:lpstr>#9Slide07 SVNBeachwood Sans</vt:lpstr>
      <vt:lpstr>SVN-Shintia Script</vt:lpstr>
      <vt:lpstr>Calibri</vt:lpstr>
      <vt:lpstr>UTM Flamenco</vt:lpstr>
      <vt:lpstr>Printable Cute Greeting Cards Collection for Elementary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2024-06-08T08:36:56Z</dcterms:modified>
</cp:coreProperties>
</file>