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26"/>
  </p:handoutMasterIdLst>
  <p:sldIdLst>
    <p:sldId id="258" r:id="rId2"/>
    <p:sldId id="259" r:id="rId3"/>
    <p:sldId id="294" r:id="rId4"/>
    <p:sldId id="295" r:id="rId5"/>
    <p:sldId id="260" r:id="rId6"/>
    <p:sldId id="261" r:id="rId7"/>
    <p:sldId id="262" r:id="rId8"/>
    <p:sldId id="285" r:id="rId9"/>
    <p:sldId id="286" r:id="rId10"/>
    <p:sldId id="266" r:id="rId11"/>
    <p:sldId id="278" r:id="rId12"/>
    <p:sldId id="268" r:id="rId13"/>
    <p:sldId id="287" r:id="rId14"/>
    <p:sldId id="289" r:id="rId15"/>
    <p:sldId id="290" r:id="rId16"/>
    <p:sldId id="291" r:id="rId17"/>
    <p:sldId id="292" r:id="rId18"/>
    <p:sldId id="293" r:id="rId19"/>
    <p:sldId id="272" r:id="rId20"/>
    <p:sldId id="273" r:id="rId21"/>
    <p:sldId id="274" r:id="rId22"/>
    <p:sldId id="275" r:id="rId23"/>
    <p:sldId id="283"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94FA3A-7D16-402C-BF1F-2C54CAC22D60}" v="457" dt="2023-10-08T03:05:13.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720" y="466"/>
      </p:cViewPr>
      <p:guideLst/>
    </p:cSldViewPr>
  </p:slideViewPr>
  <p:notesTextViewPr>
    <p:cViewPr>
      <p:scale>
        <a:sx n="1" d="1"/>
        <a:sy n="1" d="1"/>
      </p:scale>
      <p:origin x="0" y="0"/>
    </p:cViewPr>
  </p:notesTextViewPr>
  <p:notesViewPr>
    <p:cSldViewPr snapToGrid="0">
      <p:cViewPr varScale="1">
        <p:scale>
          <a:sx n="47" d="100"/>
          <a:sy n="47" d="100"/>
        </p:scale>
        <p:origin x="301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E694A8-A85E-AE1E-CBDF-A9ADDFC826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D73769-B80E-ED12-612B-93FFCA3B49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1F488E-7CCD-4C3D-81D4-A61FA6A0715E}" type="datetimeFigureOut">
              <a:rPr lang="en-US" smtClean="0"/>
              <a:t>10/28/2024</a:t>
            </a:fld>
            <a:endParaRPr lang="en-US"/>
          </a:p>
        </p:txBody>
      </p:sp>
      <p:sp>
        <p:nvSpPr>
          <p:cNvPr id="4" name="Footer Placeholder 3">
            <a:extLst>
              <a:ext uri="{FF2B5EF4-FFF2-40B4-BE49-F238E27FC236}">
                <a16:creationId xmlns:a16="http://schemas.microsoft.com/office/drawing/2014/main" id="{409E62F0-7FEC-4180-6A3E-EAFBF24F65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B51160-5FE8-12EB-6C31-3F3D27151DB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2D0DBB-D61D-432B-AF3B-B3FDCEF96ED5}" type="slidenum">
              <a:rPr lang="en-US" smtClean="0"/>
              <a:t>‹#›</a:t>
            </a:fld>
            <a:endParaRPr lang="en-US"/>
          </a:p>
        </p:txBody>
      </p:sp>
    </p:spTree>
    <p:extLst>
      <p:ext uri="{BB962C8B-B14F-4D97-AF65-F5344CB8AC3E}">
        <p14:creationId xmlns:p14="http://schemas.microsoft.com/office/powerpoint/2010/main" val="22230982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405B-A2F4-5CB8-9C2A-975C87EE18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D9C0F-7220-2339-D56D-FBC52DA441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F383B3-B345-7884-529C-9225D84C6D0C}"/>
              </a:ext>
            </a:extLst>
          </p:cNvPr>
          <p:cNvSpPr>
            <a:spLocks noGrp="1"/>
          </p:cNvSpPr>
          <p:nvPr>
            <p:ph type="dt" sz="half" idx="10"/>
          </p:nvPr>
        </p:nvSpPr>
        <p:spPr/>
        <p:txBody>
          <a:bodyPr/>
          <a:lstStyle/>
          <a:p>
            <a:fld id="{C6E0DEAE-57ED-4D7F-96AF-D230F2E6E009}" type="datetimeFigureOut">
              <a:rPr lang="en-US" smtClean="0"/>
              <a:t>10/28/2024</a:t>
            </a:fld>
            <a:endParaRPr lang="en-US"/>
          </a:p>
        </p:txBody>
      </p:sp>
      <p:sp>
        <p:nvSpPr>
          <p:cNvPr id="5" name="Footer Placeholder 4">
            <a:extLst>
              <a:ext uri="{FF2B5EF4-FFF2-40B4-BE49-F238E27FC236}">
                <a16:creationId xmlns:a16="http://schemas.microsoft.com/office/drawing/2014/main" id="{EFEE2913-3953-61E4-9786-E294D5FBD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9E630-F253-F52C-1DAB-ABB1E5428576}"/>
              </a:ext>
            </a:extLst>
          </p:cNvPr>
          <p:cNvSpPr>
            <a:spLocks noGrp="1"/>
          </p:cNvSpPr>
          <p:nvPr>
            <p:ph type="sldNum" sz="quarter" idx="12"/>
          </p:nvPr>
        </p:nvSpPr>
        <p:spPr/>
        <p:txBody>
          <a:bodyPr/>
          <a:lstStyle/>
          <a:p>
            <a:fld id="{D6B67C9F-E019-4720-BF67-CDB211A77318}" type="slidenum">
              <a:rPr lang="en-US" smtClean="0"/>
              <a:t>‹#›</a:t>
            </a:fld>
            <a:endParaRPr lang="en-US"/>
          </a:p>
        </p:txBody>
      </p:sp>
    </p:spTree>
    <p:extLst>
      <p:ext uri="{BB962C8B-B14F-4D97-AF65-F5344CB8AC3E}">
        <p14:creationId xmlns:p14="http://schemas.microsoft.com/office/powerpoint/2010/main" val="3425389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A49C3-B68F-07EC-334D-DB91273C2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667324-681F-6EE6-DC0A-8AD85E00EF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469E6-8360-1A6A-CFDC-27B592A4B4AC}"/>
              </a:ext>
            </a:extLst>
          </p:cNvPr>
          <p:cNvSpPr>
            <a:spLocks noGrp="1"/>
          </p:cNvSpPr>
          <p:nvPr>
            <p:ph type="dt" sz="half" idx="10"/>
          </p:nvPr>
        </p:nvSpPr>
        <p:spPr/>
        <p:txBody>
          <a:bodyPr/>
          <a:lstStyle/>
          <a:p>
            <a:fld id="{C6E0DEAE-57ED-4D7F-96AF-D230F2E6E009}" type="datetimeFigureOut">
              <a:rPr lang="en-US" smtClean="0"/>
              <a:t>10/28/2024</a:t>
            </a:fld>
            <a:endParaRPr lang="en-US"/>
          </a:p>
        </p:txBody>
      </p:sp>
      <p:sp>
        <p:nvSpPr>
          <p:cNvPr id="5" name="Footer Placeholder 4">
            <a:extLst>
              <a:ext uri="{FF2B5EF4-FFF2-40B4-BE49-F238E27FC236}">
                <a16:creationId xmlns:a16="http://schemas.microsoft.com/office/drawing/2014/main" id="{494C00FC-4B62-7FC4-F399-D0D4148AF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A4747-4A07-41C7-B1A9-B74B8638A302}"/>
              </a:ext>
            </a:extLst>
          </p:cNvPr>
          <p:cNvSpPr>
            <a:spLocks noGrp="1"/>
          </p:cNvSpPr>
          <p:nvPr>
            <p:ph type="sldNum" sz="quarter" idx="12"/>
          </p:nvPr>
        </p:nvSpPr>
        <p:spPr/>
        <p:txBody>
          <a:bodyPr/>
          <a:lstStyle/>
          <a:p>
            <a:fld id="{D6B67C9F-E019-4720-BF67-CDB211A77318}" type="slidenum">
              <a:rPr lang="en-US" smtClean="0"/>
              <a:t>‹#›</a:t>
            </a:fld>
            <a:endParaRPr lang="en-US"/>
          </a:p>
        </p:txBody>
      </p:sp>
    </p:spTree>
    <p:extLst>
      <p:ext uri="{BB962C8B-B14F-4D97-AF65-F5344CB8AC3E}">
        <p14:creationId xmlns:p14="http://schemas.microsoft.com/office/powerpoint/2010/main" val="2141217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DF8298-D578-4E8D-29B3-76F93F89AD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769C5-AE67-4A8A-6C3B-36B72D99BD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D6534-D275-F505-FAA1-5F9EA5351B97}"/>
              </a:ext>
            </a:extLst>
          </p:cNvPr>
          <p:cNvSpPr>
            <a:spLocks noGrp="1"/>
          </p:cNvSpPr>
          <p:nvPr>
            <p:ph type="dt" sz="half" idx="10"/>
          </p:nvPr>
        </p:nvSpPr>
        <p:spPr/>
        <p:txBody>
          <a:bodyPr/>
          <a:lstStyle/>
          <a:p>
            <a:fld id="{C6E0DEAE-57ED-4D7F-96AF-D230F2E6E009}" type="datetimeFigureOut">
              <a:rPr lang="en-US" smtClean="0"/>
              <a:t>10/28/2024</a:t>
            </a:fld>
            <a:endParaRPr lang="en-US"/>
          </a:p>
        </p:txBody>
      </p:sp>
      <p:sp>
        <p:nvSpPr>
          <p:cNvPr id="5" name="Footer Placeholder 4">
            <a:extLst>
              <a:ext uri="{FF2B5EF4-FFF2-40B4-BE49-F238E27FC236}">
                <a16:creationId xmlns:a16="http://schemas.microsoft.com/office/drawing/2014/main" id="{3FA48036-3727-F5CE-9757-1EF9C11B2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BD63B-CF1E-F438-7129-95A740B49F2A}"/>
              </a:ext>
            </a:extLst>
          </p:cNvPr>
          <p:cNvSpPr>
            <a:spLocks noGrp="1"/>
          </p:cNvSpPr>
          <p:nvPr>
            <p:ph type="sldNum" sz="quarter" idx="12"/>
          </p:nvPr>
        </p:nvSpPr>
        <p:spPr/>
        <p:txBody>
          <a:bodyPr/>
          <a:lstStyle/>
          <a:p>
            <a:fld id="{D6B67C9F-E019-4720-BF67-CDB211A77318}" type="slidenum">
              <a:rPr lang="en-US" smtClean="0"/>
              <a:t>‹#›</a:t>
            </a:fld>
            <a:endParaRPr lang="en-US"/>
          </a:p>
        </p:txBody>
      </p:sp>
    </p:spTree>
    <p:extLst>
      <p:ext uri="{BB962C8B-B14F-4D97-AF65-F5344CB8AC3E}">
        <p14:creationId xmlns:p14="http://schemas.microsoft.com/office/powerpoint/2010/main" val="65165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0999-3B30-6AC6-0475-907865681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E88C26-8929-84C1-E376-F6BDC4FBEF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634D2-FB84-9AD3-1175-7B664AF750CE}"/>
              </a:ext>
            </a:extLst>
          </p:cNvPr>
          <p:cNvSpPr>
            <a:spLocks noGrp="1"/>
          </p:cNvSpPr>
          <p:nvPr>
            <p:ph type="dt" sz="half" idx="10"/>
          </p:nvPr>
        </p:nvSpPr>
        <p:spPr/>
        <p:txBody>
          <a:bodyPr/>
          <a:lstStyle/>
          <a:p>
            <a:fld id="{C6E0DEAE-57ED-4D7F-96AF-D230F2E6E009}" type="datetimeFigureOut">
              <a:rPr lang="en-US" smtClean="0"/>
              <a:t>10/28/2024</a:t>
            </a:fld>
            <a:endParaRPr lang="en-US"/>
          </a:p>
        </p:txBody>
      </p:sp>
      <p:sp>
        <p:nvSpPr>
          <p:cNvPr id="5" name="Footer Placeholder 4">
            <a:extLst>
              <a:ext uri="{FF2B5EF4-FFF2-40B4-BE49-F238E27FC236}">
                <a16:creationId xmlns:a16="http://schemas.microsoft.com/office/drawing/2014/main" id="{825BC76E-7C51-73FB-EBFF-157507266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97EE1-F46F-7099-C0DC-BE9D07B782F0}"/>
              </a:ext>
            </a:extLst>
          </p:cNvPr>
          <p:cNvSpPr>
            <a:spLocks noGrp="1"/>
          </p:cNvSpPr>
          <p:nvPr>
            <p:ph type="sldNum" sz="quarter" idx="12"/>
          </p:nvPr>
        </p:nvSpPr>
        <p:spPr/>
        <p:txBody>
          <a:bodyPr/>
          <a:lstStyle/>
          <a:p>
            <a:fld id="{D6B67C9F-E019-4720-BF67-CDB211A77318}" type="slidenum">
              <a:rPr lang="en-US" smtClean="0"/>
              <a:t>‹#›</a:t>
            </a:fld>
            <a:endParaRPr lang="en-US"/>
          </a:p>
        </p:txBody>
      </p:sp>
    </p:spTree>
    <p:extLst>
      <p:ext uri="{BB962C8B-B14F-4D97-AF65-F5344CB8AC3E}">
        <p14:creationId xmlns:p14="http://schemas.microsoft.com/office/powerpoint/2010/main" val="2272534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F02C-F277-9470-9A99-09F7AAB352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183D12-D2D9-9561-9893-306F2B6B9A1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D69459-D3A8-5789-A9A4-DE93826143B4}"/>
              </a:ext>
            </a:extLst>
          </p:cNvPr>
          <p:cNvSpPr>
            <a:spLocks noGrp="1"/>
          </p:cNvSpPr>
          <p:nvPr>
            <p:ph type="dt" sz="half" idx="10"/>
          </p:nvPr>
        </p:nvSpPr>
        <p:spPr/>
        <p:txBody>
          <a:bodyPr/>
          <a:lstStyle/>
          <a:p>
            <a:fld id="{C6E0DEAE-57ED-4D7F-96AF-D230F2E6E009}" type="datetimeFigureOut">
              <a:rPr lang="en-US" smtClean="0"/>
              <a:t>10/28/2024</a:t>
            </a:fld>
            <a:endParaRPr lang="en-US"/>
          </a:p>
        </p:txBody>
      </p:sp>
      <p:sp>
        <p:nvSpPr>
          <p:cNvPr id="5" name="Footer Placeholder 4">
            <a:extLst>
              <a:ext uri="{FF2B5EF4-FFF2-40B4-BE49-F238E27FC236}">
                <a16:creationId xmlns:a16="http://schemas.microsoft.com/office/drawing/2014/main" id="{B25AD02D-95BD-881C-7C2B-C970A6493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3C3D2-4B41-C5C0-97F1-5227DFBBEED2}"/>
              </a:ext>
            </a:extLst>
          </p:cNvPr>
          <p:cNvSpPr>
            <a:spLocks noGrp="1"/>
          </p:cNvSpPr>
          <p:nvPr>
            <p:ph type="sldNum" sz="quarter" idx="12"/>
          </p:nvPr>
        </p:nvSpPr>
        <p:spPr/>
        <p:txBody>
          <a:bodyPr/>
          <a:lstStyle/>
          <a:p>
            <a:fld id="{D6B67C9F-E019-4720-BF67-CDB211A77318}" type="slidenum">
              <a:rPr lang="en-US" smtClean="0"/>
              <a:t>‹#›</a:t>
            </a:fld>
            <a:endParaRPr lang="en-US"/>
          </a:p>
        </p:txBody>
      </p:sp>
    </p:spTree>
    <p:extLst>
      <p:ext uri="{BB962C8B-B14F-4D97-AF65-F5344CB8AC3E}">
        <p14:creationId xmlns:p14="http://schemas.microsoft.com/office/powerpoint/2010/main" val="4198293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2D693-64D5-1B9D-6C47-0C02AF5D8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AA2DA-FF5F-4B34-8EE5-89F67A643A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6B28D7-7DED-9FF7-2DA7-9E79422F74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5570AE-E0C5-B13C-3A27-AC0F0C20D417}"/>
              </a:ext>
            </a:extLst>
          </p:cNvPr>
          <p:cNvSpPr>
            <a:spLocks noGrp="1"/>
          </p:cNvSpPr>
          <p:nvPr>
            <p:ph type="dt" sz="half" idx="10"/>
          </p:nvPr>
        </p:nvSpPr>
        <p:spPr/>
        <p:txBody>
          <a:bodyPr/>
          <a:lstStyle/>
          <a:p>
            <a:fld id="{C6E0DEAE-57ED-4D7F-96AF-D230F2E6E009}" type="datetimeFigureOut">
              <a:rPr lang="en-US" smtClean="0"/>
              <a:t>10/28/2024</a:t>
            </a:fld>
            <a:endParaRPr lang="en-US"/>
          </a:p>
        </p:txBody>
      </p:sp>
      <p:sp>
        <p:nvSpPr>
          <p:cNvPr id="6" name="Footer Placeholder 5">
            <a:extLst>
              <a:ext uri="{FF2B5EF4-FFF2-40B4-BE49-F238E27FC236}">
                <a16:creationId xmlns:a16="http://schemas.microsoft.com/office/drawing/2014/main" id="{57C58AC5-664A-A2FC-10A1-39F60DB26E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B20A4-877D-BF25-DE8D-0DB11D23270E}"/>
              </a:ext>
            </a:extLst>
          </p:cNvPr>
          <p:cNvSpPr>
            <a:spLocks noGrp="1"/>
          </p:cNvSpPr>
          <p:nvPr>
            <p:ph type="sldNum" sz="quarter" idx="12"/>
          </p:nvPr>
        </p:nvSpPr>
        <p:spPr/>
        <p:txBody>
          <a:bodyPr/>
          <a:lstStyle/>
          <a:p>
            <a:fld id="{D6B67C9F-E019-4720-BF67-CDB211A77318}" type="slidenum">
              <a:rPr lang="en-US" smtClean="0"/>
              <a:t>‹#›</a:t>
            </a:fld>
            <a:endParaRPr lang="en-US"/>
          </a:p>
        </p:txBody>
      </p:sp>
    </p:spTree>
    <p:extLst>
      <p:ext uri="{BB962C8B-B14F-4D97-AF65-F5344CB8AC3E}">
        <p14:creationId xmlns:p14="http://schemas.microsoft.com/office/powerpoint/2010/main" val="4225036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6C9C1-C3F9-9481-D550-564281503E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62306C-00E0-3663-85F4-D154ADEC2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734B57-9422-6C9B-FD49-EAA225E7C0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8A455-F760-3A96-2BA5-CEF8B2941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FCB0AE-4263-EE33-D657-A1DE071400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87C7D8-8551-2AFC-BDEF-7CD57F4527C5}"/>
              </a:ext>
            </a:extLst>
          </p:cNvPr>
          <p:cNvSpPr>
            <a:spLocks noGrp="1"/>
          </p:cNvSpPr>
          <p:nvPr>
            <p:ph type="dt" sz="half" idx="10"/>
          </p:nvPr>
        </p:nvSpPr>
        <p:spPr/>
        <p:txBody>
          <a:bodyPr/>
          <a:lstStyle/>
          <a:p>
            <a:fld id="{C6E0DEAE-57ED-4D7F-96AF-D230F2E6E009}" type="datetimeFigureOut">
              <a:rPr lang="en-US" smtClean="0"/>
              <a:t>10/28/2024</a:t>
            </a:fld>
            <a:endParaRPr lang="en-US"/>
          </a:p>
        </p:txBody>
      </p:sp>
      <p:sp>
        <p:nvSpPr>
          <p:cNvPr id="8" name="Footer Placeholder 7">
            <a:extLst>
              <a:ext uri="{FF2B5EF4-FFF2-40B4-BE49-F238E27FC236}">
                <a16:creationId xmlns:a16="http://schemas.microsoft.com/office/drawing/2014/main" id="{AC38BA15-28D7-D719-F1DF-3057610C49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DDDA4C-0407-B97C-B2E5-D729FA74384A}"/>
              </a:ext>
            </a:extLst>
          </p:cNvPr>
          <p:cNvSpPr>
            <a:spLocks noGrp="1"/>
          </p:cNvSpPr>
          <p:nvPr>
            <p:ph type="sldNum" sz="quarter" idx="12"/>
          </p:nvPr>
        </p:nvSpPr>
        <p:spPr/>
        <p:txBody>
          <a:bodyPr/>
          <a:lstStyle/>
          <a:p>
            <a:fld id="{D6B67C9F-E019-4720-BF67-CDB211A77318}" type="slidenum">
              <a:rPr lang="en-US" smtClean="0"/>
              <a:t>‹#›</a:t>
            </a:fld>
            <a:endParaRPr lang="en-US"/>
          </a:p>
        </p:txBody>
      </p:sp>
    </p:spTree>
    <p:extLst>
      <p:ext uri="{BB962C8B-B14F-4D97-AF65-F5344CB8AC3E}">
        <p14:creationId xmlns:p14="http://schemas.microsoft.com/office/powerpoint/2010/main" val="1623794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EB9F6-AAA4-D9C0-4A85-9EE4FC84F8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F920B6-5630-FE0A-C12B-2C71637E02E6}"/>
              </a:ext>
            </a:extLst>
          </p:cNvPr>
          <p:cNvSpPr>
            <a:spLocks noGrp="1"/>
          </p:cNvSpPr>
          <p:nvPr>
            <p:ph type="dt" sz="half" idx="10"/>
          </p:nvPr>
        </p:nvSpPr>
        <p:spPr/>
        <p:txBody>
          <a:bodyPr/>
          <a:lstStyle/>
          <a:p>
            <a:fld id="{C6E0DEAE-57ED-4D7F-96AF-D230F2E6E009}" type="datetimeFigureOut">
              <a:rPr lang="en-US" smtClean="0"/>
              <a:t>10/28/2024</a:t>
            </a:fld>
            <a:endParaRPr lang="en-US"/>
          </a:p>
        </p:txBody>
      </p:sp>
      <p:sp>
        <p:nvSpPr>
          <p:cNvPr id="4" name="Footer Placeholder 3">
            <a:extLst>
              <a:ext uri="{FF2B5EF4-FFF2-40B4-BE49-F238E27FC236}">
                <a16:creationId xmlns:a16="http://schemas.microsoft.com/office/drawing/2014/main" id="{92D238E6-607A-AAB0-7CEA-2355E29ABE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78E90F-8B1F-69B8-7220-F587E275ABFF}"/>
              </a:ext>
            </a:extLst>
          </p:cNvPr>
          <p:cNvSpPr>
            <a:spLocks noGrp="1"/>
          </p:cNvSpPr>
          <p:nvPr>
            <p:ph type="sldNum" sz="quarter" idx="12"/>
          </p:nvPr>
        </p:nvSpPr>
        <p:spPr/>
        <p:txBody>
          <a:bodyPr/>
          <a:lstStyle/>
          <a:p>
            <a:fld id="{D6B67C9F-E019-4720-BF67-CDB211A77318}" type="slidenum">
              <a:rPr lang="en-US" smtClean="0"/>
              <a:t>‹#›</a:t>
            </a:fld>
            <a:endParaRPr lang="en-US"/>
          </a:p>
        </p:txBody>
      </p:sp>
    </p:spTree>
    <p:extLst>
      <p:ext uri="{BB962C8B-B14F-4D97-AF65-F5344CB8AC3E}">
        <p14:creationId xmlns:p14="http://schemas.microsoft.com/office/powerpoint/2010/main" val="337188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9FC10-52AB-9D95-01DA-564B8863AB1D}"/>
              </a:ext>
            </a:extLst>
          </p:cNvPr>
          <p:cNvSpPr>
            <a:spLocks noGrp="1"/>
          </p:cNvSpPr>
          <p:nvPr>
            <p:ph type="dt" sz="half" idx="10"/>
          </p:nvPr>
        </p:nvSpPr>
        <p:spPr/>
        <p:txBody>
          <a:bodyPr/>
          <a:lstStyle/>
          <a:p>
            <a:fld id="{C6E0DEAE-57ED-4D7F-96AF-D230F2E6E009}" type="datetimeFigureOut">
              <a:rPr lang="en-US" smtClean="0"/>
              <a:t>10/28/2024</a:t>
            </a:fld>
            <a:endParaRPr lang="en-US"/>
          </a:p>
        </p:txBody>
      </p:sp>
      <p:sp>
        <p:nvSpPr>
          <p:cNvPr id="3" name="Footer Placeholder 2">
            <a:extLst>
              <a:ext uri="{FF2B5EF4-FFF2-40B4-BE49-F238E27FC236}">
                <a16:creationId xmlns:a16="http://schemas.microsoft.com/office/drawing/2014/main" id="{01348177-EED7-3444-B24D-F7C12CDA7D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83E380-2AC4-2D68-0A58-A688C5943E9C}"/>
              </a:ext>
            </a:extLst>
          </p:cNvPr>
          <p:cNvSpPr>
            <a:spLocks noGrp="1"/>
          </p:cNvSpPr>
          <p:nvPr>
            <p:ph type="sldNum" sz="quarter" idx="12"/>
          </p:nvPr>
        </p:nvSpPr>
        <p:spPr/>
        <p:txBody>
          <a:bodyPr/>
          <a:lstStyle/>
          <a:p>
            <a:fld id="{D6B67C9F-E019-4720-BF67-CDB211A77318}" type="slidenum">
              <a:rPr lang="en-US" smtClean="0"/>
              <a:t>‹#›</a:t>
            </a:fld>
            <a:endParaRPr lang="en-US"/>
          </a:p>
        </p:txBody>
      </p:sp>
    </p:spTree>
    <p:extLst>
      <p:ext uri="{BB962C8B-B14F-4D97-AF65-F5344CB8AC3E}">
        <p14:creationId xmlns:p14="http://schemas.microsoft.com/office/powerpoint/2010/main" val="201809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6FA75-F73A-E076-34E2-D580ECA260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17BC61-FC2A-E358-710D-4719DF5C2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282AE9-8185-C751-7248-E2710BDDD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33FFA6-27F8-0A92-5E89-89C12DF8C526}"/>
              </a:ext>
            </a:extLst>
          </p:cNvPr>
          <p:cNvSpPr>
            <a:spLocks noGrp="1"/>
          </p:cNvSpPr>
          <p:nvPr>
            <p:ph type="dt" sz="half" idx="10"/>
          </p:nvPr>
        </p:nvSpPr>
        <p:spPr/>
        <p:txBody>
          <a:bodyPr/>
          <a:lstStyle/>
          <a:p>
            <a:fld id="{C6E0DEAE-57ED-4D7F-96AF-D230F2E6E009}" type="datetimeFigureOut">
              <a:rPr lang="en-US" smtClean="0"/>
              <a:t>10/28/2024</a:t>
            </a:fld>
            <a:endParaRPr lang="en-US"/>
          </a:p>
        </p:txBody>
      </p:sp>
      <p:sp>
        <p:nvSpPr>
          <p:cNvPr id="6" name="Footer Placeholder 5">
            <a:extLst>
              <a:ext uri="{FF2B5EF4-FFF2-40B4-BE49-F238E27FC236}">
                <a16:creationId xmlns:a16="http://schemas.microsoft.com/office/drawing/2014/main" id="{A8BC281F-A72D-9301-44D1-5D45F6C09F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4314C-FCBF-DF28-B61D-51EA5E44E374}"/>
              </a:ext>
            </a:extLst>
          </p:cNvPr>
          <p:cNvSpPr>
            <a:spLocks noGrp="1"/>
          </p:cNvSpPr>
          <p:nvPr>
            <p:ph type="sldNum" sz="quarter" idx="12"/>
          </p:nvPr>
        </p:nvSpPr>
        <p:spPr/>
        <p:txBody>
          <a:bodyPr/>
          <a:lstStyle/>
          <a:p>
            <a:fld id="{D6B67C9F-E019-4720-BF67-CDB211A77318}" type="slidenum">
              <a:rPr lang="en-US" smtClean="0"/>
              <a:t>‹#›</a:t>
            </a:fld>
            <a:endParaRPr lang="en-US"/>
          </a:p>
        </p:txBody>
      </p:sp>
    </p:spTree>
    <p:extLst>
      <p:ext uri="{BB962C8B-B14F-4D97-AF65-F5344CB8AC3E}">
        <p14:creationId xmlns:p14="http://schemas.microsoft.com/office/powerpoint/2010/main" val="3961049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B9C9-72BB-9CC5-9FD4-67A0955C8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210892-4EB0-18AF-3B28-F58F7ED50F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72015E-73FF-5CEF-351F-8C109DCF1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21721-ECFF-C818-E5ED-9E58CEE34D0B}"/>
              </a:ext>
            </a:extLst>
          </p:cNvPr>
          <p:cNvSpPr>
            <a:spLocks noGrp="1"/>
          </p:cNvSpPr>
          <p:nvPr>
            <p:ph type="dt" sz="half" idx="10"/>
          </p:nvPr>
        </p:nvSpPr>
        <p:spPr/>
        <p:txBody>
          <a:bodyPr/>
          <a:lstStyle/>
          <a:p>
            <a:fld id="{C6E0DEAE-57ED-4D7F-96AF-D230F2E6E009}" type="datetimeFigureOut">
              <a:rPr lang="en-US" smtClean="0"/>
              <a:t>10/28/2024</a:t>
            </a:fld>
            <a:endParaRPr lang="en-US"/>
          </a:p>
        </p:txBody>
      </p:sp>
      <p:sp>
        <p:nvSpPr>
          <p:cNvPr id="6" name="Footer Placeholder 5">
            <a:extLst>
              <a:ext uri="{FF2B5EF4-FFF2-40B4-BE49-F238E27FC236}">
                <a16:creationId xmlns:a16="http://schemas.microsoft.com/office/drawing/2014/main" id="{AAAB76F2-055C-BC00-0917-940FF461E6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B40FEF-284F-48E4-E202-68CC4125B366}"/>
              </a:ext>
            </a:extLst>
          </p:cNvPr>
          <p:cNvSpPr>
            <a:spLocks noGrp="1"/>
          </p:cNvSpPr>
          <p:nvPr>
            <p:ph type="sldNum" sz="quarter" idx="12"/>
          </p:nvPr>
        </p:nvSpPr>
        <p:spPr/>
        <p:txBody>
          <a:bodyPr/>
          <a:lstStyle/>
          <a:p>
            <a:fld id="{D6B67C9F-E019-4720-BF67-CDB211A77318}" type="slidenum">
              <a:rPr lang="en-US" smtClean="0"/>
              <a:t>‹#›</a:t>
            </a:fld>
            <a:endParaRPr lang="en-US"/>
          </a:p>
        </p:txBody>
      </p:sp>
    </p:spTree>
    <p:extLst>
      <p:ext uri="{BB962C8B-B14F-4D97-AF65-F5344CB8AC3E}">
        <p14:creationId xmlns:p14="http://schemas.microsoft.com/office/powerpoint/2010/main" val="358302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6297DD2-1056-3D1E-B7DA-370EBFAE89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3CCABF4-E99F-1D22-1E78-21B6032DAE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77DDC4-70F4-AF15-E38B-58F7588A4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89721-0672-31FC-EB12-F62F1C453D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E0DEAE-57ED-4D7F-96AF-D230F2E6E009}" type="datetimeFigureOut">
              <a:rPr lang="en-US" smtClean="0"/>
              <a:t>10/28/2024</a:t>
            </a:fld>
            <a:endParaRPr lang="en-US"/>
          </a:p>
        </p:txBody>
      </p:sp>
      <p:sp>
        <p:nvSpPr>
          <p:cNvPr id="5" name="Footer Placeholder 4">
            <a:extLst>
              <a:ext uri="{FF2B5EF4-FFF2-40B4-BE49-F238E27FC236}">
                <a16:creationId xmlns:a16="http://schemas.microsoft.com/office/drawing/2014/main" id="{FE636965-B57E-C3F7-CE75-413EE4F1E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228E810-B2FA-43E8-0F1C-F022E09D78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B67C9F-E019-4720-BF67-CDB211A77318}" type="slidenum">
              <a:rPr lang="en-US" smtClean="0"/>
              <a:t>‹#›</a:t>
            </a:fld>
            <a:endParaRPr lang="en-US"/>
          </a:p>
        </p:txBody>
      </p:sp>
      <p:sp>
        <p:nvSpPr>
          <p:cNvPr id="11" name="Freeform 7">
            <a:extLst>
              <a:ext uri="{FF2B5EF4-FFF2-40B4-BE49-F238E27FC236}">
                <a16:creationId xmlns:a16="http://schemas.microsoft.com/office/drawing/2014/main" id="{F91EA5D8-D1DB-DF40-6126-65AC0938C73A}"/>
              </a:ext>
            </a:extLst>
          </p:cNvPr>
          <p:cNvSpPr/>
          <p:nvPr userDrawn="1"/>
        </p:nvSpPr>
        <p:spPr>
          <a:xfrm>
            <a:off x="0" y="0"/>
            <a:ext cx="12192000" cy="6858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a:p>
        </p:txBody>
      </p:sp>
    </p:spTree>
    <p:extLst>
      <p:ext uri="{BB962C8B-B14F-4D97-AF65-F5344CB8AC3E}">
        <p14:creationId xmlns:p14="http://schemas.microsoft.com/office/powerpoint/2010/main" val="8462958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E8A4A64-74D8-C4D2-8AB7-5AACF141B31A}"/>
              </a:ext>
            </a:extLst>
          </p:cNvPr>
          <p:cNvSpPr/>
          <p:nvPr/>
        </p:nvSpPr>
        <p:spPr>
          <a:xfrm>
            <a:off x="248653" y="320842"/>
            <a:ext cx="11774905" cy="6392779"/>
          </a:xfrm>
          <a:prstGeom prst="roundRect">
            <a:avLst/>
          </a:prstGeom>
          <a:solidFill>
            <a:schemeClr val="bg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8732DB-18F7-4582-51D3-79213EB9FAF4}"/>
              </a:ext>
            </a:extLst>
          </p:cNvPr>
          <p:cNvSpPr txBox="1"/>
          <p:nvPr/>
        </p:nvSpPr>
        <p:spPr>
          <a:xfrm>
            <a:off x="2678805" y="307761"/>
            <a:ext cx="68343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27000">
                  <a:solidFill>
                    <a:schemeClr val="bg1"/>
                  </a:solidFill>
                </a:ln>
                <a:solidFill>
                  <a:schemeClr val="bg1"/>
                </a:solidFill>
                <a:effectLst/>
                <a:uLnTx/>
                <a:uFillTx/>
                <a:latin typeface="UTM Edwardian" panose="02040603050506020204" pitchFamily="18" charset="0"/>
                <a:ea typeface="+mn-ea"/>
                <a:cs typeface="+mn-cs"/>
              </a:rPr>
              <a:t>Thứ</a:t>
            </a:r>
            <a:r>
              <a:rPr kumimoji="0" lang="en-US" sz="4800" b="1" i="0" u="none" strike="noStrike" kern="1200" cap="none" spc="0" normalizeH="0" baseline="0" noProof="0" dirty="0">
                <a:ln w="127000">
                  <a:solidFill>
                    <a:schemeClr val="bg1"/>
                  </a:solidFill>
                </a:ln>
                <a:solidFill>
                  <a:schemeClr val="bg1"/>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w="127000">
                  <a:solidFill>
                    <a:schemeClr val="bg1"/>
                  </a:solidFill>
                </a:ln>
                <a:solidFill>
                  <a:schemeClr val="bg1"/>
                </a:solidFill>
                <a:effectLst/>
                <a:uLnTx/>
                <a:uFillTx/>
                <a:latin typeface="UTM Edwardian" panose="02040603050506020204" pitchFamily="18" charset="0"/>
                <a:ea typeface="+mn-ea"/>
                <a:cs typeface="+mn-cs"/>
              </a:rPr>
              <a:t>ngày</a:t>
            </a:r>
            <a:r>
              <a:rPr kumimoji="0" lang="en-US" sz="4800" b="1" i="0" u="none" strike="noStrike" kern="1200" cap="none" spc="0" normalizeH="0" baseline="0" noProof="0" dirty="0">
                <a:ln w="127000">
                  <a:solidFill>
                    <a:schemeClr val="bg1"/>
                  </a:solidFill>
                </a:ln>
                <a:solidFill>
                  <a:schemeClr val="bg1"/>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w="127000">
                  <a:solidFill>
                    <a:schemeClr val="bg1"/>
                  </a:solidFill>
                </a:ln>
                <a:solidFill>
                  <a:schemeClr val="bg1"/>
                </a:solidFill>
                <a:effectLst/>
                <a:uLnTx/>
                <a:uFillTx/>
                <a:latin typeface="UTM Edwardian" panose="02040603050506020204" pitchFamily="18" charset="0"/>
                <a:ea typeface="+mn-ea"/>
                <a:cs typeface="+mn-cs"/>
              </a:rPr>
              <a:t>tháng</a:t>
            </a:r>
            <a:r>
              <a:rPr kumimoji="0" lang="en-US" sz="4800" b="1" i="0" u="none" strike="noStrike" kern="1200" cap="none" spc="0" normalizeH="0" baseline="0" noProof="0" dirty="0">
                <a:ln w="127000">
                  <a:solidFill>
                    <a:schemeClr val="bg1"/>
                  </a:solidFill>
                </a:ln>
                <a:solidFill>
                  <a:schemeClr val="bg1"/>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w="127000">
                  <a:solidFill>
                    <a:schemeClr val="bg1"/>
                  </a:solidFill>
                </a:ln>
                <a:solidFill>
                  <a:schemeClr val="bg1"/>
                </a:solidFill>
                <a:effectLst/>
                <a:uLnTx/>
                <a:uFillTx/>
                <a:latin typeface="UTM Edwardian" panose="02040603050506020204" pitchFamily="18" charset="0"/>
                <a:ea typeface="+mn-ea"/>
                <a:cs typeface="+mn-cs"/>
              </a:rPr>
              <a:t>năm</a:t>
            </a:r>
            <a:r>
              <a:rPr kumimoji="0" lang="en-US" sz="4800" b="1" i="0" u="none" strike="noStrike" kern="1200" cap="none" spc="0" normalizeH="0" baseline="0" noProof="0" dirty="0">
                <a:ln w="127000">
                  <a:solidFill>
                    <a:schemeClr val="bg1"/>
                  </a:solidFill>
                </a:ln>
                <a:solidFill>
                  <a:schemeClr val="bg1"/>
                </a:solidFill>
                <a:effectLst/>
                <a:uLnTx/>
                <a:uFillTx/>
                <a:latin typeface="UTM Edwardian" panose="02040603050506020204" pitchFamily="18" charset="0"/>
                <a:ea typeface="+mn-ea"/>
                <a:cs typeface="+mn-cs"/>
              </a:rPr>
              <a:t> …</a:t>
            </a:r>
            <a:endParaRPr kumimoji="0" lang="vi-VN" sz="4800" b="1" i="0" u="none" strike="noStrike" kern="1200" cap="none" spc="0" normalizeH="0" baseline="0" noProof="0" dirty="0">
              <a:ln w="127000">
                <a:solidFill>
                  <a:schemeClr val="bg1"/>
                </a:solidFill>
              </a:ln>
              <a:solidFill>
                <a:schemeClr val="bg1"/>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8A66B084-F33B-F588-57A4-C2BB680DA203}"/>
              </a:ext>
            </a:extLst>
          </p:cNvPr>
          <p:cNvSpPr txBox="1"/>
          <p:nvPr/>
        </p:nvSpPr>
        <p:spPr>
          <a:xfrm>
            <a:off x="3796500" y="1077202"/>
            <a:ext cx="3846215" cy="830997"/>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Tiếng</a:t>
            </a:r>
            <a:r>
              <a:rPr kumimoji="0" lang="en-US" sz="48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 </a:t>
            </a: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Việt</a:t>
            </a:r>
            <a:endParaRPr kumimoji="0" lang="en-US" sz="66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endParaRPr>
          </a:p>
        </p:txBody>
      </p:sp>
      <p:sp>
        <p:nvSpPr>
          <p:cNvPr id="4" name="TextBox 32">
            <a:extLst>
              <a:ext uri="{FF2B5EF4-FFF2-40B4-BE49-F238E27FC236}">
                <a16:creationId xmlns:a16="http://schemas.microsoft.com/office/drawing/2014/main" id="{786EAABD-0813-223C-C008-EAA23AAEF44A}"/>
              </a:ext>
            </a:extLst>
          </p:cNvPr>
          <p:cNvSpPr txBox="1"/>
          <p:nvPr/>
        </p:nvSpPr>
        <p:spPr>
          <a:xfrm>
            <a:off x="2069285" y="1908199"/>
            <a:ext cx="7637224" cy="584775"/>
          </a:xfrm>
          <a:prstGeom prst="rect">
            <a:avLst/>
          </a:prstGeom>
          <a:noFill/>
        </p:spPr>
        <p:txBody>
          <a:bodyPr wrap="square" rtlCol="0">
            <a:spAutoFit/>
          </a:bodyPr>
          <a:lstStyle/>
          <a:p>
            <a:pPr lvl="0" algn="ctr">
              <a:defRPr/>
            </a:pPr>
            <a:r>
              <a:rPr lang="vi-VN" sz="3200">
                <a:ln w="127000">
                  <a:solidFill>
                    <a:prstClr val="white"/>
                  </a:solidFill>
                </a:ln>
                <a:solidFill>
                  <a:prstClr val="white"/>
                </a:solidFill>
                <a:latin typeface="UTM Mother" panose="02040603050506020204" pitchFamily="18" charset="0"/>
              </a:rPr>
              <a:t>Chủ điểm: Chủ nhân tương lai</a:t>
            </a:r>
            <a:endParaRPr lang="vi-VN" sz="3200" dirty="0" err="1">
              <a:ln w="127000">
                <a:solidFill>
                  <a:prstClr val="white"/>
                </a:solidFill>
              </a:ln>
              <a:solidFill>
                <a:prstClr val="white"/>
              </a:solidFill>
              <a:latin typeface="UTM Mother" panose="02040603050506020204" pitchFamily="18" charset="0"/>
            </a:endParaRPr>
          </a:p>
        </p:txBody>
      </p:sp>
      <p:sp>
        <p:nvSpPr>
          <p:cNvPr id="5" name="TextBox 36">
            <a:extLst>
              <a:ext uri="{FF2B5EF4-FFF2-40B4-BE49-F238E27FC236}">
                <a16:creationId xmlns:a16="http://schemas.microsoft.com/office/drawing/2014/main" id="{94F053E3-F168-6A1D-FCC1-FD2AC2011BA0}"/>
              </a:ext>
            </a:extLst>
          </p:cNvPr>
          <p:cNvSpPr txBox="1"/>
          <p:nvPr/>
        </p:nvSpPr>
        <p:spPr>
          <a:xfrm>
            <a:off x="3925234" y="2671264"/>
            <a:ext cx="4302423"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err="1">
                <a:ln>
                  <a:solidFill>
                    <a:srgbClr val="FF0000"/>
                  </a:solidFill>
                </a:ln>
                <a:solidFill>
                  <a:srgbClr val="FFFF00"/>
                </a:solidFill>
                <a:effectLst/>
                <a:uLnTx/>
                <a:uFillTx/>
                <a:latin typeface="UTM Duepuntozero" panose="02040603050506020204" pitchFamily="18" charset="0"/>
                <a:ea typeface="+mn-ea"/>
                <a:cs typeface="+mn-cs"/>
              </a:rPr>
              <a:t>Bài</a:t>
            </a:r>
            <a:r>
              <a:rPr kumimoji="0" lang="en-US" sz="5000" b="1" i="0" u="none" strike="noStrike" kern="1200" cap="none" spc="0" normalizeH="0" baseline="0" noProof="0">
                <a:ln>
                  <a:solidFill>
                    <a:srgbClr val="FF0000"/>
                  </a:solidFill>
                </a:ln>
                <a:solidFill>
                  <a:srgbClr val="FFFF00"/>
                </a:solidFill>
                <a:effectLst/>
                <a:uLnTx/>
                <a:uFillTx/>
                <a:latin typeface="UTM Duepuntozero" panose="02040603050506020204" pitchFamily="18" charset="0"/>
                <a:ea typeface="+mn-ea"/>
                <a:cs typeface="+mn-cs"/>
              </a:rPr>
              <a:t> 7 - Tiết</a:t>
            </a:r>
            <a:r>
              <a:rPr kumimoji="0" lang="en-US" sz="5000" b="1" i="0" u="none" strike="noStrike" kern="1200" cap="none" spc="0" normalizeH="0" noProof="0">
                <a:ln>
                  <a:solidFill>
                    <a:srgbClr val="FF0000"/>
                  </a:solidFill>
                </a:ln>
                <a:solidFill>
                  <a:srgbClr val="FFFF00"/>
                </a:solidFill>
                <a:effectLst/>
                <a:uLnTx/>
                <a:uFillTx/>
                <a:latin typeface="UTM Duepuntozero" panose="02040603050506020204" pitchFamily="18" charset="0"/>
                <a:ea typeface="+mn-ea"/>
                <a:cs typeface="+mn-cs"/>
              </a:rPr>
              <a:t> 3</a:t>
            </a:r>
            <a:endParaRPr kumimoji="0" lang="en-US" sz="5000" b="1" i="0" u="none" strike="noStrike" kern="1200" cap="none" spc="0" normalizeH="0" baseline="0" noProof="0" dirty="0">
              <a:ln>
                <a:solidFill>
                  <a:srgbClr val="FF0000"/>
                </a:solidFill>
              </a:ln>
              <a:solidFill>
                <a:srgbClr val="FFFF00"/>
              </a:solidFill>
              <a:effectLst/>
              <a:uLnTx/>
              <a:uFillTx/>
              <a:latin typeface="UTM Duepuntozero" panose="02040603050506020204" pitchFamily="18" charset="0"/>
              <a:ea typeface="+mn-ea"/>
              <a:cs typeface="+mn-cs"/>
            </a:endParaRPr>
          </a:p>
        </p:txBody>
      </p:sp>
      <p:sp>
        <p:nvSpPr>
          <p:cNvPr id="12" name="TextBox 32">
            <a:extLst>
              <a:ext uri="{FF2B5EF4-FFF2-40B4-BE49-F238E27FC236}">
                <a16:creationId xmlns:a16="http://schemas.microsoft.com/office/drawing/2014/main" id="{9CEB7392-E6C0-93D3-C570-4F156CA19A26}"/>
              </a:ext>
            </a:extLst>
          </p:cNvPr>
          <p:cNvSpPr txBox="1"/>
          <p:nvPr/>
        </p:nvSpPr>
        <p:spPr>
          <a:xfrm>
            <a:off x="2069285" y="1908199"/>
            <a:ext cx="76372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UTM Mother" panose="02040603050506020204" pitchFamily="18" charset="0"/>
                <a:ea typeface="+mn-ea"/>
                <a:cs typeface="+mn-cs"/>
              </a:rPr>
              <a:t>Chủ</a:t>
            </a:r>
            <a:r>
              <a:rPr kumimoji="0" lang="en-US" sz="3200" b="0" i="0" u="none" strike="noStrike" kern="1200" cap="none" spc="0" normalizeH="0" baseline="0" noProof="0" dirty="0">
                <a:ln>
                  <a:noFill/>
                </a:ln>
                <a:solidFill>
                  <a:srgbClr val="FF0066"/>
                </a:solidFill>
                <a:effectLst/>
                <a:uLnTx/>
                <a:uFillTx/>
                <a:latin typeface="UTM Mother" panose="02040603050506020204" pitchFamily="18" charset="0"/>
                <a:ea typeface="+mn-ea"/>
                <a:cs typeface="+mn-cs"/>
              </a:rPr>
              <a:t> </a:t>
            </a:r>
            <a:r>
              <a:rPr kumimoji="0" lang="en-US" sz="3200" b="0" i="0" u="none" strike="noStrike" kern="1200" cap="none" spc="0" normalizeH="0" baseline="0" noProof="0" dirty="0" err="1">
                <a:ln>
                  <a:noFill/>
                </a:ln>
                <a:solidFill>
                  <a:srgbClr val="FF0066"/>
                </a:solidFill>
                <a:effectLst/>
                <a:uLnTx/>
                <a:uFillTx/>
                <a:latin typeface="UTM Mother" panose="02040603050506020204" pitchFamily="18" charset="0"/>
                <a:ea typeface="+mn-ea"/>
                <a:cs typeface="+mn-cs"/>
              </a:rPr>
              <a:t>điểm</a:t>
            </a:r>
            <a:r>
              <a:rPr kumimoji="0" lang="en-US" sz="3200" b="0" i="0" u="none" strike="noStrike" kern="1200" cap="none" spc="0" normalizeH="0" baseline="0" noProof="0">
                <a:ln>
                  <a:noFill/>
                </a:ln>
                <a:solidFill>
                  <a:srgbClr val="FF0066"/>
                </a:solidFill>
                <a:effectLst/>
                <a:uLnTx/>
                <a:uFillTx/>
                <a:latin typeface="UTM Mother" panose="02040603050506020204" pitchFamily="18" charset="0"/>
                <a:ea typeface="+mn-ea"/>
                <a:cs typeface="+mn-cs"/>
              </a:rPr>
              <a:t>: </a:t>
            </a:r>
            <a:r>
              <a:rPr kumimoji="0" lang="pt-BR" sz="3200" b="0" i="0" u="none" strike="noStrike" kern="1200" cap="none" spc="0" normalizeH="0" baseline="0" noProof="0">
                <a:ln>
                  <a:noFill/>
                </a:ln>
                <a:solidFill>
                  <a:srgbClr val="FF0066"/>
                </a:solidFill>
                <a:effectLst/>
                <a:uLnTx/>
                <a:uFillTx/>
                <a:latin typeface="UTM Mother" panose="02040603050506020204" pitchFamily="18" charset="0"/>
                <a:ea typeface="+mn-ea"/>
                <a:cs typeface="+mn-cs"/>
              </a:rPr>
              <a:t>Chủ</a:t>
            </a:r>
            <a:r>
              <a:rPr kumimoji="0" lang="pt-BR" sz="3200" b="0" i="0" u="none" strike="noStrike" kern="1200" cap="none" spc="0" normalizeH="0" noProof="0">
                <a:ln>
                  <a:noFill/>
                </a:ln>
                <a:solidFill>
                  <a:srgbClr val="FF0066"/>
                </a:solidFill>
                <a:effectLst/>
                <a:uLnTx/>
                <a:uFillTx/>
                <a:latin typeface="UTM Mother" panose="02040603050506020204" pitchFamily="18" charset="0"/>
                <a:ea typeface="+mn-ea"/>
                <a:cs typeface="+mn-cs"/>
              </a:rPr>
              <a:t> nhân tương lai</a:t>
            </a:r>
            <a:endParaRPr kumimoji="0" lang="en-US" sz="3200" b="0" i="0" u="none" strike="noStrike" kern="1200" cap="none" spc="0" normalizeH="0" baseline="0" noProof="0" dirty="0">
              <a:ln>
                <a:noFill/>
              </a:ln>
              <a:solidFill>
                <a:srgbClr val="FF0066"/>
              </a:solidFill>
              <a:effectLst/>
              <a:uLnTx/>
              <a:uFillTx/>
              <a:latin typeface="UTM Mother" panose="02040603050506020204" pitchFamily="18" charset="0"/>
              <a:ea typeface="+mn-ea"/>
              <a:cs typeface="+mn-cs"/>
            </a:endParaRPr>
          </a:p>
        </p:txBody>
      </p:sp>
      <p:sp>
        <p:nvSpPr>
          <p:cNvPr id="8" name="TextBox 1">
            <a:extLst>
              <a:ext uri="{FF2B5EF4-FFF2-40B4-BE49-F238E27FC236}">
                <a16:creationId xmlns:a16="http://schemas.microsoft.com/office/drawing/2014/main" id="{99802D74-B291-5CA7-80A3-110374FC26A0}"/>
              </a:ext>
            </a:extLst>
          </p:cNvPr>
          <p:cNvSpPr txBox="1"/>
          <p:nvPr/>
        </p:nvSpPr>
        <p:spPr>
          <a:xfrm>
            <a:off x="1614197" y="320842"/>
            <a:ext cx="78989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48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48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67611972-56ED-874C-25A5-6134C1915688}"/>
              </a:ext>
            </a:extLst>
          </p:cNvPr>
          <p:cNvPicPr>
            <a:picLocks noChangeAspect="1"/>
          </p:cNvPicPr>
          <p:nvPr/>
        </p:nvPicPr>
        <p:blipFill>
          <a:blip r:embed="rId3"/>
          <a:stretch>
            <a:fillRect/>
          </a:stretch>
        </p:blipFill>
        <p:spPr>
          <a:xfrm>
            <a:off x="524250" y="3855251"/>
            <a:ext cx="11223709" cy="2536156"/>
          </a:xfrm>
          <a:prstGeom prst="rect">
            <a:avLst/>
          </a:prstGeom>
        </p:spPr>
      </p:pic>
    </p:spTree>
    <p:extLst>
      <p:ext uri="{BB962C8B-B14F-4D97-AF65-F5344CB8AC3E}">
        <p14:creationId xmlns:p14="http://schemas.microsoft.com/office/powerpoint/2010/main" val="230516147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CF164BC3-83DD-42A2-9EA7-AB775C2E2FEC}"/>
              </a:ext>
            </a:extLst>
          </p:cNvPr>
          <p:cNvGrpSpPr/>
          <p:nvPr/>
        </p:nvGrpSpPr>
        <p:grpSpPr>
          <a:xfrm>
            <a:off x="807282" y="1196862"/>
            <a:ext cx="704966" cy="769441"/>
            <a:chOff x="1169225" y="238709"/>
            <a:chExt cx="704966" cy="769441"/>
          </a:xfrm>
        </p:grpSpPr>
        <p:sp>
          <p:nvSpPr>
            <p:cNvPr id="30" name="Oval 22">
              <a:extLst>
                <a:ext uri="{FF2B5EF4-FFF2-40B4-BE49-F238E27FC236}">
                  <a16:creationId xmlns:a16="http://schemas.microsoft.com/office/drawing/2014/main" id="{849CD99F-BCBC-22AD-C935-6D595BC91C2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DC0D24FB-80D4-B1EB-21F1-2E5DC777D02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5" name="TextBox 1">
            <a:extLst>
              <a:ext uri="{FF2B5EF4-FFF2-40B4-BE49-F238E27FC236}">
                <a16:creationId xmlns:a16="http://schemas.microsoft.com/office/drawing/2014/main" id="{8C1EE965-F6B9-55BD-F7E0-F401DF1D1C30}"/>
              </a:ext>
            </a:extLst>
          </p:cNvPr>
          <p:cNvSpPr txBox="1"/>
          <p:nvPr/>
        </p:nvSpPr>
        <p:spPr>
          <a:xfrm>
            <a:off x="1524329" y="1250737"/>
            <a:ext cx="10035325" cy="584775"/>
          </a:xfrm>
          <a:prstGeom prst="rect">
            <a:avLst/>
          </a:prstGeom>
          <a:noFill/>
        </p:spPr>
        <p:txBody>
          <a:bodyPr wrap="square" rtlCol="0">
            <a:spAutoFit/>
          </a:bodyPr>
          <a:lstStyle/>
          <a:p>
            <a:pPr lvl="0">
              <a:defRPr/>
            </a:pPr>
            <a:r>
              <a:rPr lang="vi-VN" sz="3200" b="1">
                <a:solidFill>
                  <a:srgbClr val="FF0000"/>
                </a:solidFill>
                <a:latin typeface="Calibri" panose="020F0502020204030204" pitchFamily="34" charset="0"/>
                <a:cs typeface="Calibri" panose="020F0502020204030204" pitchFamily="34" charset="0"/>
              </a:rPr>
              <a:t>Đọc các từ trong khung và thực hiện yêu cầu:</a:t>
            </a:r>
            <a:endPar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10" name="Hộp Văn bản 9">
            <a:extLst>
              <a:ext uri="{FF2B5EF4-FFF2-40B4-BE49-F238E27FC236}">
                <a16:creationId xmlns:a16="http://schemas.microsoft.com/office/drawing/2014/main" id="{FC8B1F20-7BDB-5AAB-770A-B2A4AE3B85FD}"/>
              </a:ext>
            </a:extLst>
          </p:cNvPr>
          <p:cNvSpPr txBox="1"/>
          <p:nvPr/>
        </p:nvSpPr>
        <p:spPr>
          <a:xfrm>
            <a:off x="1420148" y="2893689"/>
            <a:ext cx="10243685" cy="2554545"/>
          </a:xfrm>
          <a:prstGeom prst="rect">
            <a:avLst/>
          </a:prstGeom>
          <a:noFill/>
        </p:spPr>
        <p:txBody>
          <a:bodyPr wrap="square">
            <a:spAutoFit/>
          </a:bodyPr>
          <a:lstStyle/>
          <a:p>
            <a:r>
              <a:rPr lang="vi-VN" sz="3200">
                <a:solidFill>
                  <a:srgbClr val="C00000"/>
                </a:solidFill>
              </a:rPr>
              <a:t>a. </a:t>
            </a:r>
            <a:r>
              <a:rPr lang="vi-VN" sz="3200"/>
              <a:t>Tra từ điển để tìm nghĩa của mỗi từ.</a:t>
            </a:r>
          </a:p>
          <a:p>
            <a:r>
              <a:rPr lang="vi-VN" sz="3200">
                <a:solidFill>
                  <a:srgbClr val="C00000"/>
                </a:solidFill>
              </a:rPr>
              <a:t>b. </a:t>
            </a:r>
            <a:r>
              <a:rPr lang="vi-VN" sz="3200"/>
              <a:t>Dựa vào kết quả bài tập a để xếp các từ trong khung thành hai nhóm.</a:t>
            </a:r>
          </a:p>
          <a:p>
            <a:r>
              <a:rPr lang="vi-VN" sz="3200">
                <a:solidFill>
                  <a:srgbClr val="C00000"/>
                </a:solidFill>
              </a:rPr>
              <a:t>c. </a:t>
            </a:r>
            <a:r>
              <a:rPr lang="vi-VN" sz="3200"/>
              <a:t>Tìm thêm 2 – 3 từ thuộc mỗi nhóm.</a:t>
            </a:r>
          </a:p>
          <a:p>
            <a:r>
              <a:rPr lang="vi-VN" sz="3200">
                <a:solidFill>
                  <a:srgbClr val="C00000"/>
                </a:solidFill>
              </a:rPr>
              <a:t>d. </a:t>
            </a:r>
            <a:r>
              <a:rPr lang="vi-VN" sz="3200"/>
              <a:t>Đặt câu với một từ tìm được ở mỗi nhóm.</a:t>
            </a:r>
            <a:endParaRPr lang="en-US" sz="3200"/>
          </a:p>
        </p:txBody>
      </p:sp>
      <p:grpSp>
        <p:nvGrpSpPr>
          <p:cNvPr id="2" name="Group 1">
            <a:extLst>
              <a:ext uri="{FF2B5EF4-FFF2-40B4-BE49-F238E27FC236}">
                <a16:creationId xmlns:a16="http://schemas.microsoft.com/office/drawing/2014/main" id="{A6FA9DE7-CF30-A358-FF55-8D559E88A9AD}"/>
              </a:ext>
            </a:extLst>
          </p:cNvPr>
          <p:cNvGrpSpPr/>
          <p:nvPr/>
        </p:nvGrpSpPr>
        <p:grpSpPr>
          <a:xfrm>
            <a:off x="1630232" y="1904254"/>
            <a:ext cx="8987036" cy="708383"/>
            <a:chOff x="1497033" y="3453714"/>
            <a:chExt cx="9002801" cy="1344400"/>
          </a:xfrm>
        </p:grpSpPr>
        <p:sp>
          <p:nvSpPr>
            <p:cNvPr id="3" name="Rectangle: Rounded Corners 2">
              <a:extLst>
                <a:ext uri="{FF2B5EF4-FFF2-40B4-BE49-F238E27FC236}">
                  <a16:creationId xmlns:a16="http://schemas.microsoft.com/office/drawing/2014/main" id="{4126B25C-5ADB-54E0-1987-EF8F9B6DC2A5}"/>
                </a:ext>
              </a:extLst>
            </p:cNvPr>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2">
              <a:extLst>
                <a:ext uri="{FF2B5EF4-FFF2-40B4-BE49-F238E27FC236}">
                  <a16:creationId xmlns:a16="http://schemas.microsoft.com/office/drawing/2014/main" id="{9A381AAD-7587-2110-2E3F-1385A63CF7EF}"/>
                </a:ext>
              </a:extLst>
            </p:cNvPr>
            <p:cNvSpPr txBox="1"/>
            <p:nvPr/>
          </p:nvSpPr>
          <p:spPr>
            <a:xfrm>
              <a:off x="1630233" y="3507590"/>
              <a:ext cx="8708968" cy="646331"/>
            </a:xfrm>
            <a:prstGeom prst="rect">
              <a:avLst/>
            </a:prstGeom>
            <a:noFill/>
          </p:spPr>
          <p:txBody>
            <a:bodyPr wrap="square">
              <a:spAutoFit/>
            </a:bodyPr>
            <a:lstStyle/>
            <a:p>
              <a:pPr lvl="0" algn="just"/>
              <a:r>
                <a:rPr lang="en-US" sz="3600">
                  <a:solidFill>
                    <a:prstClr val="black"/>
                  </a:solidFill>
                  <a:latin typeface="Calibri" panose="020F0502020204030204"/>
                </a:rPr>
                <a:t>trung thu, trung thành, trung tâm, trung thực</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11922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1"/>
            <a:ext cx="11289437" cy="4646186"/>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1" name="Picture 21">
            <a:extLst>
              <a:ext uri="{FF2B5EF4-FFF2-40B4-BE49-F238E27FC236}">
                <a16:creationId xmlns:a16="http://schemas.microsoft.com/office/drawing/2014/main" id="{349670CB-549D-570A-A367-BB150A63863E}"/>
              </a:ext>
            </a:extLst>
          </p:cNvPr>
          <p:cNvPicPr>
            <a:picLocks noChangeAspect="1"/>
          </p:cNvPicPr>
          <p:nvPr/>
        </p:nvPicPr>
        <p:blipFill rotWithShape="1">
          <a:blip r:embed="rId3"/>
          <a:srcRect t="-1" b="40569"/>
          <a:stretch/>
        </p:blipFill>
        <p:spPr>
          <a:xfrm>
            <a:off x="8879489" y="3835021"/>
            <a:ext cx="2775763" cy="3022979"/>
          </a:xfrm>
          <a:prstGeom prst="rect">
            <a:avLst/>
          </a:prstGeom>
        </p:spPr>
      </p:pic>
      <p:sp>
        <p:nvSpPr>
          <p:cNvPr id="3" name="Hộp Văn bản 1">
            <a:extLst>
              <a:ext uri="{FF2B5EF4-FFF2-40B4-BE49-F238E27FC236}">
                <a16:creationId xmlns:a16="http://schemas.microsoft.com/office/drawing/2014/main" id="{31C84F04-CC33-FBBC-F8CC-DC0EA738C034}"/>
              </a:ext>
            </a:extLst>
          </p:cNvPr>
          <p:cNvSpPr txBox="1"/>
          <p:nvPr/>
        </p:nvSpPr>
        <p:spPr>
          <a:xfrm>
            <a:off x="1709664" y="2488785"/>
            <a:ext cx="8180447" cy="1046440"/>
          </a:xfrm>
          <a:prstGeom prst="rect">
            <a:avLst/>
          </a:prstGeom>
          <a:noFill/>
        </p:spPr>
        <p:txBody>
          <a:bodyPr wrap="square">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UTM Edwardian" panose="02040603050506020204" pitchFamily="18" charset="0"/>
                <a:ea typeface="+mn-ea"/>
                <a:cs typeface="+mn-cs"/>
              </a:rPr>
              <a:t>Thực hiện nhóm 4</a:t>
            </a:r>
          </a:p>
        </p:txBody>
      </p:sp>
      <p:pic>
        <p:nvPicPr>
          <p:cNvPr id="4" name="Hình ảnh 2" descr="Ảnh có chứa văn bản&#10;&#10;Mô tả được tạo tự động">
            <a:extLst>
              <a:ext uri="{FF2B5EF4-FFF2-40B4-BE49-F238E27FC236}">
                <a16:creationId xmlns:a16="http://schemas.microsoft.com/office/drawing/2014/main" id="{ED137D21-5A74-7A1F-07FF-A9FD44020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8331" y="2078759"/>
            <a:ext cx="1703559" cy="1703559"/>
          </a:xfrm>
          <a:prstGeom prst="rect">
            <a:avLst/>
          </a:prstGeom>
        </p:spPr>
      </p:pic>
      <p:pic>
        <p:nvPicPr>
          <p:cNvPr id="6" name="Hình ảnh 3" descr="Ảnh có chứa đồ họa véc-tơ&#10;&#10;Mô tả được tạo tự động">
            <a:extLst>
              <a:ext uri="{FF2B5EF4-FFF2-40B4-BE49-F238E27FC236}">
                <a16:creationId xmlns:a16="http://schemas.microsoft.com/office/drawing/2014/main" id="{62F9D5BB-D08A-FC8C-87AB-A08A7B4C3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189" y="2131461"/>
            <a:ext cx="1703560" cy="1703560"/>
          </a:xfrm>
          <a:prstGeom prst="rect">
            <a:avLst/>
          </a:prstGeom>
        </p:spPr>
      </p:pic>
      <p:pic>
        <p:nvPicPr>
          <p:cNvPr id="10" name="Hình ảnh 3" descr="Ảnh có chứa đồ họa véc-tơ&#10;&#10;Mô tả được tạo tự động">
            <a:extLst>
              <a:ext uri="{FF2B5EF4-FFF2-40B4-BE49-F238E27FC236}">
                <a16:creationId xmlns:a16="http://schemas.microsoft.com/office/drawing/2014/main" id="{D35F74A7-B54C-1BFB-2131-4729A2EAB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702" y="3106788"/>
            <a:ext cx="1703560" cy="1703560"/>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9EF14AE2-9A77-2354-524A-D242B0EC2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818" y="3067774"/>
            <a:ext cx="1703559" cy="1703559"/>
          </a:xfrm>
          <a:prstGeom prst="rect">
            <a:avLst/>
          </a:prstGeom>
        </p:spPr>
      </p:pic>
    </p:spTree>
    <p:extLst>
      <p:ext uri="{BB962C8B-B14F-4D97-AF65-F5344CB8AC3E}">
        <p14:creationId xmlns:p14="http://schemas.microsoft.com/office/powerpoint/2010/main" val="2880348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par>
                                <p:cTn id="24" presetID="26"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80">
                                          <p:stCondLst>
                                            <p:cond delay="0"/>
                                          </p:stCondLst>
                                        </p:cTn>
                                        <p:tgtEl>
                                          <p:spTgt spid="4"/>
                                        </p:tgtEl>
                                      </p:cBhvr>
                                    </p:animEffect>
                                    <p:anim calcmode="lin" valueType="num">
                                      <p:cBhvr>
                                        <p:cTn id="2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2" dur="26">
                                          <p:stCondLst>
                                            <p:cond delay="650"/>
                                          </p:stCondLst>
                                        </p:cTn>
                                        <p:tgtEl>
                                          <p:spTgt spid="4"/>
                                        </p:tgtEl>
                                      </p:cBhvr>
                                      <p:to x="100000" y="60000"/>
                                    </p:animScale>
                                    <p:animScale>
                                      <p:cBhvr>
                                        <p:cTn id="33" dur="166" decel="50000">
                                          <p:stCondLst>
                                            <p:cond delay="676"/>
                                          </p:stCondLst>
                                        </p:cTn>
                                        <p:tgtEl>
                                          <p:spTgt spid="4"/>
                                        </p:tgtEl>
                                      </p:cBhvr>
                                      <p:to x="100000" y="100000"/>
                                    </p:animScale>
                                    <p:animScale>
                                      <p:cBhvr>
                                        <p:cTn id="34" dur="26">
                                          <p:stCondLst>
                                            <p:cond delay="1312"/>
                                          </p:stCondLst>
                                        </p:cTn>
                                        <p:tgtEl>
                                          <p:spTgt spid="4"/>
                                        </p:tgtEl>
                                      </p:cBhvr>
                                      <p:to x="100000" y="80000"/>
                                    </p:animScale>
                                    <p:animScale>
                                      <p:cBhvr>
                                        <p:cTn id="35" dur="166" decel="50000">
                                          <p:stCondLst>
                                            <p:cond delay="1338"/>
                                          </p:stCondLst>
                                        </p:cTn>
                                        <p:tgtEl>
                                          <p:spTgt spid="4"/>
                                        </p:tgtEl>
                                      </p:cBhvr>
                                      <p:to x="100000" y="100000"/>
                                    </p:animScale>
                                    <p:animScale>
                                      <p:cBhvr>
                                        <p:cTn id="36" dur="26">
                                          <p:stCondLst>
                                            <p:cond delay="1642"/>
                                          </p:stCondLst>
                                        </p:cTn>
                                        <p:tgtEl>
                                          <p:spTgt spid="4"/>
                                        </p:tgtEl>
                                      </p:cBhvr>
                                      <p:to x="100000" y="90000"/>
                                    </p:animScale>
                                    <p:animScale>
                                      <p:cBhvr>
                                        <p:cTn id="37" dur="166" decel="50000">
                                          <p:stCondLst>
                                            <p:cond delay="1668"/>
                                          </p:stCondLst>
                                        </p:cTn>
                                        <p:tgtEl>
                                          <p:spTgt spid="4"/>
                                        </p:tgtEl>
                                      </p:cBhvr>
                                      <p:to x="100000" y="100000"/>
                                    </p:animScale>
                                    <p:animScale>
                                      <p:cBhvr>
                                        <p:cTn id="38" dur="26">
                                          <p:stCondLst>
                                            <p:cond delay="1808"/>
                                          </p:stCondLst>
                                        </p:cTn>
                                        <p:tgtEl>
                                          <p:spTgt spid="4"/>
                                        </p:tgtEl>
                                      </p:cBhvr>
                                      <p:to x="100000" y="95000"/>
                                    </p:animScale>
                                    <p:animScale>
                                      <p:cBhvr>
                                        <p:cTn id="39" dur="166" decel="50000">
                                          <p:stCondLst>
                                            <p:cond delay="1834"/>
                                          </p:stCondLst>
                                        </p:cTn>
                                        <p:tgtEl>
                                          <p:spTgt spid="4"/>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par>
                                <p:cTn id="56" presetID="26"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80">
                                          <p:stCondLst>
                                            <p:cond delay="0"/>
                                          </p:stCondLst>
                                        </p:cTn>
                                        <p:tgtEl>
                                          <p:spTgt spid="12"/>
                                        </p:tgtEl>
                                      </p:cBhvr>
                                    </p:animEffect>
                                    <p:anim calcmode="lin" valueType="num">
                                      <p:cBhvr>
                                        <p:cTn id="5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4" dur="26">
                                          <p:stCondLst>
                                            <p:cond delay="650"/>
                                          </p:stCondLst>
                                        </p:cTn>
                                        <p:tgtEl>
                                          <p:spTgt spid="12"/>
                                        </p:tgtEl>
                                      </p:cBhvr>
                                      <p:to x="100000" y="60000"/>
                                    </p:animScale>
                                    <p:animScale>
                                      <p:cBhvr>
                                        <p:cTn id="65" dur="166" decel="50000">
                                          <p:stCondLst>
                                            <p:cond delay="676"/>
                                          </p:stCondLst>
                                        </p:cTn>
                                        <p:tgtEl>
                                          <p:spTgt spid="12"/>
                                        </p:tgtEl>
                                      </p:cBhvr>
                                      <p:to x="100000" y="100000"/>
                                    </p:animScale>
                                    <p:animScale>
                                      <p:cBhvr>
                                        <p:cTn id="66" dur="26">
                                          <p:stCondLst>
                                            <p:cond delay="1312"/>
                                          </p:stCondLst>
                                        </p:cTn>
                                        <p:tgtEl>
                                          <p:spTgt spid="12"/>
                                        </p:tgtEl>
                                      </p:cBhvr>
                                      <p:to x="100000" y="80000"/>
                                    </p:animScale>
                                    <p:animScale>
                                      <p:cBhvr>
                                        <p:cTn id="67" dur="166" decel="50000">
                                          <p:stCondLst>
                                            <p:cond delay="1338"/>
                                          </p:stCondLst>
                                        </p:cTn>
                                        <p:tgtEl>
                                          <p:spTgt spid="12"/>
                                        </p:tgtEl>
                                      </p:cBhvr>
                                      <p:to x="100000" y="100000"/>
                                    </p:animScale>
                                    <p:animScale>
                                      <p:cBhvr>
                                        <p:cTn id="68" dur="26">
                                          <p:stCondLst>
                                            <p:cond delay="1642"/>
                                          </p:stCondLst>
                                        </p:cTn>
                                        <p:tgtEl>
                                          <p:spTgt spid="12"/>
                                        </p:tgtEl>
                                      </p:cBhvr>
                                      <p:to x="100000" y="90000"/>
                                    </p:animScale>
                                    <p:animScale>
                                      <p:cBhvr>
                                        <p:cTn id="69" dur="166" decel="50000">
                                          <p:stCondLst>
                                            <p:cond delay="1668"/>
                                          </p:stCondLst>
                                        </p:cTn>
                                        <p:tgtEl>
                                          <p:spTgt spid="12"/>
                                        </p:tgtEl>
                                      </p:cBhvr>
                                      <p:to x="100000" y="100000"/>
                                    </p:animScale>
                                    <p:animScale>
                                      <p:cBhvr>
                                        <p:cTn id="70" dur="26">
                                          <p:stCondLst>
                                            <p:cond delay="1808"/>
                                          </p:stCondLst>
                                        </p:cTn>
                                        <p:tgtEl>
                                          <p:spTgt spid="12"/>
                                        </p:tgtEl>
                                      </p:cBhvr>
                                      <p:to x="100000" y="95000"/>
                                    </p:animScale>
                                    <p:animScale>
                                      <p:cBhvr>
                                        <p:cTn id="71"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519642"/>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8">
            <a:extLst>
              <a:ext uri="{FF2B5EF4-FFF2-40B4-BE49-F238E27FC236}">
                <a16:creationId xmlns:a16="http://schemas.microsoft.com/office/drawing/2014/main" id="{869CC83F-261C-02AC-DCEC-65C0328AF064}"/>
              </a:ext>
            </a:extLst>
          </p:cNvPr>
          <p:cNvSpPr txBox="1"/>
          <p:nvPr/>
        </p:nvSpPr>
        <p:spPr>
          <a:xfrm>
            <a:off x="223543" y="2248413"/>
            <a:ext cx="1140889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TRÌN</a:t>
            </a:r>
            <a:r>
              <a:rPr kumimoji="0" lang="en-US" sz="6000" b="0" i="0" u="none" strike="noStrike" kern="1200" cap="none" spc="0" normalizeH="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H BÀY</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3" name="Picture 3">
            <a:extLst>
              <a:ext uri="{FF2B5EF4-FFF2-40B4-BE49-F238E27FC236}">
                <a16:creationId xmlns:a16="http://schemas.microsoft.com/office/drawing/2014/main" id="{DC6080A9-A444-56E6-5BF7-B1418A5546EA}"/>
              </a:ext>
            </a:extLst>
          </p:cNvPr>
          <p:cNvPicPr>
            <a:picLocks noChangeAspect="1"/>
          </p:cNvPicPr>
          <p:nvPr/>
        </p:nvPicPr>
        <p:blipFill>
          <a:blip r:embed="rId3"/>
          <a:srcRect/>
          <a:stretch>
            <a:fillRect/>
          </a:stretch>
        </p:blipFill>
        <p:spPr>
          <a:xfrm>
            <a:off x="8924376" y="3429000"/>
            <a:ext cx="1765960" cy="2722096"/>
          </a:xfrm>
          <a:prstGeom prst="rect">
            <a:avLst/>
          </a:prstGeom>
        </p:spPr>
      </p:pic>
      <p:pic>
        <p:nvPicPr>
          <p:cNvPr id="4" name="Picture 4">
            <a:extLst>
              <a:ext uri="{FF2B5EF4-FFF2-40B4-BE49-F238E27FC236}">
                <a16:creationId xmlns:a16="http://schemas.microsoft.com/office/drawing/2014/main" id="{ECE72D45-71C4-9393-61B1-B8564FD3A230}"/>
              </a:ext>
            </a:extLst>
          </p:cNvPr>
          <p:cNvPicPr>
            <a:picLocks noChangeAspect="1"/>
          </p:cNvPicPr>
          <p:nvPr/>
        </p:nvPicPr>
        <p:blipFill>
          <a:blip r:embed="rId4"/>
          <a:srcRect/>
          <a:stretch>
            <a:fillRect/>
          </a:stretch>
        </p:blipFill>
        <p:spPr>
          <a:xfrm>
            <a:off x="1174803" y="3429000"/>
            <a:ext cx="1649137" cy="2722096"/>
          </a:xfrm>
          <a:prstGeom prst="rect">
            <a:avLst/>
          </a:prstGeom>
        </p:spPr>
      </p:pic>
      <p:grpSp>
        <p:nvGrpSpPr>
          <p:cNvPr id="7" name="Group 44">
            <a:extLst>
              <a:ext uri="{FF2B5EF4-FFF2-40B4-BE49-F238E27FC236}">
                <a16:creationId xmlns:a16="http://schemas.microsoft.com/office/drawing/2014/main" id="{9B37E1D3-7931-BF28-0C94-1D7969129C4F}"/>
              </a:ext>
            </a:extLst>
          </p:cNvPr>
          <p:cNvGrpSpPr/>
          <p:nvPr/>
        </p:nvGrpSpPr>
        <p:grpSpPr>
          <a:xfrm>
            <a:off x="2777995" y="3275713"/>
            <a:ext cx="6041092" cy="1052197"/>
            <a:chOff x="6023776" y="2131844"/>
            <a:chExt cx="6041092" cy="1052197"/>
          </a:xfrm>
        </p:grpSpPr>
        <p:pic>
          <p:nvPicPr>
            <p:cNvPr id="8" name="Picture 32">
              <a:extLst>
                <a:ext uri="{FF2B5EF4-FFF2-40B4-BE49-F238E27FC236}">
                  <a16:creationId xmlns:a16="http://schemas.microsoft.com/office/drawing/2014/main" id="{0FC031D8-BF33-3054-DD92-2DD3E96FAA7C}"/>
                </a:ext>
              </a:extLst>
            </p:cNvPr>
            <p:cNvPicPr>
              <a:picLocks noChangeAspect="1"/>
            </p:cNvPicPr>
            <p:nvPr/>
          </p:nvPicPr>
          <p:blipFill>
            <a:blip r:embed="rId5"/>
            <a:stretch>
              <a:fillRect/>
            </a:stretch>
          </p:blipFill>
          <p:spPr>
            <a:xfrm>
              <a:off x="6023776" y="2131844"/>
              <a:ext cx="3993405" cy="1052197"/>
            </a:xfrm>
            <a:prstGeom prst="rect">
              <a:avLst/>
            </a:prstGeom>
          </p:spPr>
        </p:pic>
        <p:pic>
          <p:nvPicPr>
            <p:cNvPr id="9" name="Picture 43">
              <a:extLst>
                <a:ext uri="{FF2B5EF4-FFF2-40B4-BE49-F238E27FC236}">
                  <a16:creationId xmlns:a16="http://schemas.microsoft.com/office/drawing/2014/main" id="{56695FF5-ACFD-9CCB-FA35-C9EA26716894}"/>
                </a:ext>
              </a:extLst>
            </p:cNvPr>
            <p:cNvPicPr>
              <a:picLocks noChangeAspect="1"/>
            </p:cNvPicPr>
            <p:nvPr/>
          </p:nvPicPr>
          <p:blipFill>
            <a:blip r:embed="rId6"/>
            <a:stretch>
              <a:fillRect/>
            </a:stretch>
          </p:blipFill>
          <p:spPr>
            <a:xfrm>
              <a:off x="10122470" y="2156991"/>
              <a:ext cx="1942398" cy="1018153"/>
            </a:xfrm>
            <a:prstGeom prst="rect">
              <a:avLst/>
            </a:prstGeom>
          </p:spPr>
        </p:pic>
      </p:grpSp>
    </p:spTree>
    <p:extLst>
      <p:ext uri="{BB962C8B-B14F-4D97-AF65-F5344CB8AC3E}">
        <p14:creationId xmlns:p14="http://schemas.microsoft.com/office/powerpoint/2010/main" val="467055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CF164BC3-83DD-42A2-9EA7-AB775C2E2FEC}"/>
              </a:ext>
            </a:extLst>
          </p:cNvPr>
          <p:cNvGrpSpPr/>
          <p:nvPr/>
        </p:nvGrpSpPr>
        <p:grpSpPr>
          <a:xfrm>
            <a:off x="792067" y="904474"/>
            <a:ext cx="704966" cy="769441"/>
            <a:chOff x="1169225" y="238709"/>
            <a:chExt cx="704966" cy="769441"/>
          </a:xfrm>
        </p:grpSpPr>
        <p:sp>
          <p:nvSpPr>
            <p:cNvPr id="30" name="Oval 22">
              <a:extLst>
                <a:ext uri="{FF2B5EF4-FFF2-40B4-BE49-F238E27FC236}">
                  <a16:creationId xmlns:a16="http://schemas.microsoft.com/office/drawing/2014/main" id="{849CD99F-BCBC-22AD-C935-6D595BC91C2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DC0D24FB-80D4-B1EB-21F1-2E5DC777D02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10" name="Hộp Văn bản 9">
            <a:extLst>
              <a:ext uri="{FF2B5EF4-FFF2-40B4-BE49-F238E27FC236}">
                <a16:creationId xmlns:a16="http://schemas.microsoft.com/office/drawing/2014/main" id="{FC8B1F20-7BDB-5AAB-770A-B2A4AE3B85FD}"/>
              </a:ext>
            </a:extLst>
          </p:cNvPr>
          <p:cNvSpPr txBox="1"/>
          <p:nvPr/>
        </p:nvSpPr>
        <p:spPr>
          <a:xfrm>
            <a:off x="1563632" y="904474"/>
            <a:ext cx="102436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Tra từ điển để tìm nghĩa của mỗi từ.</a:t>
            </a:r>
          </a:p>
        </p:txBody>
      </p:sp>
      <p:grpSp>
        <p:nvGrpSpPr>
          <p:cNvPr id="2" name="Group 1">
            <a:extLst>
              <a:ext uri="{FF2B5EF4-FFF2-40B4-BE49-F238E27FC236}">
                <a16:creationId xmlns:a16="http://schemas.microsoft.com/office/drawing/2014/main" id="{A6FA9DE7-CF30-A358-FF55-8D559E88A9AD}"/>
              </a:ext>
            </a:extLst>
          </p:cNvPr>
          <p:cNvGrpSpPr/>
          <p:nvPr/>
        </p:nvGrpSpPr>
        <p:grpSpPr>
          <a:xfrm>
            <a:off x="1497033" y="1987515"/>
            <a:ext cx="2569469" cy="708383"/>
            <a:chOff x="1497033" y="3453714"/>
            <a:chExt cx="9002801" cy="1344400"/>
          </a:xfrm>
        </p:grpSpPr>
        <p:sp>
          <p:nvSpPr>
            <p:cNvPr id="3" name="Rectangle: Rounded Corners 2">
              <a:extLst>
                <a:ext uri="{FF2B5EF4-FFF2-40B4-BE49-F238E27FC236}">
                  <a16:creationId xmlns:a16="http://schemas.microsoft.com/office/drawing/2014/main" id="{4126B25C-5ADB-54E0-1987-EF8F9B6DC2A5}"/>
                </a:ext>
              </a:extLst>
            </p:cNvPr>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2">
              <a:extLst>
                <a:ext uri="{FF2B5EF4-FFF2-40B4-BE49-F238E27FC236}">
                  <a16:creationId xmlns:a16="http://schemas.microsoft.com/office/drawing/2014/main" id="{9A381AAD-7587-2110-2E3F-1385A63CF7EF}"/>
                </a:ext>
              </a:extLst>
            </p:cNvPr>
            <p:cNvSpPr txBox="1"/>
            <p:nvPr/>
          </p:nvSpPr>
          <p:spPr>
            <a:xfrm>
              <a:off x="1630233" y="3507590"/>
              <a:ext cx="8708968" cy="12266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thu</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AF58BA98-5ABC-6530-C72C-EE5CF4F833BD}"/>
              </a:ext>
            </a:extLst>
          </p:cNvPr>
          <p:cNvGrpSpPr/>
          <p:nvPr/>
        </p:nvGrpSpPr>
        <p:grpSpPr>
          <a:xfrm>
            <a:off x="1668248" y="4060128"/>
            <a:ext cx="2569469" cy="708383"/>
            <a:chOff x="1497033" y="3453714"/>
            <a:chExt cx="9002801" cy="1344400"/>
          </a:xfrm>
        </p:grpSpPr>
        <p:sp>
          <p:nvSpPr>
            <p:cNvPr id="7" name="Rectangle: Rounded Corners 6">
              <a:extLst>
                <a:ext uri="{FF2B5EF4-FFF2-40B4-BE49-F238E27FC236}">
                  <a16:creationId xmlns:a16="http://schemas.microsoft.com/office/drawing/2014/main" id="{D3A8E32A-C04C-712C-C881-B1F92E3F8C71}"/>
                </a:ext>
              </a:extLst>
            </p:cNvPr>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Hộp Văn bản 32">
              <a:extLst>
                <a:ext uri="{FF2B5EF4-FFF2-40B4-BE49-F238E27FC236}">
                  <a16:creationId xmlns:a16="http://schemas.microsoft.com/office/drawing/2014/main" id="{1FBA0E0D-EB73-AC37-967F-30A9C9FE9F9A}"/>
                </a:ext>
              </a:extLst>
            </p:cNvPr>
            <p:cNvSpPr txBox="1"/>
            <p:nvPr/>
          </p:nvSpPr>
          <p:spPr>
            <a:xfrm>
              <a:off x="1630233" y="3507590"/>
              <a:ext cx="8708968" cy="12266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thành</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45A3E1BC-F3CD-4C83-1E04-9D9B3666BD0B}"/>
              </a:ext>
            </a:extLst>
          </p:cNvPr>
          <p:cNvGrpSpPr/>
          <p:nvPr/>
        </p:nvGrpSpPr>
        <p:grpSpPr>
          <a:xfrm>
            <a:off x="4944848" y="1741543"/>
            <a:ext cx="5956191" cy="1200329"/>
            <a:chOff x="1497033" y="3435436"/>
            <a:chExt cx="9002801" cy="1439735"/>
          </a:xfrm>
        </p:grpSpPr>
        <p:sp>
          <p:nvSpPr>
            <p:cNvPr id="17" name="Rectangle: Rounded Corners 16">
              <a:extLst>
                <a:ext uri="{FF2B5EF4-FFF2-40B4-BE49-F238E27FC236}">
                  <a16:creationId xmlns:a16="http://schemas.microsoft.com/office/drawing/2014/main" id="{6E9C3170-48B2-B528-4202-B8C49300DEC6}"/>
                </a:ext>
              </a:extLst>
            </p:cNvPr>
            <p:cNvSpPr/>
            <p:nvPr/>
          </p:nvSpPr>
          <p:spPr>
            <a:xfrm>
              <a:off x="1497033" y="3453714"/>
              <a:ext cx="9002801" cy="1344400"/>
            </a:xfrm>
            <a:prstGeom prst="roundRect">
              <a:avLst/>
            </a:prstGeom>
            <a:solidFill>
              <a:srgbClr val="FFFF00"/>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Hộp Văn bản 32">
              <a:extLst>
                <a:ext uri="{FF2B5EF4-FFF2-40B4-BE49-F238E27FC236}">
                  <a16:creationId xmlns:a16="http://schemas.microsoft.com/office/drawing/2014/main" id="{5FD7FC7F-8BA1-EEAD-2F52-964BDF3ABD76}"/>
                </a:ext>
              </a:extLst>
            </p:cNvPr>
            <p:cNvSpPr txBox="1"/>
            <p:nvPr/>
          </p:nvSpPr>
          <p:spPr>
            <a:xfrm>
              <a:off x="1692092" y="3435436"/>
              <a:ext cx="8052384" cy="14397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rằm tháng Tám âm lịch; ngày tết của trẻ em</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Arrow: Right 18">
            <a:extLst>
              <a:ext uri="{FF2B5EF4-FFF2-40B4-BE49-F238E27FC236}">
                <a16:creationId xmlns:a16="http://schemas.microsoft.com/office/drawing/2014/main" id="{B7386FB6-4B31-53F1-5562-5DEDC1467D0D}"/>
              </a:ext>
            </a:extLst>
          </p:cNvPr>
          <p:cNvSpPr/>
          <p:nvPr/>
        </p:nvSpPr>
        <p:spPr>
          <a:xfrm>
            <a:off x="4191871" y="2171700"/>
            <a:ext cx="686378" cy="400050"/>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F34DD59-1FC0-0637-C676-01177D773A45}"/>
              </a:ext>
            </a:extLst>
          </p:cNvPr>
          <p:cNvGrpSpPr/>
          <p:nvPr/>
        </p:nvGrpSpPr>
        <p:grpSpPr>
          <a:xfrm>
            <a:off x="5028710" y="3428999"/>
            <a:ext cx="6271111" cy="1916051"/>
            <a:chOff x="1497033" y="3044566"/>
            <a:chExt cx="9099437" cy="1753548"/>
          </a:xfrm>
        </p:grpSpPr>
        <p:sp>
          <p:nvSpPr>
            <p:cNvPr id="21" name="Rectangle: Rounded Corners 20">
              <a:extLst>
                <a:ext uri="{FF2B5EF4-FFF2-40B4-BE49-F238E27FC236}">
                  <a16:creationId xmlns:a16="http://schemas.microsoft.com/office/drawing/2014/main" id="{FE962644-5BFA-D4CB-26AB-5DCD6871AAB0}"/>
                </a:ext>
              </a:extLst>
            </p:cNvPr>
            <p:cNvSpPr/>
            <p:nvPr/>
          </p:nvSpPr>
          <p:spPr>
            <a:xfrm>
              <a:off x="1497033" y="3044566"/>
              <a:ext cx="9002801" cy="1753548"/>
            </a:xfrm>
            <a:prstGeom prst="roundRect">
              <a:avLst/>
            </a:prstGeom>
            <a:solidFill>
              <a:srgbClr val="FFFF00"/>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Hộp Văn bản 32">
              <a:extLst>
                <a:ext uri="{FF2B5EF4-FFF2-40B4-BE49-F238E27FC236}">
                  <a16:creationId xmlns:a16="http://schemas.microsoft.com/office/drawing/2014/main" id="{A1058748-59C5-0EAA-F9C9-76BB244C00DB}"/>
                </a:ext>
              </a:extLst>
            </p:cNvPr>
            <p:cNvSpPr txBox="1"/>
            <p:nvPr/>
          </p:nvSpPr>
          <p:spPr>
            <a:xfrm>
              <a:off x="1692092" y="3141136"/>
              <a:ext cx="8904378" cy="16055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trước sau một lòng một dạ; đúng với sự thật không thêm bớt.</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3" name="Arrow: Right 22">
            <a:extLst>
              <a:ext uri="{FF2B5EF4-FFF2-40B4-BE49-F238E27FC236}">
                <a16:creationId xmlns:a16="http://schemas.microsoft.com/office/drawing/2014/main" id="{B3E624D1-E3CC-560A-BE14-96B35CECE99A}"/>
              </a:ext>
            </a:extLst>
          </p:cNvPr>
          <p:cNvSpPr/>
          <p:nvPr/>
        </p:nvSpPr>
        <p:spPr>
          <a:xfrm>
            <a:off x="4275733" y="4286250"/>
            <a:ext cx="686378" cy="400050"/>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572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CF164BC3-83DD-42A2-9EA7-AB775C2E2FEC}"/>
              </a:ext>
            </a:extLst>
          </p:cNvPr>
          <p:cNvGrpSpPr/>
          <p:nvPr/>
        </p:nvGrpSpPr>
        <p:grpSpPr>
          <a:xfrm>
            <a:off x="792067" y="904474"/>
            <a:ext cx="704966" cy="769441"/>
            <a:chOff x="1169225" y="238709"/>
            <a:chExt cx="704966" cy="769441"/>
          </a:xfrm>
        </p:grpSpPr>
        <p:sp>
          <p:nvSpPr>
            <p:cNvPr id="30" name="Oval 22">
              <a:extLst>
                <a:ext uri="{FF2B5EF4-FFF2-40B4-BE49-F238E27FC236}">
                  <a16:creationId xmlns:a16="http://schemas.microsoft.com/office/drawing/2014/main" id="{849CD99F-BCBC-22AD-C935-6D595BC91C2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DC0D24FB-80D4-B1EB-21F1-2E5DC777D02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10" name="Hộp Văn bản 9">
            <a:extLst>
              <a:ext uri="{FF2B5EF4-FFF2-40B4-BE49-F238E27FC236}">
                <a16:creationId xmlns:a16="http://schemas.microsoft.com/office/drawing/2014/main" id="{FC8B1F20-7BDB-5AAB-770A-B2A4AE3B85FD}"/>
              </a:ext>
            </a:extLst>
          </p:cNvPr>
          <p:cNvSpPr txBox="1"/>
          <p:nvPr/>
        </p:nvSpPr>
        <p:spPr>
          <a:xfrm>
            <a:off x="1563632" y="904474"/>
            <a:ext cx="102436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Tra từ điển để tìm nghĩa của mỗi từ.</a:t>
            </a:r>
          </a:p>
        </p:txBody>
      </p:sp>
      <p:grpSp>
        <p:nvGrpSpPr>
          <p:cNvPr id="2" name="Group 1">
            <a:extLst>
              <a:ext uri="{FF2B5EF4-FFF2-40B4-BE49-F238E27FC236}">
                <a16:creationId xmlns:a16="http://schemas.microsoft.com/office/drawing/2014/main" id="{A6FA9DE7-CF30-A358-FF55-8D559E88A9AD}"/>
              </a:ext>
            </a:extLst>
          </p:cNvPr>
          <p:cNvGrpSpPr/>
          <p:nvPr/>
        </p:nvGrpSpPr>
        <p:grpSpPr>
          <a:xfrm>
            <a:off x="1497033" y="1987515"/>
            <a:ext cx="2569469" cy="708383"/>
            <a:chOff x="1497033" y="3453714"/>
            <a:chExt cx="9002801" cy="1344400"/>
          </a:xfrm>
        </p:grpSpPr>
        <p:sp>
          <p:nvSpPr>
            <p:cNvPr id="3" name="Rectangle: Rounded Corners 2">
              <a:extLst>
                <a:ext uri="{FF2B5EF4-FFF2-40B4-BE49-F238E27FC236}">
                  <a16:creationId xmlns:a16="http://schemas.microsoft.com/office/drawing/2014/main" id="{4126B25C-5ADB-54E0-1987-EF8F9B6DC2A5}"/>
                </a:ext>
              </a:extLst>
            </p:cNvPr>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2">
              <a:extLst>
                <a:ext uri="{FF2B5EF4-FFF2-40B4-BE49-F238E27FC236}">
                  <a16:creationId xmlns:a16="http://schemas.microsoft.com/office/drawing/2014/main" id="{9A381AAD-7587-2110-2E3F-1385A63CF7EF}"/>
                </a:ext>
              </a:extLst>
            </p:cNvPr>
            <p:cNvSpPr txBox="1"/>
            <p:nvPr/>
          </p:nvSpPr>
          <p:spPr>
            <a:xfrm>
              <a:off x="1630233" y="3507590"/>
              <a:ext cx="8708968" cy="12266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tâm</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AF58BA98-5ABC-6530-C72C-EE5CF4F833BD}"/>
              </a:ext>
            </a:extLst>
          </p:cNvPr>
          <p:cNvGrpSpPr/>
          <p:nvPr/>
        </p:nvGrpSpPr>
        <p:grpSpPr>
          <a:xfrm>
            <a:off x="1535049" y="4057489"/>
            <a:ext cx="2569469" cy="708383"/>
            <a:chOff x="1497033" y="3453714"/>
            <a:chExt cx="9002801" cy="1344400"/>
          </a:xfrm>
        </p:grpSpPr>
        <p:sp>
          <p:nvSpPr>
            <p:cNvPr id="7" name="Rectangle: Rounded Corners 6">
              <a:extLst>
                <a:ext uri="{FF2B5EF4-FFF2-40B4-BE49-F238E27FC236}">
                  <a16:creationId xmlns:a16="http://schemas.microsoft.com/office/drawing/2014/main" id="{D3A8E32A-C04C-712C-C881-B1F92E3F8C71}"/>
                </a:ext>
              </a:extLst>
            </p:cNvPr>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Hộp Văn bản 32">
              <a:extLst>
                <a:ext uri="{FF2B5EF4-FFF2-40B4-BE49-F238E27FC236}">
                  <a16:creationId xmlns:a16="http://schemas.microsoft.com/office/drawing/2014/main" id="{1FBA0E0D-EB73-AC37-967F-30A9C9FE9F9A}"/>
                </a:ext>
              </a:extLst>
            </p:cNvPr>
            <p:cNvSpPr txBox="1"/>
            <p:nvPr/>
          </p:nvSpPr>
          <p:spPr>
            <a:xfrm>
              <a:off x="1630233" y="3507590"/>
              <a:ext cx="8708968" cy="12266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thực</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45A3E1BC-F3CD-4C83-1E04-9D9B3666BD0B}"/>
              </a:ext>
            </a:extLst>
          </p:cNvPr>
          <p:cNvGrpSpPr/>
          <p:nvPr/>
        </p:nvGrpSpPr>
        <p:grpSpPr>
          <a:xfrm>
            <a:off x="4944848" y="1756782"/>
            <a:ext cx="6371917" cy="1992396"/>
            <a:chOff x="1497033" y="3453714"/>
            <a:chExt cx="9631172" cy="2389780"/>
          </a:xfrm>
        </p:grpSpPr>
        <p:sp>
          <p:nvSpPr>
            <p:cNvPr id="17" name="Rectangle: Rounded Corners 16">
              <a:extLst>
                <a:ext uri="{FF2B5EF4-FFF2-40B4-BE49-F238E27FC236}">
                  <a16:creationId xmlns:a16="http://schemas.microsoft.com/office/drawing/2014/main" id="{6E9C3170-48B2-B528-4202-B8C49300DEC6}"/>
                </a:ext>
              </a:extLst>
            </p:cNvPr>
            <p:cNvSpPr/>
            <p:nvPr/>
          </p:nvSpPr>
          <p:spPr>
            <a:xfrm>
              <a:off x="1497033" y="3453714"/>
              <a:ext cx="9378139" cy="2389780"/>
            </a:xfrm>
            <a:prstGeom prst="roundRect">
              <a:avLst/>
            </a:prstGeom>
            <a:solidFill>
              <a:srgbClr val="FFFF00"/>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Hộp Văn bản 32">
              <a:extLst>
                <a:ext uri="{FF2B5EF4-FFF2-40B4-BE49-F238E27FC236}">
                  <a16:creationId xmlns:a16="http://schemas.microsoft.com/office/drawing/2014/main" id="{5FD7FC7F-8BA1-EEAD-2F52-964BDF3ABD76}"/>
                </a:ext>
              </a:extLst>
            </p:cNvPr>
            <p:cNvSpPr txBox="1"/>
            <p:nvPr/>
          </p:nvSpPr>
          <p:spPr>
            <a:xfrm>
              <a:off x="1750068" y="3596491"/>
              <a:ext cx="9378137" cy="21042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nơi ở giữa của một vùng nào đó; nơi tập trung những hoạt động trong một lĩnh vực nào đó.</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Arrow: Right 18">
            <a:extLst>
              <a:ext uri="{FF2B5EF4-FFF2-40B4-BE49-F238E27FC236}">
                <a16:creationId xmlns:a16="http://schemas.microsoft.com/office/drawing/2014/main" id="{B7386FB6-4B31-53F1-5562-5DEDC1467D0D}"/>
              </a:ext>
            </a:extLst>
          </p:cNvPr>
          <p:cNvSpPr/>
          <p:nvPr/>
        </p:nvSpPr>
        <p:spPr>
          <a:xfrm>
            <a:off x="4191871" y="2171700"/>
            <a:ext cx="686378" cy="400050"/>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Group 19">
            <a:extLst>
              <a:ext uri="{FF2B5EF4-FFF2-40B4-BE49-F238E27FC236}">
                <a16:creationId xmlns:a16="http://schemas.microsoft.com/office/drawing/2014/main" id="{5F34DD59-1FC0-0637-C676-01177D773A45}"/>
              </a:ext>
            </a:extLst>
          </p:cNvPr>
          <p:cNvGrpSpPr/>
          <p:nvPr/>
        </p:nvGrpSpPr>
        <p:grpSpPr>
          <a:xfrm>
            <a:off x="5121939" y="4179594"/>
            <a:ext cx="6271111" cy="708383"/>
            <a:chOff x="1497033" y="3044566"/>
            <a:chExt cx="9099437" cy="1753548"/>
          </a:xfrm>
        </p:grpSpPr>
        <p:sp>
          <p:nvSpPr>
            <p:cNvPr id="21" name="Rectangle: Rounded Corners 20">
              <a:extLst>
                <a:ext uri="{FF2B5EF4-FFF2-40B4-BE49-F238E27FC236}">
                  <a16:creationId xmlns:a16="http://schemas.microsoft.com/office/drawing/2014/main" id="{FE962644-5BFA-D4CB-26AB-5DCD6871AAB0}"/>
                </a:ext>
              </a:extLst>
            </p:cNvPr>
            <p:cNvSpPr/>
            <p:nvPr/>
          </p:nvSpPr>
          <p:spPr>
            <a:xfrm>
              <a:off x="1497033" y="3044566"/>
              <a:ext cx="9002801" cy="1753548"/>
            </a:xfrm>
            <a:prstGeom prst="roundRect">
              <a:avLst/>
            </a:prstGeom>
            <a:solidFill>
              <a:srgbClr val="FFFF00"/>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Hộp Văn bản 32">
              <a:extLst>
                <a:ext uri="{FF2B5EF4-FFF2-40B4-BE49-F238E27FC236}">
                  <a16:creationId xmlns:a16="http://schemas.microsoft.com/office/drawing/2014/main" id="{A1058748-59C5-0EAA-F9C9-76BB244C00DB}"/>
                </a:ext>
              </a:extLst>
            </p:cNvPr>
            <p:cNvSpPr txBox="1"/>
            <p:nvPr/>
          </p:nvSpPr>
          <p:spPr>
            <a:xfrm>
              <a:off x="1692092" y="3141136"/>
              <a:ext cx="8904378" cy="5915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ngay thẳng, thật thà</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3" name="Arrow: Right 22">
            <a:extLst>
              <a:ext uri="{FF2B5EF4-FFF2-40B4-BE49-F238E27FC236}">
                <a16:creationId xmlns:a16="http://schemas.microsoft.com/office/drawing/2014/main" id="{B3E624D1-E3CC-560A-BE14-96B35CECE99A}"/>
              </a:ext>
            </a:extLst>
          </p:cNvPr>
          <p:cNvSpPr/>
          <p:nvPr/>
        </p:nvSpPr>
        <p:spPr>
          <a:xfrm>
            <a:off x="4275733" y="4286250"/>
            <a:ext cx="686378" cy="400050"/>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4278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Hộp Văn bản 9">
            <a:extLst>
              <a:ext uri="{FF2B5EF4-FFF2-40B4-BE49-F238E27FC236}">
                <a16:creationId xmlns:a16="http://schemas.microsoft.com/office/drawing/2014/main" id="{FC8B1F20-7BDB-5AAB-770A-B2A4AE3B85FD}"/>
              </a:ext>
            </a:extLst>
          </p:cNvPr>
          <p:cNvSpPr txBox="1"/>
          <p:nvPr/>
        </p:nvSpPr>
        <p:spPr>
          <a:xfrm>
            <a:off x="1001907" y="841230"/>
            <a:ext cx="1024368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b.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Dựa vào kết quả bài tập a để xếp các từ trong khung thành hai nhóm.</a:t>
            </a:r>
          </a:p>
        </p:txBody>
      </p:sp>
      <p:grpSp>
        <p:nvGrpSpPr>
          <p:cNvPr id="2" name="Group 1">
            <a:extLst>
              <a:ext uri="{FF2B5EF4-FFF2-40B4-BE49-F238E27FC236}">
                <a16:creationId xmlns:a16="http://schemas.microsoft.com/office/drawing/2014/main" id="{A6FA9DE7-CF30-A358-FF55-8D559E88A9AD}"/>
              </a:ext>
            </a:extLst>
          </p:cNvPr>
          <p:cNvGrpSpPr/>
          <p:nvPr/>
        </p:nvGrpSpPr>
        <p:grpSpPr>
          <a:xfrm>
            <a:off x="1630232" y="1904254"/>
            <a:ext cx="8987036" cy="708383"/>
            <a:chOff x="1497033" y="3453714"/>
            <a:chExt cx="9002801" cy="1344400"/>
          </a:xfrm>
        </p:grpSpPr>
        <p:sp>
          <p:nvSpPr>
            <p:cNvPr id="3" name="Rectangle: Rounded Corners 2">
              <a:extLst>
                <a:ext uri="{FF2B5EF4-FFF2-40B4-BE49-F238E27FC236}">
                  <a16:creationId xmlns:a16="http://schemas.microsoft.com/office/drawing/2014/main" id="{4126B25C-5ADB-54E0-1987-EF8F9B6DC2A5}"/>
                </a:ext>
              </a:extLst>
            </p:cNvPr>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2">
              <a:extLst>
                <a:ext uri="{FF2B5EF4-FFF2-40B4-BE49-F238E27FC236}">
                  <a16:creationId xmlns:a16="http://schemas.microsoft.com/office/drawing/2014/main" id="{9A381AAD-7587-2110-2E3F-1385A63CF7EF}"/>
                </a:ext>
              </a:extLst>
            </p:cNvPr>
            <p:cNvSpPr txBox="1"/>
            <p:nvPr/>
          </p:nvSpPr>
          <p:spPr>
            <a:xfrm>
              <a:off x="1630233" y="3507590"/>
              <a:ext cx="870896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thu, trung thành, trung tâm, trung thực</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D9C81218-EE90-26E8-48F3-D6CF796BE443}"/>
              </a:ext>
            </a:extLst>
          </p:cNvPr>
          <p:cNvGrpSpPr/>
          <p:nvPr/>
        </p:nvGrpSpPr>
        <p:grpSpPr>
          <a:xfrm>
            <a:off x="1001906" y="2981472"/>
            <a:ext cx="4008243" cy="2488582"/>
            <a:chOff x="1497030" y="3453714"/>
            <a:chExt cx="10060475" cy="2389780"/>
          </a:xfrm>
          <a:solidFill>
            <a:schemeClr val="bg1"/>
          </a:solidFill>
        </p:grpSpPr>
        <p:sp>
          <p:nvSpPr>
            <p:cNvPr id="7" name="Rectangle: Rounded Corners 6">
              <a:extLst>
                <a:ext uri="{FF2B5EF4-FFF2-40B4-BE49-F238E27FC236}">
                  <a16:creationId xmlns:a16="http://schemas.microsoft.com/office/drawing/2014/main" id="{F2F58375-EF22-1348-0BEC-0E57127E0E63}"/>
                </a:ext>
              </a:extLst>
            </p:cNvPr>
            <p:cNvSpPr/>
            <p:nvPr/>
          </p:nvSpPr>
          <p:spPr>
            <a:xfrm>
              <a:off x="1497030" y="3453714"/>
              <a:ext cx="10060475"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Hộp Văn bản 32">
              <a:extLst>
                <a:ext uri="{FF2B5EF4-FFF2-40B4-BE49-F238E27FC236}">
                  <a16:creationId xmlns:a16="http://schemas.microsoft.com/office/drawing/2014/main" id="{BFD1538A-B946-76CF-9A09-0579DB5E9F94}"/>
                </a:ext>
              </a:extLst>
            </p:cNvPr>
            <p:cNvSpPr txBox="1"/>
            <p:nvPr/>
          </p:nvSpPr>
          <p:spPr>
            <a:xfrm>
              <a:off x="1750068" y="3596491"/>
              <a:ext cx="9125104" cy="2216679"/>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Nhóm 1 (tiếng “trung” có nghĩa là “ở giữa”): trung thu, trung tâm.</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2AA1528D-9B89-2ECF-06F2-7E75DEB5BB42}"/>
              </a:ext>
            </a:extLst>
          </p:cNvPr>
          <p:cNvGrpSpPr/>
          <p:nvPr/>
        </p:nvGrpSpPr>
        <p:grpSpPr>
          <a:xfrm>
            <a:off x="6448674" y="2981472"/>
            <a:ext cx="4640606" cy="2488582"/>
            <a:chOff x="1497030" y="3453714"/>
            <a:chExt cx="11647672" cy="2389780"/>
          </a:xfrm>
          <a:solidFill>
            <a:schemeClr val="bg1"/>
          </a:solidFill>
        </p:grpSpPr>
        <p:sp>
          <p:nvSpPr>
            <p:cNvPr id="11" name="Rectangle: Rounded Corners 10">
              <a:extLst>
                <a:ext uri="{FF2B5EF4-FFF2-40B4-BE49-F238E27FC236}">
                  <a16:creationId xmlns:a16="http://schemas.microsoft.com/office/drawing/2014/main" id="{3BEB4E11-A16C-3F02-3C2E-77585BB8EDA1}"/>
                </a:ext>
              </a:extLst>
            </p:cNvPr>
            <p:cNvSpPr/>
            <p:nvPr/>
          </p:nvSpPr>
          <p:spPr>
            <a:xfrm>
              <a:off x="1497030" y="3453714"/>
              <a:ext cx="11647672"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ộp Văn bản 32">
              <a:extLst>
                <a:ext uri="{FF2B5EF4-FFF2-40B4-BE49-F238E27FC236}">
                  <a16:creationId xmlns:a16="http://schemas.microsoft.com/office/drawing/2014/main" id="{F7AA0287-9E0A-F04C-785A-3031391A08AD}"/>
                </a:ext>
              </a:extLst>
            </p:cNvPr>
            <p:cNvSpPr txBox="1"/>
            <p:nvPr/>
          </p:nvSpPr>
          <p:spPr>
            <a:xfrm>
              <a:off x="1750068" y="3596491"/>
              <a:ext cx="11054461" cy="2216679"/>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Nhóm 2 (tiếng “trung” có nghĩa là “thật thà, ngay thẳng”): trung thành, trung thực.</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34667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Hộp Văn bản 9">
            <a:extLst>
              <a:ext uri="{FF2B5EF4-FFF2-40B4-BE49-F238E27FC236}">
                <a16:creationId xmlns:a16="http://schemas.microsoft.com/office/drawing/2014/main" id="{FC8B1F20-7BDB-5AAB-770A-B2A4AE3B85FD}"/>
              </a:ext>
            </a:extLst>
          </p:cNvPr>
          <p:cNvSpPr txBox="1"/>
          <p:nvPr/>
        </p:nvSpPr>
        <p:spPr>
          <a:xfrm>
            <a:off x="1102720" y="980045"/>
            <a:ext cx="10243685" cy="584775"/>
          </a:xfrm>
          <a:prstGeom prst="rect">
            <a:avLst/>
          </a:prstGeom>
          <a:noFill/>
        </p:spPr>
        <p:txBody>
          <a:bodyPr wrap="square">
            <a:spAutoFit/>
          </a:bodyPr>
          <a:lstStyle/>
          <a:p>
            <a:pPr lvl="0"/>
            <a:r>
              <a:rPr lang="vi-VN" sz="3200">
                <a:solidFill>
                  <a:srgbClr val="C00000"/>
                </a:solidFill>
              </a:rPr>
              <a:t>c. </a:t>
            </a:r>
            <a:r>
              <a:rPr lang="vi-VN" sz="3200">
                <a:solidFill>
                  <a:prstClr val="black"/>
                </a:solidFill>
              </a:rPr>
              <a:t>Tìm thêm 2 – 3 từ thuộc mỗi nhóm.</a:t>
            </a:r>
          </a:p>
        </p:txBody>
      </p:sp>
      <p:grpSp>
        <p:nvGrpSpPr>
          <p:cNvPr id="2" name="Group 1">
            <a:extLst>
              <a:ext uri="{FF2B5EF4-FFF2-40B4-BE49-F238E27FC236}">
                <a16:creationId xmlns:a16="http://schemas.microsoft.com/office/drawing/2014/main" id="{A6FA9DE7-CF30-A358-FF55-8D559E88A9AD}"/>
              </a:ext>
            </a:extLst>
          </p:cNvPr>
          <p:cNvGrpSpPr/>
          <p:nvPr/>
        </p:nvGrpSpPr>
        <p:grpSpPr>
          <a:xfrm>
            <a:off x="1630232" y="1904254"/>
            <a:ext cx="8987036" cy="708383"/>
            <a:chOff x="1497033" y="3453714"/>
            <a:chExt cx="9002801" cy="1344400"/>
          </a:xfrm>
        </p:grpSpPr>
        <p:sp>
          <p:nvSpPr>
            <p:cNvPr id="3" name="Rectangle: Rounded Corners 2">
              <a:extLst>
                <a:ext uri="{FF2B5EF4-FFF2-40B4-BE49-F238E27FC236}">
                  <a16:creationId xmlns:a16="http://schemas.microsoft.com/office/drawing/2014/main" id="{4126B25C-5ADB-54E0-1987-EF8F9B6DC2A5}"/>
                </a:ext>
              </a:extLst>
            </p:cNvPr>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2">
              <a:extLst>
                <a:ext uri="{FF2B5EF4-FFF2-40B4-BE49-F238E27FC236}">
                  <a16:creationId xmlns:a16="http://schemas.microsoft.com/office/drawing/2014/main" id="{9A381AAD-7587-2110-2E3F-1385A63CF7EF}"/>
                </a:ext>
              </a:extLst>
            </p:cNvPr>
            <p:cNvSpPr txBox="1"/>
            <p:nvPr/>
          </p:nvSpPr>
          <p:spPr>
            <a:xfrm>
              <a:off x="1630233" y="3507590"/>
              <a:ext cx="870896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thu, trung thành, trung tâm, trung thực</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D9C81218-EE90-26E8-48F3-D6CF796BE443}"/>
              </a:ext>
            </a:extLst>
          </p:cNvPr>
          <p:cNvGrpSpPr/>
          <p:nvPr/>
        </p:nvGrpSpPr>
        <p:grpSpPr>
          <a:xfrm>
            <a:off x="1001906" y="2981472"/>
            <a:ext cx="4008243" cy="2488582"/>
            <a:chOff x="1497030" y="3453714"/>
            <a:chExt cx="10060475" cy="2389780"/>
          </a:xfrm>
          <a:solidFill>
            <a:schemeClr val="bg1"/>
          </a:solidFill>
        </p:grpSpPr>
        <p:sp>
          <p:nvSpPr>
            <p:cNvPr id="7" name="Rectangle: Rounded Corners 6">
              <a:extLst>
                <a:ext uri="{FF2B5EF4-FFF2-40B4-BE49-F238E27FC236}">
                  <a16:creationId xmlns:a16="http://schemas.microsoft.com/office/drawing/2014/main" id="{F2F58375-EF22-1348-0BEC-0E57127E0E63}"/>
                </a:ext>
              </a:extLst>
            </p:cNvPr>
            <p:cNvSpPr/>
            <p:nvPr/>
          </p:nvSpPr>
          <p:spPr>
            <a:xfrm>
              <a:off x="1497030" y="3453714"/>
              <a:ext cx="10060475"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Hộp Văn bản 32">
              <a:extLst>
                <a:ext uri="{FF2B5EF4-FFF2-40B4-BE49-F238E27FC236}">
                  <a16:creationId xmlns:a16="http://schemas.microsoft.com/office/drawing/2014/main" id="{BFD1538A-B946-76CF-9A09-0579DB5E9F94}"/>
                </a:ext>
              </a:extLst>
            </p:cNvPr>
            <p:cNvSpPr txBox="1"/>
            <p:nvPr/>
          </p:nvSpPr>
          <p:spPr>
            <a:xfrm>
              <a:off x="1750068" y="3596491"/>
              <a:ext cx="9807437" cy="186201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Nhóm 1: </a:t>
              </a:r>
              <a:endParaRPr kumimoji="0" lang="en-US" sz="40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trung bình, trung du, trung gian</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2AA1528D-9B89-2ECF-06F2-7E75DEB5BB42}"/>
              </a:ext>
            </a:extLst>
          </p:cNvPr>
          <p:cNvGrpSpPr/>
          <p:nvPr/>
        </p:nvGrpSpPr>
        <p:grpSpPr>
          <a:xfrm>
            <a:off x="6448674" y="2981472"/>
            <a:ext cx="4640606" cy="2488582"/>
            <a:chOff x="1497030" y="3453714"/>
            <a:chExt cx="11647672" cy="2389780"/>
          </a:xfrm>
          <a:solidFill>
            <a:schemeClr val="bg1"/>
          </a:solidFill>
        </p:grpSpPr>
        <p:sp>
          <p:nvSpPr>
            <p:cNvPr id="11" name="Rectangle: Rounded Corners 10">
              <a:extLst>
                <a:ext uri="{FF2B5EF4-FFF2-40B4-BE49-F238E27FC236}">
                  <a16:creationId xmlns:a16="http://schemas.microsoft.com/office/drawing/2014/main" id="{3BEB4E11-A16C-3F02-3C2E-77585BB8EDA1}"/>
                </a:ext>
              </a:extLst>
            </p:cNvPr>
            <p:cNvSpPr/>
            <p:nvPr/>
          </p:nvSpPr>
          <p:spPr>
            <a:xfrm>
              <a:off x="1497030" y="3453714"/>
              <a:ext cx="11647672"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ộp Văn bản 32">
              <a:extLst>
                <a:ext uri="{FF2B5EF4-FFF2-40B4-BE49-F238E27FC236}">
                  <a16:creationId xmlns:a16="http://schemas.microsoft.com/office/drawing/2014/main" id="{F7AA0287-9E0A-F04C-785A-3031391A08AD}"/>
                </a:ext>
              </a:extLst>
            </p:cNvPr>
            <p:cNvSpPr txBox="1"/>
            <p:nvPr/>
          </p:nvSpPr>
          <p:spPr>
            <a:xfrm>
              <a:off x="1750068" y="3596491"/>
              <a:ext cx="11054461" cy="186201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Nhóm 2: </a:t>
              </a:r>
              <a:endParaRPr kumimoji="0" lang="en-US" sz="40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trung kiên, trung hậu, trung dũng</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57797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Hộp Văn bản 9">
            <a:extLst>
              <a:ext uri="{FF2B5EF4-FFF2-40B4-BE49-F238E27FC236}">
                <a16:creationId xmlns:a16="http://schemas.microsoft.com/office/drawing/2014/main" id="{FC8B1F20-7BDB-5AAB-770A-B2A4AE3B85FD}"/>
              </a:ext>
            </a:extLst>
          </p:cNvPr>
          <p:cNvSpPr txBox="1"/>
          <p:nvPr/>
        </p:nvSpPr>
        <p:spPr>
          <a:xfrm>
            <a:off x="1102720" y="980045"/>
            <a:ext cx="10243685" cy="646331"/>
          </a:xfrm>
          <a:prstGeom prst="rect">
            <a:avLst/>
          </a:prstGeom>
          <a:noFill/>
        </p:spPr>
        <p:txBody>
          <a:bodyPr wrap="square">
            <a:spAutoFit/>
          </a:bodyPr>
          <a:lstStyle/>
          <a:p>
            <a:pPr lvl="0"/>
            <a:r>
              <a:rPr lang="vi-VN" sz="3600">
                <a:solidFill>
                  <a:srgbClr val="C00000"/>
                </a:solidFill>
              </a:rPr>
              <a:t>d. </a:t>
            </a:r>
            <a:r>
              <a:rPr lang="vi-VN" sz="3600">
                <a:solidFill>
                  <a:prstClr val="black"/>
                </a:solidFill>
              </a:rPr>
              <a:t>Đặt câu với một từ tìm được ở mỗi nhóm.</a:t>
            </a:r>
            <a:endParaRPr lang="en-US" sz="3600">
              <a:solidFill>
                <a:prstClr val="black"/>
              </a:solidFill>
            </a:endParaRPr>
          </a:p>
        </p:txBody>
      </p:sp>
      <p:grpSp>
        <p:nvGrpSpPr>
          <p:cNvPr id="2" name="Group 1">
            <a:extLst>
              <a:ext uri="{FF2B5EF4-FFF2-40B4-BE49-F238E27FC236}">
                <a16:creationId xmlns:a16="http://schemas.microsoft.com/office/drawing/2014/main" id="{A6FA9DE7-CF30-A358-FF55-8D559E88A9AD}"/>
              </a:ext>
            </a:extLst>
          </p:cNvPr>
          <p:cNvGrpSpPr/>
          <p:nvPr/>
        </p:nvGrpSpPr>
        <p:grpSpPr>
          <a:xfrm>
            <a:off x="1630232" y="1904254"/>
            <a:ext cx="8987036" cy="708383"/>
            <a:chOff x="1497033" y="3453714"/>
            <a:chExt cx="9002801" cy="1344400"/>
          </a:xfrm>
        </p:grpSpPr>
        <p:sp>
          <p:nvSpPr>
            <p:cNvPr id="3" name="Rectangle: Rounded Corners 2">
              <a:extLst>
                <a:ext uri="{FF2B5EF4-FFF2-40B4-BE49-F238E27FC236}">
                  <a16:creationId xmlns:a16="http://schemas.microsoft.com/office/drawing/2014/main" id="{4126B25C-5ADB-54E0-1987-EF8F9B6DC2A5}"/>
                </a:ext>
              </a:extLst>
            </p:cNvPr>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2">
              <a:extLst>
                <a:ext uri="{FF2B5EF4-FFF2-40B4-BE49-F238E27FC236}">
                  <a16:creationId xmlns:a16="http://schemas.microsoft.com/office/drawing/2014/main" id="{9A381AAD-7587-2110-2E3F-1385A63CF7EF}"/>
                </a:ext>
              </a:extLst>
            </p:cNvPr>
            <p:cNvSpPr txBox="1"/>
            <p:nvPr/>
          </p:nvSpPr>
          <p:spPr>
            <a:xfrm>
              <a:off x="1630233" y="3507590"/>
              <a:ext cx="870896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trung thu, trung thành, trung tâm, trung thực</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D9C81218-EE90-26E8-48F3-D6CF796BE443}"/>
              </a:ext>
            </a:extLst>
          </p:cNvPr>
          <p:cNvGrpSpPr/>
          <p:nvPr/>
        </p:nvGrpSpPr>
        <p:grpSpPr>
          <a:xfrm>
            <a:off x="1001906" y="2981472"/>
            <a:ext cx="4008243" cy="2488582"/>
            <a:chOff x="1497030" y="3453714"/>
            <a:chExt cx="10060475" cy="2389780"/>
          </a:xfrm>
          <a:solidFill>
            <a:schemeClr val="bg1"/>
          </a:solidFill>
        </p:grpSpPr>
        <p:sp>
          <p:nvSpPr>
            <p:cNvPr id="7" name="Rectangle: Rounded Corners 6">
              <a:extLst>
                <a:ext uri="{FF2B5EF4-FFF2-40B4-BE49-F238E27FC236}">
                  <a16:creationId xmlns:a16="http://schemas.microsoft.com/office/drawing/2014/main" id="{F2F58375-EF22-1348-0BEC-0E57127E0E63}"/>
                </a:ext>
              </a:extLst>
            </p:cNvPr>
            <p:cNvSpPr/>
            <p:nvPr/>
          </p:nvSpPr>
          <p:spPr>
            <a:xfrm>
              <a:off x="1497030" y="3453714"/>
              <a:ext cx="10060475"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Hộp Văn bản 32">
              <a:extLst>
                <a:ext uri="{FF2B5EF4-FFF2-40B4-BE49-F238E27FC236}">
                  <a16:creationId xmlns:a16="http://schemas.microsoft.com/office/drawing/2014/main" id="{BFD1538A-B946-76CF-9A09-0579DB5E9F94}"/>
                </a:ext>
              </a:extLst>
            </p:cNvPr>
            <p:cNvSpPr txBox="1"/>
            <p:nvPr/>
          </p:nvSpPr>
          <p:spPr>
            <a:xfrm>
              <a:off x="1750068" y="3596491"/>
              <a:ext cx="9807437" cy="186201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Nhóm 1: </a:t>
              </a:r>
              <a:endParaRPr kumimoji="0" lang="en-US" sz="40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trung bình, trung du, trung gian</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2AA1528D-9B89-2ECF-06F2-7E75DEB5BB42}"/>
              </a:ext>
            </a:extLst>
          </p:cNvPr>
          <p:cNvGrpSpPr/>
          <p:nvPr/>
        </p:nvGrpSpPr>
        <p:grpSpPr>
          <a:xfrm>
            <a:off x="6448674" y="2981472"/>
            <a:ext cx="4640606" cy="2488582"/>
            <a:chOff x="1497030" y="3453714"/>
            <a:chExt cx="11647672" cy="2389780"/>
          </a:xfrm>
          <a:solidFill>
            <a:schemeClr val="bg1"/>
          </a:solidFill>
        </p:grpSpPr>
        <p:sp>
          <p:nvSpPr>
            <p:cNvPr id="11" name="Rectangle: Rounded Corners 10">
              <a:extLst>
                <a:ext uri="{FF2B5EF4-FFF2-40B4-BE49-F238E27FC236}">
                  <a16:creationId xmlns:a16="http://schemas.microsoft.com/office/drawing/2014/main" id="{3BEB4E11-A16C-3F02-3C2E-77585BB8EDA1}"/>
                </a:ext>
              </a:extLst>
            </p:cNvPr>
            <p:cNvSpPr/>
            <p:nvPr/>
          </p:nvSpPr>
          <p:spPr>
            <a:xfrm>
              <a:off x="1497030" y="3453714"/>
              <a:ext cx="11647672"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ộp Văn bản 32">
              <a:extLst>
                <a:ext uri="{FF2B5EF4-FFF2-40B4-BE49-F238E27FC236}">
                  <a16:creationId xmlns:a16="http://schemas.microsoft.com/office/drawing/2014/main" id="{F7AA0287-9E0A-F04C-785A-3031391A08AD}"/>
                </a:ext>
              </a:extLst>
            </p:cNvPr>
            <p:cNvSpPr txBox="1"/>
            <p:nvPr/>
          </p:nvSpPr>
          <p:spPr>
            <a:xfrm>
              <a:off x="1750068" y="3596491"/>
              <a:ext cx="11054461" cy="186201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Nhóm 2: </a:t>
              </a:r>
              <a:endParaRPr kumimoji="0" lang="en-US" sz="40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trung kiên, trung hậu, trung dũng</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5" name="Group 4">
            <a:extLst>
              <a:ext uri="{FF2B5EF4-FFF2-40B4-BE49-F238E27FC236}">
                <a16:creationId xmlns:a16="http://schemas.microsoft.com/office/drawing/2014/main" id="{4A646D16-7F45-045D-1F4C-FC0CE43E8C82}"/>
              </a:ext>
            </a:extLst>
          </p:cNvPr>
          <p:cNvGrpSpPr/>
          <p:nvPr/>
        </p:nvGrpSpPr>
        <p:grpSpPr>
          <a:xfrm>
            <a:off x="815425" y="2981472"/>
            <a:ext cx="4526751" cy="2488582"/>
            <a:chOff x="1497030" y="3453714"/>
            <a:chExt cx="10060475" cy="2389780"/>
          </a:xfrm>
          <a:solidFill>
            <a:schemeClr val="bg1"/>
          </a:solidFill>
        </p:grpSpPr>
        <p:sp>
          <p:nvSpPr>
            <p:cNvPr id="13" name="Rectangle: Rounded Corners 12">
              <a:extLst>
                <a:ext uri="{FF2B5EF4-FFF2-40B4-BE49-F238E27FC236}">
                  <a16:creationId xmlns:a16="http://schemas.microsoft.com/office/drawing/2014/main" id="{79FF347C-18BD-06E5-9513-F66B1CF31CF9}"/>
                </a:ext>
              </a:extLst>
            </p:cNvPr>
            <p:cNvSpPr/>
            <p:nvPr/>
          </p:nvSpPr>
          <p:spPr>
            <a:xfrm>
              <a:off x="1497030" y="3453714"/>
              <a:ext cx="10060475"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Hộp Văn bản 32">
              <a:extLst>
                <a:ext uri="{FF2B5EF4-FFF2-40B4-BE49-F238E27FC236}">
                  <a16:creationId xmlns:a16="http://schemas.microsoft.com/office/drawing/2014/main" id="{70DF135A-EE9D-E5D5-FD87-7CECCDE34EA2}"/>
                </a:ext>
              </a:extLst>
            </p:cNvPr>
            <p:cNvSpPr txBox="1"/>
            <p:nvPr/>
          </p:nvSpPr>
          <p:spPr>
            <a:xfrm>
              <a:off x="1638040" y="3717599"/>
              <a:ext cx="9807438" cy="1862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Mức thu nhập </a:t>
              </a:r>
              <a:r>
                <a:rPr kumimoji="0" lang="vi-VN" sz="4000" b="0" i="0" u="none" strike="noStrike" kern="1200" cap="none" spc="0" normalizeH="0" baseline="0" noProof="0">
                  <a:ln>
                    <a:noFill/>
                  </a:ln>
                  <a:effectLst/>
                  <a:uLnTx/>
                  <a:uFillTx/>
                  <a:latin typeface="Calibri" panose="020F0502020204030204"/>
                  <a:ea typeface="+mn-ea"/>
                  <a:cs typeface="+mn-cs"/>
                </a:rPr>
                <a:t>trung bình </a:t>
              </a: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của gia đình em là 6 triệu đồng.</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369CFC7F-EA48-1DA1-07AE-DAAC0F42C077}"/>
              </a:ext>
            </a:extLst>
          </p:cNvPr>
          <p:cNvGrpSpPr/>
          <p:nvPr/>
        </p:nvGrpSpPr>
        <p:grpSpPr>
          <a:xfrm>
            <a:off x="6505601" y="2962177"/>
            <a:ext cx="4526751" cy="2488582"/>
            <a:chOff x="1497030" y="3453714"/>
            <a:chExt cx="10060475" cy="2389780"/>
          </a:xfrm>
          <a:solidFill>
            <a:schemeClr val="bg1"/>
          </a:solidFill>
        </p:grpSpPr>
        <p:sp>
          <p:nvSpPr>
            <p:cNvPr id="16" name="Rectangle: Rounded Corners 15">
              <a:extLst>
                <a:ext uri="{FF2B5EF4-FFF2-40B4-BE49-F238E27FC236}">
                  <a16:creationId xmlns:a16="http://schemas.microsoft.com/office/drawing/2014/main" id="{68AA3215-B648-9C6C-73FD-57277B5ACA24}"/>
                </a:ext>
              </a:extLst>
            </p:cNvPr>
            <p:cNvSpPr/>
            <p:nvPr/>
          </p:nvSpPr>
          <p:spPr>
            <a:xfrm>
              <a:off x="1497030" y="3453714"/>
              <a:ext cx="10060475" cy="2389780"/>
            </a:xfrm>
            <a:prstGeom prst="roundRect">
              <a:avLst/>
            </a:prstGeom>
            <a:grp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Hộp Văn bản 32">
              <a:extLst>
                <a:ext uri="{FF2B5EF4-FFF2-40B4-BE49-F238E27FC236}">
                  <a16:creationId xmlns:a16="http://schemas.microsoft.com/office/drawing/2014/main" id="{EE3BDAC9-7ECB-CA98-F5F9-559FBECD7D85}"/>
                </a:ext>
              </a:extLst>
            </p:cNvPr>
            <p:cNvSpPr txBox="1"/>
            <p:nvPr/>
          </p:nvSpPr>
          <p:spPr>
            <a:xfrm>
              <a:off x="1638040" y="3717599"/>
              <a:ext cx="9807438" cy="1862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Những người </a:t>
              </a:r>
              <a:r>
                <a:rPr kumimoji="0" lang="vi-VN" sz="4000" b="0" i="0" u="none" strike="noStrike" kern="1200" cap="none" spc="0" normalizeH="0" baseline="0" noProof="0">
                  <a:ln>
                    <a:noFill/>
                  </a:ln>
                  <a:effectLst/>
                  <a:uLnTx/>
                  <a:uFillTx/>
                  <a:latin typeface="Calibri" panose="020F0502020204030204"/>
                  <a:ea typeface="+mn-ea"/>
                  <a:cs typeface="+mn-cs"/>
                </a:rPr>
                <a:t>trung hậu</a:t>
              </a:r>
              <a:r>
                <a:rPr kumimoji="0" lang="vi-VN" sz="4000" b="0" i="0" u="none" strike="noStrike" kern="1200" cap="none" spc="0" normalizeH="0" baseline="0" noProof="0">
                  <a:ln>
                    <a:noFill/>
                  </a:ln>
                  <a:solidFill>
                    <a:srgbClr val="C00000"/>
                  </a:solidFill>
                  <a:effectLst/>
                  <a:uLnTx/>
                  <a:uFillTx/>
                  <a:latin typeface="Calibri" panose="020F0502020204030204"/>
                  <a:ea typeface="+mn-ea"/>
                  <a:cs typeface="+mn-cs"/>
                </a:rPr>
                <a:t> thường rất được yêu quý</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266093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a:extLst>
              <a:ext uri="{FF2B5EF4-FFF2-40B4-BE49-F238E27FC236}">
                <a16:creationId xmlns:a16="http://schemas.microsoft.com/office/drawing/2014/main" id="{8BC9F400-F1E4-A189-F14E-8FBA368A09BC}"/>
              </a:ext>
            </a:extLst>
          </p:cNvPr>
          <p:cNvSpPr txBox="1"/>
          <p:nvPr/>
        </p:nvSpPr>
        <p:spPr>
          <a:xfrm>
            <a:off x="1891861" y="931557"/>
            <a:ext cx="8908889" cy="2551917"/>
          </a:xfrm>
          <a:prstGeom prst="rect">
            <a:avLst/>
          </a:prstGeom>
          <a:noFill/>
        </p:spPr>
        <p:txBody>
          <a:bodyPr wrap="square" rtlCol="0">
            <a:spAutoFit/>
          </a:bodyPr>
          <a:lstStyle/>
          <a:p>
            <a:pPr lvl="0" algn="ctr">
              <a:lnSpc>
                <a:spcPct val="80000"/>
              </a:lnSpc>
            </a:pPr>
            <a:r>
              <a:rPr lang="vi-VN" sz="6600">
                <a:ln w="28575">
                  <a:solidFill>
                    <a:srgbClr val="FF0000"/>
                  </a:solidFill>
                </a:ln>
                <a:solidFill>
                  <a:srgbClr val="FFFF00"/>
                </a:solidFill>
                <a:ea typeface="LNTH-LuoLuoNotangYuanTi 1" pitchFamily="2" charset="-128"/>
                <a:cs typeface="LNTH-LuoLuoNotangYuanTi 1" pitchFamily="2" charset="-128"/>
              </a:rPr>
              <a:t>Viết câu giới thiệu một câu chuyện về lòng trung thực </a:t>
            </a:r>
            <a:endParaRPr kumimoji="0" lang="en-US" sz="6600" b="0" i="0" u="none" strike="noStrike" kern="1200" cap="none" spc="0" normalizeH="0" baseline="0" noProof="0">
              <a:ln w="28575">
                <a:solidFill>
                  <a:srgbClr val="FF0000"/>
                </a:solidFill>
              </a:ln>
              <a:solidFill>
                <a:srgbClr val="FFFF00"/>
              </a:solidFill>
              <a:effectLst/>
              <a:uLnTx/>
              <a:uFillTx/>
              <a:latin typeface="Aptos" panose="02110004020202020204"/>
              <a:ea typeface="LNTH-LuoLuoNotangYuanTi 1" pitchFamily="2" charset="-128"/>
              <a:cs typeface="LNTH-LuoLuoNotangYuanTi 1" pitchFamily="2" charset="-128"/>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spTree>
    <p:extLst>
      <p:ext uri="{BB962C8B-B14F-4D97-AF65-F5344CB8AC3E}">
        <p14:creationId xmlns:p14="http://schemas.microsoft.com/office/powerpoint/2010/main" val="3242250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05561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CF164BC3-83DD-42A2-9EA7-AB775C2E2FEC}"/>
              </a:ext>
            </a:extLst>
          </p:cNvPr>
          <p:cNvGrpSpPr/>
          <p:nvPr/>
        </p:nvGrpSpPr>
        <p:grpSpPr>
          <a:xfrm>
            <a:off x="807282" y="1196862"/>
            <a:ext cx="704966" cy="769441"/>
            <a:chOff x="1169225" y="238709"/>
            <a:chExt cx="704966" cy="769441"/>
          </a:xfrm>
        </p:grpSpPr>
        <p:sp>
          <p:nvSpPr>
            <p:cNvPr id="30" name="Oval 22">
              <a:extLst>
                <a:ext uri="{FF2B5EF4-FFF2-40B4-BE49-F238E27FC236}">
                  <a16:creationId xmlns:a16="http://schemas.microsoft.com/office/drawing/2014/main" id="{849CD99F-BCBC-22AD-C935-6D595BC91C2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DC0D24FB-80D4-B1EB-21F1-2E5DC777D02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latin typeface="iCiel Pony" panose="02000000000000000000" pitchFamily="2" charset="0"/>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5" name="TextBox 1">
            <a:extLst>
              <a:ext uri="{FF2B5EF4-FFF2-40B4-BE49-F238E27FC236}">
                <a16:creationId xmlns:a16="http://schemas.microsoft.com/office/drawing/2014/main" id="{8C1EE965-F6B9-55BD-F7E0-F401DF1D1C30}"/>
              </a:ext>
            </a:extLst>
          </p:cNvPr>
          <p:cNvSpPr txBox="1"/>
          <p:nvPr/>
        </p:nvSpPr>
        <p:spPr>
          <a:xfrm>
            <a:off x="1524329" y="1250737"/>
            <a:ext cx="10035325" cy="1077218"/>
          </a:xfrm>
          <a:prstGeom prst="rect">
            <a:avLst/>
          </a:prstGeom>
          <a:noFill/>
        </p:spPr>
        <p:txBody>
          <a:bodyPr wrap="square" rtlCol="0">
            <a:spAutoFit/>
          </a:bodyPr>
          <a:lstStyle/>
          <a:p>
            <a:pPr lvl="0">
              <a:defRPr/>
            </a:pPr>
            <a:r>
              <a:rPr lang="vi-VN" sz="3200" b="1">
                <a:solidFill>
                  <a:srgbClr val="FF0000"/>
                </a:solidFill>
                <a:latin typeface="Calibri" panose="020F0502020204030204" pitchFamily="34" charset="0"/>
                <a:cs typeface="Calibri" panose="020F0502020204030204" pitchFamily="34" charset="0"/>
              </a:rPr>
              <a:t>Viết 3 – 4 câu giới thiệu một câu chuyện về lòng trung thực mà em</a:t>
            </a:r>
            <a:r>
              <a:rPr lang="en-US" sz="3200" b="1">
                <a:solidFill>
                  <a:srgbClr val="FF0000"/>
                </a:solidFill>
                <a:latin typeface="Calibri" panose="020F0502020204030204" pitchFamily="34" charset="0"/>
                <a:cs typeface="Calibri" panose="020F0502020204030204" pitchFamily="34" charset="0"/>
              </a:rPr>
              <a:t> </a:t>
            </a:r>
            <a:r>
              <a:rPr lang="vi-VN" sz="3200" b="1">
                <a:solidFill>
                  <a:srgbClr val="FF0000"/>
                </a:solidFill>
                <a:latin typeface="Calibri" panose="020F0502020204030204" pitchFamily="34" charset="0"/>
                <a:cs typeface="Calibri" panose="020F0502020204030204" pitchFamily="34" charset="0"/>
              </a:rPr>
              <a:t>đã nghe, đã đọc.</a:t>
            </a:r>
            <a:endPar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Freeform 6">
            <a:extLst>
              <a:ext uri="{FF2B5EF4-FFF2-40B4-BE49-F238E27FC236}">
                <a16:creationId xmlns:a16="http://schemas.microsoft.com/office/drawing/2014/main" id="{DE80C5A1-A5C6-2FEB-6C9E-8D48E88D7F06}"/>
              </a:ext>
            </a:extLst>
          </p:cNvPr>
          <p:cNvSpPr/>
          <p:nvPr/>
        </p:nvSpPr>
        <p:spPr>
          <a:xfrm>
            <a:off x="4217973" y="2189019"/>
            <a:ext cx="2982220" cy="3173981"/>
          </a:xfrm>
          <a:custGeom>
            <a:avLst/>
            <a:gdLst/>
            <a:ahLst/>
            <a:cxnLst/>
            <a:rect l="l" t="t" r="r" b="b"/>
            <a:pathLst>
              <a:path w="7732395" h="8229600">
                <a:moveTo>
                  <a:pt x="0" y="0"/>
                </a:moveTo>
                <a:lnTo>
                  <a:pt x="7732395" y="0"/>
                </a:lnTo>
                <a:lnTo>
                  <a:pt x="7732395"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243874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BA088A45-3CA5-9778-F84B-8AF195C87677}"/>
              </a:ext>
            </a:extLst>
          </p:cNvPr>
          <p:cNvGrpSpPr/>
          <p:nvPr/>
        </p:nvGrpSpPr>
        <p:grpSpPr>
          <a:xfrm>
            <a:off x="1072944" y="0"/>
            <a:ext cx="7766293" cy="1675207"/>
            <a:chOff x="2358440" y="468023"/>
            <a:chExt cx="4076966" cy="1206831"/>
          </a:xfrm>
        </p:grpSpPr>
        <p:sp>
          <p:nvSpPr>
            <p:cNvPr id="8" name="TextBox 4">
              <a:extLst>
                <a:ext uri="{FF2B5EF4-FFF2-40B4-BE49-F238E27FC236}">
                  <a16:creationId xmlns:a16="http://schemas.microsoft.com/office/drawing/2014/main" id="{42AB6631-0861-40CE-5C5C-B3544F2F96DD}"/>
                </a:ext>
              </a:extLst>
            </p:cNvPr>
            <p:cNvSpPr txBox="1"/>
            <p:nvPr/>
          </p:nvSpPr>
          <p:spPr>
            <a:xfrm>
              <a:off x="2358440" y="468024"/>
              <a:ext cx="3262188" cy="1206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317500">
                    <a:solidFill>
                      <a:prstClr val="white"/>
                    </a:solidFill>
                  </a:ln>
                  <a:solidFill>
                    <a:prstClr val="black"/>
                  </a:solidFill>
                  <a:effectLst>
                    <a:outerShdw blurRad="50800" dist="38100" algn="l" rotWithShape="0">
                      <a:prstClr val="black">
                        <a:alpha val="40000"/>
                      </a:prstClr>
                    </a:outerShdw>
                  </a:effectLst>
                  <a:uLnTx/>
                  <a:uFillTx/>
                  <a:latin typeface="LNTH-Dinomiko" panose="02000500000000000000" pitchFamily="2" charset="0"/>
                  <a:ea typeface="+mn-ea"/>
                  <a:cs typeface="+mn-cs"/>
                </a:rPr>
                <a:t>MỤC TIÊU</a:t>
              </a:r>
            </a:p>
          </p:txBody>
        </p:sp>
        <p:sp>
          <p:nvSpPr>
            <p:cNvPr id="9" name="TextBox 5">
              <a:extLst>
                <a:ext uri="{FF2B5EF4-FFF2-40B4-BE49-F238E27FC236}">
                  <a16:creationId xmlns:a16="http://schemas.microsoft.com/office/drawing/2014/main" id="{E3DFACC1-4A56-7CBE-5473-565CA44D4178}"/>
                </a:ext>
              </a:extLst>
            </p:cNvPr>
            <p:cNvSpPr txBox="1"/>
            <p:nvPr/>
          </p:nvSpPr>
          <p:spPr>
            <a:xfrm>
              <a:off x="2358440" y="468023"/>
              <a:ext cx="4076966" cy="9534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rPr>
                <a:t>YÊU CẦU CẦN ĐẠT</a:t>
              </a:r>
            </a:p>
          </p:txBody>
        </p:sp>
      </p:grpSp>
      <p:sp>
        <p:nvSpPr>
          <p:cNvPr id="11" name="Hình chữ nhật: Góc Tròn 10">
            <a:extLst>
              <a:ext uri="{FF2B5EF4-FFF2-40B4-BE49-F238E27FC236}">
                <a16:creationId xmlns:a16="http://schemas.microsoft.com/office/drawing/2014/main" id="{5C0E163B-3A59-6F73-E9E9-A0D0E4BE2064}"/>
              </a:ext>
            </a:extLst>
          </p:cNvPr>
          <p:cNvSpPr/>
          <p:nvPr/>
        </p:nvSpPr>
        <p:spPr>
          <a:xfrm>
            <a:off x="841820" y="1675206"/>
            <a:ext cx="10277236" cy="2944091"/>
          </a:xfrm>
          <a:prstGeom prst="roundRect">
            <a:avLst/>
          </a:prstGeom>
          <a:solidFill>
            <a:srgbClr val="FFFFFF">
              <a:alpha val="82000"/>
            </a:srgbClr>
          </a:solid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6">
            <a:extLst>
              <a:ext uri="{FF2B5EF4-FFF2-40B4-BE49-F238E27FC236}">
                <a16:creationId xmlns:a16="http://schemas.microsoft.com/office/drawing/2014/main" id="{58A718E8-326B-AD38-14E7-DFD804AB91A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0077"/>
          <a:stretch/>
        </p:blipFill>
        <p:spPr>
          <a:xfrm>
            <a:off x="1461110" y="2276669"/>
            <a:ext cx="890367" cy="708289"/>
          </a:xfrm>
          <a:prstGeom prst="rect">
            <a:avLst/>
          </a:prstGeom>
        </p:spPr>
      </p:pic>
      <p:sp>
        <p:nvSpPr>
          <p:cNvPr id="15" name="Hộp Văn bản 14">
            <a:extLst>
              <a:ext uri="{FF2B5EF4-FFF2-40B4-BE49-F238E27FC236}">
                <a16:creationId xmlns:a16="http://schemas.microsoft.com/office/drawing/2014/main" id="{87CEC744-E87F-CADD-024E-F5A5B291EFA0}"/>
              </a:ext>
            </a:extLst>
          </p:cNvPr>
          <p:cNvSpPr txBox="1"/>
          <p:nvPr/>
        </p:nvSpPr>
        <p:spPr>
          <a:xfrm>
            <a:off x="2351477" y="2098482"/>
            <a:ext cx="6983592" cy="2308324"/>
          </a:xfrm>
          <a:prstGeom prst="rect">
            <a:avLst/>
          </a:prstGeom>
          <a:noFill/>
        </p:spPr>
        <p:txBody>
          <a:bodyPr wrap="square">
            <a:spAutoFit/>
          </a:bodyPr>
          <a:lstStyle/>
          <a:p>
            <a:pPr lvl="0" algn="just"/>
            <a:r>
              <a:rPr lang="vi-VN" sz="4800">
                <a:solidFill>
                  <a:prstClr val="black"/>
                </a:solidFill>
                <a:latin typeface="Calibri" panose="020F0502020204030204" pitchFamily="34" charset="0"/>
                <a:cs typeface="Calibri" panose="020F0502020204030204" pitchFamily="34" charset="0"/>
              </a:rPr>
              <a:t>Luyện tập sử dụng từ điển để tìm hiểu nghĩa của từ đa nghĩa.</a:t>
            </a:r>
            <a:endParaRPr kumimoji="0" lang="en-US" sz="4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21">
            <a:extLst>
              <a:ext uri="{FF2B5EF4-FFF2-40B4-BE49-F238E27FC236}">
                <a16:creationId xmlns:a16="http://schemas.microsoft.com/office/drawing/2014/main" id="{ED2A9F51-AFD1-CF4E-065D-4CA20F1E5817}"/>
              </a:ext>
            </a:extLst>
          </p:cNvPr>
          <p:cNvPicPr>
            <a:picLocks noChangeAspect="1"/>
          </p:cNvPicPr>
          <p:nvPr/>
        </p:nvPicPr>
        <p:blipFill>
          <a:blip r:embed="rId6"/>
          <a:srcRect/>
          <a:stretch>
            <a:fillRect/>
          </a:stretch>
        </p:blipFill>
        <p:spPr>
          <a:xfrm>
            <a:off x="9263450" y="1675206"/>
            <a:ext cx="2599476" cy="5130545"/>
          </a:xfrm>
          <a:prstGeom prst="rect">
            <a:avLst/>
          </a:prstGeom>
        </p:spPr>
      </p:pic>
    </p:spTree>
    <p:extLst>
      <p:ext uri="{BB962C8B-B14F-4D97-AF65-F5344CB8AC3E}">
        <p14:creationId xmlns:p14="http://schemas.microsoft.com/office/powerpoint/2010/main" val="40480872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12" fill="hold" nodeType="afterEffect" p14:presetBounceEnd="6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2" presetClass="entr" presetSubtype="1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7" name="whoosh.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3E0B482-F2C1-C0E5-A7B7-E6435F3E2031}"/>
              </a:ext>
            </a:extLst>
          </p:cNvPr>
          <p:cNvSpPr/>
          <p:nvPr/>
        </p:nvSpPr>
        <p:spPr>
          <a:xfrm>
            <a:off x="2057079" y="1581575"/>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EAEC785D-5168-3ACD-7A14-111A321C411C}"/>
              </a:ext>
            </a:extLst>
          </p:cNvPr>
          <p:cNvPicPr>
            <a:picLocks noChangeAspect="1"/>
          </p:cNvPicPr>
          <p:nvPr/>
        </p:nvPicPr>
        <p:blipFill>
          <a:blip r:embed="rId3"/>
          <a:stretch>
            <a:fillRect/>
          </a:stretch>
        </p:blipFill>
        <p:spPr>
          <a:xfrm>
            <a:off x="3343849" y="1638780"/>
            <a:ext cx="6134745" cy="4983098"/>
          </a:xfrm>
          <a:prstGeom prst="rect">
            <a:avLst/>
          </a:prstGeom>
        </p:spPr>
      </p:pic>
      <p:grpSp>
        <p:nvGrpSpPr>
          <p:cNvPr id="4" name="Nhóm 3">
            <a:extLst>
              <a:ext uri="{FF2B5EF4-FFF2-40B4-BE49-F238E27FC236}">
                <a16:creationId xmlns:a16="http://schemas.microsoft.com/office/drawing/2014/main" id="{5F35EC74-E1E6-C575-F397-1C2A663C2F86}"/>
              </a:ext>
            </a:extLst>
          </p:cNvPr>
          <p:cNvGrpSpPr/>
          <p:nvPr/>
        </p:nvGrpSpPr>
        <p:grpSpPr>
          <a:xfrm>
            <a:off x="1673838" y="583355"/>
            <a:ext cx="9301685" cy="998220"/>
            <a:chOff x="712469" y="0"/>
            <a:chExt cx="9301685" cy="998220"/>
          </a:xfrm>
        </p:grpSpPr>
        <p:sp>
          <p:nvSpPr>
            <p:cNvPr id="7" name="Hình chữ nhật 6">
              <a:extLst>
                <a:ext uri="{FF2B5EF4-FFF2-40B4-BE49-F238E27FC236}">
                  <a16:creationId xmlns:a16="http://schemas.microsoft.com/office/drawing/2014/main" id="{04AB9C7E-A51E-FB29-6579-06642167F560}"/>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Hộp Văn bản 7">
              <a:extLst>
                <a:ext uri="{FF2B5EF4-FFF2-40B4-BE49-F238E27FC236}">
                  <a16:creationId xmlns:a16="http://schemas.microsoft.com/office/drawing/2014/main" id="{2D6165D2-B3E1-7F92-64FA-EB195EFE4276}"/>
                </a:ext>
              </a:extLst>
            </p:cNvPr>
            <p:cNvSpPr txBox="1"/>
            <p:nvPr/>
          </p:nvSpPr>
          <p:spPr>
            <a:xfrm>
              <a:off x="1846041" y="127759"/>
              <a:ext cx="8160058" cy="707886"/>
            </a:xfrm>
            <a:prstGeom prst="rect">
              <a:avLst/>
            </a:prstGeom>
            <a:noFill/>
          </p:spPr>
          <p:txBody>
            <a:bodyPr wrap="square" rtlCol="0">
              <a:spAutoFit/>
            </a:bodyPr>
            <a:lstStyle/>
            <a:p>
              <a:r>
                <a:rPr lang="en-US" sz="4000" b="1">
                  <a:latin typeface="+mn-lt"/>
                </a:rPr>
                <a:t>Thực hiện bài tập 3 vào vở bài tập </a:t>
              </a:r>
            </a:p>
          </p:txBody>
        </p:sp>
      </p:grpSp>
      <p:grpSp>
        <p:nvGrpSpPr>
          <p:cNvPr id="9" name="Nhóm 8">
            <a:extLst>
              <a:ext uri="{FF2B5EF4-FFF2-40B4-BE49-F238E27FC236}">
                <a16:creationId xmlns:a16="http://schemas.microsoft.com/office/drawing/2014/main" id="{A70C31F0-DFD8-E338-FEDC-790A87775A63}"/>
              </a:ext>
            </a:extLst>
          </p:cNvPr>
          <p:cNvGrpSpPr/>
          <p:nvPr/>
        </p:nvGrpSpPr>
        <p:grpSpPr>
          <a:xfrm>
            <a:off x="557211" y="524327"/>
            <a:ext cx="2368545" cy="2228905"/>
            <a:chOff x="-88562" y="-57205"/>
            <a:chExt cx="2368545" cy="2228905"/>
          </a:xfrm>
        </p:grpSpPr>
        <p:sp>
          <p:nvSpPr>
            <p:cNvPr id="18" name="Hình Bầu dục 17">
              <a:extLst>
                <a:ext uri="{FF2B5EF4-FFF2-40B4-BE49-F238E27FC236}">
                  <a16:creationId xmlns:a16="http://schemas.microsoft.com/office/drawing/2014/main" id="{205950BA-0C71-B575-3836-7DEE631D6978}"/>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descr="A cartoon of a child holding a pencil&#10;&#10;Description automatically generated with medium confidence">
              <a:extLst>
                <a:ext uri="{FF2B5EF4-FFF2-40B4-BE49-F238E27FC236}">
                  <a16:creationId xmlns:a16="http://schemas.microsoft.com/office/drawing/2014/main" id="{14D7DB57-F086-7B30-55D1-C87748865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Tree>
    <p:extLst>
      <p:ext uri="{BB962C8B-B14F-4D97-AF65-F5344CB8AC3E}">
        <p14:creationId xmlns:p14="http://schemas.microsoft.com/office/powerpoint/2010/main" val="1468977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429192"/>
            <a:ext cx="11289437" cy="566976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CF164BC3-83DD-42A2-9EA7-AB775C2E2FEC}"/>
              </a:ext>
            </a:extLst>
          </p:cNvPr>
          <p:cNvGrpSpPr/>
          <p:nvPr/>
        </p:nvGrpSpPr>
        <p:grpSpPr>
          <a:xfrm>
            <a:off x="807282" y="881374"/>
            <a:ext cx="704966" cy="769441"/>
            <a:chOff x="1169225" y="238709"/>
            <a:chExt cx="704966" cy="769441"/>
          </a:xfrm>
        </p:grpSpPr>
        <p:sp>
          <p:nvSpPr>
            <p:cNvPr id="30" name="Oval 22">
              <a:extLst>
                <a:ext uri="{FF2B5EF4-FFF2-40B4-BE49-F238E27FC236}">
                  <a16:creationId xmlns:a16="http://schemas.microsoft.com/office/drawing/2014/main" id="{849CD99F-BCBC-22AD-C935-6D595BC91C2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DC0D24FB-80D4-B1EB-21F1-2E5DC777D02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latin typeface="iCiel Pony" panose="02000000000000000000" pitchFamily="2" charset="0"/>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5" name="TextBox 1">
            <a:extLst>
              <a:ext uri="{FF2B5EF4-FFF2-40B4-BE49-F238E27FC236}">
                <a16:creationId xmlns:a16="http://schemas.microsoft.com/office/drawing/2014/main" id="{8C1EE965-F6B9-55BD-F7E0-F401DF1D1C30}"/>
              </a:ext>
            </a:extLst>
          </p:cNvPr>
          <p:cNvSpPr txBox="1"/>
          <p:nvPr/>
        </p:nvSpPr>
        <p:spPr>
          <a:xfrm>
            <a:off x="1524329" y="935249"/>
            <a:ext cx="10035325" cy="1077218"/>
          </a:xfrm>
          <a:prstGeom prst="rect">
            <a:avLst/>
          </a:prstGeom>
          <a:noFill/>
        </p:spPr>
        <p:txBody>
          <a:bodyPr wrap="square" rtlCol="0">
            <a:spAutoFit/>
          </a:bodyPr>
          <a:lstStyle/>
          <a:p>
            <a:pPr lvl="0">
              <a:defRPr/>
            </a:pPr>
            <a:r>
              <a:rPr lang="vi-VN" sz="3200" b="1">
                <a:solidFill>
                  <a:srgbClr val="FF0000"/>
                </a:solidFill>
                <a:latin typeface="Calibri" panose="020F0502020204030204" pitchFamily="34" charset="0"/>
                <a:cs typeface="Calibri" panose="020F0502020204030204" pitchFamily="34" charset="0"/>
              </a:rPr>
              <a:t>Viết 3 – 4 câu giới thiệu một câu chuyện về lòng trung thực mà em</a:t>
            </a:r>
            <a:r>
              <a:rPr lang="en-US" sz="3200" b="1">
                <a:solidFill>
                  <a:srgbClr val="FF0000"/>
                </a:solidFill>
                <a:latin typeface="Calibri" panose="020F0502020204030204" pitchFamily="34" charset="0"/>
                <a:cs typeface="Calibri" panose="020F0502020204030204" pitchFamily="34" charset="0"/>
              </a:rPr>
              <a:t> </a:t>
            </a:r>
            <a:r>
              <a:rPr lang="vi-VN" sz="3200" b="1">
                <a:solidFill>
                  <a:srgbClr val="FF0000"/>
                </a:solidFill>
                <a:latin typeface="Calibri" panose="020F0502020204030204" pitchFamily="34" charset="0"/>
                <a:cs typeface="Calibri" panose="020F0502020204030204" pitchFamily="34" charset="0"/>
              </a:rPr>
              <a:t>đã nghe, đã đọc.</a:t>
            </a:r>
            <a:endParaRPr lang="en-US" sz="3200" b="1">
              <a:solidFill>
                <a:srgbClr val="FF0000"/>
              </a:solidFill>
              <a:latin typeface="Calibri" panose="020F0502020204030204" pitchFamily="34" charset="0"/>
              <a:cs typeface="Calibri" panose="020F0502020204030204" pitchFamily="34" charset="0"/>
            </a:endParaRPr>
          </a:p>
        </p:txBody>
      </p:sp>
      <p:sp>
        <p:nvSpPr>
          <p:cNvPr id="2" name="TextBox 8">
            <a:extLst>
              <a:ext uri="{FF2B5EF4-FFF2-40B4-BE49-F238E27FC236}">
                <a16:creationId xmlns:a16="http://schemas.microsoft.com/office/drawing/2014/main" id="{60FFE2E0-AFB7-A640-346B-F4614677F80F}"/>
              </a:ext>
            </a:extLst>
          </p:cNvPr>
          <p:cNvSpPr txBox="1"/>
          <p:nvPr/>
        </p:nvSpPr>
        <p:spPr>
          <a:xfrm>
            <a:off x="331819" y="2044704"/>
            <a:ext cx="1140889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TRÌN</a:t>
            </a:r>
            <a:r>
              <a:rPr kumimoji="0" lang="en-US" sz="6000" b="0" i="0" u="none" strike="noStrike" kern="1200" cap="none" spc="0" normalizeH="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H BÀY</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4" name="Picture 3">
            <a:extLst>
              <a:ext uri="{FF2B5EF4-FFF2-40B4-BE49-F238E27FC236}">
                <a16:creationId xmlns:a16="http://schemas.microsoft.com/office/drawing/2014/main" id="{A7F97246-527B-FB43-C6AF-6F1ABB485958}"/>
              </a:ext>
            </a:extLst>
          </p:cNvPr>
          <p:cNvPicPr>
            <a:picLocks noChangeAspect="1"/>
          </p:cNvPicPr>
          <p:nvPr/>
        </p:nvPicPr>
        <p:blipFill>
          <a:blip r:embed="rId4"/>
          <a:srcRect/>
          <a:stretch>
            <a:fillRect/>
          </a:stretch>
        </p:blipFill>
        <p:spPr>
          <a:xfrm>
            <a:off x="8924376" y="3113512"/>
            <a:ext cx="1765960" cy="2722096"/>
          </a:xfrm>
          <a:prstGeom prst="rect">
            <a:avLst/>
          </a:prstGeom>
        </p:spPr>
      </p:pic>
      <p:pic>
        <p:nvPicPr>
          <p:cNvPr id="6" name="Picture 4">
            <a:extLst>
              <a:ext uri="{FF2B5EF4-FFF2-40B4-BE49-F238E27FC236}">
                <a16:creationId xmlns:a16="http://schemas.microsoft.com/office/drawing/2014/main" id="{9A3F2811-B7E4-D3D0-09FA-15FFDF7AB082}"/>
              </a:ext>
            </a:extLst>
          </p:cNvPr>
          <p:cNvPicPr>
            <a:picLocks noChangeAspect="1"/>
          </p:cNvPicPr>
          <p:nvPr/>
        </p:nvPicPr>
        <p:blipFill>
          <a:blip r:embed="rId5"/>
          <a:srcRect/>
          <a:stretch>
            <a:fillRect/>
          </a:stretch>
        </p:blipFill>
        <p:spPr>
          <a:xfrm>
            <a:off x="1174803" y="3113512"/>
            <a:ext cx="1649137" cy="2722096"/>
          </a:xfrm>
          <a:prstGeom prst="rect">
            <a:avLst/>
          </a:prstGeom>
        </p:spPr>
      </p:pic>
      <p:grpSp>
        <p:nvGrpSpPr>
          <p:cNvPr id="7" name="Group 44">
            <a:extLst>
              <a:ext uri="{FF2B5EF4-FFF2-40B4-BE49-F238E27FC236}">
                <a16:creationId xmlns:a16="http://schemas.microsoft.com/office/drawing/2014/main" id="{568E3C20-B107-1A1A-B959-D726BC62C521}"/>
              </a:ext>
            </a:extLst>
          </p:cNvPr>
          <p:cNvGrpSpPr/>
          <p:nvPr/>
        </p:nvGrpSpPr>
        <p:grpSpPr>
          <a:xfrm>
            <a:off x="2777995" y="2960225"/>
            <a:ext cx="6041092" cy="1052197"/>
            <a:chOff x="6023776" y="2131844"/>
            <a:chExt cx="6041092" cy="1052197"/>
          </a:xfrm>
        </p:grpSpPr>
        <p:pic>
          <p:nvPicPr>
            <p:cNvPr id="8" name="Picture 32">
              <a:extLst>
                <a:ext uri="{FF2B5EF4-FFF2-40B4-BE49-F238E27FC236}">
                  <a16:creationId xmlns:a16="http://schemas.microsoft.com/office/drawing/2014/main" id="{E701C17D-5FF2-9FD4-588D-968460D17B6D}"/>
                </a:ext>
              </a:extLst>
            </p:cNvPr>
            <p:cNvPicPr>
              <a:picLocks noChangeAspect="1"/>
            </p:cNvPicPr>
            <p:nvPr/>
          </p:nvPicPr>
          <p:blipFill>
            <a:blip r:embed="rId6"/>
            <a:stretch>
              <a:fillRect/>
            </a:stretch>
          </p:blipFill>
          <p:spPr>
            <a:xfrm>
              <a:off x="6023776" y="2131844"/>
              <a:ext cx="3993405" cy="1052197"/>
            </a:xfrm>
            <a:prstGeom prst="rect">
              <a:avLst/>
            </a:prstGeom>
          </p:spPr>
        </p:pic>
        <p:pic>
          <p:nvPicPr>
            <p:cNvPr id="9" name="Picture 43">
              <a:extLst>
                <a:ext uri="{FF2B5EF4-FFF2-40B4-BE49-F238E27FC236}">
                  <a16:creationId xmlns:a16="http://schemas.microsoft.com/office/drawing/2014/main" id="{52C4440A-6757-7333-FF52-28583C2E44F5}"/>
                </a:ext>
              </a:extLst>
            </p:cNvPr>
            <p:cNvPicPr>
              <a:picLocks noChangeAspect="1"/>
            </p:cNvPicPr>
            <p:nvPr/>
          </p:nvPicPr>
          <p:blipFill>
            <a:blip r:embed="rId7"/>
            <a:stretch>
              <a:fillRect/>
            </a:stretch>
          </p:blipFill>
          <p:spPr>
            <a:xfrm>
              <a:off x="10122470" y="2156991"/>
              <a:ext cx="1942398" cy="1018153"/>
            </a:xfrm>
            <a:prstGeom prst="rect">
              <a:avLst/>
            </a:prstGeom>
          </p:spPr>
        </p:pic>
      </p:grpSp>
    </p:spTree>
    <p:extLst>
      <p:ext uri="{BB962C8B-B14F-4D97-AF65-F5344CB8AC3E}">
        <p14:creationId xmlns:p14="http://schemas.microsoft.com/office/powerpoint/2010/main" val="1183944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par>
                                <p:cTn id="20" presetID="3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par>
                                <p:cTn id="26" presetID="3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429192"/>
            <a:ext cx="11289437" cy="566976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CF164BC3-83DD-42A2-9EA7-AB775C2E2FEC}"/>
              </a:ext>
            </a:extLst>
          </p:cNvPr>
          <p:cNvGrpSpPr/>
          <p:nvPr/>
        </p:nvGrpSpPr>
        <p:grpSpPr>
          <a:xfrm>
            <a:off x="807282" y="881374"/>
            <a:ext cx="704966" cy="769441"/>
            <a:chOff x="1169225" y="238709"/>
            <a:chExt cx="704966" cy="769441"/>
          </a:xfrm>
        </p:grpSpPr>
        <p:sp>
          <p:nvSpPr>
            <p:cNvPr id="30" name="Oval 22">
              <a:extLst>
                <a:ext uri="{FF2B5EF4-FFF2-40B4-BE49-F238E27FC236}">
                  <a16:creationId xmlns:a16="http://schemas.microsoft.com/office/drawing/2014/main" id="{849CD99F-BCBC-22AD-C935-6D595BC91C2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DC0D24FB-80D4-B1EB-21F1-2E5DC777D02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latin typeface="iCiel Pony" panose="02000000000000000000" pitchFamily="2" charset="0"/>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5" name="TextBox 1">
            <a:extLst>
              <a:ext uri="{FF2B5EF4-FFF2-40B4-BE49-F238E27FC236}">
                <a16:creationId xmlns:a16="http://schemas.microsoft.com/office/drawing/2014/main" id="{8C1EE965-F6B9-55BD-F7E0-F401DF1D1C30}"/>
              </a:ext>
            </a:extLst>
          </p:cNvPr>
          <p:cNvSpPr txBox="1"/>
          <p:nvPr/>
        </p:nvSpPr>
        <p:spPr>
          <a:xfrm>
            <a:off x="1524329" y="935249"/>
            <a:ext cx="10035325" cy="1077218"/>
          </a:xfrm>
          <a:prstGeom prst="rect">
            <a:avLst/>
          </a:prstGeom>
          <a:noFill/>
        </p:spPr>
        <p:txBody>
          <a:bodyPr wrap="square" rtlCol="0">
            <a:spAutoFit/>
          </a:bodyPr>
          <a:lstStyle/>
          <a:p>
            <a:pPr lvl="0">
              <a:defRPr/>
            </a:pPr>
            <a:r>
              <a:rPr lang="vi-VN" sz="3200" b="1">
                <a:solidFill>
                  <a:srgbClr val="FF0000"/>
                </a:solidFill>
                <a:latin typeface="Calibri" panose="020F0502020204030204" pitchFamily="34" charset="0"/>
                <a:cs typeface="Calibri" panose="020F0502020204030204" pitchFamily="34" charset="0"/>
              </a:rPr>
              <a:t>Viết 3 – 4 câu giới thiệu một câu chuyện về lòng trung thực mà em</a:t>
            </a:r>
            <a:r>
              <a:rPr lang="en-US" sz="3200" b="1">
                <a:solidFill>
                  <a:srgbClr val="FF0000"/>
                </a:solidFill>
                <a:latin typeface="Calibri" panose="020F0502020204030204" pitchFamily="34" charset="0"/>
                <a:cs typeface="Calibri" panose="020F0502020204030204" pitchFamily="34" charset="0"/>
              </a:rPr>
              <a:t> </a:t>
            </a:r>
            <a:r>
              <a:rPr lang="vi-VN" sz="3200" b="1">
                <a:solidFill>
                  <a:srgbClr val="FF0000"/>
                </a:solidFill>
                <a:latin typeface="Calibri" panose="020F0502020204030204" pitchFamily="34" charset="0"/>
                <a:cs typeface="Calibri" panose="020F0502020204030204" pitchFamily="34" charset="0"/>
              </a:rPr>
              <a:t>đã nghe, đã đọc.</a:t>
            </a:r>
            <a:endParaRPr lang="en-US" sz="3200" b="1">
              <a:solidFill>
                <a:srgbClr val="FF0000"/>
              </a:solidFill>
              <a:latin typeface="Calibri" panose="020F0502020204030204" pitchFamily="34" charset="0"/>
              <a:cs typeface="Calibri" panose="020F0502020204030204" pitchFamily="34" charset="0"/>
            </a:endParaRPr>
          </a:p>
        </p:txBody>
      </p:sp>
      <p:sp>
        <p:nvSpPr>
          <p:cNvPr id="2" name="TextBox 8">
            <a:extLst>
              <a:ext uri="{FF2B5EF4-FFF2-40B4-BE49-F238E27FC236}">
                <a16:creationId xmlns:a16="http://schemas.microsoft.com/office/drawing/2014/main" id="{60FFE2E0-AFB7-A640-346B-F4614677F80F}"/>
              </a:ext>
            </a:extLst>
          </p:cNvPr>
          <p:cNvSpPr txBox="1"/>
          <p:nvPr/>
        </p:nvSpPr>
        <p:spPr>
          <a:xfrm>
            <a:off x="331819" y="2044704"/>
            <a:ext cx="1140889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MẪU</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10" name="Hộp Văn bản 9">
            <a:extLst>
              <a:ext uri="{FF2B5EF4-FFF2-40B4-BE49-F238E27FC236}">
                <a16:creationId xmlns:a16="http://schemas.microsoft.com/office/drawing/2014/main" id="{AD3672EA-23D8-FE55-4D02-4233E827CAFC}"/>
              </a:ext>
            </a:extLst>
          </p:cNvPr>
          <p:cNvSpPr txBox="1"/>
          <p:nvPr/>
        </p:nvSpPr>
        <p:spPr>
          <a:xfrm>
            <a:off x="770141" y="3060367"/>
            <a:ext cx="10651716" cy="2862322"/>
          </a:xfrm>
          <a:prstGeom prst="rect">
            <a:avLst/>
          </a:prstGeom>
          <a:noFill/>
        </p:spPr>
        <p:txBody>
          <a:bodyPr wrap="square">
            <a:spAutoFit/>
          </a:bodyPr>
          <a:lstStyle/>
          <a:p>
            <a:pPr algn="just"/>
            <a:r>
              <a:rPr lang="vi-VN" sz="3000" dirty="0">
                <a:solidFill>
                  <a:srgbClr val="000000"/>
                </a:solidFill>
                <a:latin typeface="Calibri" panose="020F0502020204030204" pitchFamily="34" charset="0"/>
                <a:cs typeface="Calibri" panose="020F0502020204030204" pitchFamily="34" charset="0"/>
              </a:rPr>
              <a:t>Tô Hiến Thành là một nhân vật lịch sử vô cùng nổi tiếng về lòng trung thực. Câu chuyện “Một người chính trực” chính là câu chuyện nói về phẩm chất cao quý ấy của ông. Qua hai mẩu chuyện đó, em rất hiểu và khâm phục tấm gương trung thực, thẳng thắn của Tô Hiến Thành. Ông chính là tấm gương sáng cho con cháu đời sau học tập và noi gương.</a:t>
            </a:r>
            <a:endParaRPr lang="en-US"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9229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B87FEC80-BC08-0C4D-A6DD-EB98BC2597C4}"/>
              </a:ext>
            </a:extLst>
          </p:cNvPr>
          <p:cNvSpPr/>
          <p:nvPr/>
        </p:nvSpPr>
        <p:spPr>
          <a:xfrm>
            <a:off x="135293" y="220941"/>
            <a:ext cx="11790515" cy="6291294"/>
          </a:xfrm>
          <a:prstGeom prst="roundRect">
            <a:avLst/>
          </a:prstGeom>
          <a:solidFill>
            <a:srgbClr val="FFFFFF">
              <a:alpha val="8588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3" name="TextBox 2">
            <a:extLst>
              <a:ext uri="{FF2B5EF4-FFF2-40B4-BE49-F238E27FC236}">
                <a16:creationId xmlns:a16="http://schemas.microsoft.com/office/drawing/2014/main" id="{78C00828-8935-32F1-AEEF-BB80106E8396}"/>
              </a:ext>
            </a:extLst>
          </p:cNvPr>
          <p:cNvSpPr txBox="1"/>
          <p:nvPr/>
        </p:nvSpPr>
        <p:spPr>
          <a:xfrm>
            <a:off x="4080918" y="400085"/>
            <a:ext cx="3899263" cy="1323439"/>
          </a:xfrm>
          <a:prstGeom prst="rect">
            <a:avLst/>
          </a:prstGeom>
          <a:noFill/>
        </p:spPr>
        <p:txBody>
          <a:bodyPr wrap="square" rtlCol="0">
            <a:spAutoFit/>
          </a:bodyPr>
          <a:lstStyle/>
          <a:p>
            <a:pPr algn="ctr">
              <a:buClr>
                <a:srgbClr val="000000"/>
              </a:buClr>
              <a:buFont typeface="Arial"/>
              <a:buNone/>
            </a:pPr>
            <a:r>
              <a:rPr lang="en-US" sz="8000" b="1" kern="0" dirty="0">
                <a:ln w="28575">
                  <a:solidFill>
                    <a:srgbClr val="1E0E2F"/>
                  </a:solidFill>
                  <a:prstDash val="solid"/>
                </a:ln>
                <a:solidFill>
                  <a:srgbClr val="FFD9E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DẶN</a:t>
            </a:r>
            <a:r>
              <a:rPr lang="en-US" sz="8000" b="1" kern="0" dirty="0">
                <a:ln w="28575">
                  <a:solidFill>
                    <a:srgbClr val="1E0E2F"/>
                  </a:solidFill>
                  <a:prstDash val="solid"/>
                </a:ln>
                <a:solidFill>
                  <a:srgbClr val="FF036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 </a:t>
            </a:r>
            <a:r>
              <a:rPr lang="en-US" sz="8000" b="1" kern="0" dirty="0">
                <a:ln w="28575">
                  <a:solidFill>
                    <a:srgbClr val="1E0E2F"/>
                  </a:solidFill>
                  <a:prstDash val="solid"/>
                </a:ln>
                <a:solidFill>
                  <a:srgbClr val="7DDDFF"/>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DÒ</a:t>
            </a:r>
          </a:p>
        </p:txBody>
      </p:sp>
      <p:sp>
        <p:nvSpPr>
          <p:cNvPr id="5" name="TextBox 12">
            <a:extLst>
              <a:ext uri="{FF2B5EF4-FFF2-40B4-BE49-F238E27FC236}">
                <a16:creationId xmlns:a16="http://schemas.microsoft.com/office/drawing/2014/main" id="{9616FB55-2F7C-5991-E133-5B81069F92C2}"/>
              </a:ext>
            </a:extLst>
          </p:cNvPr>
          <p:cNvSpPr txBox="1"/>
          <p:nvPr/>
        </p:nvSpPr>
        <p:spPr>
          <a:xfrm>
            <a:off x="2589739" y="1741055"/>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pic>
        <p:nvPicPr>
          <p:cNvPr id="9" name="Picture 13">
            <a:extLst>
              <a:ext uri="{FF2B5EF4-FFF2-40B4-BE49-F238E27FC236}">
                <a16:creationId xmlns:a16="http://schemas.microsoft.com/office/drawing/2014/main" id="{10187A61-0A01-DCA2-CEE5-A29792C8F6F3}"/>
              </a:ext>
            </a:extLst>
          </p:cNvPr>
          <p:cNvPicPr>
            <a:picLocks noChangeAspect="1"/>
          </p:cNvPicPr>
          <p:nvPr/>
        </p:nvPicPr>
        <p:blipFill>
          <a:blip r:embed="rId3"/>
          <a:stretch>
            <a:fillRect/>
          </a:stretch>
        </p:blipFill>
        <p:spPr>
          <a:xfrm rot="737208" flipH="1">
            <a:off x="1533511" y="1714397"/>
            <a:ext cx="913565" cy="913565"/>
          </a:xfrm>
          <a:prstGeom prst="rect">
            <a:avLst/>
          </a:prstGeom>
        </p:spPr>
      </p:pic>
      <p:pic>
        <p:nvPicPr>
          <p:cNvPr id="10" name="Picture 15">
            <a:extLst>
              <a:ext uri="{FF2B5EF4-FFF2-40B4-BE49-F238E27FC236}">
                <a16:creationId xmlns:a16="http://schemas.microsoft.com/office/drawing/2014/main" id="{57F3FAF1-E83F-0112-5D5B-B2DDD94F0ABF}"/>
              </a:ext>
            </a:extLst>
          </p:cNvPr>
          <p:cNvPicPr>
            <a:picLocks noChangeAspect="1"/>
          </p:cNvPicPr>
          <p:nvPr/>
        </p:nvPicPr>
        <p:blipFill>
          <a:blip r:embed="rId3"/>
          <a:stretch>
            <a:fillRect/>
          </a:stretch>
        </p:blipFill>
        <p:spPr>
          <a:xfrm rot="737208" flipH="1">
            <a:off x="1477593" y="2776075"/>
            <a:ext cx="913565" cy="913565"/>
          </a:xfrm>
          <a:prstGeom prst="rect">
            <a:avLst/>
          </a:prstGeom>
        </p:spPr>
      </p:pic>
      <p:pic>
        <p:nvPicPr>
          <p:cNvPr id="11" name="Picture 17">
            <a:extLst>
              <a:ext uri="{FF2B5EF4-FFF2-40B4-BE49-F238E27FC236}">
                <a16:creationId xmlns:a16="http://schemas.microsoft.com/office/drawing/2014/main" id="{64A6CFFA-4AAC-0C0D-111E-7D5A2FA8D23A}"/>
              </a:ext>
            </a:extLst>
          </p:cNvPr>
          <p:cNvPicPr>
            <a:picLocks noChangeAspect="1"/>
          </p:cNvPicPr>
          <p:nvPr/>
        </p:nvPicPr>
        <p:blipFill>
          <a:blip r:embed="rId3"/>
          <a:stretch>
            <a:fillRect/>
          </a:stretch>
        </p:blipFill>
        <p:spPr>
          <a:xfrm rot="737208" flipH="1">
            <a:off x="1477593" y="3751348"/>
            <a:ext cx="913565" cy="913565"/>
          </a:xfrm>
          <a:prstGeom prst="rect">
            <a:avLst/>
          </a:prstGeom>
        </p:spPr>
      </p:pic>
      <p:pic>
        <p:nvPicPr>
          <p:cNvPr id="12" name="Picture 19">
            <a:extLst>
              <a:ext uri="{FF2B5EF4-FFF2-40B4-BE49-F238E27FC236}">
                <a16:creationId xmlns:a16="http://schemas.microsoft.com/office/drawing/2014/main" id="{9614DCAC-2F3A-4514-9167-B64A9E7AF5A0}"/>
              </a:ext>
            </a:extLst>
          </p:cNvPr>
          <p:cNvPicPr>
            <a:picLocks noChangeAspect="1"/>
          </p:cNvPicPr>
          <p:nvPr/>
        </p:nvPicPr>
        <p:blipFill>
          <a:blip r:embed="rId3"/>
          <a:stretch>
            <a:fillRect/>
          </a:stretch>
        </p:blipFill>
        <p:spPr>
          <a:xfrm rot="737208" flipH="1">
            <a:off x="1477594" y="4787654"/>
            <a:ext cx="913565" cy="913565"/>
          </a:xfrm>
          <a:prstGeom prst="rect">
            <a:avLst/>
          </a:prstGeom>
        </p:spPr>
      </p:pic>
      <p:pic>
        <p:nvPicPr>
          <p:cNvPr id="13" name="Hình ảnh 12" descr="Ảnh có chứa trang phục, Mặt người, phim hoạt hình, người&#10;&#10;Mô tả được tạo tự động">
            <a:extLst>
              <a:ext uri="{FF2B5EF4-FFF2-40B4-BE49-F238E27FC236}">
                <a16:creationId xmlns:a16="http://schemas.microsoft.com/office/drawing/2014/main" id="{51276DFB-A06A-2EF7-71CB-0C1C4F682EE9}"/>
              </a:ext>
            </a:extLst>
          </p:cNvPr>
          <p:cNvPicPr>
            <a:picLocks noChangeAspect="1"/>
          </p:cNvPicPr>
          <p:nvPr/>
        </p:nvPicPr>
        <p:blipFill>
          <a:blip r:embed="rId4"/>
          <a:stretch>
            <a:fillRect/>
          </a:stretch>
        </p:blipFill>
        <p:spPr>
          <a:xfrm>
            <a:off x="7547885" y="3243638"/>
            <a:ext cx="4377924" cy="3556077"/>
          </a:xfrm>
          <a:prstGeom prst="rect">
            <a:avLst/>
          </a:prstGeom>
        </p:spPr>
      </p:pic>
      <p:sp>
        <p:nvSpPr>
          <p:cNvPr id="16" name="TextBox 12">
            <a:extLst>
              <a:ext uri="{FF2B5EF4-FFF2-40B4-BE49-F238E27FC236}">
                <a16:creationId xmlns:a16="http://schemas.microsoft.com/office/drawing/2014/main" id="{E56A913C-4959-C49A-664D-0EF604CC3406}"/>
              </a:ext>
            </a:extLst>
          </p:cNvPr>
          <p:cNvSpPr txBox="1"/>
          <p:nvPr/>
        </p:nvSpPr>
        <p:spPr>
          <a:xfrm>
            <a:off x="2589739" y="2762291"/>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17" name="TextBox 12">
            <a:extLst>
              <a:ext uri="{FF2B5EF4-FFF2-40B4-BE49-F238E27FC236}">
                <a16:creationId xmlns:a16="http://schemas.microsoft.com/office/drawing/2014/main" id="{A86BC895-1DA4-FEF0-C312-94AC2FDD79C0}"/>
              </a:ext>
            </a:extLst>
          </p:cNvPr>
          <p:cNvSpPr txBox="1"/>
          <p:nvPr/>
        </p:nvSpPr>
        <p:spPr>
          <a:xfrm>
            <a:off x="2589739" y="3783527"/>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18" name="TextBox 12">
            <a:extLst>
              <a:ext uri="{FF2B5EF4-FFF2-40B4-BE49-F238E27FC236}">
                <a16:creationId xmlns:a16="http://schemas.microsoft.com/office/drawing/2014/main" id="{3EF90192-39CB-BFF0-1757-88117A6811BE}"/>
              </a:ext>
            </a:extLst>
          </p:cNvPr>
          <p:cNvSpPr txBox="1"/>
          <p:nvPr/>
        </p:nvSpPr>
        <p:spPr>
          <a:xfrm>
            <a:off x="2589739" y="4804763"/>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Tree>
    <p:extLst>
      <p:ext uri="{BB962C8B-B14F-4D97-AF65-F5344CB8AC3E}">
        <p14:creationId xmlns:p14="http://schemas.microsoft.com/office/powerpoint/2010/main" val="3639258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45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left)">
                                      <p:cBhvr>
                                        <p:cTn id="35" dur="500"/>
                                        <p:tgtEl>
                                          <p:spTgt spid="16">
                                            <p:txEl>
                                              <p:pRg st="0" end="0"/>
                                            </p:txEl>
                                          </p:spTgt>
                                        </p:tgtEl>
                                      </p:cBhvr>
                                    </p:animEffect>
                                  </p:childTnLst>
                                </p:cTn>
                              </p:par>
                            </p:childTnLst>
                          </p:cTn>
                        </p:par>
                        <p:par>
                          <p:cTn id="36" fill="hold">
                            <p:stCondLst>
                              <p:cond delay="5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par>
                          <p:cTn id="40" fill="hold">
                            <p:stCondLst>
                              <p:cond delay="6000"/>
                            </p:stCondLst>
                            <p:childTnLst>
                              <p:par>
                                <p:cTn id="41" presetID="22" presetClass="entr" presetSubtype="8" fill="hold" grpId="0" nodeType="after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Effect transition="in" filter="wipe(left)">
                                      <p:cBhvr>
                                        <p:cTn id="4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16" grpId="0" uiExpand="1" build="p"/>
      <p:bldP spid="17" grpId="0" uiExpand="1" build="p"/>
      <p:bldP spid="1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ED2A9F51-AFD1-CF4E-065D-4CA20F1E5817}"/>
              </a:ext>
            </a:extLst>
          </p:cNvPr>
          <p:cNvPicPr>
            <a:picLocks noChangeAspect="1"/>
          </p:cNvPicPr>
          <p:nvPr/>
        </p:nvPicPr>
        <p:blipFill>
          <a:blip r:embed="rId5"/>
          <a:srcRect/>
          <a:stretch>
            <a:fillRect/>
          </a:stretch>
        </p:blipFill>
        <p:spPr>
          <a:xfrm>
            <a:off x="8953347" y="812785"/>
            <a:ext cx="3062909" cy="6045215"/>
          </a:xfrm>
          <a:prstGeom prst="rect">
            <a:avLst/>
          </a:prstGeom>
        </p:spPr>
      </p:pic>
      <p:grpSp>
        <p:nvGrpSpPr>
          <p:cNvPr id="3" name="Group 13">
            <a:extLst>
              <a:ext uri="{FF2B5EF4-FFF2-40B4-BE49-F238E27FC236}">
                <a16:creationId xmlns:a16="http://schemas.microsoft.com/office/drawing/2014/main" id="{DF6C4917-D8B6-EA18-A9BB-3785CC550672}"/>
              </a:ext>
            </a:extLst>
          </p:cNvPr>
          <p:cNvGrpSpPr/>
          <p:nvPr/>
        </p:nvGrpSpPr>
        <p:grpSpPr>
          <a:xfrm>
            <a:off x="175744" y="358712"/>
            <a:ext cx="9132030" cy="6839547"/>
            <a:chOff x="4133327" y="8204395"/>
            <a:chExt cx="7210038" cy="6839547"/>
          </a:xfrm>
        </p:grpSpPr>
        <p:sp>
          <p:nvSpPr>
            <p:cNvPr id="4" name="TextBox 24">
              <a:extLst>
                <a:ext uri="{FF2B5EF4-FFF2-40B4-BE49-F238E27FC236}">
                  <a16:creationId xmlns:a16="http://schemas.microsoft.com/office/drawing/2014/main" id="{B123206B-D6AA-40CB-7697-A86C2824A33D}"/>
                </a:ext>
              </a:extLst>
            </p:cNvPr>
            <p:cNvSpPr txBox="1"/>
            <p:nvPr/>
          </p:nvSpPr>
          <p:spPr>
            <a:xfrm>
              <a:off x="4149463" y="8204395"/>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TẠM BIỆT VÀ HẸN GẶP LẠI</a:t>
              </a:r>
            </a:p>
          </p:txBody>
        </p:sp>
        <p:sp>
          <p:nvSpPr>
            <p:cNvPr id="5" name="TextBox 29">
              <a:extLst>
                <a:ext uri="{FF2B5EF4-FFF2-40B4-BE49-F238E27FC236}">
                  <a16:creationId xmlns:a16="http://schemas.microsoft.com/office/drawing/2014/main" id="{21D2A6CE-8F49-E9FE-2A8C-ED8F6163EEF8}"/>
                </a:ext>
              </a:extLst>
            </p:cNvPr>
            <p:cNvSpPr txBox="1"/>
            <p:nvPr/>
          </p:nvSpPr>
          <p:spPr>
            <a:xfrm>
              <a:off x="4133327" y="8216752"/>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T</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M</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B</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I</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Ệ</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T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V</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À</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H</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Ẹ</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N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G</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Ặ</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P</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L</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I </a:t>
              </a:r>
            </a:p>
          </p:txBody>
        </p:sp>
      </p:grpSp>
    </p:spTree>
    <p:extLst>
      <p:ext uri="{BB962C8B-B14F-4D97-AF65-F5344CB8AC3E}">
        <p14:creationId xmlns:p14="http://schemas.microsoft.com/office/powerpoint/2010/main" val="17655845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4" presetID="26" presetClass="emph" presetSubtype="0" repeatCount="indefinite" fill="hold" nodeType="with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7" name="applause.wav"/>
                                            </p:tgtEl>
                                          </p:cMediaNode>
                                        </p:audio>
                                      </p:subTnLst>
                                    </p:cTn>
                                  </p:par>
                                  <p:par>
                                    <p:cTn id="14" presetID="26" presetClass="emph" presetSubtype="0" repeatCount="indefinite" fill="hold" nodeType="with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a:extLst>
              <a:ext uri="{FF2B5EF4-FFF2-40B4-BE49-F238E27FC236}">
                <a16:creationId xmlns:a16="http://schemas.microsoft.com/office/drawing/2014/main" id="{8BC9F400-F1E4-A189-F14E-8FBA368A09BC}"/>
              </a:ext>
            </a:extLst>
          </p:cNvPr>
          <p:cNvSpPr txBox="1"/>
          <p:nvPr/>
        </p:nvSpPr>
        <p:spPr>
          <a:xfrm>
            <a:off x="1828799" y="1908569"/>
            <a:ext cx="8908889" cy="92685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0" i="0" u="none" strike="noStrike" kern="1200" cap="none" spc="0" normalizeH="0" baseline="0" noProof="0">
                <a:ln w="28575">
                  <a:solidFill>
                    <a:srgbClr val="FF0000"/>
                  </a:solidFill>
                </a:ln>
                <a:solidFill>
                  <a:srgbClr val="FFFF00"/>
                </a:solidFill>
                <a:effectLst/>
                <a:uLnTx/>
                <a:uFillTx/>
                <a:latin typeface="Arial" panose="020B0604020202020204" pitchFamily="34" charset="0"/>
                <a:ea typeface="LNTH-LuoLuoNotangYuanTi 1" pitchFamily="2" charset="-128"/>
                <a:cs typeface="LNTH-LuoLuoNotangYuanTi 1" pitchFamily="2" charset="-128"/>
              </a:rPr>
              <a:t>KHỞI</a:t>
            </a:r>
            <a:r>
              <a:rPr kumimoji="0" lang="en-US" sz="6600" b="0" i="0" u="none" strike="noStrike" kern="1200" cap="none" spc="0" normalizeH="0" noProof="0">
                <a:ln w="28575">
                  <a:solidFill>
                    <a:srgbClr val="FF0000"/>
                  </a:solidFill>
                </a:ln>
                <a:solidFill>
                  <a:srgbClr val="FFFF00"/>
                </a:solidFill>
                <a:effectLst/>
                <a:uLnTx/>
                <a:uFillTx/>
                <a:latin typeface="Arial" panose="020B0604020202020204" pitchFamily="34" charset="0"/>
                <a:ea typeface="LNTH-LuoLuoNotangYuanTi 1" pitchFamily="2" charset="-128"/>
                <a:cs typeface="LNTH-LuoLuoNotangYuanTi 1" pitchFamily="2" charset="-128"/>
              </a:rPr>
              <a:t> ĐỘNG</a:t>
            </a:r>
            <a:endParaRPr kumimoji="0" lang="en-US" sz="6600" b="0" i="0" u="none" strike="noStrike" kern="1200" cap="none" spc="0" normalizeH="0" baseline="0" noProof="0">
              <a:ln w="28575">
                <a:solidFill>
                  <a:srgbClr val="FF0000"/>
                </a:solidFill>
              </a:ln>
              <a:solidFill>
                <a:srgbClr val="FFFF00"/>
              </a:solidFill>
              <a:effectLst/>
              <a:uLnTx/>
              <a:uFillTx/>
              <a:latin typeface="Aptos" panose="02110004020202020204"/>
              <a:ea typeface="LNTH-LuoLuoNotangYuanTi 1" pitchFamily="2" charset="-128"/>
              <a:cs typeface="LNTH-LuoLuoNotangYuanTi 1" pitchFamily="2" charset="-128"/>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spTree>
    <p:extLst>
      <p:ext uri="{BB962C8B-B14F-4D97-AF65-F5344CB8AC3E}">
        <p14:creationId xmlns:p14="http://schemas.microsoft.com/office/powerpoint/2010/main" val="2817743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Кел билейік">
            <a:hlinkClick r:id="" action="ppaction://media"/>
            <a:extLst>
              <a:ext uri="{FF2B5EF4-FFF2-40B4-BE49-F238E27FC236}">
                <a16:creationId xmlns:a16="http://schemas.microsoft.com/office/drawing/2014/main" id="{6D7CE4BF-0C96-4D5F-C450-ECBDDC579D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15996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a:extLst>
              <a:ext uri="{FF2B5EF4-FFF2-40B4-BE49-F238E27FC236}">
                <a16:creationId xmlns:a16="http://schemas.microsoft.com/office/drawing/2014/main" id="{8BC9F400-F1E4-A189-F14E-8FBA368A09BC}"/>
              </a:ext>
            </a:extLst>
          </p:cNvPr>
          <p:cNvSpPr txBox="1"/>
          <p:nvPr/>
        </p:nvSpPr>
        <p:spPr>
          <a:xfrm>
            <a:off x="1891861" y="931557"/>
            <a:ext cx="8908889" cy="2504532"/>
          </a:xfrm>
          <a:prstGeom prst="rect">
            <a:avLst/>
          </a:prstGeom>
          <a:noFill/>
        </p:spPr>
        <p:txBody>
          <a:bodyPr wrap="square" rtlCol="0">
            <a:spAutoFit/>
          </a:bodyPr>
          <a:lstStyle/>
          <a:p>
            <a:pPr lvl="0" algn="ctr">
              <a:lnSpc>
                <a:spcPct val="80000"/>
              </a:lnSpc>
            </a:pPr>
            <a:r>
              <a:rPr lang="vi-VN" sz="9500">
                <a:ln w="28575">
                  <a:solidFill>
                    <a:srgbClr val="FF0000"/>
                  </a:solidFill>
                </a:ln>
                <a:solidFill>
                  <a:srgbClr val="FFFF00"/>
                </a:solidFill>
                <a:ea typeface="LNTH-LuoLuoNotangYuanTi 1" pitchFamily="2" charset="-128"/>
                <a:cs typeface="LNTH-LuoLuoNotangYuanTi 1" pitchFamily="2" charset="-128"/>
              </a:rPr>
              <a:t>Xếp các từ vào hai nhóm </a:t>
            </a:r>
            <a:endParaRPr kumimoji="0" lang="en-US" sz="9500" b="0" i="0" u="none" strike="noStrike" kern="1200" cap="none" spc="0" normalizeH="0" baseline="0" noProof="0">
              <a:ln w="28575">
                <a:solidFill>
                  <a:srgbClr val="FF0000"/>
                </a:solidFill>
              </a:ln>
              <a:solidFill>
                <a:srgbClr val="FFFF00"/>
              </a:solidFill>
              <a:effectLst/>
              <a:uLnTx/>
              <a:uFillTx/>
              <a:ea typeface="LNTH-LuoLuoNotangYuanTi 1" pitchFamily="2" charset="-128"/>
              <a:cs typeface="LNTH-LuoLuoNotangYuanTi 1" pitchFamily="2" charset="-128"/>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9" name="Nhóm 7">
            <a:extLst>
              <a:ext uri="{FF2B5EF4-FFF2-40B4-BE49-F238E27FC236}">
                <a16:creationId xmlns:a16="http://schemas.microsoft.com/office/drawing/2014/main" id="{CF164BC3-83DD-42A2-9EA7-AB775C2E2FEC}"/>
              </a:ext>
            </a:extLst>
          </p:cNvPr>
          <p:cNvGrpSpPr/>
          <p:nvPr/>
        </p:nvGrpSpPr>
        <p:grpSpPr>
          <a:xfrm>
            <a:off x="807282" y="1196862"/>
            <a:ext cx="704966" cy="769441"/>
            <a:chOff x="1169225" y="238709"/>
            <a:chExt cx="704966" cy="769441"/>
          </a:xfrm>
        </p:grpSpPr>
        <p:sp>
          <p:nvSpPr>
            <p:cNvPr id="30" name="Oval 22">
              <a:extLst>
                <a:ext uri="{FF2B5EF4-FFF2-40B4-BE49-F238E27FC236}">
                  <a16:creationId xmlns:a16="http://schemas.microsoft.com/office/drawing/2014/main" id="{849CD99F-BCBC-22AD-C935-6D595BC91C2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1" name="TextBox 23">
              <a:extLst>
                <a:ext uri="{FF2B5EF4-FFF2-40B4-BE49-F238E27FC236}">
                  <a16:creationId xmlns:a16="http://schemas.microsoft.com/office/drawing/2014/main" id="{DC0D24FB-80D4-B1EB-21F1-2E5DC777D02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32" name="TextBox 1">
            <a:extLst>
              <a:ext uri="{FF2B5EF4-FFF2-40B4-BE49-F238E27FC236}">
                <a16:creationId xmlns:a16="http://schemas.microsoft.com/office/drawing/2014/main" id="{6BA23099-C173-04B4-03AB-7EDB6F8917E5}"/>
              </a:ext>
            </a:extLst>
          </p:cNvPr>
          <p:cNvSpPr txBox="1"/>
          <p:nvPr/>
        </p:nvSpPr>
        <p:spPr>
          <a:xfrm>
            <a:off x="1630233" y="1111550"/>
            <a:ext cx="9384770" cy="2308324"/>
          </a:xfrm>
          <a:prstGeom prst="rect">
            <a:avLst/>
          </a:prstGeom>
          <a:noFill/>
        </p:spPr>
        <p:txBody>
          <a:bodyPr wrap="square" rtlCol="0">
            <a:spAutoFit/>
          </a:bodyPr>
          <a:lstStyle/>
          <a:p>
            <a:pPr lvl="0" algn="just">
              <a:defRPr/>
            </a:pPr>
            <a:r>
              <a:rPr lang="en-US" sz="3600" b="1"/>
              <a:t>Dựa vào nghĩa của “gia”, xếp các từ trong khung vào hai nhóm:</a:t>
            </a:r>
          </a:p>
          <a:p>
            <a:pPr lvl="0" algn="just">
              <a:defRPr/>
            </a:pPr>
            <a:r>
              <a:rPr lang="en-US" sz="3600" b="1">
                <a:solidFill>
                  <a:srgbClr val="0070C0"/>
                </a:solidFill>
              </a:rPr>
              <a:t>a. “Gia” có nghĩa là “nhà”.</a:t>
            </a:r>
          </a:p>
          <a:p>
            <a:pPr lvl="0" algn="just">
              <a:defRPr/>
            </a:pPr>
            <a:r>
              <a:rPr lang="en-US" sz="3600" b="1">
                <a:solidFill>
                  <a:srgbClr val="0070C0"/>
                </a:solidFill>
              </a:rPr>
              <a:t>b. “Gia” có nghĩa là “thêm vào”.</a:t>
            </a:r>
            <a:endParaRPr kumimoji="0" lang="en-US" sz="3600" b="1" i="0" u="none" strike="noStrike" kern="1200" cap="none" spc="0" normalizeH="0" baseline="0" noProof="0">
              <a:ln>
                <a:noFill/>
              </a:ln>
              <a:solidFill>
                <a:srgbClr val="0070C0"/>
              </a:solidFill>
              <a:effectLst/>
              <a:uLnTx/>
              <a:uFillTx/>
              <a:latin typeface="Calibri" panose="020F0502020204030204"/>
            </a:endParaRPr>
          </a:p>
        </p:txBody>
      </p:sp>
      <p:grpSp>
        <p:nvGrpSpPr>
          <p:cNvPr id="6" name="Group 5">
            <a:extLst>
              <a:ext uri="{FF2B5EF4-FFF2-40B4-BE49-F238E27FC236}">
                <a16:creationId xmlns:a16="http://schemas.microsoft.com/office/drawing/2014/main" id="{2E5A65D1-6F98-1371-792A-DD64BF87A867}"/>
              </a:ext>
            </a:extLst>
          </p:cNvPr>
          <p:cNvGrpSpPr/>
          <p:nvPr/>
        </p:nvGrpSpPr>
        <p:grpSpPr>
          <a:xfrm>
            <a:off x="1497033" y="3453714"/>
            <a:ext cx="9002801" cy="1344400"/>
            <a:chOff x="1497033" y="3453714"/>
            <a:chExt cx="9002801" cy="1344400"/>
          </a:xfrm>
        </p:grpSpPr>
        <p:sp>
          <p:nvSpPr>
            <p:cNvPr id="5" name="Rectangle: Rounded Corners 4">
              <a:extLst>
                <a:ext uri="{FF2B5EF4-FFF2-40B4-BE49-F238E27FC236}">
                  <a16:creationId xmlns:a16="http://schemas.microsoft.com/office/drawing/2014/main" id="{A6C61570-63B3-9425-7A9D-F806453E37C6}"/>
                </a:ext>
              </a:extLst>
            </p:cNvPr>
            <p:cNvSpPr/>
            <p:nvPr/>
          </p:nvSpPr>
          <p:spPr>
            <a:xfrm>
              <a:off x="1497033" y="3453714"/>
              <a:ext cx="9002801" cy="1344400"/>
            </a:xfrm>
            <a:prstGeom prst="roundRect">
              <a:avLst/>
            </a:prstGeom>
            <a:solidFill>
              <a:schemeClr val="accent4">
                <a:lumMod val="20000"/>
                <a:lumOff val="80000"/>
              </a:schemeClr>
            </a:solid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ộp Văn bản 32">
              <a:extLst>
                <a:ext uri="{FF2B5EF4-FFF2-40B4-BE49-F238E27FC236}">
                  <a16:creationId xmlns:a16="http://schemas.microsoft.com/office/drawing/2014/main" id="{44E39071-BA56-81DE-7D76-41D9434B1587}"/>
                </a:ext>
              </a:extLst>
            </p:cNvPr>
            <p:cNvSpPr txBox="1"/>
            <p:nvPr/>
          </p:nvSpPr>
          <p:spPr>
            <a:xfrm>
              <a:off x="1630233" y="3507590"/>
              <a:ext cx="8708968" cy="1200329"/>
            </a:xfrm>
            <a:prstGeom prst="rect">
              <a:avLst/>
            </a:prstGeom>
            <a:noFill/>
          </p:spPr>
          <p:txBody>
            <a:bodyPr wrap="square">
              <a:spAutoFit/>
            </a:bodyPr>
            <a:lstStyle/>
            <a:p>
              <a:pPr lvl="0" algn="just"/>
              <a:r>
                <a:rPr lang="en-US" sz="3600">
                  <a:solidFill>
                    <a:prstClr val="black"/>
                  </a:solidFill>
                  <a:latin typeface="Calibri" panose="020F0502020204030204"/>
                </a:rPr>
                <a:t>gia đình, gia giảm, gia tộc, gia cố, gia súc, gia dụng, gia nhập, gia công</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Hộp Văn bản 1">
            <a:extLst>
              <a:ext uri="{FF2B5EF4-FFF2-40B4-BE49-F238E27FC236}">
                <a16:creationId xmlns:a16="http://schemas.microsoft.com/office/drawing/2014/main" id="{9AF2ABCC-A851-4A6B-24DC-4569FBB7110E}"/>
              </a:ext>
            </a:extLst>
          </p:cNvPr>
          <p:cNvSpPr txBox="1"/>
          <p:nvPr/>
        </p:nvSpPr>
        <p:spPr>
          <a:xfrm>
            <a:off x="1728714" y="5171821"/>
            <a:ext cx="8180447" cy="1046440"/>
          </a:xfrm>
          <a:prstGeom prst="rect">
            <a:avLst/>
          </a:prstGeom>
          <a:noFill/>
        </p:spPr>
        <p:txBody>
          <a:bodyPr wrap="square">
            <a:spAutoFit/>
          </a:bodyPr>
          <a:lstStyle/>
          <a:p>
            <a:pPr algn="ctr">
              <a:lnSpc>
                <a:spcPct val="70000"/>
              </a:lnSpc>
            </a:pPr>
            <a:r>
              <a:rPr lang="en-US" sz="8000">
                <a:solidFill>
                  <a:srgbClr val="FF0000"/>
                </a:solidFill>
                <a:latin typeface="UTM Edwardian" panose="02040603050506020204" pitchFamily="18" charset="0"/>
              </a:rPr>
              <a:t>Thực hiện nhóm 4</a:t>
            </a:r>
          </a:p>
        </p:txBody>
      </p:sp>
      <p:pic>
        <p:nvPicPr>
          <p:cNvPr id="3" name="Hình ảnh 2" descr="Ảnh có chứa văn bản&#10;&#10;Mô tả được tạo tự động">
            <a:extLst>
              <a:ext uri="{FF2B5EF4-FFF2-40B4-BE49-F238E27FC236}">
                <a16:creationId xmlns:a16="http://schemas.microsoft.com/office/drawing/2014/main" id="{F849DC6B-A282-9B16-0F4B-1AFAD7691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7381" y="4761795"/>
            <a:ext cx="1703559" cy="1703559"/>
          </a:xfrm>
          <a:prstGeom prst="rect">
            <a:avLst/>
          </a:prstGeom>
        </p:spPr>
      </p:pic>
      <p:pic>
        <p:nvPicPr>
          <p:cNvPr id="4" name="Hình ảnh 3" descr="Ảnh có chứa đồ họa véc-tơ&#10;&#10;Mô tả được tạo tự động">
            <a:extLst>
              <a:ext uri="{FF2B5EF4-FFF2-40B4-BE49-F238E27FC236}">
                <a16:creationId xmlns:a16="http://schemas.microsoft.com/office/drawing/2014/main" id="{A90E75A9-6E24-EC59-2040-2327584AE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0239" y="4814497"/>
            <a:ext cx="1703560" cy="1703560"/>
          </a:xfrm>
          <a:prstGeom prst="rect">
            <a:avLst/>
          </a:prstGeom>
        </p:spPr>
      </p:pic>
    </p:spTree>
    <p:extLst>
      <p:ext uri="{BB962C8B-B14F-4D97-AF65-F5344CB8AC3E}">
        <p14:creationId xmlns:p14="http://schemas.microsoft.com/office/powerpoint/2010/main" val="1743744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6"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80">
                                          <p:stCondLst>
                                            <p:cond delay="0"/>
                                          </p:stCondLst>
                                        </p:cTn>
                                        <p:tgtEl>
                                          <p:spTgt spid="4"/>
                                        </p:tgtEl>
                                      </p:cBhvr>
                                    </p:animEffect>
                                    <p:anim calcmode="lin" valueType="num">
                                      <p:cBhvr>
                                        <p:cTn id="2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2" dur="26">
                                          <p:stCondLst>
                                            <p:cond delay="650"/>
                                          </p:stCondLst>
                                        </p:cTn>
                                        <p:tgtEl>
                                          <p:spTgt spid="4"/>
                                        </p:tgtEl>
                                      </p:cBhvr>
                                      <p:to x="100000" y="60000"/>
                                    </p:animScale>
                                    <p:animScale>
                                      <p:cBhvr>
                                        <p:cTn id="33" dur="166" decel="50000">
                                          <p:stCondLst>
                                            <p:cond delay="676"/>
                                          </p:stCondLst>
                                        </p:cTn>
                                        <p:tgtEl>
                                          <p:spTgt spid="4"/>
                                        </p:tgtEl>
                                      </p:cBhvr>
                                      <p:to x="100000" y="100000"/>
                                    </p:animScale>
                                    <p:animScale>
                                      <p:cBhvr>
                                        <p:cTn id="34" dur="26">
                                          <p:stCondLst>
                                            <p:cond delay="1312"/>
                                          </p:stCondLst>
                                        </p:cTn>
                                        <p:tgtEl>
                                          <p:spTgt spid="4"/>
                                        </p:tgtEl>
                                      </p:cBhvr>
                                      <p:to x="100000" y="80000"/>
                                    </p:animScale>
                                    <p:animScale>
                                      <p:cBhvr>
                                        <p:cTn id="35" dur="166" decel="50000">
                                          <p:stCondLst>
                                            <p:cond delay="1338"/>
                                          </p:stCondLst>
                                        </p:cTn>
                                        <p:tgtEl>
                                          <p:spTgt spid="4"/>
                                        </p:tgtEl>
                                      </p:cBhvr>
                                      <p:to x="100000" y="100000"/>
                                    </p:animScale>
                                    <p:animScale>
                                      <p:cBhvr>
                                        <p:cTn id="36" dur="26">
                                          <p:stCondLst>
                                            <p:cond delay="1642"/>
                                          </p:stCondLst>
                                        </p:cTn>
                                        <p:tgtEl>
                                          <p:spTgt spid="4"/>
                                        </p:tgtEl>
                                      </p:cBhvr>
                                      <p:to x="100000" y="90000"/>
                                    </p:animScale>
                                    <p:animScale>
                                      <p:cBhvr>
                                        <p:cTn id="37" dur="166" decel="50000">
                                          <p:stCondLst>
                                            <p:cond delay="1668"/>
                                          </p:stCondLst>
                                        </p:cTn>
                                        <p:tgtEl>
                                          <p:spTgt spid="4"/>
                                        </p:tgtEl>
                                      </p:cBhvr>
                                      <p:to x="100000" y="100000"/>
                                    </p:animScale>
                                    <p:animScale>
                                      <p:cBhvr>
                                        <p:cTn id="38" dur="26">
                                          <p:stCondLst>
                                            <p:cond delay="1808"/>
                                          </p:stCondLst>
                                        </p:cTn>
                                        <p:tgtEl>
                                          <p:spTgt spid="4"/>
                                        </p:tgtEl>
                                      </p:cBhvr>
                                      <p:to x="100000" y="95000"/>
                                    </p:animScale>
                                    <p:animScale>
                                      <p:cBhvr>
                                        <p:cTn id="39" dur="166" decel="50000">
                                          <p:stCondLst>
                                            <p:cond delay="1834"/>
                                          </p:stCondLst>
                                        </p:cTn>
                                        <p:tgtEl>
                                          <p:spTgt spid="4"/>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80">
                                          <p:stCondLst>
                                            <p:cond delay="0"/>
                                          </p:stCondLst>
                                        </p:cTn>
                                        <p:tgtEl>
                                          <p:spTgt spid="3"/>
                                        </p:tgtEl>
                                      </p:cBhvr>
                                    </p:animEffect>
                                    <p:anim calcmode="lin" valueType="num">
                                      <p:cBhvr>
                                        <p:cTn id="4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8" dur="26">
                                          <p:stCondLst>
                                            <p:cond delay="650"/>
                                          </p:stCondLst>
                                        </p:cTn>
                                        <p:tgtEl>
                                          <p:spTgt spid="3"/>
                                        </p:tgtEl>
                                      </p:cBhvr>
                                      <p:to x="100000" y="60000"/>
                                    </p:animScale>
                                    <p:animScale>
                                      <p:cBhvr>
                                        <p:cTn id="49" dur="166" decel="50000">
                                          <p:stCondLst>
                                            <p:cond delay="676"/>
                                          </p:stCondLst>
                                        </p:cTn>
                                        <p:tgtEl>
                                          <p:spTgt spid="3"/>
                                        </p:tgtEl>
                                      </p:cBhvr>
                                      <p:to x="100000" y="100000"/>
                                    </p:animScale>
                                    <p:animScale>
                                      <p:cBhvr>
                                        <p:cTn id="50" dur="26">
                                          <p:stCondLst>
                                            <p:cond delay="1312"/>
                                          </p:stCondLst>
                                        </p:cTn>
                                        <p:tgtEl>
                                          <p:spTgt spid="3"/>
                                        </p:tgtEl>
                                      </p:cBhvr>
                                      <p:to x="100000" y="80000"/>
                                    </p:animScale>
                                    <p:animScale>
                                      <p:cBhvr>
                                        <p:cTn id="51" dur="166" decel="50000">
                                          <p:stCondLst>
                                            <p:cond delay="1338"/>
                                          </p:stCondLst>
                                        </p:cTn>
                                        <p:tgtEl>
                                          <p:spTgt spid="3"/>
                                        </p:tgtEl>
                                      </p:cBhvr>
                                      <p:to x="100000" y="100000"/>
                                    </p:animScale>
                                    <p:animScale>
                                      <p:cBhvr>
                                        <p:cTn id="52" dur="26">
                                          <p:stCondLst>
                                            <p:cond delay="1642"/>
                                          </p:stCondLst>
                                        </p:cTn>
                                        <p:tgtEl>
                                          <p:spTgt spid="3"/>
                                        </p:tgtEl>
                                      </p:cBhvr>
                                      <p:to x="100000" y="90000"/>
                                    </p:animScale>
                                    <p:animScale>
                                      <p:cBhvr>
                                        <p:cTn id="53" dur="166" decel="50000">
                                          <p:stCondLst>
                                            <p:cond delay="1668"/>
                                          </p:stCondLst>
                                        </p:cTn>
                                        <p:tgtEl>
                                          <p:spTgt spid="3"/>
                                        </p:tgtEl>
                                      </p:cBhvr>
                                      <p:to x="100000" y="100000"/>
                                    </p:animScale>
                                    <p:animScale>
                                      <p:cBhvr>
                                        <p:cTn id="54" dur="26">
                                          <p:stCondLst>
                                            <p:cond delay="1808"/>
                                          </p:stCondLst>
                                        </p:cTn>
                                        <p:tgtEl>
                                          <p:spTgt spid="3"/>
                                        </p:tgtEl>
                                      </p:cBhvr>
                                      <p:to x="100000" y="95000"/>
                                    </p:animScale>
                                    <p:animScale>
                                      <p:cBhvr>
                                        <p:cTn id="5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8">
            <a:extLst>
              <a:ext uri="{FF2B5EF4-FFF2-40B4-BE49-F238E27FC236}">
                <a16:creationId xmlns:a16="http://schemas.microsoft.com/office/drawing/2014/main" id="{40941155-D35C-2DDD-E1CE-63ABA1EF602D}"/>
              </a:ext>
            </a:extLst>
          </p:cNvPr>
          <p:cNvSpPr txBox="1"/>
          <p:nvPr/>
        </p:nvSpPr>
        <p:spPr>
          <a:xfrm>
            <a:off x="331819" y="876813"/>
            <a:ext cx="11408899" cy="1015663"/>
          </a:xfrm>
          <a:prstGeom prst="rect">
            <a:avLst/>
          </a:prstGeom>
          <a:noFill/>
        </p:spPr>
        <p:txBody>
          <a:bodyPr wrap="square">
            <a:spAutoFit/>
          </a:bodyPr>
          <a:lstStyle/>
          <a:p>
            <a:pPr lvl="0" algn="ctr">
              <a:defRPr/>
            </a:pPr>
            <a:r>
              <a:rPr lang="en-US" sz="6000">
                <a:ln w="28575">
                  <a:solidFill>
                    <a:sysClr val="windowText" lastClr="000000"/>
                  </a:solidFill>
                  <a:prstDash val="solid"/>
                </a:ln>
                <a:solidFill>
                  <a:srgbClr val="FFFF00"/>
                </a:solidFill>
                <a:effectLst>
                  <a:outerShdw blurRad="38100" dist="38100" dir="2700000" algn="tl">
                    <a:srgbClr val="000000">
                      <a:alpha val="43137"/>
                    </a:srgbClr>
                  </a:outerShdw>
                </a:effectLst>
                <a:latin typeface="iCiel Pony" panose="02000000000000000000" pitchFamily="2" charset="0"/>
              </a:rPr>
              <a:t>Thu hoạch cà rốt </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6" name="Picture 3">
            <a:extLst>
              <a:ext uri="{FF2B5EF4-FFF2-40B4-BE49-F238E27FC236}">
                <a16:creationId xmlns:a16="http://schemas.microsoft.com/office/drawing/2014/main" id="{926EBDE2-D095-C80C-4EA5-B4FC0E2B2ECE}"/>
              </a:ext>
            </a:extLst>
          </p:cNvPr>
          <p:cNvPicPr>
            <a:picLocks noChangeAspect="1"/>
          </p:cNvPicPr>
          <p:nvPr/>
        </p:nvPicPr>
        <p:blipFill>
          <a:blip r:embed="rId3"/>
          <a:srcRect/>
          <a:stretch>
            <a:fillRect/>
          </a:stretch>
        </p:blipFill>
        <p:spPr>
          <a:xfrm>
            <a:off x="10500763" y="4135904"/>
            <a:ext cx="1765960" cy="2722096"/>
          </a:xfrm>
          <a:prstGeom prst="rect">
            <a:avLst/>
          </a:prstGeom>
        </p:spPr>
      </p:pic>
      <p:pic>
        <p:nvPicPr>
          <p:cNvPr id="7" name="Picture 4">
            <a:extLst>
              <a:ext uri="{FF2B5EF4-FFF2-40B4-BE49-F238E27FC236}">
                <a16:creationId xmlns:a16="http://schemas.microsoft.com/office/drawing/2014/main" id="{C8303E23-BAEF-2BE9-1AE7-0DD1017B8D35}"/>
              </a:ext>
            </a:extLst>
          </p:cNvPr>
          <p:cNvPicPr>
            <a:picLocks noChangeAspect="1"/>
          </p:cNvPicPr>
          <p:nvPr/>
        </p:nvPicPr>
        <p:blipFill>
          <a:blip r:embed="rId4"/>
          <a:srcRect/>
          <a:stretch>
            <a:fillRect/>
          </a:stretch>
        </p:blipFill>
        <p:spPr>
          <a:xfrm>
            <a:off x="-10839" y="4135904"/>
            <a:ext cx="1649137" cy="2722096"/>
          </a:xfrm>
          <a:prstGeom prst="rect">
            <a:avLst/>
          </a:prstGeom>
        </p:spPr>
      </p:pic>
      <p:sp>
        <p:nvSpPr>
          <p:cNvPr id="2" name="TextBox 1">
            <a:extLst>
              <a:ext uri="{FF2B5EF4-FFF2-40B4-BE49-F238E27FC236}">
                <a16:creationId xmlns:a16="http://schemas.microsoft.com/office/drawing/2014/main" id="{2425F99B-DAA8-074F-B8EC-61C5170C1A0D}"/>
              </a:ext>
            </a:extLst>
          </p:cNvPr>
          <p:cNvSpPr txBox="1"/>
          <p:nvPr/>
        </p:nvSpPr>
        <p:spPr>
          <a:xfrm>
            <a:off x="1638298" y="1944982"/>
            <a:ext cx="8481848" cy="2308324"/>
          </a:xfrm>
          <a:prstGeom prst="rect">
            <a:avLst/>
          </a:prstGeom>
          <a:noFill/>
        </p:spPr>
        <p:txBody>
          <a:bodyPr wrap="square" rtlCol="0">
            <a:spAutoFit/>
          </a:bodyPr>
          <a:lstStyle/>
          <a:p>
            <a:pPr algn="just"/>
            <a:r>
              <a:rPr lang="en-US" sz="3600">
                <a:solidFill>
                  <a:srgbClr val="000000"/>
                </a:solidFill>
                <a:effectLst/>
                <a:latin typeface="Times New Roman" panose="02020603050405020304" pitchFamily="18" charset="0"/>
                <a:ea typeface="Calibri" panose="020F0502020204030204" pitchFamily="34" charset="0"/>
              </a:rPr>
              <a:t>Chia số HS trong lớp thành bốn nhóm. Mỗi thành viên lần lượt nhặt thẻ từ hình cà rốt và đem về rổ thích hợp. Nhóm nào hoàn thành nhanh và đúng nhất là nhóm chiến thắng. </a:t>
            </a:r>
            <a:endParaRPr lang="en-US" sz="3600"/>
          </a:p>
        </p:txBody>
      </p:sp>
      <p:pic>
        <p:nvPicPr>
          <p:cNvPr id="1026" name="Picture 2" descr="Hình ảnh Củ Cà Rốt PNG, Vector, PSD, và biểu tượng để tải về miễn phí |  pngtree">
            <a:extLst>
              <a:ext uri="{FF2B5EF4-FFF2-40B4-BE49-F238E27FC236}">
                <a16:creationId xmlns:a16="http://schemas.microsoft.com/office/drawing/2014/main" id="{B68B6697-DEA4-CD83-6067-7E954BDB25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5039" y="824306"/>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Rổ Tre PNG, Vector, PSD, và biểu tượng để tải về miễn phí | pngtree">
            <a:extLst>
              <a:ext uri="{FF2B5EF4-FFF2-40B4-BE49-F238E27FC236}">
                <a16:creationId xmlns:a16="http://schemas.microsoft.com/office/drawing/2014/main" id="{C0FFB645-301F-E9B2-CD2C-F5729A0D2A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2155" y="378245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Rổ Tre PNG, Vector, PSD, và biểu tượng để tải về miễn phí | pngtree">
            <a:extLst>
              <a:ext uri="{FF2B5EF4-FFF2-40B4-BE49-F238E27FC236}">
                <a16:creationId xmlns:a16="http://schemas.microsoft.com/office/drawing/2014/main" id="{6FA9339F-4C8D-D754-2A0B-6884A32481A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10847" y="3782452"/>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9234D12-E79E-2DF9-1CAC-558443B176C5}"/>
              </a:ext>
            </a:extLst>
          </p:cNvPr>
          <p:cNvSpPr/>
          <p:nvPr/>
        </p:nvSpPr>
        <p:spPr>
          <a:xfrm>
            <a:off x="3297460" y="5628161"/>
            <a:ext cx="1245476" cy="706052"/>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nhà</a:t>
            </a:r>
          </a:p>
        </p:txBody>
      </p:sp>
      <p:sp>
        <p:nvSpPr>
          <p:cNvPr id="11" name="Rectangle: Rounded Corners 10">
            <a:extLst>
              <a:ext uri="{FF2B5EF4-FFF2-40B4-BE49-F238E27FC236}">
                <a16:creationId xmlns:a16="http://schemas.microsoft.com/office/drawing/2014/main" id="{F2D3A9AC-BE5E-BCF6-85BF-DA6DF4765189}"/>
              </a:ext>
            </a:extLst>
          </p:cNvPr>
          <p:cNvSpPr/>
          <p:nvPr/>
        </p:nvSpPr>
        <p:spPr>
          <a:xfrm>
            <a:off x="7702608" y="5628161"/>
            <a:ext cx="1473173" cy="706052"/>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thêm vào</a:t>
            </a:r>
          </a:p>
        </p:txBody>
      </p:sp>
      <p:pic>
        <p:nvPicPr>
          <p:cNvPr id="12" name="Picture 2" descr="Hình ảnh Củ Cà Rốt PNG, Vector, PSD, và biểu tượng để tải về miễn phí |  pngtree">
            <a:extLst>
              <a:ext uri="{FF2B5EF4-FFF2-40B4-BE49-F238E27FC236}">
                <a16:creationId xmlns:a16="http://schemas.microsoft.com/office/drawing/2014/main" id="{0955D953-52A1-BBC3-414B-F2ADC66099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502" y="824306"/>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021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8" name="Rectangle: Rounded Corners 4">
            <a:extLst>
              <a:ext uri="{FF2B5EF4-FFF2-40B4-BE49-F238E27FC236}">
                <a16:creationId xmlns:a16="http://schemas.microsoft.com/office/drawing/2014/main" id="{430CF6E6-6A9D-D1A5-553E-F69B905DA472}"/>
              </a:ext>
            </a:extLst>
          </p:cNvPr>
          <p:cNvSpPr/>
          <p:nvPr/>
        </p:nvSpPr>
        <p:spPr>
          <a:xfrm>
            <a:off x="451281" y="744680"/>
            <a:ext cx="11289437" cy="56842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3">
            <a:extLst>
              <a:ext uri="{FF2B5EF4-FFF2-40B4-BE49-F238E27FC236}">
                <a16:creationId xmlns:a16="http://schemas.microsoft.com/office/drawing/2014/main" id="{926EBDE2-D095-C80C-4EA5-B4FC0E2B2ECE}"/>
              </a:ext>
            </a:extLst>
          </p:cNvPr>
          <p:cNvPicPr>
            <a:picLocks noChangeAspect="1"/>
          </p:cNvPicPr>
          <p:nvPr/>
        </p:nvPicPr>
        <p:blipFill>
          <a:blip r:embed="rId3"/>
          <a:srcRect/>
          <a:stretch>
            <a:fillRect/>
          </a:stretch>
        </p:blipFill>
        <p:spPr>
          <a:xfrm>
            <a:off x="10500763" y="4135904"/>
            <a:ext cx="1765960" cy="2722096"/>
          </a:xfrm>
          <a:prstGeom prst="rect">
            <a:avLst/>
          </a:prstGeom>
        </p:spPr>
      </p:pic>
      <p:pic>
        <p:nvPicPr>
          <p:cNvPr id="7" name="Picture 4">
            <a:extLst>
              <a:ext uri="{FF2B5EF4-FFF2-40B4-BE49-F238E27FC236}">
                <a16:creationId xmlns:a16="http://schemas.microsoft.com/office/drawing/2014/main" id="{C8303E23-BAEF-2BE9-1AE7-0DD1017B8D35}"/>
              </a:ext>
            </a:extLst>
          </p:cNvPr>
          <p:cNvPicPr>
            <a:picLocks noChangeAspect="1"/>
          </p:cNvPicPr>
          <p:nvPr/>
        </p:nvPicPr>
        <p:blipFill>
          <a:blip r:embed="rId4"/>
          <a:srcRect/>
          <a:stretch>
            <a:fillRect/>
          </a:stretch>
        </p:blipFill>
        <p:spPr>
          <a:xfrm>
            <a:off x="-10839" y="4135904"/>
            <a:ext cx="1649137" cy="2722096"/>
          </a:xfrm>
          <a:prstGeom prst="rect">
            <a:avLst/>
          </a:prstGeom>
        </p:spPr>
      </p:pic>
      <p:grpSp>
        <p:nvGrpSpPr>
          <p:cNvPr id="41" name="Group 40">
            <a:extLst>
              <a:ext uri="{FF2B5EF4-FFF2-40B4-BE49-F238E27FC236}">
                <a16:creationId xmlns:a16="http://schemas.microsoft.com/office/drawing/2014/main" id="{68FD04B3-8EA8-0400-A413-A833343A6922}"/>
              </a:ext>
            </a:extLst>
          </p:cNvPr>
          <p:cNvGrpSpPr/>
          <p:nvPr/>
        </p:nvGrpSpPr>
        <p:grpSpPr>
          <a:xfrm>
            <a:off x="1017180" y="3704112"/>
            <a:ext cx="3429000" cy="3429000"/>
            <a:chOff x="2152154" y="3726799"/>
            <a:chExt cx="3429000" cy="3429000"/>
          </a:xfrm>
        </p:grpSpPr>
        <p:pic>
          <p:nvPicPr>
            <p:cNvPr id="1028" name="Picture 4" descr="Hình ảnh Rổ Tre PNG, Vector, PSD, và biểu tượng để tải về miễn phí | pngtree">
              <a:extLst>
                <a:ext uri="{FF2B5EF4-FFF2-40B4-BE49-F238E27FC236}">
                  <a16:creationId xmlns:a16="http://schemas.microsoft.com/office/drawing/2014/main" id="{C0FFB645-301F-E9B2-CD2C-F5729A0D2A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2154" y="372679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9234D12-E79E-2DF9-1CAC-558443B176C5}"/>
                </a:ext>
              </a:extLst>
            </p:cNvPr>
            <p:cNvSpPr/>
            <p:nvPr/>
          </p:nvSpPr>
          <p:spPr>
            <a:xfrm>
              <a:off x="3297460" y="5628161"/>
              <a:ext cx="1245476" cy="706052"/>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Aptos" panose="02110004020202020204"/>
                  <a:ea typeface="+mn-ea"/>
                  <a:cs typeface="+mn-cs"/>
                </a:rPr>
                <a:t>nhà</a:t>
              </a:r>
            </a:p>
          </p:txBody>
        </p:sp>
      </p:grpSp>
      <p:grpSp>
        <p:nvGrpSpPr>
          <p:cNvPr id="42" name="Group 41">
            <a:extLst>
              <a:ext uri="{FF2B5EF4-FFF2-40B4-BE49-F238E27FC236}">
                <a16:creationId xmlns:a16="http://schemas.microsoft.com/office/drawing/2014/main" id="{4F2B5A0B-ABF2-2271-6BB1-8415936EED1F}"/>
              </a:ext>
            </a:extLst>
          </p:cNvPr>
          <p:cNvGrpSpPr/>
          <p:nvPr/>
        </p:nvGrpSpPr>
        <p:grpSpPr>
          <a:xfrm>
            <a:off x="7136788" y="3668690"/>
            <a:ext cx="3429000" cy="3429000"/>
            <a:chOff x="6610847" y="3782452"/>
            <a:chExt cx="3429000" cy="3429000"/>
          </a:xfrm>
        </p:grpSpPr>
        <p:pic>
          <p:nvPicPr>
            <p:cNvPr id="3" name="Picture 4" descr="Hình ảnh Rổ Tre PNG, Vector, PSD, và biểu tượng để tải về miễn phí | pngtree">
              <a:extLst>
                <a:ext uri="{FF2B5EF4-FFF2-40B4-BE49-F238E27FC236}">
                  <a16:creationId xmlns:a16="http://schemas.microsoft.com/office/drawing/2014/main" id="{6FA9339F-4C8D-D754-2A0B-6884A32481A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10847" y="3782452"/>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F2D3A9AC-BE5E-BCF6-85BF-DA6DF4765189}"/>
                </a:ext>
              </a:extLst>
            </p:cNvPr>
            <p:cNvSpPr/>
            <p:nvPr/>
          </p:nvSpPr>
          <p:spPr>
            <a:xfrm>
              <a:off x="7702608" y="5628161"/>
              <a:ext cx="1473173" cy="706052"/>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Aptos" panose="02110004020202020204"/>
                  <a:ea typeface="+mn-ea"/>
                  <a:cs typeface="+mn-cs"/>
                </a:rPr>
                <a:t>thêm vào</a:t>
              </a:r>
            </a:p>
          </p:txBody>
        </p:sp>
      </p:grpSp>
      <p:grpSp>
        <p:nvGrpSpPr>
          <p:cNvPr id="15" name="Group 14">
            <a:extLst>
              <a:ext uri="{FF2B5EF4-FFF2-40B4-BE49-F238E27FC236}">
                <a16:creationId xmlns:a16="http://schemas.microsoft.com/office/drawing/2014/main" id="{91B9CC8F-E73C-4618-2591-0926C32B0A29}"/>
              </a:ext>
            </a:extLst>
          </p:cNvPr>
          <p:cNvGrpSpPr/>
          <p:nvPr/>
        </p:nvGrpSpPr>
        <p:grpSpPr>
          <a:xfrm>
            <a:off x="-542254" y="389115"/>
            <a:ext cx="3071073" cy="3071073"/>
            <a:chOff x="-240340" y="549066"/>
            <a:chExt cx="3429000" cy="3429000"/>
          </a:xfrm>
        </p:grpSpPr>
        <p:pic>
          <p:nvPicPr>
            <p:cNvPr id="12" name="Picture 2" descr="Hình ảnh Củ Cà Rốt PNG, Vector, PSD, và biểu tượng để tải về miễn phí |  pngtree">
              <a:extLst>
                <a:ext uri="{FF2B5EF4-FFF2-40B4-BE49-F238E27FC236}">
                  <a16:creationId xmlns:a16="http://schemas.microsoft.com/office/drawing/2014/main" id="{0955D953-52A1-BBC3-414B-F2ADC66099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717BC950-3C2F-83FF-D3C9-A573BB95D302}"/>
                </a:ext>
              </a:extLst>
            </p:cNvPr>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đình</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16" name="Group 15">
            <a:extLst>
              <a:ext uri="{FF2B5EF4-FFF2-40B4-BE49-F238E27FC236}">
                <a16:creationId xmlns:a16="http://schemas.microsoft.com/office/drawing/2014/main" id="{83104A84-5C1F-1A3B-EE32-49AB4B2542C1}"/>
              </a:ext>
            </a:extLst>
          </p:cNvPr>
          <p:cNvGrpSpPr/>
          <p:nvPr/>
        </p:nvGrpSpPr>
        <p:grpSpPr>
          <a:xfrm>
            <a:off x="844650" y="242397"/>
            <a:ext cx="3071073" cy="3071073"/>
            <a:chOff x="-240340" y="549066"/>
            <a:chExt cx="3429000" cy="3429000"/>
          </a:xfrm>
        </p:grpSpPr>
        <p:pic>
          <p:nvPicPr>
            <p:cNvPr id="17" name="Picture 2" descr="Hình ảnh Củ Cà Rốt PNG, Vector, PSD, và biểu tượng để tải về miễn phí |  pngtree">
              <a:extLst>
                <a:ext uri="{FF2B5EF4-FFF2-40B4-BE49-F238E27FC236}">
                  <a16:creationId xmlns:a16="http://schemas.microsoft.com/office/drawing/2014/main" id="{9B6A1771-C97B-1930-95F6-350C464F1B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D3E03173-D471-1408-3BC0-D57255AA71F6}"/>
                </a:ext>
              </a:extLst>
            </p:cNvPr>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giảm</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19" name="Group 18">
            <a:extLst>
              <a:ext uri="{FF2B5EF4-FFF2-40B4-BE49-F238E27FC236}">
                <a16:creationId xmlns:a16="http://schemas.microsoft.com/office/drawing/2014/main" id="{D35A6A8B-0E4A-BF09-9646-058C5704C005}"/>
              </a:ext>
            </a:extLst>
          </p:cNvPr>
          <p:cNvGrpSpPr/>
          <p:nvPr/>
        </p:nvGrpSpPr>
        <p:grpSpPr>
          <a:xfrm>
            <a:off x="2404426" y="305313"/>
            <a:ext cx="3071073" cy="3071073"/>
            <a:chOff x="-240340" y="549066"/>
            <a:chExt cx="3429000" cy="3429000"/>
          </a:xfrm>
        </p:grpSpPr>
        <p:pic>
          <p:nvPicPr>
            <p:cNvPr id="20" name="Picture 2" descr="Hình ảnh Củ Cà Rốt PNG, Vector, PSD, và biểu tượng để tải về miễn phí |  pngtree">
              <a:extLst>
                <a:ext uri="{FF2B5EF4-FFF2-40B4-BE49-F238E27FC236}">
                  <a16:creationId xmlns:a16="http://schemas.microsoft.com/office/drawing/2014/main" id="{E77A81AC-0A3E-4ADC-F8C1-ACA1605186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15613238-E734-B55A-9112-D265BB837ABB}"/>
                </a:ext>
              </a:extLst>
            </p:cNvPr>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tộc</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22" name="Group 21">
            <a:extLst>
              <a:ext uri="{FF2B5EF4-FFF2-40B4-BE49-F238E27FC236}">
                <a16:creationId xmlns:a16="http://schemas.microsoft.com/office/drawing/2014/main" id="{DC40A452-BB9B-CB7B-6BF4-BACBF4752C17}"/>
              </a:ext>
            </a:extLst>
          </p:cNvPr>
          <p:cNvGrpSpPr/>
          <p:nvPr/>
        </p:nvGrpSpPr>
        <p:grpSpPr>
          <a:xfrm>
            <a:off x="5430388" y="302114"/>
            <a:ext cx="3071073" cy="3071073"/>
            <a:chOff x="-240340" y="549066"/>
            <a:chExt cx="3429000" cy="3429000"/>
          </a:xfrm>
        </p:grpSpPr>
        <p:pic>
          <p:nvPicPr>
            <p:cNvPr id="23" name="Picture 2" descr="Hình ảnh Củ Cà Rốt PNG, Vector, PSD, và biểu tượng để tải về miễn phí |  pngtree">
              <a:extLst>
                <a:ext uri="{FF2B5EF4-FFF2-40B4-BE49-F238E27FC236}">
                  <a16:creationId xmlns:a16="http://schemas.microsoft.com/office/drawing/2014/main" id="{77C5E59B-1A8D-48AE-E426-F1AF768C77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782D7D5A-DE15-13AC-D6CE-0FA02085F302}"/>
                </a:ext>
              </a:extLst>
            </p:cNvPr>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cố</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25" name="Group 24">
            <a:extLst>
              <a:ext uri="{FF2B5EF4-FFF2-40B4-BE49-F238E27FC236}">
                <a16:creationId xmlns:a16="http://schemas.microsoft.com/office/drawing/2014/main" id="{E067EB1F-BDFB-7CC0-788F-C9148FE7214A}"/>
              </a:ext>
            </a:extLst>
          </p:cNvPr>
          <p:cNvGrpSpPr/>
          <p:nvPr/>
        </p:nvGrpSpPr>
        <p:grpSpPr>
          <a:xfrm>
            <a:off x="3905287" y="300162"/>
            <a:ext cx="3071073" cy="3071073"/>
            <a:chOff x="-240340" y="549066"/>
            <a:chExt cx="3429000" cy="3429000"/>
          </a:xfrm>
        </p:grpSpPr>
        <p:pic>
          <p:nvPicPr>
            <p:cNvPr id="26" name="Picture 2" descr="Hình ảnh Củ Cà Rốt PNG, Vector, PSD, và biểu tượng để tải về miễn phí |  pngtree">
              <a:extLst>
                <a:ext uri="{FF2B5EF4-FFF2-40B4-BE49-F238E27FC236}">
                  <a16:creationId xmlns:a16="http://schemas.microsoft.com/office/drawing/2014/main" id="{FA555193-DBAC-2527-2C1C-52484A0FA7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0565AD8-F8CC-C3C6-0016-54B1BA0CBB29}"/>
                </a:ext>
              </a:extLst>
            </p:cNvPr>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súc</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29" name="Group 28">
            <a:extLst>
              <a:ext uri="{FF2B5EF4-FFF2-40B4-BE49-F238E27FC236}">
                <a16:creationId xmlns:a16="http://schemas.microsoft.com/office/drawing/2014/main" id="{C169F479-3F6C-6A1D-7DB3-2182EA0B3CE1}"/>
              </a:ext>
            </a:extLst>
          </p:cNvPr>
          <p:cNvGrpSpPr/>
          <p:nvPr/>
        </p:nvGrpSpPr>
        <p:grpSpPr>
          <a:xfrm>
            <a:off x="8140563" y="389116"/>
            <a:ext cx="3071073" cy="3071073"/>
            <a:chOff x="-240340" y="549066"/>
            <a:chExt cx="3429000" cy="3429000"/>
          </a:xfrm>
        </p:grpSpPr>
        <p:pic>
          <p:nvPicPr>
            <p:cNvPr id="30" name="Picture 2" descr="Hình ảnh Củ Cà Rốt PNG, Vector, PSD, và biểu tượng để tải về miễn phí |  pngtree">
              <a:extLst>
                <a:ext uri="{FF2B5EF4-FFF2-40B4-BE49-F238E27FC236}">
                  <a16:creationId xmlns:a16="http://schemas.microsoft.com/office/drawing/2014/main" id="{EC7F7491-4EE2-F310-950F-137F201816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455B4F99-89F0-238D-BE45-A9B581C3BE07}"/>
                </a:ext>
              </a:extLst>
            </p:cNvPr>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dụng</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35" name="Group 34">
            <a:extLst>
              <a:ext uri="{FF2B5EF4-FFF2-40B4-BE49-F238E27FC236}">
                <a16:creationId xmlns:a16="http://schemas.microsoft.com/office/drawing/2014/main" id="{21BEA145-12D8-B3CF-4AB0-610D15747B79}"/>
              </a:ext>
            </a:extLst>
          </p:cNvPr>
          <p:cNvGrpSpPr/>
          <p:nvPr/>
        </p:nvGrpSpPr>
        <p:grpSpPr>
          <a:xfrm>
            <a:off x="6650137" y="464297"/>
            <a:ext cx="3071073" cy="3071073"/>
            <a:chOff x="-240340" y="549066"/>
            <a:chExt cx="3429000" cy="3429000"/>
          </a:xfrm>
        </p:grpSpPr>
        <p:pic>
          <p:nvPicPr>
            <p:cNvPr id="36" name="Picture 2" descr="Hình ảnh Củ Cà Rốt PNG, Vector, PSD, và biểu tượng để tải về miễn phí |  pngtree">
              <a:extLst>
                <a:ext uri="{FF2B5EF4-FFF2-40B4-BE49-F238E27FC236}">
                  <a16:creationId xmlns:a16="http://schemas.microsoft.com/office/drawing/2014/main" id="{5DF16383-A546-9EBB-52D5-2BAA01D780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extLst>
                <a:ext uri="{FF2B5EF4-FFF2-40B4-BE49-F238E27FC236}">
                  <a16:creationId xmlns:a16="http://schemas.microsoft.com/office/drawing/2014/main" id="{410D5773-B0CC-C9E6-21E2-A81725F64CE4}"/>
                </a:ext>
              </a:extLst>
            </p:cNvPr>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công</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grpSp>
        <p:nvGrpSpPr>
          <p:cNvPr id="38" name="Group 37">
            <a:extLst>
              <a:ext uri="{FF2B5EF4-FFF2-40B4-BE49-F238E27FC236}">
                <a16:creationId xmlns:a16="http://schemas.microsoft.com/office/drawing/2014/main" id="{6D663A0E-CE4B-7A25-1430-86D692B30352}"/>
              </a:ext>
            </a:extLst>
          </p:cNvPr>
          <p:cNvGrpSpPr/>
          <p:nvPr/>
        </p:nvGrpSpPr>
        <p:grpSpPr>
          <a:xfrm>
            <a:off x="9405422" y="315615"/>
            <a:ext cx="3071073" cy="3071073"/>
            <a:chOff x="-240340" y="549066"/>
            <a:chExt cx="3429000" cy="3429000"/>
          </a:xfrm>
        </p:grpSpPr>
        <p:pic>
          <p:nvPicPr>
            <p:cNvPr id="39" name="Picture 2" descr="Hình ảnh Củ Cà Rốt PNG, Vector, PSD, và biểu tượng để tải về miễn phí |  pngtree">
              <a:extLst>
                <a:ext uri="{FF2B5EF4-FFF2-40B4-BE49-F238E27FC236}">
                  <a16:creationId xmlns:a16="http://schemas.microsoft.com/office/drawing/2014/main" id="{F08B3305-7F9A-F72F-F33A-5149B6342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340" y="549066"/>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A9716B02-BEEC-B027-644A-4398DC4C8109}"/>
                </a:ext>
              </a:extLst>
            </p:cNvPr>
            <p:cNvSpPr/>
            <p:nvPr/>
          </p:nvSpPr>
          <p:spPr>
            <a:xfrm>
              <a:off x="925178" y="1731933"/>
              <a:ext cx="1097964" cy="81415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002060"/>
                  </a:solidFill>
                </a:rPr>
                <a:t>gia nhập</a:t>
              </a:r>
              <a:endParaRPr kumimoji="0" lang="en-US" sz="2400" b="1" i="0" u="none" strike="noStrike" kern="1200" cap="none" spc="0" normalizeH="0" baseline="0" noProof="0">
                <a:ln>
                  <a:noFill/>
                </a:ln>
                <a:solidFill>
                  <a:srgbClr val="002060"/>
                </a:solidFill>
                <a:effectLst/>
                <a:uLnTx/>
                <a:uFillTx/>
                <a:latin typeface="Aptos" panose="02110004020202020204"/>
              </a:endParaRPr>
            </a:p>
          </p:txBody>
        </p:sp>
      </p:grpSp>
    </p:spTree>
    <p:extLst>
      <p:ext uri="{BB962C8B-B14F-4D97-AF65-F5344CB8AC3E}">
        <p14:creationId xmlns:p14="http://schemas.microsoft.com/office/powerpoint/2010/main" val="1285176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08333E-7 4.44444E-6 L 0.08529 0.34467 " pathEditMode="relative" rAng="0" ptsTypes="AA">
                                      <p:cBhvr>
                                        <p:cTn id="20" dur="2000" fill="hold"/>
                                        <p:tgtEl>
                                          <p:spTgt spid="15"/>
                                        </p:tgtEl>
                                        <p:attrNameLst>
                                          <p:attrName>ppt_x</p:attrName>
                                          <p:attrName>ppt_y</p:attrName>
                                        </p:attrNameLst>
                                      </p:cBhvr>
                                      <p:rCtr x="4258" y="17222"/>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91667E-6 2.96296E-6 L -0.08854 0.25463 " pathEditMode="relative" rAng="0" ptsTypes="AA">
                                      <p:cBhvr>
                                        <p:cTn id="24" dur="2000" fill="hold"/>
                                        <p:tgtEl>
                                          <p:spTgt spid="19"/>
                                        </p:tgtEl>
                                        <p:attrNameLst>
                                          <p:attrName>ppt_x</p:attrName>
                                          <p:attrName>ppt_y</p:attrName>
                                        </p:attrNameLst>
                                      </p:cBhvr>
                                      <p:rCtr x="-4427" y="12731"/>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3.95833E-6 -2.59259E-6 L -0.16419 0.30533 " pathEditMode="relative" rAng="0" ptsTypes="AA">
                                      <p:cBhvr>
                                        <p:cTn id="28" dur="2000" fill="hold"/>
                                        <p:tgtEl>
                                          <p:spTgt spid="25"/>
                                        </p:tgtEl>
                                        <p:attrNameLst>
                                          <p:attrName>ppt_x</p:attrName>
                                          <p:attrName>ppt_y</p:attrName>
                                        </p:attrNameLst>
                                      </p:cBhvr>
                                      <p:rCtr x="-8216" y="15255"/>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2.08333E-7 4.44444E-6 L -0.46315 0.3699 " pathEditMode="relative" rAng="0" ptsTypes="AA">
                                      <p:cBhvr>
                                        <p:cTn id="32" dur="2000" fill="hold"/>
                                        <p:tgtEl>
                                          <p:spTgt spid="29"/>
                                        </p:tgtEl>
                                        <p:attrNameLst>
                                          <p:attrName>ppt_x</p:attrName>
                                          <p:attrName>ppt_y</p:attrName>
                                        </p:attrNameLst>
                                      </p:cBhvr>
                                      <p:rCtr x="-23164" y="1849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29167E-6 7.40741E-7 L 0.41654 0.43542 " pathEditMode="relative" rAng="0" ptsTypes="AA">
                                      <p:cBhvr>
                                        <p:cTn id="36" dur="2000" fill="hold"/>
                                        <p:tgtEl>
                                          <p:spTgt spid="16"/>
                                        </p:tgtEl>
                                        <p:attrNameLst>
                                          <p:attrName>ppt_x</p:attrName>
                                          <p:attrName>ppt_y</p:attrName>
                                        </p:attrNameLst>
                                      </p:cBhvr>
                                      <p:rCtr x="20820" y="2175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16667E-6 -4.07407E-6 L 0.11381 0.32662 " pathEditMode="relative" rAng="0" ptsTypes="AA">
                                      <p:cBhvr>
                                        <p:cTn id="40" dur="2000" fill="hold"/>
                                        <p:tgtEl>
                                          <p:spTgt spid="22"/>
                                        </p:tgtEl>
                                        <p:attrNameLst>
                                          <p:attrName>ppt_x</p:attrName>
                                          <p:attrName>ppt_y</p:attrName>
                                        </p:attrNameLst>
                                      </p:cBhvr>
                                      <p:rCtr x="5690" y="1631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4.16667E-6 4.81481E-6 L 0.0806 0.27708 " pathEditMode="relative" rAng="0" ptsTypes="AA">
                                      <p:cBhvr>
                                        <p:cTn id="44" dur="2000" fill="hold"/>
                                        <p:tgtEl>
                                          <p:spTgt spid="35"/>
                                        </p:tgtEl>
                                        <p:attrNameLst>
                                          <p:attrName>ppt_x</p:attrName>
                                          <p:attrName>ppt_y</p:attrName>
                                        </p:attrNameLst>
                                      </p:cBhvr>
                                      <p:rCtr x="4023" y="13843"/>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4.16667E-6 2.59259E-6 L -0.08347 0.34398 " pathEditMode="relative" rAng="0" ptsTypes="AA">
                                      <p:cBhvr>
                                        <p:cTn id="48" dur="2000" fill="hold"/>
                                        <p:tgtEl>
                                          <p:spTgt spid="38"/>
                                        </p:tgtEl>
                                        <p:attrNameLst>
                                          <p:attrName>ppt_x</p:attrName>
                                          <p:attrName>ppt_y</p:attrName>
                                        </p:attrNameLst>
                                      </p:cBhvr>
                                      <p:rCtr x="-4180" y="17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3">
            <a:extLst>
              <a:ext uri="{FF2B5EF4-FFF2-40B4-BE49-F238E27FC236}">
                <a16:creationId xmlns:a16="http://schemas.microsoft.com/office/drawing/2014/main" id="{8BC9F400-F1E4-A189-F14E-8FBA368A09BC}"/>
              </a:ext>
            </a:extLst>
          </p:cNvPr>
          <p:cNvSpPr txBox="1"/>
          <p:nvPr/>
        </p:nvSpPr>
        <p:spPr>
          <a:xfrm>
            <a:off x="1891861" y="931557"/>
            <a:ext cx="8908889" cy="1739387"/>
          </a:xfrm>
          <a:prstGeom prst="rect">
            <a:avLst/>
          </a:prstGeom>
          <a:noFill/>
        </p:spPr>
        <p:txBody>
          <a:bodyPr wrap="square" rtlCol="0">
            <a:spAutoFit/>
          </a:bodyPr>
          <a:lstStyle/>
          <a:p>
            <a:pPr lvl="0" algn="ctr">
              <a:lnSpc>
                <a:spcPct val="80000"/>
              </a:lnSpc>
            </a:pPr>
            <a:r>
              <a:rPr lang="vi-VN" sz="6600">
                <a:ln w="28575">
                  <a:solidFill>
                    <a:srgbClr val="FF0000"/>
                  </a:solidFill>
                </a:ln>
                <a:solidFill>
                  <a:srgbClr val="FFFF00"/>
                </a:solidFill>
                <a:ea typeface="LNTH-LuoLuoNotangYuanTi 1" pitchFamily="2" charset="-128"/>
                <a:cs typeface="LNTH-LuoLuoNotangYuanTi 1" pitchFamily="2" charset="-128"/>
              </a:rPr>
              <a:t>Luyện tập sử dụng từ điển để tìm từ đa nghĩa </a:t>
            </a:r>
            <a:endParaRPr kumimoji="0" lang="en-US" sz="6600" b="0" i="0" u="none" strike="noStrike" kern="1200" cap="none" spc="0" normalizeH="0" baseline="0" noProof="0">
              <a:ln w="28575">
                <a:solidFill>
                  <a:srgbClr val="FF0000"/>
                </a:solidFill>
              </a:ln>
              <a:solidFill>
                <a:srgbClr val="FFFF00"/>
              </a:solidFill>
              <a:effectLst/>
              <a:uLnTx/>
              <a:uFillTx/>
              <a:latin typeface="Aptos" panose="02110004020202020204"/>
              <a:ea typeface="LNTH-LuoLuoNotangYuanTi 1" pitchFamily="2" charset="-128"/>
              <a:cs typeface="LNTH-LuoLuoNotangYuanTi 1" pitchFamily="2" charset="-128"/>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spTree>
    <p:extLst>
      <p:ext uri="{BB962C8B-B14F-4D97-AF65-F5344CB8AC3E}">
        <p14:creationId xmlns:p14="http://schemas.microsoft.com/office/powerpoint/2010/main" val="4106394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282</TotalTime>
  <Words>786</Words>
  <Application>Microsoft Office PowerPoint</Application>
  <PresentationFormat>Widescreen</PresentationFormat>
  <Paragraphs>89</Paragraphs>
  <Slides>24</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#9Slide05 SVNClementine</vt:lpstr>
      <vt:lpstr>Aptos</vt:lpstr>
      <vt:lpstr>Aptos Display</vt:lpstr>
      <vt:lpstr>Arial</vt:lpstr>
      <vt:lpstr>Calibri</vt:lpstr>
      <vt:lpstr>iCiel Pony</vt:lpstr>
      <vt:lpstr>LNTH-Dinomiko</vt:lpstr>
      <vt:lpstr>LNTH-LuoLuoNotangYuanTi 1</vt:lpstr>
      <vt:lpstr>Times New Roman</vt:lpstr>
      <vt:lpstr>UTM Duepuntozero</vt:lpstr>
      <vt:lpstr>UTM Edwardian</vt:lpstr>
      <vt:lpstr>UTM Mother</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tangthithien1976@gmail.com</cp:lastModifiedBy>
  <cp:revision>13</cp:revision>
  <dcterms:created xsi:type="dcterms:W3CDTF">2023-10-08T00:35:19Z</dcterms:created>
  <dcterms:modified xsi:type="dcterms:W3CDTF">2024-10-28T09:24:02Z</dcterms:modified>
  <cp:category>9Slide.vn</cp:category>
</cp:coreProperties>
</file>