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3" r:id="rId1"/>
  </p:sldMasterIdLst>
  <p:notesMasterIdLst>
    <p:notesMasterId r:id="rId25"/>
  </p:notesMasterIdLst>
  <p:sldIdLst>
    <p:sldId id="333" r:id="rId2"/>
    <p:sldId id="257" r:id="rId3"/>
    <p:sldId id="339" r:id="rId4"/>
    <p:sldId id="262" r:id="rId5"/>
    <p:sldId id="357" r:id="rId6"/>
    <p:sldId id="358" r:id="rId7"/>
    <p:sldId id="359" r:id="rId8"/>
    <p:sldId id="360" r:id="rId9"/>
    <p:sldId id="361" r:id="rId10"/>
    <p:sldId id="335" r:id="rId11"/>
    <p:sldId id="362" r:id="rId12"/>
    <p:sldId id="363" r:id="rId13"/>
    <p:sldId id="364" r:id="rId14"/>
    <p:sldId id="365" r:id="rId15"/>
    <p:sldId id="352" r:id="rId16"/>
    <p:sldId id="366" r:id="rId17"/>
    <p:sldId id="367" r:id="rId18"/>
    <p:sldId id="342" r:id="rId19"/>
    <p:sldId id="345" r:id="rId20"/>
    <p:sldId id="351" r:id="rId21"/>
    <p:sldId id="320" r:id="rId22"/>
    <p:sldId id="314" r:id="rId23"/>
    <p:sldId id="356" r:id="rId24"/>
  </p:sldIdLst>
  <p:sldSz cx="9144000" cy="5143500" type="screen16x9"/>
  <p:notesSz cx="6858000" cy="9144000"/>
  <p:embeddedFontLst>
    <p:embeddedFont>
      <p:font typeface="#9Slide05 Phobia" panose="02000506000000020003" pitchFamily="2" charset="0"/>
      <p:regular r:id="rId26"/>
    </p:embeddedFont>
    <p:embeddedFont>
      <p:font typeface="#9Slide05 SVNClementine" panose="020F0502020204030203" pitchFamily="34" charset="0"/>
      <p:regular r:id="rId27"/>
    </p:embeddedFont>
    <p:embeddedFont>
      <p:font typeface="Arenski" pitchFamily="2" charset="0"/>
      <p:regular r:id="rId28"/>
    </p:embeddedFont>
    <p:embeddedFont>
      <p:font typeface="iCiel Crocante" panose="02000000000000000000" pitchFamily="2" charset="0"/>
      <p:regular r:id="rId29"/>
    </p:embeddedFont>
    <p:embeddedFont>
      <p:font typeface="LNTH-LuoLuoNotangYuanTi 1" pitchFamily="2" charset="-128"/>
      <p:regular r:id="rId30"/>
    </p:embeddedFont>
    <p:embeddedFont>
      <p:font typeface="SVN-Hole Hearted" panose="020B0A06020104020203" pitchFamily="34" charset="0"/>
      <p:regular r:id="rId31"/>
    </p:embeddedFont>
    <p:embeddedFont>
      <p:font typeface="SVN-Poky's" panose="020B0606040200020203" pitchFamily="34" charset="0"/>
      <p:regular r:id="rId32"/>
    </p:embeddedFont>
    <p:embeddedFont>
      <p:font typeface="UTM Duepuntozero" panose="02040603050506020204" pitchFamily="18"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0"/>
    <a:srgbClr val="FCBAE6"/>
    <a:srgbClr val="F4E049"/>
    <a:srgbClr val="FFFFFF"/>
    <a:srgbClr val="FCF0E8"/>
    <a:srgbClr val="FD3734"/>
    <a:srgbClr val="616161"/>
    <a:srgbClr val="BFF9FD"/>
    <a:srgbClr val="EE324F"/>
    <a:srgbClr val="FEE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1E6417-06B2-4755-92BD-388626AD5C06}">
  <a:tblStyle styleId="{6A1E6417-06B2-4755-92BD-388626AD5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7" autoAdjust="0"/>
    <p:restoredTop sz="94660"/>
  </p:normalViewPr>
  <p:slideViewPr>
    <p:cSldViewPr snapToGrid="0">
      <p:cViewPr varScale="1">
        <p:scale>
          <a:sx n="81" d="100"/>
          <a:sy n="81" d="100"/>
        </p:scale>
        <p:origin x="10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419341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419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111830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3694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54226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40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150341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252086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253215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268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30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84937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3"/>
        <p:cNvGrpSpPr/>
        <p:nvPr/>
      </p:nvGrpSpPr>
      <p:grpSpPr>
        <a:xfrm>
          <a:off x="0" y="0"/>
          <a:ext cx="0" cy="0"/>
          <a:chOff x="0" y="0"/>
          <a:chExt cx="0" cy="0"/>
        </a:xfrm>
      </p:grpSpPr>
      <p:sp>
        <p:nvSpPr>
          <p:cNvPr id="6524" name="Google Shape;6524;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5" name="Google Shape;6525;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320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22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318934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322687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0"/>
        <p:cNvGrpSpPr/>
        <p:nvPr/>
      </p:nvGrpSpPr>
      <p:grpSpPr>
        <a:xfrm>
          <a:off x="0" y="0"/>
          <a:ext cx="0" cy="0"/>
          <a:chOff x="0" y="0"/>
          <a:chExt cx="0" cy="0"/>
        </a:xfrm>
      </p:grpSpPr>
      <p:sp>
        <p:nvSpPr>
          <p:cNvPr id="7291" name="Google Shape;7291;gcc9050bdf8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2" name="Google Shape;7292;gcc9050bdf8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346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1"/>
        <p:cNvGrpSpPr/>
        <p:nvPr/>
      </p:nvGrpSpPr>
      <p:grpSpPr>
        <a:xfrm>
          <a:off x="0" y="0"/>
          <a:ext cx="0" cy="0"/>
          <a:chOff x="0" y="0"/>
          <a:chExt cx="0" cy="0"/>
        </a:xfrm>
      </p:grpSpPr>
      <p:sp>
        <p:nvSpPr>
          <p:cNvPr id="7052" name="Google Shape;7052;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3" name="Google Shape;7053;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57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308487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click </a:t>
            </a:r>
            <a:r>
              <a:rPr lang="en-US" dirty="0" err="1"/>
              <a:t>chuột</a:t>
            </a:r>
            <a:r>
              <a:rPr lang="en-US" dirty="0"/>
              <a:t> </a:t>
            </a:r>
            <a:r>
              <a:rPr lang="en-US" dirty="0" err="1"/>
              <a:t>để</a:t>
            </a:r>
            <a:r>
              <a:rPr lang="en-US" dirty="0"/>
              <a:t> hi</a:t>
            </a:r>
            <a:endParaRPr dirty="0"/>
          </a:p>
        </p:txBody>
      </p:sp>
    </p:spTree>
    <p:extLst>
      <p:ext uri="{BB962C8B-B14F-4D97-AF65-F5344CB8AC3E}">
        <p14:creationId xmlns:p14="http://schemas.microsoft.com/office/powerpoint/2010/main" val="120343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67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7A26-B069-00BC-2ED4-2FD44B6C539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FA1B9B-B14D-F426-4F7E-BDB535AB242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A711FC-2EB9-7365-512B-6B913CC3E764}"/>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75AF574C-8F91-8D5B-45EA-8B9F7C4AF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2D726-59B2-A509-659F-45223F60584E}"/>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123128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C76-D6DB-E903-806E-7A017E613A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0D299F-10B8-2486-C8B6-2AC756213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8C36B-BF24-8ACE-7814-E2262937F0F0}"/>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29AD9263-9369-A012-2452-814BDC307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E2983-2E03-0253-CAEE-D0D96C36C869}"/>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180305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07792-FB0A-EE58-15DF-6BA1A0F4F9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6D865B-56DA-36C5-E6C6-6E1E8A9F6803}"/>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C1F8E-259E-761C-BA89-B4E29262E729}"/>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AA0115B3-6018-F8C8-81DB-B739BC6DC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57ABA-51F0-AEAB-2C74-5226D03E93C3}"/>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312439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466"/>
        <p:cNvGrpSpPr/>
        <p:nvPr/>
      </p:nvGrpSpPr>
      <p:grpSpPr>
        <a:xfrm>
          <a:off x="0" y="0"/>
          <a:ext cx="0" cy="0"/>
          <a:chOff x="0" y="0"/>
          <a:chExt cx="0" cy="0"/>
        </a:xfrm>
      </p:grpSpPr>
    </p:spTree>
    <p:extLst>
      <p:ext uri="{BB962C8B-B14F-4D97-AF65-F5344CB8AC3E}">
        <p14:creationId xmlns:p14="http://schemas.microsoft.com/office/powerpoint/2010/main" val="199093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336"/>
        <p:cNvGrpSpPr/>
        <p:nvPr/>
      </p:nvGrpSpPr>
      <p:grpSpPr>
        <a:xfrm>
          <a:off x="0" y="0"/>
          <a:ext cx="0" cy="0"/>
          <a:chOff x="0" y="0"/>
          <a:chExt cx="0" cy="0"/>
        </a:xfrm>
      </p:grpSpPr>
    </p:spTree>
    <p:extLst>
      <p:ext uri="{BB962C8B-B14F-4D97-AF65-F5344CB8AC3E}">
        <p14:creationId xmlns:p14="http://schemas.microsoft.com/office/powerpoint/2010/main" val="2952606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814"/>
        <p:cNvGrpSpPr/>
        <p:nvPr/>
      </p:nvGrpSpPr>
      <p:grpSpPr>
        <a:xfrm>
          <a:off x="0" y="0"/>
          <a:ext cx="0" cy="0"/>
          <a:chOff x="0" y="0"/>
          <a:chExt cx="0" cy="0"/>
        </a:xfrm>
      </p:grpSpPr>
    </p:spTree>
    <p:extLst>
      <p:ext uri="{BB962C8B-B14F-4D97-AF65-F5344CB8AC3E}">
        <p14:creationId xmlns:p14="http://schemas.microsoft.com/office/powerpoint/2010/main" val="73297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DB01-9EF3-B4AD-C179-873E0FDCC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89152-B45B-7C21-1FB5-0BE6391847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B4C63-4103-617D-4E39-131A36930624}"/>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21A8D09A-18B7-6E54-C12B-B5FE539EE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A693F-2AF9-74DC-2A4A-45A93B27B95A}"/>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30909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92833-FBE6-A0BC-E338-82DDA24DC9F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599B7-D7C8-530C-AD61-8F19EFF02E52}"/>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4E4822-0D69-2E41-E757-153FA2666C7B}"/>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EBA47DCB-C96E-E2A5-3AB7-F7523B69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4D9E8-4D34-5095-2426-11BD72DF07A8}"/>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259417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B16E-81C9-7638-B7EF-4B55C97612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EFB59-9018-0AB8-4E86-0FE31C5D1ABC}"/>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BCB539-8148-2B36-10CB-420401240EC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859C02-2B81-76C7-3333-49CE52C553E0}"/>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6" name="Footer Placeholder 5">
            <a:extLst>
              <a:ext uri="{FF2B5EF4-FFF2-40B4-BE49-F238E27FC236}">
                <a16:creationId xmlns:a16="http://schemas.microsoft.com/office/drawing/2014/main" id="{BC0CC1A7-5856-F716-7912-304F6008D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D4E7-4CC8-7F8B-40DA-C033BA5868FF}"/>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2693746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6872-4B67-DC7B-0F0D-AF135A4D392E}"/>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9AB1BA-EBDE-9543-6980-C021C52554CF}"/>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65F41-783E-E0ED-15D9-93725C4E6A8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EA9139-E3C1-2120-4C72-9C4FFD29516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A3D32-6C18-83B6-31CC-CDCD4C0BFBC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2D8294-52EA-7A0A-B67A-3BF2AC966A47}"/>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8" name="Footer Placeholder 7">
            <a:extLst>
              <a:ext uri="{FF2B5EF4-FFF2-40B4-BE49-F238E27FC236}">
                <a16:creationId xmlns:a16="http://schemas.microsoft.com/office/drawing/2014/main" id="{BF060704-0F55-3B7B-63C7-485BD3551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E1F2E3-7EC5-1084-87EF-056D230ED599}"/>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1463552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DE4F-6AE5-643D-5305-3B31E493C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AC6B85-486B-FED1-BBBB-707B3DD4B9A3}"/>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4" name="Footer Placeholder 3">
            <a:extLst>
              <a:ext uri="{FF2B5EF4-FFF2-40B4-BE49-F238E27FC236}">
                <a16:creationId xmlns:a16="http://schemas.microsoft.com/office/drawing/2014/main" id="{970C296E-66A7-B7AE-3110-1FF5E6576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88197-A471-2E27-5415-C573D579471E}"/>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392153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769DB3-3D12-221F-872A-74FB19F4D412}"/>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3" name="Footer Placeholder 2">
            <a:extLst>
              <a:ext uri="{FF2B5EF4-FFF2-40B4-BE49-F238E27FC236}">
                <a16:creationId xmlns:a16="http://schemas.microsoft.com/office/drawing/2014/main" id="{050CE449-A75D-B27A-A100-1959EA085C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76A7B-6A72-603D-A514-52F52DD7FF01}"/>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77173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C130-443F-1FCA-CB1E-E8599F8B9F1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1688F-76BA-F86F-F3D6-3F06C71D1E2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7A3C10-5956-B7AB-07EF-EB0230CBCC37}"/>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57F6CB-4587-F53C-5BAA-23A1E197183B}"/>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6" name="Footer Placeholder 5">
            <a:extLst>
              <a:ext uri="{FF2B5EF4-FFF2-40B4-BE49-F238E27FC236}">
                <a16:creationId xmlns:a16="http://schemas.microsoft.com/office/drawing/2014/main" id="{27B71B60-DAA4-F45B-26AA-4F0FCA6AB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E9B95-48A3-6E39-F15F-C5588C2D8E07}"/>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81909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12889-5B87-43CB-8355-96C3DFF7179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7F30E5-61E1-426C-602E-1BB50C04B46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8C5E01-7618-694D-F9DB-FB838ACADA3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975F5-CBB2-40F4-A7B3-4BE311A21A04}"/>
              </a:ext>
            </a:extLst>
          </p:cNvPr>
          <p:cNvSpPr>
            <a:spLocks noGrp="1"/>
          </p:cNvSpPr>
          <p:nvPr>
            <p:ph type="dt" sz="half" idx="10"/>
          </p:nvPr>
        </p:nvSpPr>
        <p:spPr/>
        <p:txBody>
          <a:bodyPr/>
          <a:lstStyle/>
          <a:p>
            <a:fld id="{C3F44C99-DC97-466D-A278-ED31D2D8B31B}" type="datetimeFigureOut">
              <a:rPr lang="en-US" smtClean="0"/>
              <a:t>14/07/2024</a:t>
            </a:fld>
            <a:endParaRPr lang="en-US"/>
          </a:p>
        </p:txBody>
      </p:sp>
      <p:sp>
        <p:nvSpPr>
          <p:cNvPr id="6" name="Footer Placeholder 5">
            <a:extLst>
              <a:ext uri="{FF2B5EF4-FFF2-40B4-BE49-F238E27FC236}">
                <a16:creationId xmlns:a16="http://schemas.microsoft.com/office/drawing/2014/main" id="{3E4AEC44-3989-A178-54C3-69BAF7246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F25A7-6D9D-70C9-A65F-C28D302C9286}"/>
              </a:ext>
            </a:extLst>
          </p:cNvPr>
          <p:cNvSpPr>
            <a:spLocks noGrp="1"/>
          </p:cNvSpPr>
          <p:nvPr>
            <p:ph type="sldNum" sz="quarter" idx="12"/>
          </p:nvPr>
        </p:nvSpPr>
        <p:spPr/>
        <p:txBody>
          <a:bodyPr/>
          <a:lstStyle/>
          <a:p>
            <a:fld id="{756FE650-23C4-4DAB-912A-3C8EE7DA6A49}" type="slidenum">
              <a:rPr lang="en-US" smtClean="0"/>
              <a:t>‹#›</a:t>
            </a:fld>
            <a:endParaRPr lang="en-US"/>
          </a:p>
        </p:txBody>
      </p:sp>
    </p:spTree>
    <p:extLst>
      <p:ext uri="{BB962C8B-B14F-4D97-AF65-F5344CB8AC3E}">
        <p14:creationId xmlns:p14="http://schemas.microsoft.com/office/powerpoint/2010/main" val="1791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0C83C3F-0A62-89E0-0618-017C670FE8A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50B2C006-83C7-BFA4-653D-6ABCB8986E8F}"/>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732D36-58CB-F1CB-BFEB-F5D3A261A5C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0DC9E-E51C-006B-C87A-CEE2009DC65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C3F44C99-DC97-466D-A278-ED31D2D8B31B}" type="datetimeFigureOut">
              <a:rPr lang="en-US" smtClean="0"/>
              <a:t>14/07/2024</a:t>
            </a:fld>
            <a:endParaRPr lang="en-US"/>
          </a:p>
        </p:txBody>
      </p:sp>
      <p:sp>
        <p:nvSpPr>
          <p:cNvPr id="5" name="Footer Placeholder 4">
            <a:extLst>
              <a:ext uri="{FF2B5EF4-FFF2-40B4-BE49-F238E27FC236}">
                <a16:creationId xmlns:a16="http://schemas.microsoft.com/office/drawing/2014/main" id="{2B4AA81B-010E-8D32-B5FB-77DFB97E519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1DDFA87-68EB-F521-80FC-8690961D0EA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756FE650-23C4-4DAB-912A-3C8EE7DA6A49}" type="slidenum">
              <a:rPr lang="en-US" smtClean="0"/>
              <a:t>‹#›</a:t>
            </a:fld>
            <a:endParaRPr lang="en-US"/>
          </a:p>
        </p:txBody>
      </p:sp>
    </p:spTree>
    <p:extLst>
      <p:ext uri="{BB962C8B-B14F-4D97-AF65-F5344CB8AC3E}">
        <p14:creationId xmlns:p14="http://schemas.microsoft.com/office/powerpoint/2010/main" val="332414161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81"/>
        <p:cNvGrpSpPr/>
        <p:nvPr/>
      </p:nvGrpSpPr>
      <p:grpSpPr>
        <a:xfrm>
          <a:off x="0" y="0"/>
          <a:ext cx="0" cy="0"/>
          <a:chOff x="0" y="0"/>
          <a:chExt cx="0" cy="0"/>
        </a:xfrm>
      </p:grpSpPr>
      <p:pic>
        <p:nvPicPr>
          <p:cNvPr id="13" name="图片 18">
            <a:extLst>
              <a:ext uri="{FF2B5EF4-FFF2-40B4-BE49-F238E27FC236}">
                <a16:creationId xmlns:a16="http://schemas.microsoft.com/office/drawing/2014/main" id="{AFA8610C-9A0A-8090-7A81-FC77EC9701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4829" y="-84166"/>
            <a:ext cx="6747049" cy="5311832"/>
          </a:xfrm>
          <a:prstGeom prst="rect">
            <a:avLst/>
          </a:prstGeom>
        </p:spPr>
      </p:pic>
      <p:sp>
        <p:nvSpPr>
          <p:cNvPr id="2" name="TextBox 12">
            <a:extLst>
              <a:ext uri="{FF2B5EF4-FFF2-40B4-BE49-F238E27FC236}">
                <a16:creationId xmlns:a16="http://schemas.microsoft.com/office/drawing/2014/main" id="{6E570E3F-B163-975A-CD96-2031337A286B}"/>
              </a:ext>
            </a:extLst>
          </p:cNvPr>
          <p:cNvSpPr txBox="1"/>
          <p:nvPr/>
        </p:nvSpPr>
        <p:spPr>
          <a:xfrm>
            <a:off x="2408913" y="821661"/>
            <a:ext cx="4967309"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Thứ</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ngày</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tháng</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32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năm</a:t>
            </a:r>
            <a:r>
              <a:rPr kumimoji="0" lang="en-US" sz="32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a:t>
            </a:r>
          </a:p>
        </p:txBody>
      </p:sp>
      <p:sp>
        <p:nvSpPr>
          <p:cNvPr id="3" name="TextBox 22">
            <a:extLst>
              <a:ext uri="{FF2B5EF4-FFF2-40B4-BE49-F238E27FC236}">
                <a16:creationId xmlns:a16="http://schemas.microsoft.com/office/drawing/2014/main" id="{A32AA507-2A42-EE99-6534-8EF9E3958666}"/>
              </a:ext>
            </a:extLst>
          </p:cNvPr>
          <p:cNvSpPr txBox="1"/>
          <p:nvPr/>
        </p:nvSpPr>
        <p:spPr>
          <a:xfrm>
            <a:off x="3270922" y="1567352"/>
            <a:ext cx="2738141" cy="355290"/>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tabLst/>
              <a:defRPr/>
            </a:pP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sym typeface="Arial"/>
              </a:rPr>
              <a:t>Tiếng</a:t>
            </a:r>
            <a:r>
              <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sym typeface="Arial"/>
              </a:rPr>
              <a:t> </a:t>
            </a:r>
            <a:r>
              <a:rPr kumimoji="0" lang="en-US" sz="3200" b="1" i="0" u="none" strike="noStrike" kern="0" cap="none" spc="98" normalizeH="0" baseline="0" noProof="0" dirty="0" err="1">
                <a:ln>
                  <a:noFill/>
                </a:ln>
                <a:solidFill>
                  <a:srgbClr val="FF0000"/>
                </a:solidFill>
                <a:effectLst/>
                <a:uLnTx/>
                <a:uFillTx/>
                <a:latin typeface="UTM Duepuntozero" panose="02040603050506020204" pitchFamily="18" charset="0"/>
                <a:sym typeface="Arial"/>
              </a:rPr>
              <a:t>Việt</a:t>
            </a:r>
            <a:endParaRPr kumimoji="0" lang="en-US" sz="3200" b="1" i="0" u="none" strike="noStrike" kern="0" cap="none" spc="98" normalizeH="0" baseline="0" noProof="0" dirty="0">
              <a:ln>
                <a:noFill/>
              </a:ln>
              <a:solidFill>
                <a:srgbClr val="FF0000"/>
              </a:solidFill>
              <a:effectLst/>
              <a:uLnTx/>
              <a:uFillTx/>
              <a:latin typeface="UTM Duepuntozero" panose="02040603050506020204" pitchFamily="18" charset="0"/>
              <a:sym typeface="Arial"/>
            </a:endParaRPr>
          </a:p>
        </p:txBody>
      </p:sp>
      <p:sp>
        <p:nvSpPr>
          <p:cNvPr id="4" name="Rectangle 3">
            <a:extLst>
              <a:ext uri="{FF2B5EF4-FFF2-40B4-BE49-F238E27FC236}">
                <a16:creationId xmlns:a16="http://schemas.microsoft.com/office/drawing/2014/main" id="{77A4BD70-475A-47DB-4A56-973D10496901}"/>
              </a:ext>
            </a:extLst>
          </p:cNvPr>
          <p:cNvSpPr/>
          <p:nvPr/>
        </p:nvSpPr>
        <p:spPr>
          <a:xfrm>
            <a:off x="3523493" y="3449322"/>
            <a:ext cx="2232995"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Bài</a:t>
            </a:r>
            <a:r>
              <a:rPr kumimoji="0" lang="vi-VN" sz="2800" b="1" i="0" u="none" strike="noStrike" kern="1200" cap="none" spc="0" normalizeH="0" baseline="0" noProof="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r>
              <a:rPr lang="en-US" sz="2800" b="1">
                <a:solidFill>
                  <a:srgbClr val="002060"/>
                </a:solidFill>
                <a:latin typeface="LNTH-LuoLuoNotangYuanTi 1" panose="020B0604020202020204" charset="-128"/>
                <a:ea typeface="LNTH-LuoLuoNotangYuanTi 1" panose="020B0604020202020204" charset="-128"/>
                <a:cs typeface="LNTH-LuoLuoNotangYuanTi 1" panose="020B0604020202020204" charset="-128"/>
                <a:sym typeface="Arial"/>
              </a:rPr>
              <a:t>8</a:t>
            </a:r>
            <a:r>
              <a:rPr kumimoji="0" lang="en-US" sz="2800" b="1" i="0" u="none" strike="noStrike" kern="1200" cap="none" spc="0" normalizeH="0" baseline="0" noProof="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 Tiết</a:t>
            </a:r>
            <a:r>
              <a:rPr kumimoji="0" lang="en-US" sz="2800" b="1" i="0" u="none" strike="noStrike" kern="1200" cap="none" spc="0" normalizeH="0" noProof="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3</a:t>
            </a:r>
            <a:endParaRPr kumimoji="0" lang="en-US" sz="28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endParaRPr>
          </a:p>
        </p:txBody>
      </p:sp>
      <p:sp>
        <p:nvSpPr>
          <p:cNvPr id="5" name="Hộp Văn bản 11">
            <a:extLst>
              <a:ext uri="{FF2B5EF4-FFF2-40B4-BE49-F238E27FC236}">
                <a16:creationId xmlns:a16="http://schemas.microsoft.com/office/drawing/2014/main" id="{0E281708-C263-9DCD-9E9C-BF3625EB2644}"/>
              </a:ext>
            </a:extLst>
          </p:cNvPr>
          <p:cNvSpPr txBox="1"/>
          <p:nvPr/>
        </p:nvSpPr>
        <p:spPr>
          <a:xfrm>
            <a:off x="1896745" y="1999224"/>
            <a:ext cx="2374277"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500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Phobia" panose="02000506000000020003" pitchFamily="2" charset="0"/>
                <a:cs typeface="Arial"/>
                <a:sym typeface="Arial"/>
              </a:rPr>
              <a:t>Chủ điểm</a:t>
            </a:r>
            <a:endParaRPr kumimoji="0" lang="en-US" sz="5000" i="0" u="none" strike="noStrike" kern="0" cap="none" spc="0" normalizeH="0" baseline="0" noProof="0" dirty="0">
              <a:ln>
                <a:noFill/>
              </a:ln>
              <a:solidFill>
                <a:srgbClr val="00B050"/>
              </a:solidFill>
              <a:effectLst>
                <a:outerShdw blurRad="50800" dist="38100" algn="l" rotWithShape="0">
                  <a:prstClr val="black">
                    <a:alpha val="40000"/>
                  </a:prstClr>
                </a:outerShdw>
              </a:effectLst>
              <a:uLnTx/>
              <a:uFillTx/>
              <a:latin typeface="#9Slide05 SVNClementine" panose="020F0502020204030203" pitchFamily="34" charset="0"/>
              <a:cs typeface="Arial"/>
              <a:sym typeface="Arial"/>
            </a:endParaRPr>
          </a:p>
        </p:txBody>
      </p:sp>
      <p:sp>
        <p:nvSpPr>
          <p:cNvPr id="6" name="TextBox 9">
            <a:extLst>
              <a:ext uri="{FF2B5EF4-FFF2-40B4-BE49-F238E27FC236}">
                <a16:creationId xmlns:a16="http://schemas.microsoft.com/office/drawing/2014/main" id="{215667F9-E601-4DB6-5BB0-8B2F561E7E7D}"/>
              </a:ext>
            </a:extLst>
          </p:cNvPr>
          <p:cNvSpPr txBox="1"/>
          <p:nvPr/>
        </p:nvSpPr>
        <p:spPr>
          <a:xfrm>
            <a:off x="1286145" y="3820462"/>
            <a:ext cx="6747049" cy="7848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buClrTx/>
              <a:defRPr/>
            </a:pPr>
            <a:r>
              <a:rPr lang="en-US" sz="4500" kern="0">
                <a:ln w="0"/>
                <a:solidFill>
                  <a:srgbClr val="00B050"/>
                </a:solidFill>
                <a:latin typeface="#9Slide05 SVNClementine" panose="020F0502020204030203" pitchFamily="34" charset="0"/>
              </a:rPr>
              <a:t>Viết báo cáo công việc</a:t>
            </a:r>
            <a:endParaRPr kumimoji="0" lang="en-US" sz="4500" i="0" u="none" strike="noStrike" kern="0" normalizeH="0" baseline="0" noProof="0" dirty="0">
              <a:ln w="0"/>
              <a:solidFill>
                <a:srgbClr val="00B050"/>
              </a:solidFill>
              <a:effectLst/>
              <a:uLnTx/>
              <a:uFillTx/>
              <a:latin typeface="#9Slide05 SVNClementine" panose="020F0502020204030203" pitchFamily="34" charset="0"/>
              <a:sym typeface="Arial"/>
            </a:endParaRPr>
          </a:p>
        </p:txBody>
      </p:sp>
      <p:sp>
        <p:nvSpPr>
          <p:cNvPr id="11" name="TextBox 10">
            <a:extLst>
              <a:ext uri="{FF2B5EF4-FFF2-40B4-BE49-F238E27FC236}">
                <a16:creationId xmlns:a16="http://schemas.microsoft.com/office/drawing/2014/main" id="{D9EF3A8E-E86E-8615-91E1-2CB8EF78E5CE}"/>
              </a:ext>
            </a:extLst>
          </p:cNvPr>
          <p:cNvSpPr txBox="1"/>
          <p:nvPr/>
        </p:nvSpPr>
        <p:spPr>
          <a:xfrm>
            <a:off x="3846917" y="1994760"/>
            <a:ext cx="2686953" cy="1477328"/>
          </a:xfrm>
          <a:prstGeom prst="rect">
            <a:avLst/>
          </a:prstGeom>
          <a:noFill/>
        </p:spPr>
        <p:txBody>
          <a:bodyPr wrap="none" rtlCol="0">
            <a:spAutoFit/>
          </a:bodyPr>
          <a:lstStyle/>
          <a:p>
            <a:pPr algn="ctr"/>
            <a:r>
              <a:rPr lang="en-US" sz="4500">
                <a:solidFill>
                  <a:srgbClr val="FF0000"/>
                </a:solidFill>
                <a:latin typeface="SVN-Hole Hearted" panose="020B0A06020104020203" pitchFamily="34" charset="0"/>
              </a:rPr>
              <a:t>Chủ nhân</a:t>
            </a:r>
          </a:p>
          <a:p>
            <a:pPr algn="ctr"/>
            <a:r>
              <a:rPr lang="en-US" sz="4500">
                <a:solidFill>
                  <a:srgbClr val="FF0000"/>
                </a:solidFill>
                <a:latin typeface="SVN-Hole Hearted" panose="020B0A06020104020203" pitchFamily="34" charset="0"/>
              </a:rPr>
              <a:t> tương lai</a:t>
            </a:r>
            <a:endParaRPr lang="en-US" sz="4500" dirty="0">
              <a:solidFill>
                <a:srgbClr val="FF0000"/>
              </a:solidFill>
              <a:latin typeface="SVN-Hole Hearted" panose="020B0A06020104020203" pitchFamily="34" charset="0"/>
            </a:endParaRPr>
          </a:p>
        </p:txBody>
      </p:sp>
      <p:grpSp>
        <p:nvGrpSpPr>
          <p:cNvPr id="14" name="Google Shape;6952;p46">
            <a:extLst>
              <a:ext uri="{FF2B5EF4-FFF2-40B4-BE49-F238E27FC236}">
                <a16:creationId xmlns:a16="http://schemas.microsoft.com/office/drawing/2014/main" id="{161295D2-F8ED-ACD5-7C90-AA6A3A0BF047}"/>
              </a:ext>
            </a:extLst>
          </p:cNvPr>
          <p:cNvGrpSpPr/>
          <p:nvPr/>
        </p:nvGrpSpPr>
        <p:grpSpPr>
          <a:xfrm>
            <a:off x="7449914" y="576267"/>
            <a:ext cx="994601" cy="830169"/>
            <a:chOff x="7350012" y="1346743"/>
            <a:chExt cx="994601" cy="830169"/>
          </a:xfrm>
        </p:grpSpPr>
        <p:grpSp>
          <p:nvGrpSpPr>
            <p:cNvPr id="15" name="Google Shape;6953;p46">
              <a:extLst>
                <a:ext uri="{FF2B5EF4-FFF2-40B4-BE49-F238E27FC236}">
                  <a16:creationId xmlns:a16="http://schemas.microsoft.com/office/drawing/2014/main" id="{79E7B941-F0A9-E256-A892-C84E4B0FDFD9}"/>
                </a:ext>
              </a:extLst>
            </p:cNvPr>
            <p:cNvGrpSpPr/>
            <p:nvPr/>
          </p:nvGrpSpPr>
          <p:grpSpPr>
            <a:xfrm flipH="1">
              <a:off x="7350012" y="1346743"/>
              <a:ext cx="994601" cy="830169"/>
              <a:chOff x="3290600" y="504850"/>
              <a:chExt cx="1503100" cy="1254600"/>
            </a:xfrm>
          </p:grpSpPr>
          <p:sp>
            <p:nvSpPr>
              <p:cNvPr id="17" name="Google Shape;6954;p46">
                <a:extLst>
                  <a:ext uri="{FF2B5EF4-FFF2-40B4-BE49-F238E27FC236}">
                    <a16:creationId xmlns:a16="http://schemas.microsoft.com/office/drawing/2014/main" id="{B5673AF1-A670-EB32-18B9-46BA2F9367BF}"/>
                  </a:ext>
                </a:extLst>
              </p:cNvPr>
              <p:cNvSpPr/>
              <p:nvPr/>
            </p:nvSpPr>
            <p:spPr>
              <a:xfrm>
                <a:off x="3290600" y="504850"/>
                <a:ext cx="1503100" cy="1254600"/>
              </a:xfrm>
              <a:custGeom>
                <a:avLst/>
                <a:gdLst/>
                <a:ahLst/>
                <a:cxnLst/>
                <a:rect l="l" t="t" r="r" b="b"/>
                <a:pathLst>
                  <a:path w="60124" h="50184" extrusionOk="0">
                    <a:moveTo>
                      <a:pt x="32737" y="1"/>
                    </a:moveTo>
                    <a:cubicBezTo>
                      <a:pt x="29545" y="1"/>
                      <a:pt x="26718" y="2068"/>
                      <a:pt x="24986" y="5624"/>
                    </a:cubicBezTo>
                    <a:cubicBezTo>
                      <a:pt x="24165" y="7265"/>
                      <a:pt x="23162" y="9241"/>
                      <a:pt x="22433" y="9910"/>
                    </a:cubicBezTo>
                    <a:cubicBezTo>
                      <a:pt x="22250" y="10123"/>
                      <a:pt x="22159" y="10183"/>
                      <a:pt x="21308" y="10183"/>
                    </a:cubicBezTo>
                    <a:cubicBezTo>
                      <a:pt x="20791" y="10183"/>
                      <a:pt x="20153" y="10153"/>
                      <a:pt x="19393" y="10123"/>
                    </a:cubicBezTo>
                    <a:lnTo>
                      <a:pt x="18664" y="10062"/>
                    </a:lnTo>
                    <a:cubicBezTo>
                      <a:pt x="18451" y="10062"/>
                      <a:pt x="18208" y="10031"/>
                      <a:pt x="17995" y="10031"/>
                    </a:cubicBezTo>
                    <a:cubicBezTo>
                      <a:pt x="14499" y="10031"/>
                      <a:pt x="11521" y="11703"/>
                      <a:pt x="10092" y="14530"/>
                    </a:cubicBezTo>
                    <a:cubicBezTo>
                      <a:pt x="9150" y="16384"/>
                      <a:pt x="8998" y="18481"/>
                      <a:pt x="9545" y="20548"/>
                    </a:cubicBezTo>
                    <a:cubicBezTo>
                      <a:pt x="9514" y="20548"/>
                      <a:pt x="9484" y="20548"/>
                      <a:pt x="9484" y="20609"/>
                    </a:cubicBezTo>
                    <a:cubicBezTo>
                      <a:pt x="3922" y="21126"/>
                      <a:pt x="1034" y="24864"/>
                      <a:pt x="639" y="28360"/>
                    </a:cubicBezTo>
                    <a:cubicBezTo>
                      <a:pt x="1" y="33466"/>
                      <a:pt x="4165" y="37175"/>
                      <a:pt x="8542" y="38542"/>
                    </a:cubicBezTo>
                    <a:cubicBezTo>
                      <a:pt x="12220" y="39667"/>
                      <a:pt x="17356" y="40913"/>
                      <a:pt x="22007" y="41977"/>
                    </a:cubicBezTo>
                    <a:cubicBezTo>
                      <a:pt x="22007" y="42099"/>
                      <a:pt x="21977" y="42190"/>
                      <a:pt x="21977" y="42281"/>
                    </a:cubicBezTo>
                    <a:lnTo>
                      <a:pt x="21977" y="42555"/>
                    </a:lnTo>
                    <a:lnTo>
                      <a:pt x="21977" y="43011"/>
                    </a:lnTo>
                    <a:cubicBezTo>
                      <a:pt x="21977" y="43102"/>
                      <a:pt x="21977" y="43193"/>
                      <a:pt x="22007" y="43284"/>
                    </a:cubicBezTo>
                    <a:cubicBezTo>
                      <a:pt x="22068" y="43436"/>
                      <a:pt x="22068" y="43618"/>
                      <a:pt x="22098" y="43740"/>
                    </a:cubicBezTo>
                    <a:cubicBezTo>
                      <a:pt x="22098" y="43801"/>
                      <a:pt x="22129" y="43892"/>
                      <a:pt x="22129" y="43953"/>
                    </a:cubicBezTo>
                    <a:cubicBezTo>
                      <a:pt x="22220" y="44196"/>
                      <a:pt x="22250" y="44409"/>
                      <a:pt x="22372" y="44652"/>
                    </a:cubicBezTo>
                    <a:cubicBezTo>
                      <a:pt x="22372" y="44652"/>
                      <a:pt x="22402" y="44713"/>
                      <a:pt x="22402" y="44773"/>
                    </a:cubicBezTo>
                    <a:cubicBezTo>
                      <a:pt x="22463" y="44956"/>
                      <a:pt x="22554" y="45108"/>
                      <a:pt x="22676" y="45290"/>
                    </a:cubicBezTo>
                    <a:cubicBezTo>
                      <a:pt x="22706" y="45381"/>
                      <a:pt x="22737" y="45412"/>
                      <a:pt x="22767" y="45473"/>
                    </a:cubicBezTo>
                    <a:cubicBezTo>
                      <a:pt x="22858" y="45625"/>
                      <a:pt x="22919" y="45746"/>
                      <a:pt x="23040" y="45898"/>
                    </a:cubicBezTo>
                    <a:cubicBezTo>
                      <a:pt x="23071" y="45989"/>
                      <a:pt x="23162" y="46050"/>
                      <a:pt x="23192" y="46111"/>
                    </a:cubicBezTo>
                    <a:cubicBezTo>
                      <a:pt x="23284" y="46232"/>
                      <a:pt x="23375" y="46354"/>
                      <a:pt x="23496" y="46506"/>
                    </a:cubicBezTo>
                    <a:cubicBezTo>
                      <a:pt x="23527" y="46536"/>
                      <a:pt x="23588" y="46628"/>
                      <a:pt x="23648" y="46658"/>
                    </a:cubicBezTo>
                    <a:cubicBezTo>
                      <a:pt x="23770" y="46780"/>
                      <a:pt x="23892" y="46932"/>
                      <a:pt x="24044" y="47053"/>
                    </a:cubicBezTo>
                    <a:lnTo>
                      <a:pt x="24135" y="47144"/>
                    </a:lnTo>
                    <a:cubicBezTo>
                      <a:pt x="24287" y="47296"/>
                      <a:pt x="24499" y="47448"/>
                      <a:pt x="24682" y="47600"/>
                    </a:cubicBezTo>
                    <a:cubicBezTo>
                      <a:pt x="24712" y="47631"/>
                      <a:pt x="24803" y="47691"/>
                      <a:pt x="24834" y="47722"/>
                    </a:cubicBezTo>
                    <a:cubicBezTo>
                      <a:pt x="24986" y="47843"/>
                      <a:pt x="25107" y="47904"/>
                      <a:pt x="25259" y="48026"/>
                    </a:cubicBezTo>
                    <a:cubicBezTo>
                      <a:pt x="25320" y="48056"/>
                      <a:pt x="25411" y="48087"/>
                      <a:pt x="25472" y="48178"/>
                    </a:cubicBezTo>
                    <a:cubicBezTo>
                      <a:pt x="25624" y="48269"/>
                      <a:pt x="25746" y="48330"/>
                      <a:pt x="25898" y="48451"/>
                    </a:cubicBezTo>
                    <a:lnTo>
                      <a:pt x="26110" y="48573"/>
                    </a:lnTo>
                    <a:cubicBezTo>
                      <a:pt x="26262" y="48634"/>
                      <a:pt x="26475" y="48725"/>
                      <a:pt x="26658" y="48816"/>
                    </a:cubicBezTo>
                    <a:cubicBezTo>
                      <a:pt x="26688" y="48846"/>
                      <a:pt x="26779" y="48846"/>
                      <a:pt x="26840" y="48907"/>
                    </a:cubicBezTo>
                    <a:cubicBezTo>
                      <a:pt x="27083" y="49029"/>
                      <a:pt x="27296" y="49090"/>
                      <a:pt x="27569" y="49211"/>
                    </a:cubicBezTo>
                    <a:cubicBezTo>
                      <a:pt x="27600" y="49211"/>
                      <a:pt x="27691" y="49242"/>
                      <a:pt x="27721" y="49242"/>
                    </a:cubicBezTo>
                    <a:cubicBezTo>
                      <a:pt x="27904" y="49302"/>
                      <a:pt x="28147" y="49394"/>
                      <a:pt x="28329" y="49424"/>
                    </a:cubicBezTo>
                    <a:cubicBezTo>
                      <a:pt x="28390" y="49454"/>
                      <a:pt x="28603" y="49515"/>
                      <a:pt x="28603" y="49515"/>
                    </a:cubicBezTo>
                    <a:cubicBezTo>
                      <a:pt x="28785" y="49546"/>
                      <a:pt x="28968" y="49606"/>
                      <a:pt x="29120" y="49667"/>
                    </a:cubicBezTo>
                    <a:cubicBezTo>
                      <a:pt x="29241" y="49698"/>
                      <a:pt x="29302" y="49698"/>
                      <a:pt x="29424" y="49728"/>
                    </a:cubicBezTo>
                    <a:cubicBezTo>
                      <a:pt x="29606" y="49758"/>
                      <a:pt x="29819" y="49819"/>
                      <a:pt x="30031" y="49850"/>
                    </a:cubicBezTo>
                    <a:cubicBezTo>
                      <a:pt x="30031" y="49850"/>
                      <a:pt x="30214" y="49880"/>
                      <a:pt x="30305" y="49880"/>
                    </a:cubicBezTo>
                    <a:cubicBezTo>
                      <a:pt x="30609" y="49910"/>
                      <a:pt x="30883" y="50002"/>
                      <a:pt x="31187" y="50032"/>
                    </a:cubicBezTo>
                    <a:lnTo>
                      <a:pt x="31217" y="50032"/>
                    </a:lnTo>
                    <a:cubicBezTo>
                      <a:pt x="31855" y="50123"/>
                      <a:pt x="32494" y="50184"/>
                      <a:pt x="33162" y="50184"/>
                    </a:cubicBezTo>
                    <a:lnTo>
                      <a:pt x="33405" y="50184"/>
                    </a:lnTo>
                    <a:cubicBezTo>
                      <a:pt x="36567" y="50154"/>
                      <a:pt x="39545" y="49029"/>
                      <a:pt x="42281" y="46840"/>
                    </a:cubicBezTo>
                    <a:cubicBezTo>
                      <a:pt x="42676" y="46506"/>
                      <a:pt x="43132" y="46111"/>
                      <a:pt x="43558" y="45746"/>
                    </a:cubicBezTo>
                    <a:cubicBezTo>
                      <a:pt x="45381" y="44044"/>
                      <a:pt x="46749" y="42099"/>
                      <a:pt x="47631" y="40700"/>
                    </a:cubicBezTo>
                    <a:cubicBezTo>
                      <a:pt x="50397" y="40275"/>
                      <a:pt x="52555" y="37995"/>
                      <a:pt x="52707" y="35108"/>
                    </a:cubicBezTo>
                    <a:cubicBezTo>
                      <a:pt x="52798" y="34044"/>
                      <a:pt x="52555" y="33010"/>
                      <a:pt x="52099" y="32099"/>
                    </a:cubicBezTo>
                    <a:cubicBezTo>
                      <a:pt x="52524" y="31308"/>
                      <a:pt x="53163" y="30518"/>
                      <a:pt x="54196" y="29940"/>
                    </a:cubicBezTo>
                    <a:cubicBezTo>
                      <a:pt x="54622" y="30123"/>
                      <a:pt x="55078" y="30244"/>
                      <a:pt x="55564" y="30244"/>
                    </a:cubicBezTo>
                    <a:lnTo>
                      <a:pt x="55807" y="30244"/>
                    </a:lnTo>
                    <a:cubicBezTo>
                      <a:pt x="57965" y="30244"/>
                      <a:pt x="59758" y="28573"/>
                      <a:pt x="59850" y="26415"/>
                    </a:cubicBezTo>
                    <a:cubicBezTo>
                      <a:pt x="60123" y="24165"/>
                      <a:pt x="58421" y="22281"/>
                      <a:pt x="56172" y="22129"/>
                    </a:cubicBezTo>
                    <a:lnTo>
                      <a:pt x="55959" y="22129"/>
                    </a:lnTo>
                    <a:cubicBezTo>
                      <a:pt x="55442" y="22129"/>
                      <a:pt x="54986" y="22190"/>
                      <a:pt x="54530" y="22342"/>
                    </a:cubicBezTo>
                    <a:cubicBezTo>
                      <a:pt x="54622" y="22068"/>
                      <a:pt x="54652" y="21825"/>
                      <a:pt x="54682" y="21521"/>
                    </a:cubicBezTo>
                    <a:cubicBezTo>
                      <a:pt x="54774" y="20396"/>
                      <a:pt x="54378" y="19363"/>
                      <a:pt x="53679" y="18542"/>
                    </a:cubicBezTo>
                    <a:cubicBezTo>
                      <a:pt x="52950" y="17752"/>
                      <a:pt x="51947" y="17265"/>
                      <a:pt x="50853" y="17174"/>
                    </a:cubicBezTo>
                    <a:lnTo>
                      <a:pt x="50640" y="17174"/>
                    </a:lnTo>
                    <a:cubicBezTo>
                      <a:pt x="50366" y="17174"/>
                      <a:pt x="50062" y="17205"/>
                      <a:pt x="49819" y="17265"/>
                    </a:cubicBezTo>
                    <a:cubicBezTo>
                      <a:pt x="50001" y="14013"/>
                      <a:pt x="49789" y="11855"/>
                      <a:pt x="49515" y="10639"/>
                    </a:cubicBezTo>
                    <a:cubicBezTo>
                      <a:pt x="48330" y="4591"/>
                      <a:pt x="44014" y="730"/>
                      <a:pt x="38421" y="730"/>
                    </a:cubicBezTo>
                    <a:cubicBezTo>
                      <a:pt x="37722" y="730"/>
                      <a:pt x="36992" y="791"/>
                      <a:pt x="36293" y="913"/>
                    </a:cubicBezTo>
                    <a:cubicBezTo>
                      <a:pt x="35168" y="305"/>
                      <a:pt x="33953" y="1"/>
                      <a:pt x="3273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55;p46">
                <a:extLst>
                  <a:ext uri="{FF2B5EF4-FFF2-40B4-BE49-F238E27FC236}">
                    <a16:creationId xmlns:a16="http://schemas.microsoft.com/office/drawing/2014/main" id="{2454ED19-5E5F-3245-9E14-4EC452EDFBF1}"/>
                  </a:ext>
                </a:extLst>
              </p:cNvPr>
              <p:cNvSpPr/>
              <p:nvPr/>
            </p:nvSpPr>
            <p:spPr>
              <a:xfrm>
                <a:off x="3307325" y="1093000"/>
                <a:ext cx="914925" cy="455200"/>
              </a:xfrm>
              <a:custGeom>
                <a:avLst/>
                <a:gdLst/>
                <a:ahLst/>
                <a:cxnLst/>
                <a:rect l="l" t="t" r="r" b="b"/>
                <a:pathLst>
                  <a:path w="36597" h="18208" extrusionOk="0">
                    <a:moveTo>
                      <a:pt x="10213" y="1"/>
                    </a:moveTo>
                    <a:cubicBezTo>
                      <a:pt x="1611" y="1"/>
                      <a:pt x="0" y="9332"/>
                      <a:pt x="8785" y="12068"/>
                    </a:cubicBezTo>
                    <a:cubicBezTo>
                      <a:pt x="17539" y="14804"/>
                      <a:pt x="35077" y="18208"/>
                      <a:pt x="35077" y="18208"/>
                    </a:cubicBezTo>
                    <a:lnTo>
                      <a:pt x="36597" y="17782"/>
                    </a:lnTo>
                    <a:cubicBezTo>
                      <a:pt x="36597" y="17782"/>
                      <a:pt x="18815" y="1"/>
                      <a:pt x="10213" y="1"/>
                    </a:cubicBezTo>
                    <a:close/>
                  </a:path>
                </a:pathLst>
              </a:custGeom>
              <a:solidFill>
                <a:srgbClr val="DBB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956;p46">
                <a:extLst>
                  <a:ext uri="{FF2B5EF4-FFF2-40B4-BE49-F238E27FC236}">
                    <a16:creationId xmlns:a16="http://schemas.microsoft.com/office/drawing/2014/main" id="{93E0D358-413F-F53E-5715-F3B969F2F0B5}"/>
                  </a:ext>
                </a:extLst>
              </p:cNvPr>
              <p:cNvSpPr/>
              <p:nvPr/>
            </p:nvSpPr>
            <p:spPr>
              <a:xfrm>
                <a:off x="3550225" y="580675"/>
                <a:ext cx="784500" cy="923000"/>
              </a:xfrm>
              <a:custGeom>
                <a:avLst/>
                <a:gdLst/>
                <a:ahLst/>
                <a:cxnLst/>
                <a:rect l="l" t="t" r="r" b="b"/>
                <a:pathLst>
                  <a:path w="31380" h="36920" extrusionOk="0">
                    <a:moveTo>
                      <a:pt x="22330" y="0"/>
                    </a:moveTo>
                    <a:cubicBezTo>
                      <a:pt x="20447" y="0"/>
                      <a:pt x="18602" y="1277"/>
                      <a:pt x="17306" y="3928"/>
                    </a:cubicBezTo>
                    <a:cubicBezTo>
                      <a:pt x="14698" y="9263"/>
                      <a:pt x="13680" y="10178"/>
                      <a:pt x="10921" y="10178"/>
                    </a:cubicBezTo>
                    <a:cubicBezTo>
                      <a:pt x="10143" y="10178"/>
                      <a:pt x="9226" y="10105"/>
                      <a:pt x="8096" y="10038"/>
                    </a:cubicBezTo>
                    <a:cubicBezTo>
                      <a:pt x="7936" y="10028"/>
                      <a:pt x="7778" y="10024"/>
                      <a:pt x="7622" y="10024"/>
                    </a:cubicBezTo>
                    <a:cubicBezTo>
                      <a:pt x="2829" y="10024"/>
                      <a:pt x="0" y="14479"/>
                      <a:pt x="3415" y="19248"/>
                    </a:cubicBezTo>
                    <a:cubicBezTo>
                      <a:pt x="6971" y="24141"/>
                      <a:pt x="22838" y="36421"/>
                      <a:pt x="24601" y="36877"/>
                    </a:cubicBezTo>
                    <a:cubicBezTo>
                      <a:pt x="24718" y="36906"/>
                      <a:pt x="24843" y="36919"/>
                      <a:pt x="24977" y="36919"/>
                    </a:cubicBezTo>
                    <a:cubicBezTo>
                      <a:pt x="26824" y="36919"/>
                      <a:pt x="30103" y="34354"/>
                      <a:pt x="30103" y="34354"/>
                    </a:cubicBezTo>
                    <a:cubicBezTo>
                      <a:pt x="30103" y="34354"/>
                      <a:pt x="31379" y="18944"/>
                      <a:pt x="29525" y="9156"/>
                    </a:cubicBezTo>
                    <a:cubicBezTo>
                      <a:pt x="28371" y="3183"/>
                      <a:pt x="25303" y="0"/>
                      <a:pt x="22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57;p46">
                <a:extLst>
                  <a:ext uri="{FF2B5EF4-FFF2-40B4-BE49-F238E27FC236}">
                    <a16:creationId xmlns:a16="http://schemas.microsoft.com/office/drawing/2014/main" id="{38BC5AB1-8766-9B4F-1F6F-A78625A45E46}"/>
                  </a:ext>
                </a:extLst>
              </p:cNvPr>
              <p:cNvSpPr/>
              <p:nvPr/>
            </p:nvSpPr>
            <p:spPr>
              <a:xfrm>
                <a:off x="3379375" y="1080625"/>
                <a:ext cx="883150" cy="439025"/>
              </a:xfrm>
              <a:custGeom>
                <a:avLst/>
                <a:gdLst/>
                <a:ahLst/>
                <a:cxnLst/>
                <a:rect l="l" t="t" r="r" b="b"/>
                <a:pathLst>
                  <a:path w="35326" h="17561" extrusionOk="0">
                    <a:moveTo>
                      <a:pt x="9938" y="0"/>
                    </a:moveTo>
                    <a:cubicBezTo>
                      <a:pt x="3597" y="0"/>
                      <a:pt x="1" y="5457"/>
                      <a:pt x="3562" y="9523"/>
                    </a:cubicBezTo>
                    <a:cubicBezTo>
                      <a:pt x="7095" y="13556"/>
                      <a:pt x="28388" y="17561"/>
                      <a:pt x="32240" y="17561"/>
                    </a:cubicBezTo>
                    <a:cubicBezTo>
                      <a:pt x="32366" y="17561"/>
                      <a:pt x="32472" y="17557"/>
                      <a:pt x="32560" y="17548"/>
                    </a:cubicBezTo>
                    <a:cubicBezTo>
                      <a:pt x="35326" y="17274"/>
                      <a:pt x="34505" y="16606"/>
                      <a:pt x="34505" y="16606"/>
                    </a:cubicBezTo>
                    <a:cubicBezTo>
                      <a:pt x="34505" y="16606"/>
                      <a:pt x="17027" y="253"/>
                      <a:pt x="10401" y="10"/>
                    </a:cubicBezTo>
                    <a:cubicBezTo>
                      <a:pt x="10245" y="3"/>
                      <a:pt x="10091" y="0"/>
                      <a:pt x="9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58;p46">
                <a:extLst>
                  <a:ext uri="{FF2B5EF4-FFF2-40B4-BE49-F238E27FC236}">
                    <a16:creationId xmlns:a16="http://schemas.microsoft.com/office/drawing/2014/main" id="{92599BA6-5EFF-082D-41ED-18BDBF7173E0}"/>
                  </a:ext>
                </a:extLst>
              </p:cNvPr>
              <p:cNvSpPr/>
              <p:nvPr/>
            </p:nvSpPr>
            <p:spPr>
              <a:xfrm>
                <a:off x="3471450" y="1169550"/>
                <a:ext cx="557025" cy="268475"/>
              </a:xfrm>
              <a:custGeom>
                <a:avLst/>
                <a:gdLst/>
                <a:ahLst/>
                <a:cxnLst/>
                <a:rect l="l" t="t" r="r" b="b"/>
                <a:pathLst>
                  <a:path w="22281" h="10739" extrusionOk="0">
                    <a:moveTo>
                      <a:pt x="5382" y="0"/>
                    </a:moveTo>
                    <a:cubicBezTo>
                      <a:pt x="4891" y="0"/>
                      <a:pt x="4459" y="98"/>
                      <a:pt x="4104" y="313"/>
                    </a:cubicBezTo>
                    <a:cubicBezTo>
                      <a:pt x="1" y="2775"/>
                      <a:pt x="1946" y="5571"/>
                      <a:pt x="7934" y="7699"/>
                    </a:cubicBezTo>
                    <a:cubicBezTo>
                      <a:pt x="13922" y="9857"/>
                      <a:pt x="22281" y="10739"/>
                      <a:pt x="22281" y="10739"/>
                    </a:cubicBezTo>
                    <a:cubicBezTo>
                      <a:pt x="22281" y="10739"/>
                      <a:pt x="10529" y="0"/>
                      <a:pt x="5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59;p46">
                <a:extLst>
                  <a:ext uri="{FF2B5EF4-FFF2-40B4-BE49-F238E27FC236}">
                    <a16:creationId xmlns:a16="http://schemas.microsoft.com/office/drawing/2014/main" id="{72781CC3-BE4B-622A-4ED5-3F375FC2313D}"/>
                  </a:ext>
                </a:extLst>
              </p:cNvPr>
              <p:cNvSpPr/>
              <p:nvPr/>
            </p:nvSpPr>
            <p:spPr>
              <a:xfrm>
                <a:off x="3498050" y="1169700"/>
                <a:ext cx="529675" cy="268325"/>
              </a:xfrm>
              <a:custGeom>
                <a:avLst/>
                <a:gdLst/>
                <a:ahLst/>
                <a:cxnLst/>
                <a:rect l="l" t="t" r="r" b="b"/>
                <a:pathLst>
                  <a:path w="21187" h="10733" extrusionOk="0">
                    <a:moveTo>
                      <a:pt x="4304" y="1"/>
                    </a:moveTo>
                    <a:cubicBezTo>
                      <a:pt x="3819" y="1"/>
                      <a:pt x="3392" y="97"/>
                      <a:pt x="3040" y="307"/>
                    </a:cubicBezTo>
                    <a:cubicBezTo>
                      <a:pt x="1" y="2131"/>
                      <a:pt x="305" y="4137"/>
                      <a:pt x="3131" y="5930"/>
                    </a:cubicBezTo>
                    <a:cubicBezTo>
                      <a:pt x="2219" y="4593"/>
                      <a:pt x="2706" y="3225"/>
                      <a:pt x="4833" y="1948"/>
                    </a:cubicBezTo>
                    <a:cubicBezTo>
                      <a:pt x="5191" y="1732"/>
                      <a:pt x="5625" y="1633"/>
                      <a:pt x="6119" y="1633"/>
                    </a:cubicBezTo>
                    <a:cubicBezTo>
                      <a:pt x="9997" y="1633"/>
                      <a:pt x="17594" y="7713"/>
                      <a:pt x="21126" y="10733"/>
                    </a:cubicBezTo>
                    <a:lnTo>
                      <a:pt x="21186" y="10733"/>
                    </a:lnTo>
                    <a:cubicBezTo>
                      <a:pt x="21186" y="10733"/>
                      <a:pt x="9440" y="1"/>
                      <a:pt x="4304" y="1"/>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60;p46">
                <a:extLst>
                  <a:ext uri="{FF2B5EF4-FFF2-40B4-BE49-F238E27FC236}">
                    <a16:creationId xmlns:a16="http://schemas.microsoft.com/office/drawing/2014/main" id="{03E8171C-7ABC-CC07-39F9-45BB51F9F6E6}"/>
                  </a:ext>
                </a:extLst>
              </p:cNvPr>
              <p:cNvSpPr/>
              <p:nvPr/>
            </p:nvSpPr>
            <p:spPr>
              <a:xfrm>
                <a:off x="3614250" y="599500"/>
                <a:ext cx="886875" cy="909050"/>
              </a:xfrm>
              <a:custGeom>
                <a:avLst/>
                <a:gdLst/>
                <a:ahLst/>
                <a:cxnLst/>
                <a:rect l="l" t="t" r="r" b="b"/>
                <a:pathLst>
                  <a:path w="35475" h="36362" extrusionOk="0">
                    <a:moveTo>
                      <a:pt x="25473" y="0"/>
                    </a:moveTo>
                    <a:cubicBezTo>
                      <a:pt x="22289" y="0"/>
                      <a:pt x="19054" y="1812"/>
                      <a:pt x="17481" y="5030"/>
                    </a:cubicBezTo>
                    <a:cubicBezTo>
                      <a:pt x="14955" y="10195"/>
                      <a:pt x="13262" y="11095"/>
                      <a:pt x="10384" y="11095"/>
                    </a:cubicBezTo>
                    <a:cubicBezTo>
                      <a:pt x="9452" y="11095"/>
                      <a:pt x="8395" y="11001"/>
                      <a:pt x="7146" y="10926"/>
                    </a:cubicBezTo>
                    <a:cubicBezTo>
                      <a:pt x="6975" y="10916"/>
                      <a:pt x="6806" y="10911"/>
                      <a:pt x="6641" y="10911"/>
                    </a:cubicBezTo>
                    <a:cubicBezTo>
                      <a:pt x="1901" y="10911"/>
                      <a:pt x="0" y="15073"/>
                      <a:pt x="3407" y="19802"/>
                    </a:cubicBezTo>
                    <a:cubicBezTo>
                      <a:pt x="6933" y="24695"/>
                      <a:pt x="22374" y="35851"/>
                      <a:pt x="24107" y="36307"/>
                    </a:cubicBezTo>
                    <a:cubicBezTo>
                      <a:pt x="24249" y="36344"/>
                      <a:pt x="24398" y="36361"/>
                      <a:pt x="24552" y="36361"/>
                    </a:cubicBezTo>
                    <a:cubicBezTo>
                      <a:pt x="26274" y="36361"/>
                      <a:pt x="28605" y="34209"/>
                      <a:pt x="28605" y="34209"/>
                    </a:cubicBezTo>
                    <a:cubicBezTo>
                      <a:pt x="28605" y="34209"/>
                      <a:pt x="35475" y="17218"/>
                      <a:pt x="33590" y="7461"/>
                    </a:cubicBezTo>
                    <a:cubicBezTo>
                      <a:pt x="32576" y="2295"/>
                      <a:pt x="29057" y="0"/>
                      <a:pt x="25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61;p46">
                <a:extLst>
                  <a:ext uri="{FF2B5EF4-FFF2-40B4-BE49-F238E27FC236}">
                    <a16:creationId xmlns:a16="http://schemas.microsoft.com/office/drawing/2014/main" id="{3259186A-F3D7-3B3F-CAD8-B8C26908D371}"/>
                  </a:ext>
                </a:extLst>
              </p:cNvPr>
              <p:cNvSpPr/>
              <p:nvPr/>
            </p:nvSpPr>
            <p:spPr>
              <a:xfrm>
                <a:off x="4034525" y="959275"/>
                <a:ext cx="72225" cy="72200"/>
              </a:xfrm>
              <a:custGeom>
                <a:avLst/>
                <a:gdLst/>
                <a:ahLst/>
                <a:cxnLst/>
                <a:rect l="l" t="t" r="r" b="b"/>
                <a:pathLst>
                  <a:path w="2889" h="2888" extrusionOk="0">
                    <a:moveTo>
                      <a:pt x="1460" y="0"/>
                    </a:moveTo>
                    <a:cubicBezTo>
                      <a:pt x="670" y="0"/>
                      <a:pt x="1" y="639"/>
                      <a:pt x="1" y="1429"/>
                    </a:cubicBezTo>
                    <a:cubicBezTo>
                      <a:pt x="1" y="2219"/>
                      <a:pt x="670" y="2888"/>
                      <a:pt x="1460" y="2888"/>
                    </a:cubicBezTo>
                    <a:cubicBezTo>
                      <a:pt x="2250" y="2888"/>
                      <a:pt x="2889" y="2219"/>
                      <a:pt x="2889" y="1429"/>
                    </a:cubicBezTo>
                    <a:cubicBezTo>
                      <a:pt x="2889" y="639"/>
                      <a:pt x="2250" y="0"/>
                      <a:pt x="1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62;p46">
                <a:extLst>
                  <a:ext uri="{FF2B5EF4-FFF2-40B4-BE49-F238E27FC236}">
                    <a16:creationId xmlns:a16="http://schemas.microsoft.com/office/drawing/2014/main" id="{2A550947-2D51-0192-24F0-EB838DAB0A23}"/>
                  </a:ext>
                </a:extLst>
              </p:cNvPr>
              <p:cNvSpPr/>
              <p:nvPr/>
            </p:nvSpPr>
            <p:spPr>
              <a:xfrm>
                <a:off x="4102175" y="858200"/>
                <a:ext cx="57000" cy="57025"/>
              </a:xfrm>
              <a:custGeom>
                <a:avLst/>
                <a:gdLst/>
                <a:ahLst/>
                <a:cxnLst/>
                <a:rect l="l" t="t" r="r" b="b"/>
                <a:pathLst>
                  <a:path w="2280" h="2281" extrusionOk="0">
                    <a:moveTo>
                      <a:pt x="1125" y="1"/>
                    </a:moveTo>
                    <a:cubicBezTo>
                      <a:pt x="517" y="1"/>
                      <a:pt x="0" y="517"/>
                      <a:pt x="0" y="1125"/>
                    </a:cubicBezTo>
                    <a:cubicBezTo>
                      <a:pt x="0" y="1764"/>
                      <a:pt x="517" y="2280"/>
                      <a:pt x="1125" y="2280"/>
                    </a:cubicBezTo>
                    <a:cubicBezTo>
                      <a:pt x="1763" y="2280"/>
                      <a:pt x="2280" y="1764"/>
                      <a:pt x="2280" y="1125"/>
                    </a:cubicBezTo>
                    <a:cubicBezTo>
                      <a:pt x="2280" y="517"/>
                      <a:pt x="1763"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63;p46">
                <a:extLst>
                  <a:ext uri="{FF2B5EF4-FFF2-40B4-BE49-F238E27FC236}">
                    <a16:creationId xmlns:a16="http://schemas.microsoft.com/office/drawing/2014/main" id="{EAC6267B-990F-DC15-6CAB-B90C93D60EA9}"/>
                  </a:ext>
                </a:extLst>
              </p:cNvPr>
              <p:cNvSpPr/>
              <p:nvPr/>
            </p:nvSpPr>
            <p:spPr>
              <a:xfrm>
                <a:off x="4117375" y="1033750"/>
                <a:ext cx="57000" cy="57000"/>
              </a:xfrm>
              <a:custGeom>
                <a:avLst/>
                <a:gdLst/>
                <a:ahLst/>
                <a:cxnLst/>
                <a:rect l="l" t="t" r="r" b="b"/>
                <a:pathLst>
                  <a:path w="2280" h="2280" extrusionOk="0">
                    <a:moveTo>
                      <a:pt x="1125" y="0"/>
                    </a:moveTo>
                    <a:cubicBezTo>
                      <a:pt x="517" y="0"/>
                      <a:pt x="0" y="517"/>
                      <a:pt x="0" y="1155"/>
                    </a:cubicBezTo>
                    <a:cubicBezTo>
                      <a:pt x="0" y="1763"/>
                      <a:pt x="517" y="2280"/>
                      <a:pt x="1125" y="2280"/>
                    </a:cubicBezTo>
                    <a:cubicBezTo>
                      <a:pt x="1763" y="2280"/>
                      <a:pt x="2280" y="1763"/>
                      <a:pt x="2280" y="1155"/>
                    </a:cubicBezTo>
                    <a:cubicBezTo>
                      <a:pt x="2280" y="517"/>
                      <a:pt x="1763"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64;p46">
                <a:extLst>
                  <a:ext uri="{FF2B5EF4-FFF2-40B4-BE49-F238E27FC236}">
                    <a16:creationId xmlns:a16="http://schemas.microsoft.com/office/drawing/2014/main" id="{4FB0FA4C-BF74-7EB5-7C89-F3B553A0A5E6}"/>
                  </a:ext>
                </a:extLst>
              </p:cNvPr>
              <p:cNvSpPr/>
              <p:nvPr/>
            </p:nvSpPr>
            <p:spPr>
              <a:xfrm>
                <a:off x="4105200" y="693300"/>
                <a:ext cx="91225" cy="91225"/>
              </a:xfrm>
              <a:custGeom>
                <a:avLst/>
                <a:gdLst/>
                <a:ahLst/>
                <a:cxnLst/>
                <a:rect l="l" t="t" r="r" b="b"/>
                <a:pathLst>
                  <a:path w="3649" h="3649" extrusionOk="0">
                    <a:moveTo>
                      <a:pt x="1824" y="1"/>
                    </a:moveTo>
                    <a:cubicBezTo>
                      <a:pt x="821" y="1"/>
                      <a:pt x="1" y="791"/>
                      <a:pt x="1" y="1825"/>
                    </a:cubicBezTo>
                    <a:cubicBezTo>
                      <a:pt x="1" y="2828"/>
                      <a:pt x="821" y="3648"/>
                      <a:pt x="1824" y="3648"/>
                    </a:cubicBezTo>
                    <a:cubicBezTo>
                      <a:pt x="2828" y="3648"/>
                      <a:pt x="3648" y="2828"/>
                      <a:pt x="3648" y="1825"/>
                    </a:cubicBezTo>
                    <a:cubicBezTo>
                      <a:pt x="3648" y="791"/>
                      <a:pt x="2828"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65;p46">
                <a:extLst>
                  <a:ext uri="{FF2B5EF4-FFF2-40B4-BE49-F238E27FC236}">
                    <a16:creationId xmlns:a16="http://schemas.microsoft.com/office/drawing/2014/main" id="{25CAD4D4-1B48-7281-0A5D-2FD9759343B6}"/>
                  </a:ext>
                </a:extLst>
              </p:cNvPr>
              <p:cNvSpPr/>
              <p:nvPr/>
            </p:nvSpPr>
            <p:spPr>
              <a:xfrm>
                <a:off x="4227550" y="621125"/>
                <a:ext cx="47900" cy="47125"/>
              </a:xfrm>
              <a:custGeom>
                <a:avLst/>
                <a:gdLst/>
                <a:ahLst/>
                <a:cxnLst/>
                <a:rect l="l" t="t" r="r" b="b"/>
                <a:pathLst>
                  <a:path w="1916" h="1885" extrusionOk="0">
                    <a:moveTo>
                      <a:pt x="943" y="0"/>
                    </a:moveTo>
                    <a:cubicBezTo>
                      <a:pt x="426" y="0"/>
                      <a:pt x="0" y="395"/>
                      <a:pt x="0" y="943"/>
                    </a:cubicBezTo>
                    <a:cubicBezTo>
                      <a:pt x="0" y="1459"/>
                      <a:pt x="426" y="1885"/>
                      <a:pt x="943" y="1885"/>
                    </a:cubicBezTo>
                    <a:cubicBezTo>
                      <a:pt x="1490" y="1885"/>
                      <a:pt x="1915" y="1459"/>
                      <a:pt x="1915" y="943"/>
                    </a:cubicBezTo>
                    <a:cubicBezTo>
                      <a:pt x="1915" y="395"/>
                      <a:pt x="1490" y="0"/>
                      <a:pt x="9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6;p46">
                <a:extLst>
                  <a:ext uri="{FF2B5EF4-FFF2-40B4-BE49-F238E27FC236}">
                    <a16:creationId xmlns:a16="http://schemas.microsoft.com/office/drawing/2014/main" id="{CF28CC26-7783-691E-6DA6-E42A5C886CE9}"/>
                  </a:ext>
                </a:extLst>
              </p:cNvPr>
              <p:cNvSpPr/>
              <p:nvPr/>
            </p:nvSpPr>
            <p:spPr>
              <a:xfrm>
                <a:off x="3979075" y="869600"/>
                <a:ext cx="69925" cy="70700"/>
              </a:xfrm>
              <a:custGeom>
                <a:avLst/>
                <a:gdLst/>
                <a:ahLst/>
                <a:cxnLst/>
                <a:rect l="l" t="t" r="r" b="b"/>
                <a:pathLst>
                  <a:path w="2797" h="2828" extrusionOk="0">
                    <a:moveTo>
                      <a:pt x="1398" y="1"/>
                    </a:moveTo>
                    <a:cubicBezTo>
                      <a:pt x="608" y="1"/>
                      <a:pt x="0" y="639"/>
                      <a:pt x="0" y="1399"/>
                    </a:cubicBezTo>
                    <a:cubicBezTo>
                      <a:pt x="0" y="2220"/>
                      <a:pt x="638" y="2827"/>
                      <a:pt x="1398" y="2827"/>
                    </a:cubicBezTo>
                    <a:cubicBezTo>
                      <a:pt x="2189" y="2827"/>
                      <a:pt x="2796" y="2159"/>
                      <a:pt x="2796" y="1399"/>
                    </a:cubicBezTo>
                    <a:cubicBezTo>
                      <a:pt x="2796" y="639"/>
                      <a:pt x="2189" y="3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67;p46">
                <a:extLst>
                  <a:ext uri="{FF2B5EF4-FFF2-40B4-BE49-F238E27FC236}">
                    <a16:creationId xmlns:a16="http://schemas.microsoft.com/office/drawing/2014/main" id="{2E9A077E-81B0-F894-8046-B3E17D33B1E0}"/>
                  </a:ext>
                </a:extLst>
              </p:cNvPr>
              <p:cNvSpPr/>
              <p:nvPr/>
            </p:nvSpPr>
            <p:spPr>
              <a:xfrm>
                <a:off x="3885600" y="884800"/>
                <a:ext cx="53225" cy="53225"/>
              </a:xfrm>
              <a:custGeom>
                <a:avLst/>
                <a:gdLst/>
                <a:ahLst/>
                <a:cxnLst/>
                <a:rect l="l" t="t" r="r" b="b"/>
                <a:pathLst>
                  <a:path w="2129" h="2129" extrusionOk="0">
                    <a:moveTo>
                      <a:pt x="1064" y="1"/>
                    </a:moveTo>
                    <a:cubicBezTo>
                      <a:pt x="456" y="1"/>
                      <a:pt x="0" y="457"/>
                      <a:pt x="0" y="1064"/>
                    </a:cubicBezTo>
                    <a:cubicBezTo>
                      <a:pt x="0" y="1672"/>
                      <a:pt x="487" y="2128"/>
                      <a:pt x="1064" y="2128"/>
                    </a:cubicBezTo>
                    <a:cubicBezTo>
                      <a:pt x="1672" y="2128"/>
                      <a:pt x="2128" y="1642"/>
                      <a:pt x="2128" y="1064"/>
                    </a:cubicBezTo>
                    <a:cubicBezTo>
                      <a:pt x="2128" y="457"/>
                      <a:pt x="1672" y="1"/>
                      <a:pt x="1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68;p46">
                <a:extLst>
                  <a:ext uri="{FF2B5EF4-FFF2-40B4-BE49-F238E27FC236}">
                    <a16:creationId xmlns:a16="http://schemas.microsoft.com/office/drawing/2014/main" id="{1A1FBD37-01D6-8BD4-6574-244635D6D995}"/>
                  </a:ext>
                </a:extLst>
              </p:cNvPr>
              <p:cNvSpPr/>
              <p:nvPr/>
            </p:nvSpPr>
            <p:spPr>
              <a:xfrm>
                <a:off x="4193700" y="683250"/>
                <a:ext cx="288425" cy="653700"/>
              </a:xfrm>
              <a:custGeom>
                <a:avLst/>
                <a:gdLst/>
                <a:ahLst/>
                <a:cxnLst/>
                <a:rect l="l" t="t" r="r" b="b"/>
                <a:pathLst>
                  <a:path w="11537" h="26148" extrusionOk="0">
                    <a:moveTo>
                      <a:pt x="3609" y="1"/>
                    </a:moveTo>
                    <a:cubicBezTo>
                      <a:pt x="1322" y="1"/>
                      <a:pt x="1" y="2775"/>
                      <a:pt x="443" y="7911"/>
                    </a:cubicBezTo>
                    <a:cubicBezTo>
                      <a:pt x="1050" y="15327"/>
                      <a:pt x="5488" y="26148"/>
                      <a:pt x="5488" y="26148"/>
                    </a:cubicBezTo>
                    <a:cubicBezTo>
                      <a:pt x="5488" y="26148"/>
                      <a:pt x="11537" y="5357"/>
                      <a:pt x="7160" y="1680"/>
                    </a:cubicBezTo>
                    <a:cubicBezTo>
                      <a:pt x="5832" y="548"/>
                      <a:pt x="4626"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69;p46">
                <a:extLst>
                  <a:ext uri="{FF2B5EF4-FFF2-40B4-BE49-F238E27FC236}">
                    <a16:creationId xmlns:a16="http://schemas.microsoft.com/office/drawing/2014/main" id="{58D812A8-04A9-1D23-8012-B8CCDBCB3DEA}"/>
                  </a:ext>
                </a:extLst>
              </p:cNvPr>
              <p:cNvSpPr/>
              <p:nvPr/>
            </p:nvSpPr>
            <p:spPr>
              <a:xfrm>
                <a:off x="4204000" y="684150"/>
                <a:ext cx="274350" cy="652050"/>
              </a:xfrm>
              <a:custGeom>
                <a:avLst/>
                <a:gdLst/>
                <a:ahLst/>
                <a:cxnLst/>
                <a:rect l="l" t="t" r="r" b="b"/>
                <a:pathLst>
                  <a:path w="10974" h="26082" extrusionOk="0">
                    <a:moveTo>
                      <a:pt x="3184" y="0"/>
                    </a:moveTo>
                    <a:cubicBezTo>
                      <a:pt x="1438" y="0"/>
                      <a:pt x="269" y="1615"/>
                      <a:pt x="0" y="4653"/>
                    </a:cubicBezTo>
                    <a:cubicBezTo>
                      <a:pt x="557" y="3615"/>
                      <a:pt x="1373" y="3083"/>
                      <a:pt x="2373" y="3083"/>
                    </a:cubicBezTo>
                    <a:cubicBezTo>
                      <a:pt x="3395" y="3083"/>
                      <a:pt x="4607" y="3638"/>
                      <a:pt x="5927" y="4774"/>
                    </a:cubicBezTo>
                    <a:cubicBezTo>
                      <a:pt x="9240" y="7540"/>
                      <a:pt x="6566" y="20124"/>
                      <a:pt x="5076" y="26082"/>
                    </a:cubicBezTo>
                    <a:cubicBezTo>
                      <a:pt x="5441" y="24866"/>
                      <a:pt x="10973" y="5261"/>
                      <a:pt x="6748" y="1674"/>
                    </a:cubicBezTo>
                    <a:cubicBezTo>
                      <a:pt x="5407" y="546"/>
                      <a:pt x="4198" y="0"/>
                      <a:pt x="3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70;p46">
                <a:extLst>
                  <a:ext uri="{FF2B5EF4-FFF2-40B4-BE49-F238E27FC236}">
                    <a16:creationId xmlns:a16="http://schemas.microsoft.com/office/drawing/2014/main" id="{60A88B90-5F32-EA05-9925-5B252285DAFE}"/>
                  </a:ext>
                </a:extLst>
              </p:cNvPr>
              <p:cNvSpPr/>
              <p:nvPr/>
            </p:nvSpPr>
            <p:spPr>
              <a:xfrm>
                <a:off x="3647750" y="940225"/>
                <a:ext cx="582100" cy="431700"/>
              </a:xfrm>
              <a:custGeom>
                <a:avLst/>
                <a:gdLst/>
                <a:ahLst/>
                <a:cxnLst/>
                <a:rect l="l" t="t" r="r" b="b"/>
                <a:pathLst>
                  <a:path w="23284" h="17268" extrusionOk="0">
                    <a:moveTo>
                      <a:pt x="7798" y="0"/>
                    </a:moveTo>
                    <a:cubicBezTo>
                      <a:pt x="7558" y="0"/>
                      <a:pt x="7319" y="21"/>
                      <a:pt x="7083" y="63"/>
                    </a:cubicBezTo>
                    <a:cubicBezTo>
                      <a:pt x="1" y="1370"/>
                      <a:pt x="7964" y="9638"/>
                      <a:pt x="14560" y="13255"/>
                    </a:cubicBezTo>
                    <a:cubicBezTo>
                      <a:pt x="21217" y="16902"/>
                      <a:pt x="23284" y="17267"/>
                      <a:pt x="23284" y="17267"/>
                    </a:cubicBezTo>
                    <a:cubicBezTo>
                      <a:pt x="23284" y="17267"/>
                      <a:pt x="14764" y="0"/>
                      <a:pt x="7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71;p46">
                <a:extLst>
                  <a:ext uri="{FF2B5EF4-FFF2-40B4-BE49-F238E27FC236}">
                    <a16:creationId xmlns:a16="http://schemas.microsoft.com/office/drawing/2014/main" id="{34024E6F-6669-56B5-D97C-EC1B8BEC6DD4}"/>
                  </a:ext>
                </a:extLst>
              </p:cNvPr>
              <p:cNvSpPr/>
              <p:nvPr/>
            </p:nvSpPr>
            <p:spPr>
              <a:xfrm>
                <a:off x="3732850" y="940900"/>
                <a:ext cx="484075" cy="407450"/>
              </a:xfrm>
              <a:custGeom>
                <a:avLst/>
                <a:gdLst/>
                <a:ahLst/>
                <a:cxnLst/>
                <a:rect l="l" t="t" r="r" b="b"/>
                <a:pathLst>
                  <a:path w="19363" h="16298" extrusionOk="0">
                    <a:moveTo>
                      <a:pt x="4406" y="1"/>
                    </a:moveTo>
                    <a:cubicBezTo>
                      <a:pt x="4162" y="1"/>
                      <a:pt x="3919" y="22"/>
                      <a:pt x="3679" y="67"/>
                    </a:cubicBezTo>
                    <a:cubicBezTo>
                      <a:pt x="1" y="766"/>
                      <a:pt x="366" y="3319"/>
                      <a:pt x="2493" y="6115"/>
                    </a:cubicBezTo>
                    <a:cubicBezTo>
                      <a:pt x="2037" y="4444"/>
                      <a:pt x="2706" y="3167"/>
                      <a:pt x="5138" y="2711"/>
                    </a:cubicBezTo>
                    <a:cubicBezTo>
                      <a:pt x="5386" y="2663"/>
                      <a:pt x="5636" y="2640"/>
                      <a:pt x="5889" y="2640"/>
                    </a:cubicBezTo>
                    <a:cubicBezTo>
                      <a:pt x="10777" y="2640"/>
                      <a:pt x="16444" y="11269"/>
                      <a:pt x="19363" y="16298"/>
                    </a:cubicBezTo>
                    <a:cubicBezTo>
                      <a:pt x="17465" y="12678"/>
                      <a:pt x="1035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72;p46">
                <a:extLst>
                  <a:ext uri="{FF2B5EF4-FFF2-40B4-BE49-F238E27FC236}">
                    <a16:creationId xmlns:a16="http://schemas.microsoft.com/office/drawing/2014/main" id="{35123070-D484-E7C9-5E63-2A9B78B4FD62}"/>
                  </a:ext>
                </a:extLst>
              </p:cNvPr>
              <p:cNvSpPr/>
              <p:nvPr/>
            </p:nvSpPr>
            <p:spPr>
              <a:xfrm>
                <a:off x="3859925" y="1382525"/>
                <a:ext cx="587250" cy="302150"/>
              </a:xfrm>
              <a:custGeom>
                <a:avLst/>
                <a:gdLst/>
                <a:ahLst/>
                <a:cxnLst/>
                <a:rect l="l" t="t" r="r" b="b"/>
                <a:pathLst>
                  <a:path w="23490" h="12086" extrusionOk="0">
                    <a:moveTo>
                      <a:pt x="21727" y="1"/>
                    </a:moveTo>
                    <a:cubicBezTo>
                      <a:pt x="21727" y="1"/>
                      <a:pt x="16806" y="4580"/>
                      <a:pt x="9975" y="4580"/>
                    </a:cubicBezTo>
                    <a:cubicBezTo>
                      <a:pt x="9465" y="4580"/>
                      <a:pt x="8944" y="4554"/>
                      <a:pt x="8414" y="4499"/>
                    </a:cubicBezTo>
                    <a:cubicBezTo>
                      <a:pt x="7989" y="4454"/>
                      <a:pt x="7585" y="4432"/>
                      <a:pt x="7201" y="4432"/>
                    </a:cubicBezTo>
                    <a:cubicBezTo>
                      <a:pt x="645" y="4432"/>
                      <a:pt x="1" y="10713"/>
                      <a:pt x="8930" y="11977"/>
                    </a:cubicBezTo>
                    <a:cubicBezTo>
                      <a:pt x="9459" y="12051"/>
                      <a:pt x="9974" y="12086"/>
                      <a:pt x="10474" y="12086"/>
                    </a:cubicBezTo>
                    <a:cubicBezTo>
                      <a:pt x="18989" y="12086"/>
                      <a:pt x="23490" y="1946"/>
                      <a:pt x="23490" y="1946"/>
                    </a:cubicBezTo>
                    <a:lnTo>
                      <a:pt x="21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73;p46">
                <a:extLst>
                  <a:ext uri="{FF2B5EF4-FFF2-40B4-BE49-F238E27FC236}">
                    <a16:creationId xmlns:a16="http://schemas.microsoft.com/office/drawing/2014/main" id="{98F7809C-5051-F14B-4C54-22BB5B989019}"/>
                  </a:ext>
                </a:extLst>
              </p:cNvPr>
              <p:cNvSpPr/>
              <p:nvPr/>
            </p:nvSpPr>
            <p:spPr>
              <a:xfrm>
                <a:off x="3874950" y="1409875"/>
                <a:ext cx="572225" cy="274800"/>
              </a:xfrm>
              <a:custGeom>
                <a:avLst/>
                <a:gdLst/>
                <a:ahLst/>
                <a:cxnLst/>
                <a:rect l="l" t="t" r="r" b="b"/>
                <a:pathLst>
                  <a:path w="22889" h="10992" extrusionOk="0">
                    <a:moveTo>
                      <a:pt x="22129" y="1"/>
                    </a:moveTo>
                    <a:cubicBezTo>
                      <a:pt x="20835" y="2358"/>
                      <a:pt x="17122" y="7869"/>
                      <a:pt x="11195" y="7869"/>
                    </a:cubicBezTo>
                    <a:cubicBezTo>
                      <a:pt x="10855" y="7869"/>
                      <a:pt x="10508" y="7851"/>
                      <a:pt x="10153" y="7813"/>
                    </a:cubicBezTo>
                    <a:cubicBezTo>
                      <a:pt x="5381" y="7265"/>
                      <a:pt x="4256" y="5259"/>
                      <a:pt x="4195" y="3648"/>
                    </a:cubicBezTo>
                    <a:lnTo>
                      <a:pt x="4195" y="3648"/>
                    </a:lnTo>
                    <a:cubicBezTo>
                      <a:pt x="1" y="4986"/>
                      <a:pt x="609" y="9788"/>
                      <a:pt x="8329" y="10883"/>
                    </a:cubicBezTo>
                    <a:cubicBezTo>
                      <a:pt x="8854" y="10957"/>
                      <a:pt x="9366" y="10992"/>
                      <a:pt x="9864" y="10992"/>
                    </a:cubicBezTo>
                    <a:cubicBezTo>
                      <a:pt x="18334" y="10992"/>
                      <a:pt x="22889" y="852"/>
                      <a:pt x="22889" y="852"/>
                    </a:cubicBezTo>
                    <a:lnTo>
                      <a:pt x="22129" y="1"/>
                    </a:ln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74;p46">
                <a:extLst>
                  <a:ext uri="{FF2B5EF4-FFF2-40B4-BE49-F238E27FC236}">
                    <a16:creationId xmlns:a16="http://schemas.microsoft.com/office/drawing/2014/main" id="{1DE41314-55A8-D750-34C2-AB15B92FD389}"/>
                  </a:ext>
                </a:extLst>
              </p:cNvPr>
              <p:cNvSpPr/>
              <p:nvPr/>
            </p:nvSpPr>
            <p:spPr>
              <a:xfrm>
                <a:off x="4501100" y="1133900"/>
                <a:ext cx="215075" cy="213700"/>
              </a:xfrm>
              <a:custGeom>
                <a:avLst/>
                <a:gdLst/>
                <a:ahLst/>
                <a:cxnLst/>
                <a:rect l="l" t="t" r="r" b="b"/>
                <a:pathLst>
                  <a:path w="8603" h="8548" extrusionOk="0">
                    <a:moveTo>
                      <a:pt x="7466" y="1"/>
                    </a:moveTo>
                    <a:cubicBezTo>
                      <a:pt x="6935" y="1"/>
                      <a:pt x="6504" y="436"/>
                      <a:pt x="6475" y="979"/>
                    </a:cubicBezTo>
                    <a:lnTo>
                      <a:pt x="6475" y="1101"/>
                    </a:lnTo>
                    <a:cubicBezTo>
                      <a:pt x="426" y="2803"/>
                      <a:pt x="31" y="8335"/>
                      <a:pt x="1" y="8426"/>
                    </a:cubicBezTo>
                    <a:cubicBezTo>
                      <a:pt x="1" y="8456"/>
                      <a:pt x="31" y="8547"/>
                      <a:pt x="92" y="8547"/>
                    </a:cubicBezTo>
                    <a:cubicBezTo>
                      <a:pt x="122" y="8547"/>
                      <a:pt x="183" y="8487"/>
                      <a:pt x="183" y="8456"/>
                    </a:cubicBezTo>
                    <a:cubicBezTo>
                      <a:pt x="183" y="8396"/>
                      <a:pt x="578" y="2985"/>
                      <a:pt x="6475" y="1313"/>
                    </a:cubicBezTo>
                    <a:cubicBezTo>
                      <a:pt x="6566" y="1739"/>
                      <a:pt x="6962" y="2073"/>
                      <a:pt x="7417" y="2104"/>
                    </a:cubicBezTo>
                    <a:cubicBezTo>
                      <a:pt x="7452" y="2107"/>
                      <a:pt x="7487" y="2109"/>
                      <a:pt x="7521" y="2109"/>
                    </a:cubicBezTo>
                    <a:cubicBezTo>
                      <a:pt x="8052" y="2109"/>
                      <a:pt x="8483" y="1674"/>
                      <a:pt x="8512" y="1131"/>
                    </a:cubicBezTo>
                    <a:cubicBezTo>
                      <a:pt x="8603" y="523"/>
                      <a:pt x="8147" y="37"/>
                      <a:pt x="7569" y="6"/>
                    </a:cubicBezTo>
                    <a:cubicBezTo>
                      <a:pt x="7535" y="3"/>
                      <a:pt x="7500" y="1"/>
                      <a:pt x="7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975;p46">
                <a:extLst>
                  <a:ext uri="{FF2B5EF4-FFF2-40B4-BE49-F238E27FC236}">
                    <a16:creationId xmlns:a16="http://schemas.microsoft.com/office/drawing/2014/main" id="{0E54CDB8-D246-BF5F-2A22-F4F84F64237A}"/>
                  </a:ext>
                </a:extLst>
              </p:cNvPr>
              <p:cNvSpPr/>
              <p:nvPr/>
            </p:nvSpPr>
            <p:spPr>
              <a:xfrm>
                <a:off x="4385600" y="1301025"/>
                <a:ext cx="152000" cy="147075"/>
              </a:xfrm>
              <a:custGeom>
                <a:avLst/>
                <a:gdLst/>
                <a:ahLst/>
                <a:cxnLst/>
                <a:rect l="l" t="t" r="r" b="b"/>
                <a:pathLst>
                  <a:path w="6080" h="5883" extrusionOk="0">
                    <a:moveTo>
                      <a:pt x="3002" y="0"/>
                    </a:moveTo>
                    <a:cubicBezTo>
                      <a:pt x="1460" y="0"/>
                      <a:pt x="208" y="1207"/>
                      <a:pt x="92" y="2774"/>
                    </a:cubicBezTo>
                    <a:cubicBezTo>
                      <a:pt x="1" y="4385"/>
                      <a:pt x="1247" y="5784"/>
                      <a:pt x="2888" y="5875"/>
                    </a:cubicBezTo>
                    <a:cubicBezTo>
                      <a:pt x="2961" y="5880"/>
                      <a:pt x="3033" y="5883"/>
                      <a:pt x="3105" y="5883"/>
                    </a:cubicBezTo>
                    <a:cubicBezTo>
                      <a:pt x="4620" y="5883"/>
                      <a:pt x="5873" y="4676"/>
                      <a:pt x="5989" y="3109"/>
                    </a:cubicBezTo>
                    <a:cubicBezTo>
                      <a:pt x="6080" y="1467"/>
                      <a:pt x="4803" y="69"/>
                      <a:pt x="3223" y="8"/>
                    </a:cubicBezTo>
                    <a:cubicBezTo>
                      <a:pt x="3149" y="3"/>
                      <a:pt x="3075" y="0"/>
                      <a:pt x="3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976;p46">
                <a:extLst>
                  <a:ext uri="{FF2B5EF4-FFF2-40B4-BE49-F238E27FC236}">
                    <a16:creationId xmlns:a16="http://schemas.microsoft.com/office/drawing/2014/main" id="{2DF33825-DD9D-123F-D776-2EA321E84EB1}"/>
                  </a:ext>
                </a:extLst>
              </p:cNvPr>
              <p:cNvSpPr/>
              <p:nvPr/>
            </p:nvSpPr>
            <p:spPr>
              <a:xfrm>
                <a:off x="4409175" y="1039175"/>
                <a:ext cx="141350" cy="289425"/>
              </a:xfrm>
              <a:custGeom>
                <a:avLst/>
                <a:gdLst/>
                <a:ahLst/>
                <a:cxnLst/>
                <a:rect l="l" t="t" r="r" b="b"/>
                <a:pathLst>
                  <a:path w="5654" h="11577" extrusionOk="0">
                    <a:moveTo>
                      <a:pt x="5513" y="0"/>
                    </a:moveTo>
                    <a:cubicBezTo>
                      <a:pt x="5496" y="0"/>
                      <a:pt x="5481" y="7"/>
                      <a:pt x="5471" y="26"/>
                    </a:cubicBezTo>
                    <a:cubicBezTo>
                      <a:pt x="0" y="3400"/>
                      <a:pt x="1125" y="11425"/>
                      <a:pt x="1125" y="11485"/>
                    </a:cubicBezTo>
                    <a:cubicBezTo>
                      <a:pt x="1125" y="11546"/>
                      <a:pt x="1185" y="11577"/>
                      <a:pt x="1216" y="11577"/>
                    </a:cubicBezTo>
                    <a:cubicBezTo>
                      <a:pt x="1277" y="11577"/>
                      <a:pt x="1337" y="11546"/>
                      <a:pt x="1337" y="11485"/>
                    </a:cubicBezTo>
                    <a:cubicBezTo>
                      <a:pt x="1337" y="11425"/>
                      <a:pt x="213" y="3552"/>
                      <a:pt x="5562" y="209"/>
                    </a:cubicBezTo>
                    <a:cubicBezTo>
                      <a:pt x="5623" y="178"/>
                      <a:pt x="5654" y="87"/>
                      <a:pt x="5623" y="57"/>
                    </a:cubicBezTo>
                    <a:cubicBezTo>
                      <a:pt x="5602" y="36"/>
                      <a:pt x="5552" y="0"/>
                      <a:pt x="5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977;p46">
                <a:extLst>
                  <a:ext uri="{FF2B5EF4-FFF2-40B4-BE49-F238E27FC236}">
                    <a16:creationId xmlns:a16="http://schemas.microsoft.com/office/drawing/2014/main" id="{F7A80B66-8046-7FBD-5A84-5BFB16A9B4F5}"/>
                  </a:ext>
                </a:extLst>
              </p:cNvPr>
              <p:cNvSpPr/>
              <p:nvPr/>
            </p:nvSpPr>
            <p:spPr>
              <a:xfrm>
                <a:off x="4435000" y="1328450"/>
                <a:ext cx="58525" cy="57175"/>
              </a:xfrm>
              <a:custGeom>
                <a:avLst/>
                <a:gdLst/>
                <a:ahLst/>
                <a:cxnLst/>
                <a:rect l="l" t="t" r="r" b="b"/>
                <a:pathLst>
                  <a:path w="2341" h="2287" extrusionOk="0">
                    <a:moveTo>
                      <a:pt x="1139" y="0"/>
                    </a:moveTo>
                    <a:cubicBezTo>
                      <a:pt x="548" y="0"/>
                      <a:pt x="60" y="467"/>
                      <a:pt x="31" y="1069"/>
                    </a:cubicBezTo>
                    <a:cubicBezTo>
                      <a:pt x="0" y="1708"/>
                      <a:pt x="456" y="2255"/>
                      <a:pt x="1095" y="2285"/>
                    </a:cubicBezTo>
                    <a:cubicBezTo>
                      <a:pt x="1115" y="2286"/>
                      <a:pt x="1135" y="2287"/>
                      <a:pt x="1155" y="2287"/>
                    </a:cubicBezTo>
                    <a:cubicBezTo>
                      <a:pt x="1765" y="2287"/>
                      <a:pt x="2252" y="1840"/>
                      <a:pt x="2311" y="1221"/>
                    </a:cubicBezTo>
                    <a:cubicBezTo>
                      <a:pt x="2341" y="583"/>
                      <a:pt x="1855" y="36"/>
                      <a:pt x="1247" y="6"/>
                    </a:cubicBezTo>
                    <a:cubicBezTo>
                      <a:pt x="1210" y="2"/>
                      <a:pt x="1175" y="0"/>
                      <a:pt x="1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6978;p46">
              <a:extLst>
                <a:ext uri="{FF2B5EF4-FFF2-40B4-BE49-F238E27FC236}">
                  <a16:creationId xmlns:a16="http://schemas.microsoft.com/office/drawing/2014/main" id="{1EF52D1A-DF2D-3A3E-BF9F-AAE2942D7780}"/>
                </a:ext>
              </a:extLst>
            </p:cNvPr>
            <p:cNvSpPr/>
            <p:nvPr/>
          </p:nvSpPr>
          <p:spPr>
            <a:xfrm>
              <a:off x="7485350" y="1681150"/>
              <a:ext cx="35100" cy="3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6833;p45">
            <a:extLst>
              <a:ext uri="{FF2B5EF4-FFF2-40B4-BE49-F238E27FC236}">
                <a16:creationId xmlns:a16="http://schemas.microsoft.com/office/drawing/2014/main" id="{C5354D26-A3D0-A8EE-9622-E7EE6885A55F}"/>
              </a:ext>
            </a:extLst>
          </p:cNvPr>
          <p:cNvGrpSpPr/>
          <p:nvPr/>
        </p:nvGrpSpPr>
        <p:grpSpPr>
          <a:xfrm flipH="1">
            <a:off x="1143235" y="3123344"/>
            <a:ext cx="1475633" cy="987675"/>
            <a:chOff x="5785950" y="1653700"/>
            <a:chExt cx="1373125" cy="987675"/>
          </a:xfrm>
        </p:grpSpPr>
        <p:grpSp>
          <p:nvGrpSpPr>
            <p:cNvPr id="42" name="Google Shape;6834;p45">
              <a:extLst>
                <a:ext uri="{FF2B5EF4-FFF2-40B4-BE49-F238E27FC236}">
                  <a16:creationId xmlns:a16="http://schemas.microsoft.com/office/drawing/2014/main" id="{112C3081-22E3-DC8D-707D-FAEDE1FDE26A}"/>
                </a:ext>
              </a:extLst>
            </p:cNvPr>
            <p:cNvGrpSpPr/>
            <p:nvPr/>
          </p:nvGrpSpPr>
          <p:grpSpPr>
            <a:xfrm>
              <a:off x="5785950" y="1653700"/>
              <a:ext cx="1373125" cy="987675"/>
              <a:chOff x="5785950" y="1653700"/>
              <a:chExt cx="1373125" cy="987675"/>
            </a:xfrm>
          </p:grpSpPr>
          <p:sp>
            <p:nvSpPr>
              <p:cNvPr id="53" name="Google Shape;6835;p45">
                <a:extLst>
                  <a:ext uri="{FF2B5EF4-FFF2-40B4-BE49-F238E27FC236}">
                    <a16:creationId xmlns:a16="http://schemas.microsoft.com/office/drawing/2014/main" id="{6E5E6EE5-42AA-7A1F-88B8-FBE6B23E200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36;p45">
                <a:extLst>
                  <a:ext uri="{FF2B5EF4-FFF2-40B4-BE49-F238E27FC236}">
                    <a16:creationId xmlns:a16="http://schemas.microsoft.com/office/drawing/2014/main" id="{D5CF2AEF-45FD-155C-E161-CEF85D99F543}"/>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37;p45">
                <a:extLst>
                  <a:ext uri="{FF2B5EF4-FFF2-40B4-BE49-F238E27FC236}">
                    <a16:creationId xmlns:a16="http://schemas.microsoft.com/office/drawing/2014/main" id="{D52E8043-F80F-47E3-28D3-23ED0C947751}"/>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38;p45">
                <a:extLst>
                  <a:ext uri="{FF2B5EF4-FFF2-40B4-BE49-F238E27FC236}">
                    <a16:creationId xmlns:a16="http://schemas.microsoft.com/office/drawing/2014/main" id="{B085DD0F-B569-7827-AA07-087E1CD75748}"/>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39;p45">
                <a:extLst>
                  <a:ext uri="{FF2B5EF4-FFF2-40B4-BE49-F238E27FC236}">
                    <a16:creationId xmlns:a16="http://schemas.microsoft.com/office/drawing/2014/main" id="{80241F93-58EC-87D3-956D-C3676E86902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40;p45">
                <a:extLst>
                  <a:ext uri="{FF2B5EF4-FFF2-40B4-BE49-F238E27FC236}">
                    <a16:creationId xmlns:a16="http://schemas.microsoft.com/office/drawing/2014/main" id="{8C8054DE-4534-63D4-C0EB-D5C9B0DE4898}"/>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1;p45">
                <a:extLst>
                  <a:ext uri="{FF2B5EF4-FFF2-40B4-BE49-F238E27FC236}">
                    <a16:creationId xmlns:a16="http://schemas.microsoft.com/office/drawing/2014/main" id="{F53C3859-A52B-F766-F372-3307191B9433}"/>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42;p45">
                <a:extLst>
                  <a:ext uri="{FF2B5EF4-FFF2-40B4-BE49-F238E27FC236}">
                    <a16:creationId xmlns:a16="http://schemas.microsoft.com/office/drawing/2014/main" id="{1A949619-5118-7023-CB0A-4E8F35E907D8}"/>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43;p45">
                <a:extLst>
                  <a:ext uri="{FF2B5EF4-FFF2-40B4-BE49-F238E27FC236}">
                    <a16:creationId xmlns:a16="http://schemas.microsoft.com/office/drawing/2014/main" id="{2903C9DC-8FF0-3ACC-E3BC-5D294D541E02}"/>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4;p45">
                <a:extLst>
                  <a:ext uri="{FF2B5EF4-FFF2-40B4-BE49-F238E27FC236}">
                    <a16:creationId xmlns:a16="http://schemas.microsoft.com/office/drawing/2014/main" id="{544BADAD-E3A4-C535-F328-A04F33AEEE4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6845;p45">
              <a:extLst>
                <a:ext uri="{FF2B5EF4-FFF2-40B4-BE49-F238E27FC236}">
                  <a16:creationId xmlns:a16="http://schemas.microsoft.com/office/drawing/2014/main" id="{07BFB3E4-A52E-7C1A-2E41-A3AB45625EA3}"/>
                </a:ext>
              </a:extLst>
            </p:cNvPr>
            <p:cNvGrpSpPr/>
            <p:nvPr/>
          </p:nvGrpSpPr>
          <p:grpSpPr>
            <a:xfrm>
              <a:off x="5891858" y="1901182"/>
              <a:ext cx="135420" cy="69561"/>
              <a:chOff x="2330525" y="2356200"/>
              <a:chExt cx="229525" cy="117900"/>
            </a:xfrm>
          </p:grpSpPr>
          <p:sp>
            <p:nvSpPr>
              <p:cNvPr id="45" name="Google Shape;6846;p45">
                <a:extLst>
                  <a:ext uri="{FF2B5EF4-FFF2-40B4-BE49-F238E27FC236}">
                    <a16:creationId xmlns:a16="http://schemas.microsoft.com/office/drawing/2014/main" id="{559840AC-7D07-953A-9F5E-1161374B73F6}"/>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847;p45">
                <a:extLst>
                  <a:ext uri="{FF2B5EF4-FFF2-40B4-BE49-F238E27FC236}">
                    <a16:creationId xmlns:a16="http://schemas.microsoft.com/office/drawing/2014/main" id="{5F3E9FAA-50F1-5501-21C0-0C670968000B}"/>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848;p45">
                <a:extLst>
                  <a:ext uri="{FF2B5EF4-FFF2-40B4-BE49-F238E27FC236}">
                    <a16:creationId xmlns:a16="http://schemas.microsoft.com/office/drawing/2014/main" id="{7B8912A7-B249-50EA-CE46-D97807B1BAD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849;p45">
                <a:extLst>
                  <a:ext uri="{FF2B5EF4-FFF2-40B4-BE49-F238E27FC236}">
                    <a16:creationId xmlns:a16="http://schemas.microsoft.com/office/drawing/2014/main" id="{CB40685D-A9A9-B693-6E8D-AF25B8AFF28B}"/>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850;p45">
                <a:extLst>
                  <a:ext uri="{FF2B5EF4-FFF2-40B4-BE49-F238E27FC236}">
                    <a16:creationId xmlns:a16="http://schemas.microsoft.com/office/drawing/2014/main" id="{24313362-14E6-DC22-BDAE-B8A3F75FF30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851;p45">
                <a:extLst>
                  <a:ext uri="{FF2B5EF4-FFF2-40B4-BE49-F238E27FC236}">
                    <a16:creationId xmlns:a16="http://schemas.microsoft.com/office/drawing/2014/main" id="{821105AD-E0AA-504B-45C0-421F741500A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852;p45">
                <a:extLst>
                  <a:ext uri="{FF2B5EF4-FFF2-40B4-BE49-F238E27FC236}">
                    <a16:creationId xmlns:a16="http://schemas.microsoft.com/office/drawing/2014/main" id="{D1249AD4-344A-88CC-39FA-751F3F2E8FA8}"/>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53;p45">
                <a:extLst>
                  <a:ext uri="{FF2B5EF4-FFF2-40B4-BE49-F238E27FC236}">
                    <a16:creationId xmlns:a16="http://schemas.microsoft.com/office/drawing/2014/main" id="{890D3805-B23A-D537-2C6C-ED8178E9B76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6854;p45">
              <a:extLst>
                <a:ext uri="{FF2B5EF4-FFF2-40B4-BE49-F238E27FC236}">
                  <a16:creationId xmlns:a16="http://schemas.microsoft.com/office/drawing/2014/main" id="{8F544759-1AB3-D952-E12B-4A5B4B3D201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884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1"/>
                                        </p:tgtEl>
                                        <p:attrNameLst>
                                          <p:attrName>r</p:attrName>
                                        </p:attrNameLst>
                                      </p:cBhvr>
                                    </p:animRot>
                                    <p:animRot by="-240000">
                                      <p:cBhvr>
                                        <p:cTn id="43" dur="200" fill="hold">
                                          <p:stCondLst>
                                            <p:cond delay="200"/>
                                          </p:stCondLst>
                                        </p:cTn>
                                        <p:tgtEl>
                                          <p:spTgt spid="41"/>
                                        </p:tgtEl>
                                        <p:attrNameLst>
                                          <p:attrName>r</p:attrName>
                                        </p:attrNameLst>
                                      </p:cBhvr>
                                    </p:animRot>
                                    <p:animRot by="240000">
                                      <p:cBhvr>
                                        <p:cTn id="44" dur="200" fill="hold">
                                          <p:stCondLst>
                                            <p:cond delay="400"/>
                                          </p:stCondLst>
                                        </p:cTn>
                                        <p:tgtEl>
                                          <p:spTgt spid="41"/>
                                        </p:tgtEl>
                                        <p:attrNameLst>
                                          <p:attrName>r</p:attrName>
                                        </p:attrNameLst>
                                      </p:cBhvr>
                                    </p:animRot>
                                    <p:animRot by="-240000">
                                      <p:cBhvr>
                                        <p:cTn id="45" dur="200" fill="hold">
                                          <p:stCondLst>
                                            <p:cond delay="600"/>
                                          </p:stCondLst>
                                        </p:cTn>
                                        <p:tgtEl>
                                          <p:spTgt spid="41"/>
                                        </p:tgtEl>
                                        <p:attrNameLst>
                                          <p:attrName>r</p:attrName>
                                        </p:attrNameLst>
                                      </p:cBhvr>
                                    </p:animRot>
                                    <p:animRot by="120000">
                                      <p:cBhvr>
                                        <p:cTn id="46"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29726" y="118550"/>
            <a:ext cx="8871292" cy="4916913"/>
          </a:xfrm>
          <a:custGeom>
            <a:avLst/>
            <a:gdLst>
              <a:gd name="connsiteX0" fmla="*/ 0 w 8871292"/>
              <a:gd name="connsiteY0" fmla="*/ 819502 h 4916913"/>
              <a:gd name="connsiteX1" fmla="*/ 819502 w 8871292"/>
              <a:gd name="connsiteY1" fmla="*/ 0 h 4916913"/>
              <a:gd name="connsiteX2" fmla="*/ 8051790 w 8871292"/>
              <a:gd name="connsiteY2" fmla="*/ 0 h 4916913"/>
              <a:gd name="connsiteX3" fmla="*/ 8871292 w 8871292"/>
              <a:gd name="connsiteY3" fmla="*/ 819502 h 4916913"/>
              <a:gd name="connsiteX4" fmla="*/ 8871292 w 8871292"/>
              <a:gd name="connsiteY4" fmla="*/ 4097411 h 4916913"/>
              <a:gd name="connsiteX5" fmla="*/ 8051790 w 8871292"/>
              <a:gd name="connsiteY5" fmla="*/ 4916913 h 4916913"/>
              <a:gd name="connsiteX6" fmla="*/ 819502 w 8871292"/>
              <a:gd name="connsiteY6" fmla="*/ 4916913 h 4916913"/>
              <a:gd name="connsiteX7" fmla="*/ 0 w 8871292"/>
              <a:gd name="connsiteY7" fmla="*/ 4097411 h 4916913"/>
              <a:gd name="connsiteX8" fmla="*/ 0 w 8871292"/>
              <a:gd name="connsiteY8" fmla="*/ 819502 h 491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1292" h="4916913" fill="none" extrusionOk="0">
                <a:moveTo>
                  <a:pt x="0" y="819502"/>
                </a:moveTo>
                <a:cubicBezTo>
                  <a:pt x="6378" y="305330"/>
                  <a:pt x="363658" y="-69057"/>
                  <a:pt x="819502" y="0"/>
                </a:cubicBezTo>
                <a:cubicBezTo>
                  <a:pt x="1975917" y="-158370"/>
                  <a:pt x="6519097" y="51289"/>
                  <a:pt x="8051790" y="0"/>
                </a:cubicBezTo>
                <a:cubicBezTo>
                  <a:pt x="8473339" y="52308"/>
                  <a:pt x="8918706" y="419556"/>
                  <a:pt x="8871292" y="819502"/>
                </a:cubicBezTo>
                <a:cubicBezTo>
                  <a:pt x="8798271" y="1323658"/>
                  <a:pt x="8914394" y="3013288"/>
                  <a:pt x="8871292" y="4097411"/>
                </a:cubicBezTo>
                <a:cubicBezTo>
                  <a:pt x="8838931" y="4610818"/>
                  <a:pt x="8517350" y="4945635"/>
                  <a:pt x="8051790" y="4916913"/>
                </a:cubicBezTo>
                <a:cubicBezTo>
                  <a:pt x="5881471" y="4842308"/>
                  <a:pt x="3535234" y="4913316"/>
                  <a:pt x="819502" y="4916913"/>
                </a:cubicBezTo>
                <a:cubicBezTo>
                  <a:pt x="304080" y="4866471"/>
                  <a:pt x="-42608" y="4484079"/>
                  <a:pt x="0" y="4097411"/>
                </a:cubicBezTo>
                <a:cubicBezTo>
                  <a:pt x="-58483" y="3590266"/>
                  <a:pt x="65107" y="1359947"/>
                  <a:pt x="0" y="819502"/>
                </a:cubicBezTo>
                <a:close/>
              </a:path>
              <a:path w="8871292" h="4916913" stroke="0" extrusionOk="0">
                <a:moveTo>
                  <a:pt x="0" y="819502"/>
                </a:moveTo>
                <a:cubicBezTo>
                  <a:pt x="16197" y="419271"/>
                  <a:pt x="446931" y="-29506"/>
                  <a:pt x="819502" y="0"/>
                </a:cubicBezTo>
                <a:cubicBezTo>
                  <a:pt x="1585840" y="-99325"/>
                  <a:pt x="5759509" y="17345"/>
                  <a:pt x="8051790" y="0"/>
                </a:cubicBezTo>
                <a:cubicBezTo>
                  <a:pt x="8508455" y="19106"/>
                  <a:pt x="8924190" y="428681"/>
                  <a:pt x="8871292" y="819502"/>
                </a:cubicBezTo>
                <a:cubicBezTo>
                  <a:pt x="8827241" y="1729677"/>
                  <a:pt x="8727685" y="3462864"/>
                  <a:pt x="8871292" y="4097411"/>
                </a:cubicBezTo>
                <a:cubicBezTo>
                  <a:pt x="8818331" y="4533811"/>
                  <a:pt x="8505599" y="4869027"/>
                  <a:pt x="8051790" y="4916913"/>
                </a:cubicBezTo>
                <a:cubicBezTo>
                  <a:pt x="5436341" y="4814462"/>
                  <a:pt x="4393257" y="5066653"/>
                  <a:pt x="819502" y="4916913"/>
                </a:cubicBezTo>
                <a:cubicBezTo>
                  <a:pt x="426045" y="4912827"/>
                  <a:pt x="-39056" y="4564446"/>
                  <a:pt x="0" y="4097411"/>
                </a:cubicBezTo>
                <a:cubicBezTo>
                  <a:pt x="96983" y="2763011"/>
                  <a:pt x="1027" y="1388806"/>
                  <a:pt x="0" y="819502"/>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A3E100-0544-BC58-0B8E-EF5344524459}"/>
              </a:ext>
            </a:extLst>
          </p:cNvPr>
          <p:cNvPicPr>
            <a:picLocks noChangeAspect="1"/>
          </p:cNvPicPr>
          <p:nvPr/>
        </p:nvPicPr>
        <p:blipFill>
          <a:blip r:embed="rId4"/>
          <a:stretch>
            <a:fillRect/>
          </a:stretch>
        </p:blipFill>
        <p:spPr>
          <a:xfrm>
            <a:off x="0" y="780775"/>
            <a:ext cx="8892017" cy="3708098"/>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D9189DFC-AE20-0978-5FFA-0FE694B35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2" y="234185"/>
            <a:ext cx="1475801" cy="147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922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8DBF343C-BC1C-1A5A-6566-A49D791B873A}"/>
              </a:ext>
            </a:extLst>
          </p:cNvPr>
          <p:cNvPicPr>
            <a:picLocks noChangeAspect="1"/>
          </p:cNvPicPr>
          <p:nvPr/>
        </p:nvPicPr>
        <p:blipFill rotWithShape="1">
          <a:blip r:embed="rId3"/>
          <a:srcRect l="10622" t="10622"/>
          <a:stretch/>
        </p:blipFill>
        <p:spPr>
          <a:xfrm>
            <a:off x="0" y="0"/>
            <a:ext cx="9144000" cy="5143500"/>
          </a:xfrm>
          <a:prstGeom prst="rect">
            <a:avLst/>
          </a:prstGeom>
        </p:spPr>
      </p:pic>
      <p:grpSp>
        <p:nvGrpSpPr>
          <p:cNvPr id="47" name="Google Shape;6833;p45">
            <a:extLst>
              <a:ext uri="{FF2B5EF4-FFF2-40B4-BE49-F238E27FC236}">
                <a16:creationId xmlns:a16="http://schemas.microsoft.com/office/drawing/2014/main" id="{D2993620-42DC-9BBF-58DC-EAB44F73C523}"/>
              </a:ext>
            </a:extLst>
          </p:cNvPr>
          <p:cNvGrpSpPr/>
          <p:nvPr/>
        </p:nvGrpSpPr>
        <p:grpSpPr>
          <a:xfrm>
            <a:off x="7136600" y="462938"/>
            <a:ext cx="1373125" cy="987675"/>
            <a:chOff x="5785950" y="1653700"/>
            <a:chExt cx="1373125" cy="987675"/>
          </a:xfrm>
        </p:grpSpPr>
        <p:grpSp>
          <p:nvGrpSpPr>
            <p:cNvPr id="48" name="Google Shape;6834;p45">
              <a:extLst>
                <a:ext uri="{FF2B5EF4-FFF2-40B4-BE49-F238E27FC236}">
                  <a16:creationId xmlns:a16="http://schemas.microsoft.com/office/drawing/2014/main" id="{A64332AE-0F31-CA05-89D9-2F3C69A8E988}"/>
                </a:ext>
              </a:extLst>
            </p:cNvPr>
            <p:cNvGrpSpPr/>
            <p:nvPr/>
          </p:nvGrpSpPr>
          <p:grpSpPr>
            <a:xfrm>
              <a:off x="5785950" y="1653700"/>
              <a:ext cx="1373125" cy="987675"/>
              <a:chOff x="5785950" y="1653700"/>
              <a:chExt cx="1373125" cy="987675"/>
            </a:xfrm>
          </p:grpSpPr>
          <p:sp>
            <p:nvSpPr>
              <p:cNvPr id="59" name="Google Shape;6835;p45">
                <a:extLst>
                  <a:ext uri="{FF2B5EF4-FFF2-40B4-BE49-F238E27FC236}">
                    <a16:creationId xmlns:a16="http://schemas.microsoft.com/office/drawing/2014/main" id="{24D2AD82-9465-80C2-E665-20DD34D1782C}"/>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836;p45">
                <a:extLst>
                  <a:ext uri="{FF2B5EF4-FFF2-40B4-BE49-F238E27FC236}">
                    <a16:creationId xmlns:a16="http://schemas.microsoft.com/office/drawing/2014/main" id="{CA89790B-FD8A-1E1A-9087-FA00A1E44ED1}"/>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837;p45">
                <a:extLst>
                  <a:ext uri="{FF2B5EF4-FFF2-40B4-BE49-F238E27FC236}">
                    <a16:creationId xmlns:a16="http://schemas.microsoft.com/office/drawing/2014/main" id="{223F2691-2A87-C249-9C37-535E2E48AC55}"/>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838;p45">
                <a:extLst>
                  <a:ext uri="{FF2B5EF4-FFF2-40B4-BE49-F238E27FC236}">
                    <a16:creationId xmlns:a16="http://schemas.microsoft.com/office/drawing/2014/main" id="{F85E24A6-2E1E-483B-54A1-D16F4C56DAE9}"/>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839;p45">
                <a:extLst>
                  <a:ext uri="{FF2B5EF4-FFF2-40B4-BE49-F238E27FC236}">
                    <a16:creationId xmlns:a16="http://schemas.microsoft.com/office/drawing/2014/main" id="{628091B8-1B40-9172-5C6C-602086F2B1BF}"/>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840;p45">
                <a:extLst>
                  <a:ext uri="{FF2B5EF4-FFF2-40B4-BE49-F238E27FC236}">
                    <a16:creationId xmlns:a16="http://schemas.microsoft.com/office/drawing/2014/main" id="{C880AE6C-18E8-DD58-8692-1D87A746D338}"/>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841;p45">
                <a:extLst>
                  <a:ext uri="{FF2B5EF4-FFF2-40B4-BE49-F238E27FC236}">
                    <a16:creationId xmlns:a16="http://schemas.microsoft.com/office/drawing/2014/main" id="{C92BBA9F-9CCB-5658-3E49-E698E3FA1FB9}"/>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842;p45">
                <a:extLst>
                  <a:ext uri="{FF2B5EF4-FFF2-40B4-BE49-F238E27FC236}">
                    <a16:creationId xmlns:a16="http://schemas.microsoft.com/office/drawing/2014/main" id="{A025E548-85ED-1C72-A657-1CED97391430}"/>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843;p45">
                <a:extLst>
                  <a:ext uri="{FF2B5EF4-FFF2-40B4-BE49-F238E27FC236}">
                    <a16:creationId xmlns:a16="http://schemas.microsoft.com/office/drawing/2014/main" id="{3A3BEFE1-C866-74AD-5AD3-128C6D17B310}"/>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44;p45">
                <a:extLst>
                  <a:ext uri="{FF2B5EF4-FFF2-40B4-BE49-F238E27FC236}">
                    <a16:creationId xmlns:a16="http://schemas.microsoft.com/office/drawing/2014/main" id="{868472DF-B4F4-3270-B75D-6BB86DAD002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6845;p45">
              <a:extLst>
                <a:ext uri="{FF2B5EF4-FFF2-40B4-BE49-F238E27FC236}">
                  <a16:creationId xmlns:a16="http://schemas.microsoft.com/office/drawing/2014/main" id="{33245D1F-D8B7-81A8-F88F-5FA4548C6C97}"/>
                </a:ext>
              </a:extLst>
            </p:cNvPr>
            <p:cNvGrpSpPr/>
            <p:nvPr/>
          </p:nvGrpSpPr>
          <p:grpSpPr>
            <a:xfrm>
              <a:off x="5891858" y="1901182"/>
              <a:ext cx="135420" cy="69561"/>
              <a:chOff x="2330525" y="2356200"/>
              <a:chExt cx="229525" cy="117900"/>
            </a:xfrm>
          </p:grpSpPr>
          <p:sp>
            <p:nvSpPr>
              <p:cNvPr id="51" name="Google Shape;6846;p45">
                <a:extLst>
                  <a:ext uri="{FF2B5EF4-FFF2-40B4-BE49-F238E27FC236}">
                    <a16:creationId xmlns:a16="http://schemas.microsoft.com/office/drawing/2014/main" id="{042E57AA-1A1A-72E5-30D0-E7EF9EC7577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6847;p45">
                <a:extLst>
                  <a:ext uri="{FF2B5EF4-FFF2-40B4-BE49-F238E27FC236}">
                    <a16:creationId xmlns:a16="http://schemas.microsoft.com/office/drawing/2014/main" id="{D425DF8D-4009-0387-BC7F-4AD21B2681E8}"/>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848;p45">
                <a:extLst>
                  <a:ext uri="{FF2B5EF4-FFF2-40B4-BE49-F238E27FC236}">
                    <a16:creationId xmlns:a16="http://schemas.microsoft.com/office/drawing/2014/main" id="{F739FA92-B388-CB7E-4494-48A8FDCDEA2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849;p45">
                <a:extLst>
                  <a:ext uri="{FF2B5EF4-FFF2-40B4-BE49-F238E27FC236}">
                    <a16:creationId xmlns:a16="http://schemas.microsoft.com/office/drawing/2014/main" id="{C31A86C6-8573-9F30-CF3E-4CD3409896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850;p45">
                <a:extLst>
                  <a:ext uri="{FF2B5EF4-FFF2-40B4-BE49-F238E27FC236}">
                    <a16:creationId xmlns:a16="http://schemas.microsoft.com/office/drawing/2014/main" id="{719D6A13-3C05-88AC-36BE-D9C495A90C92}"/>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851;p45">
                <a:extLst>
                  <a:ext uri="{FF2B5EF4-FFF2-40B4-BE49-F238E27FC236}">
                    <a16:creationId xmlns:a16="http://schemas.microsoft.com/office/drawing/2014/main" id="{22A6F3B4-2EE1-06DC-68A7-52104059F67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852;p45">
                <a:extLst>
                  <a:ext uri="{FF2B5EF4-FFF2-40B4-BE49-F238E27FC236}">
                    <a16:creationId xmlns:a16="http://schemas.microsoft.com/office/drawing/2014/main" id="{C70BD64C-5996-86D7-5D6A-DEE22299EA03}"/>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853;p45">
                <a:extLst>
                  <a:ext uri="{FF2B5EF4-FFF2-40B4-BE49-F238E27FC236}">
                    <a16:creationId xmlns:a16="http://schemas.microsoft.com/office/drawing/2014/main" id="{F01BD659-8648-A46B-5272-87AE6F9AF5CE}"/>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 name="Google Shape;6854;p45">
              <a:extLst>
                <a:ext uri="{FF2B5EF4-FFF2-40B4-BE49-F238E27FC236}">
                  <a16:creationId xmlns:a16="http://schemas.microsoft.com/office/drawing/2014/main" id="{9BECC1FE-943E-A27B-BFE7-8CE6EBABE48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9" name="Hình ảnh 10">
            <a:extLst>
              <a:ext uri="{FF2B5EF4-FFF2-40B4-BE49-F238E27FC236}">
                <a16:creationId xmlns:a16="http://schemas.microsoft.com/office/drawing/2014/main" id="{2D5149F1-F02A-4470-13A5-9BDDE0269153}"/>
              </a:ext>
            </a:extLst>
          </p:cNvPr>
          <p:cNvPicPr>
            <a:picLocks noChangeAspect="1"/>
          </p:cNvPicPr>
          <p:nvPr/>
        </p:nvPicPr>
        <p:blipFill rotWithShape="1">
          <a:blip r:embed="rId4"/>
          <a:srcRect l="6461" t="8021" r="2562" b="8990"/>
          <a:stretch/>
        </p:blipFill>
        <p:spPr>
          <a:xfrm>
            <a:off x="801049" y="-648805"/>
            <a:ext cx="7607399" cy="6241221"/>
          </a:xfrm>
          <a:prstGeom prst="rect">
            <a:avLst/>
          </a:prstGeom>
          <a:ln>
            <a:noFill/>
          </a:ln>
        </p:spPr>
      </p:pic>
      <p:sp>
        <p:nvSpPr>
          <p:cNvPr id="70" name="Hộp Văn bản 12">
            <a:extLst>
              <a:ext uri="{FF2B5EF4-FFF2-40B4-BE49-F238E27FC236}">
                <a16:creationId xmlns:a16="http://schemas.microsoft.com/office/drawing/2014/main" id="{D15B2E88-AA30-7CB2-A49A-4E9B42C45892}"/>
              </a:ext>
            </a:extLst>
          </p:cNvPr>
          <p:cNvSpPr txBox="1"/>
          <p:nvPr/>
        </p:nvSpPr>
        <p:spPr>
          <a:xfrm>
            <a:off x="1933464" y="1473778"/>
            <a:ext cx="525183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28575">
                  <a:solidFill>
                    <a:prstClr val="white"/>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a:sym typeface="Arial"/>
              </a:rPr>
              <a:t>Hoạt</a:t>
            </a:r>
            <a:r>
              <a:rPr kumimoji="0" lang="en-US" sz="4800" b="1" i="0" u="none" strike="noStrike" kern="0" cap="none" spc="0" normalizeH="0" baseline="0" noProof="0" dirty="0">
                <a:ln w="28575">
                  <a:solidFill>
                    <a:prstClr val="white"/>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a:sym typeface="Arial"/>
              </a:rPr>
              <a:t> </a:t>
            </a:r>
            <a:r>
              <a:rPr kumimoji="0" lang="en-US" sz="4800" b="1" i="0" u="none" strike="noStrike" kern="0" cap="none" spc="0" normalizeH="0" baseline="0" noProof="0" err="1">
                <a:ln w="28575">
                  <a:solidFill>
                    <a:prstClr val="white"/>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a:sym typeface="Arial"/>
              </a:rPr>
              <a:t>động</a:t>
            </a:r>
            <a:r>
              <a:rPr kumimoji="0" lang="en-US" sz="4800" b="1" i="0" u="none" strike="noStrike" kern="0" cap="none" spc="0" normalizeH="0" baseline="0" noProof="0">
                <a:ln w="28575">
                  <a:solidFill>
                    <a:prstClr val="white"/>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a:sym typeface="Arial"/>
              </a:rPr>
              <a:t> 2</a:t>
            </a:r>
            <a:endParaRPr kumimoji="0" lang="en-US" sz="4800" b="1" i="0" u="none" strike="noStrike" kern="0" cap="none" spc="0" normalizeH="0" baseline="0" noProof="0" dirty="0">
              <a:ln w="28575">
                <a:solidFill>
                  <a:prstClr val="white"/>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Poky's" panose="020B0606040200020203" pitchFamily="34" charset="0"/>
              <a:cs typeface="Arial"/>
              <a:sym typeface="Arial"/>
            </a:endParaRPr>
          </a:p>
        </p:txBody>
      </p:sp>
      <p:grpSp>
        <p:nvGrpSpPr>
          <p:cNvPr id="71" name="Nhóm 16">
            <a:extLst>
              <a:ext uri="{FF2B5EF4-FFF2-40B4-BE49-F238E27FC236}">
                <a16:creationId xmlns:a16="http://schemas.microsoft.com/office/drawing/2014/main" id="{37437658-CAC5-0420-2959-7676067181E9}"/>
              </a:ext>
            </a:extLst>
          </p:cNvPr>
          <p:cNvGrpSpPr/>
          <p:nvPr/>
        </p:nvGrpSpPr>
        <p:grpSpPr>
          <a:xfrm>
            <a:off x="1696541" y="2222412"/>
            <a:ext cx="5736551" cy="2130641"/>
            <a:chOff x="1654736" y="3123249"/>
            <a:chExt cx="5736551" cy="2130641"/>
          </a:xfrm>
        </p:grpSpPr>
        <p:sp>
          <p:nvSpPr>
            <p:cNvPr id="73" name="Hộp Văn bản 15">
              <a:extLst>
                <a:ext uri="{FF2B5EF4-FFF2-40B4-BE49-F238E27FC236}">
                  <a16:creationId xmlns:a16="http://schemas.microsoft.com/office/drawing/2014/main" id="{78AF1646-F15C-DD65-6D46-48DC2251A6BC}"/>
                </a:ext>
              </a:extLst>
            </p:cNvPr>
            <p:cNvSpPr txBox="1"/>
            <p:nvPr/>
          </p:nvSpPr>
          <p:spPr>
            <a:xfrm>
              <a:off x="1654736" y="3130232"/>
              <a:ext cx="5725681" cy="2123658"/>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a:ln w="158750">
                    <a:solidFill>
                      <a:prstClr val="white"/>
                    </a:solidFill>
                  </a:ln>
                  <a:solidFill>
                    <a:srgbClr val="FF0000"/>
                  </a:solidFill>
                  <a:effectLst>
                    <a:reflection stA="45000" endPos="0" dist="50800" dir="5400000" sy="-100000" algn="bl" rotWithShape="0"/>
                  </a:effectLst>
                  <a:uLnTx/>
                  <a:uFillTx/>
                  <a:latin typeface="SVN-Hole Hearted" panose="020B0A06020104020203" pitchFamily="34" charset="0"/>
                  <a:cs typeface="Arial"/>
                  <a:sym typeface="Arial"/>
                </a:rPr>
                <a:t>Thực hành tìm ý, lập dàn ý cho bản báo cáo về một công việc </a:t>
              </a:r>
              <a:endParaRPr kumimoji="0" lang="en-US" sz="4400" b="0" i="0" u="none" strike="noStrike" kern="0" cap="none" spc="0" normalizeH="0" baseline="0" noProof="0" dirty="0">
                <a:ln w="158750">
                  <a:solidFill>
                    <a:prstClr val="white"/>
                  </a:solidFill>
                </a:ln>
                <a:solidFill>
                  <a:srgbClr val="FF0000"/>
                </a:solidFill>
                <a:effectLst>
                  <a:reflection stA="45000" endPos="0" dist="50800" dir="5400000" sy="-100000" algn="bl" rotWithShape="0"/>
                </a:effectLst>
                <a:uLnTx/>
                <a:uFillTx/>
                <a:latin typeface="SVN-Hole Hearted" panose="020B0A06020104020203" pitchFamily="34" charset="0"/>
                <a:cs typeface="Arial"/>
                <a:sym typeface="Arial"/>
              </a:endParaRPr>
            </a:p>
          </p:txBody>
        </p:sp>
        <p:sp>
          <p:nvSpPr>
            <p:cNvPr id="74" name="Hộp Văn bản 11">
              <a:extLst>
                <a:ext uri="{FF2B5EF4-FFF2-40B4-BE49-F238E27FC236}">
                  <a16:creationId xmlns:a16="http://schemas.microsoft.com/office/drawing/2014/main" id="{B2F71F03-4D03-6FB5-A86E-86CD0F253C5B}"/>
                </a:ext>
              </a:extLst>
            </p:cNvPr>
            <p:cNvSpPr txBox="1"/>
            <p:nvPr/>
          </p:nvSpPr>
          <p:spPr>
            <a:xfrm>
              <a:off x="1758368" y="3123249"/>
              <a:ext cx="563291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a:ln>
                    <a:noFill/>
                  </a:ln>
                  <a:solidFill>
                    <a:srgbClr val="FF0000"/>
                  </a:solidFill>
                  <a:effectLst/>
                  <a:uLnTx/>
                  <a:uFillTx/>
                  <a:latin typeface="SVN-Hole Hearted" panose="020B0A06020104020203" pitchFamily="34" charset="0"/>
                  <a:cs typeface="Arial"/>
                  <a:sym typeface="Arial"/>
                </a:rPr>
                <a:t>Thực hành tìm ý, lập dàn ý cho bản báo cáo về một công việc </a:t>
              </a:r>
              <a:endParaRPr kumimoji="0" lang="en-US" sz="4400" b="0" i="0" u="none" strike="noStrike" kern="0" cap="none" spc="0" normalizeH="0" baseline="0" noProof="0" dirty="0">
                <a:ln>
                  <a:noFill/>
                </a:ln>
                <a:solidFill>
                  <a:srgbClr val="FF0000"/>
                </a:solidFill>
                <a:effectLst/>
                <a:uLnTx/>
                <a:uFillTx/>
                <a:latin typeface="SVN-Hole Hearted" panose="020B0A06020104020203" pitchFamily="34" charset="0"/>
                <a:cs typeface="Arial"/>
                <a:sym typeface="Arial"/>
              </a:endParaRPr>
            </a:p>
          </p:txBody>
        </p:sp>
      </p:grpSp>
      <p:grpSp>
        <p:nvGrpSpPr>
          <p:cNvPr id="20" name="Google Shape;6806;p45">
            <a:extLst>
              <a:ext uri="{FF2B5EF4-FFF2-40B4-BE49-F238E27FC236}">
                <a16:creationId xmlns:a16="http://schemas.microsoft.com/office/drawing/2014/main" id="{FAD9A79D-7901-4B8B-EE8D-FF386587A348}"/>
              </a:ext>
            </a:extLst>
          </p:cNvPr>
          <p:cNvGrpSpPr/>
          <p:nvPr/>
        </p:nvGrpSpPr>
        <p:grpSpPr>
          <a:xfrm>
            <a:off x="6778036" y="4002045"/>
            <a:ext cx="896121" cy="911314"/>
            <a:chOff x="2293050" y="8738575"/>
            <a:chExt cx="1223875" cy="1244625"/>
          </a:xfrm>
        </p:grpSpPr>
        <p:sp>
          <p:nvSpPr>
            <p:cNvPr id="21" name="Google Shape;6807;p45">
              <a:extLst>
                <a:ext uri="{FF2B5EF4-FFF2-40B4-BE49-F238E27FC236}">
                  <a16:creationId xmlns:a16="http://schemas.microsoft.com/office/drawing/2014/main" id="{A3075414-D312-27AC-53A6-BA9769F63AFD}"/>
                </a:ext>
              </a:extLst>
            </p:cNvPr>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6808;p45">
              <a:extLst>
                <a:ext uri="{FF2B5EF4-FFF2-40B4-BE49-F238E27FC236}">
                  <a16:creationId xmlns:a16="http://schemas.microsoft.com/office/drawing/2014/main" id="{B3F7210B-AF5E-1795-2B21-94FCBA3E54ED}"/>
                </a:ext>
              </a:extLst>
            </p:cNvPr>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809;p45">
              <a:extLst>
                <a:ext uri="{FF2B5EF4-FFF2-40B4-BE49-F238E27FC236}">
                  <a16:creationId xmlns:a16="http://schemas.microsoft.com/office/drawing/2014/main" id="{0F57099B-82B4-0704-45D4-3AF430465904}"/>
                </a:ext>
              </a:extLst>
            </p:cNvPr>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810;p45">
              <a:extLst>
                <a:ext uri="{FF2B5EF4-FFF2-40B4-BE49-F238E27FC236}">
                  <a16:creationId xmlns:a16="http://schemas.microsoft.com/office/drawing/2014/main" id="{549FDFF2-B627-BCB8-A256-81EFEBD23D31}"/>
                </a:ext>
              </a:extLst>
            </p:cNvPr>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811;p45">
              <a:extLst>
                <a:ext uri="{FF2B5EF4-FFF2-40B4-BE49-F238E27FC236}">
                  <a16:creationId xmlns:a16="http://schemas.microsoft.com/office/drawing/2014/main" id="{25097AF8-3627-67DB-62AC-C288B7A470DD}"/>
                </a:ext>
              </a:extLst>
            </p:cNvPr>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812;p45">
              <a:extLst>
                <a:ext uri="{FF2B5EF4-FFF2-40B4-BE49-F238E27FC236}">
                  <a16:creationId xmlns:a16="http://schemas.microsoft.com/office/drawing/2014/main" id="{0CA3A013-2BA7-6BB7-9892-A5C468CA970E}"/>
                </a:ext>
              </a:extLst>
            </p:cNvPr>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813;p45">
              <a:extLst>
                <a:ext uri="{FF2B5EF4-FFF2-40B4-BE49-F238E27FC236}">
                  <a16:creationId xmlns:a16="http://schemas.microsoft.com/office/drawing/2014/main" id="{AA2E5241-78CF-B798-8AE9-F559049C5453}"/>
                </a:ext>
              </a:extLst>
            </p:cNvPr>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814;p45">
              <a:extLst>
                <a:ext uri="{FF2B5EF4-FFF2-40B4-BE49-F238E27FC236}">
                  <a16:creationId xmlns:a16="http://schemas.microsoft.com/office/drawing/2014/main" id="{6B9E2BD5-EA4C-D716-E58C-D3BFA60E7A16}"/>
                </a:ext>
              </a:extLst>
            </p:cNvPr>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815;p45">
              <a:extLst>
                <a:ext uri="{FF2B5EF4-FFF2-40B4-BE49-F238E27FC236}">
                  <a16:creationId xmlns:a16="http://schemas.microsoft.com/office/drawing/2014/main" id="{8A6A78BF-B0A6-5FA4-AC79-4072228E939F}"/>
                </a:ext>
              </a:extLst>
            </p:cNvPr>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816;p45">
              <a:extLst>
                <a:ext uri="{FF2B5EF4-FFF2-40B4-BE49-F238E27FC236}">
                  <a16:creationId xmlns:a16="http://schemas.microsoft.com/office/drawing/2014/main" id="{3BE0067B-5794-67DD-CD1A-91972457FC01}"/>
                </a:ext>
              </a:extLst>
            </p:cNvPr>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817;p45">
              <a:extLst>
                <a:ext uri="{FF2B5EF4-FFF2-40B4-BE49-F238E27FC236}">
                  <a16:creationId xmlns:a16="http://schemas.microsoft.com/office/drawing/2014/main" id="{02DCC3C6-C1E4-F13B-7FCF-0A5CE12F4F40}"/>
                </a:ext>
              </a:extLst>
            </p:cNvPr>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818;p45">
              <a:extLst>
                <a:ext uri="{FF2B5EF4-FFF2-40B4-BE49-F238E27FC236}">
                  <a16:creationId xmlns:a16="http://schemas.microsoft.com/office/drawing/2014/main" id="{E7923627-039D-717F-9CCC-3E4F7B1FACB1}"/>
                </a:ext>
              </a:extLst>
            </p:cNvPr>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819;p45">
              <a:extLst>
                <a:ext uri="{FF2B5EF4-FFF2-40B4-BE49-F238E27FC236}">
                  <a16:creationId xmlns:a16="http://schemas.microsoft.com/office/drawing/2014/main" id="{3567DD1E-D56E-C74D-0B44-65A03B910E7F}"/>
                </a:ext>
              </a:extLst>
            </p:cNvPr>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820;p45">
              <a:extLst>
                <a:ext uri="{FF2B5EF4-FFF2-40B4-BE49-F238E27FC236}">
                  <a16:creationId xmlns:a16="http://schemas.microsoft.com/office/drawing/2014/main" id="{8ADD9F50-AC1E-F2F9-D79F-D59F7DD030C1}"/>
                </a:ext>
              </a:extLst>
            </p:cNvPr>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821;p45">
              <a:extLst>
                <a:ext uri="{FF2B5EF4-FFF2-40B4-BE49-F238E27FC236}">
                  <a16:creationId xmlns:a16="http://schemas.microsoft.com/office/drawing/2014/main" id="{2FDDF3F2-1F81-91A8-E01A-7930AA99D977}"/>
                </a:ext>
              </a:extLst>
            </p:cNvPr>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822;p45">
              <a:extLst>
                <a:ext uri="{FF2B5EF4-FFF2-40B4-BE49-F238E27FC236}">
                  <a16:creationId xmlns:a16="http://schemas.microsoft.com/office/drawing/2014/main" id="{877726D6-32F2-9FC2-B3A5-5E96C07A2CEC}"/>
                </a:ext>
              </a:extLst>
            </p:cNvPr>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23;p45">
              <a:extLst>
                <a:ext uri="{FF2B5EF4-FFF2-40B4-BE49-F238E27FC236}">
                  <a16:creationId xmlns:a16="http://schemas.microsoft.com/office/drawing/2014/main" id="{49109DFC-214A-894E-E39E-9BFFF7FE27FC}"/>
                </a:ext>
              </a:extLst>
            </p:cNvPr>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824;p45">
              <a:extLst>
                <a:ext uri="{FF2B5EF4-FFF2-40B4-BE49-F238E27FC236}">
                  <a16:creationId xmlns:a16="http://schemas.microsoft.com/office/drawing/2014/main" id="{F88C9B03-35C6-BB46-7F7A-871E68A77664}"/>
                </a:ext>
              </a:extLst>
            </p:cNvPr>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825;p45">
              <a:extLst>
                <a:ext uri="{FF2B5EF4-FFF2-40B4-BE49-F238E27FC236}">
                  <a16:creationId xmlns:a16="http://schemas.microsoft.com/office/drawing/2014/main" id="{F091DC9E-E261-569B-A719-85D1B99FD43C}"/>
                </a:ext>
              </a:extLst>
            </p:cNvPr>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826;p45">
              <a:extLst>
                <a:ext uri="{FF2B5EF4-FFF2-40B4-BE49-F238E27FC236}">
                  <a16:creationId xmlns:a16="http://schemas.microsoft.com/office/drawing/2014/main" id="{D9C05046-AB2A-CECB-29FC-DF28443F62EE}"/>
                </a:ext>
              </a:extLst>
            </p:cNvPr>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827;p45">
              <a:extLst>
                <a:ext uri="{FF2B5EF4-FFF2-40B4-BE49-F238E27FC236}">
                  <a16:creationId xmlns:a16="http://schemas.microsoft.com/office/drawing/2014/main" id="{83FA86D8-013D-CA36-8464-A8679199AA69}"/>
                </a:ext>
              </a:extLst>
            </p:cNvPr>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828;p45">
              <a:extLst>
                <a:ext uri="{FF2B5EF4-FFF2-40B4-BE49-F238E27FC236}">
                  <a16:creationId xmlns:a16="http://schemas.microsoft.com/office/drawing/2014/main" id="{9B3BE84B-0992-D28C-565A-9D685A58D2A2}"/>
                </a:ext>
              </a:extLst>
            </p:cNvPr>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829;p45">
              <a:extLst>
                <a:ext uri="{FF2B5EF4-FFF2-40B4-BE49-F238E27FC236}">
                  <a16:creationId xmlns:a16="http://schemas.microsoft.com/office/drawing/2014/main" id="{A40D4BE2-DC2B-6EB6-A97C-924ECB74BF69}"/>
                </a:ext>
              </a:extLst>
            </p:cNvPr>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30;p45">
              <a:extLst>
                <a:ext uri="{FF2B5EF4-FFF2-40B4-BE49-F238E27FC236}">
                  <a16:creationId xmlns:a16="http://schemas.microsoft.com/office/drawing/2014/main" id="{CD2626D2-AEB8-5023-E500-B9C4FA650504}"/>
                </a:ext>
              </a:extLst>
            </p:cNvPr>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831;p45">
              <a:extLst>
                <a:ext uri="{FF2B5EF4-FFF2-40B4-BE49-F238E27FC236}">
                  <a16:creationId xmlns:a16="http://schemas.microsoft.com/office/drawing/2014/main" id="{D3C91A3E-5586-5243-B9C7-70F36D3BF979}"/>
                </a:ext>
              </a:extLst>
            </p:cNvPr>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832;p45">
              <a:extLst>
                <a:ext uri="{FF2B5EF4-FFF2-40B4-BE49-F238E27FC236}">
                  <a16:creationId xmlns:a16="http://schemas.microsoft.com/office/drawing/2014/main" id="{D49C8CF7-A5FA-58E2-DB48-843407167A86}"/>
                </a:ext>
              </a:extLst>
            </p:cNvPr>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6788;p45">
            <a:extLst>
              <a:ext uri="{FF2B5EF4-FFF2-40B4-BE49-F238E27FC236}">
                <a16:creationId xmlns:a16="http://schemas.microsoft.com/office/drawing/2014/main" id="{B9C93A39-1DE9-ECDB-FC27-5F15158F91B2}"/>
              </a:ext>
            </a:extLst>
          </p:cNvPr>
          <p:cNvGrpSpPr/>
          <p:nvPr/>
        </p:nvGrpSpPr>
        <p:grpSpPr>
          <a:xfrm>
            <a:off x="607649" y="3809497"/>
            <a:ext cx="768875" cy="953550"/>
            <a:chOff x="2202700" y="6693000"/>
            <a:chExt cx="768875" cy="953550"/>
          </a:xfrm>
        </p:grpSpPr>
        <p:sp>
          <p:nvSpPr>
            <p:cNvPr id="3" name="Google Shape;6789;p45">
              <a:extLst>
                <a:ext uri="{FF2B5EF4-FFF2-40B4-BE49-F238E27FC236}">
                  <a16:creationId xmlns:a16="http://schemas.microsoft.com/office/drawing/2014/main" id="{4B6817D6-CD9E-6961-D7A0-E9556C4D4045}"/>
                </a:ext>
              </a:extLst>
            </p:cNvPr>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6790;p45">
              <a:extLst>
                <a:ext uri="{FF2B5EF4-FFF2-40B4-BE49-F238E27FC236}">
                  <a16:creationId xmlns:a16="http://schemas.microsoft.com/office/drawing/2014/main" id="{8C2B02E0-11ED-9DC6-F5AF-1E504E98FD92}"/>
                </a:ext>
              </a:extLst>
            </p:cNvPr>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6791;p45">
              <a:extLst>
                <a:ext uri="{FF2B5EF4-FFF2-40B4-BE49-F238E27FC236}">
                  <a16:creationId xmlns:a16="http://schemas.microsoft.com/office/drawing/2014/main" id="{98278F47-78BF-D842-A8B5-3FA25A894889}"/>
                </a:ext>
              </a:extLst>
            </p:cNvPr>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6792;p45">
              <a:extLst>
                <a:ext uri="{FF2B5EF4-FFF2-40B4-BE49-F238E27FC236}">
                  <a16:creationId xmlns:a16="http://schemas.microsoft.com/office/drawing/2014/main" id="{EB6AAF15-30FD-6F7A-016D-C2B83F1E8D72}"/>
                </a:ext>
              </a:extLst>
            </p:cNvPr>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6793;p45">
              <a:extLst>
                <a:ext uri="{FF2B5EF4-FFF2-40B4-BE49-F238E27FC236}">
                  <a16:creationId xmlns:a16="http://schemas.microsoft.com/office/drawing/2014/main" id="{31A62022-1E7E-CB05-9B9F-289C65F6BE2B}"/>
                </a:ext>
              </a:extLst>
            </p:cNvPr>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794;p45">
              <a:extLst>
                <a:ext uri="{FF2B5EF4-FFF2-40B4-BE49-F238E27FC236}">
                  <a16:creationId xmlns:a16="http://schemas.microsoft.com/office/drawing/2014/main" id="{01286743-418E-5854-60E1-3CA7051868D9}"/>
                </a:ext>
              </a:extLst>
            </p:cNvPr>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795;p45">
              <a:extLst>
                <a:ext uri="{FF2B5EF4-FFF2-40B4-BE49-F238E27FC236}">
                  <a16:creationId xmlns:a16="http://schemas.microsoft.com/office/drawing/2014/main" id="{684728BD-C28F-B632-4C72-711D4207F184}"/>
                </a:ext>
              </a:extLst>
            </p:cNvPr>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6796;p45">
              <a:extLst>
                <a:ext uri="{FF2B5EF4-FFF2-40B4-BE49-F238E27FC236}">
                  <a16:creationId xmlns:a16="http://schemas.microsoft.com/office/drawing/2014/main" id="{63FB9046-0C14-E358-1F5E-263336F4299C}"/>
                </a:ext>
              </a:extLst>
            </p:cNvPr>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6797;p45">
              <a:extLst>
                <a:ext uri="{FF2B5EF4-FFF2-40B4-BE49-F238E27FC236}">
                  <a16:creationId xmlns:a16="http://schemas.microsoft.com/office/drawing/2014/main" id="{EFE27FA9-1941-A769-0D55-B4180030D4FC}"/>
                </a:ext>
              </a:extLst>
            </p:cNvPr>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6798;p45">
              <a:extLst>
                <a:ext uri="{FF2B5EF4-FFF2-40B4-BE49-F238E27FC236}">
                  <a16:creationId xmlns:a16="http://schemas.microsoft.com/office/drawing/2014/main" id="{28431F83-698B-49FF-22B2-D386B8893E21}"/>
                </a:ext>
              </a:extLst>
            </p:cNvPr>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799;p45">
              <a:extLst>
                <a:ext uri="{FF2B5EF4-FFF2-40B4-BE49-F238E27FC236}">
                  <a16:creationId xmlns:a16="http://schemas.microsoft.com/office/drawing/2014/main" id="{A362370C-4166-62CB-3F29-D96D271BDD67}"/>
                </a:ext>
              </a:extLst>
            </p:cNvPr>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6800;p45">
              <a:extLst>
                <a:ext uri="{FF2B5EF4-FFF2-40B4-BE49-F238E27FC236}">
                  <a16:creationId xmlns:a16="http://schemas.microsoft.com/office/drawing/2014/main" id="{061818E1-3939-5390-849D-9E1B6F4E84CC}"/>
                </a:ext>
              </a:extLst>
            </p:cNvPr>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801;p45">
              <a:extLst>
                <a:ext uri="{FF2B5EF4-FFF2-40B4-BE49-F238E27FC236}">
                  <a16:creationId xmlns:a16="http://schemas.microsoft.com/office/drawing/2014/main" id="{1D035ACD-0E5D-7C87-C72B-8E87E16C5B5A}"/>
                </a:ext>
              </a:extLst>
            </p:cNvPr>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6802;p45">
              <a:extLst>
                <a:ext uri="{FF2B5EF4-FFF2-40B4-BE49-F238E27FC236}">
                  <a16:creationId xmlns:a16="http://schemas.microsoft.com/office/drawing/2014/main" id="{0EE2FFE5-6CD7-2A2A-997F-9F1A022AC24B}"/>
                </a:ext>
              </a:extLst>
            </p:cNvPr>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6803;p45">
              <a:extLst>
                <a:ext uri="{FF2B5EF4-FFF2-40B4-BE49-F238E27FC236}">
                  <a16:creationId xmlns:a16="http://schemas.microsoft.com/office/drawing/2014/main" id="{251AFD71-7893-6C88-1359-798BD7DC68FA}"/>
                </a:ext>
              </a:extLst>
            </p:cNvPr>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804;p45">
              <a:extLst>
                <a:ext uri="{FF2B5EF4-FFF2-40B4-BE49-F238E27FC236}">
                  <a16:creationId xmlns:a16="http://schemas.microsoft.com/office/drawing/2014/main" id="{C0112A99-15F0-8F32-FA77-BD3CB06A3D18}"/>
                </a:ext>
              </a:extLst>
            </p:cNvPr>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5;p45">
              <a:extLst>
                <a:ext uri="{FF2B5EF4-FFF2-40B4-BE49-F238E27FC236}">
                  <a16:creationId xmlns:a16="http://schemas.microsoft.com/office/drawing/2014/main" id="{4B1DF20F-A5B9-48E5-0FE2-63BAA7900177}"/>
                </a:ext>
              </a:extLst>
            </p:cNvPr>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Hình ảnh 6" descr="Ảnh có chứa văn bản&#10;&#10;Mô tả được tạo tự động">
            <a:extLst>
              <a:ext uri="{FF2B5EF4-FFF2-40B4-BE49-F238E27FC236}">
                <a16:creationId xmlns:a16="http://schemas.microsoft.com/office/drawing/2014/main" id="{1C85F1D3-9B8E-0638-1A77-5916E54C4789}"/>
              </a:ext>
            </a:extLst>
          </p:cNvPr>
          <p:cNvPicPr>
            <a:picLocks noChangeAspect="1"/>
          </p:cNvPicPr>
          <p:nvPr/>
        </p:nvPicPr>
        <p:blipFill>
          <a:blip r:embed="rId6"/>
          <a:stretch>
            <a:fillRect/>
          </a:stretch>
        </p:blipFill>
        <p:spPr>
          <a:xfrm>
            <a:off x="189651" y="238769"/>
            <a:ext cx="2474613" cy="2047708"/>
          </a:xfrm>
          <a:prstGeom prst="rect">
            <a:avLst/>
          </a:prstGeom>
        </p:spPr>
      </p:pic>
    </p:spTree>
    <p:extLst>
      <p:ext uri="{BB962C8B-B14F-4D97-AF65-F5344CB8AC3E}">
        <p14:creationId xmlns:p14="http://schemas.microsoft.com/office/powerpoint/2010/main" val="260631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0"/>
                                        </p:tgtEl>
                                        <p:attrNameLst>
                                          <p:attrName>ppt_y</p:attrName>
                                        </p:attrNameLst>
                                      </p:cBhvr>
                                      <p:tavLst>
                                        <p:tav tm="0">
                                          <p:val>
                                            <p:strVal val="#ppt_y"/>
                                          </p:val>
                                        </p:tav>
                                        <p:tav tm="100000">
                                          <p:val>
                                            <p:strVal val="#ppt_y"/>
                                          </p:val>
                                        </p:tav>
                                      </p:tavLst>
                                    </p:anim>
                                    <p:anim calcmode="lin" valueType="num">
                                      <p:cBhvr>
                                        <p:cTn id="13"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0"/>
                                        </p:tgtEl>
                                      </p:cBhvr>
                                    </p:animEffect>
                                  </p:childTnLst>
                                </p:cTn>
                              </p:par>
                            </p:childTnLst>
                          </p:cTn>
                        </p:par>
                        <p:par>
                          <p:cTn id="16" fill="hold">
                            <p:stCondLst>
                              <p:cond delay="1400"/>
                            </p:stCondLst>
                            <p:childTnLst>
                              <p:par>
                                <p:cTn id="17" presetID="2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edge">
                                      <p:cBhvr>
                                        <p:cTn id="19" dur="2000"/>
                                        <p:tgtEl>
                                          <p:spTgt spid="71"/>
                                        </p:tgtEl>
                                      </p:cBhvr>
                                    </p:animEffect>
                                  </p:childTnLst>
                                </p:cTn>
                              </p:par>
                            </p:childTnLst>
                          </p:cTn>
                        </p:par>
                        <p:par>
                          <p:cTn id="20" fill="hold">
                            <p:stCondLst>
                              <p:cond delay="34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71"/>
                                        </p:tgtEl>
                                        <p:attrNameLst>
                                          <p:attrName>r</p:attrName>
                                        </p:attrNameLst>
                                      </p:cBhvr>
                                    </p:animRot>
                                    <p:animRot by="-240000">
                                      <p:cBhvr>
                                        <p:cTn id="23" dur="200" fill="hold">
                                          <p:stCondLst>
                                            <p:cond delay="200"/>
                                          </p:stCondLst>
                                        </p:cTn>
                                        <p:tgtEl>
                                          <p:spTgt spid="71"/>
                                        </p:tgtEl>
                                        <p:attrNameLst>
                                          <p:attrName>r</p:attrName>
                                        </p:attrNameLst>
                                      </p:cBhvr>
                                    </p:animRot>
                                    <p:animRot by="240000">
                                      <p:cBhvr>
                                        <p:cTn id="24" dur="200" fill="hold">
                                          <p:stCondLst>
                                            <p:cond delay="400"/>
                                          </p:stCondLst>
                                        </p:cTn>
                                        <p:tgtEl>
                                          <p:spTgt spid="71"/>
                                        </p:tgtEl>
                                        <p:attrNameLst>
                                          <p:attrName>r</p:attrName>
                                        </p:attrNameLst>
                                      </p:cBhvr>
                                    </p:animRot>
                                    <p:animRot by="-240000">
                                      <p:cBhvr>
                                        <p:cTn id="25" dur="200" fill="hold">
                                          <p:stCondLst>
                                            <p:cond delay="600"/>
                                          </p:stCondLst>
                                        </p:cTn>
                                        <p:tgtEl>
                                          <p:spTgt spid="71"/>
                                        </p:tgtEl>
                                        <p:attrNameLst>
                                          <p:attrName>r</p:attrName>
                                        </p:attrNameLst>
                                      </p:cBhvr>
                                    </p:animRot>
                                    <p:animRot by="120000">
                                      <p:cBhvr>
                                        <p:cTn id="26" dur="200" fill="hold">
                                          <p:stCondLst>
                                            <p:cond delay="800"/>
                                          </p:stCondLst>
                                        </p:cTn>
                                        <p:tgtEl>
                                          <p:spTgt spid="71"/>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7" presetID="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1+#ppt_w/2"/>
                                          </p:val>
                                        </p:tav>
                                        <p:tav tm="100000">
                                          <p:val>
                                            <p:strVal val="#ppt_x"/>
                                          </p:val>
                                        </p:tav>
                                      </p:tavLst>
                                    </p:anim>
                                    <p:anim calcmode="lin" valueType="num">
                                      <p:cBhvr additive="base">
                                        <p:cTn id="30" dur="500" fill="hold"/>
                                        <p:tgtEl>
                                          <p:spTgt spid="79"/>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9"/>
                                        </p:tgtEl>
                                        <p:attrNameLst>
                                          <p:attrName>r</p:attrName>
                                        </p:attrNameLst>
                                      </p:cBhvr>
                                    </p:animRot>
                                    <p:animRot by="-240000">
                                      <p:cBhvr>
                                        <p:cTn id="33" dur="200" fill="hold">
                                          <p:stCondLst>
                                            <p:cond delay="200"/>
                                          </p:stCondLst>
                                        </p:cTn>
                                        <p:tgtEl>
                                          <p:spTgt spid="79"/>
                                        </p:tgtEl>
                                        <p:attrNameLst>
                                          <p:attrName>r</p:attrName>
                                        </p:attrNameLst>
                                      </p:cBhvr>
                                    </p:animRot>
                                    <p:animRot by="240000">
                                      <p:cBhvr>
                                        <p:cTn id="34" dur="200" fill="hold">
                                          <p:stCondLst>
                                            <p:cond delay="400"/>
                                          </p:stCondLst>
                                        </p:cTn>
                                        <p:tgtEl>
                                          <p:spTgt spid="79"/>
                                        </p:tgtEl>
                                        <p:attrNameLst>
                                          <p:attrName>r</p:attrName>
                                        </p:attrNameLst>
                                      </p:cBhvr>
                                    </p:animRot>
                                    <p:animRot by="-240000">
                                      <p:cBhvr>
                                        <p:cTn id="35" dur="200" fill="hold">
                                          <p:stCondLst>
                                            <p:cond delay="600"/>
                                          </p:stCondLst>
                                        </p:cTn>
                                        <p:tgtEl>
                                          <p:spTgt spid="79"/>
                                        </p:tgtEl>
                                        <p:attrNameLst>
                                          <p:attrName>r</p:attrName>
                                        </p:attrNameLst>
                                      </p:cBhvr>
                                    </p:animRot>
                                    <p:animRot by="120000">
                                      <p:cBhvr>
                                        <p:cTn id="36"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 name="Hộp Văn bản 13">
            <a:extLst>
              <a:ext uri="{FF2B5EF4-FFF2-40B4-BE49-F238E27FC236}">
                <a16:creationId xmlns:a16="http://schemas.microsoft.com/office/drawing/2014/main" id="{71DB8F5B-3F3A-042C-B1EE-3098E02BB582}"/>
              </a:ext>
            </a:extLst>
          </p:cNvPr>
          <p:cNvSpPr txBox="1"/>
          <p:nvPr/>
        </p:nvSpPr>
        <p:spPr>
          <a:xfrm>
            <a:off x="558140" y="388064"/>
            <a:ext cx="82915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2. Trao đổi để chuẩn bị viết báo cáo về một công việc mà nhóm, tổ hoặc lớp em đã thực hiện và kết quả của công việc đó. </a:t>
            </a:r>
          </a:p>
        </p:txBody>
      </p:sp>
      <p:pic>
        <p:nvPicPr>
          <p:cNvPr id="16" name="Picture 15">
            <a:extLst>
              <a:ext uri="{FF2B5EF4-FFF2-40B4-BE49-F238E27FC236}">
                <a16:creationId xmlns:a16="http://schemas.microsoft.com/office/drawing/2014/main" id="{AF6517E7-EB88-ACA2-E66C-9375FED57FD1}"/>
              </a:ext>
            </a:extLst>
          </p:cNvPr>
          <p:cNvPicPr>
            <a:picLocks noChangeAspect="1"/>
          </p:cNvPicPr>
          <p:nvPr/>
        </p:nvPicPr>
        <p:blipFill>
          <a:blip r:embed="rId4"/>
          <a:stretch>
            <a:fillRect/>
          </a:stretch>
        </p:blipFill>
        <p:spPr>
          <a:xfrm>
            <a:off x="1697553" y="1337814"/>
            <a:ext cx="6446974" cy="3330402"/>
          </a:xfrm>
          <a:prstGeom prst="rect">
            <a:avLst/>
          </a:prstGeom>
        </p:spPr>
      </p:pic>
      <p:sp>
        <p:nvSpPr>
          <p:cNvPr id="6" name="Hộp Văn bản 13">
            <a:extLst>
              <a:ext uri="{FF2B5EF4-FFF2-40B4-BE49-F238E27FC236}">
                <a16:creationId xmlns:a16="http://schemas.microsoft.com/office/drawing/2014/main" id="{BCE5D9D6-CA1A-9051-170D-21908C4D298D}"/>
              </a:ext>
            </a:extLst>
          </p:cNvPr>
          <p:cNvSpPr txBox="1"/>
          <p:nvPr/>
        </p:nvSpPr>
        <p:spPr>
          <a:xfrm>
            <a:off x="558140" y="1219061"/>
            <a:ext cx="1139413" cy="523220"/>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Gợi ý:</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0" name="Hộp Văn bản 13">
            <a:extLst>
              <a:ext uri="{FF2B5EF4-FFF2-40B4-BE49-F238E27FC236}">
                <a16:creationId xmlns:a16="http://schemas.microsoft.com/office/drawing/2014/main" id="{4F4B1583-3585-E80B-2114-D65B68BEFEF9}"/>
              </a:ext>
            </a:extLst>
          </p:cNvPr>
          <p:cNvSpPr txBox="1"/>
          <p:nvPr/>
        </p:nvSpPr>
        <p:spPr>
          <a:xfrm>
            <a:off x="1912906" y="1337814"/>
            <a:ext cx="3360717" cy="523220"/>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 Tên hoạt động.</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07633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0" name="Hộp Văn bản 13">
            <a:extLst>
              <a:ext uri="{FF2B5EF4-FFF2-40B4-BE49-F238E27FC236}">
                <a16:creationId xmlns:a16="http://schemas.microsoft.com/office/drawing/2014/main" id="{4F4B1583-3585-E80B-2114-D65B68BEFEF9}"/>
              </a:ext>
            </a:extLst>
          </p:cNvPr>
          <p:cNvSpPr txBox="1"/>
          <p:nvPr/>
        </p:nvSpPr>
        <p:spPr>
          <a:xfrm>
            <a:off x="1722901" y="534921"/>
            <a:ext cx="5319167" cy="523220"/>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b. Quá trình thực hiện và kết quả.</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51F7F347-E0A7-BAD3-39BF-995F1B60BEFA}"/>
              </a:ext>
            </a:extLst>
          </p:cNvPr>
          <p:cNvPicPr>
            <a:picLocks noChangeAspect="1"/>
          </p:cNvPicPr>
          <p:nvPr/>
        </p:nvPicPr>
        <p:blipFill>
          <a:blip r:embed="rId4"/>
          <a:stretch>
            <a:fillRect/>
          </a:stretch>
        </p:blipFill>
        <p:spPr>
          <a:xfrm>
            <a:off x="785213" y="1323750"/>
            <a:ext cx="7573574" cy="3188873"/>
          </a:xfrm>
          <a:prstGeom prst="rect">
            <a:avLst/>
          </a:prstGeom>
        </p:spPr>
      </p:pic>
    </p:spTree>
    <p:extLst>
      <p:ext uri="{BB962C8B-B14F-4D97-AF65-F5344CB8AC3E}">
        <p14:creationId xmlns:p14="http://schemas.microsoft.com/office/powerpoint/2010/main" val="51303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0" name="Hộp Văn bản 13">
            <a:extLst>
              <a:ext uri="{FF2B5EF4-FFF2-40B4-BE49-F238E27FC236}">
                <a16:creationId xmlns:a16="http://schemas.microsoft.com/office/drawing/2014/main" id="{4F4B1583-3585-E80B-2114-D65B68BEFEF9}"/>
              </a:ext>
            </a:extLst>
          </p:cNvPr>
          <p:cNvSpPr txBox="1"/>
          <p:nvPr/>
        </p:nvSpPr>
        <p:spPr>
          <a:xfrm>
            <a:off x="1722901" y="534921"/>
            <a:ext cx="5319167" cy="523220"/>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c. Đề nghị.</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35E3565-9E29-F4E0-A868-37F86BD6F268}"/>
              </a:ext>
            </a:extLst>
          </p:cNvPr>
          <p:cNvPicPr>
            <a:picLocks noChangeAspect="1"/>
          </p:cNvPicPr>
          <p:nvPr/>
        </p:nvPicPr>
        <p:blipFill>
          <a:blip r:embed="rId4"/>
          <a:stretch>
            <a:fillRect/>
          </a:stretch>
        </p:blipFill>
        <p:spPr>
          <a:xfrm>
            <a:off x="601392" y="1323750"/>
            <a:ext cx="7963278" cy="647553"/>
          </a:xfrm>
          <a:prstGeom prst="rect">
            <a:avLst/>
          </a:prstGeom>
        </p:spPr>
      </p:pic>
      <p:sp>
        <p:nvSpPr>
          <p:cNvPr id="6" name="Hộp Văn bản 13">
            <a:extLst>
              <a:ext uri="{FF2B5EF4-FFF2-40B4-BE49-F238E27FC236}">
                <a16:creationId xmlns:a16="http://schemas.microsoft.com/office/drawing/2014/main" id="{D5B8B74B-2583-AFED-8E21-A6304DE08C92}"/>
              </a:ext>
            </a:extLst>
          </p:cNvPr>
          <p:cNvSpPr txBox="1"/>
          <p:nvPr/>
        </p:nvSpPr>
        <p:spPr>
          <a:xfrm>
            <a:off x="760999" y="2124454"/>
            <a:ext cx="7803671" cy="954107"/>
          </a:xfrm>
          <a:prstGeom prst="rect">
            <a:avLst/>
          </a:prstGeom>
          <a:solidFill>
            <a:schemeClr val="bg1"/>
          </a:solidFill>
          <a:ln>
            <a:solidFill>
              <a:schemeClr val="bg1"/>
            </a:solidFill>
          </a:ln>
        </p:spPr>
        <p:txBody>
          <a:bodyPr wrap="square" rtlCol="0">
            <a:spAutoFit/>
          </a:bodyPr>
          <a:lstStyle/>
          <a:p>
            <a:pPr lvl="0" algn="just"/>
            <a:r>
              <a:rPr lang="vi-VN" sz="2800" b="1" i="1">
                <a:solidFill>
                  <a:prstClr val="black"/>
                </a:solidFill>
                <a:latin typeface="Calibri" panose="020F0502020204030204" pitchFamily="34" charset="0"/>
                <a:cs typeface="Calibri" panose="020F0502020204030204" pitchFamily="34" charset="0"/>
              </a:rPr>
              <a:t>3. Ghi chép tóm tắt công việc đã thực hiện, kết quả và đánh giá.</a:t>
            </a:r>
            <a:endParaRPr kumimoji="0" lang="en-US" sz="2800" b="1" i="1"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 name="Hình ảnh 4" descr="Ảnh có chứa đồ chơi, búp bê, đồ họa véc-tơ&#10;&#10;Mô tả được tạo tự động">
            <a:extLst>
              <a:ext uri="{FF2B5EF4-FFF2-40B4-BE49-F238E27FC236}">
                <a16:creationId xmlns:a16="http://schemas.microsoft.com/office/drawing/2014/main" id="{61895764-EB0D-F8A9-C95F-EF48432C77C6}"/>
              </a:ext>
            </a:extLst>
          </p:cNvPr>
          <p:cNvPicPr>
            <a:picLocks noChangeAspect="1"/>
          </p:cNvPicPr>
          <p:nvPr/>
        </p:nvPicPr>
        <p:blipFill>
          <a:blip r:embed="rId5"/>
          <a:stretch>
            <a:fillRect/>
          </a:stretch>
        </p:blipFill>
        <p:spPr>
          <a:xfrm>
            <a:off x="2920904" y="2613563"/>
            <a:ext cx="3673518" cy="2260626"/>
          </a:xfrm>
          <a:prstGeom prst="rect">
            <a:avLst/>
          </a:prstGeom>
        </p:spPr>
      </p:pic>
    </p:spTree>
    <p:extLst>
      <p:ext uri="{BB962C8B-B14F-4D97-AF65-F5344CB8AC3E}">
        <p14:creationId xmlns:p14="http://schemas.microsoft.com/office/powerpoint/2010/main" val="50732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par>
                          <p:cTn id="19" fill="hold">
                            <p:stCondLst>
                              <p:cond delay="2000"/>
                            </p:stCondLst>
                            <p:childTnLst>
                              <p:par>
                                <p:cTn id="20" presetID="16" presetClass="entr" presetSubtype="2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a:extLst>
              <a:ext uri="{FF2B5EF4-FFF2-40B4-BE49-F238E27FC236}">
                <a16:creationId xmlns:a16="http://schemas.microsoft.com/office/drawing/2014/main" id="{3873E96C-D348-D787-DD78-8A88A5025D33}"/>
              </a:ext>
            </a:extLst>
          </p:cNvPr>
          <p:cNvPicPr>
            <a:picLocks noChangeAspect="1"/>
          </p:cNvPicPr>
          <p:nvPr/>
        </p:nvPicPr>
        <p:blipFill rotWithShape="1">
          <a:blip r:embed="rId4"/>
          <a:srcRect l="31041" t="31041"/>
          <a:stretch/>
        </p:blipFill>
        <p:spPr>
          <a:xfrm>
            <a:off x="0" y="0"/>
            <a:ext cx="9144000" cy="5143500"/>
          </a:xfrm>
          <a:prstGeom prst="rect">
            <a:avLst/>
          </a:prstGeom>
        </p:spPr>
      </p:pic>
      <p:sp>
        <p:nvSpPr>
          <p:cNvPr id="14" name="Bong bóng Lời nói: Hình chữ nhật 13">
            <a:extLst>
              <a:ext uri="{FF2B5EF4-FFF2-40B4-BE49-F238E27FC236}">
                <a16:creationId xmlns:a16="http://schemas.microsoft.com/office/drawing/2014/main" id="{0DDC9E8B-0FD3-A557-B298-F5DB7F1F99B9}"/>
              </a:ext>
            </a:extLst>
          </p:cNvPr>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Calibri" panose="020F0502020204030204" pitchFamily="34" charset="0"/>
                <a:cs typeface="Calibri" panose="020F0502020204030204" pitchFamily="34" charset="0"/>
              </a:rPr>
              <a:t>Nhận xét</a:t>
            </a:r>
          </a:p>
        </p:txBody>
      </p:sp>
      <p:sp>
        <p:nvSpPr>
          <p:cNvPr id="13" name="Bong bóng Lời nói: Hình chữ nhật 12">
            <a:extLst>
              <a:ext uri="{FF2B5EF4-FFF2-40B4-BE49-F238E27FC236}">
                <a16:creationId xmlns:a16="http://schemas.microsoft.com/office/drawing/2014/main" id="{F6E0ED52-1382-BD35-9156-7E36C38FFFF6}"/>
              </a:ext>
            </a:extLst>
          </p:cNvPr>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Chia sẻ</a:t>
            </a:r>
          </a:p>
        </p:txBody>
      </p:sp>
      <p:pic>
        <p:nvPicPr>
          <p:cNvPr id="5" name="Hình ảnh 4" descr="Ảnh có chứa đồ chơi, búp bê, đồ họa véc-tơ&#10;&#10;Mô tả được tạo tự động">
            <a:extLst>
              <a:ext uri="{FF2B5EF4-FFF2-40B4-BE49-F238E27FC236}">
                <a16:creationId xmlns:a16="http://schemas.microsoft.com/office/drawing/2014/main" id="{B729B443-1612-3D84-A6AB-8B3D5DED5272}"/>
              </a:ext>
            </a:extLst>
          </p:cNvPr>
          <p:cNvPicPr>
            <a:picLocks noChangeAspect="1"/>
          </p:cNvPicPr>
          <p:nvPr/>
        </p:nvPicPr>
        <p:blipFill>
          <a:blip r:embed="rId5"/>
          <a:stretch>
            <a:fillRect/>
          </a:stretch>
        </p:blipFill>
        <p:spPr>
          <a:xfrm>
            <a:off x="1364812" y="1877739"/>
            <a:ext cx="5013088" cy="3084977"/>
          </a:xfrm>
          <a:prstGeom prst="rect">
            <a:avLst/>
          </a:prstGeom>
        </p:spPr>
      </p:pic>
      <p:sp>
        <p:nvSpPr>
          <p:cNvPr id="12" name="Hộp Văn bản 11">
            <a:extLst>
              <a:ext uri="{FF2B5EF4-FFF2-40B4-BE49-F238E27FC236}">
                <a16:creationId xmlns:a16="http://schemas.microsoft.com/office/drawing/2014/main" id="{20A25947-4C1A-55C9-F54A-C271553AEA04}"/>
              </a:ext>
            </a:extLst>
          </p:cNvPr>
          <p:cNvSpPr txBox="1"/>
          <p:nvPr/>
        </p:nvSpPr>
        <p:spPr>
          <a:xfrm>
            <a:off x="2144466" y="744959"/>
            <a:ext cx="4602996" cy="1015663"/>
          </a:xfrm>
          <a:prstGeom prst="rect">
            <a:avLst/>
          </a:prstGeom>
          <a:noFill/>
        </p:spPr>
        <p:txBody>
          <a:bodyPr wrap="square">
            <a:spAutoFit/>
          </a:bodyPr>
          <a:lstStyle/>
          <a:p>
            <a:r>
              <a:rPr lang="en-US" sz="6000" dirty="0" err="1">
                <a:ln w="28575">
                  <a:solidFill>
                    <a:schemeClr val="bg1"/>
                  </a:solidFill>
                </a:ln>
                <a:solidFill>
                  <a:srgbClr val="92D050"/>
                </a:solidFill>
                <a:latin typeface="SVN-Hole Hearted" panose="020B0A06020104020203" pitchFamily="34" charset="0"/>
              </a:rPr>
              <a:t>Cùng</a:t>
            </a:r>
            <a:r>
              <a:rPr lang="en-US" sz="60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000" dirty="0">
                <a:ln w="28575">
                  <a:solidFill>
                    <a:schemeClr val="bg1"/>
                  </a:solidFill>
                </a:ln>
                <a:solidFill>
                  <a:srgbClr val="FF0000"/>
                </a:solidFill>
                <a:latin typeface="SVN-Hole Hearted" panose="020B0A06020104020203" pitchFamily="34" charset="0"/>
              </a:rPr>
              <a:t>chia </a:t>
            </a:r>
            <a:r>
              <a:rPr lang="en-US" sz="6000" dirty="0" err="1">
                <a:ln w="28575">
                  <a:solidFill>
                    <a:schemeClr val="bg1"/>
                  </a:solidFill>
                </a:ln>
                <a:solidFill>
                  <a:srgbClr val="00B0F0"/>
                </a:solidFill>
                <a:latin typeface="SVN-Hole Hearted" panose="020B0A06020104020203" pitchFamily="34" charset="0"/>
              </a:rPr>
              <a:t>sẻ</a:t>
            </a:r>
            <a:endParaRPr lang="en-US" sz="6000" dirty="0">
              <a:ln w="28575">
                <a:solidFill>
                  <a:schemeClr val="bg1"/>
                </a:solidFill>
              </a:ln>
              <a:solidFill>
                <a:srgbClr val="00B0F0"/>
              </a:solidFill>
              <a:latin typeface="SVN-Hole Hearted" panose="020B0A06020104020203" pitchFamily="34" charset="0"/>
            </a:endParaRPr>
          </a:p>
        </p:txBody>
      </p:sp>
    </p:spTree>
    <p:extLst>
      <p:ext uri="{BB962C8B-B14F-4D97-AF65-F5344CB8AC3E}">
        <p14:creationId xmlns:p14="http://schemas.microsoft.com/office/powerpoint/2010/main" val="3478198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 name="Hộp Văn bản 13">
            <a:extLst>
              <a:ext uri="{FF2B5EF4-FFF2-40B4-BE49-F238E27FC236}">
                <a16:creationId xmlns:a16="http://schemas.microsoft.com/office/drawing/2014/main" id="{71DB8F5B-3F3A-042C-B1EE-3098E02BB582}"/>
              </a:ext>
            </a:extLst>
          </p:cNvPr>
          <p:cNvSpPr txBox="1"/>
          <p:nvPr/>
        </p:nvSpPr>
        <p:spPr>
          <a:xfrm>
            <a:off x="695164" y="461735"/>
            <a:ext cx="8291554" cy="584775"/>
          </a:xfrm>
          <a:prstGeom prst="rect">
            <a:avLst/>
          </a:prstGeom>
          <a:noFill/>
        </p:spPr>
        <p:txBody>
          <a:bodyPr wrap="square" rtlCol="0">
            <a:spAutoFit/>
          </a:bodyPr>
          <a:lstStyle/>
          <a:p>
            <a:pPr lvl="0" algn="just"/>
            <a:r>
              <a:rPr lang="vi-VN" sz="1600" b="1">
                <a:solidFill>
                  <a:prstClr val="black"/>
                </a:solidFill>
                <a:latin typeface="Calibri" panose="020F0502020204030204" pitchFamily="34" charset="0"/>
                <a:cs typeface="Calibri" panose="020F0502020204030204" pitchFamily="34" charset="0"/>
              </a:rPr>
              <a:t>Liên đội Trường Tiểu học Dịch Vọng A</a:t>
            </a:r>
            <a:endParaRPr lang="en-US" sz="1600" b="1">
              <a:solidFill>
                <a:prstClr val="black"/>
              </a:solidFill>
              <a:latin typeface="Calibri" panose="020F0502020204030204" pitchFamily="34" charset="0"/>
              <a:cs typeface="Calibri" panose="020F0502020204030204" pitchFamily="34" charset="0"/>
            </a:endParaRPr>
          </a:p>
          <a:p>
            <a:pPr lvl="0" algn="just"/>
            <a:r>
              <a:rPr lang="vi-VN" sz="1600" b="1">
                <a:solidFill>
                  <a:prstClr val="black"/>
                </a:solidFill>
                <a:latin typeface="Calibri" panose="020F0502020204030204" pitchFamily="34" charset="0"/>
                <a:cs typeface="Calibri" panose="020F0502020204030204" pitchFamily="34" charset="0"/>
              </a:rPr>
              <a:t>Chi đội 5A</a:t>
            </a:r>
            <a:endParaRPr lang="en-US" sz="1600" b="1">
              <a:solidFill>
                <a:prstClr val="black"/>
              </a:solidFill>
              <a:latin typeface="Calibri" panose="020F0502020204030204" pitchFamily="34" charset="0"/>
              <a:cs typeface="Calibri" panose="020F0502020204030204" pitchFamily="34" charset="0"/>
            </a:endParaRPr>
          </a:p>
        </p:txBody>
      </p:sp>
      <p:sp>
        <p:nvSpPr>
          <p:cNvPr id="5" name="Hộp Văn bản 13">
            <a:extLst>
              <a:ext uri="{FF2B5EF4-FFF2-40B4-BE49-F238E27FC236}">
                <a16:creationId xmlns:a16="http://schemas.microsoft.com/office/drawing/2014/main" id="{3FC5EF98-A5C4-FFE8-AC79-37A566B34536}"/>
              </a:ext>
            </a:extLst>
          </p:cNvPr>
          <p:cNvSpPr txBox="1"/>
          <p:nvPr/>
        </p:nvSpPr>
        <p:spPr>
          <a:xfrm>
            <a:off x="4703917" y="407717"/>
            <a:ext cx="3389948" cy="584775"/>
          </a:xfrm>
          <a:prstGeom prst="rect">
            <a:avLst/>
          </a:prstGeom>
          <a:noFill/>
        </p:spPr>
        <p:txBody>
          <a:bodyPr wrap="square" rtlCol="0">
            <a:spAutoFit/>
          </a:bodyPr>
          <a:lstStyle/>
          <a:p>
            <a:pPr lvl="0" algn="ctr"/>
            <a:r>
              <a:rPr lang="vi-VN" sz="1600" b="1">
                <a:solidFill>
                  <a:prstClr val="black"/>
                </a:solidFill>
                <a:latin typeface="Calibri" panose="020F0502020204030204" pitchFamily="34" charset="0"/>
                <a:cs typeface="Calibri" panose="020F0502020204030204" pitchFamily="34" charset="0"/>
              </a:rPr>
              <a:t>Cộng hòa xã hội chủ nghĩa Việt Nam</a:t>
            </a:r>
            <a:endParaRPr lang="en-US" sz="1600" b="1">
              <a:solidFill>
                <a:prstClr val="black"/>
              </a:solidFill>
              <a:latin typeface="Calibri" panose="020F0502020204030204" pitchFamily="34" charset="0"/>
              <a:cs typeface="Calibri" panose="020F0502020204030204" pitchFamily="34" charset="0"/>
            </a:endParaRPr>
          </a:p>
          <a:p>
            <a:pPr lvl="0" algn="ctr"/>
            <a:r>
              <a:rPr lang="vi-VN" sz="1600" b="1">
                <a:solidFill>
                  <a:prstClr val="black"/>
                </a:solidFill>
                <a:latin typeface="Calibri" panose="020F0502020204030204" pitchFamily="34" charset="0"/>
                <a:cs typeface="Calibri" panose="020F0502020204030204" pitchFamily="34" charset="0"/>
              </a:rPr>
              <a:t>Độc lập – Tự do – Hạnh Phúc</a:t>
            </a:r>
            <a:endParaRPr kumimoji="0" lang="en-US"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Hộp Văn bản 13">
            <a:extLst>
              <a:ext uri="{FF2B5EF4-FFF2-40B4-BE49-F238E27FC236}">
                <a16:creationId xmlns:a16="http://schemas.microsoft.com/office/drawing/2014/main" id="{BD9A4EEC-4E29-B830-6431-E111F124C30B}"/>
              </a:ext>
            </a:extLst>
          </p:cNvPr>
          <p:cNvSpPr txBox="1"/>
          <p:nvPr/>
        </p:nvSpPr>
        <p:spPr>
          <a:xfrm>
            <a:off x="4982156" y="1146544"/>
            <a:ext cx="3354322" cy="338554"/>
          </a:xfrm>
          <a:prstGeom prst="rect">
            <a:avLst/>
          </a:prstGeom>
          <a:noFill/>
        </p:spPr>
        <p:txBody>
          <a:bodyPr wrap="square" rtlCol="0">
            <a:spAutoFit/>
          </a:bodyPr>
          <a:lstStyle/>
          <a:p>
            <a:pPr lvl="0" algn="just"/>
            <a:r>
              <a:rPr lang="vi-VN" sz="1600" b="1" i="1">
                <a:solidFill>
                  <a:prstClr val="black"/>
                </a:solidFill>
                <a:latin typeface="Calibri" panose="020F0502020204030204" pitchFamily="34" charset="0"/>
                <a:cs typeface="Calibri" panose="020F0502020204030204" pitchFamily="34" charset="0"/>
              </a:rPr>
              <a:t>Hà Nội, ngày 25 tháng 12 năm 2024</a:t>
            </a:r>
            <a:endParaRPr lang="en-US" sz="1600" b="1" i="1">
              <a:solidFill>
                <a:prstClr val="black"/>
              </a:solidFill>
              <a:latin typeface="Calibri" panose="020F0502020204030204" pitchFamily="34" charset="0"/>
              <a:cs typeface="Calibri" panose="020F0502020204030204" pitchFamily="34" charset="0"/>
            </a:endParaRPr>
          </a:p>
        </p:txBody>
      </p:sp>
      <p:sp>
        <p:nvSpPr>
          <p:cNvPr id="8" name="Hộp Văn bản 13">
            <a:extLst>
              <a:ext uri="{FF2B5EF4-FFF2-40B4-BE49-F238E27FC236}">
                <a16:creationId xmlns:a16="http://schemas.microsoft.com/office/drawing/2014/main" id="{BD13E13B-9671-5C0B-C3C4-F4AE60A03E11}"/>
              </a:ext>
            </a:extLst>
          </p:cNvPr>
          <p:cNvSpPr txBox="1"/>
          <p:nvPr/>
        </p:nvSpPr>
        <p:spPr>
          <a:xfrm>
            <a:off x="951772" y="1473905"/>
            <a:ext cx="7377480" cy="584775"/>
          </a:xfrm>
          <a:prstGeom prst="rect">
            <a:avLst/>
          </a:prstGeom>
          <a:noFill/>
        </p:spPr>
        <p:txBody>
          <a:bodyPr wrap="square" rtlCol="0">
            <a:spAutoFit/>
          </a:bodyPr>
          <a:lstStyle/>
          <a:p>
            <a:pPr lvl="0" algn="ctr"/>
            <a:r>
              <a:rPr lang="vi-VN" sz="1600" b="1">
                <a:solidFill>
                  <a:prstClr val="black"/>
                </a:solidFill>
                <a:latin typeface="Calibri" panose="020F0502020204030204" pitchFamily="34" charset="0"/>
                <a:cs typeface="Calibri" panose="020F0502020204030204" pitchFamily="34" charset="0"/>
              </a:rPr>
              <a:t>BÁO CÁO</a:t>
            </a:r>
            <a:endParaRPr lang="en-US" sz="1600" b="1">
              <a:solidFill>
                <a:prstClr val="black"/>
              </a:solidFill>
              <a:latin typeface="Calibri" panose="020F0502020204030204" pitchFamily="34" charset="0"/>
              <a:cs typeface="Calibri" panose="020F0502020204030204" pitchFamily="34" charset="0"/>
            </a:endParaRPr>
          </a:p>
          <a:p>
            <a:pPr lvl="0" algn="ctr"/>
            <a:r>
              <a:rPr lang="vi-VN" sz="1600" b="1">
                <a:solidFill>
                  <a:prstClr val="black"/>
                </a:solidFill>
                <a:latin typeface="Calibri" panose="020F0502020204030204" pitchFamily="34" charset="0"/>
                <a:cs typeface="Calibri" panose="020F0502020204030204" pitchFamily="34" charset="0"/>
              </a:rPr>
              <a:t>Kế hoạch thực hiện phong trào kế hoạch nhỏ năm 2022-2023</a:t>
            </a:r>
            <a:endParaRPr lang="en-US" sz="1600" b="1">
              <a:solidFill>
                <a:prstClr val="black"/>
              </a:solidFill>
              <a:latin typeface="Calibri" panose="020F0502020204030204" pitchFamily="34" charset="0"/>
              <a:cs typeface="Calibri" panose="020F0502020204030204" pitchFamily="34" charset="0"/>
            </a:endParaRPr>
          </a:p>
        </p:txBody>
      </p:sp>
      <p:sp>
        <p:nvSpPr>
          <p:cNvPr id="9" name="Hộp Văn bản 13">
            <a:extLst>
              <a:ext uri="{FF2B5EF4-FFF2-40B4-BE49-F238E27FC236}">
                <a16:creationId xmlns:a16="http://schemas.microsoft.com/office/drawing/2014/main" id="{D1F24E0D-3912-19F5-EA47-11134889178C}"/>
              </a:ext>
            </a:extLst>
          </p:cNvPr>
          <p:cNvSpPr txBox="1"/>
          <p:nvPr/>
        </p:nvSpPr>
        <p:spPr>
          <a:xfrm>
            <a:off x="716384" y="2058680"/>
            <a:ext cx="8047606" cy="2862322"/>
          </a:xfrm>
          <a:prstGeom prst="rect">
            <a:avLst/>
          </a:prstGeom>
          <a:noFill/>
        </p:spPr>
        <p:txBody>
          <a:bodyPr wrap="square" rtlCol="0">
            <a:spAutoFit/>
          </a:bodyPr>
          <a:lstStyle/>
          <a:p>
            <a:pPr lvl="0" algn="just"/>
            <a:r>
              <a:rPr lang="vi-VN" sz="1800">
                <a:solidFill>
                  <a:prstClr val="black"/>
                </a:solidFill>
                <a:latin typeface="Calibri" panose="020F0502020204030204" pitchFamily="34" charset="0"/>
                <a:cs typeface="Calibri" panose="020F0502020204030204" pitchFamily="34" charset="0"/>
              </a:rPr>
              <a:t>Kính gửi: Thầy Tổng phụ trách Đội Trường Tiểu học Dịch Vọng A</a:t>
            </a:r>
            <a:endParaRPr lang="en-US" sz="1800">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Chi đội 5A xin báo cáo kết quả thực hiện phong trào kế hoạch nhỏ năm 2022-2023 như sau:</a:t>
            </a:r>
            <a:endParaRPr lang="en-US" sz="1800">
              <a:solidFill>
                <a:prstClr val="black"/>
              </a:solidFill>
              <a:latin typeface="Calibri" panose="020F0502020204030204" pitchFamily="34" charset="0"/>
              <a:cs typeface="Calibri" panose="020F0502020204030204" pitchFamily="34" charset="0"/>
            </a:endParaRPr>
          </a:p>
          <a:p>
            <a:pPr lvl="0" algn="just"/>
            <a:r>
              <a:rPr lang="vi-VN" sz="1800" b="1">
                <a:solidFill>
                  <a:prstClr val="black"/>
                </a:solidFill>
                <a:latin typeface="Calibri" panose="020F0502020204030204" pitchFamily="34" charset="0"/>
                <a:cs typeface="Calibri" panose="020F0502020204030204" pitchFamily="34" charset="0"/>
              </a:rPr>
              <a:t>1. Các hoạt động đã thực hiện</a:t>
            </a:r>
            <a:endParaRPr lang="en-US" sz="1800" b="1">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 Phát động phong trào vào sáng thứ 2 ngày 15/09/2022 và hội thu vào ngày 22, 23, 24, 25.- Các em tổ trưởng lập danh sách học sinh tổ mình nộp phế liệu để làm cơ sở đốc các bạn tham gia, biểu dương các em có thành tích xuất sắc trong phong trào. Chi đội tính tỷ lệ và trao thưởng tổ hoàn thành sớm và tốt nhất phong trào.</a:t>
            </a:r>
            <a:endParaRPr lang="en-US" sz="1800">
              <a:solidFill>
                <a:prstClr val="black"/>
              </a:solidFill>
              <a:latin typeface="Calibri" panose="020F0502020204030204" pitchFamily="34" charset="0"/>
              <a:cs typeface="Calibri" panose="020F0502020204030204" pitchFamily="34" charset="0"/>
            </a:endParaRPr>
          </a:p>
          <a:p>
            <a:pPr lvl="0" algn="just"/>
            <a:r>
              <a:rPr lang="vi-VN" sz="1800">
                <a:solidFill>
                  <a:prstClr val="black"/>
                </a:solidFill>
                <a:latin typeface="Calibri" panose="020F0502020204030204" pitchFamily="34" charset="0"/>
                <a:cs typeface="Calibri" panose="020F0502020204030204" pitchFamily="34" charset="0"/>
              </a:rPr>
              <a:t>- Trong thời gian tiến hành thu gom, chi đội đã đảm bảo an toàn cháy nổ, vệ sinh môi trường, thanh lý phế liệu có sự chứng kiến của các tổ chức trong lớp.</a:t>
            </a:r>
            <a:endParaRPr lang="en-US" sz="180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497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Hộp Văn bản 13">
            <a:extLst>
              <a:ext uri="{FF2B5EF4-FFF2-40B4-BE49-F238E27FC236}">
                <a16:creationId xmlns:a16="http://schemas.microsoft.com/office/drawing/2014/main" id="{D1F24E0D-3912-19F5-EA47-11134889178C}"/>
              </a:ext>
            </a:extLst>
          </p:cNvPr>
          <p:cNvSpPr txBox="1"/>
          <p:nvPr/>
        </p:nvSpPr>
        <p:spPr>
          <a:xfrm>
            <a:off x="678826" y="509647"/>
            <a:ext cx="7786347"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Nguồn kinh phí thu được nhập về nhà trường và sử dụng đúng mục đích trong các hoạt động của Đội như: mua sắm trang thiết bị cơ sở vật chất, tài liệu, sổ sách, tạp chí cho tổ chức Đội; trao học bổng cho các học sinh nghèo vượt khó; tặng đồ dùng học tập, phương tiện cho thiếu nhi nghèo có điều kiện đến trường, tổ chức các hoạt động, các sân chơi trí tuệ, các câu lạc bộ cho học sinh ... nhằm thực hiện có hiệu quả cuộc vận động “Giúp bạn đến trường - cùng hướng tới tương lai”</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Tổng hội thu: 321 kg</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2. Đề nghị khen thưởng</a:t>
            </a:r>
            <a:endParaRPr kumimoji="0" lang="en-US" sz="1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60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Chi đội 5A xin báo cáo Liên đội.</a:t>
            </a:r>
          </a:p>
          <a:p>
            <a:pPr lvl="6" algn="just">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Lớp trưởng</a:t>
            </a:r>
            <a:endPar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lvl="6" algn="just">
              <a:defRPr/>
            </a:pPr>
            <a:r>
              <a:rPr kumimoji="0" lang="en-US" sz="1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Hương</a:t>
            </a:r>
          </a:p>
        </p:txBody>
      </p:sp>
      <p:pic>
        <p:nvPicPr>
          <p:cNvPr id="10" name="Picture 9">
            <a:extLst>
              <a:ext uri="{FF2B5EF4-FFF2-40B4-BE49-F238E27FC236}">
                <a16:creationId xmlns:a16="http://schemas.microsoft.com/office/drawing/2014/main" id="{DC5DF361-81A3-4E5F-A29A-F812F1E94E62}"/>
              </a:ext>
            </a:extLst>
          </p:cNvPr>
          <p:cNvPicPr>
            <a:picLocks noChangeAspect="1"/>
          </p:cNvPicPr>
          <p:nvPr/>
        </p:nvPicPr>
        <p:blipFill>
          <a:blip r:embed="rId4"/>
          <a:stretch>
            <a:fillRect/>
          </a:stretch>
        </p:blipFill>
        <p:spPr>
          <a:xfrm>
            <a:off x="2022641" y="2525583"/>
            <a:ext cx="4800000" cy="1628571"/>
          </a:xfrm>
          <a:prstGeom prst="rect">
            <a:avLst/>
          </a:prstGeom>
        </p:spPr>
      </p:pic>
    </p:spTree>
    <p:extLst>
      <p:ext uri="{BB962C8B-B14F-4D97-AF65-F5344CB8AC3E}">
        <p14:creationId xmlns:p14="http://schemas.microsoft.com/office/powerpoint/2010/main" val="3320782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8DBF343C-BC1C-1A5A-6566-A49D791B873A}"/>
              </a:ext>
            </a:extLst>
          </p:cNvPr>
          <p:cNvPicPr>
            <a:picLocks noChangeAspect="1"/>
          </p:cNvPicPr>
          <p:nvPr/>
        </p:nvPicPr>
        <p:blipFill rotWithShape="1">
          <a:blip r:embed="rId3"/>
          <a:srcRect l="10622" t="10622"/>
          <a:stretch/>
        </p:blipFill>
        <p:spPr>
          <a:xfrm>
            <a:off x="0" y="0"/>
            <a:ext cx="9144000" cy="5143500"/>
          </a:xfrm>
          <a:prstGeom prst="rect">
            <a:avLst/>
          </a:prstGeom>
        </p:spPr>
      </p:pic>
      <p:grpSp>
        <p:nvGrpSpPr>
          <p:cNvPr id="47" name="Google Shape;6833;p45">
            <a:extLst>
              <a:ext uri="{FF2B5EF4-FFF2-40B4-BE49-F238E27FC236}">
                <a16:creationId xmlns:a16="http://schemas.microsoft.com/office/drawing/2014/main" id="{D2993620-42DC-9BBF-58DC-EAB44F73C523}"/>
              </a:ext>
            </a:extLst>
          </p:cNvPr>
          <p:cNvGrpSpPr/>
          <p:nvPr/>
        </p:nvGrpSpPr>
        <p:grpSpPr>
          <a:xfrm>
            <a:off x="7136600" y="462938"/>
            <a:ext cx="1373125" cy="987675"/>
            <a:chOff x="5785950" y="1653700"/>
            <a:chExt cx="1373125" cy="987675"/>
          </a:xfrm>
        </p:grpSpPr>
        <p:grpSp>
          <p:nvGrpSpPr>
            <p:cNvPr id="48" name="Google Shape;6834;p45">
              <a:extLst>
                <a:ext uri="{FF2B5EF4-FFF2-40B4-BE49-F238E27FC236}">
                  <a16:creationId xmlns:a16="http://schemas.microsoft.com/office/drawing/2014/main" id="{A64332AE-0F31-CA05-89D9-2F3C69A8E988}"/>
                </a:ext>
              </a:extLst>
            </p:cNvPr>
            <p:cNvGrpSpPr/>
            <p:nvPr/>
          </p:nvGrpSpPr>
          <p:grpSpPr>
            <a:xfrm>
              <a:off x="5785950" y="1653700"/>
              <a:ext cx="1373125" cy="987675"/>
              <a:chOff x="5785950" y="1653700"/>
              <a:chExt cx="1373125" cy="987675"/>
            </a:xfrm>
          </p:grpSpPr>
          <p:sp>
            <p:nvSpPr>
              <p:cNvPr id="59" name="Google Shape;6835;p45">
                <a:extLst>
                  <a:ext uri="{FF2B5EF4-FFF2-40B4-BE49-F238E27FC236}">
                    <a16:creationId xmlns:a16="http://schemas.microsoft.com/office/drawing/2014/main" id="{24D2AD82-9465-80C2-E665-20DD34D1782C}"/>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36;p45">
                <a:extLst>
                  <a:ext uri="{FF2B5EF4-FFF2-40B4-BE49-F238E27FC236}">
                    <a16:creationId xmlns:a16="http://schemas.microsoft.com/office/drawing/2014/main" id="{CA89790B-FD8A-1E1A-9087-FA00A1E44ED1}"/>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7;p45">
                <a:extLst>
                  <a:ext uri="{FF2B5EF4-FFF2-40B4-BE49-F238E27FC236}">
                    <a16:creationId xmlns:a16="http://schemas.microsoft.com/office/drawing/2014/main" id="{223F2691-2A87-C249-9C37-535E2E48AC55}"/>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38;p45">
                <a:extLst>
                  <a:ext uri="{FF2B5EF4-FFF2-40B4-BE49-F238E27FC236}">
                    <a16:creationId xmlns:a16="http://schemas.microsoft.com/office/drawing/2014/main" id="{F85E24A6-2E1E-483B-54A1-D16F4C56DAE9}"/>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39;p45">
                <a:extLst>
                  <a:ext uri="{FF2B5EF4-FFF2-40B4-BE49-F238E27FC236}">
                    <a16:creationId xmlns:a16="http://schemas.microsoft.com/office/drawing/2014/main" id="{628091B8-1B40-9172-5C6C-602086F2B1BF}"/>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40;p45">
                <a:extLst>
                  <a:ext uri="{FF2B5EF4-FFF2-40B4-BE49-F238E27FC236}">
                    <a16:creationId xmlns:a16="http://schemas.microsoft.com/office/drawing/2014/main" id="{C880AE6C-18E8-DD58-8692-1D87A746D338}"/>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41;p45">
                <a:extLst>
                  <a:ext uri="{FF2B5EF4-FFF2-40B4-BE49-F238E27FC236}">
                    <a16:creationId xmlns:a16="http://schemas.microsoft.com/office/drawing/2014/main" id="{C92BBA9F-9CCB-5658-3E49-E698E3FA1FB9}"/>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42;p45">
                <a:extLst>
                  <a:ext uri="{FF2B5EF4-FFF2-40B4-BE49-F238E27FC236}">
                    <a16:creationId xmlns:a16="http://schemas.microsoft.com/office/drawing/2014/main" id="{A025E548-85ED-1C72-A657-1CED97391430}"/>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43;p45">
                <a:extLst>
                  <a:ext uri="{FF2B5EF4-FFF2-40B4-BE49-F238E27FC236}">
                    <a16:creationId xmlns:a16="http://schemas.microsoft.com/office/drawing/2014/main" id="{3A3BEFE1-C866-74AD-5AD3-128C6D17B310}"/>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44;p45">
                <a:extLst>
                  <a:ext uri="{FF2B5EF4-FFF2-40B4-BE49-F238E27FC236}">
                    <a16:creationId xmlns:a16="http://schemas.microsoft.com/office/drawing/2014/main" id="{868472DF-B4F4-3270-B75D-6BB86DAD002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6845;p45">
              <a:extLst>
                <a:ext uri="{FF2B5EF4-FFF2-40B4-BE49-F238E27FC236}">
                  <a16:creationId xmlns:a16="http://schemas.microsoft.com/office/drawing/2014/main" id="{33245D1F-D8B7-81A8-F88F-5FA4548C6C97}"/>
                </a:ext>
              </a:extLst>
            </p:cNvPr>
            <p:cNvGrpSpPr/>
            <p:nvPr/>
          </p:nvGrpSpPr>
          <p:grpSpPr>
            <a:xfrm>
              <a:off x="5891858" y="1901182"/>
              <a:ext cx="135420" cy="69561"/>
              <a:chOff x="2330525" y="2356200"/>
              <a:chExt cx="229525" cy="117900"/>
            </a:xfrm>
          </p:grpSpPr>
          <p:sp>
            <p:nvSpPr>
              <p:cNvPr id="51" name="Google Shape;6846;p45">
                <a:extLst>
                  <a:ext uri="{FF2B5EF4-FFF2-40B4-BE49-F238E27FC236}">
                    <a16:creationId xmlns:a16="http://schemas.microsoft.com/office/drawing/2014/main" id="{042E57AA-1A1A-72E5-30D0-E7EF9EC7577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47;p45">
                <a:extLst>
                  <a:ext uri="{FF2B5EF4-FFF2-40B4-BE49-F238E27FC236}">
                    <a16:creationId xmlns:a16="http://schemas.microsoft.com/office/drawing/2014/main" id="{D425DF8D-4009-0387-BC7F-4AD21B2681E8}"/>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48;p45">
                <a:extLst>
                  <a:ext uri="{FF2B5EF4-FFF2-40B4-BE49-F238E27FC236}">
                    <a16:creationId xmlns:a16="http://schemas.microsoft.com/office/drawing/2014/main" id="{F739FA92-B388-CB7E-4494-48A8FDCDEA2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49;p45">
                <a:extLst>
                  <a:ext uri="{FF2B5EF4-FFF2-40B4-BE49-F238E27FC236}">
                    <a16:creationId xmlns:a16="http://schemas.microsoft.com/office/drawing/2014/main" id="{C31A86C6-8573-9F30-CF3E-4CD3409896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50;p45">
                <a:extLst>
                  <a:ext uri="{FF2B5EF4-FFF2-40B4-BE49-F238E27FC236}">
                    <a16:creationId xmlns:a16="http://schemas.microsoft.com/office/drawing/2014/main" id="{719D6A13-3C05-88AC-36BE-D9C495A90C92}"/>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51;p45">
                <a:extLst>
                  <a:ext uri="{FF2B5EF4-FFF2-40B4-BE49-F238E27FC236}">
                    <a16:creationId xmlns:a16="http://schemas.microsoft.com/office/drawing/2014/main" id="{22A6F3B4-2EE1-06DC-68A7-52104059F67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52;p45">
                <a:extLst>
                  <a:ext uri="{FF2B5EF4-FFF2-40B4-BE49-F238E27FC236}">
                    <a16:creationId xmlns:a16="http://schemas.microsoft.com/office/drawing/2014/main" id="{C70BD64C-5996-86D7-5D6A-DEE22299EA03}"/>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53;p45">
                <a:extLst>
                  <a:ext uri="{FF2B5EF4-FFF2-40B4-BE49-F238E27FC236}">
                    <a16:creationId xmlns:a16="http://schemas.microsoft.com/office/drawing/2014/main" id="{F01BD659-8648-A46B-5272-87AE6F9AF5CE}"/>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6854;p45">
              <a:extLst>
                <a:ext uri="{FF2B5EF4-FFF2-40B4-BE49-F238E27FC236}">
                  <a16:creationId xmlns:a16="http://schemas.microsoft.com/office/drawing/2014/main" id="{9BECC1FE-943E-A27B-BFE7-8CE6EBABE48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Hình ảnh 10">
            <a:extLst>
              <a:ext uri="{FF2B5EF4-FFF2-40B4-BE49-F238E27FC236}">
                <a16:creationId xmlns:a16="http://schemas.microsoft.com/office/drawing/2014/main" id="{2D5149F1-F02A-4470-13A5-9BDDE0269153}"/>
              </a:ext>
            </a:extLst>
          </p:cNvPr>
          <p:cNvPicPr>
            <a:picLocks noChangeAspect="1"/>
          </p:cNvPicPr>
          <p:nvPr/>
        </p:nvPicPr>
        <p:blipFill rotWithShape="1">
          <a:blip r:embed="rId4"/>
          <a:srcRect l="6461" t="8021" r="2562" b="8990"/>
          <a:stretch/>
        </p:blipFill>
        <p:spPr>
          <a:xfrm>
            <a:off x="509047" y="-648805"/>
            <a:ext cx="8286161" cy="6667819"/>
          </a:xfrm>
          <a:prstGeom prst="rect">
            <a:avLst/>
          </a:prstGeom>
          <a:ln>
            <a:noFill/>
          </a:ln>
        </p:spPr>
      </p:pic>
      <p:grpSp>
        <p:nvGrpSpPr>
          <p:cNvPr id="71" name="Nhóm 16">
            <a:extLst>
              <a:ext uri="{FF2B5EF4-FFF2-40B4-BE49-F238E27FC236}">
                <a16:creationId xmlns:a16="http://schemas.microsoft.com/office/drawing/2014/main" id="{37437658-CAC5-0420-2959-7676067181E9}"/>
              </a:ext>
            </a:extLst>
          </p:cNvPr>
          <p:cNvGrpSpPr/>
          <p:nvPr/>
        </p:nvGrpSpPr>
        <p:grpSpPr>
          <a:xfrm>
            <a:off x="1670058" y="2139364"/>
            <a:ext cx="5725681" cy="1576037"/>
            <a:chOff x="1628253" y="3040201"/>
            <a:chExt cx="5725681" cy="1576037"/>
          </a:xfrm>
        </p:grpSpPr>
        <p:sp>
          <p:nvSpPr>
            <p:cNvPr id="73" name="Hộp Văn bản 15">
              <a:extLst>
                <a:ext uri="{FF2B5EF4-FFF2-40B4-BE49-F238E27FC236}">
                  <a16:creationId xmlns:a16="http://schemas.microsoft.com/office/drawing/2014/main" id="{78AF1646-F15C-DD65-6D46-48DC2251A6BC}"/>
                </a:ext>
              </a:extLst>
            </p:cNvPr>
            <p:cNvSpPr txBox="1"/>
            <p:nvPr/>
          </p:nvSpPr>
          <p:spPr>
            <a:xfrm>
              <a:off x="1628253" y="3040201"/>
              <a:ext cx="5725681" cy="1569660"/>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algn="ctr"/>
              <a:r>
                <a:rPr lang="vi-VN" sz="9600">
                  <a:ln w="158750">
                    <a:solidFill>
                      <a:schemeClr val="bg1"/>
                    </a:solidFill>
                  </a:ln>
                  <a:solidFill>
                    <a:schemeClr val="tx2"/>
                  </a:solidFill>
                  <a:effectLst>
                    <a:reflection stA="45000" endPos="0" dist="50800" dir="5400000" sy="-100000" algn="bl" rotWithShape="0"/>
                  </a:effectLst>
                  <a:latin typeface="SVN-Hole Hearted" panose="020B0A06020104020203" pitchFamily="34" charset="0"/>
                </a:rPr>
                <a:t>Vận dụng</a:t>
              </a:r>
              <a:endParaRPr lang="en-US" sz="9600" dirty="0">
                <a:ln w="158750">
                  <a:solidFill>
                    <a:schemeClr val="bg1"/>
                  </a:solidFill>
                </a:ln>
                <a:solidFill>
                  <a:schemeClr val="tx2"/>
                </a:solidFill>
                <a:effectLst>
                  <a:reflection stA="45000" endPos="0" dist="50800" dir="5400000" sy="-100000" algn="bl" rotWithShape="0"/>
                </a:effectLst>
                <a:latin typeface="SVN-Hole Hearted" panose="020B0A06020104020203" pitchFamily="34" charset="0"/>
              </a:endParaRPr>
            </a:p>
          </p:txBody>
        </p:sp>
        <p:sp>
          <p:nvSpPr>
            <p:cNvPr id="74" name="Hộp Văn bản 11">
              <a:extLst>
                <a:ext uri="{FF2B5EF4-FFF2-40B4-BE49-F238E27FC236}">
                  <a16:creationId xmlns:a16="http://schemas.microsoft.com/office/drawing/2014/main" id="{B2F71F03-4D03-6FB5-A86E-86CD0F253C5B}"/>
                </a:ext>
              </a:extLst>
            </p:cNvPr>
            <p:cNvSpPr txBox="1"/>
            <p:nvPr/>
          </p:nvSpPr>
          <p:spPr>
            <a:xfrm>
              <a:off x="1658924" y="3046578"/>
              <a:ext cx="5632919" cy="1569660"/>
            </a:xfrm>
            <a:prstGeom prst="rect">
              <a:avLst/>
            </a:prstGeom>
            <a:noFill/>
          </p:spPr>
          <p:txBody>
            <a:bodyPr wrap="square" rtlCol="0">
              <a:spAutoFit/>
            </a:bodyPr>
            <a:lstStyle/>
            <a:p>
              <a:pPr algn="ctr"/>
              <a:r>
                <a:rPr lang="vi-VN" sz="9600">
                  <a:solidFill>
                    <a:schemeClr val="tx2"/>
                  </a:solidFill>
                  <a:latin typeface="SVN-Hole Hearted" panose="020B0A06020104020203" pitchFamily="34" charset="0"/>
                </a:rPr>
                <a:t>Vận dụng</a:t>
              </a:r>
              <a:endParaRPr lang="en-US" sz="9600" dirty="0">
                <a:solidFill>
                  <a:schemeClr val="accent3"/>
                </a:solidFill>
                <a:latin typeface="SVN-Hole Hearted" panose="020B0A06020104020203" pitchFamily="34" charset="0"/>
              </a:endParaRPr>
            </a:p>
          </p:txBody>
        </p:sp>
      </p:grpSp>
      <p:grpSp>
        <p:nvGrpSpPr>
          <p:cNvPr id="20" name="Google Shape;6806;p45">
            <a:extLst>
              <a:ext uri="{FF2B5EF4-FFF2-40B4-BE49-F238E27FC236}">
                <a16:creationId xmlns:a16="http://schemas.microsoft.com/office/drawing/2014/main" id="{FAD9A79D-7901-4B8B-EE8D-FF386587A348}"/>
              </a:ext>
            </a:extLst>
          </p:cNvPr>
          <p:cNvGrpSpPr/>
          <p:nvPr/>
        </p:nvGrpSpPr>
        <p:grpSpPr>
          <a:xfrm>
            <a:off x="6778036" y="4002045"/>
            <a:ext cx="896121" cy="911314"/>
            <a:chOff x="2293050" y="8738575"/>
            <a:chExt cx="1223875" cy="1244625"/>
          </a:xfrm>
        </p:grpSpPr>
        <p:sp>
          <p:nvSpPr>
            <p:cNvPr id="21" name="Google Shape;6807;p45">
              <a:extLst>
                <a:ext uri="{FF2B5EF4-FFF2-40B4-BE49-F238E27FC236}">
                  <a16:creationId xmlns:a16="http://schemas.microsoft.com/office/drawing/2014/main" id="{A3075414-D312-27AC-53A6-BA9769F63AFD}"/>
                </a:ext>
              </a:extLst>
            </p:cNvPr>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808;p45">
              <a:extLst>
                <a:ext uri="{FF2B5EF4-FFF2-40B4-BE49-F238E27FC236}">
                  <a16:creationId xmlns:a16="http://schemas.microsoft.com/office/drawing/2014/main" id="{B3F7210B-AF5E-1795-2B21-94FCBA3E54ED}"/>
                </a:ext>
              </a:extLst>
            </p:cNvPr>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809;p45">
              <a:extLst>
                <a:ext uri="{FF2B5EF4-FFF2-40B4-BE49-F238E27FC236}">
                  <a16:creationId xmlns:a16="http://schemas.microsoft.com/office/drawing/2014/main" id="{0F57099B-82B4-0704-45D4-3AF430465904}"/>
                </a:ext>
              </a:extLst>
            </p:cNvPr>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810;p45">
              <a:extLst>
                <a:ext uri="{FF2B5EF4-FFF2-40B4-BE49-F238E27FC236}">
                  <a16:creationId xmlns:a16="http://schemas.microsoft.com/office/drawing/2014/main" id="{549FDFF2-B627-BCB8-A256-81EFEBD23D31}"/>
                </a:ext>
              </a:extLst>
            </p:cNvPr>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11;p45">
              <a:extLst>
                <a:ext uri="{FF2B5EF4-FFF2-40B4-BE49-F238E27FC236}">
                  <a16:creationId xmlns:a16="http://schemas.microsoft.com/office/drawing/2014/main" id="{25097AF8-3627-67DB-62AC-C288B7A470DD}"/>
                </a:ext>
              </a:extLst>
            </p:cNvPr>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812;p45">
              <a:extLst>
                <a:ext uri="{FF2B5EF4-FFF2-40B4-BE49-F238E27FC236}">
                  <a16:creationId xmlns:a16="http://schemas.microsoft.com/office/drawing/2014/main" id="{0CA3A013-2BA7-6BB7-9892-A5C468CA970E}"/>
                </a:ext>
              </a:extLst>
            </p:cNvPr>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813;p45">
              <a:extLst>
                <a:ext uri="{FF2B5EF4-FFF2-40B4-BE49-F238E27FC236}">
                  <a16:creationId xmlns:a16="http://schemas.microsoft.com/office/drawing/2014/main" id="{AA2E5241-78CF-B798-8AE9-F559049C5453}"/>
                </a:ext>
              </a:extLst>
            </p:cNvPr>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814;p45">
              <a:extLst>
                <a:ext uri="{FF2B5EF4-FFF2-40B4-BE49-F238E27FC236}">
                  <a16:creationId xmlns:a16="http://schemas.microsoft.com/office/drawing/2014/main" id="{6B9E2BD5-EA4C-D716-E58C-D3BFA60E7A16}"/>
                </a:ext>
              </a:extLst>
            </p:cNvPr>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15;p45">
              <a:extLst>
                <a:ext uri="{FF2B5EF4-FFF2-40B4-BE49-F238E27FC236}">
                  <a16:creationId xmlns:a16="http://schemas.microsoft.com/office/drawing/2014/main" id="{8A6A78BF-B0A6-5FA4-AC79-4072228E939F}"/>
                </a:ext>
              </a:extLst>
            </p:cNvPr>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816;p45">
              <a:extLst>
                <a:ext uri="{FF2B5EF4-FFF2-40B4-BE49-F238E27FC236}">
                  <a16:creationId xmlns:a16="http://schemas.microsoft.com/office/drawing/2014/main" id="{3BE0067B-5794-67DD-CD1A-91972457FC01}"/>
                </a:ext>
              </a:extLst>
            </p:cNvPr>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17;p45">
              <a:extLst>
                <a:ext uri="{FF2B5EF4-FFF2-40B4-BE49-F238E27FC236}">
                  <a16:creationId xmlns:a16="http://schemas.microsoft.com/office/drawing/2014/main" id="{02DCC3C6-C1E4-F13B-7FCF-0A5CE12F4F40}"/>
                </a:ext>
              </a:extLst>
            </p:cNvPr>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18;p45">
              <a:extLst>
                <a:ext uri="{FF2B5EF4-FFF2-40B4-BE49-F238E27FC236}">
                  <a16:creationId xmlns:a16="http://schemas.microsoft.com/office/drawing/2014/main" id="{E7923627-039D-717F-9CCC-3E4F7B1FACB1}"/>
                </a:ext>
              </a:extLst>
            </p:cNvPr>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19;p45">
              <a:extLst>
                <a:ext uri="{FF2B5EF4-FFF2-40B4-BE49-F238E27FC236}">
                  <a16:creationId xmlns:a16="http://schemas.microsoft.com/office/drawing/2014/main" id="{3567DD1E-D56E-C74D-0B44-65A03B910E7F}"/>
                </a:ext>
              </a:extLst>
            </p:cNvPr>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820;p45">
              <a:extLst>
                <a:ext uri="{FF2B5EF4-FFF2-40B4-BE49-F238E27FC236}">
                  <a16:creationId xmlns:a16="http://schemas.microsoft.com/office/drawing/2014/main" id="{8ADD9F50-AC1E-F2F9-D79F-D59F7DD030C1}"/>
                </a:ext>
              </a:extLst>
            </p:cNvPr>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821;p45">
              <a:extLst>
                <a:ext uri="{FF2B5EF4-FFF2-40B4-BE49-F238E27FC236}">
                  <a16:creationId xmlns:a16="http://schemas.microsoft.com/office/drawing/2014/main" id="{2FDDF3F2-1F81-91A8-E01A-7930AA99D977}"/>
                </a:ext>
              </a:extLst>
            </p:cNvPr>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822;p45">
              <a:extLst>
                <a:ext uri="{FF2B5EF4-FFF2-40B4-BE49-F238E27FC236}">
                  <a16:creationId xmlns:a16="http://schemas.microsoft.com/office/drawing/2014/main" id="{877726D6-32F2-9FC2-B3A5-5E96C07A2CEC}"/>
                </a:ext>
              </a:extLst>
            </p:cNvPr>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823;p45">
              <a:extLst>
                <a:ext uri="{FF2B5EF4-FFF2-40B4-BE49-F238E27FC236}">
                  <a16:creationId xmlns:a16="http://schemas.microsoft.com/office/drawing/2014/main" id="{49109DFC-214A-894E-E39E-9BFFF7FE27FC}"/>
                </a:ext>
              </a:extLst>
            </p:cNvPr>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824;p45">
              <a:extLst>
                <a:ext uri="{FF2B5EF4-FFF2-40B4-BE49-F238E27FC236}">
                  <a16:creationId xmlns:a16="http://schemas.microsoft.com/office/drawing/2014/main" id="{F88C9B03-35C6-BB46-7F7A-871E68A77664}"/>
                </a:ext>
              </a:extLst>
            </p:cNvPr>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825;p45">
              <a:extLst>
                <a:ext uri="{FF2B5EF4-FFF2-40B4-BE49-F238E27FC236}">
                  <a16:creationId xmlns:a16="http://schemas.microsoft.com/office/drawing/2014/main" id="{F091DC9E-E261-569B-A719-85D1B99FD43C}"/>
                </a:ext>
              </a:extLst>
            </p:cNvPr>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826;p45">
              <a:extLst>
                <a:ext uri="{FF2B5EF4-FFF2-40B4-BE49-F238E27FC236}">
                  <a16:creationId xmlns:a16="http://schemas.microsoft.com/office/drawing/2014/main" id="{D9C05046-AB2A-CECB-29FC-DF28443F62EE}"/>
                </a:ext>
              </a:extLst>
            </p:cNvPr>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827;p45">
              <a:extLst>
                <a:ext uri="{FF2B5EF4-FFF2-40B4-BE49-F238E27FC236}">
                  <a16:creationId xmlns:a16="http://schemas.microsoft.com/office/drawing/2014/main" id="{83FA86D8-013D-CA36-8464-A8679199AA69}"/>
                </a:ext>
              </a:extLst>
            </p:cNvPr>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828;p45">
              <a:extLst>
                <a:ext uri="{FF2B5EF4-FFF2-40B4-BE49-F238E27FC236}">
                  <a16:creationId xmlns:a16="http://schemas.microsoft.com/office/drawing/2014/main" id="{9B3BE84B-0992-D28C-565A-9D685A58D2A2}"/>
                </a:ext>
              </a:extLst>
            </p:cNvPr>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829;p45">
              <a:extLst>
                <a:ext uri="{FF2B5EF4-FFF2-40B4-BE49-F238E27FC236}">
                  <a16:creationId xmlns:a16="http://schemas.microsoft.com/office/drawing/2014/main" id="{A40D4BE2-DC2B-6EB6-A97C-924ECB74BF69}"/>
                </a:ext>
              </a:extLst>
            </p:cNvPr>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830;p45">
              <a:extLst>
                <a:ext uri="{FF2B5EF4-FFF2-40B4-BE49-F238E27FC236}">
                  <a16:creationId xmlns:a16="http://schemas.microsoft.com/office/drawing/2014/main" id="{CD2626D2-AEB8-5023-E500-B9C4FA650504}"/>
                </a:ext>
              </a:extLst>
            </p:cNvPr>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831;p45">
              <a:extLst>
                <a:ext uri="{FF2B5EF4-FFF2-40B4-BE49-F238E27FC236}">
                  <a16:creationId xmlns:a16="http://schemas.microsoft.com/office/drawing/2014/main" id="{D3C91A3E-5586-5243-B9C7-70F36D3BF979}"/>
                </a:ext>
              </a:extLst>
            </p:cNvPr>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832;p45">
              <a:extLst>
                <a:ext uri="{FF2B5EF4-FFF2-40B4-BE49-F238E27FC236}">
                  <a16:creationId xmlns:a16="http://schemas.microsoft.com/office/drawing/2014/main" id="{D49C8CF7-A5FA-58E2-DB48-843407167A86}"/>
                </a:ext>
              </a:extLst>
            </p:cNvPr>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6788;p45">
            <a:extLst>
              <a:ext uri="{FF2B5EF4-FFF2-40B4-BE49-F238E27FC236}">
                <a16:creationId xmlns:a16="http://schemas.microsoft.com/office/drawing/2014/main" id="{B9C93A39-1DE9-ECDB-FC27-5F15158F91B2}"/>
              </a:ext>
            </a:extLst>
          </p:cNvPr>
          <p:cNvGrpSpPr/>
          <p:nvPr/>
        </p:nvGrpSpPr>
        <p:grpSpPr>
          <a:xfrm>
            <a:off x="304925" y="3834766"/>
            <a:ext cx="388496" cy="537132"/>
            <a:chOff x="2202700" y="6693000"/>
            <a:chExt cx="768875" cy="953550"/>
          </a:xfrm>
        </p:grpSpPr>
        <p:sp>
          <p:nvSpPr>
            <p:cNvPr id="3" name="Google Shape;6789;p45">
              <a:extLst>
                <a:ext uri="{FF2B5EF4-FFF2-40B4-BE49-F238E27FC236}">
                  <a16:creationId xmlns:a16="http://schemas.microsoft.com/office/drawing/2014/main" id="{4B6817D6-CD9E-6961-D7A0-E9556C4D4045}"/>
                </a:ext>
              </a:extLst>
            </p:cNvPr>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4" name="Google Shape;6790;p45">
              <a:extLst>
                <a:ext uri="{FF2B5EF4-FFF2-40B4-BE49-F238E27FC236}">
                  <a16:creationId xmlns:a16="http://schemas.microsoft.com/office/drawing/2014/main" id="{8C2B02E0-11ED-9DC6-F5AF-1E504E98FD92}"/>
                </a:ext>
              </a:extLst>
            </p:cNvPr>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5" name="Google Shape;6791;p45">
              <a:extLst>
                <a:ext uri="{FF2B5EF4-FFF2-40B4-BE49-F238E27FC236}">
                  <a16:creationId xmlns:a16="http://schemas.microsoft.com/office/drawing/2014/main" id="{98278F47-78BF-D842-A8B5-3FA25A894889}"/>
                </a:ext>
              </a:extLst>
            </p:cNvPr>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6" name="Google Shape;6792;p45">
              <a:extLst>
                <a:ext uri="{FF2B5EF4-FFF2-40B4-BE49-F238E27FC236}">
                  <a16:creationId xmlns:a16="http://schemas.microsoft.com/office/drawing/2014/main" id="{EB6AAF15-30FD-6F7A-016D-C2B83F1E8D72}"/>
                </a:ext>
              </a:extLst>
            </p:cNvPr>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7" name="Google Shape;6793;p45">
              <a:extLst>
                <a:ext uri="{FF2B5EF4-FFF2-40B4-BE49-F238E27FC236}">
                  <a16:creationId xmlns:a16="http://schemas.microsoft.com/office/drawing/2014/main" id="{31A62022-1E7E-CB05-9B9F-289C65F6BE2B}"/>
                </a:ext>
              </a:extLst>
            </p:cNvPr>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8" name="Google Shape;6794;p45">
              <a:extLst>
                <a:ext uri="{FF2B5EF4-FFF2-40B4-BE49-F238E27FC236}">
                  <a16:creationId xmlns:a16="http://schemas.microsoft.com/office/drawing/2014/main" id="{01286743-418E-5854-60E1-3CA7051868D9}"/>
                </a:ext>
              </a:extLst>
            </p:cNvPr>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9" name="Google Shape;6795;p45">
              <a:extLst>
                <a:ext uri="{FF2B5EF4-FFF2-40B4-BE49-F238E27FC236}">
                  <a16:creationId xmlns:a16="http://schemas.microsoft.com/office/drawing/2014/main" id="{684728BD-C28F-B632-4C72-711D4207F184}"/>
                </a:ext>
              </a:extLst>
            </p:cNvPr>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0" name="Google Shape;6796;p45">
              <a:extLst>
                <a:ext uri="{FF2B5EF4-FFF2-40B4-BE49-F238E27FC236}">
                  <a16:creationId xmlns:a16="http://schemas.microsoft.com/office/drawing/2014/main" id="{63FB9046-0C14-E358-1F5E-263336F4299C}"/>
                </a:ext>
              </a:extLst>
            </p:cNvPr>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1" name="Google Shape;6797;p45">
              <a:extLst>
                <a:ext uri="{FF2B5EF4-FFF2-40B4-BE49-F238E27FC236}">
                  <a16:creationId xmlns:a16="http://schemas.microsoft.com/office/drawing/2014/main" id="{EFE27FA9-1941-A769-0D55-B4180030D4FC}"/>
                </a:ext>
              </a:extLst>
            </p:cNvPr>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2" name="Google Shape;6798;p45">
              <a:extLst>
                <a:ext uri="{FF2B5EF4-FFF2-40B4-BE49-F238E27FC236}">
                  <a16:creationId xmlns:a16="http://schemas.microsoft.com/office/drawing/2014/main" id="{28431F83-698B-49FF-22B2-D386B8893E21}"/>
                </a:ext>
              </a:extLst>
            </p:cNvPr>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3" name="Google Shape;6799;p45">
              <a:extLst>
                <a:ext uri="{FF2B5EF4-FFF2-40B4-BE49-F238E27FC236}">
                  <a16:creationId xmlns:a16="http://schemas.microsoft.com/office/drawing/2014/main" id="{A362370C-4166-62CB-3F29-D96D271BDD67}"/>
                </a:ext>
              </a:extLst>
            </p:cNvPr>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4" name="Google Shape;6800;p45">
              <a:extLst>
                <a:ext uri="{FF2B5EF4-FFF2-40B4-BE49-F238E27FC236}">
                  <a16:creationId xmlns:a16="http://schemas.microsoft.com/office/drawing/2014/main" id="{061818E1-3939-5390-849D-9E1B6F4E84CC}"/>
                </a:ext>
              </a:extLst>
            </p:cNvPr>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5" name="Google Shape;6801;p45">
              <a:extLst>
                <a:ext uri="{FF2B5EF4-FFF2-40B4-BE49-F238E27FC236}">
                  <a16:creationId xmlns:a16="http://schemas.microsoft.com/office/drawing/2014/main" id="{1D035ACD-0E5D-7C87-C72B-8E87E16C5B5A}"/>
                </a:ext>
              </a:extLst>
            </p:cNvPr>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6" name="Google Shape;6802;p45">
              <a:extLst>
                <a:ext uri="{FF2B5EF4-FFF2-40B4-BE49-F238E27FC236}">
                  <a16:creationId xmlns:a16="http://schemas.microsoft.com/office/drawing/2014/main" id="{0EE2FFE5-6CD7-2A2A-997F-9F1A022AC24B}"/>
                </a:ext>
              </a:extLst>
            </p:cNvPr>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7" name="Google Shape;6803;p45">
              <a:extLst>
                <a:ext uri="{FF2B5EF4-FFF2-40B4-BE49-F238E27FC236}">
                  <a16:creationId xmlns:a16="http://schemas.microsoft.com/office/drawing/2014/main" id="{251AFD71-7893-6C88-1359-798BD7DC68FA}"/>
                </a:ext>
              </a:extLst>
            </p:cNvPr>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8" name="Google Shape;6804;p45">
              <a:extLst>
                <a:ext uri="{FF2B5EF4-FFF2-40B4-BE49-F238E27FC236}">
                  <a16:creationId xmlns:a16="http://schemas.microsoft.com/office/drawing/2014/main" id="{C0112A99-15F0-8F32-FA77-BD3CB06A3D18}"/>
                </a:ext>
              </a:extLst>
            </p:cNvPr>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sp>
          <p:nvSpPr>
            <p:cNvPr id="19" name="Google Shape;6805;p45">
              <a:extLst>
                <a:ext uri="{FF2B5EF4-FFF2-40B4-BE49-F238E27FC236}">
                  <a16:creationId xmlns:a16="http://schemas.microsoft.com/office/drawing/2014/main" id="{4B1DF20F-A5B9-48E5-0FE2-63BAA7900177}"/>
                </a:ext>
              </a:extLst>
            </p:cNvPr>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p>
          </p:txBody>
        </p:sp>
      </p:grpSp>
      <p:pic>
        <p:nvPicPr>
          <p:cNvPr id="79" name="Hình ảnh 6" descr="Ảnh có chứa văn bản&#10;&#10;Mô tả được tạo tự động">
            <a:extLst>
              <a:ext uri="{FF2B5EF4-FFF2-40B4-BE49-F238E27FC236}">
                <a16:creationId xmlns:a16="http://schemas.microsoft.com/office/drawing/2014/main" id="{1C85F1D3-9B8E-0638-1A77-5916E54C4789}"/>
              </a:ext>
            </a:extLst>
          </p:cNvPr>
          <p:cNvPicPr>
            <a:picLocks noChangeAspect="1"/>
          </p:cNvPicPr>
          <p:nvPr/>
        </p:nvPicPr>
        <p:blipFill>
          <a:blip r:embed="rId5"/>
          <a:stretch>
            <a:fillRect/>
          </a:stretch>
        </p:blipFill>
        <p:spPr>
          <a:xfrm>
            <a:off x="304924" y="349862"/>
            <a:ext cx="2474613" cy="2047708"/>
          </a:xfrm>
          <a:prstGeom prst="rect">
            <a:avLst/>
          </a:prstGeom>
        </p:spPr>
      </p:pic>
    </p:spTree>
    <p:extLst>
      <p:ext uri="{BB962C8B-B14F-4D97-AF65-F5344CB8AC3E}">
        <p14:creationId xmlns:p14="http://schemas.microsoft.com/office/powerpoint/2010/main" val="14776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edge">
                                      <p:cBhvr>
                                        <p:cTn id="11" dur="2000"/>
                                        <p:tgtEl>
                                          <p:spTgt spid="71"/>
                                        </p:tgtEl>
                                      </p:cBhvr>
                                    </p:animEffect>
                                  </p:childTnLst>
                                </p:cTn>
                              </p:par>
                            </p:childTnLst>
                          </p:cTn>
                        </p:par>
                        <p:par>
                          <p:cTn id="12" fill="hold">
                            <p:stCondLst>
                              <p:cond delay="2500"/>
                            </p:stCondLst>
                            <p:childTnLst>
                              <p:par>
                                <p:cTn id="13" presetID="32" presetClass="emph" presetSubtype="0" repeatCount="indefinite" fill="hold" nodeType="afterEffect">
                                  <p:stCondLst>
                                    <p:cond delay="0"/>
                                  </p:stCondLst>
                                  <p:childTnLst>
                                    <p:animRot by="120000">
                                      <p:cBhvr>
                                        <p:cTn id="14" dur="100" fill="hold">
                                          <p:stCondLst>
                                            <p:cond delay="0"/>
                                          </p:stCondLst>
                                        </p:cTn>
                                        <p:tgtEl>
                                          <p:spTgt spid="71"/>
                                        </p:tgtEl>
                                        <p:attrNameLst>
                                          <p:attrName>r</p:attrName>
                                        </p:attrNameLst>
                                      </p:cBhvr>
                                    </p:animRot>
                                    <p:animRot by="-240000">
                                      <p:cBhvr>
                                        <p:cTn id="15" dur="200" fill="hold">
                                          <p:stCondLst>
                                            <p:cond delay="200"/>
                                          </p:stCondLst>
                                        </p:cTn>
                                        <p:tgtEl>
                                          <p:spTgt spid="71"/>
                                        </p:tgtEl>
                                        <p:attrNameLst>
                                          <p:attrName>r</p:attrName>
                                        </p:attrNameLst>
                                      </p:cBhvr>
                                    </p:animRot>
                                    <p:animRot by="240000">
                                      <p:cBhvr>
                                        <p:cTn id="16" dur="200" fill="hold">
                                          <p:stCondLst>
                                            <p:cond delay="400"/>
                                          </p:stCondLst>
                                        </p:cTn>
                                        <p:tgtEl>
                                          <p:spTgt spid="71"/>
                                        </p:tgtEl>
                                        <p:attrNameLst>
                                          <p:attrName>r</p:attrName>
                                        </p:attrNameLst>
                                      </p:cBhvr>
                                    </p:animRot>
                                    <p:animRot by="-240000">
                                      <p:cBhvr>
                                        <p:cTn id="17" dur="200" fill="hold">
                                          <p:stCondLst>
                                            <p:cond delay="600"/>
                                          </p:stCondLst>
                                        </p:cTn>
                                        <p:tgtEl>
                                          <p:spTgt spid="71"/>
                                        </p:tgtEl>
                                        <p:attrNameLst>
                                          <p:attrName>r</p:attrName>
                                        </p:attrNameLst>
                                      </p:cBhvr>
                                    </p:animRot>
                                    <p:animRot by="120000">
                                      <p:cBhvr>
                                        <p:cTn id="18" dur="200" fill="hold">
                                          <p:stCondLst>
                                            <p:cond delay="800"/>
                                          </p:stCondLst>
                                        </p:cTn>
                                        <p:tgtEl>
                                          <p:spTgt spid="71"/>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9" presetID="2" presetClass="entr" presetSubtype="2"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1+#ppt_w/2"/>
                                          </p:val>
                                        </p:tav>
                                        <p:tav tm="100000">
                                          <p:val>
                                            <p:strVal val="#ppt_x"/>
                                          </p:val>
                                        </p:tav>
                                      </p:tavLst>
                                    </p:anim>
                                    <p:anim calcmode="lin" valueType="num">
                                      <p:cBhvr additive="base">
                                        <p:cTn id="22" dur="500" fill="hold"/>
                                        <p:tgtEl>
                                          <p:spTgt spid="79"/>
                                        </p:tgtEl>
                                        <p:attrNameLst>
                                          <p:attrName>ppt_y</p:attrName>
                                        </p:attrNameLst>
                                      </p:cBhvr>
                                      <p:tavLst>
                                        <p:tav tm="0">
                                          <p:val>
                                            <p:strVal val="#ppt_y"/>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9"/>
                                        </p:tgtEl>
                                        <p:attrNameLst>
                                          <p:attrName>r</p:attrName>
                                        </p:attrNameLst>
                                      </p:cBhvr>
                                    </p:animRot>
                                    <p:animRot by="-240000">
                                      <p:cBhvr>
                                        <p:cTn id="25" dur="200" fill="hold">
                                          <p:stCondLst>
                                            <p:cond delay="200"/>
                                          </p:stCondLst>
                                        </p:cTn>
                                        <p:tgtEl>
                                          <p:spTgt spid="79"/>
                                        </p:tgtEl>
                                        <p:attrNameLst>
                                          <p:attrName>r</p:attrName>
                                        </p:attrNameLst>
                                      </p:cBhvr>
                                    </p:animRot>
                                    <p:animRot by="240000">
                                      <p:cBhvr>
                                        <p:cTn id="26" dur="200" fill="hold">
                                          <p:stCondLst>
                                            <p:cond delay="400"/>
                                          </p:stCondLst>
                                        </p:cTn>
                                        <p:tgtEl>
                                          <p:spTgt spid="79"/>
                                        </p:tgtEl>
                                        <p:attrNameLst>
                                          <p:attrName>r</p:attrName>
                                        </p:attrNameLst>
                                      </p:cBhvr>
                                    </p:animRot>
                                    <p:animRot by="-240000">
                                      <p:cBhvr>
                                        <p:cTn id="27" dur="200" fill="hold">
                                          <p:stCondLst>
                                            <p:cond delay="600"/>
                                          </p:stCondLst>
                                        </p:cTn>
                                        <p:tgtEl>
                                          <p:spTgt spid="79"/>
                                        </p:tgtEl>
                                        <p:attrNameLst>
                                          <p:attrName>r</p:attrName>
                                        </p:attrNameLst>
                                      </p:cBhvr>
                                    </p:animRot>
                                    <p:animRot by="120000">
                                      <p:cBhvr>
                                        <p:cTn id="2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grpSp>
        <p:nvGrpSpPr>
          <p:cNvPr id="13" name="Group 12">
            <a:extLst>
              <a:ext uri="{FF2B5EF4-FFF2-40B4-BE49-F238E27FC236}">
                <a16:creationId xmlns:a16="http://schemas.microsoft.com/office/drawing/2014/main" id="{70B7E927-3E0D-34A0-73C2-1EA2FCAA1962}"/>
              </a:ext>
            </a:extLst>
          </p:cNvPr>
          <p:cNvGrpSpPr/>
          <p:nvPr/>
        </p:nvGrpSpPr>
        <p:grpSpPr>
          <a:xfrm>
            <a:off x="32447" y="318479"/>
            <a:ext cx="9079106" cy="2377220"/>
            <a:chOff x="1" y="76983"/>
            <a:chExt cx="9079106" cy="1152122"/>
          </a:xfrm>
        </p:grpSpPr>
        <p:grpSp>
          <p:nvGrpSpPr>
            <p:cNvPr id="10" name="Nhóm 6">
              <a:extLst>
                <a:ext uri="{FF2B5EF4-FFF2-40B4-BE49-F238E27FC236}">
                  <a16:creationId xmlns:a16="http://schemas.microsoft.com/office/drawing/2014/main" id="{7161672B-07C9-4CCC-E48C-38B2DC93F428}"/>
                </a:ext>
              </a:extLst>
            </p:cNvPr>
            <p:cNvGrpSpPr/>
            <p:nvPr/>
          </p:nvGrpSpPr>
          <p:grpSpPr>
            <a:xfrm>
              <a:off x="1" y="76983"/>
              <a:ext cx="8839077" cy="1106668"/>
              <a:chOff x="716690" y="-53533"/>
              <a:chExt cx="8547315" cy="1676689"/>
            </a:xfrm>
          </p:grpSpPr>
          <p:sp>
            <p:nvSpPr>
              <p:cNvPr id="11" name="Hình chữ nhật: Góc Tròn 7">
                <a:extLst>
                  <a:ext uri="{FF2B5EF4-FFF2-40B4-BE49-F238E27FC236}">
                    <a16:creationId xmlns:a16="http://schemas.microsoft.com/office/drawing/2014/main" id="{318E03BA-3A19-E47E-9474-2555567E790F}"/>
                  </a:ext>
                </a:extLst>
              </p:cNvPr>
              <p:cNvSpPr/>
              <p:nvPr/>
            </p:nvSpPr>
            <p:spPr>
              <a:xfrm>
                <a:off x="716690" y="-53533"/>
                <a:ext cx="8547315" cy="1676689"/>
              </a:xfrm>
              <a:prstGeom prst="roundRect">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8">
                <a:extLst>
                  <a:ext uri="{FF2B5EF4-FFF2-40B4-BE49-F238E27FC236}">
                    <a16:creationId xmlns:a16="http://schemas.microsoft.com/office/drawing/2014/main" id="{7E9E45DE-29E2-45CC-4C17-3B653FFCC92B}"/>
                  </a:ext>
                </a:extLst>
              </p:cNvPr>
              <p:cNvSpPr/>
              <p:nvPr/>
            </p:nvSpPr>
            <p:spPr>
              <a:xfrm>
                <a:off x="853936" y="175594"/>
                <a:ext cx="8257557" cy="1208868"/>
              </a:xfrm>
              <a:prstGeom prst="roundRect">
                <a:avLst>
                  <a:gd name="adj" fmla="val 50000"/>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accent1">
                      <a:lumMod val="60000"/>
                      <a:lumOff val="40000"/>
                    </a:schemeClr>
                  </a:solidFill>
                  <a:latin typeface="SVN-Poky's" panose="020B0606040200020203" pitchFamily="34" charset="0"/>
                </a:endParaRPr>
              </a:p>
            </p:txBody>
          </p:sp>
        </p:grpSp>
        <p:sp>
          <p:nvSpPr>
            <p:cNvPr id="14" name="Hộp Văn bản 13">
              <a:extLst>
                <a:ext uri="{FF2B5EF4-FFF2-40B4-BE49-F238E27FC236}">
                  <a16:creationId xmlns:a16="http://schemas.microsoft.com/office/drawing/2014/main" id="{42AE5E5C-EE8F-7504-2E6F-B4126B25784A}"/>
                </a:ext>
              </a:extLst>
            </p:cNvPr>
            <p:cNvSpPr txBox="1"/>
            <p:nvPr/>
          </p:nvSpPr>
          <p:spPr>
            <a:xfrm>
              <a:off x="1365164" y="294697"/>
              <a:ext cx="5771905" cy="671239"/>
            </a:xfrm>
            <a:prstGeom prst="rect">
              <a:avLst/>
            </a:prstGeom>
            <a:noFill/>
          </p:spPr>
          <p:txBody>
            <a:bodyPr wrap="square" rtlCol="0">
              <a:spAutoFit/>
            </a:bodyPr>
            <a:lstStyle/>
            <a:p>
              <a:pPr algn="ctr"/>
              <a:r>
                <a:rPr lang="vi-VN" sz="2800" b="1">
                  <a:solidFill>
                    <a:schemeClr val="tx1"/>
                  </a:solidFill>
                  <a:latin typeface="Calibri" panose="020F0502020204030204" pitchFamily="34" charset="0"/>
                  <a:cs typeface="Calibri" panose="020F0502020204030204" pitchFamily="34" charset="0"/>
                </a:rPr>
                <a:t>Giới thiệu với người thân về một gương thiếu nhi mà em đã học trong chủ điểm “Chủ nhân tương lai”.</a:t>
              </a:r>
              <a:endParaRPr lang="en-US" sz="2800" b="1" dirty="0">
                <a:solidFill>
                  <a:schemeClr val="tx1"/>
                </a:solidFill>
                <a:latin typeface="Calibri" panose="020F0502020204030204" pitchFamily="34" charset="0"/>
                <a:cs typeface="Calibri" panose="020F0502020204030204" pitchFamily="34" charset="0"/>
              </a:endParaRPr>
            </a:p>
          </p:txBody>
        </p:sp>
        <p:pic>
          <p:nvPicPr>
            <p:cNvPr id="9" name="Hình ảnh 6" descr="Ảnh có chứa văn bản&#10;&#10;Mô tả được tạo tự động">
              <a:extLst>
                <a:ext uri="{FF2B5EF4-FFF2-40B4-BE49-F238E27FC236}">
                  <a16:creationId xmlns:a16="http://schemas.microsoft.com/office/drawing/2014/main" id="{42FF4716-4774-FD41-82A7-CAB09DB5ECBE}"/>
                </a:ext>
              </a:extLst>
            </p:cNvPr>
            <p:cNvPicPr>
              <a:picLocks noChangeAspect="1"/>
            </p:cNvPicPr>
            <p:nvPr/>
          </p:nvPicPr>
          <p:blipFill>
            <a:blip r:embed="rId4"/>
            <a:stretch>
              <a:fillRect/>
            </a:stretch>
          </p:blipFill>
          <p:spPr>
            <a:xfrm>
              <a:off x="8018152" y="351180"/>
              <a:ext cx="1060955" cy="877925"/>
            </a:xfrm>
            <a:prstGeom prst="rect">
              <a:avLst/>
            </a:prstGeom>
          </p:spPr>
        </p:pic>
      </p:grpSp>
      <p:pic>
        <p:nvPicPr>
          <p:cNvPr id="3" name="Picture 2">
            <a:extLst>
              <a:ext uri="{FF2B5EF4-FFF2-40B4-BE49-F238E27FC236}">
                <a16:creationId xmlns:a16="http://schemas.microsoft.com/office/drawing/2014/main" id="{4F9FF91C-4D95-C99F-80F4-941CBB48FAA9}"/>
              </a:ext>
            </a:extLst>
          </p:cNvPr>
          <p:cNvPicPr>
            <a:picLocks noChangeAspect="1"/>
          </p:cNvPicPr>
          <p:nvPr/>
        </p:nvPicPr>
        <p:blipFill rotWithShape="1">
          <a:blip r:embed="rId5">
            <a:extLst>
              <a:ext uri="{28A0092B-C50C-407E-A947-70E740481C1C}">
                <a14:useLocalDpi xmlns:a14="http://schemas.microsoft.com/office/drawing/2010/main" val="0"/>
              </a:ext>
            </a:extLst>
          </a:blip>
          <a:srcRect t="17875"/>
          <a:stretch/>
        </p:blipFill>
        <p:spPr>
          <a:xfrm>
            <a:off x="3579109" y="2267418"/>
            <a:ext cx="5830784" cy="3927882"/>
          </a:xfrm>
          <a:prstGeom prst="rect">
            <a:avLst/>
          </a:prstGeom>
        </p:spPr>
      </p:pic>
      <p:sp>
        <p:nvSpPr>
          <p:cNvPr id="4" name="Hộp Văn bản 4">
            <a:extLst>
              <a:ext uri="{FF2B5EF4-FFF2-40B4-BE49-F238E27FC236}">
                <a16:creationId xmlns:a16="http://schemas.microsoft.com/office/drawing/2014/main" id="{4C998402-1BCF-6AE6-0440-4E77486B294F}"/>
              </a:ext>
            </a:extLst>
          </p:cNvPr>
          <p:cNvSpPr txBox="1"/>
          <p:nvPr/>
        </p:nvSpPr>
        <p:spPr>
          <a:xfrm>
            <a:off x="451374" y="2887654"/>
            <a:ext cx="4572000" cy="1938992"/>
          </a:xfrm>
          <a:prstGeom prst="rect">
            <a:avLst/>
          </a:prstGeom>
          <a:noFill/>
        </p:spPr>
        <p:txBody>
          <a:bodyPr wrap="square">
            <a:spAutoFit/>
          </a:bodyPr>
          <a:lstStyle/>
          <a:p>
            <a:pPr algn="ctr"/>
            <a:r>
              <a:rPr lang="en-US" sz="6000" dirty="0" err="1">
                <a:ln w="19050">
                  <a:solidFill>
                    <a:schemeClr val="bg1"/>
                  </a:solidFill>
                </a:ln>
                <a:solidFill>
                  <a:srgbClr val="FE6A82"/>
                </a:solidFill>
                <a:latin typeface="SVN-Poky's" panose="020B0606040200020203" pitchFamily="34" charset="0"/>
              </a:rPr>
              <a:t>T</a:t>
            </a:r>
            <a:r>
              <a:rPr lang="en-US" sz="6000" dirty="0" err="1">
                <a:ln w="19050">
                  <a:solidFill>
                    <a:schemeClr val="bg1"/>
                  </a:solidFill>
                </a:ln>
                <a:solidFill>
                  <a:srgbClr val="92D050"/>
                </a:solidFill>
                <a:latin typeface="SVN-Poky's" panose="020B0606040200020203" pitchFamily="34" charset="0"/>
              </a:rPr>
              <a:t>h</a:t>
            </a:r>
            <a:r>
              <a:rPr lang="en-US" sz="6000" dirty="0" err="1">
                <a:ln w="19050">
                  <a:solidFill>
                    <a:schemeClr val="bg1"/>
                  </a:solidFill>
                </a:ln>
                <a:solidFill>
                  <a:srgbClr val="FF0000"/>
                </a:solidFill>
                <a:latin typeface="SVN-Poky's" panose="020B0606040200020203" pitchFamily="34" charset="0"/>
              </a:rPr>
              <a:t>ả</a:t>
            </a:r>
            <a:r>
              <a:rPr lang="en-US" sz="6000" dirty="0" err="1">
                <a:ln w="19050">
                  <a:solidFill>
                    <a:schemeClr val="bg1"/>
                  </a:solidFill>
                </a:ln>
                <a:solidFill>
                  <a:srgbClr val="FFC000"/>
                </a:solidFill>
                <a:latin typeface="SVN-Poky's" panose="020B0606040200020203" pitchFamily="34" charset="0"/>
              </a:rPr>
              <a:t>o</a:t>
            </a:r>
            <a:r>
              <a:rPr lang="en-US" sz="6000" dirty="0">
                <a:ln w="19050">
                  <a:solidFill>
                    <a:schemeClr val="bg1"/>
                  </a:solidFill>
                </a:ln>
                <a:solidFill>
                  <a:srgbClr val="FFC000"/>
                </a:solidFill>
                <a:latin typeface="SVN-Poky's" panose="020B0606040200020203" pitchFamily="34" charset="0"/>
              </a:rPr>
              <a:t> </a:t>
            </a:r>
            <a:r>
              <a:rPr lang="en-US" sz="6000" dirty="0" err="1">
                <a:ln w="19050">
                  <a:solidFill>
                    <a:schemeClr val="bg1"/>
                  </a:solidFill>
                </a:ln>
                <a:solidFill>
                  <a:srgbClr val="00B0F0"/>
                </a:solidFill>
                <a:latin typeface="SVN-Poky's" panose="020B0606040200020203" pitchFamily="34" charset="0"/>
              </a:rPr>
              <a:t>l</a:t>
            </a:r>
            <a:r>
              <a:rPr lang="en-US" sz="6000" dirty="0" err="1">
                <a:ln w="19050">
                  <a:solidFill>
                    <a:schemeClr val="bg1"/>
                  </a:solidFill>
                </a:ln>
                <a:solidFill>
                  <a:srgbClr val="FFFF00"/>
                </a:solidFill>
                <a:latin typeface="SVN-Poky's" panose="020B0606040200020203" pitchFamily="34" charset="0"/>
              </a:rPr>
              <a:t>u</a:t>
            </a:r>
            <a:r>
              <a:rPr lang="en-US" sz="6000" dirty="0" err="1">
                <a:ln w="19050">
                  <a:solidFill>
                    <a:schemeClr val="bg1"/>
                  </a:solidFill>
                </a:ln>
                <a:solidFill>
                  <a:srgbClr val="FF0000"/>
                </a:solidFill>
                <a:latin typeface="SVN-Poky's" panose="020B0606040200020203" pitchFamily="34" charset="0"/>
              </a:rPr>
              <a:t>ậ</a:t>
            </a:r>
            <a:r>
              <a:rPr lang="en-US" sz="6000" dirty="0" err="1">
                <a:ln w="19050">
                  <a:solidFill>
                    <a:schemeClr val="bg1"/>
                  </a:solidFill>
                </a:ln>
                <a:solidFill>
                  <a:srgbClr val="00B050"/>
                </a:solidFill>
                <a:latin typeface="SVN-Poky's" panose="020B0606040200020203" pitchFamily="34" charset="0"/>
              </a:rPr>
              <a:t>n</a:t>
            </a:r>
            <a:endParaRPr lang="en-US" sz="6000" dirty="0">
              <a:ln w="19050">
                <a:solidFill>
                  <a:schemeClr val="bg1"/>
                </a:solidFill>
              </a:ln>
              <a:solidFill>
                <a:srgbClr val="00B050"/>
              </a:solidFill>
              <a:latin typeface="SVN-Poky's" panose="020B0606040200020203" pitchFamily="34" charset="0"/>
            </a:endParaRPr>
          </a:p>
          <a:p>
            <a:pPr algn="ctr"/>
            <a:r>
              <a:rPr lang="en-US" sz="6000" dirty="0" err="1">
                <a:ln w="19050">
                  <a:solidFill>
                    <a:schemeClr val="bg1"/>
                  </a:solidFill>
                </a:ln>
                <a:solidFill>
                  <a:srgbClr val="FFFF00"/>
                </a:solidFill>
                <a:latin typeface="SVN-Poky's" panose="020B0606040200020203" pitchFamily="34" charset="0"/>
              </a:rPr>
              <a:t>n</a:t>
            </a:r>
            <a:r>
              <a:rPr lang="en-US" sz="6000" dirty="0" err="1">
                <a:ln w="19050">
                  <a:solidFill>
                    <a:schemeClr val="bg1"/>
                  </a:solidFill>
                </a:ln>
                <a:solidFill>
                  <a:srgbClr val="0070C0"/>
                </a:solidFill>
                <a:latin typeface="SVN-Poky's" panose="020B0606040200020203" pitchFamily="34" charset="0"/>
              </a:rPr>
              <a:t>h</a:t>
            </a:r>
            <a:r>
              <a:rPr lang="en-US" sz="6000" dirty="0" err="1">
                <a:ln w="19050">
                  <a:solidFill>
                    <a:schemeClr val="bg1"/>
                  </a:solidFill>
                </a:ln>
                <a:solidFill>
                  <a:srgbClr val="FCBAE6"/>
                </a:solidFill>
                <a:latin typeface="SVN-Poky's" panose="020B0606040200020203" pitchFamily="34" charset="0"/>
              </a:rPr>
              <a:t>ó</a:t>
            </a:r>
            <a:r>
              <a:rPr lang="en-US" sz="6000" dirty="0" err="1">
                <a:ln w="19050">
                  <a:solidFill>
                    <a:schemeClr val="bg1"/>
                  </a:solidFill>
                </a:ln>
                <a:solidFill>
                  <a:srgbClr val="92D050"/>
                </a:solidFill>
                <a:latin typeface="SVN-Poky's" panose="020B0606040200020203" pitchFamily="34" charset="0"/>
              </a:rPr>
              <a:t>m</a:t>
            </a:r>
            <a:endParaRPr lang="en-US" sz="6000" dirty="0">
              <a:ln w="19050">
                <a:solidFill>
                  <a:schemeClr val="bg1"/>
                </a:solidFill>
              </a:ln>
              <a:solidFill>
                <a:srgbClr val="92D050"/>
              </a:solidFill>
              <a:latin typeface="SVN-Poky's" panose="020B0606040200020203" pitchFamily="34" charset="0"/>
            </a:endParaRPr>
          </a:p>
        </p:txBody>
      </p:sp>
    </p:spTree>
    <p:extLst>
      <p:ext uri="{BB962C8B-B14F-4D97-AF65-F5344CB8AC3E}">
        <p14:creationId xmlns:p14="http://schemas.microsoft.com/office/powerpoint/2010/main" val="367349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0" presetClass="entr" presetSubtype="0"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26"/>
        <p:cNvGrpSpPr/>
        <p:nvPr/>
      </p:nvGrpSpPr>
      <p:grpSpPr>
        <a:xfrm>
          <a:off x="0" y="0"/>
          <a:ext cx="0" cy="0"/>
          <a:chOff x="0" y="0"/>
          <a:chExt cx="0" cy="0"/>
        </a:xfrm>
      </p:grpSpPr>
      <p:pic>
        <p:nvPicPr>
          <p:cNvPr id="3" name="Picture 2">
            <a:extLst>
              <a:ext uri="{FF2B5EF4-FFF2-40B4-BE49-F238E27FC236}">
                <a16:creationId xmlns:a16="http://schemas.microsoft.com/office/drawing/2014/main" id="{8A0159BA-95E2-4E5F-7A9E-EE7DB3981D0F}"/>
              </a:ext>
            </a:extLst>
          </p:cNvPr>
          <p:cNvPicPr>
            <a:picLocks noChangeAspect="1"/>
          </p:cNvPicPr>
          <p:nvPr/>
        </p:nvPicPr>
        <p:blipFill>
          <a:blip r:embed="rId3"/>
          <a:stretch>
            <a:fillRect/>
          </a:stretch>
        </p:blipFill>
        <p:spPr>
          <a:xfrm>
            <a:off x="0" y="0"/>
            <a:ext cx="9144000" cy="5143500"/>
          </a:xfrm>
          <a:prstGeom prst="rect">
            <a:avLst/>
          </a:prstGeom>
        </p:spPr>
      </p:pic>
      <p:pic>
        <p:nvPicPr>
          <p:cNvPr id="7" name="Hình ảnh 6">
            <a:extLst>
              <a:ext uri="{FF2B5EF4-FFF2-40B4-BE49-F238E27FC236}">
                <a16:creationId xmlns:a16="http://schemas.microsoft.com/office/drawing/2014/main" id="{75B7F226-F052-95B5-F3B0-E063D23CB8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97" b="84524" l="11300" r="89014">
                        <a14:foregroundMark x1="12906" y1="22910" x2="14254" y2="68072"/>
                        <a14:foregroundMark x1="14254" y1="68072" x2="20181" y2="75408"/>
                        <a14:foregroundMark x1="20181" y1="75408" x2="23523" y2="83305"/>
                        <a14:foregroundMark x1="15528" y1="33000" x2="13940" y2="50621"/>
                        <a14:foregroundMark x1="12223" y1="22447" x2="12001" y2="68316"/>
                        <a14:foregroundMark x1="12001" y1="68316" x2="19775" y2="74994"/>
                        <a14:foregroundMark x1="19775" y1="74994" x2="45716" y2="74726"/>
                        <a14:foregroundMark x1="45716" y1="74726" x2="61189" y2="74726"/>
                        <a14:foregroundMark x1="61189" y1="74726" x2="88128" y2="73751"/>
                        <a14:foregroundMark x1="88128" y1="73751" x2="87315" y2="27419"/>
                        <a14:foregroundMark x1="13589" y1="74726" x2="11300" y2="30734"/>
                        <a14:foregroundMark x1="13811" y1="23349" x2="13811" y2="32245"/>
                        <a14:foregroundMark x1="13479" y1="21838" x2="45256" y2="20697"/>
                        <a14:foregroundMark x1="66528" y1="20653" x2="88146" y2="21765"/>
                        <a14:foregroundMark x1="88146" y1="21765" x2="88239" y2="36754"/>
                        <a14:foregroundMark x1="23172" y1="17767" x2="23744" y2="19595"/>
                        <a14:foregroundMark x1="16562" y1="23203" x2="69886" y2="21838"/>
                        <a14:foregroundMark x1="69886" y1="21838" x2="73394" y2="21838"/>
                        <a14:foregroundMark x1="77954" y1="17621" x2="79099" y2="17621"/>
                        <a14:foregroundMark x1="89032" y1="37363" x2="88811" y2="70509"/>
                        <a14:foregroundMark x1="88811" y1="22301" x2="88922" y2="31635"/>
                        <a14:foregroundMark x1="78656" y1="77139" x2="78988" y2="84524"/>
                        <a14:foregroundMark x1="37445" y1="73678" x2="61244" y2="72459"/>
                        <a14:foregroundMark x1="61244" y1="72459" x2="74317" y2="73532"/>
                        <a14:foregroundMark x1="20089" y1="72630" x2="31148" y2="71996"/>
                        <a14:foregroundMark x1="31148" y1="71996" x2="36300" y2="72313"/>
                        <a14:foregroundMark x1="22378" y1="73215" x2="31942" y2="72776"/>
                        <a14:foregroundMark x1="31942" y1="72776" x2="38700" y2="72922"/>
                        <a14:foregroundMark x1="81388" y1="75481" x2="87555" y2="74726"/>
                        <a14:foregroundMark x1="14383" y1="24397" x2="34361" y2="23349"/>
                        <a14:foregroundMark x1="34361" y1="23349" x2="64180" y2="23495"/>
                        <a14:foregroundMark x1="64180" y1="23495" x2="80539" y2="23081"/>
                        <a14:foregroundMark x1="80539" y1="23081" x2="87408" y2="25079"/>
                        <a14:foregroundMark x1="87408" y1="25079" x2="87555" y2="25615"/>
                        <a14:foregroundMark x1="29339" y1="24397" x2="52622" y2="23495"/>
                        <a14:foregroundMark x1="52622" y1="23495" x2="81961" y2="23958"/>
                        <a14:foregroundMark x1="44129" y1="20668" x2="66839" y2="21277"/>
                        <a14:backgroundMark x1="11540" y1="30271" x2="11540" y2="71411"/>
                      </a14:backgroundRemoval>
                    </a14:imgEffect>
                  </a14:imgLayer>
                </a14:imgProps>
              </a:ext>
            </a:extLst>
          </a:blip>
          <a:srcRect l="12454" t="14503" r="10744" b="12668"/>
          <a:stretch/>
        </p:blipFill>
        <p:spPr>
          <a:xfrm>
            <a:off x="1544170" y="348587"/>
            <a:ext cx="6233854" cy="4716983"/>
          </a:xfrm>
          <a:prstGeom prst="rect">
            <a:avLst/>
          </a:prstGeom>
        </p:spPr>
      </p:pic>
      <p:sp>
        <p:nvSpPr>
          <p:cNvPr id="10" name="Hộp Văn bản 9">
            <a:extLst>
              <a:ext uri="{FF2B5EF4-FFF2-40B4-BE49-F238E27FC236}">
                <a16:creationId xmlns:a16="http://schemas.microsoft.com/office/drawing/2014/main" id="{7BFB7B5C-9C4C-83DD-6C5F-E257615600C2}"/>
              </a:ext>
            </a:extLst>
          </p:cNvPr>
          <p:cNvSpPr txBox="1"/>
          <p:nvPr/>
        </p:nvSpPr>
        <p:spPr>
          <a:xfrm>
            <a:off x="2427182" y="1385522"/>
            <a:ext cx="5082066" cy="2677656"/>
          </a:xfrm>
          <a:prstGeom prst="rect">
            <a:avLst/>
          </a:prstGeom>
          <a:noFill/>
        </p:spPr>
        <p:txBody>
          <a:bodyPr wrap="square">
            <a:spAutoFit/>
          </a:bodyPr>
          <a:lstStyle/>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Biết được cách viết báo cáo một công việc.</a:t>
            </a:r>
            <a:endParaRPr lang="en-US" sz="28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r>
              <a:rPr lang="vi-VN" sz="2800">
                <a:solidFill>
                  <a:srgbClr val="002060"/>
                </a:solidFill>
                <a:latin typeface="Calibri" panose="020F0502020204030204" pitchFamily="34" charset="0"/>
                <a:cs typeface="Calibri" panose="020F0502020204030204" pitchFamily="34" charset="0"/>
              </a:rPr>
              <a:t>Giới thiệu được với người thân về một gương thiếu nhi mà em đã học trong chủ điểm “Chủ nhân tương lai”.</a:t>
            </a:r>
            <a:endParaRPr lang="en-US" sz="2800" dirty="0">
              <a:solidFill>
                <a:srgbClr val="002060"/>
              </a:solidFill>
              <a:latin typeface="Calibri" panose="020F0502020204030204" pitchFamily="34" charset="0"/>
              <a:cs typeface="Calibri" panose="020F0502020204030204" pitchFamily="34" charset="0"/>
            </a:endParaRPr>
          </a:p>
        </p:txBody>
      </p:sp>
      <p:pic>
        <p:nvPicPr>
          <p:cNvPr id="12" name="Hình ảnh 11">
            <a:extLst>
              <a:ext uri="{FF2B5EF4-FFF2-40B4-BE49-F238E27FC236}">
                <a16:creationId xmlns:a16="http://schemas.microsoft.com/office/drawing/2014/main" id="{A4F95D82-76FF-D838-BAAA-1A88F6AC547D}"/>
              </a:ext>
            </a:extLst>
          </p:cNvPr>
          <p:cNvPicPr>
            <a:picLocks noChangeAspect="1"/>
          </p:cNvPicPr>
          <p:nvPr/>
        </p:nvPicPr>
        <p:blipFill>
          <a:blip r:embed="rId6"/>
          <a:stretch>
            <a:fillRect/>
          </a:stretch>
        </p:blipFill>
        <p:spPr>
          <a:xfrm>
            <a:off x="1767611" y="1253175"/>
            <a:ext cx="657422" cy="657422"/>
          </a:xfrm>
          <a:prstGeom prst="rect">
            <a:avLst/>
          </a:prstGeom>
        </p:spPr>
      </p:pic>
      <p:grpSp>
        <p:nvGrpSpPr>
          <p:cNvPr id="6529" name="Google Shape;6529;p42"/>
          <p:cNvGrpSpPr/>
          <p:nvPr/>
        </p:nvGrpSpPr>
        <p:grpSpPr>
          <a:xfrm flipH="1">
            <a:off x="1208384" y="3345740"/>
            <a:ext cx="764850" cy="875375"/>
            <a:chOff x="9115600" y="4660700"/>
            <a:chExt cx="764850" cy="875375"/>
          </a:xfrm>
        </p:grpSpPr>
        <p:sp>
          <p:nvSpPr>
            <p:cNvPr id="6530" name="Google Shape;6530;p42"/>
            <p:cNvSpPr/>
            <p:nvPr/>
          </p:nvSpPr>
          <p:spPr>
            <a:xfrm>
              <a:off x="9115600" y="4660700"/>
              <a:ext cx="764850" cy="875375"/>
            </a:xfrm>
            <a:custGeom>
              <a:avLst/>
              <a:gdLst/>
              <a:ahLst/>
              <a:cxnLst/>
              <a:rect l="l" t="t" r="r" b="b"/>
              <a:pathLst>
                <a:path w="30594" h="35015" extrusionOk="0">
                  <a:moveTo>
                    <a:pt x="15900" y="0"/>
                  </a:moveTo>
                  <a:cubicBezTo>
                    <a:pt x="14587" y="0"/>
                    <a:pt x="13311" y="502"/>
                    <a:pt x="12259" y="1397"/>
                  </a:cubicBezTo>
                  <a:cubicBezTo>
                    <a:pt x="10038" y="3271"/>
                    <a:pt x="9636" y="6483"/>
                    <a:pt x="9958" y="8704"/>
                  </a:cubicBezTo>
                  <a:cubicBezTo>
                    <a:pt x="7335" y="8999"/>
                    <a:pt x="5006" y="9962"/>
                    <a:pt x="3132" y="11595"/>
                  </a:cubicBezTo>
                  <a:cubicBezTo>
                    <a:pt x="1393" y="13147"/>
                    <a:pt x="376" y="15181"/>
                    <a:pt x="81" y="17697"/>
                  </a:cubicBezTo>
                  <a:lnTo>
                    <a:pt x="81" y="17805"/>
                  </a:lnTo>
                  <a:cubicBezTo>
                    <a:pt x="54" y="17992"/>
                    <a:pt x="54" y="18206"/>
                    <a:pt x="1" y="18420"/>
                  </a:cubicBezTo>
                  <a:lnTo>
                    <a:pt x="1" y="18661"/>
                  </a:lnTo>
                  <a:lnTo>
                    <a:pt x="1" y="19223"/>
                  </a:lnTo>
                  <a:lnTo>
                    <a:pt x="1" y="19277"/>
                  </a:lnTo>
                  <a:lnTo>
                    <a:pt x="1" y="19303"/>
                  </a:lnTo>
                  <a:lnTo>
                    <a:pt x="1" y="19464"/>
                  </a:lnTo>
                  <a:cubicBezTo>
                    <a:pt x="1" y="19678"/>
                    <a:pt x="1" y="19865"/>
                    <a:pt x="54" y="20080"/>
                  </a:cubicBezTo>
                  <a:lnTo>
                    <a:pt x="54" y="20213"/>
                  </a:lnTo>
                  <a:lnTo>
                    <a:pt x="54" y="20294"/>
                  </a:lnTo>
                  <a:cubicBezTo>
                    <a:pt x="81" y="20561"/>
                    <a:pt x="81" y="20883"/>
                    <a:pt x="108" y="21177"/>
                  </a:cubicBezTo>
                  <a:cubicBezTo>
                    <a:pt x="108" y="21231"/>
                    <a:pt x="135" y="21338"/>
                    <a:pt x="135" y="21418"/>
                  </a:cubicBezTo>
                  <a:cubicBezTo>
                    <a:pt x="456" y="23372"/>
                    <a:pt x="1473" y="25031"/>
                    <a:pt x="2651" y="26262"/>
                  </a:cubicBezTo>
                  <a:cubicBezTo>
                    <a:pt x="3079" y="26717"/>
                    <a:pt x="3534" y="27119"/>
                    <a:pt x="3962" y="27494"/>
                  </a:cubicBezTo>
                  <a:cubicBezTo>
                    <a:pt x="3802" y="28109"/>
                    <a:pt x="3748" y="28725"/>
                    <a:pt x="3802" y="29367"/>
                  </a:cubicBezTo>
                  <a:cubicBezTo>
                    <a:pt x="3828" y="30143"/>
                    <a:pt x="4016" y="30920"/>
                    <a:pt x="4390" y="31669"/>
                  </a:cubicBezTo>
                  <a:cubicBezTo>
                    <a:pt x="4658" y="32204"/>
                    <a:pt x="5006" y="32740"/>
                    <a:pt x="5434" y="33222"/>
                  </a:cubicBezTo>
                  <a:cubicBezTo>
                    <a:pt x="6773" y="34720"/>
                    <a:pt x="7843" y="34720"/>
                    <a:pt x="8218" y="34720"/>
                  </a:cubicBezTo>
                  <a:cubicBezTo>
                    <a:pt x="8941" y="34720"/>
                    <a:pt x="9636" y="34426"/>
                    <a:pt x="10145" y="33891"/>
                  </a:cubicBezTo>
                  <a:cubicBezTo>
                    <a:pt x="10761" y="34292"/>
                    <a:pt x="11323" y="34479"/>
                    <a:pt x="11912" y="34479"/>
                  </a:cubicBezTo>
                  <a:cubicBezTo>
                    <a:pt x="12768" y="34479"/>
                    <a:pt x="13571" y="34078"/>
                    <a:pt x="14053" y="33462"/>
                  </a:cubicBezTo>
                  <a:cubicBezTo>
                    <a:pt x="14267" y="33195"/>
                    <a:pt x="14535" y="32740"/>
                    <a:pt x="14642" y="32124"/>
                  </a:cubicBezTo>
                  <a:cubicBezTo>
                    <a:pt x="14775" y="32392"/>
                    <a:pt x="14909" y="32686"/>
                    <a:pt x="15097" y="32981"/>
                  </a:cubicBezTo>
                  <a:cubicBezTo>
                    <a:pt x="15659" y="33864"/>
                    <a:pt x="16515" y="34533"/>
                    <a:pt x="17398" y="34801"/>
                  </a:cubicBezTo>
                  <a:cubicBezTo>
                    <a:pt x="17853" y="34935"/>
                    <a:pt x="18308" y="35015"/>
                    <a:pt x="18790" y="35015"/>
                  </a:cubicBezTo>
                  <a:cubicBezTo>
                    <a:pt x="19085" y="35015"/>
                    <a:pt x="19379" y="34988"/>
                    <a:pt x="19674" y="34935"/>
                  </a:cubicBezTo>
                  <a:lnTo>
                    <a:pt x="19754" y="34935"/>
                  </a:lnTo>
                  <a:cubicBezTo>
                    <a:pt x="20958" y="34667"/>
                    <a:pt x="21761" y="34185"/>
                    <a:pt x="22216" y="33462"/>
                  </a:cubicBezTo>
                  <a:cubicBezTo>
                    <a:pt x="22270" y="33409"/>
                    <a:pt x="22270" y="33382"/>
                    <a:pt x="22297" y="33355"/>
                  </a:cubicBezTo>
                  <a:cubicBezTo>
                    <a:pt x="22698" y="33248"/>
                    <a:pt x="23019" y="33141"/>
                    <a:pt x="23207" y="33061"/>
                  </a:cubicBezTo>
                  <a:cubicBezTo>
                    <a:pt x="23635" y="32874"/>
                    <a:pt x="24063" y="32686"/>
                    <a:pt x="24465" y="32445"/>
                  </a:cubicBezTo>
                  <a:cubicBezTo>
                    <a:pt x="25616" y="31776"/>
                    <a:pt x="26178" y="31080"/>
                    <a:pt x="26365" y="30170"/>
                  </a:cubicBezTo>
                  <a:cubicBezTo>
                    <a:pt x="26472" y="29635"/>
                    <a:pt x="26445" y="29073"/>
                    <a:pt x="26231" y="28591"/>
                  </a:cubicBezTo>
                  <a:cubicBezTo>
                    <a:pt x="26472" y="28323"/>
                    <a:pt x="26713" y="28029"/>
                    <a:pt x="26954" y="27761"/>
                  </a:cubicBezTo>
                  <a:lnTo>
                    <a:pt x="27409" y="27735"/>
                  </a:lnTo>
                  <a:cubicBezTo>
                    <a:pt x="28747" y="27654"/>
                    <a:pt x="29898" y="26771"/>
                    <a:pt x="30246" y="25486"/>
                  </a:cubicBezTo>
                  <a:cubicBezTo>
                    <a:pt x="30594" y="24282"/>
                    <a:pt x="30139" y="22890"/>
                    <a:pt x="29068" y="22114"/>
                  </a:cubicBezTo>
                  <a:lnTo>
                    <a:pt x="28587" y="21793"/>
                  </a:lnTo>
                  <a:cubicBezTo>
                    <a:pt x="28479" y="20240"/>
                    <a:pt x="28051" y="18634"/>
                    <a:pt x="27355" y="17162"/>
                  </a:cubicBezTo>
                  <a:cubicBezTo>
                    <a:pt x="27007" y="16439"/>
                    <a:pt x="26552" y="15770"/>
                    <a:pt x="26044" y="15128"/>
                  </a:cubicBezTo>
                  <a:cubicBezTo>
                    <a:pt x="26044" y="15074"/>
                    <a:pt x="26017" y="15074"/>
                    <a:pt x="26017" y="15048"/>
                  </a:cubicBezTo>
                  <a:lnTo>
                    <a:pt x="25990" y="15021"/>
                  </a:lnTo>
                  <a:cubicBezTo>
                    <a:pt x="27596" y="13923"/>
                    <a:pt x="28694" y="12451"/>
                    <a:pt x="29175" y="10605"/>
                  </a:cubicBezTo>
                  <a:cubicBezTo>
                    <a:pt x="29711" y="8624"/>
                    <a:pt x="29497" y="6643"/>
                    <a:pt x="28506" y="5171"/>
                  </a:cubicBezTo>
                  <a:cubicBezTo>
                    <a:pt x="27676" y="3913"/>
                    <a:pt x="26311" y="3083"/>
                    <a:pt x="24705" y="2843"/>
                  </a:cubicBezTo>
                  <a:cubicBezTo>
                    <a:pt x="24438" y="2806"/>
                    <a:pt x="24173" y="2789"/>
                    <a:pt x="23911" y="2789"/>
                  </a:cubicBezTo>
                  <a:cubicBezTo>
                    <a:pt x="23021" y="2789"/>
                    <a:pt x="22166" y="2987"/>
                    <a:pt x="21360" y="3298"/>
                  </a:cubicBezTo>
                  <a:lnTo>
                    <a:pt x="21360" y="3271"/>
                  </a:lnTo>
                  <a:cubicBezTo>
                    <a:pt x="20182" y="1504"/>
                    <a:pt x="18469" y="327"/>
                    <a:pt x="16676" y="59"/>
                  </a:cubicBezTo>
                  <a:cubicBezTo>
                    <a:pt x="16417" y="19"/>
                    <a:pt x="16158" y="0"/>
                    <a:pt x="15900"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42"/>
            <p:cNvSpPr/>
            <p:nvPr/>
          </p:nvSpPr>
          <p:spPr>
            <a:xfrm>
              <a:off x="9424750" y="4728500"/>
              <a:ext cx="220175" cy="289675"/>
            </a:xfrm>
            <a:custGeom>
              <a:avLst/>
              <a:gdLst/>
              <a:ahLst/>
              <a:cxnLst/>
              <a:rect l="l" t="t" r="r" b="b"/>
              <a:pathLst>
                <a:path w="8807" h="11587" extrusionOk="0">
                  <a:moveTo>
                    <a:pt x="3572" y="0"/>
                  </a:moveTo>
                  <a:cubicBezTo>
                    <a:pt x="2926" y="0"/>
                    <a:pt x="2264" y="234"/>
                    <a:pt x="1633" y="773"/>
                  </a:cubicBezTo>
                  <a:cubicBezTo>
                    <a:pt x="322" y="1870"/>
                    <a:pt x="1" y="4092"/>
                    <a:pt x="241" y="5698"/>
                  </a:cubicBezTo>
                  <a:cubicBezTo>
                    <a:pt x="536" y="7866"/>
                    <a:pt x="1606" y="10141"/>
                    <a:pt x="3266" y="11586"/>
                  </a:cubicBezTo>
                  <a:lnTo>
                    <a:pt x="4979" y="11319"/>
                  </a:lnTo>
                  <a:cubicBezTo>
                    <a:pt x="7067" y="8829"/>
                    <a:pt x="8806" y="5109"/>
                    <a:pt x="6799" y="2084"/>
                  </a:cubicBezTo>
                  <a:cubicBezTo>
                    <a:pt x="6006" y="868"/>
                    <a:pt x="4818" y="0"/>
                    <a:pt x="3572"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42"/>
            <p:cNvSpPr/>
            <p:nvPr/>
          </p:nvSpPr>
          <p:spPr>
            <a:xfrm>
              <a:off x="9558575" y="4797325"/>
              <a:ext cx="234900" cy="222175"/>
            </a:xfrm>
            <a:custGeom>
              <a:avLst/>
              <a:gdLst/>
              <a:ahLst/>
              <a:cxnLst/>
              <a:rect l="l" t="t" r="r" b="b"/>
              <a:pathLst>
                <a:path w="9396" h="8887" extrusionOk="0">
                  <a:moveTo>
                    <a:pt x="6187" y="1"/>
                  </a:moveTo>
                  <a:cubicBezTo>
                    <a:pt x="4717" y="1"/>
                    <a:pt x="3159" y="1033"/>
                    <a:pt x="2276" y="2088"/>
                  </a:cubicBezTo>
                  <a:cubicBezTo>
                    <a:pt x="964" y="3667"/>
                    <a:pt x="1" y="5809"/>
                    <a:pt x="27" y="7896"/>
                  </a:cubicBezTo>
                  <a:lnTo>
                    <a:pt x="1232" y="8887"/>
                  </a:lnTo>
                  <a:cubicBezTo>
                    <a:pt x="4283" y="8780"/>
                    <a:pt x="7950" y="7709"/>
                    <a:pt x="8860" y="4444"/>
                  </a:cubicBezTo>
                  <a:cubicBezTo>
                    <a:pt x="9395" y="2463"/>
                    <a:pt x="8833" y="349"/>
                    <a:pt x="6585" y="27"/>
                  </a:cubicBezTo>
                  <a:cubicBezTo>
                    <a:pt x="6453" y="9"/>
                    <a:pt x="6320" y="1"/>
                    <a:pt x="6187"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42"/>
            <p:cNvSpPr/>
            <p:nvPr/>
          </p:nvSpPr>
          <p:spPr>
            <a:xfrm>
              <a:off x="9720500" y="5227575"/>
              <a:ext cx="90375" cy="65600"/>
            </a:xfrm>
            <a:custGeom>
              <a:avLst/>
              <a:gdLst/>
              <a:ahLst/>
              <a:cxnLst/>
              <a:rect l="l" t="t" r="r" b="b"/>
              <a:pathLst>
                <a:path w="3615" h="2624" extrusionOk="0">
                  <a:moveTo>
                    <a:pt x="1072" y="1"/>
                  </a:moveTo>
                  <a:lnTo>
                    <a:pt x="1" y="2624"/>
                  </a:lnTo>
                  <a:lnTo>
                    <a:pt x="1" y="2624"/>
                  </a:lnTo>
                  <a:lnTo>
                    <a:pt x="3052" y="2463"/>
                  </a:lnTo>
                  <a:cubicBezTo>
                    <a:pt x="3480" y="2410"/>
                    <a:pt x="3614" y="1874"/>
                    <a:pt x="3293" y="1607"/>
                  </a:cubicBezTo>
                  <a:lnTo>
                    <a:pt x="10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42"/>
            <p:cNvSpPr/>
            <p:nvPr/>
          </p:nvSpPr>
          <p:spPr>
            <a:xfrm>
              <a:off x="9275525" y="5322075"/>
              <a:ext cx="45525" cy="141950"/>
            </a:xfrm>
            <a:custGeom>
              <a:avLst/>
              <a:gdLst/>
              <a:ahLst/>
              <a:cxnLst/>
              <a:rect l="l" t="t" r="r" b="b"/>
              <a:pathLst>
                <a:path w="1821" h="5678" extrusionOk="0">
                  <a:moveTo>
                    <a:pt x="1613" y="0"/>
                  </a:moveTo>
                  <a:cubicBezTo>
                    <a:pt x="1568" y="0"/>
                    <a:pt x="1508" y="44"/>
                    <a:pt x="1393" y="102"/>
                  </a:cubicBezTo>
                  <a:cubicBezTo>
                    <a:pt x="1259" y="182"/>
                    <a:pt x="1018" y="343"/>
                    <a:pt x="804" y="584"/>
                  </a:cubicBezTo>
                  <a:cubicBezTo>
                    <a:pt x="590" y="825"/>
                    <a:pt x="376" y="1119"/>
                    <a:pt x="242" y="1520"/>
                  </a:cubicBezTo>
                  <a:cubicBezTo>
                    <a:pt x="108" y="1922"/>
                    <a:pt x="1" y="2377"/>
                    <a:pt x="54" y="2859"/>
                  </a:cubicBezTo>
                  <a:cubicBezTo>
                    <a:pt x="81" y="3367"/>
                    <a:pt x="215" y="3796"/>
                    <a:pt x="376" y="4170"/>
                  </a:cubicBezTo>
                  <a:cubicBezTo>
                    <a:pt x="536" y="4518"/>
                    <a:pt x="777" y="4839"/>
                    <a:pt x="991" y="5054"/>
                  </a:cubicBezTo>
                  <a:cubicBezTo>
                    <a:pt x="1372" y="5482"/>
                    <a:pt x="1669" y="5678"/>
                    <a:pt x="1767" y="5678"/>
                  </a:cubicBezTo>
                  <a:cubicBezTo>
                    <a:pt x="1779" y="5678"/>
                    <a:pt x="1788" y="5675"/>
                    <a:pt x="1794" y="5669"/>
                  </a:cubicBezTo>
                  <a:cubicBezTo>
                    <a:pt x="1821" y="5642"/>
                    <a:pt x="1553" y="5375"/>
                    <a:pt x="1205" y="4893"/>
                  </a:cubicBezTo>
                  <a:cubicBezTo>
                    <a:pt x="884" y="4438"/>
                    <a:pt x="483" y="3688"/>
                    <a:pt x="456" y="2832"/>
                  </a:cubicBezTo>
                  <a:cubicBezTo>
                    <a:pt x="376" y="1949"/>
                    <a:pt x="670" y="1172"/>
                    <a:pt x="1018" y="744"/>
                  </a:cubicBezTo>
                  <a:cubicBezTo>
                    <a:pt x="1178" y="503"/>
                    <a:pt x="1339" y="343"/>
                    <a:pt x="1473" y="236"/>
                  </a:cubicBezTo>
                  <a:cubicBezTo>
                    <a:pt x="1580" y="102"/>
                    <a:pt x="1660" y="48"/>
                    <a:pt x="1660" y="22"/>
                  </a:cubicBezTo>
                  <a:cubicBezTo>
                    <a:pt x="1645" y="7"/>
                    <a:pt x="1630" y="0"/>
                    <a:pt x="1613"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42"/>
            <p:cNvSpPr/>
            <p:nvPr/>
          </p:nvSpPr>
          <p:spPr>
            <a:xfrm>
              <a:off x="9365875" y="5351775"/>
              <a:ext cx="48875" cy="106575"/>
            </a:xfrm>
            <a:custGeom>
              <a:avLst/>
              <a:gdLst/>
              <a:ahLst/>
              <a:cxnLst/>
              <a:rect l="l" t="t" r="r" b="b"/>
              <a:pathLst>
                <a:path w="1955" h="4263" extrusionOk="0">
                  <a:moveTo>
                    <a:pt x="933" y="1"/>
                  </a:moveTo>
                  <a:cubicBezTo>
                    <a:pt x="889" y="1"/>
                    <a:pt x="823" y="21"/>
                    <a:pt x="750" y="65"/>
                  </a:cubicBezTo>
                  <a:cubicBezTo>
                    <a:pt x="616" y="118"/>
                    <a:pt x="455" y="225"/>
                    <a:pt x="268" y="440"/>
                  </a:cubicBezTo>
                  <a:cubicBezTo>
                    <a:pt x="134" y="627"/>
                    <a:pt x="0" y="921"/>
                    <a:pt x="0" y="1269"/>
                  </a:cubicBezTo>
                  <a:cubicBezTo>
                    <a:pt x="0" y="1590"/>
                    <a:pt x="80" y="1965"/>
                    <a:pt x="214" y="2313"/>
                  </a:cubicBezTo>
                  <a:cubicBezTo>
                    <a:pt x="482" y="2982"/>
                    <a:pt x="883" y="3518"/>
                    <a:pt x="1258" y="3839"/>
                  </a:cubicBezTo>
                  <a:cubicBezTo>
                    <a:pt x="1541" y="4121"/>
                    <a:pt x="1771" y="4263"/>
                    <a:pt x="1875" y="4263"/>
                  </a:cubicBezTo>
                  <a:cubicBezTo>
                    <a:pt x="1900" y="4263"/>
                    <a:pt x="1917" y="4255"/>
                    <a:pt x="1927" y="4240"/>
                  </a:cubicBezTo>
                  <a:cubicBezTo>
                    <a:pt x="1954" y="4213"/>
                    <a:pt x="1740" y="3999"/>
                    <a:pt x="1472" y="3651"/>
                  </a:cubicBezTo>
                  <a:cubicBezTo>
                    <a:pt x="1205" y="3303"/>
                    <a:pt x="857" y="2768"/>
                    <a:pt x="616" y="2179"/>
                  </a:cubicBezTo>
                  <a:cubicBezTo>
                    <a:pt x="482" y="1858"/>
                    <a:pt x="402" y="1564"/>
                    <a:pt x="402" y="1296"/>
                  </a:cubicBezTo>
                  <a:cubicBezTo>
                    <a:pt x="402" y="1028"/>
                    <a:pt x="455" y="787"/>
                    <a:pt x="535" y="600"/>
                  </a:cubicBezTo>
                  <a:cubicBezTo>
                    <a:pt x="723" y="225"/>
                    <a:pt x="990" y="92"/>
                    <a:pt x="990" y="38"/>
                  </a:cubicBezTo>
                  <a:cubicBezTo>
                    <a:pt x="990" y="14"/>
                    <a:pt x="969" y="1"/>
                    <a:pt x="933" y="1"/>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42"/>
            <p:cNvSpPr/>
            <p:nvPr/>
          </p:nvSpPr>
          <p:spPr>
            <a:xfrm>
              <a:off x="9529800" y="5382825"/>
              <a:ext cx="85000" cy="90025"/>
            </a:xfrm>
            <a:custGeom>
              <a:avLst/>
              <a:gdLst/>
              <a:ahLst/>
              <a:cxnLst/>
              <a:rect l="l" t="t" r="r" b="b"/>
              <a:pathLst>
                <a:path w="3400" h="3601" extrusionOk="0">
                  <a:moveTo>
                    <a:pt x="108" y="0"/>
                  </a:moveTo>
                  <a:cubicBezTo>
                    <a:pt x="27" y="0"/>
                    <a:pt x="1" y="322"/>
                    <a:pt x="27" y="830"/>
                  </a:cubicBezTo>
                  <a:cubicBezTo>
                    <a:pt x="81" y="1098"/>
                    <a:pt x="108" y="1392"/>
                    <a:pt x="242" y="1740"/>
                  </a:cubicBezTo>
                  <a:cubicBezTo>
                    <a:pt x="349" y="2061"/>
                    <a:pt x="483" y="2409"/>
                    <a:pt x="697" y="2757"/>
                  </a:cubicBezTo>
                  <a:cubicBezTo>
                    <a:pt x="938" y="3105"/>
                    <a:pt x="1285" y="3400"/>
                    <a:pt x="1607" y="3507"/>
                  </a:cubicBezTo>
                  <a:cubicBezTo>
                    <a:pt x="1794" y="3574"/>
                    <a:pt x="1968" y="3600"/>
                    <a:pt x="2129" y="3600"/>
                  </a:cubicBezTo>
                  <a:cubicBezTo>
                    <a:pt x="2289" y="3600"/>
                    <a:pt x="2436" y="3574"/>
                    <a:pt x="2570" y="3534"/>
                  </a:cubicBezTo>
                  <a:cubicBezTo>
                    <a:pt x="3132" y="3400"/>
                    <a:pt x="3400" y="3239"/>
                    <a:pt x="3400" y="3212"/>
                  </a:cubicBezTo>
                  <a:cubicBezTo>
                    <a:pt x="3400" y="3187"/>
                    <a:pt x="3365" y="3178"/>
                    <a:pt x="3302" y="3178"/>
                  </a:cubicBezTo>
                  <a:cubicBezTo>
                    <a:pt x="3166" y="3178"/>
                    <a:pt x="2899" y="3221"/>
                    <a:pt x="2570" y="3239"/>
                  </a:cubicBezTo>
                  <a:cubicBezTo>
                    <a:pt x="2356" y="3239"/>
                    <a:pt x="2062" y="3239"/>
                    <a:pt x="1767" y="3132"/>
                  </a:cubicBezTo>
                  <a:cubicBezTo>
                    <a:pt x="1500" y="3025"/>
                    <a:pt x="1285" y="2811"/>
                    <a:pt x="1071" y="2490"/>
                  </a:cubicBezTo>
                  <a:cubicBezTo>
                    <a:pt x="884" y="2195"/>
                    <a:pt x="750" y="1874"/>
                    <a:pt x="616" y="1553"/>
                  </a:cubicBezTo>
                  <a:cubicBezTo>
                    <a:pt x="509" y="1258"/>
                    <a:pt x="402" y="991"/>
                    <a:pt x="349" y="750"/>
                  </a:cubicBezTo>
                  <a:cubicBezTo>
                    <a:pt x="215" y="295"/>
                    <a:pt x="161" y="0"/>
                    <a:pt x="108"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42"/>
            <p:cNvSpPr/>
            <p:nvPr/>
          </p:nvSpPr>
          <p:spPr>
            <a:xfrm>
              <a:off x="9601400" y="5369975"/>
              <a:ext cx="108425" cy="61550"/>
            </a:xfrm>
            <a:custGeom>
              <a:avLst/>
              <a:gdLst/>
              <a:ahLst/>
              <a:cxnLst/>
              <a:rect l="l" t="t" r="r" b="b"/>
              <a:pathLst>
                <a:path w="4337" h="2462" extrusionOk="0">
                  <a:moveTo>
                    <a:pt x="34" y="0"/>
                  </a:moveTo>
                  <a:cubicBezTo>
                    <a:pt x="32" y="0"/>
                    <a:pt x="29" y="2"/>
                    <a:pt x="27" y="6"/>
                  </a:cubicBezTo>
                  <a:cubicBezTo>
                    <a:pt x="1" y="6"/>
                    <a:pt x="1" y="327"/>
                    <a:pt x="134" y="862"/>
                  </a:cubicBezTo>
                  <a:cubicBezTo>
                    <a:pt x="188" y="1130"/>
                    <a:pt x="322" y="1425"/>
                    <a:pt x="563" y="1746"/>
                  </a:cubicBezTo>
                  <a:cubicBezTo>
                    <a:pt x="804" y="2040"/>
                    <a:pt x="1125" y="2335"/>
                    <a:pt x="1580" y="2442"/>
                  </a:cubicBezTo>
                  <a:cubicBezTo>
                    <a:pt x="1700" y="2455"/>
                    <a:pt x="1821" y="2462"/>
                    <a:pt x="1934" y="2462"/>
                  </a:cubicBezTo>
                  <a:cubicBezTo>
                    <a:pt x="2048" y="2462"/>
                    <a:pt x="2155" y="2455"/>
                    <a:pt x="2249" y="2442"/>
                  </a:cubicBezTo>
                  <a:cubicBezTo>
                    <a:pt x="2463" y="2415"/>
                    <a:pt x="2624" y="2335"/>
                    <a:pt x="2784" y="2281"/>
                  </a:cubicBezTo>
                  <a:cubicBezTo>
                    <a:pt x="3132" y="2147"/>
                    <a:pt x="3427" y="2013"/>
                    <a:pt x="3668" y="1880"/>
                  </a:cubicBezTo>
                  <a:cubicBezTo>
                    <a:pt x="4096" y="1585"/>
                    <a:pt x="4337" y="1344"/>
                    <a:pt x="4310" y="1317"/>
                  </a:cubicBezTo>
                  <a:cubicBezTo>
                    <a:pt x="4306" y="1309"/>
                    <a:pt x="4295" y="1306"/>
                    <a:pt x="4279" y="1306"/>
                  </a:cubicBezTo>
                  <a:cubicBezTo>
                    <a:pt x="4184" y="1306"/>
                    <a:pt x="3894" y="1430"/>
                    <a:pt x="3507" y="1612"/>
                  </a:cubicBezTo>
                  <a:cubicBezTo>
                    <a:pt x="3266" y="1719"/>
                    <a:pt x="2972" y="1799"/>
                    <a:pt x="2650" y="1906"/>
                  </a:cubicBezTo>
                  <a:cubicBezTo>
                    <a:pt x="2408" y="1987"/>
                    <a:pt x="2150" y="2068"/>
                    <a:pt x="1899" y="2068"/>
                  </a:cubicBezTo>
                  <a:cubicBezTo>
                    <a:pt x="1819" y="2068"/>
                    <a:pt x="1739" y="2060"/>
                    <a:pt x="1660" y="2040"/>
                  </a:cubicBezTo>
                  <a:cubicBezTo>
                    <a:pt x="1312" y="1960"/>
                    <a:pt x="1018" y="1746"/>
                    <a:pt x="830" y="1505"/>
                  </a:cubicBezTo>
                  <a:cubicBezTo>
                    <a:pt x="616" y="1264"/>
                    <a:pt x="482" y="996"/>
                    <a:pt x="375" y="755"/>
                  </a:cubicBezTo>
                  <a:cubicBezTo>
                    <a:pt x="201" y="331"/>
                    <a:pt x="73" y="0"/>
                    <a:pt x="34" y="0"/>
                  </a:cubicBezTo>
                  <a:close/>
                </a:path>
              </a:pathLst>
            </a:custGeom>
            <a:solidFill>
              <a:srgbClr val="6D3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42"/>
            <p:cNvSpPr/>
            <p:nvPr/>
          </p:nvSpPr>
          <p:spPr>
            <a:xfrm>
              <a:off x="9175825" y="4944075"/>
              <a:ext cx="590200" cy="450300"/>
            </a:xfrm>
            <a:custGeom>
              <a:avLst/>
              <a:gdLst/>
              <a:ahLst/>
              <a:cxnLst/>
              <a:rect l="l" t="t" r="r" b="b"/>
              <a:pathLst>
                <a:path w="23608" h="18012" extrusionOk="0">
                  <a:moveTo>
                    <a:pt x="9112" y="1"/>
                  </a:moveTo>
                  <a:cubicBezTo>
                    <a:pt x="6699" y="1"/>
                    <a:pt x="4342" y="669"/>
                    <a:pt x="2463" y="2348"/>
                  </a:cubicBezTo>
                  <a:cubicBezTo>
                    <a:pt x="349" y="4221"/>
                    <a:pt x="1" y="6978"/>
                    <a:pt x="349" y="9655"/>
                  </a:cubicBezTo>
                  <a:cubicBezTo>
                    <a:pt x="590" y="11609"/>
                    <a:pt x="2062" y="13295"/>
                    <a:pt x="3561" y="14472"/>
                  </a:cubicBezTo>
                  <a:cubicBezTo>
                    <a:pt x="5862" y="16239"/>
                    <a:pt x="8405" y="17069"/>
                    <a:pt x="11216" y="17550"/>
                  </a:cubicBezTo>
                  <a:cubicBezTo>
                    <a:pt x="12527" y="17765"/>
                    <a:pt x="13892" y="17952"/>
                    <a:pt x="15230" y="18005"/>
                  </a:cubicBezTo>
                  <a:cubicBezTo>
                    <a:pt x="15343" y="18009"/>
                    <a:pt x="15456" y="18011"/>
                    <a:pt x="15569" y="18011"/>
                  </a:cubicBezTo>
                  <a:cubicBezTo>
                    <a:pt x="19299" y="18011"/>
                    <a:pt x="23215" y="15872"/>
                    <a:pt x="23501" y="11716"/>
                  </a:cubicBezTo>
                  <a:cubicBezTo>
                    <a:pt x="23608" y="10136"/>
                    <a:pt x="23233" y="8477"/>
                    <a:pt x="22537" y="7032"/>
                  </a:cubicBezTo>
                  <a:cubicBezTo>
                    <a:pt x="20985" y="3900"/>
                    <a:pt x="17505" y="2053"/>
                    <a:pt x="14374" y="956"/>
                  </a:cubicBezTo>
                  <a:cubicBezTo>
                    <a:pt x="12703" y="365"/>
                    <a:pt x="10892"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42"/>
            <p:cNvSpPr/>
            <p:nvPr/>
          </p:nvSpPr>
          <p:spPr>
            <a:xfrm>
              <a:off x="9549875" y="5028850"/>
              <a:ext cx="164650" cy="364825"/>
            </a:xfrm>
            <a:custGeom>
              <a:avLst/>
              <a:gdLst/>
              <a:ahLst/>
              <a:cxnLst/>
              <a:rect l="l" t="t" r="r" b="b"/>
              <a:pathLst>
                <a:path w="6586" h="14593" extrusionOk="0">
                  <a:moveTo>
                    <a:pt x="4363" y="0"/>
                  </a:moveTo>
                  <a:cubicBezTo>
                    <a:pt x="4337" y="830"/>
                    <a:pt x="4283" y="1713"/>
                    <a:pt x="4230" y="2650"/>
                  </a:cubicBezTo>
                  <a:cubicBezTo>
                    <a:pt x="4149" y="3453"/>
                    <a:pt x="4042" y="4283"/>
                    <a:pt x="3908" y="5113"/>
                  </a:cubicBezTo>
                  <a:cubicBezTo>
                    <a:pt x="3855" y="5541"/>
                    <a:pt x="3775" y="5942"/>
                    <a:pt x="3694" y="6397"/>
                  </a:cubicBezTo>
                  <a:cubicBezTo>
                    <a:pt x="3641" y="6585"/>
                    <a:pt x="3587" y="6826"/>
                    <a:pt x="3507" y="7013"/>
                  </a:cubicBezTo>
                  <a:cubicBezTo>
                    <a:pt x="3453" y="7227"/>
                    <a:pt x="3427" y="7468"/>
                    <a:pt x="3346" y="7655"/>
                  </a:cubicBezTo>
                  <a:cubicBezTo>
                    <a:pt x="3106" y="8485"/>
                    <a:pt x="2784" y="9315"/>
                    <a:pt x="2490" y="10091"/>
                  </a:cubicBezTo>
                  <a:cubicBezTo>
                    <a:pt x="2142" y="10867"/>
                    <a:pt x="1767" y="11590"/>
                    <a:pt x="1419" y="12259"/>
                  </a:cubicBezTo>
                  <a:cubicBezTo>
                    <a:pt x="937" y="13116"/>
                    <a:pt x="482" y="13865"/>
                    <a:pt x="1" y="14534"/>
                  </a:cubicBezTo>
                  <a:cubicBezTo>
                    <a:pt x="108" y="14534"/>
                    <a:pt x="215" y="14534"/>
                    <a:pt x="295" y="14588"/>
                  </a:cubicBezTo>
                  <a:cubicBezTo>
                    <a:pt x="402" y="14591"/>
                    <a:pt x="509" y="14593"/>
                    <a:pt x="616" y="14593"/>
                  </a:cubicBezTo>
                  <a:cubicBezTo>
                    <a:pt x="1365" y="14593"/>
                    <a:pt x="2108" y="14511"/>
                    <a:pt x="2811" y="14347"/>
                  </a:cubicBezTo>
                  <a:cubicBezTo>
                    <a:pt x="3025" y="14079"/>
                    <a:pt x="3213" y="13785"/>
                    <a:pt x="3427" y="13517"/>
                  </a:cubicBezTo>
                  <a:cubicBezTo>
                    <a:pt x="3882" y="12768"/>
                    <a:pt x="4363" y="12018"/>
                    <a:pt x="4765" y="11135"/>
                  </a:cubicBezTo>
                  <a:cubicBezTo>
                    <a:pt x="5166" y="10252"/>
                    <a:pt x="5514" y="9368"/>
                    <a:pt x="5836" y="8351"/>
                  </a:cubicBezTo>
                  <a:cubicBezTo>
                    <a:pt x="5889" y="8137"/>
                    <a:pt x="5969" y="7843"/>
                    <a:pt x="6023" y="7629"/>
                  </a:cubicBezTo>
                  <a:cubicBezTo>
                    <a:pt x="6103" y="7388"/>
                    <a:pt x="6157" y="7120"/>
                    <a:pt x="6184" y="6879"/>
                  </a:cubicBezTo>
                  <a:cubicBezTo>
                    <a:pt x="6291" y="6397"/>
                    <a:pt x="6371" y="5916"/>
                    <a:pt x="6424" y="5461"/>
                  </a:cubicBezTo>
                  <a:cubicBezTo>
                    <a:pt x="6532" y="4497"/>
                    <a:pt x="6585" y="3614"/>
                    <a:pt x="6585" y="2784"/>
                  </a:cubicBezTo>
                  <a:lnTo>
                    <a:pt x="6585" y="2035"/>
                  </a:lnTo>
                  <a:cubicBezTo>
                    <a:pt x="5943" y="1258"/>
                    <a:pt x="5193" y="589"/>
                    <a:pt x="43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42"/>
            <p:cNvSpPr/>
            <p:nvPr/>
          </p:nvSpPr>
          <p:spPr>
            <a:xfrm>
              <a:off x="9382600" y="4969300"/>
              <a:ext cx="206775" cy="410200"/>
            </a:xfrm>
            <a:custGeom>
              <a:avLst/>
              <a:gdLst/>
              <a:ahLst/>
              <a:cxnLst/>
              <a:rect l="l" t="t" r="r" b="b"/>
              <a:pathLst>
                <a:path w="8271" h="16408" extrusionOk="0">
                  <a:moveTo>
                    <a:pt x="6290" y="0"/>
                  </a:moveTo>
                  <a:cubicBezTo>
                    <a:pt x="6290" y="214"/>
                    <a:pt x="6263" y="402"/>
                    <a:pt x="6263" y="616"/>
                  </a:cubicBezTo>
                  <a:cubicBezTo>
                    <a:pt x="6210" y="1820"/>
                    <a:pt x="6076" y="3185"/>
                    <a:pt x="5755" y="4711"/>
                  </a:cubicBezTo>
                  <a:cubicBezTo>
                    <a:pt x="5460" y="6237"/>
                    <a:pt x="5005" y="7869"/>
                    <a:pt x="4336" y="9475"/>
                  </a:cubicBezTo>
                  <a:cubicBezTo>
                    <a:pt x="3667" y="11108"/>
                    <a:pt x="2757" y="12527"/>
                    <a:pt x="1820" y="13731"/>
                  </a:cubicBezTo>
                  <a:cubicBezTo>
                    <a:pt x="1339" y="14320"/>
                    <a:pt x="857" y="14882"/>
                    <a:pt x="375" y="15417"/>
                  </a:cubicBezTo>
                  <a:cubicBezTo>
                    <a:pt x="241" y="15551"/>
                    <a:pt x="134" y="15685"/>
                    <a:pt x="0" y="15819"/>
                  </a:cubicBezTo>
                  <a:cubicBezTo>
                    <a:pt x="776" y="16060"/>
                    <a:pt x="1579" y="16274"/>
                    <a:pt x="2382" y="16408"/>
                  </a:cubicBezTo>
                  <a:cubicBezTo>
                    <a:pt x="2784" y="16033"/>
                    <a:pt x="3185" y="15631"/>
                    <a:pt x="3587" y="15203"/>
                  </a:cubicBezTo>
                  <a:cubicBezTo>
                    <a:pt x="4765" y="13892"/>
                    <a:pt x="5862" y="12286"/>
                    <a:pt x="6638" y="10439"/>
                  </a:cubicBezTo>
                  <a:cubicBezTo>
                    <a:pt x="7441" y="8592"/>
                    <a:pt x="7869" y="6718"/>
                    <a:pt x="8084" y="5032"/>
                  </a:cubicBezTo>
                  <a:cubicBezTo>
                    <a:pt x="8271" y="3426"/>
                    <a:pt x="8217" y="1954"/>
                    <a:pt x="8084" y="696"/>
                  </a:cubicBezTo>
                  <a:cubicBezTo>
                    <a:pt x="7468" y="429"/>
                    <a:pt x="6879" y="214"/>
                    <a:pt x="62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42"/>
            <p:cNvSpPr/>
            <p:nvPr/>
          </p:nvSpPr>
          <p:spPr>
            <a:xfrm>
              <a:off x="9357825" y="5146800"/>
              <a:ext cx="106425" cy="93675"/>
            </a:xfrm>
            <a:custGeom>
              <a:avLst/>
              <a:gdLst/>
              <a:ahLst/>
              <a:cxnLst/>
              <a:rect l="l" t="t" r="r" b="b"/>
              <a:pathLst>
                <a:path w="4257" h="3747" extrusionOk="0">
                  <a:moveTo>
                    <a:pt x="2118" y="0"/>
                  </a:moveTo>
                  <a:cubicBezTo>
                    <a:pt x="1745" y="0"/>
                    <a:pt x="1368" y="112"/>
                    <a:pt x="1045" y="341"/>
                  </a:cubicBezTo>
                  <a:cubicBezTo>
                    <a:pt x="188" y="930"/>
                    <a:pt x="1" y="2108"/>
                    <a:pt x="590" y="2964"/>
                  </a:cubicBezTo>
                  <a:cubicBezTo>
                    <a:pt x="949" y="3470"/>
                    <a:pt x="1526" y="3747"/>
                    <a:pt x="2110" y="3747"/>
                  </a:cubicBezTo>
                  <a:cubicBezTo>
                    <a:pt x="2485" y="3747"/>
                    <a:pt x="2862" y="3633"/>
                    <a:pt x="3186" y="3392"/>
                  </a:cubicBezTo>
                  <a:cubicBezTo>
                    <a:pt x="4043" y="2804"/>
                    <a:pt x="4257" y="1626"/>
                    <a:pt x="3641" y="796"/>
                  </a:cubicBezTo>
                  <a:cubicBezTo>
                    <a:pt x="3282" y="274"/>
                    <a:pt x="2703" y="0"/>
                    <a:pt x="2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42"/>
            <p:cNvSpPr/>
            <p:nvPr/>
          </p:nvSpPr>
          <p:spPr>
            <a:xfrm>
              <a:off x="9180525" y="5110475"/>
              <a:ext cx="57550" cy="93050"/>
            </a:xfrm>
            <a:custGeom>
              <a:avLst/>
              <a:gdLst/>
              <a:ahLst/>
              <a:cxnLst/>
              <a:rect l="l" t="t" r="r" b="b"/>
              <a:pathLst>
                <a:path w="2302" h="3722" extrusionOk="0">
                  <a:moveTo>
                    <a:pt x="428" y="1"/>
                  </a:moveTo>
                  <a:cubicBezTo>
                    <a:pt x="321" y="1"/>
                    <a:pt x="187" y="1"/>
                    <a:pt x="107" y="54"/>
                  </a:cubicBezTo>
                  <a:cubicBezTo>
                    <a:pt x="0" y="991"/>
                    <a:pt x="27" y="1982"/>
                    <a:pt x="134" y="2945"/>
                  </a:cubicBezTo>
                  <a:cubicBezTo>
                    <a:pt x="161" y="3213"/>
                    <a:pt x="241" y="3480"/>
                    <a:pt x="294" y="3721"/>
                  </a:cubicBezTo>
                  <a:lnTo>
                    <a:pt x="428" y="3721"/>
                  </a:lnTo>
                  <a:cubicBezTo>
                    <a:pt x="1472" y="3721"/>
                    <a:pt x="2302" y="2892"/>
                    <a:pt x="2302" y="1848"/>
                  </a:cubicBezTo>
                  <a:cubicBezTo>
                    <a:pt x="2302" y="857"/>
                    <a:pt x="1472"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42"/>
            <p:cNvSpPr/>
            <p:nvPr/>
          </p:nvSpPr>
          <p:spPr>
            <a:xfrm>
              <a:off x="9181175" y="5143275"/>
              <a:ext cx="582850" cy="251100"/>
            </a:xfrm>
            <a:custGeom>
              <a:avLst/>
              <a:gdLst/>
              <a:ahLst/>
              <a:cxnLst/>
              <a:rect l="l" t="t" r="r" b="b"/>
              <a:pathLst>
                <a:path w="23314" h="10044" extrusionOk="0">
                  <a:moveTo>
                    <a:pt x="1" y="0"/>
                  </a:moveTo>
                  <a:cubicBezTo>
                    <a:pt x="1" y="536"/>
                    <a:pt x="28" y="1098"/>
                    <a:pt x="108" y="1633"/>
                  </a:cubicBezTo>
                  <a:cubicBezTo>
                    <a:pt x="322" y="3614"/>
                    <a:pt x="1794" y="5273"/>
                    <a:pt x="3320" y="6451"/>
                  </a:cubicBezTo>
                  <a:cubicBezTo>
                    <a:pt x="5622" y="8244"/>
                    <a:pt x="8164" y="9074"/>
                    <a:pt x="10975" y="9529"/>
                  </a:cubicBezTo>
                  <a:cubicBezTo>
                    <a:pt x="12313" y="9797"/>
                    <a:pt x="13678" y="9984"/>
                    <a:pt x="15016" y="10037"/>
                  </a:cubicBezTo>
                  <a:cubicBezTo>
                    <a:pt x="15129" y="10041"/>
                    <a:pt x="15242" y="10043"/>
                    <a:pt x="15355" y="10043"/>
                  </a:cubicBezTo>
                  <a:cubicBezTo>
                    <a:pt x="19085" y="10043"/>
                    <a:pt x="23001" y="7904"/>
                    <a:pt x="23287" y="3748"/>
                  </a:cubicBezTo>
                  <a:cubicBezTo>
                    <a:pt x="23287" y="3560"/>
                    <a:pt x="23314" y="3319"/>
                    <a:pt x="23287" y="3078"/>
                  </a:cubicBezTo>
                  <a:cubicBezTo>
                    <a:pt x="20744" y="3962"/>
                    <a:pt x="18228" y="5059"/>
                    <a:pt x="15605" y="5354"/>
                  </a:cubicBezTo>
                  <a:cubicBezTo>
                    <a:pt x="15074" y="5413"/>
                    <a:pt x="14542" y="5441"/>
                    <a:pt x="14011" y="5441"/>
                  </a:cubicBezTo>
                  <a:cubicBezTo>
                    <a:pt x="11915" y="5441"/>
                    <a:pt x="9823" y="5009"/>
                    <a:pt x="7816" y="4390"/>
                  </a:cubicBezTo>
                  <a:cubicBezTo>
                    <a:pt x="4979" y="3507"/>
                    <a:pt x="2115" y="2088"/>
                    <a:pt x="1"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42"/>
            <p:cNvSpPr/>
            <p:nvPr/>
          </p:nvSpPr>
          <p:spPr>
            <a:xfrm>
              <a:off x="9311000" y="5123875"/>
              <a:ext cx="54900" cy="32350"/>
            </a:xfrm>
            <a:custGeom>
              <a:avLst/>
              <a:gdLst/>
              <a:ahLst/>
              <a:cxnLst/>
              <a:rect l="l" t="t" r="r" b="b"/>
              <a:pathLst>
                <a:path w="2196" h="1294" extrusionOk="0">
                  <a:moveTo>
                    <a:pt x="1258" y="0"/>
                  </a:moveTo>
                  <a:cubicBezTo>
                    <a:pt x="991" y="0"/>
                    <a:pt x="803" y="27"/>
                    <a:pt x="589" y="107"/>
                  </a:cubicBezTo>
                  <a:cubicBezTo>
                    <a:pt x="429" y="161"/>
                    <a:pt x="295" y="241"/>
                    <a:pt x="188" y="375"/>
                  </a:cubicBezTo>
                  <a:lnTo>
                    <a:pt x="81" y="482"/>
                  </a:lnTo>
                  <a:cubicBezTo>
                    <a:pt x="54" y="509"/>
                    <a:pt x="27" y="535"/>
                    <a:pt x="27" y="562"/>
                  </a:cubicBezTo>
                  <a:cubicBezTo>
                    <a:pt x="0" y="643"/>
                    <a:pt x="0" y="696"/>
                    <a:pt x="0" y="776"/>
                  </a:cubicBezTo>
                  <a:lnTo>
                    <a:pt x="81" y="991"/>
                  </a:lnTo>
                  <a:cubicBezTo>
                    <a:pt x="161" y="1017"/>
                    <a:pt x="188" y="1071"/>
                    <a:pt x="268" y="1098"/>
                  </a:cubicBezTo>
                  <a:cubicBezTo>
                    <a:pt x="295" y="1098"/>
                    <a:pt x="295" y="1151"/>
                    <a:pt x="322" y="1151"/>
                  </a:cubicBezTo>
                  <a:cubicBezTo>
                    <a:pt x="455" y="1205"/>
                    <a:pt x="562" y="1231"/>
                    <a:pt x="696" y="1285"/>
                  </a:cubicBezTo>
                  <a:cubicBezTo>
                    <a:pt x="746" y="1291"/>
                    <a:pt x="794" y="1294"/>
                    <a:pt x="843" y="1294"/>
                  </a:cubicBezTo>
                  <a:cubicBezTo>
                    <a:pt x="1447" y="1294"/>
                    <a:pt x="1945" y="842"/>
                    <a:pt x="2168" y="321"/>
                  </a:cubicBezTo>
                  <a:cubicBezTo>
                    <a:pt x="2195" y="268"/>
                    <a:pt x="2168" y="214"/>
                    <a:pt x="2142" y="188"/>
                  </a:cubicBezTo>
                  <a:cubicBezTo>
                    <a:pt x="2126" y="156"/>
                    <a:pt x="2101" y="143"/>
                    <a:pt x="2072" y="143"/>
                  </a:cubicBezTo>
                  <a:cubicBezTo>
                    <a:pt x="2052" y="143"/>
                    <a:pt x="2030" y="150"/>
                    <a:pt x="2008" y="161"/>
                  </a:cubicBezTo>
                  <a:lnTo>
                    <a:pt x="1954" y="161"/>
                  </a:lnTo>
                  <a:cubicBezTo>
                    <a:pt x="1874" y="107"/>
                    <a:pt x="1740" y="80"/>
                    <a:pt x="1553" y="27"/>
                  </a:cubicBezTo>
                  <a:cubicBezTo>
                    <a:pt x="1472" y="27"/>
                    <a:pt x="1365" y="0"/>
                    <a:pt x="1258" y="0"/>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42"/>
            <p:cNvSpPr/>
            <p:nvPr/>
          </p:nvSpPr>
          <p:spPr>
            <a:xfrm>
              <a:off x="9415375" y="5014575"/>
              <a:ext cx="62925" cy="47775"/>
            </a:xfrm>
            <a:custGeom>
              <a:avLst/>
              <a:gdLst/>
              <a:ahLst/>
              <a:cxnLst/>
              <a:rect l="l" t="t" r="r" b="b"/>
              <a:pathLst>
                <a:path w="2517" h="1911" extrusionOk="0">
                  <a:moveTo>
                    <a:pt x="500" y="1"/>
                  </a:moveTo>
                  <a:cubicBezTo>
                    <a:pt x="316" y="1"/>
                    <a:pt x="176" y="56"/>
                    <a:pt x="108" y="170"/>
                  </a:cubicBezTo>
                  <a:cubicBezTo>
                    <a:pt x="1" y="304"/>
                    <a:pt x="28" y="545"/>
                    <a:pt x="215" y="759"/>
                  </a:cubicBezTo>
                  <a:cubicBezTo>
                    <a:pt x="322" y="1000"/>
                    <a:pt x="590" y="1267"/>
                    <a:pt x="911" y="1481"/>
                  </a:cubicBezTo>
                  <a:cubicBezTo>
                    <a:pt x="964" y="1535"/>
                    <a:pt x="1045" y="1562"/>
                    <a:pt x="1098" y="1615"/>
                  </a:cubicBezTo>
                  <a:cubicBezTo>
                    <a:pt x="1430" y="1805"/>
                    <a:pt x="1770" y="1910"/>
                    <a:pt x="2027" y="1910"/>
                  </a:cubicBezTo>
                  <a:cubicBezTo>
                    <a:pt x="2206" y="1910"/>
                    <a:pt x="2344" y="1859"/>
                    <a:pt x="2410" y="1749"/>
                  </a:cubicBezTo>
                  <a:cubicBezTo>
                    <a:pt x="2517" y="1615"/>
                    <a:pt x="2463" y="1374"/>
                    <a:pt x="2303" y="1134"/>
                  </a:cubicBezTo>
                  <a:cubicBezTo>
                    <a:pt x="2169" y="893"/>
                    <a:pt x="1901" y="625"/>
                    <a:pt x="1607" y="438"/>
                  </a:cubicBezTo>
                  <a:cubicBezTo>
                    <a:pt x="1553" y="411"/>
                    <a:pt x="1500" y="357"/>
                    <a:pt x="1419" y="304"/>
                  </a:cubicBezTo>
                  <a:cubicBezTo>
                    <a:pt x="1080" y="103"/>
                    <a:pt x="750" y="1"/>
                    <a:pt x="500" y="1"/>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42"/>
            <p:cNvSpPr/>
            <p:nvPr/>
          </p:nvSpPr>
          <p:spPr>
            <a:xfrm>
              <a:off x="9250100" y="4983625"/>
              <a:ext cx="68275" cy="32500"/>
            </a:xfrm>
            <a:custGeom>
              <a:avLst/>
              <a:gdLst/>
              <a:ahLst/>
              <a:cxnLst/>
              <a:rect l="l" t="t" r="r" b="b"/>
              <a:pathLst>
                <a:path w="2731" h="1300" extrusionOk="0">
                  <a:moveTo>
                    <a:pt x="1775" y="0"/>
                  </a:moveTo>
                  <a:cubicBezTo>
                    <a:pt x="1610" y="0"/>
                    <a:pt x="1434" y="15"/>
                    <a:pt x="1259" y="43"/>
                  </a:cubicBezTo>
                  <a:cubicBezTo>
                    <a:pt x="723" y="123"/>
                    <a:pt x="268" y="337"/>
                    <a:pt x="54" y="605"/>
                  </a:cubicBezTo>
                  <a:cubicBezTo>
                    <a:pt x="1" y="712"/>
                    <a:pt x="1" y="766"/>
                    <a:pt x="1" y="873"/>
                  </a:cubicBezTo>
                  <a:cubicBezTo>
                    <a:pt x="1" y="980"/>
                    <a:pt x="54" y="1060"/>
                    <a:pt x="188" y="1140"/>
                  </a:cubicBezTo>
                  <a:cubicBezTo>
                    <a:pt x="375" y="1252"/>
                    <a:pt x="678" y="1299"/>
                    <a:pt x="1018" y="1299"/>
                  </a:cubicBezTo>
                  <a:cubicBezTo>
                    <a:pt x="1165" y="1299"/>
                    <a:pt x="1319" y="1290"/>
                    <a:pt x="1473" y="1274"/>
                  </a:cubicBezTo>
                  <a:cubicBezTo>
                    <a:pt x="1981" y="1167"/>
                    <a:pt x="2463" y="980"/>
                    <a:pt x="2650" y="712"/>
                  </a:cubicBezTo>
                  <a:cubicBezTo>
                    <a:pt x="2731" y="605"/>
                    <a:pt x="2731" y="525"/>
                    <a:pt x="2731" y="444"/>
                  </a:cubicBezTo>
                  <a:cubicBezTo>
                    <a:pt x="2731" y="337"/>
                    <a:pt x="2624" y="230"/>
                    <a:pt x="2543" y="177"/>
                  </a:cubicBezTo>
                  <a:cubicBezTo>
                    <a:pt x="2368" y="54"/>
                    <a:pt x="2090" y="0"/>
                    <a:pt x="177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42"/>
            <p:cNvSpPr/>
            <p:nvPr/>
          </p:nvSpPr>
          <p:spPr>
            <a:xfrm>
              <a:off x="9302975" y="5089075"/>
              <a:ext cx="73625" cy="67225"/>
            </a:xfrm>
            <a:custGeom>
              <a:avLst/>
              <a:gdLst/>
              <a:ahLst/>
              <a:cxnLst/>
              <a:rect l="l" t="t" r="r" b="b"/>
              <a:pathLst>
                <a:path w="2945" h="2689" extrusionOk="0">
                  <a:moveTo>
                    <a:pt x="1713" y="1446"/>
                  </a:moveTo>
                  <a:lnTo>
                    <a:pt x="2115" y="1526"/>
                  </a:lnTo>
                  <a:cubicBezTo>
                    <a:pt x="2222" y="1580"/>
                    <a:pt x="2329" y="1606"/>
                    <a:pt x="2436" y="1660"/>
                  </a:cubicBezTo>
                  <a:cubicBezTo>
                    <a:pt x="2356" y="1794"/>
                    <a:pt x="2302" y="1901"/>
                    <a:pt x="2222" y="2008"/>
                  </a:cubicBezTo>
                  <a:lnTo>
                    <a:pt x="1927" y="2302"/>
                  </a:lnTo>
                  <a:cubicBezTo>
                    <a:pt x="1820" y="2329"/>
                    <a:pt x="1767" y="2409"/>
                    <a:pt x="1660" y="2436"/>
                  </a:cubicBezTo>
                  <a:cubicBezTo>
                    <a:pt x="1553" y="2463"/>
                    <a:pt x="1499" y="2516"/>
                    <a:pt x="1392" y="2516"/>
                  </a:cubicBezTo>
                  <a:lnTo>
                    <a:pt x="1124" y="2516"/>
                  </a:lnTo>
                  <a:cubicBezTo>
                    <a:pt x="1017" y="2516"/>
                    <a:pt x="910" y="2463"/>
                    <a:pt x="857" y="2436"/>
                  </a:cubicBezTo>
                  <a:cubicBezTo>
                    <a:pt x="857" y="2436"/>
                    <a:pt x="830" y="2409"/>
                    <a:pt x="776" y="2409"/>
                  </a:cubicBezTo>
                  <a:cubicBezTo>
                    <a:pt x="750" y="2383"/>
                    <a:pt x="723" y="2383"/>
                    <a:pt x="696" y="2329"/>
                  </a:cubicBezTo>
                  <a:cubicBezTo>
                    <a:pt x="616" y="2302"/>
                    <a:pt x="589" y="2249"/>
                    <a:pt x="509" y="2168"/>
                  </a:cubicBezTo>
                  <a:cubicBezTo>
                    <a:pt x="482" y="2168"/>
                    <a:pt x="455" y="2142"/>
                    <a:pt x="455" y="2115"/>
                  </a:cubicBezTo>
                  <a:lnTo>
                    <a:pt x="482" y="2061"/>
                  </a:lnTo>
                  <a:lnTo>
                    <a:pt x="509" y="2008"/>
                  </a:lnTo>
                  <a:lnTo>
                    <a:pt x="535" y="1927"/>
                  </a:lnTo>
                  <a:lnTo>
                    <a:pt x="535" y="1981"/>
                  </a:lnTo>
                  <a:cubicBezTo>
                    <a:pt x="616" y="1874"/>
                    <a:pt x="723" y="1767"/>
                    <a:pt x="803" y="1713"/>
                  </a:cubicBezTo>
                  <a:cubicBezTo>
                    <a:pt x="883" y="1633"/>
                    <a:pt x="991" y="1580"/>
                    <a:pt x="1071" y="1526"/>
                  </a:cubicBezTo>
                  <a:cubicBezTo>
                    <a:pt x="1178" y="1472"/>
                    <a:pt x="1285" y="1472"/>
                    <a:pt x="1392" y="1446"/>
                  </a:cubicBezTo>
                  <a:close/>
                  <a:moveTo>
                    <a:pt x="134" y="0"/>
                  </a:moveTo>
                  <a:lnTo>
                    <a:pt x="107" y="107"/>
                  </a:lnTo>
                  <a:cubicBezTo>
                    <a:pt x="80" y="188"/>
                    <a:pt x="54" y="295"/>
                    <a:pt x="54" y="429"/>
                  </a:cubicBezTo>
                  <a:cubicBezTo>
                    <a:pt x="0" y="562"/>
                    <a:pt x="0" y="670"/>
                    <a:pt x="0" y="803"/>
                  </a:cubicBezTo>
                  <a:cubicBezTo>
                    <a:pt x="0" y="1071"/>
                    <a:pt x="0" y="1258"/>
                    <a:pt x="54" y="1472"/>
                  </a:cubicBezTo>
                  <a:cubicBezTo>
                    <a:pt x="54" y="1606"/>
                    <a:pt x="80" y="1713"/>
                    <a:pt x="107" y="1794"/>
                  </a:cubicBezTo>
                  <a:cubicBezTo>
                    <a:pt x="134" y="1927"/>
                    <a:pt x="214" y="2008"/>
                    <a:pt x="241" y="2115"/>
                  </a:cubicBezTo>
                  <a:cubicBezTo>
                    <a:pt x="348" y="2302"/>
                    <a:pt x="482" y="2436"/>
                    <a:pt x="643" y="2543"/>
                  </a:cubicBezTo>
                  <a:cubicBezTo>
                    <a:pt x="776" y="2597"/>
                    <a:pt x="937" y="2677"/>
                    <a:pt x="1124" y="2677"/>
                  </a:cubicBezTo>
                  <a:cubicBezTo>
                    <a:pt x="1171" y="2685"/>
                    <a:pt x="1216" y="2688"/>
                    <a:pt x="1259" y="2688"/>
                  </a:cubicBezTo>
                  <a:cubicBezTo>
                    <a:pt x="1363" y="2688"/>
                    <a:pt x="1458" y="2669"/>
                    <a:pt x="1553" y="2650"/>
                  </a:cubicBezTo>
                  <a:cubicBezTo>
                    <a:pt x="1686" y="2597"/>
                    <a:pt x="1820" y="2543"/>
                    <a:pt x="1927" y="2463"/>
                  </a:cubicBezTo>
                  <a:cubicBezTo>
                    <a:pt x="2034" y="2409"/>
                    <a:pt x="2115" y="2302"/>
                    <a:pt x="2222" y="2195"/>
                  </a:cubicBezTo>
                  <a:cubicBezTo>
                    <a:pt x="2436" y="2008"/>
                    <a:pt x="2543" y="1767"/>
                    <a:pt x="2704" y="1472"/>
                  </a:cubicBezTo>
                  <a:cubicBezTo>
                    <a:pt x="2784" y="1205"/>
                    <a:pt x="2891" y="937"/>
                    <a:pt x="2944" y="643"/>
                  </a:cubicBezTo>
                  <a:lnTo>
                    <a:pt x="2329" y="643"/>
                  </a:lnTo>
                  <a:cubicBezTo>
                    <a:pt x="2008" y="643"/>
                    <a:pt x="1740" y="589"/>
                    <a:pt x="1446" y="536"/>
                  </a:cubicBezTo>
                  <a:cubicBezTo>
                    <a:pt x="1151" y="455"/>
                    <a:pt x="883" y="375"/>
                    <a:pt x="643" y="268"/>
                  </a:cubicBezTo>
                  <a:cubicBezTo>
                    <a:pt x="535" y="241"/>
                    <a:pt x="455" y="188"/>
                    <a:pt x="348" y="134"/>
                  </a:cubicBezTo>
                  <a:cubicBezTo>
                    <a:pt x="321" y="107"/>
                    <a:pt x="268" y="107"/>
                    <a:pt x="241" y="54"/>
                  </a:cubicBezTo>
                  <a:cubicBezTo>
                    <a:pt x="214" y="27"/>
                    <a:pt x="188" y="27"/>
                    <a:pt x="134"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42"/>
            <p:cNvSpPr/>
            <p:nvPr/>
          </p:nvSpPr>
          <p:spPr>
            <a:xfrm>
              <a:off x="9252100" y="5050800"/>
              <a:ext cx="32150" cy="48500"/>
            </a:xfrm>
            <a:custGeom>
              <a:avLst/>
              <a:gdLst/>
              <a:ahLst/>
              <a:cxnLst/>
              <a:rect l="l" t="t" r="r" b="b"/>
              <a:pathLst>
                <a:path w="1286" h="1940" extrusionOk="0">
                  <a:moveTo>
                    <a:pt x="804" y="1"/>
                  </a:moveTo>
                  <a:cubicBezTo>
                    <a:pt x="677" y="1"/>
                    <a:pt x="519" y="80"/>
                    <a:pt x="402" y="220"/>
                  </a:cubicBezTo>
                  <a:cubicBezTo>
                    <a:pt x="269" y="380"/>
                    <a:pt x="188" y="595"/>
                    <a:pt x="108" y="862"/>
                  </a:cubicBezTo>
                  <a:cubicBezTo>
                    <a:pt x="1" y="1317"/>
                    <a:pt x="108" y="1772"/>
                    <a:pt x="349" y="1906"/>
                  </a:cubicBezTo>
                  <a:cubicBezTo>
                    <a:pt x="376" y="1906"/>
                    <a:pt x="402" y="1933"/>
                    <a:pt x="456" y="1933"/>
                  </a:cubicBezTo>
                  <a:cubicBezTo>
                    <a:pt x="473" y="1937"/>
                    <a:pt x="492" y="1939"/>
                    <a:pt x="512" y="1939"/>
                  </a:cubicBezTo>
                  <a:cubicBezTo>
                    <a:pt x="621" y="1939"/>
                    <a:pt x="772" y="1876"/>
                    <a:pt x="884" y="1719"/>
                  </a:cubicBezTo>
                  <a:cubicBezTo>
                    <a:pt x="1018" y="1558"/>
                    <a:pt x="1125" y="1371"/>
                    <a:pt x="1179" y="1103"/>
                  </a:cubicBezTo>
                  <a:cubicBezTo>
                    <a:pt x="1286" y="621"/>
                    <a:pt x="1179" y="193"/>
                    <a:pt x="938" y="59"/>
                  </a:cubicBezTo>
                  <a:cubicBezTo>
                    <a:pt x="911" y="59"/>
                    <a:pt x="884" y="6"/>
                    <a:pt x="857" y="6"/>
                  </a:cubicBezTo>
                  <a:cubicBezTo>
                    <a:pt x="840" y="2"/>
                    <a:pt x="823" y="1"/>
                    <a:pt x="804"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42"/>
            <p:cNvSpPr/>
            <p:nvPr/>
          </p:nvSpPr>
          <p:spPr>
            <a:xfrm>
              <a:off x="9406025" y="5092250"/>
              <a:ext cx="32125" cy="47875"/>
            </a:xfrm>
            <a:custGeom>
              <a:avLst/>
              <a:gdLst/>
              <a:ahLst/>
              <a:cxnLst/>
              <a:rect l="l" t="t" r="r" b="b"/>
              <a:pathLst>
                <a:path w="1285" h="1915" extrusionOk="0">
                  <a:moveTo>
                    <a:pt x="772" y="1"/>
                  </a:moveTo>
                  <a:cubicBezTo>
                    <a:pt x="663" y="1"/>
                    <a:pt x="514" y="60"/>
                    <a:pt x="402" y="195"/>
                  </a:cubicBezTo>
                  <a:cubicBezTo>
                    <a:pt x="268" y="382"/>
                    <a:pt x="161" y="569"/>
                    <a:pt x="107" y="837"/>
                  </a:cubicBezTo>
                  <a:cubicBezTo>
                    <a:pt x="0" y="1319"/>
                    <a:pt x="107" y="1747"/>
                    <a:pt x="348" y="1881"/>
                  </a:cubicBezTo>
                  <a:cubicBezTo>
                    <a:pt x="375" y="1881"/>
                    <a:pt x="402" y="1908"/>
                    <a:pt x="428" y="1908"/>
                  </a:cubicBezTo>
                  <a:cubicBezTo>
                    <a:pt x="450" y="1912"/>
                    <a:pt x="473" y="1914"/>
                    <a:pt x="497" y="1914"/>
                  </a:cubicBezTo>
                  <a:cubicBezTo>
                    <a:pt x="622" y="1914"/>
                    <a:pt x="771" y="1855"/>
                    <a:pt x="883" y="1720"/>
                  </a:cubicBezTo>
                  <a:cubicBezTo>
                    <a:pt x="1017" y="1533"/>
                    <a:pt x="1097" y="1345"/>
                    <a:pt x="1178" y="1078"/>
                  </a:cubicBezTo>
                  <a:cubicBezTo>
                    <a:pt x="1285" y="596"/>
                    <a:pt x="1178" y="168"/>
                    <a:pt x="937" y="34"/>
                  </a:cubicBezTo>
                  <a:cubicBezTo>
                    <a:pt x="910" y="34"/>
                    <a:pt x="883" y="7"/>
                    <a:pt x="830" y="7"/>
                  </a:cubicBezTo>
                  <a:cubicBezTo>
                    <a:pt x="812" y="3"/>
                    <a:pt x="793" y="1"/>
                    <a:pt x="772" y="1"/>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0" name="Google Shape;6550;p42"/>
          <p:cNvGrpSpPr/>
          <p:nvPr/>
        </p:nvGrpSpPr>
        <p:grpSpPr>
          <a:xfrm>
            <a:off x="7355951" y="995574"/>
            <a:ext cx="714485" cy="694572"/>
            <a:chOff x="4500050" y="484925"/>
            <a:chExt cx="1494425" cy="1452775"/>
          </a:xfrm>
        </p:grpSpPr>
        <p:sp>
          <p:nvSpPr>
            <p:cNvPr id="6551" name="Google Shape;6551;p42"/>
            <p:cNvSpPr/>
            <p:nvPr/>
          </p:nvSpPr>
          <p:spPr>
            <a:xfrm>
              <a:off x="4500050" y="484925"/>
              <a:ext cx="1494425" cy="1452775"/>
            </a:xfrm>
            <a:custGeom>
              <a:avLst/>
              <a:gdLst/>
              <a:ahLst/>
              <a:cxnLst/>
              <a:rect l="l" t="t" r="r" b="b"/>
              <a:pathLst>
                <a:path w="59777" h="58111" extrusionOk="0">
                  <a:moveTo>
                    <a:pt x="16898" y="1"/>
                  </a:moveTo>
                  <a:cubicBezTo>
                    <a:pt x="16847" y="1"/>
                    <a:pt x="16797" y="1"/>
                    <a:pt x="16746" y="2"/>
                  </a:cubicBezTo>
                  <a:cubicBezTo>
                    <a:pt x="14411" y="2"/>
                    <a:pt x="12143" y="569"/>
                    <a:pt x="10174" y="1503"/>
                  </a:cubicBezTo>
                  <a:cubicBezTo>
                    <a:pt x="7539" y="2837"/>
                    <a:pt x="5571" y="4905"/>
                    <a:pt x="4470" y="7507"/>
                  </a:cubicBezTo>
                  <a:cubicBezTo>
                    <a:pt x="3169" y="10609"/>
                    <a:pt x="2903" y="14345"/>
                    <a:pt x="3837" y="18015"/>
                  </a:cubicBezTo>
                  <a:cubicBezTo>
                    <a:pt x="4103" y="19316"/>
                    <a:pt x="4537" y="20583"/>
                    <a:pt x="5071" y="21784"/>
                  </a:cubicBezTo>
                  <a:cubicBezTo>
                    <a:pt x="4804" y="21851"/>
                    <a:pt x="4504" y="21951"/>
                    <a:pt x="4204" y="22118"/>
                  </a:cubicBezTo>
                  <a:cubicBezTo>
                    <a:pt x="2102" y="23152"/>
                    <a:pt x="1268" y="25653"/>
                    <a:pt x="2235" y="27755"/>
                  </a:cubicBezTo>
                  <a:cubicBezTo>
                    <a:pt x="2235" y="27755"/>
                    <a:pt x="2202" y="27755"/>
                    <a:pt x="2202" y="27788"/>
                  </a:cubicBezTo>
                  <a:cubicBezTo>
                    <a:pt x="334" y="29256"/>
                    <a:pt x="1" y="31925"/>
                    <a:pt x="1435" y="33793"/>
                  </a:cubicBezTo>
                  <a:cubicBezTo>
                    <a:pt x="2275" y="34875"/>
                    <a:pt x="3524" y="35461"/>
                    <a:pt x="4806" y="35461"/>
                  </a:cubicBezTo>
                  <a:cubicBezTo>
                    <a:pt x="5459" y="35461"/>
                    <a:pt x="6120" y="35309"/>
                    <a:pt x="6739" y="34993"/>
                  </a:cubicBezTo>
                  <a:cubicBezTo>
                    <a:pt x="7006" y="34860"/>
                    <a:pt x="7239" y="34693"/>
                    <a:pt x="7439" y="34526"/>
                  </a:cubicBezTo>
                  <a:cubicBezTo>
                    <a:pt x="7539" y="34460"/>
                    <a:pt x="7673" y="34360"/>
                    <a:pt x="7739" y="34293"/>
                  </a:cubicBezTo>
                  <a:lnTo>
                    <a:pt x="8373" y="34526"/>
                  </a:lnTo>
                  <a:cubicBezTo>
                    <a:pt x="8773" y="34760"/>
                    <a:pt x="9174" y="34927"/>
                    <a:pt x="9541" y="35127"/>
                  </a:cubicBezTo>
                  <a:cubicBezTo>
                    <a:pt x="9541" y="35494"/>
                    <a:pt x="9541" y="35861"/>
                    <a:pt x="9574" y="36261"/>
                  </a:cubicBezTo>
                  <a:cubicBezTo>
                    <a:pt x="9674" y="36928"/>
                    <a:pt x="9774" y="37595"/>
                    <a:pt x="10008" y="38296"/>
                  </a:cubicBezTo>
                  <a:cubicBezTo>
                    <a:pt x="10375" y="39497"/>
                    <a:pt x="10908" y="40698"/>
                    <a:pt x="11742" y="42132"/>
                  </a:cubicBezTo>
                  <a:cubicBezTo>
                    <a:pt x="13443" y="44967"/>
                    <a:pt x="15678" y="47703"/>
                    <a:pt x="18747" y="50705"/>
                  </a:cubicBezTo>
                  <a:cubicBezTo>
                    <a:pt x="19014" y="50972"/>
                    <a:pt x="19248" y="51205"/>
                    <a:pt x="19514" y="51439"/>
                  </a:cubicBezTo>
                  <a:cubicBezTo>
                    <a:pt x="20882" y="52706"/>
                    <a:pt x="22150" y="53774"/>
                    <a:pt x="23351" y="54674"/>
                  </a:cubicBezTo>
                  <a:cubicBezTo>
                    <a:pt x="23417" y="54774"/>
                    <a:pt x="23551" y="54808"/>
                    <a:pt x="23617" y="54874"/>
                  </a:cubicBezTo>
                  <a:lnTo>
                    <a:pt x="23717" y="54941"/>
                  </a:lnTo>
                  <a:cubicBezTo>
                    <a:pt x="24184" y="55275"/>
                    <a:pt x="24585" y="55541"/>
                    <a:pt x="24952" y="55775"/>
                  </a:cubicBezTo>
                  <a:cubicBezTo>
                    <a:pt x="26620" y="56809"/>
                    <a:pt x="28221" y="57510"/>
                    <a:pt x="29755" y="57843"/>
                  </a:cubicBezTo>
                  <a:cubicBezTo>
                    <a:pt x="30489" y="58021"/>
                    <a:pt x="31208" y="58110"/>
                    <a:pt x="31912" y="58110"/>
                  </a:cubicBezTo>
                  <a:cubicBezTo>
                    <a:pt x="32264" y="58110"/>
                    <a:pt x="32613" y="58088"/>
                    <a:pt x="32957" y="58043"/>
                  </a:cubicBezTo>
                  <a:cubicBezTo>
                    <a:pt x="33925" y="57977"/>
                    <a:pt x="34925" y="57676"/>
                    <a:pt x="35793" y="57209"/>
                  </a:cubicBezTo>
                  <a:cubicBezTo>
                    <a:pt x="38194" y="56008"/>
                    <a:pt x="39729" y="53840"/>
                    <a:pt x="39929" y="51472"/>
                  </a:cubicBezTo>
                  <a:cubicBezTo>
                    <a:pt x="44099" y="51305"/>
                    <a:pt x="47935" y="50104"/>
                    <a:pt x="51471" y="47936"/>
                  </a:cubicBezTo>
                  <a:cubicBezTo>
                    <a:pt x="55307" y="45534"/>
                    <a:pt x="59777" y="41331"/>
                    <a:pt x="59310" y="34693"/>
                  </a:cubicBezTo>
                  <a:cubicBezTo>
                    <a:pt x="59076" y="31257"/>
                    <a:pt x="57108" y="28355"/>
                    <a:pt x="53739" y="26587"/>
                  </a:cubicBezTo>
                  <a:cubicBezTo>
                    <a:pt x="51371" y="25434"/>
                    <a:pt x="48449" y="24776"/>
                    <a:pt x="45518" y="24776"/>
                  </a:cubicBezTo>
                  <a:cubicBezTo>
                    <a:pt x="45312" y="24776"/>
                    <a:pt x="45106" y="24780"/>
                    <a:pt x="44899" y="24786"/>
                  </a:cubicBezTo>
                  <a:cubicBezTo>
                    <a:pt x="43665" y="24820"/>
                    <a:pt x="42531" y="24953"/>
                    <a:pt x="41497" y="25153"/>
                  </a:cubicBezTo>
                  <a:cubicBezTo>
                    <a:pt x="42531" y="18415"/>
                    <a:pt x="40763" y="11443"/>
                    <a:pt x="36660" y="6773"/>
                  </a:cubicBezTo>
                  <a:cubicBezTo>
                    <a:pt x="34191" y="3995"/>
                    <a:pt x="30464" y="2474"/>
                    <a:pt x="26380" y="2474"/>
                  </a:cubicBezTo>
                  <a:cubicBezTo>
                    <a:pt x="26050" y="2474"/>
                    <a:pt x="25719" y="2484"/>
                    <a:pt x="25385" y="2504"/>
                  </a:cubicBezTo>
                  <a:cubicBezTo>
                    <a:pt x="25319" y="2470"/>
                    <a:pt x="25252" y="2437"/>
                    <a:pt x="25185" y="2403"/>
                  </a:cubicBezTo>
                  <a:cubicBezTo>
                    <a:pt x="22599" y="865"/>
                    <a:pt x="19595" y="1"/>
                    <a:pt x="16898"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42"/>
            <p:cNvSpPr/>
            <p:nvPr/>
          </p:nvSpPr>
          <p:spPr>
            <a:xfrm>
              <a:off x="4646000" y="555000"/>
              <a:ext cx="542075" cy="787250"/>
            </a:xfrm>
            <a:custGeom>
              <a:avLst/>
              <a:gdLst/>
              <a:ahLst/>
              <a:cxnLst/>
              <a:rect l="l" t="t" r="r" b="b"/>
              <a:pathLst>
                <a:path w="21683" h="31490" extrusionOk="0">
                  <a:moveTo>
                    <a:pt x="10874" y="1"/>
                  </a:moveTo>
                  <a:cubicBezTo>
                    <a:pt x="6805" y="1"/>
                    <a:pt x="2835" y="1869"/>
                    <a:pt x="1168" y="5805"/>
                  </a:cubicBezTo>
                  <a:cubicBezTo>
                    <a:pt x="33" y="8507"/>
                    <a:pt x="0" y="11709"/>
                    <a:pt x="701" y="14544"/>
                  </a:cubicBezTo>
                  <a:cubicBezTo>
                    <a:pt x="2635" y="22484"/>
                    <a:pt x="8473" y="28154"/>
                    <a:pt x="15711" y="31490"/>
                  </a:cubicBezTo>
                  <a:lnTo>
                    <a:pt x="21682" y="6339"/>
                  </a:lnTo>
                  <a:cubicBezTo>
                    <a:pt x="21048" y="4471"/>
                    <a:pt x="19581" y="3003"/>
                    <a:pt x="17879" y="2002"/>
                  </a:cubicBezTo>
                  <a:cubicBezTo>
                    <a:pt x="15845" y="835"/>
                    <a:pt x="13243" y="1"/>
                    <a:pt x="108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42"/>
            <p:cNvSpPr/>
            <p:nvPr/>
          </p:nvSpPr>
          <p:spPr>
            <a:xfrm>
              <a:off x="4725200" y="648750"/>
              <a:ext cx="370300" cy="535075"/>
            </a:xfrm>
            <a:custGeom>
              <a:avLst/>
              <a:gdLst/>
              <a:ahLst/>
              <a:cxnLst/>
              <a:rect l="l" t="t" r="r" b="b"/>
              <a:pathLst>
                <a:path w="14812" h="21403" extrusionOk="0">
                  <a:moveTo>
                    <a:pt x="8322" y="0"/>
                  </a:moveTo>
                  <a:cubicBezTo>
                    <a:pt x="7956" y="0"/>
                    <a:pt x="7592" y="68"/>
                    <a:pt x="7239" y="220"/>
                  </a:cubicBezTo>
                  <a:cubicBezTo>
                    <a:pt x="6205" y="654"/>
                    <a:pt x="5572" y="1755"/>
                    <a:pt x="5371" y="2822"/>
                  </a:cubicBezTo>
                  <a:cubicBezTo>
                    <a:pt x="5171" y="3956"/>
                    <a:pt x="5371" y="5090"/>
                    <a:pt x="5638" y="6158"/>
                  </a:cubicBezTo>
                  <a:cubicBezTo>
                    <a:pt x="4668" y="5530"/>
                    <a:pt x="3478" y="5195"/>
                    <a:pt x="2298" y="5195"/>
                  </a:cubicBezTo>
                  <a:cubicBezTo>
                    <a:pt x="2098" y="5195"/>
                    <a:pt x="1900" y="5205"/>
                    <a:pt x="1702" y="5224"/>
                  </a:cubicBezTo>
                  <a:cubicBezTo>
                    <a:pt x="1235" y="5257"/>
                    <a:pt x="802" y="5391"/>
                    <a:pt x="468" y="5724"/>
                  </a:cubicBezTo>
                  <a:cubicBezTo>
                    <a:pt x="68" y="6091"/>
                    <a:pt x="1" y="6725"/>
                    <a:pt x="1" y="7259"/>
                  </a:cubicBezTo>
                  <a:cubicBezTo>
                    <a:pt x="34" y="10294"/>
                    <a:pt x="1836" y="13063"/>
                    <a:pt x="3837" y="15398"/>
                  </a:cubicBezTo>
                  <a:cubicBezTo>
                    <a:pt x="5738" y="17599"/>
                    <a:pt x="7907" y="19634"/>
                    <a:pt x="10242" y="21402"/>
                  </a:cubicBezTo>
                  <a:lnTo>
                    <a:pt x="14812" y="7692"/>
                  </a:lnTo>
                  <a:cubicBezTo>
                    <a:pt x="14478" y="5324"/>
                    <a:pt x="13310" y="3122"/>
                    <a:pt x="11543" y="1488"/>
                  </a:cubicBezTo>
                  <a:cubicBezTo>
                    <a:pt x="10655" y="677"/>
                    <a:pt x="9479" y="0"/>
                    <a:pt x="8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42"/>
            <p:cNvSpPr/>
            <p:nvPr/>
          </p:nvSpPr>
          <p:spPr>
            <a:xfrm>
              <a:off x="4630150" y="1252925"/>
              <a:ext cx="207675" cy="85250"/>
            </a:xfrm>
            <a:custGeom>
              <a:avLst/>
              <a:gdLst/>
              <a:ahLst/>
              <a:cxnLst/>
              <a:rect l="l" t="t" r="r" b="b"/>
              <a:pathLst>
                <a:path w="8307" h="3410" extrusionOk="0">
                  <a:moveTo>
                    <a:pt x="747" y="1"/>
                  </a:moveTo>
                  <a:cubicBezTo>
                    <a:pt x="271" y="1"/>
                    <a:pt x="0" y="79"/>
                    <a:pt x="0" y="104"/>
                  </a:cubicBezTo>
                  <a:cubicBezTo>
                    <a:pt x="0" y="204"/>
                    <a:pt x="501" y="204"/>
                    <a:pt x="1301" y="304"/>
                  </a:cubicBezTo>
                  <a:cubicBezTo>
                    <a:pt x="1701" y="404"/>
                    <a:pt x="2168" y="471"/>
                    <a:pt x="2669" y="638"/>
                  </a:cubicBezTo>
                  <a:cubicBezTo>
                    <a:pt x="3169" y="804"/>
                    <a:pt x="3703" y="1038"/>
                    <a:pt x="4303" y="1271"/>
                  </a:cubicBezTo>
                  <a:cubicBezTo>
                    <a:pt x="5437" y="1772"/>
                    <a:pt x="6371" y="2372"/>
                    <a:pt x="7105" y="2772"/>
                  </a:cubicBezTo>
                  <a:cubicBezTo>
                    <a:pt x="7730" y="3179"/>
                    <a:pt x="8151" y="3409"/>
                    <a:pt x="8256" y="3409"/>
                  </a:cubicBezTo>
                  <a:cubicBezTo>
                    <a:pt x="8263" y="3409"/>
                    <a:pt x="8269" y="3408"/>
                    <a:pt x="8273" y="3406"/>
                  </a:cubicBezTo>
                  <a:cubicBezTo>
                    <a:pt x="8306" y="3373"/>
                    <a:pt x="7939" y="3039"/>
                    <a:pt x="7272" y="2539"/>
                  </a:cubicBezTo>
                  <a:cubicBezTo>
                    <a:pt x="6605" y="2039"/>
                    <a:pt x="5638" y="1405"/>
                    <a:pt x="4470" y="904"/>
                  </a:cubicBezTo>
                  <a:cubicBezTo>
                    <a:pt x="3870" y="638"/>
                    <a:pt x="3303" y="437"/>
                    <a:pt x="2802" y="271"/>
                  </a:cubicBezTo>
                  <a:cubicBezTo>
                    <a:pt x="2269" y="137"/>
                    <a:pt x="1768" y="70"/>
                    <a:pt x="1335" y="37"/>
                  </a:cubicBezTo>
                  <a:cubicBezTo>
                    <a:pt x="1114" y="11"/>
                    <a:pt x="917" y="1"/>
                    <a:pt x="747"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42"/>
            <p:cNvSpPr/>
            <p:nvPr/>
          </p:nvSpPr>
          <p:spPr>
            <a:xfrm>
              <a:off x="4651825" y="1134050"/>
              <a:ext cx="215175" cy="178200"/>
            </a:xfrm>
            <a:custGeom>
              <a:avLst/>
              <a:gdLst/>
              <a:ahLst/>
              <a:cxnLst/>
              <a:rect l="l" t="t" r="r" b="b"/>
              <a:pathLst>
                <a:path w="8607" h="7128" extrusionOk="0">
                  <a:moveTo>
                    <a:pt x="426" y="1"/>
                  </a:moveTo>
                  <a:cubicBezTo>
                    <a:pt x="152" y="1"/>
                    <a:pt x="1" y="39"/>
                    <a:pt x="1" y="55"/>
                  </a:cubicBezTo>
                  <a:cubicBezTo>
                    <a:pt x="1" y="155"/>
                    <a:pt x="668" y="155"/>
                    <a:pt x="1602" y="522"/>
                  </a:cubicBezTo>
                  <a:cubicBezTo>
                    <a:pt x="2569" y="889"/>
                    <a:pt x="3737" y="1690"/>
                    <a:pt x="4871" y="2724"/>
                  </a:cubicBezTo>
                  <a:cubicBezTo>
                    <a:pt x="7255" y="4843"/>
                    <a:pt x="8456" y="7127"/>
                    <a:pt x="8571" y="7127"/>
                  </a:cubicBezTo>
                  <a:cubicBezTo>
                    <a:pt x="8572" y="7127"/>
                    <a:pt x="8573" y="7127"/>
                    <a:pt x="8573" y="7127"/>
                  </a:cubicBezTo>
                  <a:cubicBezTo>
                    <a:pt x="8607" y="7060"/>
                    <a:pt x="8340" y="6493"/>
                    <a:pt x="7806" y="5559"/>
                  </a:cubicBezTo>
                  <a:cubicBezTo>
                    <a:pt x="7272" y="4692"/>
                    <a:pt x="6338" y="3525"/>
                    <a:pt x="5171" y="2457"/>
                  </a:cubicBezTo>
                  <a:cubicBezTo>
                    <a:pt x="4003" y="1356"/>
                    <a:pt x="2736" y="556"/>
                    <a:pt x="1735" y="222"/>
                  </a:cubicBezTo>
                  <a:cubicBezTo>
                    <a:pt x="1176" y="47"/>
                    <a:pt x="727" y="1"/>
                    <a:pt x="426" y="1"/>
                  </a:cubicBezTo>
                  <a:close/>
                </a:path>
              </a:pathLst>
            </a:custGeom>
            <a:solidFill>
              <a:srgbClr val="30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42"/>
            <p:cNvSpPr/>
            <p:nvPr/>
          </p:nvSpPr>
          <p:spPr>
            <a:xfrm>
              <a:off x="4578450" y="1227025"/>
              <a:ext cx="81750" cy="72825"/>
            </a:xfrm>
            <a:custGeom>
              <a:avLst/>
              <a:gdLst/>
              <a:ahLst/>
              <a:cxnLst/>
              <a:rect l="l" t="t" r="r" b="b"/>
              <a:pathLst>
                <a:path w="3270" h="2913" extrusionOk="0">
                  <a:moveTo>
                    <a:pt x="1608" y="1"/>
                  </a:moveTo>
                  <a:cubicBezTo>
                    <a:pt x="1303" y="1"/>
                    <a:pt x="996" y="99"/>
                    <a:pt x="734" y="306"/>
                  </a:cubicBezTo>
                  <a:cubicBezTo>
                    <a:pt x="100" y="806"/>
                    <a:pt x="0" y="1740"/>
                    <a:pt x="500" y="2341"/>
                  </a:cubicBezTo>
                  <a:cubicBezTo>
                    <a:pt x="775" y="2713"/>
                    <a:pt x="1210" y="2913"/>
                    <a:pt x="1651" y="2913"/>
                  </a:cubicBezTo>
                  <a:cubicBezTo>
                    <a:pt x="1961" y="2913"/>
                    <a:pt x="2274" y="2814"/>
                    <a:pt x="2535" y="2608"/>
                  </a:cubicBezTo>
                  <a:cubicBezTo>
                    <a:pt x="3169" y="2107"/>
                    <a:pt x="3269" y="1173"/>
                    <a:pt x="2769" y="573"/>
                  </a:cubicBezTo>
                  <a:cubicBezTo>
                    <a:pt x="2475" y="200"/>
                    <a:pt x="2043" y="1"/>
                    <a:pt x="16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42"/>
            <p:cNvSpPr/>
            <p:nvPr/>
          </p:nvSpPr>
          <p:spPr>
            <a:xfrm>
              <a:off x="4836950" y="616550"/>
              <a:ext cx="1081650" cy="1086750"/>
            </a:xfrm>
            <a:custGeom>
              <a:avLst/>
              <a:gdLst/>
              <a:ahLst/>
              <a:cxnLst/>
              <a:rect l="l" t="t" r="r" b="b"/>
              <a:pathLst>
                <a:path w="43266" h="43470" extrusionOk="0">
                  <a:moveTo>
                    <a:pt x="12921" y="0"/>
                  </a:moveTo>
                  <a:cubicBezTo>
                    <a:pt x="10355" y="0"/>
                    <a:pt x="7765" y="753"/>
                    <a:pt x="5705" y="2142"/>
                  </a:cubicBezTo>
                  <a:cubicBezTo>
                    <a:pt x="3203" y="3743"/>
                    <a:pt x="1335" y="6345"/>
                    <a:pt x="701" y="9247"/>
                  </a:cubicBezTo>
                  <a:cubicBezTo>
                    <a:pt x="1" y="12616"/>
                    <a:pt x="935" y="16085"/>
                    <a:pt x="2202" y="19254"/>
                  </a:cubicBezTo>
                  <a:cubicBezTo>
                    <a:pt x="3537" y="22723"/>
                    <a:pt x="5238" y="26026"/>
                    <a:pt x="7273" y="29095"/>
                  </a:cubicBezTo>
                  <a:lnTo>
                    <a:pt x="14011" y="41737"/>
                  </a:lnTo>
                  <a:cubicBezTo>
                    <a:pt x="16713" y="42438"/>
                    <a:pt x="19448" y="42938"/>
                    <a:pt x="22250" y="43271"/>
                  </a:cubicBezTo>
                  <a:cubicBezTo>
                    <a:pt x="23303" y="43402"/>
                    <a:pt x="24340" y="43469"/>
                    <a:pt x="25359" y="43469"/>
                  </a:cubicBezTo>
                  <a:cubicBezTo>
                    <a:pt x="29281" y="43469"/>
                    <a:pt x="32959" y="42480"/>
                    <a:pt x="36427" y="40336"/>
                  </a:cubicBezTo>
                  <a:cubicBezTo>
                    <a:pt x="40363" y="37901"/>
                    <a:pt x="43265" y="34499"/>
                    <a:pt x="42932" y="29695"/>
                  </a:cubicBezTo>
                  <a:cubicBezTo>
                    <a:pt x="42579" y="24342"/>
                    <a:pt x="36713" y="22347"/>
                    <a:pt x="32023" y="22347"/>
                  </a:cubicBezTo>
                  <a:cubicBezTo>
                    <a:pt x="31832" y="22347"/>
                    <a:pt x="31643" y="22350"/>
                    <a:pt x="31457" y="22357"/>
                  </a:cubicBezTo>
                  <a:cubicBezTo>
                    <a:pt x="28588" y="22423"/>
                    <a:pt x="25552" y="23024"/>
                    <a:pt x="23551" y="25025"/>
                  </a:cubicBezTo>
                  <a:cubicBezTo>
                    <a:pt x="26553" y="18187"/>
                    <a:pt x="26086" y="9147"/>
                    <a:pt x="21016" y="3376"/>
                  </a:cubicBezTo>
                  <a:cubicBezTo>
                    <a:pt x="18971" y="1060"/>
                    <a:pt x="15964" y="0"/>
                    <a:pt x="12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42"/>
            <p:cNvSpPr/>
            <p:nvPr/>
          </p:nvSpPr>
          <p:spPr>
            <a:xfrm>
              <a:off x="4609300" y="1097000"/>
              <a:ext cx="84250" cy="73225"/>
            </a:xfrm>
            <a:custGeom>
              <a:avLst/>
              <a:gdLst/>
              <a:ahLst/>
              <a:cxnLst/>
              <a:rect l="l" t="t" r="r" b="b"/>
              <a:pathLst>
                <a:path w="3370" h="2929" extrusionOk="0">
                  <a:moveTo>
                    <a:pt x="1662" y="0"/>
                  </a:moveTo>
                  <a:cubicBezTo>
                    <a:pt x="1452" y="0"/>
                    <a:pt x="1238" y="44"/>
                    <a:pt x="1034" y="136"/>
                  </a:cubicBezTo>
                  <a:cubicBezTo>
                    <a:pt x="301" y="503"/>
                    <a:pt x="0" y="1371"/>
                    <a:pt x="367" y="2104"/>
                  </a:cubicBezTo>
                  <a:cubicBezTo>
                    <a:pt x="628" y="2626"/>
                    <a:pt x="1158" y="2928"/>
                    <a:pt x="1694" y="2928"/>
                  </a:cubicBezTo>
                  <a:cubicBezTo>
                    <a:pt x="1913" y="2928"/>
                    <a:pt x="2132" y="2878"/>
                    <a:pt x="2335" y="2772"/>
                  </a:cubicBezTo>
                  <a:cubicBezTo>
                    <a:pt x="3103" y="2371"/>
                    <a:pt x="3369" y="1504"/>
                    <a:pt x="3002" y="804"/>
                  </a:cubicBezTo>
                  <a:cubicBezTo>
                    <a:pt x="2737" y="297"/>
                    <a:pt x="2211" y="0"/>
                    <a:pt x="16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42"/>
            <p:cNvSpPr/>
            <p:nvPr/>
          </p:nvSpPr>
          <p:spPr>
            <a:xfrm>
              <a:off x="4945375" y="788925"/>
              <a:ext cx="346925" cy="521650"/>
            </a:xfrm>
            <a:custGeom>
              <a:avLst/>
              <a:gdLst/>
              <a:ahLst/>
              <a:cxnLst/>
              <a:rect l="l" t="t" r="r" b="b"/>
              <a:pathLst>
                <a:path w="13877" h="20866" extrusionOk="0">
                  <a:moveTo>
                    <a:pt x="11775" y="0"/>
                  </a:moveTo>
                  <a:cubicBezTo>
                    <a:pt x="11567" y="0"/>
                    <a:pt x="11358" y="34"/>
                    <a:pt x="11175" y="84"/>
                  </a:cubicBezTo>
                  <a:cubicBezTo>
                    <a:pt x="9540" y="451"/>
                    <a:pt x="8173" y="1618"/>
                    <a:pt x="7272" y="3019"/>
                  </a:cubicBezTo>
                  <a:cubicBezTo>
                    <a:pt x="6405" y="4454"/>
                    <a:pt x="6038" y="6121"/>
                    <a:pt x="5871" y="7789"/>
                  </a:cubicBezTo>
                  <a:cubicBezTo>
                    <a:pt x="5071" y="5654"/>
                    <a:pt x="4003" y="3653"/>
                    <a:pt x="2702" y="1818"/>
                  </a:cubicBezTo>
                  <a:cubicBezTo>
                    <a:pt x="2435" y="1485"/>
                    <a:pt x="2168" y="1085"/>
                    <a:pt x="1701" y="1085"/>
                  </a:cubicBezTo>
                  <a:cubicBezTo>
                    <a:pt x="1674" y="1082"/>
                    <a:pt x="1648" y="1080"/>
                    <a:pt x="1622" y="1080"/>
                  </a:cubicBezTo>
                  <a:cubicBezTo>
                    <a:pt x="1039" y="1080"/>
                    <a:pt x="727" y="1776"/>
                    <a:pt x="567" y="2319"/>
                  </a:cubicBezTo>
                  <a:cubicBezTo>
                    <a:pt x="0" y="4520"/>
                    <a:pt x="267" y="6855"/>
                    <a:pt x="834" y="9090"/>
                  </a:cubicBezTo>
                  <a:cubicBezTo>
                    <a:pt x="1935" y="13360"/>
                    <a:pt x="4269" y="17329"/>
                    <a:pt x="6838" y="20864"/>
                  </a:cubicBezTo>
                  <a:lnTo>
                    <a:pt x="6838" y="20864"/>
                  </a:lnTo>
                  <a:cubicBezTo>
                    <a:pt x="6790" y="20774"/>
                    <a:pt x="8707" y="18129"/>
                    <a:pt x="8873" y="17863"/>
                  </a:cubicBezTo>
                  <a:cubicBezTo>
                    <a:pt x="9607" y="16496"/>
                    <a:pt x="10508" y="15261"/>
                    <a:pt x="11175" y="13827"/>
                  </a:cubicBezTo>
                  <a:cubicBezTo>
                    <a:pt x="12042" y="11992"/>
                    <a:pt x="12843" y="10258"/>
                    <a:pt x="13343" y="8356"/>
                  </a:cubicBezTo>
                  <a:cubicBezTo>
                    <a:pt x="13677" y="7089"/>
                    <a:pt x="13877" y="5688"/>
                    <a:pt x="13777" y="4253"/>
                  </a:cubicBezTo>
                  <a:cubicBezTo>
                    <a:pt x="13777" y="3086"/>
                    <a:pt x="13610" y="684"/>
                    <a:pt x="12376" y="117"/>
                  </a:cubicBezTo>
                  <a:cubicBezTo>
                    <a:pt x="12192" y="34"/>
                    <a:pt x="11984" y="0"/>
                    <a:pt x="11775" y="0"/>
                  </a:cubicBezTo>
                  <a:close/>
                  <a:moveTo>
                    <a:pt x="6838" y="20864"/>
                  </a:moveTo>
                  <a:cubicBezTo>
                    <a:pt x="6838" y="20865"/>
                    <a:pt x="6838" y="20865"/>
                    <a:pt x="6838" y="20865"/>
                  </a:cubicBezTo>
                  <a:cubicBezTo>
                    <a:pt x="6838" y="20865"/>
                    <a:pt x="6838" y="20865"/>
                    <a:pt x="6838" y="208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42"/>
            <p:cNvSpPr/>
            <p:nvPr/>
          </p:nvSpPr>
          <p:spPr>
            <a:xfrm>
              <a:off x="5145500" y="990550"/>
              <a:ext cx="260225" cy="356725"/>
            </a:xfrm>
            <a:custGeom>
              <a:avLst/>
              <a:gdLst/>
              <a:ahLst/>
              <a:cxnLst/>
              <a:rect l="l" t="t" r="r" b="b"/>
              <a:pathLst>
                <a:path w="10409" h="14269" extrusionOk="0">
                  <a:moveTo>
                    <a:pt x="9294" y="0"/>
                  </a:moveTo>
                  <a:cubicBezTo>
                    <a:pt x="9215" y="0"/>
                    <a:pt x="9131" y="18"/>
                    <a:pt x="9041" y="58"/>
                  </a:cubicBezTo>
                  <a:cubicBezTo>
                    <a:pt x="8507" y="258"/>
                    <a:pt x="8073" y="1359"/>
                    <a:pt x="7840" y="1859"/>
                  </a:cubicBezTo>
                  <a:cubicBezTo>
                    <a:pt x="7540" y="2460"/>
                    <a:pt x="7273" y="3127"/>
                    <a:pt x="7006" y="3761"/>
                  </a:cubicBezTo>
                  <a:cubicBezTo>
                    <a:pt x="6372" y="5062"/>
                    <a:pt x="5705" y="6296"/>
                    <a:pt x="4938" y="7563"/>
                  </a:cubicBezTo>
                  <a:cubicBezTo>
                    <a:pt x="4237" y="8764"/>
                    <a:pt x="3437" y="9965"/>
                    <a:pt x="2603" y="11099"/>
                  </a:cubicBezTo>
                  <a:cubicBezTo>
                    <a:pt x="1802" y="12233"/>
                    <a:pt x="868" y="13201"/>
                    <a:pt x="1" y="14268"/>
                  </a:cubicBezTo>
                  <a:cubicBezTo>
                    <a:pt x="1736" y="13634"/>
                    <a:pt x="3704" y="12700"/>
                    <a:pt x="5205" y="11533"/>
                  </a:cubicBezTo>
                  <a:cubicBezTo>
                    <a:pt x="6539" y="10465"/>
                    <a:pt x="7840" y="9231"/>
                    <a:pt x="8741" y="7763"/>
                  </a:cubicBezTo>
                  <a:cubicBezTo>
                    <a:pt x="9708" y="6229"/>
                    <a:pt x="10408" y="4561"/>
                    <a:pt x="10375" y="2726"/>
                  </a:cubicBezTo>
                  <a:cubicBezTo>
                    <a:pt x="10345" y="2146"/>
                    <a:pt x="10146" y="0"/>
                    <a:pt x="9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42"/>
            <p:cNvSpPr/>
            <p:nvPr/>
          </p:nvSpPr>
          <p:spPr>
            <a:xfrm>
              <a:off x="5318125" y="774325"/>
              <a:ext cx="85925" cy="202675"/>
            </a:xfrm>
            <a:custGeom>
              <a:avLst/>
              <a:gdLst/>
              <a:ahLst/>
              <a:cxnLst/>
              <a:rect l="l" t="t" r="r" b="b"/>
              <a:pathLst>
                <a:path w="3437" h="8107" extrusionOk="0">
                  <a:moveTo>
                    <a:pt x="968" y="1"/>
                  </a:moveTo>
                  <a:cubicBezTo>
                    <a:pt x="168" y="1"/>
                    <a:pt x="435" y="2869"/>
                    <a:pt x="435" y="3436"/>
                  </a:cubicBezTo>
                  <a:cubicBezTo>
                    <a:pt x="368" y="5038"/>
                    <a:pt x="468" y="6572"/>
                    <a:pt x="1" y="8106"/>
                  </a:cubicBezTo>
                  <a:cubicBezTo>
                    <a:pt x="368" y="7940"/>
                    <a:pt x="701" y="7673"/>
                    <a:pt x="968" y="7339"/>
                  </a:cubicBezTo>
                  <a:cubicBezTo>
                    <a:pt x="2436" y="5538"/>
                    <a:pt x="3437" y="2903"/>
                    <a:pt x="1869" y="835"/>
                  </a:cubicBezTo>
                  <a:cubicBezTo>
                    <a:pt x="1702" y="601"/>
                    <a:pt x="1268" y="34"/>
                    <a:pt x="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42"/>
            <p:cNvSpPr/>
            <p:nvPr/>
          </p:nvSpPr>
          <p:spPr>
            <a:xfrm>
              <a:off x="5227225" y="1397500"/>
              <a:ext cx="494550" cy="195775"/>
            </a:xfrm>
            <a:custGeom>
              <a:avLst/>
              <a:gdLst/>
              <a:ahLst/>
              <a:cxnLst/>
              <a:rect l="l" t="t" r="r" b="b"/>
              <a:pathLst>
                <a:path w="19782" h="7831" extrusionOk="0">
                  <a:moveTo>
                    <a:pt x="10715" y="0"/>
                  </a:moveTo>
                  <a:cubicBezTo>
                    <a:pt x="9318" y="0"/>
                    <a:pt x="7931" y="160"/>
                    <a:pt x="6572" y="292"/>
                  </a:cubicBezTo>
                  <a:cubicBezTo>
                    <a:pt x="4667" y="497"/>
                    <a:pt x="2711" y="882"/>
                    <a:pt x="793" y="882"/>
                  </a:cubicBezTo>
                  <a:cubicBezTo>
                    <a:pt x="528" y="882"/>
                    <a:pt x="264" y="875"/>
                    <a:pt x="1" y="859"/>
                  </a:cubicBezTo>
                  <a:lnTo>
                    <a:pt x="1" y="859"/>
                  </a:lnTo>
                  <a:cubicBezTo>
                    <a:pt x="1102" y="1993"/>
                    <a:pt x="2436" y="2994"/>
                    <a:pt x="3737" y="3928"/>
                  </a:cubicBezTo>
                  <a:cubicBezTo>
                    <a:pt x="5138" y="4962"/>
                    <a:pt x="6739" y="5796"/>
                    <a:pt x="8340" y="6463"/>
                  </a:cubicBezTo>
                  <a:cubicBezTo>
                    <a:pt x="10075" y="7163"/>
                    <a:pt x="11843" y="7764"/>
                    <a:pt x="13744" y="7830"/>
                  </a:cubicBezTo>
                  <a:lnTo>
                    <a:pt x="14511" y="7830"/>
                  </a:lnTo>
                  <a:cubicBezTo>
                    <a:pt x="15779" y="7797"/>
                    <a:pt x="17147" y="7664"/>
                    <a:pt x="18214" y="6930"/>
                  </a:cubicBezTo>
                  <a:cubicBezTo>
                    <a:pt x="18848" y="6496"/>
                    <a:pt x="19782" y="5762"/>
                    <a:pt x="19748" y="4962"/>
                  </a:cubicBezTo>
                  <a:cubicBezTo>
                    <a:pt x="19682" y="4094"/>
                    <a:pt x="18914" y="3160"/>
                    <a:pt x="18314" y="2593"/>
                  </a:cubicBezTo>
                  <a:cubicBezTo>
                    <a:pt x="17480" y="1826"/>
                    <a:pt x="16513" y="1226"/>
                    <a:pt x="15479" y="859"/>
                  </a:cubicBezTo>
                  <a:cubicBezTo>
                    <a:pt x="14645" y="525"/>
                    <a:pt x="13777" y="325"/>
                    <a:pt x="12910" y="158"/>
                  </a:cubicBezTo>
                  <a:cubicBezTo>
                    <a:pt x="12177" y="44"/>
                    <a:pt x="11445" y="0"/>
                    <a:pt x="10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42"/>
            <p:cNvSpPr/>
            <p:nvPr/>
          </p:nvSpPr>
          <p:spPr>
            <a:xfrm>
              <a:off x="5680900" y="1282125"/>
              <a:ext cx="125950" cy="124100"/>
            </a:xfrm>
            <a:custGeom>
              <a:avLst/>
              <a:gdLst/>
              <a:ahLst/>
              <a:cxnLst/>
              <a:rect l="l" t="t" r="r" b="b"/>
              <a:pathLst>
                <a:path w="5038" h="4964" extrusionOk="0">
                  <a:moveTo>
                    <a:pt x="2515" y="0"/>
                  </a:moveTo>
                  <a:cubicBezTo>
                    <a:pt x="1318" y="0"/>
                    <a:pt x="124" y="760"/>
                    <a:pt x="34" y="2071"/>
                  </a:cubicBezTo>
                  <a:cubicBezTo>
                    <a:pt x="0" y="2905"/>
                    <a:pt x="300" y="3739"/>
                    <a:pt x="868" y="4306"/>
                  </a:cubicBezTo>
                  <a:cubicBezTo>
                    <a:pt x="1312" y="4726"/>
                    <a:pt x="1921" y="4963"/>
                    <a:pt x="2532" y="4963"/>
                  </a:cubicBezTo>
                  <a:cubicBezTo>
                    <a:pt x="2747" y="4963"/>
                    <a:pt x="2961" y="4934"/>
                    <a:pt x="3169" y="4873"/>
                  </a:cubicBezTo>
                  <a:cubicBezTo>
                    <a:pt x="3369" y="4773"/>
                    <a:pt x="3603" y="4707"/>
                    <a:pt x="3803" y="4573"/>
                  </a:cubicBezTo>
                  <a:cubicBezTo>
                    <a:pt x="4470" y="4140"/>
                    <a:pt x="4870" y="3406"/>
                    <a:pt x="4970" y="2638"/>
                  </a:cubicBezTo>
                  <a:cubicBezTo>
                    <a:pt x="5037" y="1805"/>
                    <a:pt x="4704" y="1037"/>
                    <a:pt x="4103" y="537"/>
                  </a:cubicBezTo>
                  <a:cubicBezTo>
                    <a:pt x="3652" y="172"/>
                    <a:pt x="3083" y="0"/>
                    <a:pt x="2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42"/>
            <p:cNvSpPr/>
            <p:nvPr/>
          </p:nvSpPr>
          <p:spPr>
            <a:xfrm>
              <a:off x="5320625" y="1255600"/>
              <a:ext cx="331100" cy="104175"/>
            </a:xfrm>
            <a:custGeom>
              <a:avLst/>
              <a:gdLst/>
              <a:ahLst/>
              <a:cxnLst/>
              <a:rect l="l" t="t" r="r" b="b"/>
              <a:pathLst>
                <a:path w="13244" h="4167" extrusionOk="0">
                  <a:moveTo>
                    <a:pt x="9714" y="0"/>
                  </a:moveTo>
                  <a:cubicBezTo>
                    <a:pt x="8548" y="0"/>
                    <a:pt x="7379" y="185"/>
                    <a:pt x="6272" y="531"/>
                  </a:cubicBezTo>
                  <a:cubicBezTo>
                    <a:pt x="5071" y="931"/>
                    <a:pt x="3870" y="1431"/>
                    <a:pt x="2770" y="2132"/>
                  </a:cubicBezTo>
                  <a:cubicBezTo>
                    <a:pt x="1836" y="2765"/>
                    <a:pt x="768" y="3299"/>
                    <a:pt x="1" y="4166"/>
                  </a:cubicBezTo>
                  <a:cubicBezTo>
                    <a:pt x="1002" y="3866"/>
                    <a:pt x="1936" y="3599"/>
                    <a:pt x="2936" y="3599"/>
                  </a:cubicBezTo>
                  <a:cubicBezTo>
                    <a:pt x="3670" y="3599"/>
                    <a:pt x="4419" y="3614"/>
                    <a:pt x="5153" y="3614"/>
                  </a:cubicBezTo>
                  <a:cubicBezTo>
                    <a:pt x="5520" y="3614"/>
                    <a:pt x="5883" y="3610"/>
                    <a:pt x="6239" y="3599"/>
                  </a:cubicBezTo>
                  <a:cubicBezTo>
                    <a:pt x="7706" y="3499"/>
                    <a:pt x="9174" y="3266"/>
                    <a:pt x="10475" y="2799"/>
                  </a:cubicBezTo>
                  <a:cubicBezTo>
                    <a:pt x="11476" y="2465"/>
                    <a:pt x="12443" y="1965"/>
                    <a:pt x="13077" y="1131"/>
                  </a:cubicBezTo>
                  <a:cubicBezTo>
                    <a:pt x="13144" y="998"/>
                    <a:pt x="13244" y="831"/>
                    <a:pt x="13210" y="697"/>
                  </a:cubicBezTo>
                  <a:cubicBezTo>
                    <a:pt x="13144" y="597"/>
                    <a:pt x="13044" y="531"/>
                    <a:pt x="12910" y="497"/>
                  </a:cubicBezTo>
                  <a:cubicBezTo>
                    <a:pt x="11882" y="160"/>
                    <a:pt x="10799" y="0"/>
                    <a:pt x="9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42"/>
            <p:cNvSpPr/>
            <p:nvPr/>
          </p:nvSpPr>
          <p:spPr>
            <a:xfrm>
              <a:off x="4804425" y="1245325"/>
              <a:ext cx="624650" cy="622350"/>
            </a:xfrm>
            <a:custGeom>
              <a:avLst/>
              <a:gdLst/>
              <a:ahLst/>
              <a:cxnLst/>
              <a:rect l="l" t="t" r="r" b="b"/>
              <a:pathLst>
                <a:path w="24986" h="24894" extrusionOk="0">
                  <a:moveTo>
                    <a:pt x="4151" y="1"/>
                  </a:moveTo>
                  <a:cubicBezTo>
                    <a:pt x="3378" y="1"/>
                    <a:pt x="2571" y="292"/>
                    <a:pt x="1735" y="1008"/>
                  </a:cubicBezTo>
                  <a:cubicBezTo>
                    <a:pt x="435" y="2076"/>
                    <a:pt x="1" y="3910"/>
                    <a:pt x="134" y="5578"/>
                  </a:cubicBezTo>
                  <a:cubicBezTo>
                    <a:pt x="301" y="7246"/>
                    <a:pt x="1035" y="8847"/>
                    <a:pt x="1869" y="10248"/>
                  </a:cubicBezTo>
                  <a:cubicBezTo>
                    <a:pt x="3637" y="13217"/>
                    <a:pt x="5905" y="15852"/>
                    <a:pt x="8407" y="18254"/>
                  </a:cubicBezTo>
                  <a:cubicBezTo>
                    <a:pt x="10208" y="20022"/>
                    <a:pt x="12076" y="21623"/>
                    <a:pt x="14178" y="22957"/>
                  </a:cubicBezTo>
                  <a:cubicBezTo>
                    <a:pt x="15856" y="24006"/>
                    <a:pt x="17777" y="24894"/>
                    <a:pt x="19746" y="24894"/>
                  </a:cubicBezTo>
                  <a:cubicBezTo>
                    <a:pt x="19969" y="24894"/>
                    <a:pt x="20192" y="24882"/>
                    <a:pt x="20415" y="24859"/>
                  </a:cubicBezTo>
                  <a:cubicBezTo>
                    <a:pt x="22650" y="24625"/>
                    <a:pt x="24819" y="22924"/>
                    <a:pt x="24885" y="20722"/>
                  </a:cubicBezTo>
                  <a:cubicBezTo>
                    <a:pt x="24985" y="18854"/>
                    <a:pt x="24085" y="17854"/>
                    <a:pt x="22717" y="16886"/>
                  </a:cubicBezTo>
                  <a:cubicBezTo>
                    <a:pt x="22017" y="16419"/>
                    <a:pt x="21349" y="15852"/>
                    <a:pt x="20682" y="15218"/>
                  </a:cubicBezTo>
                  <a:cubicBezTo>
                    <a:pt x="19882" y="14451"/>
                    <a:pt x="19081" y="13684"/>
                    <a:pt x="18314" y="12917"/>
                  </a:cubicBezTo>
                  <a:cubicBezTo>
                    <a:pt x="15412" y="10081"/>
                    <a:pt x="12710" y="7079"/>
                    <a:pt x="9908" y="4110"/>
                  </a:cubicBezTo>
                  <a:cubicBezTo>
                    <a:pt x="8368" y="2472"/>
                    <a:pt x="6404" y="1"/>
                    <a:pt x="4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42"/>
            <p:cNvSpPr/>
            <p:nvPr/>
          </p:nvSpPr>
          <p:spPr>
            <a:xfrm>
              <a:off x="4815275" y="1272175"/>
              <a:ext cx="168475" cy="159325"/>
            </a:xfrm>
            <a:custGeom>
              <a:avLst/>
              <a:gdLst/>
              <a:ahLst/>
              <a:cxnLst/>
              <a:rect l="l" t="t" r="r" b="b"/>
              <a:pathLst>
                <a:path w="6739" h="6373" extrusionOk="0">
                  <a:moveTo>
                    <a:pt x="6438" y="1"/>
                  </a:moveTo>
                  <a:cubicBezTo>
                    <a:pt x="5638" y="1102"/>
                    <a:pt x="4737" y="2169"/>
                    <a:pt x="3603" y="3203"/>
                  </a:cubicBezTo>
                  <a:cubicBezTo>
                    <a:pt x="2436" y="4337"/>
                    <a:pt x="1201" y="5271"/>
                    <a:pt x="1" y="6005"/>
                  </a:cubicBezTo>
                  <a:lnTo>
                    <a:pt x="134" y="6372"/>
                  </a:lnTo>
                  <a:cubicBezTo>
                    <a:pt x="1402" y="5605"/>
                    <a:pt x="2702" y="4671"/>
                    <a:pt x="3903" y="3503"/>
                  </a:cubicBezTo>
                  <a:cubicBezTo>
                    <a:pt x="4971" y="2469"/>
                    <a:pt x="5938" y="1335"/>
                    <a:pt x="6739" y="268"/>
                  </a:cubicBezTo>
                  <a:cubicBezTo>
                    <a:pt x="6639" y="168"/>
                    <a:pt x="6539" y="101"/>
                    <a:pt x="6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42"/>
            <p:cNvSpPr/>
            <p:nvPr/>
          </p:nvSpPr>
          <p:spPr>
            <a:xfrm>
              <a:off x="4870325" y="1358075"/>
              <a:ext cx="197650" cy="179325"/>
            </a:xfrm>
            <a:custGeom>
              <a:avLst/>
              <a:gdLst/>
              <a:ahLst/>
              <a:cxnLst/>
              <a:rect l="l" t="t" r="r" b="b"/>
              <a:pathLst>
                <a:path w="7906" h="7173" extrusionOk="0">
                  <a:moveTo>
                    <a:pt x="7672" y="1"/>
                  </a:moveTo>
                  <a:cubicBezTo>
                    <a:pt x="6872" y="1102"/>
                    <a:pt x="5871" y="2236"/>
                    <a:pt x="4737" y="3336"/>
                  </a:cubicBezTo>
                  <a:cubicBezTo>
                    <a:pt x="3169" y="4804"/>
                    <a:pt x="1501" y="6005"/>
                    <a:pt x="0" y="6872"/>
                  </a:cubicBezTo>
                  <a:cubicBezTo>
                    <a:pt x="67" y="6939"/>
                    <a:pt x="100" y="7072"/>
                    <a:pt x="200" y="7173"/>
                  </a:cubicBezTo>
                  <a:cubicBezTo>
                    <a:pt x="1768" y="6272"/>
                    <a:pt x="3436" y="5104"/>
                    <a:pt x="5037" y="3603"/>
                  </a:cubicBezTo>
                  <a:cubicBezTo>
                    <a:pt x="6171" y="2569"/>
                    <a:pt x="7105" y="1402"/>
                    <a:pt x="7906" y="268"/>
                  </a:cubicBezTo>
                  <a:cubicBezTo>
                    <a:pt x="7839" y="201"/>
                    <a:pt x="7739" y="67"/>
                    <a:pt x="7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42"/>
            <p:cNvSpPr/>
            <p:nvPr/>
          </p:nvSpPr>
          <p:spPr>
            <a:xfrm>
              <a:off x="4942875" y="1447300"/>
              <a:ext cx="208500" cy="183500"/>
            </a:xfrm>
            <a:custGeom>
              <a:avLst/>
              <a:gdLst/>
              <a:ahLst/>
              <a:cxnLst/>
              <a:rect l="l" t="t" r="r" b="b"/>
              <a:pathLst>
                <a:path w="8340" h="7340" extrusionOk="0">
                  <a:moveTo>
                    <a:pt x="8106" y="1"/>
                  </a:moveTo>
                  <a:cubicBezTo>
                    <a:pt x="7305" y="1135"/>
                    <a:pt x="6305" y="2269"/>
                    <a:pt x="5171" y="3337"/>
                  </a:cubicBezTo>
                  <a:cubicBezTo>
                    <a:pt x="3469" y="4971"/>
                    <a:pt x="1635" y="6205"/>
                    <a:pt x="0" y="7106"/>
                  </a:cubicBezTo>
                  <a:lnTo>
                    <a:pt x="267" y="7340"/>
                  </a:lnTo>
                  <a:cubicBezTo>
                    <a:pt x="1935" y="6472"/>
                    <a:pt x="3770" y="5205"/>
                    <a:pt x="5504" y="3604"/>
                  </a:cubicBezTo>
                  <a:cubicBezTo>
                    <a:pt x="6605" y="2536"/>
                    <a:pt x="7539" y="1435"/>
                    <a:pt x="8339" y="301"/>
                  </a:cubicBezTo>
                  <a:cubicBezTo>
                    <a:pt x="8273" y="201"/>
                    <a:pt x="8173" y="101"/>
                    <a:pt x="8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42"/>
            <p:cNvSpPr/>
            <p:nvPr/>
          </p:nvSpPr>
          <p:spPr>
            <a:xfrm>
              <a:off x="5027100" y="1534875"/>
              <a:ext cx="208500" cy="184325"/>
            </a:xfrm>
            <a:custGeom>
              <a:avLst/>
              <a:gdLst/>
              <a:ahLst/>
              <a:cxnLst/>
              <a:rect l="l" t="t" r="r" b="b"/>
              <a:pathLst>
                <a:path w="8340" h="7373" extrusionOk="0">
                  <a:moveTo>
                    <a:pt x="8106" y="0"/>
                  </a:moveTo>
                  <a:cubicBezTo>
                    <a:pt x="7272" y="1135"/>
                    <a:pt x="6305" y="2302"/>
                    <a:pt x="5137" y="3436"/>
                  </a:cubicBezTo>
                  <a:cubicBezTo>
                    <a:pt x="3469" y="5037"/>
                    <a:pt x="1635" y="6272"/>
                    <a:pt x="0" y="7139"/>
                  </a:cubicBezTo>
                  <a:lnTo>
                    <a:pt x="267" y="7372"/>
                  </a:lnTo>
                  <a:cubicBezTo>
                    <a:pt x="1902" y="6505"/>
                    <a:pt x="3736" y="5304"/>
                    <a:pt x="5404" y="3703"/>
                  </a:cubicBezTo>
                  <a:cubicBezTo>
                    <a:pt x="6572" y="2602"/>
                    <a:pt x="7506" y="1435"/>
                    <a:pt x="8340" y="301"/>
                  </a:cubicBezTo>
                  <a:cubicBezTo>
                    <a:pt x="8273" y="201"/>
                    <a:pt x="8173" y="134"/>
                    <a:pt x="8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42"/>
            <p:cNvSpPr/>
            <p:nvPr/>
          </p:nvSpPr>
          <p:spPr>
            <a:xfrm>
              <a:off x="5124675" y="1620775"/>
              <a:ext cx="197650" cy="180975"/>
            </a:xfrm>
            <a:custGeom>
              <a:avLst/>
              <a:gdLst/>
              <a:ahLst/>
              <a:cxnLst/>
              <a:rect l="l" t="t" r="r" b="b"/>
              <a:pathLst>
                <a:path w="7906" h="7239" extrusionOk="0">
                  <a:moveTo>
                    <a:pt x="7639" y="0"/>
                  </a:moveTo>
                  <a:cubicBezTo>
                    <a:pt x="6805" y="1168"/>
                    <a:pt x="5771" y="2402"/>
                    <a:pt x="4570" y="3569"/>
                  </a:cubicBezTo>
                  <a:cubicBezTo>
                    <a:pt x="3069" y="5004"/>
                    <a:pt x="1434" y="6138"/>
                    <a:pt x="0" y="6972"/>
                  </a:cubicBezTo>
                  <a:cubicBezTo>
                    <a:pt x="100" y="7072"/>
                    <a:pt x="200" y="7139"/>
                    <a:pt x="334" y="7239"/>
                  </a:cubicBezTo>
                  <a:cubicBezTo>
                    <a:pt x="1835" y="6405"/>
                    <a:pt x="3402" y="5271"/>
                    <a:pt x="4870" y="3870"/>
                  </a:cubicBezTo>
                  <a:cubicBezTo>
                    <a:pt x="6038" y="2702"/>
                    <a:pt x="7072" y="1435"/>
                    <a:pt x="7906" y="234"/>
                  </a:cubicBezTo>
                  <a:lnTo>
                    <a:pt x="7872" y="200"/>
                  </a:lnTo>
                  <a:cubicBezTo>
                    <a:pt x="7772" y="100"/>
                    <a:pt x="7706" y="67"/>
                    <a:pt x="7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42"/>
            <p:cNvSpPr/>
            <p:nvPr/>
          </p:nvSpPr>
          <p:spPr>
            <a:xfrm>
              <a:off x="5245575" y="1696650"/>
              <a:ext cx="167650" cy="166825"/>
            </a:xfrm>
            <a:custGeom>
              <a:avLst/>
              <a:gdLst/>
              <a:ahLst/>
              <a:cxnLst/>
              <a:rect l="l" t="t" r="r" b="b"/>
              <a:pathLst>
                <a:path w="6706" h="6673" extrusionOk="0">
                  <a:moveTo>
                    <a:pt x="6439" y="1"/>
                  </a:moveTo>
                  <a:cubicBezTo>
                    <a:pt x="5538" y="1368"/>
                    <a:pt x="4404" y="2736"/>
                    <a:pt x="3036" y="4070"/>
                  </a:cubicBezTo>
                  <a:cubicBezTo>
                    <a:pt x="2036" y="5038"/>
                    <a:pt x="1002" y="5838"/>
                    <a:pt x="1" y="6539"/>
                  </a:cubicBezTo>
                  <a:lnTo>
                    <a:pt x="501" y="6672"/>
                  </a:lnTo>
                  <a:cubicBezTo>
                    <a:pt x="1435" y="6005"/>
                    <a:pt x="2403" y="5238"/>
                    <a:pt x="3337" y="4371"/>
                  </a:cubicBezTo>
                  <a:cubicBezTo>
                    <a:pt x="4704" y="3070"/>
                    <a:pt x="5838" y="1669"/>
                    <a:pt x="6706" y="334"/>
                  </a:cubicBezTo>
                  <a:cubicBezTo>
                    <a:pt x="6606" y="201"/>
                    <a:pt x="6539" y="134"/>
                    <a:pt x="6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0648D11-1943-41AB-4C4B-D94E55CC6081}"/>
              </a:ext>
            </a:extLst>
          </p:cNvPr>
          <p:cNvPicPr>
            <a:picLocks noChangeAspect="1"/>
          </p:cNvPicPr>
          <p:nvPr/>
        </p:nvPicPr>
        <p:blipFill>
          <a:blip r:embed="rId7"/>
          <a:stretch>
            <a:fillRect/>
          </a:stretch>
        </p:blipFill>
        <p:spPr>
          <a:xfrm>
            <a:off x="2855508" y="-11328"/>
            <a:ext cx="3798137" cy="1152244"/>
          </a:xfrm>
          <a:prstGeom prst="rect">
            <a:avLst/>
          </a:prstGeom>
        </p:spPr>
      </p:pic>
      <p:pic>
        <p:nvPicPr>
          <p:cNvPr id="4" name="Hình ảnh 11">
            <a:extLst>
              <a:ext uri="{FF2B5EF4-FFF2-40B4-BE49-F238E27FC236}">
                <a16:creationId xmlns:a16="http://schemas.microsoft.com/office/drawing/2014/main" id="{A44930B1-CCFF-34FC-9928-ACDF1C9DD14C}"/>
              </a:ext>
            </a:extLst>
          </p:cNvPr>
          <p:cNvPicPr>
            <a:picLocks noChangeAspect="1"/>
          </p:cNvPicPr>
          <p:nvPr/>
        </p:nvPicPr>
        <p:blipFill>
          <a:blip r:embed="rId6"/>
          <a:stretch>
            <a:fillRect/>
          </a:stretch>
        </p:blipFill>
        <p:spPr>
          <a:xfrm>
            <a:off x="1829695" y="2193700"/>
            <a:ext cx="657422" cy="657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29"/>
                                        </p:tgtEl>
                                        <p:attrNameLst>
                                          <p:attrName>style.visibility</p:attrName>
                                        </p:attrNameLst>
                                      </p:cBhvr>
                                      <p:to>
                                        <p:strVal val="visible"/>
                                      </p:to>
                                    </p:set>
                                    <p:anim calcmode="lin" valueType="num">
                                      <p:cBhvr additive="base">
                                        <p:cTn id="7" dur="500" fill="hold"/>
                                        <p:tgtEl>
                                          <p:spTgt spid="6529"/>
                                        </p:tgtEl>
                                        <p:attrNameLst>
                                          <p:attrName>ppt_x</p:attrName>
                                        </p:attrNameLst>
                                      </p:cBhvr>
                                      <p:tavLst>
                                        <p:tav tm="0">
                                          <p:val>
                                            <p:strVal val="#ppt_x"/>
                                          </p:val>
                                        </p:tav>
                                        <p:tav tm="100000">
                                          <p:val>
                                            <p:strVal val="#ppt_x"/>
                                          </p:val>
                                        </p:tav>
                                      </p:tavLst>
                                    </p:anim>
                                    <p:anim calcmode="lin" valueType="num">
                                      <p:cBhvr additive="base">
                                        <p:cTn id="8" dur="500" fill="hold"/>
                                        <p:tgtEl>
                                          <p:spTgt spid="65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0"/>
                                        </p:tgtEl>
                                        <p:attrNameLst>
                                          <p:attrName>style.visibility</p:attrName>
                                        </p:attrNameLst>
                                      </p:cBhvr>
                                      <p:to>
                                        <p:strVal val="visible"/>
                                      </p:to>
                                    </p:set>
                                    <p:anim calcmode="lin" valueType="num">
                                      <p:cBhvr additive="base">
                                        <p:cTn id="11" dur="500" fill="hold"/>
                                        <p:tgtEl>
                                          <p:spTgt spid="6550"/>
                                        </p:tgtEl>
                                        <p:attrNameLst>
                                          <p:attrName>ppt_x</p:attrName>
                                        </p:attrNameLst>
                                      </p:cBhvr>
                                      <p:tavLst>
                                        <p:tav tm="0">
                                          <p:val>
                                            <p:strVal val="#ppt_x"/>
                                          </p:val>
                                        </p:tav>
                                        <p:tav tm="100000">
                                          <p:val>
                                            <p:strVal val="#ppt_x"/>
                                          </p:val>
                                        </p:tav>
                                      </p:tavLst>
                                    </p:anim>
                                    <p:anim calcmode="lin" valueType="num">
                                      <p:cBhvr additive="base">
                                        <p:cTn id="12" dur="500" fill="hold"/>
                                        <p:tgtEl>
                                          <p:spTgt spid="65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2" name="Picture 1">
            <a:extLst>
              <a:ext uri="{FF2B5EF4-FFF2-40B4-BE49-F238E27FC236}">
                <a16:creationId xmlns:a16="http://schemas.microsoft.com/office/drawing/2014/main" id="{6158B32E-5D3A-19D6-F982-9C428F3E2B44}"/>
              </a:ext>
            </a:extLst>
          </p:cNvPr>
          <p:cNvPicPr>
            <a:picLocks noChangeAspect="1"/>
          </p:cNvPicPr>
          <p:nvPr/>
        </p:nvPicPr>
        <p:blipFill rotWithShape="1">
          <a:blip r:embed="rId3"/>
          <a:srcRect l="10622" t="10622"/>
          <a:stretch/>
        </p:blipFill>
        <p:spPr>
          <a:xfrm>
            <a:off x="-830" y="-12493"/>
            <a:ext cx="9144000" cy="5143500"/>
          </a:xfrm>
          <a:prstGeom prst="rect">
            <a:avLst/>
          </a:prstGeom>
        </p:spPr>
      </p:pic>
      <p:grpSp>
        <p:nvGrpSpPr>
          <p:cNvPr id="7048" name="Google Shape;7081;p48">
            <a:extLst>
              <a:ext uri="{FF2B5EF4-FFF2-40B4-BE49-F238E27FC236}">
                <a16:creationId xmlns:a16="http://schemas.microsoft.com/office/drawing/2014/main" id="{16145FBC-C01A-4D5F-18DF-46B814BEC008}"/>
              </a:ext>
            </a:extLst>
          </p:cNvPr>
          <p:cNvGrpSpPr/>
          <p:nvPr/>
        </p:nvGrpSpPr>
        <p:grpSpPr>
          <a:xfrm>
            <a:off x="6914250" y="2102895"/>
            <a:ext cx="616325" cy="616975"/>
            <a:chOff x="10331425" y="6964675"/>
            <a:chExt cx="616325" cy="616975"/>
          </a:xfrm>
        </p:grpSpPr>
        <p:sp>
          <p:nvSpPr>
            <p:cNvPr id="7049" name="Google Shape;7082;p48">
              <a:extLst>
                <a:ext uri="{FF2B5EF4-FFF2-40B4-BE49-F238E27FC236}">
                  <a16:creationId xmlns:a16="http://schemas.microsoft.com/office/drawing/2014/main" id="{389E4964-877C-62AC-D880-AF0D70599E04}"/>
                </a:ext>
              </a:extLst>
            </p:cNvPr>
            <p:cNvSpPr/>
            <p:nvPr/>
          </p:nvSpPr>
          <p:spPr>
            <a:xfrm>
              <a:off x="10331425" y="6964675"/>
              <a:ext cx="616325" cy="616975"/>
            </a:xfrm>
            <a:custGeom>
              <a:avLst/>
              <a:gdLst/>
              <a:ahLst/>
              <a:cxnLst/>
              <a:rect l="l" t="t" r="r" b="b"/>
              <a:pathLst>
                <a:path w="24653" h="24679" extrusionOk="0">
                  <a:moveTo>
                    <a:pt x="10734" y="0"/>
                  </a:moveTo>
                  <a:cubicBezTo>
                    <a:pt x="10145" y="54"/>
                    <a:pt x="9530" y="188"/>
                    <a:pt x="8994" y="482"/>
                  </a:cubicBezTo>
                  <a:cubicBezTo>
                    <a:pt x="8593" y="670"/>
                    <a:pt x="8191" y="991"/>
                    <a:pt x="7870" y="1339"/>
                  </a:cubicBezTo>
                  <a:lnTo>
                    <a:pt x="7656" y="1339"/>
                  </a:lnTo>
                  <a:cubicBezTo>
                    <a:pt x="7415" y="1339"/>
                    <a:pt x="7228" y="1392"/>
                    <a:pt x="6987" y="1419"/>
                  </a:cubicBezTo>
                  <a:cubicBezTo>
                    <a:pt x="6692" y="1446"/>
                    <a:pt x="6425" y="1553"/>
                    <a:pt x="6157" y="1660"/>
                  </a:cubicBezTo>
                  <a:cubicBezTo>
                    <a:pt x="6130" y="1687"/>
                    <a:pt x="6023" y="1713"/>
                    <a:pt x="6023" y="1713"/>
                  </a:cubicBezTo>
                  <a:cubicBezTo>
                    <a:pt x="5461" y="1981"/>
                    <a:pt x="4979" y="2356"/>
                    <a:pt x="4578" y="2811"/>
                  </a:cubicBezTo>
                  <a:cubicBezTo>
                    <a:pt x="4283" y="3186"/>
                    <a:pt x="4043" y="3614"/>
                    <a:pt x="3855" y="4122"/>
                  </a:cubicBezTo>
                  <a:cubicBezTo>
                    <a:pt x="3775" y="4283"/>
                    <a:pt x="3721" y="4470"/>
                    <a:pt x="3668" y="4658"/>
                  </a:cubicBezTo>
                  <a:cubicBezTo>
                    <a:pt x="3641" y="4658"/>
                    <a:pt x="3588" y="4684"/>
                    <a:pt x="3507" y="4738"/>
                  </a:cubicBezTo>
                  <a:cubicBezTo>
                    <a:pt x="2678" y="5139"/>
                    <a:pt x="2008" y="5862"/>
                    <a:pt x="1714" y="6772"/>
                  </a:cubicBezTo>
                  <a:cubicBezTo>
                    <a:pt x="1634" y="7013"/>
                    <a:pt x="1553" y="7227"/>
                    <a:pt x="1527" y="7468"/>
                  </a:cubicBezTo>
                  <a:cubicBezTo>
                    <a:pt x="1259" y="7682"/>
                    <a:pt x="1045" y="7896"/>
                    <a:pt x="831" y="8164"/>
                  </a:cubicBezTo>
                  <a:cubicBezTo>
                    <a:pt x="804" y="8164"/>
                    <a:pt x="804" y="8217"/>
                    <a:pt x="804" y="8217"/>
                  </a:cubicBezTo>
                  <a:cubicBezTo>
                    <a:pt x="643" y="8432"/>
                    <a:pt x="510" y="8672"/>
                    <a:pt x="376" y="8940"/>
                  </a:cubicBezTo>
                  <a:cubicBezTo>
                    <a:pt x="376" y="8940"/>
                    <a:pt x="322" y="9020"/>
                    <a:pt x="322" y="9047"/>
                  </a:cubicBezTo>
                  <a:cubicBezTo>
                    <a:pt x="108" y="9609"/>
                    <a:pt x="1" y="10225"/>
                    <a:pt x="28" y="10814"/>
                  </a:cubicBezTo>
                  <a:cubicBezTo>
                    <a:pt x="54" y="11322"/>
                    <a:pt x="162" y="11831"/>
                    <a:pt x="376" y="12286"/>
                  </a:cubicBezTo>
                  <a:cubicBezTo>
                    <a:pt x="402" y="12393"/>
                    <a:pt x="456" y="12527"/>
                    <a:pt x="536" y="12661"/>
                  </a:cubicBezTo>
                  <a:cubicBezTo>
                    <a:pt x="402" y="12928"/>
                    <a:pt x="295" y="13223"/>
                    <a:pt x="242" y="13517"/>
                  </a:cubicBezTo>
                  <a:lnTo>
                    <a:pt x="242" y="13571"/>
                  </a:lnTo>
                  <a:cubicBezTo>
                    <a:pt x="162" y="13865"/>
                    <a:pt x="135" y="14133"/>
                    <a:pt x="135" y="14427"/>
                  </a:cubicBezTo>
                  <a:lnTo>
                    <a:pt x="135" y="14561"/>
                  </a:lnTo>
                  <a:cubicBezTo>
                    <a:pt x="135" y="15177"/>
                    <a:pt x="295" y="15765"/>
                    <a:pt x="590" y="16301"/>
                  </a:cubicBezTo>
                  <a:cubicBezTo>
                    <a:pt x="804" y="16675"/>
                    <a:pt x="1072" y="17050"/>
                    <a:pt x="1366" y="17345"/>
                  </a:cubicBezTo>
                  <a:cubicBezTo>
                    <a:pt x="1366" y="17559"/>
                    <a:pt x="1393" y="17746"/>
                    <a:pt x="1446" y="17987"/>
                  </a:cubicBezTo>
                  <a:cubicBezTo>
                    <a:pt x="1446" y="18014"/>
                    <a:pt x="1473" y="18121"/>
                    <a:pt x="1473" y="18121"/>
                  </a:cubicBezTo>
                  <a:cubicBezTo>
                    <a:pt x="1500" y="18335"/>
                    <a:pt x="1580" y="18576"/>
                    <a:pt x="1660" y="18817"/>
                  </a:cubicBezTo>
                  <a:cubicBezTo>
                    <a:pt x="1660" y="18843"/>
                    <a:pt x="1741" y="18950"/>
                    <a:pt x="1741" y="18977"/>
                  </a:cubicBezTo>
                  <a:cubicBezTo>
                    <a:pt x="2008" y="19539"/>
                    <a:pt x="2383" y="20021"/>
                    <a:pt x="2838" y="20423"/>
                  </a:cubicBezTo>
                  <a:cubicBezTo>
                    <a:pt x="3213" y="20717"/>
                    <a:pt x="3641" y="20985"/>
                    <a:pt x="4123" y="21145"/>
                  </a:cubicBezTo>
                  <a:cubicBezTo>
                    <a:pt x="4391" y="21252"/>
                    <a:pt x="4658" y="21333"/>
                    <a:pt x="4926" y="21386"/>
                  </a:cubicBezTo>
                  <a:cubicBezTo>
                    <a:pt x="5060" y="21681"/>
                    <a:pt x="5194" y="22002"/>
                    <a:pt x="5354" y="22269"/>
                  </a:cubicBezTo>
                  <a:cubicBezTo>
                    <a:pt x="5622" y="22698"/>
                    <a:pt x="5943" y="23072"/>
                    <a:pt x="6318" y="23367"/>
                  </a:cubicBezTo>
                  <a:cubicBezTo>
                    <a:pt x="6799" y="23768"/>
                    <a:pt x="7335" y="24036"/>
                    <a:pt x="7924" y="24170"/>
                  </a:cubicBezTo>
                  <a:cubicBezTo>
                    <a:pt x="7950" y="24170"/>
                    <a:pt x="8031" y="24197"/>
                    <a:pt x="8057" y="24197"/>
                  </a:cubicBezTo>
                  <a:cubicBezTo>
                    <a:pt x="8325" y="24250"/>
                    <a:pt x="8566" y="24277"/>
                    <a:pt x="8834" y="24277"/>
                  </a:cubicBezTo>
                  <a:lnTo>
                    <a:pt x="8941" y="24277"/>
                  </a:lnTo>
                  <a:cubicBezTo>
                    <a:pt x="9262" y="24277"/>
                    <a:pt x="9610" y="24250"/>
                    <a:pt x="9904" y="24143"/>
                  </a:cubicBezTo>
                  <a:cubicBezTo>
                    <a:pt x="9904" y="24116"/>
                    <a:pt x="9931" y="24116"/>
                    <a:pt x="9958" y="24116"/>
                  </a:cubicBezTo>
                  <a:cubicBezTo>
                    <a:pt x="10065" y="24170"/>
                    <a:pt x="10199" y="24250"/>
                    <a:pt x="10333" y="24304"/>
                  </a:cubicBezTo>
                  <a:cubicBezTo>
                    <a:pt x="10493" y="24384"/>
                    <a:pt x="10707" y="24437"/>
                    <a:pt x="10868" y="24518"/>
                  </a:cubicBezTo>
                  <a:cubicBezTo>
                    <a:pt x="11216" y="24598"/>
                    <a:pt x="11564" y="24678"/>
                    <a:pt x="11912" y="24678"/>
                  </a:cubicBezTo>
                  <a:cubicBezTo>
                    <a:pt x="12501" y="24678"/>
                    <a:pt x="13089" y="24545"/>
                    <a:pt x="13518" y="24170"/>
                  </a:cubicBezTo>
                  <a:cubicBezTo>
                    <a:pt x="13678" y="24089"/>
                    <a:pt x="13812" y="24009"/>
                    <a:pt x="13973" y="23875"/>
                  </a:cubicBezTo>
                  <a:cubicBezTo>
                    <a:pt x="14535" y="24036"/>
                    <a:pt x="15043" y="24143"/>
                    <a:pt x="15552" y="24143"/>
                  </a:cubicBezTo>
                  <a:cubicBezTo>
                    <a:pt x="15712" y="24143"/>
                    <a:pt x="15927" y="24143"/>
                    <a:pt x="16087" y="24089"/>
                  </a:cubicBezTo>
                  <a:cubicBezTo>
                    <a:pt x="17024" y="23956"/>
                    <a:pt x="17854" y="23474"/>
                    <a:pt x="18416" y="22698"/>
                  </a:cubicBezTo>
                  <a:cubicBezTo>
                    <a:pt x="18550" y="22484"/>
                    <a:pt x="18657" y="22323"/>
                    <a:pt x="18764" y="22136"/>
                  </a:cubicBezTo>
                  <a:cubicBezTo>
                    <a:pt x="19165" y="22029"/>
                    <a:pt x="19540" y="21895"/>
                    <a:pt x="19861" y="21681"/>
                  </a:cubicBezTo>
                  <a:cubicBezTo>
                    <a:pt x="20664" y="21226"/>
                    <a:pt x="21280" y="20449"/>
                    <a:pt x="21494" y="19513"/>
                  </a:cubicBezTo>
                  <a:cubicBezTo>
                    <a:pt x="21494" y="19486"/>
                    <a:pt x="21547" y="19406"/>
                    <a:pt x="21547" y="19379"/>
                  </a:cubicBezTo>
                  <a:cubicBezTo>
                    <a:pt x="21708" y="19272"/>
                    <a:pt x="21842" y="19218"/>
                    <a:pt x="22002" y="19111"/>
                  </a:cubicBezTo>
                  <a:cubicBezTo>
                    <a:pt x="22431" y="18843"/>
                    <a:pt x="22805" y="18522"/>
                    <a:pt x="23100" y="18148"/>
                  </a:cubicBezTo>
                  <a:cubicBezTo>
                    <a:pt x="23501" y="17666"/>
                    <a:pt x="23769" y="17130"/>
                    <a:pt x="23903" y="16542"/>
                  </a:cubicBezTo>
                  <a:cubicBezTo>
                    <a:pt x="23903" y="16542"/>
                    <a:pt x="23956" y="16435"/>
                    <a:pt x="23956" y="16408"/>
                  </a:cubicBezTo>
                  <a:cubicBezTo>
                    <a:pt x="24010" y="16140"/>
                    <a:pt x="24010" y="15846"/>
                    <a:pt x="24010" y="15524"/>
                  </a:cubicBezTo>
                  <a:cubicBezTo>
                    <a:pt x="24010" y="15364"/>
                    <a:pt x="24010" y="15230"/>
                    <a:pt x="23983" y="15069"/>
                  </a:cubicBezTo>
                  <a:cubicBezTo>
                    <a:pt x="24144" y="14802"/>
                    <a:pt x="24277" y="14507"/>
                    <a:pt x="24384" y="14186"/>
                  </a:cubicBezTo>
                  <a:cubicBezTo>
                    <a:pt x="24652" y="13303"/>
                    <a:pt x="24572" y="12313"/>
                    <a:pt x="24117" y="11483"/>
                  </a:cubicBezTo>
                  <a:lnTo>
                    <a:pt x="23903" y="11188"/>
                  </a:lnTo>
                  <a:cubicBezTo>
                    <a:pt x="24144" y="10439"/>
                    <a:pt x="24251" y="9770"/>
                    <a:pt x="24144" y="9101"/>
                  </a:cubicBezTo>
                  <a:cubicBezTo>
                    <a:pt x="24037" y="8164"/>
                    <a:pt x="23555" y="7334"/>
                    <a:pt x="22779" y="6772"/>
                  </a:cubicBezTo>
                  <a:cubicBezTo>
                    <a:pt x="22591" y="6638"/>
                    <a:pt x="22377" y="6504"/>
                    <a:pt x="22190" y="6397"/>
                  </a:cubicBezTo>
                  <a:lnTo>
                    <a:pt x="22190" y="6344"/>
                  </a:lnTo>
                  <a:cubicBezTo>
                    <a:pt x="22109" y="5862"/>
                    <a:pt x="21949" y="5434"/>
                    <a:pt x="21708" y="5032"/>
                  </a:cubicBezTo>
                  <a:cubicBezTo>
                    <a:pt x="21226" y="4229"/>
                    <a:pt x="20503" y="3667"/>
                    <a:pt x="19620" y="3400"/>
                  </a:cubicBezTo>
                  <a:cubicBezTo>
                    <a:pt x="19219" y="2677"/>
                    <a:pt x="18630" y="2142"/>
                    <a:pt x="17854" y="1847"/>
                  </a:cubicBezTo>
                  <a:cubicBezTo>
                    <a:pt x="17800" y="1740"/>
                    <a:pt x="17720" y="1606"/>
                    <a:pt x="17613" y="1526"/>
                  </a:cubicBezTo>
                  <a:cubicBezTo>
                    <a:pt x="17425" y="1285"/>
                    <a:pt x="17185" y="1044"/>
                    <a:pt x="16917" y="857"/>
                  </a:cubicBezTo>
                  <a:cubicBezTo>
                    <a:pt x="16917" y="803"/>
                    <a:pt x="16890" y="803"/>
                    <a:pt x="16890" y="803"/>
                  </a:cubicBezTo>
                  <a:cubicBezTo>
                    <a:pt x="16649" y="616"/>
                    <a:pt x="16435" y="482"/>
                    <a:pt x="16167" y="348"/>
                  </a:cubicBezTo>
                  <a:cubicBezTo>
                    <a:pt x="16167" y="348"/>
                    <a:pt x="16087" y="322"/>
                    <a:pt x="16060" y="322"/>
                  </a:cubicBezTo>
                  <a:cubicBezTo>
                    <a:pt x="15579" y="107"/>
                    <a:pt x="15043" y="0"/>
                    <a:pt x="14508" y="0"/>
                  </a:cubicBezTo>
                  <a:lnTo>
                    <a:pt x="14294" y="0"/>
                  </a:lnTo>
                  <a:cubicBezTo>
                    <a:pt x="13785" y="54"/>
                    <a:pt x="13277" y="134"/>
                    <a:pt x="12822" y="348"/>
                  </a:cubicBezTo>
                  <a:cubicBezTo>
                    <a:pt x="12741" y="348"/>
                    <a:pt x="12715" y="375"/>
                    <a:pt x="12634" y="402"/>
                  </a:cubicBezTo>
                  <a:cubicBezTo>
                    <a:pt x="12367" y="268"/>
                    <a:pt x="12072" y="188"/>
                    <a:pt x="11778" y="107"/>
                  </a:cubicBezTo>
                  <a:lnTo>
                    <a:pt x="11751" y="107"/>
                  </a:lnTo>
                  <a:cubicBezTo>
                    <a:pt x="11430" y="54"/>
                    <a:pt x="11162" y="0"/>
                    <a:pt x="10868"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83;p48">
              <a:extLst>
                <a:ext uri="{FF2B5EF4-FFF2-40B4-BE49-F238E27FC236}">
                  <a16:creationId xmlns:a16="http://schemas.microsoft.com/office/drawing/2014/main" id="{3B3FB8EB-4101-6774-5D26-1E4EA5B68643}"/>
                </a:ext>
              </a:extLst>
            </p:cNvPr>
            <p:cNvSpPr/>
            <p:nvPr/>
          </p:nvSpPr>
          <p:spPr>
            <a:xfrm>
              <a:off x="10552075" y="7032925"/>
              <a:ext cx="86350" cy="204100"/>
            </a:xfrm>
            <a:custGeom>
              <a:avLst/>
              <a:gdLst/>
              <a:ahLst/>
              <a:cxnLst/>
              <a:rect l="l" t="t" r="r" b="b"/>
              <a:pathLst>
                <a:path w="3454" h="8164" extrusionOk="0">
                  <a:moveTo>
                    <a:pt x="1848" y="1"/>
                  </a:moveTo>
                  <a:cubicBezTo>
                    <a:pt x="1660" y="1"/>
                    <a:pt x="1446" y="54"/>
                    <a:pt x="1286" y="161"/>
                  </a:cubicBezTo>
                  <a:cubicBezTo>
                    <a:pt x="1125" y="268"/>
                    <a:pt x="938" y="402"/>
                    <a:pt x="804" y="536"/>
                  </a:cubicBezTo>
                  <a:cubicBezTo>
                    <a:pt x="670" y="696"/>
                    <a:pt x="536" y="857"/>
                    <a:pt x="456" y="1071"/>
                  </a:cubicBezTo>
                  <a:cubicBezTo>
                    <a:pt x="349" y="1232"/>
                    <a:pt x="242" y="1446"/>
                    <a:pt x="188" y="1660"/>
                  </a:cubicBezTo>
                  <a:cubicBezTo>
                    <a:pt x="108" y="1874"/>
                    <a:pt x="81" y="2061"/>
                    <a:pt x="55" y="2302"/>
                  </a:cubicBezTo>
                  <a:cubicBezTo>
                    <a:pt x="1" y="2784"/>
                    <a:pt x="55" y="3266"/>
                    <a:pt x="188" y="3774"/>
                  </a:cubicBezTo>
                  <a:cubicBezTo>
                    <a:pt x="322" y="4229"/>
                    <a:pt x="510" y="4738"/>
                    <a:pt x="777" y="5220"/>
                  </a:cubicBezTo>
                  <a:cubicBezTo>
                    <a:pt x="1018" y="5648"/>
                    <a:pt x="1313" y="6076"/>
                    <a:pt x="1687" y="6558"/>
                  </a:cubicBezTo>
                  <a:cubicBezTo>
                    <a:pt x="1982" y="6960"/>
                    <a:pt x="2356" y="7308"/>
                    <a:pt x="2731" y="7709"/>
                  </a:cubicBezTo>
                  <a:cubicBezTo>
                    <a:pt x="2865" y="7843"/>
                    <a:pt x="3026" y="8030"/>
                    <a:pt x="3186" y="8164"/>
                  </a:cubicBezTo>
                  <a:lnTo>
                    <a:pt x="3213" y="8164"/>
                  </a:lnTo>
                  <a:cubicBezTo>
                    <a:pt x="3240" y="8164"/>
                    <a:pt x="3293" y="8164"/>
                    <a:pt x="3293" y="8111"/>
                  </a:cubicBezTo>
                  <a:cubicBezTo>
                    <a:pt x="3320" y="8084"/>
                    <a:pt x="3320" y="8057"/>
                    <a:pt x="3293" y="8030"/>
                  </a:cubicBezTo>
                  <a:cubicBezTo>
                    <a:pt x="3320" y="7977"/>
                    <a:pt x="3347" y="7950"/>
                    <a:pt x="3347" y="7923"/>
                  </a:cubicBezTo>
                  <a:cubicBezTo>
                    <a:pt x="3320" y="6960"/>
                    <a:pt x="3347" y="5996"/>
                    <a:pt x="3400" y="5006"/>
                  </a:cubicBezTo>
                  <a:cubicBezTo>
                    <a:pt x="3400" y="4685"/>
                    <a:pt x="3427" y="4337"/>
                    <a:pt x="3427" y="4015"/>
                  </a:cubicBezTo>
                  <a:cubicBezTo>
                    <a:pt x="3454" y="3373"/>
                    <a:pt x="3454" y="2838"/>
                    <a:pt x="3427" y="2329"/>
                  </a:cubicBezTo>
                  <a:cubicBezTo>
                    <a:pt x="3427" y="2088"/>
                    <a:pt x="3400" y="1901"/>
                    <a:pt x="3347" y="1687"/>
                  </a:cubicBezTo>
                  <a:cubicBezTo>
                    <a:pt x="3320" y="1499"/>
                    <a:pt x="3293" y="1259"/>
                    <a:pt x="3213" y="1071"/>
                  </a:cubicBezTo>
                  <a:cubicBezTo>
                    <a:pt x="3159" y="857"/>
                    <a:pt x="3052" y="696"/>
                    <a:pt x="2945" y="536"/>
                  </a:cubicBezTo>
                  <a:cubicBezTo>
                    <a:pt x="2892" y="429"/>
                    <a:pt x="2811" y="348"/>
                    <a:pt x="2758" y="322"/>
                  </a:cubicBezTo>
                  <a:cubicBezTo>
                    <a:pt x="2651" y="268"/>
                    <a:pt x="2544" y="188"/>
                    <a:pt x="2490" y="161"/>
                  </a:cubicBezTo>
                  <a:cubicBezTo>
                    <a:pt x="2410" y="134"/>
                    <a:pt x="2303" y="81"/>
                    <a:pt x="2169" y="54"/>
                  </a:cubicBezTo>
                  <a:cubicBezTo>
                    <a:pt x="2089" y="1"/>
                    <a:pt x="1982" y="1"/>
                    <a:pt x="1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84;p48">
              <a:extLst>
                <a:ext uri="{FF2B5EF4-FFF2-40B4-BE49-F238E27FC236}">
                  <a16:creationId xmlns:a16="http://schemas.microsoft.com/office/drawing/2014/main" id="{3BD72521-36B6-7FD5-4FA3-4DAB2E90C563}"/>
                </a:ext>
              </a:extLst>
            </p:cNvPr>
            <p:cNvSpPr/>
            <p:nvPr/>
          </p:nvSpPr>
          <p:spPr>
            <a:xfrm>
              <a:off x="10401700" y="7285850"/>
              <a:ext cx="204775" cy="86350"/>
            </a:xfrm>
            <a:custGeom>
              <a:avLst/>
              <a:gdLst/>
              <a:ahLst/>
              <a:cxnLst/>
              <a:rect l="l" t="t" r="r" b="b"/>
              <a:pathLst>
                <a:path w="8191" h="3454" extrusionOk="0">
                  <a:moveTo>
                    <a:pt x="4122" y="1"/>
                  </a:moveTo>
                  <a:cubicBezTo>
                    <a:pt x="3614" y="54"/>
                    <a:pt x="3266" y="54"/>
                    <a:pt x="2945" y="54"/>
                  </a:cubicBezTo>
                  <a:lnTo>
                    <a:pt x="2302" y="54"/>
                  </a:lnTo>
                  <a:cubicBezTo>
                    <a:pt x="2061" y="54"/>
                    <a:pt x="1874" y="81"/>
                    <a:pt x="1660" y="108"/>
                  </a:cubicBezTo>
                  <a:cubicBezTo>
                    <a:pt x="1472" y="162"/>
                    <a:pt x="1232" y="188"/>
                    <a:pt x="1017" y="242"/>
                  </a:cubicBezTo>
                  <a:cubicBezTo>
                    <a:pt x="830" y="322"/>
                    <a:pt x="670" y="429"/>
                    <a:pt x="482" y="509"/>
                  </a:cubicBezTo>
                  <a:cubicBezTo>
                    <a:pt x="402" y="590"/>
                    <a:pt x="322" y="643"/>
                    <a:pt x="295" y="724"/>
                  </a:cubicBezTo>
                  <a:cubicBezTo>
                    <a:pt x="241" y="804"/>
                    <a:pt x="161" y="911"/>
                    <a:pt x="134" y="991"/>
                  </a:cubicBezTo>
                  <a:cubicBezTo>
                    <a:pt x="107" y="1045"/>
                    <a:pt x="54" y="1152"/>
                    <a:pt x="27" y="1286"/>
                  </a:cubicBezTo>
                  <a:cubicBezTo>
                    <a:pt x="0" y="1393"/>
                    <a:pt x="0" y="1473"/>
                    <a:pt x="0" y="1580"/>
                  </a:cubicBezTo>
                  <a:lnTo>
                    <a:pt x="0" y="1607"/>
                  </a:lnTo>
                  <a:cubicBezTo>
                    <a:pt x="0" y="1821"/>
                    <a:pt x="54" y="2035"/>
                    <a:pt x="161" y="2196"/>
                  </a:cubicBezTo>
                  <a:cubicBezTo>
                    <a:pt x="268" y="2356"/>
                    <a:pt x="402" y="2517"/>
                    <a:pt x="536" y="2651"/>
                  </a:cubicBezTo>
                  <a:cubicBezTo>
                    <a:pt x="696" y="2785"/>
                    <a:pt x="857" y="2918"/>
                    <a:pt x="1071" y="3025"/>
                  </a:cubicBezTo>
                  <a:cubicBezTo>
                    <a:pt x="1232" y="3133"/>
                    <a:pt x="1419" y="3240"/>
                    <a:pt x="1660" y="3293"/>
                  </a:cubicBezTo>
                  <a:cubicBezTo>
                    <a:pt x="1874" y="3373"/>
                    <a:pt x="2061" y="3400"/>
                    <a:pt x="2302" y="3427"/>
                  </a:cubicBezTo>
                  <a:cubicBezTo>
                    <a:pt x="2409" y="3427"/>
                    <a:pt x="2543" y="3454"/>
                    <a:pt x="2677" y="3454"/>
                  </a:cubicBezTo>
                  <a:cubicBezTo>
                    <a:pt x="3025" y="3454"/>
                    <a:pt x="3400" y="3400"/>
                    <a:pt x="3801" y="3293"/>
                  </a:cubicBezTo>
                  <a:cubicBezTo>
                    <a:pt x="4283" y="3159"/>
                    <a:pt x="4791" y="2945"/>
                    <a:pt x="5246" y="2704"/>
                  </a:cubicBezTo>
                  <a:cubicBezTo>
                    <a:pt x="5675" y="2463"/>
                    <a:pt x="6103" y="2142"/>
                    <a:pt x="6585" y="1794"/>
                  </a:cubicBezTo>
                  <a:cubicBezTo>
                    <a:pt x="6986" y="1473"/>
                    <a:pt x="7361" y="1125"/>
                    <a:pt x="7762" y="750"/>
                  </a:cubicBezTo>
                  <a:cubicBezTo>
                    <a:pt x="7896" y="617"/>
                    <a:pt x="8057" y="456"/>
                    <a:pt x="8191" y="269"/>
                  </a:cubicBezTo>
                  <a:lnTo>
                    <a:pt x="8191" y="242"/>
                  </a:lnTo>
                  <a:cubicBezTo>
                    <a:pt x="8191" y="215"/>
                    <a:pt x="8191" y="215"/>
                    <a:pt x="8164" y="188"/>
                  </a:cubicBezTo>
                  <a:lnTo>
                    <a:pt x="8084" y="188"/>
                  </a:lnTo>
                  <a:cubicBezTo>
                    <a:pt x="8057" y="135"/>
                    <a:pt x="8030" y="108"/>
                    <a:pt x="8003" y="108"/>
                  </a:cubicBezTo>
                  <a:lnTo>
                    <a:pt x="7200" y="108"/>
                  </a:lnTo>
                  <a:cubicBezTo>
                    <a:pt x="6478" y="108"/>
                    <a:pt x="5782" y="81"/>
                    <a:pt x="5113" y="54"/>
                  </a:cubicBezTo>
                  <a:cubicBezTo>
                    <a:pt x="4791" y="54"/>
                    <a:pt x="4443" y="1"/>
                    <a:pt x="4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85;p48">
              <a:extLst>
                <a:ext uri="{FF2B5EF4-FFF2-40B4-BE49-F238E27FC236}">
                  <a16:creationId xmlns:a16="http://schemas.microsoft.com/office/drawing/2014/main" id="{74ED48EB-CFFA-8B04-4E4B-066DC657F446}"/>
                </a:ext>
              </a:extLst>
            </p:cNvPr>
            <p:cNvSpPr/>
            <p:nvPr/>
          </p:nvSpPr>
          <p:spPr>
            <a:xfrm>
              <a:off x="10689250" y="7183475"/>
              <a:ext cx="177350" cy="97050"/>
            </a:xfrm>
            <a:custGeom>
              <a:avLst/>
              <a:gdLst/>
              <a:ahLst/>
              <a:cxnLst/>
              <a:rect l="l" t="t" r="r" b="b"/>
              <a:pathLst>
                <a:path w="7094" h="3882" extrusionOk="0">
                  <a:moveTo>
                    <a:pt x="5970" y="1"/>
                  </a:moveTo>
                  <a:cubicBezTo>
                    <a:pt x="5756" y="1"/>
                    <a:pt x="5568" y="28"/>
                    <a:pt x="5301" y="54"/>
                  </a:cubicBezTo>
                  <a:cubicBezTo>
                    <a:pt x="5033" y="135"/>
                    <a:pt x="4738" y="188"/>
                    <a:pt x="4391" y="295"/>
                  </a:cubicBezTo>
                  <a:cubicBezTo>
                    <a:pt x="3855" y="509"/>
                    <a:pt x="3320" y="723"/>
                    <a:pt x="2865" y="991"/>
                  </a:cubicBezTo>
                  <a:cubicBezTo>
                    <a:pt x="2758" y="1071"/>
                    <a:pt x="2651" y="1098"/>
                    <a:pt x="2544" y="1178"/>
                  </a:cubicBezTo>
                  <a:cubicBezTo>
                    <a:pt x="2410" y="1259"/>
                    <a:pt x="2276" y="1339"/>
                    <a:pt x="2196" y="1446"/>
                  </a:cubicBezTo>
                  <a:lnTo>
                    <a:pt x="2115" y="1500"/>
                  </a:lnTo>
                  <a:cubicBezTo>
                    <a:pt x="1741" y="1767"/>
                    <a:pt x="1393" y="2062"/>
                    <a:pt x="1045" y="2329"/>
                  </a:cubicBezTo>
                  <a:cubicBezTo>
                    <a:pt x="911" y="2436"/>
                    <a:pt x="777" y="2544"/>
                    <a:pt x="643" y="2677"/>
                  </a:cubicBezTo>
                  <a:lnTo>
                    <a:pt x="509" y="2811"/>
                  </a:lnTo>
                  <a:lnTo>
                    <a:pt x="376" y="2918"/>
                  </a:lnTo>
                  <a:lnTo>
                    <a:pt x="242" y="3052"/>
                  </a:lnTo>
                  <a:lnTo>
                    <a:pt x="162" y="3079"/>
                  </a:lnTo>
                  <a:cubicBezTo>
                    <a:pt x="135" y="3106"/>
                    <a:pt x="108" y="3106"/>
                    <a:pt x="81" y="3132"/>
                  </a:cubicBezTo>
                  <a:cubicBezTo>
                    <a:pt x="28" y="3186"/>
                    <a:pt x="1" y="3239"/>
                    <a:pt x="1" y="3320"/>
                  </a:cubicBezTo>
                  <a:cubicBezTo>
                    <a:pt x="1" y="3346"/>
                    <a:pt x="1" y="3400"/>
                    <a:pt x="28" y="3454"/>
                  </a:cubicBezTo>
                  <a:cubicBezTo>
                    <a:pt x="81" y="3480"/>
                    <a:pt x="108" y="3507"/>
                    <a:pt x="135" y="3507"/>
                  </a:cubicBezTo>
                  <a:cubicBezTo>
                    <a:pt x="135" y="3534"/>
                    <a:pt x="162" y="3534"/>
                    <a:pt x="162" y="3534"/>
                  </a:cubicBezTo>
                  <a:cubicBezTo>
                    <a:pt x="777" y="3748"/>
                    <a:pt x="1473" y="3855"/>
                    <a:pt x="2222" y="3882"/>
                  </a:cubicBezTo>
                  <a:lnTo>
                    <a:pt x="2570" y="3882"/>
                  </a:lnTo>
                  <a:cubicBezTo>
                    <a:pt x="3293" y="3882"/>
                    <a:pt x="3909" y="3802"/>
                    <a:pt x="4524" y="3641"/>
                  </a:cubicBezTo>
                  <a:cubicBezTo>
                    <a:pt x="4899" y="3534"/>
                    <a:pt x="5247" y="3400"/>
                    <a:pt x="5568" y="3239"/>
                  </a:cubicBezTo>
                  <a:cubicBezTo>
                    <a:pt x="5729" y="3132"/>
                    <a:pt x="5863" y="3079"/>
                    <a:pt x="5996" y="2945"/>
                  </a:cubicBezTo>
                  <a:cubicBezTo>
                    <a:pt x="6130" y="2838"/>
                    <a:pt x="6264" y="2731"/>
                    <a:pt x="6398" y="2570"/>
                  </a:cubicBezTo>
                  <a:cubicBezTo>
                    <a:pt x="6639" y="2329"/>
                    <a:pt x="6799" y="2008"/>
                    <a:pt x="6933" y="1660"/>
                  </a:cubicBezTo>
                  <a:cubicBezTo>
                    <a:pt x="7067" y="1312"/>
                    <a:pt x="7094" y="991"/>
                    <a:pt x="7067" y="777"/>
                  </a:cubicBezTo>
                  <a:cubicBezTo>
                    <a:pt x="7040" y="536"/>
                    <a:pt x="6933" y="322"/>
                    <a:pt x="6719" y="188"/>
                  </a:cubicBezTo>
                  <a:cubicBezTo>
                    <a:pt x="6559" y="54"/>
                    <a:pt x="6371" y="1"/>
                    <a:pt x="6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86;p48">
              <a:extLst>
                <a:ext uri="{FF2B5EF4-FFF2-40B4-BE49-F238E27FC236}">
                  <a16:creationId xmlns:a16="http://schemas.microsoft.com/office/drawing/2014/main" id="{47718B96-B4D8-E6DF-AD6E-66F3A9ADB8FB}"/>
                </a:ext>
              </a:extLst>
            </p:cNvPr>
            <p:cNvSpPr/>
            <p:nvPr/>
          </p:nvSpPr>
          <p:spPr>
            <a:xfrm>
              <a:off x="10644425" y="7325350"/>
              <a:ext cx="98400" cy="176675"/>
            </a:xfrm>
            <a:custGeom>
              <a:avLst/>
              <a:gdLst/>
              <a:ahLst/>
              <a:cxnLst/>
              <a:rect l="l" t="t" r="r" b="b"/>
              <a:pathLst>
                <a:path w="3936" h="7067" extrusionOk="0">
                  <a:moveTo>
                    <a:pt x="589" y="0"/>
                  </a:moveTo>
                  <a:cubicBezTo>
                    <a:pt x="563" y="0"/>
                    <a:pt x="509" y="0"/>
                    <a:pt x="456" y="54"/>
                  </a:cubicBezTo>
                  <a:cubicBezTo>
                    <a:pt x="429" y="80"/>
                    <a:pt x="402" y="107"/>
                    <a:pt x="402" y="134"/>
                  </a:cubicBezTo>
                  <a:cubicBezTo>
                    <a:pt x="375" y="134"/>
                    <a:pt x="375" y="187"/>
                    <a:pt x="375" y="187"/>
                  </a:cubicBezTo>
                  <a:cubicBezTo>
                    <a:pt x="161" y="776"/>
                    <a:pt x="54" y="1472"/>
                    <a:pt x="27" y="2222"/>
                  </a:cubicBezTo>
                  <a:cubicBezTo>
                    <a:pt x="1" y="3051"/>
                    <a:pt x="54" y="3828"/>
                    <a:pt x="268" y="4523"/>
                  </a:cubicBezTo>
                  <a:cubicBezTo>
                    <a:pt x="375" y="4898"/>
                    <a:pt x="509" y="5273"/>
                    <a:pt x="670" y="5567"/>
                  </a:cubicBezTo>
                  <a:cubicBezTo>
                    <a:pt x="777" y="5728"/>
                    <a:pt x="830" y="5862"/>
                    <a:pt x="964" y="5996"/>
                  </a:cubicBezTo>
                  <a:cubicBezTo>
                    <a:pt x="1071" y="6129"/>
                    <a:pt x="1178" y="6263"/>
                    <a:pt x="1339" y="6397"/>
                  </a:cubicBezTo>
                  <a:cubicBezTo>
                    <a:pt x="1580" y="6638"/>
                    <a:pt x="1901" y="6799"/>
                    <a:pt x="2249" y="6932"/>
                  </a:cubicBezTo>
                  <a:cubicBezTo>
                    <a:pt x="2543" y="7039"/>
                    <a:pt x="2731" y="7066"/>
                    <a:pt x="2972" y="7066"/>
                  </a:cubicBezTo>
                  <a:lnTo>
                    <a:pt x="3132" y="7066"/>
                  </a:lnTo>
                  <a:cubicBezTo>
                    <a:pt x="3373" y="7039"/>
                    <a:pt x="3587" y="6932"/>
                    <a:pt x="3721" y="6745"/>
                  </a:cubicBezTo>
                  <a:cubicBezTo>
                    <a:pt x="3855" y="6558"/>
                    <a:pt x="3908" y="6370"/>
                    <a:pt x="3908" y="6103"/>
                  </a:cubicBezTo>
                  <a:cubicBezTo>
                    <a:pt x="3935" y="5862"/>
                    <a:pt x="3908" y="5594"/>
                    <a:pt x="3855" y="5300"/>
                  </a:cubicBezTo>
                  <a:cubicBezTo>
                    <a:pt x="3775" y="5032"/>
                    <a:pt x="3721" y="4738"/>
                    <a:pt x="3614" y="4390"/>
                  </a:cubicBezTo>
                  <a:cubicBezTo>
                    <a:pt x="3400" y="3854"/>
                    <a:pt x="3186" y="3319"/>
                    <a:pt x="2918" y="2864"/>
                  </a:cubicBezTo>
                  <a:cubicBezTo>
                    <a:pt x="2838" y="2757"/>
                    <a:pt x="2811" y="2650"/>
                    <a:pt x="2731" y="2543"/>
                  </a:cubicBezTo>
                  <a:cubicBezTo>
                    <a:pt x="2650" y="2409"/>
                    <a:pt x="2570" y="2275"/>
                    <a:pt x="2463" y="2195"/>
                  </a:cubicBezTo>
                  <a:lnTo>
                    <a:pt x="2410" y="2115"/>
                  </a:lnTo>
                  <a:cubicBezTo>
                    <a:pt x="2142" y="1740"/>
                    <a:pt x="1847" y="1365"/>
                    <a:pt x="1580" y="1044"/>
                  </a:cubicBezTo>
                  <a:cubicBezTo>
                    <a:pt x="1473" y="910"/>
                    <a:pt x="1366" y="776"/>
                    <a:pt x="1232" y="642"/>
                  </a:cubicBezTo>
                  <a:lnTo>
                    <a:pt x="1098" y="509"/>
                  </a:lnTo>
                  <a:lnTo>
                    <a:pt x="991" y="375"/>
                  </a:lnTo>
                  <a:lnTo>
                    <a:pt x="857" y="241"/>
                  </a:lnTo>
                  <a:lnTo>
                    <a:pt x="830" y="161"/>
                  </a:lnTo>
                  <a:cubicBezTo>
                    <a:pt x="804" y="134"/>
                    <a:pt x="804" y="107"/>
                    <a:pt x="777" y="80"/>
                  </a:cubicBezTo>
                  <a:cubicBezTo>
                    <a:pt x="723" y="54"/>
                    <a:pt x="670" y="0"/>
                    <a:pt x="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87;p48">
              <a:extLst>
                <a:ext uri="{FF2B5EF4-FFF2-40B4-BE49-F238E27FC236}">
                  <a16:creationId xmlns:a16="http://schemas.microsoft.com/office/drawing/2014/main" id="{942A4A75-40F6-F407-D4AF-B8FF89888302}"/>
                </a:ext>
              </a:extLst>
            </p:cNvPr>
            <p:cNvSpPr/>
            <p:nvPr/>
          </p:nvSpPr>
          <p:spPr>
            <a:xfrm>
              <a:off x="10622350" y="7032675"/>
              <a:ext cx="101050" cy="201025"/>
            </a:xfrm>
            <a:custGeom>
              <a:avLst/>
              <a:gdLst/>
              <a:ahLst/>
              <a:cxnLst/>
              <a:rect l="l" t="t" r="r" b="b"/>
              <a:pathLst>
                <a:path w="4042" h="8041" extrusionOk="0">
                  <a:moveTo>
                    <a:pt x="2761" y="1"/>
                  </a:moveTo>
                  <a:cubicBezTo>
                    <a:pt x="2713" y="1"/>
                    <a:pt x="2668" y="4"/>
                    <a:pt x="2623" y="11"/>
                  </a:cubicBezTo>
                  <a:cubicBezTo>
                    <a:pt x="2409" y="11"/>
                    <a:pt x="2222" y="64"/>
                    <a:pt x="2008" y="144"/>
                  </a:cubicBezTo>
                  <a:cubicBezTo>
                    <a:pt x="1820" y="198"/>
                    <a:pt x="1660" y="305"/>
                    <a:pt x="1446" y="439"/>
                  </a:cubicBezTo>
                  <a:cubicBezTo>
                    <a:pt x="1285" y="573"/>
                    <a:pt x="1098" y="706"/>
                    <a:pt x="964" y="867"/>
                  </a:cubicBezTo>
                  <a:cubicBezTo>
                    <a:pt x="830" y="1001"/>
                    <a:pt x="696" y="1215"/>
                    <a:pt x="616" y="1376"/>
                  </a:cubicBezTo>
                  <a:cubicBezTo>
                    <a:pt x="375" y="1777"/>
                    <a:pt x="215" y="2259"/>
                    <a:pt x="107" y="2794"/>
                  </a:cubicBezTo>
                  <a:cubicBezTo>
                    <a:pt x="27" y="3276"/>
                    <a:pt x="0" y="3784"/>
                    <a:pt x="27" y="4347"/>
                  </a:cubicBezTo>
                  <a:cubicBezTo>
                    <a:pt x="81" y="4855"/>
                    <a:pt x="134" y="5364"/>
                    <a:pt x="268" y="5926"/>
                  </a:cubicBezTo>
                  <a:cubicBezTo>
                    <a:pt x="375" y="6408"/>
                    <a:pt x="536" y="6889"/>
                    <a:pt x="750" y="7398"/>
                  </a:cubicBezTo>
                  <a:cubicBezTo>
                    <a:pt x="803" y="7612"/>
                    <a:pt x="910" y="7799"/>
                    <a:pt x="991" y="8013"/>
                  </a:cubicBezTo>
                  <a:cubicBezTo>
                    <a:pt x="991" y="8013"/>
                    <a:pt x="991" y="8040"/>
                    <a:pt x="1017" y="8040"/>
                  </a:cubicBezTo>
                  <a:lnTo>
                    <a:pt x="1071" y="8040"/>
                  </a:lnTo>
                  <a:cubicBezTo>
                    <a:pt x="1098" y="8040"/>
                    <a:pt x="1098" y="8013"/>
                    <a:pt x="1098" y="7960"/>
                  </a:cubicBezTo>
                  <a:cubicBezTo>
                    <a:pt x="1151" y="7960"/>
                    <a:pt x="1178" y="7933"/>
                    <a:pt x="1205" y="7906"/>
                  </a:cubicBezTo>
                  <a:cubicBezTo>
                    <a:pt x="1580" y="6996"/>
                    <a:pt x="2035" y="6140"/>
                    <a:pt x="2490" y="5283"/>
                  </a:cubicBezTo>
                  <a:cubicBezTo>
                    <a:pt x="2650" y="4989"/>
                    <a:pt x="2784" y="4695"/>
                    <a:pt x="2945" y="4400"/>
                  </a:cubicBezTo>
                  <a:cubicBezTo>
                    <a:pt x="3212" y="3811"/>
                    <a:pt x="3453" y="3356"/>
                    <a:pt x="3641" y="2848"/>
                  </a:cubicBezTo>
                  <a:cubicBezTo>
                    <a:pt x="3748" y="2607"/>
                    <a:pt x="3828" y="2446"/>
                    <a:pt x="3881" y="2259"/>
                  </a:cubicBezTo>
                  <a:cubicBezTo>
                    <a:pt x="3962" y="2045"/>
                    <a:pt x="3988" y="1857"/>
                    <a:pt x="4015" y="1616"/>
                  </a:cubicBezTo>
                  <a:cubicBezTo>
                    <a:pt x="4042" y="1402"/>
                    <a:pt x="4015" y="1215"/>
                    <a:pt x="3988" y="1001"/>
                  </a:cubicBezTo>
                  <a:cubicBezTo>
                    <a:pt x="3962" y="921"/>
                    <a:pt x="3935" y="813"/>
                    <a:pt x="3881" y="733"/>
                  </a:cubicBezTo>
                  <a:cubicBezTo>
                    <a:pt x="3855" y="653"/>
                    <a:pt x="3801" y="546"/>
                    <a:pt x="3721" y="466"/>
                  </a:cubicBezTo>
                  <a:lnTo>
                    <a:pt x="3480" y="251"/>
                  </a:lnTo>
                  <a:cubicBezTo>
                    <a:pt x="3453" y="198"/>
                    <a:pt x="3346" y="144"/>
                    <a:pt x="3266" y="118"/>
                  </a:cubicBezTo>
                  <a:cubicBezTo>
                    <a:pt x="3082" y="36"/>
                    <a:pt x="2913"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88;p48">
              <a:extLst>
                <a:ext uri="{FF2B5EF4-FFF2-40B4-BE49-F238E27FC236}">
                  <a16:creationId xmlns:a16="http://schemas.microsoft.com/office/drawing/2014/main" id="{74ACFBF1-EF20-0BA8-9667-FF57A6208FB4}"/>
                </a:ext>
              </a:extLst>
            </p:cNvPr>
            <p:cNvSpPr/>
            <p:nvPr/>
          </p:nvSpPr>
          <p:spPr>
            <a:xfrm>
              <a:off x="10399025" y="7196300"/>
              <a:ext cx="200750" cy="101200"/>
            </a:xfrm>
            <a:custGeom>
              <a:avLst/>
              <a:gdLst/>
              <a:ahLst/>
              <a:cxnLst/>
              <a:rect l="l" t="t" r="r" b="b"/>
              <a:pathLst>
                <a:path w="8030" h="4048" extrusionOk="0">
                  <a:moveTo>
                    <a:pt x="1453" y="0"/>
                  </a:moveTo>
                  <a:cubicBezTo>
                    <a:pt x="1315" y="0"/>
                    <a:pt x="1173" y="31"/>
                    <a:pt x="1044" y="50"/>
                  </a:cubicBezTo>
                  <a:cubicBezTo>
                    <a:pt x="937" y="77"/>
                    <a:pt x="830" y="130"/>
                    <a:pt x="777" y="157"/>
                  </a:cubicBezTo>
                  <a:cubicBezTo>
                    <a:pt x="669" y="184"/>
                    <a:pt x="562" y="237"/>
                    <a:pt x="509" y="318"/>
                  </a:cubicBezTo>
                  <a:lnTo>
                    <a:pt x="268" y="558"/>
                  </a:lnTo>
                  <a:cubicBezTo>
                    <a:pt x="188" y="639"/>
                    <a:pt x="161" y="719"/>
                    <a:pt x="107" y="826"/>
                  </a:cubicBezTo>
                  <a:lnTo>
                    <a:pt x="107" y="853"/>
                  </a:lnTo>
                  <a:cubicBezTo>
                    <a:pt x="27" y="1040"/>
                    <a:pt x="0" y="1254"/>
                    <a:pt x="0" y="1442"/>
                  </a:cubicBezTo>
                  <a:cubicBezTo>
                    <a:pt x="0" y="1656"/>
                    <a:pt x="81" y="1843"/>
                    <a:pt x="134" y="2057"/>
                  </a:cubicBezTo>
                  <a:cubicBezTo>
                    <a:pt x="214" y="2245"/>
                    <a:pt x="295" y="2432"/>
                    <a:pt x="429" y="2619"/>
                  </a:cubicBezTo>
                  <a:cubicBezTo>
                    <a:pt x="562" y="2780"/>
                    <a:pt x="696" y="2967"/>
                    <a:pt x="884" y="3101"/>
                  </a:cubicBezTo>
                  <a:cubicBezTo>
                    <a:pt x="1017" y="3235"/>
                    <a:pt x="1205" y="3369"/>
                    <a:pt x="1365" y="3449"/>
                  </a:cubicBezTo>
                  <a:cubicBezTo>
                    <a:pt x="1472" y="3529"/>
                    <a:pt x="1579" y="3556"/>
                    <a:pt x="1687" y="3636"/>
                  </a:cubicBezTo>
                  <a:cubicBezTo>
                    <a:pt x="2008" y="3797"/>
                    <a:pt x="2382" y="3904"/>
                    <a:pt x="2784" y="3958"/>
                  </a:cubicBezTo>
                  <a:cubicBezTo>
                    <a:pt x="3165" y="4018"/>
                    <a:pt x="3532" y="4048"/>
                    <a:pt x="3939" y="4048"/>
                  </a:cubicBezTo>
                  <a:cubicBezTo>
                    <a:pt x="4075" y="4048"/>
                    <a:pt x="4216" y="4045"/>
                    <a:pt x="4363" y="4038"/>
                  </a:cubicBezTo>
                  <a:cubicBezTo>
                    <a:pt x="4845" y="3984"/>
                    <a:pt x="5353" y="3931"/>
                    <a:pt x="5916" y="3797"/>
                  </a:cubicBezTo>
                  <a:cubicBezTo>
                    <a:pt x="6397" y="3690"/>
                    <a:pt x="6906" y="3529"/>
                    <a:pt x="7388" y="3315"/>
                  </a:cubicBezTo>
                  <a:cubicBezTo>
                    <a:pt x="7602" y="3262"/>
                    <a:pt x="7789" y="3155"/>
                    <a:pt x="8003" y="3101"/>
                  </a:cubicBezTo>
                  <a:lnTo>
                    <a:pt x="8030" y="3048"/>
                  </a:lnTo>
                  <a:lnTo>
                    <a:pt x="8030" y="2994"/>
                  </a:lnTo>
                  <a:lnTo>
                    <a:pt x="8003" y="2967"/>
                  </a:lnTo>
                  <a:lnTo>
                    <a:pt x="7976" y="2967"/>
                  </a:lnTo>
                  <a:cubicBezTo>
                    <a:pt x="7976" y="2914"/>
                    <a:pt x="7923" y="2887"/>
                    <a:pt x="7896" y="2860"/>
                  </a:cubicBezTo>
                  <a:cubicBezTo>
                    <a:pt x="7655" y="2753"/>
                    <a:pt x="7441" y="2646"/>
                    <a:pt x="7173" y="2512"/>
                  </a:cubicBezTo>
                  <a:cubicBezTo>
                    <a:pt x="6531" y="2218"/>
                    <a:pt x="5889" y="1923"/>
                    <a:pt x="5300" y="1576"/>
                  </a:cubicBezTo>
                  <a:cubicBezTo>
                    <a:pt x="4979" y="1415"/>
                    <a:pt x="4684" y="1281"/>
                    <a:pt x="4390" y="1120"/>
                  </a:cubicBezTo>
                  <a:cubicBezTo>
                    <a:pt x="4042" y="933"/>
                    <a:pt x="3747" y="746"/>
                    <a:pt x="3453" y="612"/>
                  </a:cubicBezTo>
                  <a:cubicBezTo>
                    <a:pt x="3239" y="532"/>
                    <a:pt x="3078" y="451"/>
                    <a:pt x="2864" y="371"/>
                  </a:cubicBezTo>
                  <a:cubicBezTo>
                    <a:pt x="2650" y="291"/>
                    <a:pt x="2463" y="210"/>
                    <a:pt x="2275" y="157"/>
                  </a:cubicBezTo>
                  <a:cubicBezTo>
                    <a:pt x="2088" y="77"/>
                    <a:pt x="1874" y="50"/>
                    <a:pt x="1633" y="23"/>
                  </a:cubicBezTo>
                  <a:cubicBezTo>
                    <a:pt x="1575" y="6"/>
                    <a:pt x="151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089;p48">
              <a:extLst>
                <a:ext uri="{FF2B5EF4-FFF2-40B4-BE49-F238E27FC236}">
                  <a16:creationId xmlns:a16="http://schemas.microsoft.com/office/drawing/2014/main" id="{B9B3A3E4-2F1D-1D8D-319F-373E03C60A11}"/>
                </a:ext>
              </a:extLst>
            </p:cNvPr>
            <p:cNvSpPr/>
            <p:nvPr/>
          </p:nvSpPr>
          <p:spPr>
            <a:xfrm>
              <a:off x="10687250" y="7262175"/>
              <a:ext cx="189400" cy="81500"/>
            </a:xfrm>
            <a:custGeom>
              <a:avLst/>
              <a:gdLst/>
              <a:ahLst/>
              <a:cxnLst/>
              <a:rect l="l" t="t" r="r" b="b"/>
              <a:pathLst>
                <a:path w="7576" h="3260" extrusionOk="0">
                  <a:moveTo>
                    <a:pt x="4303" y="1"/>
                  </a:moveTo>
                  <a:cubicBezTo>
                    <a:pt x="4044" y="1"/>
                    <a:pt x="3786" y="14"/>
                    <a:pt x="3534" y="38"/>
                  </a:cubicBezTo>
                  <a:cubicBezTo>
                    <a:pt x="3427" y="38"/>
                    <a:pt x="3293" y="65"/>
                    <a:pt x="3213" y="65"/>
                  </a:cubicBezTo>
                  <a:cubicBezTo>
                    <a:pt x="3025" y="91"/>
                    <a:pt x="2891" y="118"/>
                    <a:pt x="2731" y="172"/>
                  </a:cubicBezTo>
                  <a:lnTo>
                    <a:pt x="2677" y="198"/>
                  </a:lnTo>
                  <a:cubicBezTo>
                    <a:pt x="2222" y="306"/>
                    <a:pt x="1767" y="386"/>
                    <a:pt x="1339" y="520"/>
                  </a:cubicBezTo>
                  <a:cubicBezTo>
                    <a:pt x="1152" y="573"/>
                    <a:pt x="991" y="600"/>
                    <a:pt x="830" y="654"/>
                  </a:cubicBezTo>
                  <a:lnTo>
                    <a:pt x="670" y="707"/>
                  </a:lnTo>
                  <a:lnTo>
                    <a:pt x="482" y="734"/>
                  </a:lnTo>
                  <a:lnTo>
                    <a:pt x="322" y="761"/>
                  </a:lnTo>
                  <a:lnTo>
                    <a:pt x="242" y="787"/>
                  </a:lnTo>
                  <a:cubicBezTo>
                    <a:pt x="215" y="787"/>
                    <a:pt x="188" y="841"/>
                    <a:pt x="161" y="841"/>
                  </a:cubicBezTo>
                  <a:cubicBezTo>
                    <a:pt x="81" y="841"/>
                    <a:pt x="54" y="894"/>
                    <a:pt x="27" y="921"/>
                  </a:cubicBezTo>
                  <a:cubicBezTo>
                    <a:pt x="1" y="975"/>
                    <a:pt x="1" y="1028"/>
                    <a:pt x="27" y="1055"/>
                  </a:cubicBezTo>
                  <a:cubicBezTo>
                    <a:pt x="27" y="1109"/>
                    <a:pt x="54" y="1162"/>
                    <a:pt x="81" y="1162"/>
                  </a:cubicBezTo>
                  <a:cubicBezTo>
                    <a:pt x="81" y="1189"/>
                    <a:pt x="81" y="1189"/>
                    <a:pt x="108" y="1242"/>
                  </a:cubicBezTo>
                  <a:cubicBezTo>
                    <a:pt x="589" y="1671"/>
                    <a:pt x="1178" y="2045"/>
                    <a:pt x="1821" y="2393"/>
                  </a:cubicBezTo>
                  <a:cubicBezTo>
                    <a:pt x="1928" y="2474"/>
                    <a:pt x="2062" y="2500"/>
                    <a:pt x="2169" y="2581"/>
                  </a:cubicBezTo>
                  <a:cubicBezTo>
                    <a:pt x="2784" y="2875"/>
                    <a:pt x="3400" y="3062"/>
                    <a:pt x="3989" y="3169"/>
                  </a:cubicBezTo>
                  <a:cubicBezTo>
                    <a:pt x="4290" y="3230"/>
                    <a:pt x="4576" y="3260"/>
                    <a:pt x="4847" y="3260"/>
                  </a:cubicBezTo>
                  <a:cubicBezTo>
                    <a:pt x="4937" y="3260"/>
                    <a:pt x="5026" y="3256"/>
                    <a:pt x="5113" y="3250"/>
                  </a:cubicBezTo>
                  <a:cubicBezTo>
                    <a:pt x="5273" y="3250"/>
                    <a:pt x="5461" y="3196"/>
                    <a:pt x="5648" y="3169"/>
                  </a:cubicBezTo>
                  <a:cubicBezTo>
                    <a:pt x="5809" y="3143"/>
                    <a:pt x="5969" y="3062"/>
                    <a:pt x="6130" y="3009"/>
                  </a:cubicBezTo>
                  <a:cubicBezTo>
                    <a:pt x="6451" y="2875"/>
                    <a:pt x="6746" y="2661"/>
                    <a:pt x="7013" y="2393"/>
                  </a:cubicBezTo>
                  <a:cubicBezTo>
                    <a:pt x="7281" y="2126"/>
                    <a:pt x="7441" y="1858"/>
                    <a:pt x="7522" y="1644"/>
                  </a:cubicBezTo>
                  <a:cubicBezTo>
                    <a:pt x="7575" y="1403"/>
                    <a:pt x="7549" y="1162"/>
                    <a:pt x="7441" y="1001"/>
                  </a:cubicBezTo>
                  <a:cubicBezTo>
                    <a:pt x="7334" y="841"/>
                    <a:pt x="7174" y="654"/>
                    <a:pt x="6933" y="520"/>
                  </a:cubicBezTo>
                  <a:cubicBezTo>
                    <a:pt x="6906" y="493"/>
                    <a:pt x="6853" y="466"/>
                    <a:pt x="6826" y="439"/>
                  </a:cubicBezTo>
                  <a:cubicBezTo>
                    <a:pt x="6639" y="359"/>
                    <a:pt x="6451" y="306"/>
                    <a:pt x="6184" y="225"/>
                  </a:cubicBezTo>
                  <a:cubicBezTo>
                    <a:pt x="5916" y="172"/>
                    <a:pt x="5595" y="91"/>
                    <a:pt x="5247" y="65"/>
                  </a:cubicBezTo>
                  <a:cubicBezTo>
                    <a:pt x="4937" y="20"/>
                    <a:pt x="4620"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090;p48">
              <a:extLst>
                <a:ext uri="{FF2B5EF4-FFF2-40B4-BE49-F238E27FC236}">
                  <a16:creationId xmlns:a16="http://schemas.microsoft.com/office/drawing/2014/main" id="{783C7849-EE22-4DA0-A5D1-CFF0158E31A1}"/>
                </a:ext>
              </a:extLst>
            </p:cNvPr>
            <p:cNvSpPr/>
            <p:nvPr/>
          </p:nvSpPr>
          <p:spPr>
            <a:xfrm>
              <a:off x="10581025" y="7325675"/>
              <a:ext cx="81650" cy="190725"/>
            </a:xfrm>
            <a:custGeom>
              <a:avLst/>
              <a:gdLst/>
              <a:ahLst/>
              <a:cxnLst/>
              <a:rect l="l" t="t" r="r" b="b"/>
              <a:pathLst>
                <a:path w="3266" h="7629" extrusionOk="0">
                  <a:moveTo>
                    <a:pt x="2289" y="0"/>
                  </a:moveTo>
                  <a:cubicBezTo>
                    <a:pt x="2262" y="0"/>
                    <a:pt x="2235" y="14"/>
                    <a:pt x="2222" y="41"/>
                  </a:cubicBezTo>
                  <a:cubicBezTo>
                    <a:pt x="2195" y="41"/>
                    <a:pt x="2115" y="67"/>
                    <a:pt x="2115" y="94"/>
                  </a:cubicBezTo>
                  <a:cubicBezTo>
                    <a:pt x="2088" y="94"/>
                    <a:pt x="2088" y="94"/>
                    <a:pt x="2062" y="121"/>
                  </a:cubicBezTo>
                  <a:cubicBezTo>
                    <a:pt x="1606" y="603"/>
                    <a:pt x="1259" y="1192"/>
                    <a:pt x="884" y="1861"/>
                  </a:cubicBezTo>
                  <a:cubicBezTo>
                    <a:pt x="509" y="2610"/>
                    <a:pt x="241" y="3333"/>
                    <a:pt x="108" y="4082"/>
                  </a:cubicBezTo>
                  <a:cubicBezTo>
                    <a:pt x="54" y="4484"/>
                    <a:pt x="1" y="4858"/>
                    <a:pt x="54" y="5180"/>
                  </a:cubicBezTo>
                  <a:cubicBezTo>
                    <a:pt x="54" y="5340"/>
                    <a:pt x="81" y="5554"/>
                    <a:pt x="108" y="5715"/>
                  </a:cubicBezTo>
                  <a:cubicBezTo>
                    <a:pt x="134" y="5876"/>
                    <a:pt x="215" y="6063"/>
                    <a:pt x="268" y="6223"/>
                  </a:cubicBezTo>
                  <a:cubicBezTo>
                    <a:pt x="429" y="6518"/>
                    <a:pt x="616" y="6812"/>
                    <a:pt x="884" y="7080"/>
                  </a:cubicBezTo>
                  <a:cubicBezTo>
                    <a:pt x="1071" y="7294"/>
                    <a:pt x="1285" y="7428"/>
                    <a:pt x="1473" y="7535"/>
                  </a:cubicBezTo>
                  <a:cubicBezTo>
                    <a:pt x="1553" y="7562"/>
                    <a:pt x="1580" y="7562"/>
                    <a:pt x="1660" y="7589"/>
                  </a:cubicBezTo>
                  <a:cubicBezTo>
                    <a:pt x="1735" y="7617"/>
                    <a:pt x="1813" y="7628"/>
                    <a:pt x="1889" y="7628"/>
                  </a:cubicBezTo>
                  <a:cubicBezTo>
                    <a:pt x="2032" y="7628"/>
                    <a:pt x="2171" y="7587"/>
                    <a:pt x="2276" y="7535"/>
                  </a:cubicBezTo>
                  <a:cubicBezTo>
                    <a:pt x="2463" y="7428"/>
                    <a:pt x="2624" y="7267"/>
                    <a:pt x="2757" y="7026"/>
                  </a:cubicBezTo>
                  <a:cubicBezTo>
                    <a:pt x="2864" y="6812"/>
                    <a:pt x="2945" y="6598"/>
                    <a:pt x="3025" y="6250"/>
                  </a:cubicBezTo>
                  <a:cubicBezTo>
                    <a:pt x="3105" y="5983"/>
                    <a:pt x="3159" y="5688"/>
                    <a:pt x="3186" y="5313"/>
                  </a:cubicBezTo>
                  <a:cubicBezTo>
                    <a:pt x="3266" y="4751"/>
                    <a:pt x="3266" y="4189"/>
                    <a:pt x="3212" y="3600"/>
                  </a:cubicBezTo>
                  <a:cubicBezTo>
                    <a:pt x="3212" y="3520"/>
                    <a:pt x="3186" y="3386"/>
                    <a:pt x="3186" y="3279"/>
                  </a:cubicBezTo>
                  <a:cubicBezTo>
                    <a:pt x="3159" y="3119"/>
                    <a:pt x="3132" y="2985"/>
                    <a:pt x="3105" y="2797"/>
                  </a:cubicBezTo>
                  <a:lnTo>
                    <a:pt x="3052" y="2744"/>
                  </a:lnTo>
                  <a:cubicBezTo>
                    <a:pt x="2972" y="2316"/>
                    <a:pt x="2864" y="1834"/>
                    <a:pt x="2731" y="1406"/>
                  </a:cubicBezTo>
                  <a:cubicBezTo>
                    <a:pt x="2704" y="1245"/>
                    <a:pt x="2650" y="1058"/>
                    <a:pt x="2597" y="897"/>
                  </a:cubicBezTo>
                  <a:lnTo>
                    <a:pt x="2570" y="737"/>
                  </a:lnTo>
                  <a:lnTo>
                    <a:pt x="2517" y="576"/>
                  </a:lnTo>
                  <a:lnTo>
                    <a:pt x="2490" y="389"/>
                  </a:lnTo>
                  <a:lnTo>
                    <a:pt x="2463" y="335"/>
                  </a:lnTo>
                  <a:cubicBezTo>
                    <a:pt x="2463" y="308"/>
                    <a:pt x="2436" y="255"/>
                    <a:pt x="2436" y="228"/>
                  </a:cubicBezTo>
                  <a:cubicBezTo>
                    <a:pt x="2463" y="94"/>
                    <a:pt x="2436" y="67"/>
                    <a:pt x="2356" y="41"/>
                  </a:cubicBezTo>
                  <a:cubicBezTo>
                    <a:pt x="2343" y="14"/>
                    <a:pt x="2316" y="0"/>
                    <a:pt x="2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091;p48">
              <a:extLst>
                <a:ext uri="{FF2B5EF4-FFF2-40B4-BE49-F238E27FC236}">
                  <a16:creationId xmlns:a16="http://schemas.microsoft.com/office/drawing/2014/main" id="{C2FC6CA7-B220-A5DD-BAB6-CB1A43D80E84}"/>
                </a:ext>
              </a:extLst>
            </p:cNvPr>
            <p:cNvSpPr/>
            <p:nvPr/>
          </p:nvSpPr>
          <p:spPr>
            <a:xfrm>
              <a:off x="10435150" y="7140000"/>
              <a:ext cx="160625" cy="115100"/>
            </a:xfrm>
            <a:custGeom>
              <a:avLst/>
              <a:gdLst/>
              <a:ahLst/>
              <a:cxnLst/>
              <a:rect l="l" t="t" r="r" b="b"/>
              <a:pathLst>
                <a:path w="6425" h="4604" extrusionOk="0">
                  <a:moveTo>
                    <a:pt x="1098" y="0"/>
                  </a:moveTo>
                  <a:cubicBezTo>
                    <a:pt x="1098" y="54"/>
                    <a:pt x="1045" y="54"/>
                    <a:pt x="964" y="54"/>
                  </a:cubicBezTo>
                  <a:cubicBezTo>
                    <a:pt x="804" y="54"/>
                    <a:pt x="643" y="107"/>
                    <a:pt x="536" y="161"/>
                  </a:cubicBezTo>
                  <a:cubicBezTo>
                    <a:pt x="322" y="268"/>
                    <a:pt x="188" y="428"/>
                    <a:pt x="108" y="616"/>
                  </a:cubicBezTo>
                  <a:cubicBezTo>
                    <a:pt x="1" y="857"/>
                    <a:pt x="1" y="1178"/>
                    <a:pt x="54" y="1526"/>
                  </a:cubicBezTo>
                  <a:cubicBezTo>
                    <a:pt x="108" y="1874"/>
                    <a:pt x="242" y="2195"/>
                    <a:pt x="402" y="2516"/>
                  </a:cubicBezTo>
                  <a:cubicBezTo>
                    <a:pt x="509" y="2677"/>
                    <a:pt x="589" y="2810"/>
                    <a:pt x="697" y="2917"/>
                  </a:cubicBezTo>
                  <a:cubicBezTo>
                    <a:pt x="804" y="3051"/>
                    <a:pt x="937" y="3185"/>
                    <a:pt x="1071" y="3265"/>
                  </a:cubicBezTo>
                  <a:cubicBezTo>
                    <a:pt x="1339" y="3506"/>
                    <a:pt x="1633" y="3667"/>
                    <a:pt x="1981" y="3854"/>
                  </a:cubicBezTo>
                  <a:cubicBezTo>
                    <a:pt x="2597" y="4149"/>
                    <a:pt x="3346" y="4390"/>
                    <a:pt x="4149" y="4523"/>
                  </a:cubicBezTo>
                  <a:cubicBezTo>
                    <a:pt x="4604" y="4577"/>
                    <a:pt x="5059" y="4604"/>
                    <a:pt x="5488" y="4604"/>
                  </a:cubicBezTo>
                  <a:cubicBezTo>
                    <a:pt x="5728" y="4604"/>
                    <a:pt x="5943" y="4604"/>
                    <a:pt x="6184" y="4577"/>
                  </a:cubicBezTo>
                  <a:cubicBezTo>
                    <a:pt x="6210" y="4577"/>
                    <a:pt x="6210" y="4577"/>
                    <a:pt x="6210" y="4550"/>
                  </a:cubicBezTo>
                  <a:cubicBezTo>
                    <a:pt x="6264" y="4550"/>
                    <a:pt x="6317" y="4550"/>
                    <a:pt x="6344" y="4523"/>
                  </a:cubicBezTo>
                  <a:cubicBezTo>
                    <a:pt x="6398" y="4470"/>
                    <a:pt x="6424" y="4443"/>
                    <a:pt x="6424" y="4416"/>
                  </a:cubicBezTo>
                  <a:cubicBezTo>
                    <a:pt x="6424" y="4336"/>
                    <a:pt x="6424" y="4283"/>
                    <a:pt x="6398" y="4256"/>
                  </a:cubicBezTo>
                  <a:cubicBezTo>
                    <a:pt x="6344" y="4202"/>
                    <a:pt x="6344" y="4175"/>
                    <a:pt x="6317" y="4149"/>
                  </a:cubicBezTo>
                  <a:lnTo>
                    <a:pt x="6291" y="4068"/>
                  </a:lnTo>
                  <a:lnTo>
                    <a:pt x="6210" y="4015"/>
                  </a:lnTo>
                  <a:lnTo>
                    <a:pt x="6157" y="3935"/>
                  </a:lnTo>
                  <a:lnTo>
                    <a:pt x="6076" y="3881"/>
                  </a:lnTo>
                  <a:lnTo>
                    <a:pt x="5889" y="3640"/>
                  </a:lnTo>
                  <a:cubicBezTo>
                    <a:pt x="5782" y="3506"/>
                    <a:pt x="5675" y="3372"/>
                    <a:pt x="5541" y="3239"/>
                  </a:cubicBezTo>
                  <a:cubicBezTo>
                    <a:pt x="5273" y="2891"/>
                    <a:pt x="4979" y="2570"/>
                    <a:pt x="4685" y="2222"/>
                  </a:cubicBezTo>
                  <a:lnTo>
                    <a:pt x="4604" y="2168"/>
                  </a:lnTo>
                  <a:cubicBezTo>
                    <a:pt x="4524" y="2061"/>
                    <a:pt x="4417" y="1927"/>
                    <a:pt x="4310" y="1820"/>
                  </a:cubicBezTo>
                  <a:lnTo>
                    <a:pt x="4069" y="1606"/>
                  </a:lnTo>
                  <a:cubicBezTo>
                    <a:pt x="3668" y="1231"/>
                    <a:pt x="3213" y="937"/>
                    <a:pt x="2704" y="616"/>
                  </a:cubicBezTo>
                  <a:cubicBezTo>
                    <a:pt x="2410" y="455"/>
                    <a:pt x="2142" y="321"/>
                    <a:pt x="1874" y="214"/>
                  </a:cubicBezTo>
                  <a:cubicBezTo>
                    <a:pt x="1580" y="80"/>
                    <a:pt x="1339" y="27"/>
                    <a:pt x="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092;p48">
              <a:extLst>
                <a:ext uri="{FF2B5EF4-FFF2-40B4-BE49-F238E27FC236}">
                  <a16:creationId xmlns:a16="http://schemas.microsoft.com/office/drawing/2014/main" id="{1EFCB7CB-B8A5-20C7-15EC-09C6B27823F1}"/>
                </a:ext>
              </a:extLst>
            </p:cNvPr>
            <p:cNvSpPr/>
            <p:nvPr/>
          </p:nvSpPr>
          <p:spPr>
            <a:xfrm>
              <a:off x="10648450" y="7071075"/>
              <a:ext cx="116450" cy="160600"/>
            </a:xfrm>
            <a:custGeom>
              <a:avLst/>
              <a:gdLst/>
              <a:ahLst/>
              <a:cxnLst/>
              <a:rect l="l" t="t" r="r" b="b"/>
              <a:pathLst>
                <a:path w="4658" h="6424" extrusionOk="0">
                  <a:moveTo>
                    <a:pt x="4069" y="0"/>
                  </a:moveTo>
                  <a:cubicBezTo>
                    <a:pt x="3956" y="48"/>
                    <a:pt x="3853" y="58"/>
                    <a:pt x="3743" y="58"/>
                  </a:cubicBezTo>
                  <a:cubicBezTo>
                    <a:pt x="3669" y="58"/>
                    <a:pt x="3592" y="54"/>
                    <a:pt x="3507" y="54"/>
                  </a:cubicBezTo>
                  <a:cubicBezTo>
                    <a:pt x="3373" y="54"/>
                    <a:pt x="3292" y="54"/>
                    <a:pt x="3105" y="80"/>
                  </a:cubicBezTo>
                  <a:cubicBezTo>
                    <a:pt x="2784" y="107"/>
                    <a:pt x="2436" y="241"/>
                    <a:pt x="2141" y="402"/>
                  </a:cubicBezTo>
                  <a:cubicBezTo>
                    <a:pt x="1981" y="509"/>
                    <a:pt x="1847" y="616"/>
                    <a:pt x="1740" y="723"/>
                  </a:cubicBezTo>
                  <a:cubicBezTo>
                    <a:pt x="1606" y="803"/>
                    <a:pt x="1472" y="937"/>
                    <a:pt x="1365" y="1071"/>
                  </a:cubicBezTo>
                  <a:cubicBezTo>
                    <a:pt x="1124" y="1338"/>
                    <a:pt x="964" y="1660"/>
                    <a:pt x="803" y="1981"/>
                  </a:cubicBezTo>
                  <a:cubicBezTo>
                    <a:pt x="509" y="2623"/>
                    <a:pt x="268" y="3346"/>
                    <a:pt x="134" y="4149"/>
                  </a:cubicBezTo>
                  <a:cubicBezTo>
                    <a:pt x="27" y="4898"/>
                    <a:pt x="0" y="5567"/>
                    <a:pt x="54" y="6210"/>
                  </a:cubicBezTo>
                  <a:cubicBezTo>
                    <a:pt x="54" y="6237"/>
                    <a:pt x="54" y="6237"/>
                    <a:pt x="107" y="6237"/>
                  </a:cubicBezTo>
                  <a:cubicBezTo>
                    <a:pt x="107" y="6263"/>
                    <a:pt x="107" y="6344"/>
                    <a:pt x="134" y="6370"/>
                  </a:cubicBezTo>
                  <a:cubicBezTo>
                    <a:pt x="161" y="6397"/>
                    <a:pt x="188" y="6424"/>
                    <a:pt x="241" y="6424"/>
                  </a:cubicBezTo>
                  <a:lnTo>
                    <a:pt x="268" y="6424"/>
                  </a:lnTo>
                  <a:cubicBezTo>
                    <a:pt x="295" y="6424"/>
                    <a:pt x="375" y="6424"/>
                    <a:pt x="402" y="6397"/>
                  </a:cubicBezTo>
                  <a:cubicBezTo>
                    <a:pt x="428" y="6370"/>
                    <a:pt x="455" y="6370"/>
                    <a:pt x="509" y="6344"/>
                  </a:cubicBezTo>
                  <a:lnTo>
                    <a:pt x="562" y="6290"/>
                  </a:lnTo>
                  <a:lnTo>
                    <a:pt x="643" y="6237"/>
                  </a:lnTo>
                  <a:lnTo>
                    <a:pt x="696" y="6156"/>
                  </a:lnTo>
                  <a:lnTo>
                    <a:pt x="830" y="6022"/>
                  </a:lnTo>
                  <a:lnTo>
                    <a:pt x="964" y="5889"/>
                  </a:lnTo>
                  <a:cubicBezTo>
                    <a:pt x="1098" y="5808"/>
                    <a:pt x="1231" y="5701"/>
                    <a:pt x="1339" y="5567"/>
                  </a:cubicBezTo>
                  <a:cubicBezTo>
                    <a:pt x="1660" y="5300"/>
                    <a:pt x="2034" y="5005"/>
                    <a:pt x="2382" y="4684"/>
                  </a:cubicBezTo>
                  <a:lnTo>
                    <a:pt x="2436" y="4631"/>
                  </a:lnTo>
                  <a:cubicBezTo>
                    <a:pt x="2543" y="4524"/>
                    <a:pt x="2677" y="4416"/>
                    <a:pt x="2784" y="4336"/>
                  </a:cubicBezTo>
                  <a:lnTo>
                    <a:pt x="2998" y="4095"/>
                  </a:lnTo>
                  <a:cubicBezTo>
                    <a:pt x="3373" y="3694"/>
                    <a:pt x="3667" y="3212"/>
                    <a:pt x="3988" y="2703"/>
                  </a:cubicBezTo>
                  <a:cubicBezTo>
                    <a:pt x="4149" y="2409"/>
                    <a:pt x="4283" y="2141"/>
                    <a:pt x="4390" y="1874"/>
                  </a:cubicBezTo>
                  <a:cubicBezTo>
                    <a:pt x="4524" y="1579"/>
                    <a:pt x="4577" y="1338"/>
                    <a:pt x="4631" y="1124"/>
                  </a:cubicBezTo>
                  <a:cubicBezTo>
                    <a:pt x="4657" y="857"/>
                    <a:pt x="4631" y="643"/>
                    <a:pt x="4550" y="455"/>
                  </a:cubicBezTo>
                  <a:cubicBezTo>
                    <a:pt x="4443" y="241"/>
                    <a:pt x="4283" y="107"/>
                    <a:pt x="4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093;p48">
              <a:extLst>
                <a:ext uri="{FF2B5EF4-FFF2-40B4-BE49-F238E27FC236}">
                  <a16:creationId xmlns:a16="http://schemas.microsoft.com/office/drawing/2014/main" id="{032E0040-BEF2-08BB-0469-35CA02E60BDC}"/>
                </a:ext>
              </a:extLst>
            </p:cNvPr>
            <p:cNvSpPr/>
            <p:nvPr/>
          </p:nvSpPr>
          <p:spPr>
            <a:xfrm>
              <a:off x="10671875" y="7291875"/>
              <a:ext cx="189375" cy="106425"/>
            </a:xfrm>
            <a:custGeom>
              <a:avLst/>
              <a:gdLst/>
              <a:ahLst/>
              <a:cxnLst/>
              <a:rect l="l" t="t" r="r" b="b"/>
              <a:pathLst>
                <a:path w="7575" h="4257" extrusionOk="0">
                  <a:moveTo>
                    <a:pt x="241" y="1"/>
                  </a:moveTo>
                  <a:cubicBezTo>
                    <a:pt x="214" y="1"/>
                    <a:pt x="161" y="54"/>
                    <a:pt x="134" y="54"/>
                  </a:cubicBezTo>
                  <a:lnTo>
                    <a:pt x="27" y="54"/>
                  </a:lnTo>
                  <a:cubicBezTo>
                    <a:pt x="0" y="54"/>
                    <a:pt x="0" y="81"/>
                    <a:pt x="0" y="81"/>
                  </a:cubicBezTo>
                  <a:lnTo>
                    <a:pt x="0" y="108"/>
                  </a:lnTo>
                  <a:cubicBezTo>
                    <a:pt x="107" y="322"/>
                    <a:pt x="241" y="483"/>
                    <a:pt x="348" y="643"/>
                  </a:cubicBezTo>
                  <a:cubicBezTo>
                    <a:pt x="642" y="1071"/>
                    <a:pt x="937" y="1526"/>
                    <a:pt x="1231" y="1874"/>
                  </a:cubicBezTo>
                  <a:cubicBezTo>
                    <a:pt x="1606" y="2329"/>
                    <a:pt x="1981" y="2677"/>
                    <a:pt x="2355" y="2999"/>
                  </a:cubicBezTo>
                  <a:cubicBezTo>
                    <a:pt x="2757" y="3320"/>
                    <a:pt x="3185" y="3614"/>
                    <a:pt x="3613" y="3828"/>
                  </a:cubicBezTo>
                  <a:cubicBezTo>
                    <a:pt x="4095" y="4069"/>
                    <a:pt x="4550" y="4203"/>
                    <a:pt x="5032" y="4257"/>
                  </a:cubicBezTo>
                  <a:lnTo>
                    <a:pt x="5326" y="4257"/>
                  </a:lnTo>
                  <a:cubicBezTo>
                    <a:pt x="5433" y="4257"/>
                    <a:pt x="5514" y="4257"/>
                    <a:pt x="5621" y="4230"/>
                  </a:cubicBezTo>
                  <a:cubicBezTo>
                    <a:pt x="5835" y="4203"/>
                    <a:pt x="6022" y="4149"/>
                    <a:pt x="6236" y="4096"/>
                  </a:cubicBezTo>
                  <a:cubicBezTo>
                    <a:pt x="6424" y="4016"/>
                    <a:pt x="6638" y="3935"/>
                    <a:pt x="6799" y="3828"/>
                  </a:cubicBezTo>
                  <a:cubicBezTo>
                    <a:pt x="6986" y="3721"/>
                    <a:pt x="7120" y="3587"/>
                    <a:pt x="7254" y="3427"/>
                  </a:cubicBezTo>
                  <a:cubicBezTo>
                    <a:pt x="7387" y="3266"/>
                    <a:pt x="7494" y="3079"/>
                    <a:pt x="7521" y="2892"/>
                  </a:cubicBezTo>
                  <a:lnTo>
                    <a:pt x="7521" y="2865"/>
                  </a:lnTo>
                  <a:cubicBezTo>
                    <a:pt x="7575" y="2758"/>
                    <a:pt x="7575" y="2651"/>
                    <a:pt x="7575" y="2544"/>
                  </a:cubicBezTo>
                  <a:cubicBezTo>
                    <a:pt x="7575" y="2463"/>
                    <a:pt x="7521" y="2356"/>
                    <a:pt x="7521" y="2249"/>
                  </a:cubicBezTo>
                  <a:cubicBezTo>
                    <a:pt x="7494" y="2142"/>
                    <a:pt x="7468" y="2062"/>
                    <a:pt x="7387" y="1955"/>
                  </a:cubicBezTo>
                  <a:cubicBezTo>
                    <a:pt x="7361" y="1874"/>
                    <a:pt x="7307" y="1794"/>
                    <a:pt x="7227" y="1714"/>
                  </a:cubicBezTo>
                  <a:cubicBezTo>
                    <a:pt x="7093" y="1580"/>
                    <a:pt x="6932" y="1446"/>
                    <a:pt x="6772" y="1339"/>
                  </a:cubicBezTo>
                  <a:cubicBezTo>
                    <a:pt x="6584" y="1259"/>
                    <a:pt x="6397" y="1152"/>
                    <a:pt x="6183" y="1071"/>
                  </a:cubicBezTo>
                  <a:cubicBezTo>
                    <a:pt x="6022" y="1018"/>
                    <a:pt x="5835" y="938"/>
                    <a:pt x="5594" y="911"/>
                  </a:cubicBezTo>
                  <a:cubicBezTo>
                    <a:pt x="5086" y="777"/>
                    <a:pt x="4550" y="723"/>
                    <a:pt x="3961" y="616"/>
                  </a:cubicBezTo>
                  <a:cubicBezTo>
                    <a:pt x="3613" y="536"/>
                    <a:pt x="3292" y="509"/>
                    <a:pt x="2944" y="456"/>
                  </a:cubicBezTo>
                  <a:cubicBezTo>
                    <a:pt x="2141" y="376"/>
                    <a:pt x="1178" y="215"/>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094;p48">
              <a:extLst>
                <a:ext uri="{FF2B5EF4-FFF2-40B4-BE49-F238E27FC236}">
                  <a16:creationId xmlns:a16="http://schemas.microsoft.com/office/drawing/2014/main" id="{57A7B0F9-D041-5E74-8BF5-685B8BA52041}"/>
                </a:ext>
              </a:extLst>
            </p:cNvPr>
            <p:cNvSpPr/>
            <p:nvPr/>
          </p:nvSpPr>
          <p:spPr>
            <a:xfrm>
              <a:off x="10511425" y="7313975"/>
              <a:ext cx="107775" cy="190725"/>
            </a:xfrm>
            <a:custGeom>
              <a:avLst/>
              <a:gdLst/>
              <a:ahLst/>
              <a:cxnLst/>
              <a:rect l="l" t="t" r="r" b="b"/>
              <a:pathLst>
                <a:path w="4311" h="7629" extrusionOk="0">
                  <a:moveTo>
                    <a:pt x="4283" y="0"/>
                  </a:moveTo>
                  <a:cubicBezTo>
                    <a:pt x="4230" y="27"/>
                    <a:pt x="4230" y="27"/>
                    <a:pt x="4203" y="27"/>
                  </a:cubicBezTo>
                  <a:cubicBezTo>
                    <a:pt x="3962" y="161"/>
                    <a:pt x="3802" y="268"/>
                    <a:pt x="3641" y="375"/>
                  </a:cubicBezTo>
                  <a:cubicBezTo>
                    <a:pt x="3213" y="669"/>
                    <a:pt x="2758" y="964"/>
                    <a:pt x="2383" y="1258"/>
                  </a:cubicBezTo>
                  <a:cubicBezTo>
                    <a:pt x="1955" y="1633"/>
                    <a:pt x="1580" y="2008"/>
                    <a:pt x="1286" y="2382"/>
                  </a:cubicBezTo>
                  <a:cubicBezTo>
                    <a:pt x="964" y="2784"/>
                    <a:pt x="643" y="3212"/>
                    <a:pt x="456" y="3640"/>
                  </a:cubicBezTo>
                  <a:cubicBezTo>
                    <a:pt x="215" y="4122"/>
                    <a:pt x="81" y="4577"/>
                    <a:pt x="28" y="5059"/>
                  </a:cubicBezTo>
                  <a:cubicBezTo>
                    <a:pt x="1" y="5273"/>
                    <a:pt x="1" y="5487"/>
                    <a:pt x="28" y="5674"/>
                  </a:cubicBezTo>
                  <a:cubicBezTo>
                    <a:pt x="54" y="5889"/>
                    <a:pt x="81" y="6076"/>
                    <a:pt x="162" y="6290"/>
                  </a:cubicBezTo>
                  <a:cubicBezTo>
                    <a:pt x="215" y="6477"/>
                    <a:pt x="322" y="6691"/>
                    <a:pt x="429" y="6852"/>
                  </a:cubicBezTo>
                  <a:cubicBezTo>
                    <a:pt x="536" y="7066"/>
                    <a:pt x="670" y="7200"/>
                    <a:pt x="831" y="7334"/>
                  </a:cubicBezTo>
                  <a:cubicBezTo>
                    <a:pt x="991" y="7468"/>
                    <a:pt x="1152" y="7548"/>
                    <a:pt x="1366" y="7602"/>
                  </a:cubicBezTo>
                  <a:lnTo>
                    <a:pt x="1393" y="7602"/>
                  </a:lnTo>
                  <a:cubicBezTo>
                    <a:pt x="1446" y="7602"/>
                    <a:pt x="1553" y="7628"/>
                    <a:pt x="1660" y="7628"/>
                  </a:cubicBezTo>
                  <a:lnTo>
                    <a:pt x="1687" y="7628"/>
                  </a:lnTo>
                  <a:cubicBezTo>
                    <a:pt x="1794" y="7628"/>
                    <a:pt x="1901" y="7602"/>
                    <a:pt x="1982" y="7602"/>
                  </a:cubicBezTo>
                  <a:cubicBezTo>
                    <a:pt x="2115" y="7548"/>
                    <a:pt x="2196" y="7521"/>
                    <a:pt x="2303" y="7468"/>
                  </a:cubicBezTo>
                  <a:cubicBezTo>
                    <a:pt x="2356" y="7414"/>
                    <a:pt x="2463" y="7361"/>
                    <a:pt x="2544" y="7280"/>
                  </a:cubicBezTo>
                  <a:cubicBezTo>
                    <a:pt x="2677" y="7147"/>
                    <a:pt x="2785" y="6986"/>
                    <a:pt x="2892" y="6825"/>
                  </a:cubicBezTo>
                  <a:cubicBezTo>
                    <a:pt x="2999" y="6611"/>
                    <a:pt x="3106" y="6451"/>
                    <a:pt x="3159" y="6263"/>
                  </a:cubicBezTo>
                  <a:cubicBezTo>
                    <a:pt x="3240" y="6076"/>
                    <a:pt x="3266" y="5889"/>
                    <a:pt x="3320" y="5648"/>
                  </a:cubicBezTo>
                  <a:cubicBezTo>
                    <a:pt x="3454" y="5112"/>
                    <a:pt x="3561" y="4550"/>
                    <a:pt x="3641" y="4015"/>
                  </a:cubicBezTo>
                  <a:cubicBezTo>
                    <a:pt x="3695" y="3667"/>
                    <a:pt x="3721" y="3346"/>
                    <a:pt x="3802" y="2998"/>
                  </a:cubicBezTo>
                  <a:cubicBezTo>
                    <a:pt x="3935" y="2061"/>
                    <a:pt x="4096" y="1124"/>
                    <a:pt x="4310" y="187"/>
                  </a:cubicBezTo>
                  <a:cubicBezTo>
                    <a:pt x="4310" y="161"/>
                    <a:pt x="4310" y="134"/>
                    <a:pt x="4283" y="107"/>
                  </a:cubicBezTo>
                  <a:cubicBezTo>
                    <a:pt x="4310" y="54"/>
                    <a:pt x="4310" y="27"/>
                    <a:pt x="4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095;p48">
              <a:extLst>
                <a:ext uri="{FF2B5EF4-FFF2-40B4-BE49-F238E27FC236}">
                  <a16:creationId xmlns:a16="http://schemas.microsoft.com/office/drawing/2014/main" id="{21603704-5022-773C-EAAC-88556E9FE5D3}"/>
                </a:ext>
              </a:extLst>
            </p:cNvPr>
            <p:cNvSpPr/>
            <p:nvPr/>
          </p:nvSpPr>
          <p:spPr>
            <a:xfrm>
              <a:off x="10665850" y="7312300"/>
              <a:ext cx="137200" cy="145725"/>
            </a:xfrm>
            <a:custGeom>
              <a:avLst/>
              <a:gdLst/>
              <a:ahLst/>
              <a:cxnLst/>
              <a:rect l="l" t="t" r="r" b="b"/>
              <a:pathLst>
                <a:path w="5488" h="5829" extrusionOk="0">
                  <a:moveTo>
                    <a:pt x="264" y="0"/>
                  </a:moveTo>
                  <a:cubicBezTo>
                    <a:pt x="234" y="0"/>
                    <a:pt x="201" y="14"/>
                    <a:pt x="161" y="40"/>
                  </a:cubicBezTo>
                  <a:cubicBezTo>
                    <a:pt x="134" y="40"/>
                    <a:pt x="107" y="67"/>
                    <a:pt x="80" y="94"/>
                  </a:cubicBezTo>
                  <a:cubicBezTo>
                    <a:pt x="27" y="121"/>
                    <a:pt x="27" y="201"/>
                    <a:pt x="27" y="228"/>
                  </a:cubicBezTo>
                  <a:cubicBezTo>
                    <a:pt x="0" y="254"/>
                    <a:pt x="0" y="254"/>
                    <a:pt x="0" y="308"/>
                  </a:cubicBezTo>
                  <a:lnTo>
                    <a:pt x="107" y="1004"/>
                  </a:lnTo>
                  <a:cubicBezTo>
                    <a:pt x="214" y="1432"/>
                    <a:pt x="295" y="1860"/>
                    <a:pt x="482" y="2315"/>
                  </a:cubicBezTo>
                  <a:cubicBezTo>
                    <a:pt x="750" y="3038"/>
                    <a:pt x="1098" y="3734"/>
                    <a:pt x="1553" y="4323"/>
                  </a:cubicBezTo>
                  <a:cubicBezTo>
                    <a:pt x="1767" y="4644"/>
                    <a:pt x="2008" y="4912"/>
                    <a:pt x="2275" y="5126"/>
                  </a:cubicBezTo>
                  <a:cubicBezTo>
                    <a:pt x="2409" y="5206"/>
                    <a:pt x="2570" y="5313"/>
                    <a:pt x="2703" y="5420"/>
                  </a:cubicBezTo>
                  <a:cubicBezTo>
                    <a:pt x="2864" y="5527"/>
                    <a:pt x="3025" y="5581"/>
                    <a:pt x="3185" y="5661"/>
                  </a:cubicBezTo>
                  <a:cubicBezTo>
                    <a:pt x="3431" y="5773"/>
                    <a:pt x="3713" y="5828"/>
                    <a:pt x="4017" y="5828"/>
                  </a:cubicBezTo>
                  <a:cubicBezTo>
                    <a:pt x="4078" y="5828"/>
                    <a:pt x="4140" y="5826"/>
                    <a:pt x="4202" y="5822"/>
                  </a:cubicBezTo>
                  <a:cubicBezTo>
                    <a:pt x="4550" y="5795"/>
                    <a:pt x="4818" y="5715"/>
                    <a:pt x="5059" y="5581"/>
                  </a:cubicBezTo>
                  <a:cubicBezTo>
                    <a:pt x="5273" y="5474"/>
                    <a:pt x="5380" y="5286"/>
                    <a:pt x="5460" y="5072"/>
                  </a:cubicBezTo>
                  <a:cubicBezTo>
                    <a:pt x="5487" y="4938"/>
                    <a:pt x="5487" y="4778"/>
                    <a:pt x="5460" y="4617"/>
                  </a:cubicBezTo>
                  <a:cubicBezTo>
                    <a:pt x="5460" y="4537"/>
                    <a:pt x="5434" y="4483"/>
                    <a:pt x="5460" y="4350"/>
                  </a:cubicBezTo>
                  <a:cubicBezTo>
                    <a:pt x="5380" y="4135"/>
                    <a:pt x="5246" y="3921"/>
                    <a:pt x="5086" y="3654"/>
                  </a:cubicBezTo>
                  <a:cubicBezTo>
                    <a:pt x="4925" y="3413"/>
                    <a:pt x="4764" y="3172"/>
                    <a:pt x="4524" y="2904"/>
                  </a:cubicBezTo>
                  <a:cubicBezTo>
                    <a:pt x="4149" y="2476"/>
                    <a:pt x="3747" y="2075"/>
                    <a:pt x="3319" y="1727"/>
                  </a:cubicBezTo>
                  <a:cubicBezTo>
                    <a:pt x="3212" y="1673"/>
                    <a:pt x="3158" y="1593"/>
                    <a:pt x="3051" y="1539"/>
                  </a:cubicBezTo>
                  <a:cubicBezTo>
                    <a:pt x="2944" y="1459"/>
                    <a:pt x="2811" y="1379"/>
                    <a:pt x="2677" y="1298"/>
                  </a:cubicBezTo>
                  <a:lnTo>
                    <a:pt x="2623" y="1272"/>
                  </a:lnTo>
                  <a:cubicBezTo>
                    <a:pt x="2222" y="1031"/>
                    <a:pt x="1820" y="790"/>
                    <a:pt x="1445" y="602"/>
                  </a:cubicBezTo>
                  <a:cubicBezTo>
                    <a:pt x="1312" y="522"/>
                    <a:pt x="1151" y="442"/>
                    <a:pt x="1017" y="362"/>
                  </a:cubicBezTo>
                  <a:lnTo>
                    <a:pt x="750" y="228"/>
                  </a:lnTo>
                  <a:lnTo>
                    <a:pt x="669" y="201"/>
                  </a:lnTo>
                  <a:lnTo>
                    <a:pt x="616" y="174"/>
                  </a:lnTo>
                  <a:lnTo>
                    <a:pt x="509" y="121"/>
                  </a:lnTo>
                  <a:lnTo>
                    <a:pt x="428" y="94"/>
                  </a:lnTo>
                  <a:cubicBezTo>
                    <a:pt x="402" y="67"/>
                    <a:pt x="375" y="67"/>
                    <a:pt x="348" y="40"/>
                  </a:cubicBezTo>
                  <a:cubicBezTo>
                    <a:pt x="321" y="14"/>
                    <a:pt x="295"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096;p48">
              <a:extLst>
                <a:ext uri="{FF2B5EF4-FFF2-40B4-BE49-F238E27FC236}">
                  <a16:creationId xmlns:a16="http://schemas.microsoft.com/office/drawing/2014/main" id="{ACF24395-1E7C-A505-05D9-DC938295E937}"/>
                </a:ext>
              </a:extLst>
            </p:cNvPr>
            <p:cNvSpPr/>
            <p:nvPr/>
          </p:nvSpPr>
          <p:spPr>
            <a:xfrm>
              <a:off x="10673200" y="7113150"/>
              <a:ext cx="145900" cy="138600"/>
            </a:xfrm>
            <a:custGeom>
              <a:avLst/>
              <a:gdLst/>
              <a:ahLst/>
              <a:cxnLst/>
              <a:rect l="l" t="t" r="r" b="b"/>
              <a:pathLst>
                <a:path w="5836" h="5544" extrusionOk="0">
                  <a:moveTo>
                    <a:pt x="4824" y="1"/>
                  </a:moveTo>
                  <a:cubicBezTo>
                    <a:pt x="4688" y="1"/>
                    <a:pt x="4539" y="24"/>
                    <a:pt x="4390" y="57"/>
                  </a:cubicBezTo>
                  <a:cubicBezTo>
                    <a:pt x="4203" y="137"/>
                    <a:pt x="3962" y="271"/>
                    <a:pt x="3694" y="432"/>
                  </a:cubicBezTo>
                  <a:cubicBezTo>
                    <a:pt x="3453" y="592"/>
                    <a:pt x="3212" y="780"/>
                    <a:pt x="2945" y="994"/>
                  </a:cubicBezTo>
                  <a:cubicBezTo>
                    <a:pt x="2517" y="1368"/>
                    <a:pt x="2115" y="1770"/>
                    <a:pt x="1794" y="2198"/>
                  </a:cubicBezTo>
                  <a:cubicBezTo>
                    <a:pt x="1714" y="2305"/>
                    <a:pt x="1660" y="2386"/>
                    <a:pt x="1580" y="2466"/>
                  </a:cubicBezTo>
                  <a:cubicBezTo>
                    <a:pt x="1526" y="2600"/>
                    <a:pt x="1419" y="2733"/>
                    <a:pt x="1339" y="2867"/>
                  </a:cubicBezTo>
                  <a:lnTo>
                    <a:pt x="1312" y="2948"/>
                  </a:lnTo>
                  <a:cubicBezTo>
                    <a:pt x="1071" y="3349"/>
                    <a:pt x="857" y="3724"/>
                    <a:pt x="643" y="4125"/>
                  </a:cubicBezTo>
                  <a:cubicBezTo>
                    <a:pt x="589" y="4259"/>
                    <a:pt x="482" y="4420"/>
                    <a:pt x="402" y="4554"/>
                  </a:cubicBezTo>
                  <a:lnTo>
                    <a:pt x="322" y="4714"/>
                  </a:lnTo>
                  <a:lnTo>
                    <a:pt x="215" y="4875"/>
                  </a:lnTo>
                  <a:lnTo>
                    <a:pt x="188" y="4955"/>
                  </a:lnTo>
                  <a:lnTo>
                    <a:pt x="134" y="5062"/>
                  </a:lnTo>
                  <a:lnTo>
                    <a:pt x="108" y="5116"/>
                  </a:lnTo>
                  <a:cubicBezTo>
                    <a:pt x="81" y="5142"/>
                    <a:pt x="81" y="5196"/>
                    <a:pt x="54" y="5223"/>
                  </a:cubicBezTo>
                  <a:cubicBezTo>
                    <a:pt x="1" y="5249"/>
                    <a:pt x="1" y="5330"/>
                    <a:pt x="1" y="5357"/>
                  </a:cubicBezTo>
                  <a:lnTo>
                    <a:pt x="1" y="5383"/>
                  </a:lnTo>
                  <a:cubicBezTo>
                    <a:pt x="1" y="5410"/>
                    <a:pt x="54" y="5464"/>
                    <a:pt x="81" y="5490"/>
                  </a:cubicBezTo>
                  <a:cubicBezTo>
                    <a:pt x="108" y="5517"/>
                    <a:pt x="188" y="5517"/>
                    <a:pt x="215" y="5517"/>
                  </a:cubicBezTo>
                  <a:cubicBezTo>
                    <a:pt x="241" y="5544"/>
                    <a:pt x="241" y="5544"/>
                    <a:pt x="268" y="5544"/>
                  </a:cubicBezTo>
                  <a:cubicBezTo>
                    <a:pt x="911" y="5490"/>
                    <a:pt x="1580" y="5330"/>
                    <a:pt x="2276" y="5089"/>
                  </a:cubicBezTo>
                  <a:cubicBezTo>
                    <a:pt x="3025" y="4821"/>
                    <a:pt x="3721" y="4446"/>
                    <a:pt x="4283" y="4018"/>
                  </a:cubicBezTo>
                  <a:cubicBezTo>
                    <a:pt x="4631" y="3777"/>
                    <a:pt x="4899" y="3536"/>
                    <a:pt x="5086" y="3269"/>
                  </a:cubicBezTo>
                  <a:cubicBezTo>
                    <a:pt x="5193" y="3135"/>
                    <a:pt x="5300" y="2974"/>
                    <a:pt x="5407" y="2841"/>
                  </a:cubicBezTo>
                  <a:cubicBezTo>
                    <a:pt x="5488" y="2707"/>
                    <a:pt x="5568" y="2546"/>
                    <a:pt x="5648" y="2386"/>
                  </a:cubicBezTo>
                  <a:cubicBezTo>
                    <a:pt x="5782" y="2064"/>
                    <a:pt x="5835" y="1716"/>
                    <a:pt x="5809" y="1368"/>
                  </a:cubicBezTo>
                  <a:cubicBezTo>
                    <a:pt x="5809" y="1208"/>
                    <a:pt x="5809" y="1101"/>
                    <a:pt x="5782" y="967"/>
                  </a:cubicBezTo>
                  <a:cubicBezTo>
                    <a:pt x="5728" y="780"/>
                    <a:pt x="5675" y="592"/>
                    <a:pt x="5568" y="432"/>
                  </a:cubicBezTo>
                  <a:cubicBezTo>
                    <a:pt x="5461" y="244"/>
                    <a:pt x="5273" y="110"/>
                    <a:pt x="5059" y="30"/>
                  </a:cubicBezTo>
                  <a:cubicBezTo>
                    <a:pt x="4988" y="10"/>
                    <a:pt x="4908" y="1"/>
                    <a:pt x="4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097;p48">
              <a:extLst>
                <a:ext uri="{FF2B5EF4-FFF2-40B4-BE49-F238E27FC236}">
                  <a16:creationId xmlns:a16="http://schemas.microsoft.com/office/drawing/2014/main" id="{BB2FEAA9-1989-CFBA-CF10-8671562E81CA}"/>
                </a:ext>
              </a:extLst>
            </p:cNvPr>
            <p:cNvSpPr/>
            <p:nvPr/>
          </p:nvSpPr>
          <p:spPr>
            <a:xfrm>
              <a:off x="10483175" y="7066550"/>
              <a:ext cx="130500" cy="175175"/>
            </a:xfrm>
            <a:custGeom>
              <a:avLst/>
              <a:gdLst/>
              <a:ahLst/>
              <a:cxnLst/>
              <a:rect l="l" t="t" r="r" b="b"/>
              <a:pathLst>
                <a:path w="5220" h="7007" extrusionOk="0">
                  <a:moveTo>
                    <a:pt x="1415" y="0"/>
                  </a:moveTo>
                  <a:cubicBezTo>
                    <a:pt x="1365" y="0"/>
                    <a:pt x="1312" y="7"/>
                    <a:pt x="1258" y="21"/>
                  </a:cubicBezTo>
                  <a:cubicBezTo>
                    <a:pt x="1151" y="21"/>
                    <a:pt x="1098" y="47"/>
                    <a:pt x="990" y="101"/>
                  </a:cubicBezTo>
                  <a:lnTo>
                    <a:pt x="964" y="101"/>
                  </a:lnTo>
                  <a:cubicBezTo>
                    <a:pt x="803" y="181"/>
                    <a:pt x="616" y="288"/>
                    <a:pt x="482" y="449"/>
                  </a:cubicBezTo>
                  <a:cubicBezTo>
                    <a:pt x="348" y="636"/>
                    <a:pt x="268" y="797"/>
                    <a:pt x="187" y="984"/>
                  </a:cubicBezTo>
                  <a:cubicBezTo>
                    <a:pt x="80" y="1171"/>
                    <a:pt x="54" y="1359"/>
                    <a:pt x="27" y="1600"/>
                  </a:cubicBezTo>
                  <a:cubicBezTo>
                    <a:pt x="27" y="1787"/>
                    <a:pt x="0" y="2028"/>
                    <a:pt x="27" y="2242"/>
                  </a:cubicBezTo>
                  <a:cubicBezTo>
                    <a:pt x="27" y="2322"/>
                    <a:pt x="27" y="2429"/>
                    <a:pt x="54" y="2537"/>
                  </a:cubicBezTo>
                  <a:cubicBezTo>
                    <a:pt x="54" y="2644"/>
                    <a:pt x="80" y="2724"/>
                    <a:pt x="134" y="2831"/>
                  </a:cubicBezTo>
                  <a:cubicBezTo>
                    <a:pt x="214" y="3259"/>
                    <a:pt x="455" y="3714"/>
                    <a:pt x="803" y="4142"/>
                  </a:cubicBezTo>
                  <a:cubicBezTo>
                    <a:pt x="1098" y="4544"/>
                    <a:pt x="1419" y="4919"/>
                    <a:pt x="1874" y="5240"/>
                  </a:cubicBezTo>
                  <a:cubicBezTo>
                    <a:pt x="2222" y="5534"/>
                    <a:pt x="2677" y="5802"/>
                    <a:pt x="3158" y="6123"/>
                  </a:cubicBezTo>
                  <a:cubicBezTo>
                    <a:pt x="3560" y="6337"/>
                    <a:pt x="4042" y="6578"/>
                    <a:pt x="4550" y="6792"/>
                  </a:cubicBezTo>
                  <a:cubicBezTo>
                    <a:pt x="4738" y="6873"/>
                    <a:pt x="4952" y="6953"/>
                    <a:pt x="5139" y="7006"/>
                  </a:cubicBezTo>
                  <a:lnTo>
                    <a:pt x="5166" y="7006"/>
                  </a:lnTo>
                  <a:cubicBezTo>
                    <a:pt x="5166" y="7006"/>
                    <a:pt x="5219" y="7006"/>
                    <a:pt x="5219" y="6980"/>
                  </a:cubicBezTo>
                  <a:lnTo>
                    <a:pt x="5219" y="6953"/>
                  </a:lnTo>
                  <a:cubicBezTo>
                    <a:pt x="5219" y="6926"/>
                    <a:pt x="5166" y="6873"/>
                    <a:pt x="5166" y="6873"/>
                  </a:cubicBezTo>
                  <a:lnTo>
                    <a:pt x="5166" y="6792"/>
                  </a:lnTo>
                  <a:cubicBezTo>
                    <a:pt x="4818" y="5909"/>
                    <a:pt x="4470" y="4999"/>
                    <a:pt x="4176" y="4169"/>
                  </a:cubicBezTo>
                  <a:cubicBezTo>
                    <a:pt x="4069" y="3875"/>
                    <a:pt x="3935" y="3527"/>
                    <a:pt x="3828" y="3232"/>
                  </a:cubicBezTo>
                  <a:cubicBezTo>
                    <a:pt x="3640" y="2670"/>
                    <a:pt x="3426" y="2162"/>
                    <a:pt x="3239" y="1707"/>
                  </a:cubicBezTo>
                  <a:cubicBezTo>
                    <a:pt x="3158" y="1466"/>
                    <a:pt x="3078" y="1305"/>
                    <a:pt x="2971" y="1118"/>
                  </a:cubicBezTo>
                  <a:cubicBezTo>
                    <a:pt x="2864" y="957"/>
                    <a:pt x="2730" y="797"/>
                    <a:pt x="2596" y="636"/>
                  </a:cubicBezTo>
                  <a:cubicBezTo>
                    <a:pt x="2463" y="449"/>
                    <a:pt x="2302" y="315"/>
                    <a:pt x="2141" y="235"/>
                  </a:cubicBezTo>
                  <a:cubicBezTo>
                    <a:pt x="2034" y="154"/>
                    <a:pt x="1927" y="128"/>
                    <a:pt x="1874" y="101"/>
                  </a:cubicBezTo>
                  <a:cubicBezTo>
                    <a:pt x="1767" y="47"/>
                    <a:pt x="1660" y="21"/>
                    <a:pt x="1553" y="21"/>
                  </a:cubicBezTo>
                  <a:cubicBezTo>
                    <a:pt x="1512" y="7"/>
                    <a:pt x="1466"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098;p48">
              <a:extLst>
                <a:ext uri="{FF2B5EF4-FFF2-40B4-BE49-F238E27FC236}">
                  <a16:creationId xmlns:a16="http://schemas.microsoft.com/office/drawing/2014/main" id="{D399D861-B35B-0D76-F162-01A11DF6BC04}"/>
                </a:ext>
              </a:extLst>
            </p:cNvPr>
            <p:cNvSpPr/>
            <p:nvPr/>
          </p:nvSpPr>
          <p:spPr>
            <a:xfrm>
              <a:off x="10432475" y="7305000"/>
              <a:ext cx="176000" cy="131375"/>
            </a:xfrm>
            <a:custGeom>
              <a:avLst/>
              <a:gdLst/>
              <a:ahLst/>
              <a:cxnLst/>
              <a:rect l="l" t="t" r="r" b="b"/>
              <a:pathLst>
                <a:path w="7040" h="5255" extrusionOk="0">
                  <a:moveTo>
                    <a:pt x="6996" y="1"/>
                  </a:moveTo>
                  <a:cubicBezTo>
                    <a:pt x="6990" y="1"/>
                    <a:pt x="6986" y="4"/>
                    <a:pt x="6986" y="11"/>
                  </a:cubicBezTo>
                  <a:cubicBezTo>
                    <a:pt x="6986" y="11"/>
                    <a:pt x="6960" y="11"/>
                    <a:pt x="6933" y="65"/>
                  </a:cubicBezTo>
                  <a:lnTo>
                    <a:pt x="6826" y="65"/>
                  </a:lnTo>
                  <a:cubicBezTo>
                    <a:pt x="5969" y="466"/>
                    <a:pt x="5059" y="787"/>
                    <a:pt x="4176" y="1082"/>
                  </a:cubicBezTo>
                  <a:cubicBezTo>
                    <a:pt x="3882" y="1189"/>
                    <a:pt x="3560" y="1323"/>
                    <a:pt x="3239" y="1430"/>
                  </a:cubicBezTo>
                  <a:cubicBezTo>
                    <a:pt x="2757" y="1590"/>
                    <a:pt x="2222" y="1804"/>
                    <a:pt x="1714" y="2019"/>
                  </a:cubicBezTo>
                  <a:cubicBezTo>
                    <a:pt x="1473" y="2126"/>
                    <a:pt x="1312" y="2206"/>
                    <a:pt x="1152" y="2286"/>
                  </a:cubicBezTo>
                  <a:cubicBezTo>
                    <a:pt x="964" y="2393"/>
                    <a:pt x="804" y="2527"/>
                    <a:pt x="643" y="2661"/>
                  </a:cubicBezTo>
                  <a:cubicBezTo>
                    <a:pt x="482" y="2795"/>
                    <a:pt x="349" y="2955"/>
                    <a:pt x="241" y="3143"/>
                  </a:cubicBezTo>
                  <a:cubicBezTo>
                    <a:pt x="161" y="3223"/>
                    <a:pt x="134" y="3330"/>
                    <a:pt x="108" y="3410"/>
                  </a:cubicBezTo>
                  <a:cubicBezTo>
                    <a:pt x="81" y="3464"/>
                    <a:pt x="27" y="3571"/>
                    <a:pt x="27" y="3705"/>
                  </a:cubicBezTo>
                  <a:cubicBezTo>
                    <a:pt x="1" y="3812"/>
                    <a:pt x="1" y="3892"/>
                    <a:pt x="27" y="3999"/>
                  </a:cubicBezTo>
                  <a:lnTo>
                    <a:pt x="27" y="4026"/>
                  </a:lnTo>
                  <a:cubicBezTo>
                    <a:pt x="27" y="4106"/>
                    <a:pt x="81" y="4213"/>
                    <a:pt x="108" y="4267"/>
                  </a:cubicBezTo>
                  <a:lnTo>
                    <a:pt x="108" y="4294"/>
                  </a:lnTo>
                  <a:cubicBezTo>
                    <a:pt x="215" y="4481"/>
                    <a:pt x="295" y="4642"/>
                    <a:pt x="482" y="4775"/>
                  </a:cubicBezTo>
                  <a:cubicBezTo>
                    <a:pt x="643" y="4909"/>
                    <a:pt x="804" y="5016"/>
                    <a:pt x="1018" y="5070"/>
                  </a:cubicBezTo>
                  <a:cubicBezTo>
                    <a:pt x="1178" y="5177"/>
                    <a:pt x="1366" y="5204"/>
                    <a:pt x="1607" y="5230"/>
                  </a:cubicBezTo>
                  <a:cubicBezTo>
                    <a:pt x="1749" y="5230"/>
                    <a:pt x="1892" y="5254"/>
                    <a:pt x="2035" y="5254"/>
                  </a:cubicBezTo>
                  <a:cubicBezTo>
                    <a:pt x="2106" y="5254"/>
                    <a:pt x="2178" y="5248"/>
                    <a:pt x="2249" y="5230"/>
                  </a:cubicBezTo>
                  <a:cubicBezTo>
                    <a:pt x="2436" y="5204"/>
                    <a:pt x="2650" y="5177"/>
                    <a:pt x="2838" y="5097"/>
                  </a:cubicBezTo>
                  <a:cubicBezTo>
                    <a:pt x="3293" y="4963"/>
                    <a:pt x="3721" y="4775"/>
                    <a:pt x="4149" y="4427"/>
                  </a:cubicBezTo>
                  <a:cubicBezTo>
                    <a:pt x="4551" y="4133"/>
                    <a:pt x="4925" y="3812"/>
                    <a:pt x="5247" y="3357"/>
                  </a:cubicBezTo>
                  <a:cubicBezTo>
                    <a:pt x="5541" y="3009"/>
                    <a:pt x="5809" y="2554"/>
                    <a:pt x="6130" y="2072"/>
                  </a:cubicBezTo>
                  <a:cubicBezTo>
                    <a:pt x="6371" y="1671"/>
                    <a:pt x="6585" y="1189"/>
                    <a:pt x="6799" y="680"/>
                  </a:cubicBezTo>
                  <a:cubicBezTo>
                    <a:pt x="6853" y="493"/>
                    <a:pt x="6960" y="279"/>
                    <a:pt x="7040" y="65"/>
                  </a:cubicBezTo>
                  <a:cubicBezTo>
                    <a:pt x="7040" y="25"/>
                    <a:pt x="7011" y="1"/>
                    <a:pt x="69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099;p48">
              <a:extLst>
                <a:ext uri="{FF2B5EF4-FFF2-40B4-BE49-F238E27FC236}">
                  <a16:creationId xmlns:a16="http://schemas.microsoft.com/office/drawing/2014/main" id="{7DE60754-F28C-F442-EC5F-5A7E067B1035}"/>
                </a:ext>
              </a:extLst>
            </p:cNvPr>
            <p:cNvSpPr/>
            <p:nvPr/>
          </p:nvSpPr>
          <p:spPr>
            <a:xfrm>
              <a:off x="10464600" y="7101175"/>
              <a:ext cx="347975" cy="351025"/>
            </a:xfrm>
            <a:custGeom>
              <a:avLst/>
              <a:gdLst/>
              <a:ahLst/>
              <a:cxnLst/>
              <a:rect l="l" t="t" r="r" b="b"/>
              <a:pathLst>
                <a:path w="13919" h="14041" extrusionOk="0">
                  <a:moveTo>
                    <a:pt x="6852" y="4524"/>
                  </a:moveTo>
                  <a:cubicBezTo>
                    <a:pt x="6906" y="4792"/>
                    <a:pt x="7013" y="5059"/>
                    <a:pt x="7147" y="5354"/>
                  </a:cubicBezTo>
                  <a:cubicBezTo>
                    <a:pt x="7227" y="5488"/>
                    <a:pt x="7281" y="5621"/>
                    <a:pt x="7361" y="5782"/>
                  </a:cubicBezTo>
                  <a:cubicBezTo>
                    <a:pt x="7361" y="5782"/>
                    <a:pt x="7361" y="5836"/>
                    <a:pt x="7388" y="5836"/>
                  </a:cubicBezTo>
                  <a:lnTo>
                    <a:pt x="7441" y="5836"/>
                  </a:lnTo>
                  <a:cubicBezTo>
                    <a:pt x="7495" y="5836"/>
                    <a:pt x="7495" y="5782"/>
                    <a:pt x="7495" y="5755"/>
                  </a:cubicBezTo>
                  <a:cubicBezTo>
                    <a:pt x="7521" y="5755"/>
                    <a:pt x="7548" y="5728"/>
                    <a:pt x="7548" y="5702"/>
                  </a:cubicBezTo>
                  <a:cubicBezTo>
                    <a:pt x="7655" y="5434"/>
                    <a:pt x="7762" y="5193"/>
                    <a:pt x="7896" y="4899"/>
                  </a:cubicBezTo>
                  <a:lnTo>
                    <a:pt x="7896" y="4899"/>
                  </a:lnTo>
                  <a:cubicBezTo>
                    <a:pt x="7843" y="5059"/>
                    <a:pt x="7843" y="5220"/>
                    <a:pt x="7843" y="5434"/>
                  </a:cubicBezTo>
                  <a:lnTo>
                    <a:pt x="7843" y="5889"/>
                  </a:lnTo>
                  <a:lnTo>
                    <a:pt x="7843" y="5916"/>
                  </a:lnTo>
                  <a:lnTo>
                    <a:pt x="7923" y="5916"/>
                  </a:lnTo>
                  <a:cubicBezTo>
                    <a:pt x="7950" y="5916"/>
                    <a:pt x="7950" y="5889"/>
                    <a:pt x="7950" y="5889"/>
                  </a:cubicBezTo>
                  <a:lnTo>
                    <a:pt x="7976" y="5889"/>
                  </a:lnTo>
                  <a:cubicBezTo>
                    <a:pt x="8003" y="6130"/>
                    <a:pt x="8003" y="6157"/>
                    <a:pt x="8084" y="6210"/>
                  </a:cubicBezTo>
                  <a:lnTo>
                    <a:pt x="8191" y="6210"/>
                  </a:lnTo>
                  <a:cubicBezTo>
                    <a:pt x="8217" y="6210"/>
                    <a:pt x="8244" y="6210"/>
                    <a:pt x="8244" y="6157"/>
                  </a:cubicBezTo>
                  <a:lnTo>
                    <a:pt x="8271" y="6157"/>
                  </a:lnTo>
                  <a:lnTo>
                    <a:pt x="8351" y="6130"/>
                  </a:lnTo>
                  <a:lnTo>
                    <a:pt x="8432" y="6103"/>
                  </a:lnTo>
                  <a:lnTo>
                    <a:pt x="8565" y="6076"/>
                  </a:lnTo>
                  <a:lnTo>
                    <a:pt x="8699" y="6023"/>
                  </a:lnTo>
                  <a:cubicBezTo>
                    <a:pt x="8779" y="5996"/>
                    <a:pt x="8887" y="5969"/>
                    <a:pt x="9020" y="5943"/>
                  </a:cubicBezTo>
                  <a:lnTo>
                    <a:pt x="9047" y="5943"/>
                  </a:lnTo>
                  <a:cubicBezTo>
                    <a:pt x="9288" y="5862"/>
                    <a:pt x="9502" y="5809"/>
                    <a:pt x="9716" y="5728"/>
                  </a:cubicBezTo>
                  <a:lnTo>
                    <a:pt x="9716" y="5728"/>
                  </a:lnTo>
                  <a:cubicBezTo>
                    <a:pt x="9556" y="5836"/>
                    <a:pt x="9422" y="5969"/>
                    <a:pt x="9261" y="6103"/>
                  </a:cubicBezTo>
                  <a:lnTo>
                    <a:pt x="9234" y="6130"/>
                  </a:lnTo>
                  <a:cubicBezTo>
                    <a:pt x="9127" y="6210"/>
                    <a:pt x="9020" y="6264"/>
                    <a:pt x="8967" y="6371"/>
                  </a:cubicBezTo>
                  <a:lnTo>
                    <a:pt x="8860" y="6424"/>
                  </a:lnTo>
                  <a:lnTo>
                    <a:pt x="8753" y="6505"/>
                  </a:lnTo>
                  <a:lnTo>
                    <a:pt x="8726" y="6531"/>
                  </a:lnTo>
                  <a:lnTo>
                    <a:pt x="8646" y="6558"/>
                  </a:lnTo>
                  <a:lnTo>
                    <a:pt x="8619" y="6612"/>
                  </a:lnTo>
                  <a:lnTo>
                    <a:pt x="8565" y="6665"/>
                  </a:lnTo>
                  <a:lnTo>
                    <a:pt x="8485" y="6746"/>
                  </a:lnTo>
                  <a:lnTo>
                    <a:pt x="8485" y="6772"/>
                  </a:lnTo>
                  <a:cubicBezTo>
                    <a:pt x="8485" y="6799"/>
                    <a:pt x="8485" y="6826"/>
                    <a:pt x="8512" y="6879"/>
                  </a:cubicBezTo>
                  <a:cubicBezTo>
                    <a:pt x="8512" y="6906"/>
                    <a:pt x="8565" y="6906"/>
                    <a:pt x="8592" y="6906"/>
                  </a:cubicBezTo>
                  <a:lnTo>
                    <a:pt x="8619" y="6906"/>
                  </a:lnTo>
                  <a:cubicBezTo>
                    <a:pt x="8619" y="6906"/>
                    <a:pt x="8619" y="6933"/>
                    <a:pt x="8646" y="6933"/>
                  </a:cubicBezTo>
                  <a:cubicBezTo>
                    <a:pt x="8913" y="7040"/>
                    <a:pt x="9234" y="7094"/>
                    <a:pt x="9502" y="7147"/>
                  </a:cubicBezTo>
                  <a:lnTo>
                    <a:pt x="9288" y="7174"/>
                  </a:lnTo>
                  <a:lnTo>
                    <a:pt x="9154" y="7201"/>
                  </a:lnTo>
                  <a:lnTo>
                    <a:pt x="9020" y="7227"/>
                  </a:lnTo>
                  <a:lnTo>
                    <a:pt x="8887" y="7281"/>
                  </a:lnTo>
                  <a:lnTo>
                    <a:pt x="8806" y="7281"/>
                  </a:lnTo>
                  <a:cubicBezTo>
                    <a:pt x="8779" y="7281"/>
                    <a:pt x="8753" y="7281"/>
                    <a:pt x="8753" y="7308"/>
                  </a:cubicBezTo>
                  <a:cubicBezTo>
                    <a:pt x="8726" y="7308"/>
                    <a:pt x="8672" y="7334"/>
                    <a:pt x="8646" y="7361"/>
                  </a:cubicBezTo>
                  <a:lnTo>
                    <a:pt x="8646" y="7468"/>
                  </a:lnTo>
                  <a:cubicBezTo>
                    <a:pt x="8646" y="7495"/>
                    <a:pt x="8672" y="7549"/>
                    <a:pt x="8726" y="7549"/>
                  </a:cubicBezTo>
                  <a:lnTo>
                    <a:pt x="8726" y="7575"/>
                  </a:lnTo>
                  <a:cubicBezTo>
                    <a:pt x="8860" y="7709"/>
                    <a:pt x="9020" y="7816"/>
                    <a:pt x="9181" y="7896"/>
                  </a:cubicBezTo>
                  <a:lnTo>
                    <a:pt x="9047" y="7870"/>
                  </a:lnTo>
                  <a:lnTo>
                    <a:pt x="8913" y="7843"/>
                  </a:lnTo>
                  <a:lnTo>
                    <a:pt x="8779" y="7816"/>
                  </a:lnTo>
                  <a:lnTo>
                    <a:pt x="8646" y="7763"/>
                  </a:lnTo>
                  <a:lnTo>
                    <a:pt x="8512" y="7763"/>
                  </a:lnTo>
                  <a:cubicBezTo>
                    <a:pt x="8485" y="7763"/>
                    <a:pt x="8405" y="7763"/>
                    <a:pt x="8378" y="7816"/>
                  </a:cubicBezTo>
                  <a:cubicBezTo>
                    <a:pt x="8351" y="7843"/>
                    <a:pt x="8351" y="7870"/>
                    <a:pt x="8351" y="7870"/>
                  </a:cubicBezTo>
                  <a:cubicBezTo>
                    <a:pt x="8351" y="7896"/>
                    <a:pt x="8351" y="7950"/>
                    <a:pt x="8378" y="7977"/>
                  </a:cubicBezTo>
                  <a:lnTo>
                    <a:pt x="8378" y="8004"/>
                  </a:lnTo>
                  <a:lnTo>
                    <a:pt x="8405" y="8111"/>
                  </a:lnTo>
                  <a:lnTo>
                    <a:pt x="8324" y="8004"/>
                  </a:lnTo>
                  <a:cubicBezTo>
                    <a:pt x="8244" y="7950"/>
                    <a:pt x="8191" y="7896"/>
                    <a:pt x="8084" y="7843"/>
                  </a:cubicBezTo>
                  <a:lnTo>
                    <a:pt x="8003" y="7843"/>
                  </a:lnTo>
                  <a:lnTo>
                    <a:pt x="7976" y="7816"/>
                  </a:lnTo>
                  <a:lnTo>
                    <a:pt x="7950" y="7816"/>
                  </a:lnTo>
                  <a:cubicBezTo>
                    <a:pt x="7950" y="7816"/>
                    <a:pt x="7923" y="7816"/>
                    <a:pt x="7923" y="7843"/>
                  </a:cubicBezTo>
                  <a:lnTo>
                    <a:pt x="7923" y="7870"/>
                  </a:lnTo>
                  <a:cubicBezTo>
                    <a:pt x="7923" y="8004"/>
                    <a:pt x="7950" y="8164"/>
                    <a:pt x="7976" y="8351"/>
                  </a:cubicBezTo>
                  <a:cubicBezTo>
                    <a:pt x="8003" y="8512"/>
                    <a:pt x="8057" y="8699"/>
                    <a:pt x="8084" y="8887"/>
                  </a:cubicBezTo>
                  <a:lnTo>
                    <a:pt x="8057" y="8807"/>
                  </a:lnTo>
                  <a:lnTo>
                    <a:pt x="7923" y="8646"/>
                  </a:lnTo>
                  <a:lnTo>
                    <a:pt x="7869" y="8619"/>
                  </a:lnTo>
                  <a:lnTo>
                    <a:pt x="7843" y="8566"/>
                  </a:lnTo>
                  <a:lnTo>
                    <a:pt x="7816" y="8512"/>
                  </a:lnTo>
                  <a:lnTo>
                    <a:pt x="7789" y="8485"/>
                  </a:lnTo>
                  <a:lnTo>
                    <a:pt x="7709" y="8405"/>
                  </a:lnTo>
                  <a:cubicBezTo>
                    <a:pt x="7709" y="8378"/>
                    <a:pt x="7682" y="8378"/>
                    <a:pt x="7655" y="8378"/>
                  </a:cubicBezTo>
                  <a:lnTo>
                    <a:pt x="7575" y="8378"/>
                  </a:lnTo>
                  <a:cubicBezTo>
                    <a:pt x="7548" y="8378"/>
                    <a:pt x="7521" y="8378"/>
                    <a:pt x="7468" y="8405"/>
                  </a:cubicBezTo>
                  <a:lnTo>
                    <a:pt x="7414" y="8485"/>
                  </a:lnTo>
                  <a:lnTo>
                    <a:pt x="7388" y="8512"/>
                  </a:lnTo>
                  <a:cubicBezTo>
                    <a:pt x="7334" y="8646"/>
                    <a:pt x="7307" y="8753"/>
                    <a:pt x="7281" y="8887"/>
                  </a:cubicBezTo>
                  <a:lnTo>
                    <a:pt x="7281" y="8807"/>
                  </a:lnTo>
                  <a:lnTo>
                    <a:pt x="7281" y="8753"/>
                  </a:lnTo>
                  <a:cubicBezTo>
                    <a:pt x="7281" y="8699"/>
                    <a:pt x="7281" y="8699"/>
                    <a:pt x="7254" y="8673"/>
                  </a:cubicBezTo>
                  <a:cubicBezTo>
                    <a:pt x="7254" y="8646"/>
                    <a:pt x="7227" y="8619"/>
                    <a:pt x="7174" y="8566"/>
                  </a:cubicBezTo>
                  <a:lnTo>
                    <a:pt x="7093" y="8566"/>
                  </a:lnTo>
                  <a:cubicBezTo>
                    <a:pt x="7040" y="8566"/>
                    <a:pt x="7013" y="8619"/>
                    <a:pt x="7013" y="8646"/>
                  </a:cubicBezTo>
                  <a:lnTo>
                    <a:pt x="6986" y="8646"/>
                  </a:lnTo>
                  <a:cubicBezTo>
                    <a:pt x="6772" y="8887"/>
                    <a:pt x="6585" y="9154"/>
                    <a:pt x="6424" y="9449"/>
                  </a:cubicBezTo>
                  <a:lnTo>
                    <a:pt x="6451" y="9342"/>
                  </a:lnTo>
                  <a:cubicBezTo>
                    <a:pt x="6478" y="9208"/>
                    <a:pt x="6478" y="9101"/>
                    <a:pt x="6504" y="8967"/>
                  </a:cubicBezTo>
                  <a:lnTo>
                    <a:pt x="6531" y="8833"/>
                  </a:lnTo>
                  <a:lnTo>
                    <a:pt x="6585" y="8699"/>
                  </a:lnTo>
                  <a:lnTo>
                    <a:pt x="6611" y="8566"/>
                  </a:lnTo>
                  <a:lnTo>
                    <a:pt x="6611" y="8512"/>
                  </a:lnTo>
                  <a:lnTo>
                    <a:pt x="6611" y="8485"/>
                  </a:lnTo>
                  <a:lnTo>
                    <a:pt x="6611" y="8432"/>
                  </a:lnTo>
                  <a:lnTo>
                    <a:pt x="6611" y="8405"/>
                  </a:lnTo>
                  <a:cubicBezTo>
                    <a:pt x="6611" y="8378"/>
                    <a:pt x="6611" y="8298"/>
                    <a:pt x="6585" y="8271"/>
                  </a:cubicBezTo>
                  <a:cubicBezTo>
                    <a:pt x="6585" y="8244"/>
                    <a:pt x="6531" y="8244"/>
                    <a:pt x="6504" y="8244"/>
                  </a:cubicBezTo>
                  <a:lnTo>
                    <a:pt x="6478" y="8244"/>
                  </a:lnTo>
                  <a:cubicBezTo>
                    <a:pt x="6451" y="8244"/>
                    <a:pt x="6397" y="8244"/>
                    <a:pt x="6371" y="8271"/>
                  </a:cubicBezTo>
                  <a:lnTo>
                    <a:pt x="6344" y="8271"/>
                  </a:lnTo>
                  <a:cubicBezTo>
                    <a:pt x="6049" y="8405"/>
                    <a:pt x="5701" y="8619"/>
                    <a:pt x="5407" y="8833"/>
                  </a:cubicBezTo>
                  <a:cubicBezTo>
                    <a:pt x="5675" y="8432"/>
                    <a:pt x="5889" y="8164"/>
                    <a:pt x="6049" y="7896"/>
                  </a:cubicBezTo>
                  <a:cubicBezTo>
                    <a:pt x="6076" y="7870"/>
                    <a:pt x="6076" y="7843"/>
                    <a:pt x="6049" y="7843"/>
                  </a:cubicBezTo>
                  <a:cubicBezTo>
                    <a:pt x="6049" y="7843"/>
                    <a:pt x="6076" y="7816"/>
                    <a:pt x="6076" y="7763"/>
                  </a:cubicBezTo>
                  <a:cubicBezTo>
                    <a:pt x="6076" y="7736"/>
                    <a:pt x="6076" y="7736"/>
                    <a:pt x="6049" y="7709"/>
                  </a:cubicBezTo>
                  <a:lnTo>
                    <a:pt x="6023" y="7709"/>
                  </a:lnTo>
                  <a:cubicBezTo>
                    <a:pt x="5835" y="7736"/>
                    <a:pt x="5675" y="7736"/>
                    <a:pt x="5541" y="7763"/>
                  </a:cubicBezTo>
                  <a:lnTo>
                    <a:pt x="5568" y="7736"/>
                  </a:lnTo>
                  <a:cubicBezTo>
                    <a:pt x="5675" y="7629"/>
                    <a:pt x="5782" y="7495"/>
                    <a:pt x="5916" y="7415"/>
                  </a:cubicBezTo>
                  <a:lnTo>
                    <a:pt x="5916" y="7361"/>
                  </a:lnTo>
                  <a:cubicBezTo>
                    <a:pt x="5916" y="7334"/>
                    <a:pt x="5916" y="7334"/>
                    <a:pt x="5889" y="7308"/>
                  </a:cubicBezTo>
                  <a:lnTo>
                    <a:pt x="5808" y="7308"/>
                  </a:lnTo>
                  <a:lnTo>
                    <a:pt x="5782" y="7281"/>
                  </a:lnTo>
                  <a:lnTo>
                    <a:pt x="5300" y="7281"/>
                  </a:lnTo>
                  <a:cubicBezTo>
                    <a:pt x="5380" y="7227"/>
                    <a:pt x="5434" y="7227"/>
                    <a:pt x="5514" y="7201"/>
                  </a:cubicBezTo>
                  <a:cubicBezTo>
                    <a:pt x="5648" y="7147"/>
                    <a:pt x="5782" y="7067"/>
                    <a:pt x="5942" y="7013"/>
                  </a:cubicBezTo>
                  <a:lnTo>
                    <a:pt x="5969" y="6960"/>
                  </a:lnTo>
                  <a:lnTo>
                    <a:pt x="5969" y="6933"/>
                  </a:lnTo>
                  <a:cubicBezTo>
                    <a:pt x="5969" y="6933"/>
                    <a:pt x="5969" y="6906"/>
                    <a:pt x="5942" y="6906"/>
                  </a:cubicBezTo>
                  <a:lnTo>
                    <a:pt x="5916" y="6906"/>
                  </a:lnTo>
                  <a:cubicBezTo>
                    <a:pt x="5916" y="6879"/>
                    <a:pt x="5889" y="6826"/>
                    <a:pt x="5889" y="6826"/>
                  </a:cubicBezTo>
                  <a:cubicBezTo>
                    <a:pt x="5701" y="6772"/>
                    <a:pt x="5541" y="6692"/>
                    <a:pt x="5353" y="6612"/>
                  </a:cubicBezTo>
                  <a:cubicBezTo>
                    <a:pt x="5113" y="6505"/>
                    <a:pt x="4872" y="6398"/>
                    <a:pt x="4577" y="6264"/>
                  </a:cubicBezTo>
                  <a:lnTo>
                    <a:pt x="4577" y="6264"/>
                  </a:lnTo>
                  <a:cubicBezTo>
                    <a:pt x="4872" y="6344"/>
                    <a:pt x="5246" y="6371"/>
                    <a:pt x="5568" y="6371"/>
                  </a:cubicBezTo>
                  <a:lnTo>
                    <a:pt x="6049" y="6371"/>
                  </a:lnTo>
                  <a:cubicBezTo>
                    <a:pt x="6049" y="6371"/>
                    <a:pt x="6076" y="6371"/>
                    <a:pt x="6076" y="6317"/>
                  </a:cubicBezTo>
                  <a:cubicBezTo>
                    <a:pt x="6076" y="6317"/>
                    <a:pt x="6103" y="6291"/>
                    <a:pt x="6076" y="6291"/>
                  </a:cubicBezTo>
                  <a:lnTo>
                    <a:pt x="6076" y="6264"/>
                  </a:lnTo>
                  <a:lnTo>
                    <a:pt x="6049" y="6264"/>
                  </a:lnTo>
                  <a:cubicBezTo>
                    <a:pt x="6049" y="6237"/>
                    <a:pt x="6049" y="6183"/>
                    <a:pt x="6023" y="6157"/>
                  </a:cubicBezTo>
                  <a:cubicBezTo>
                    <a:pt x="5889" y="6023"/>
                    <a:pt x="5755" y="5889"/>
                    <a:pt x="5621" y="5728"/>
                  </a:cubicBezTo>
                  <a:lnTo>
                    <a:pt x="5584" y="5691"/>
                  </a:lnTo>
                  <a:lnTo>
                    <a:pt x="5584" y="5691"/>
                  </a:lnTo>
                  <a:cubicBezTo>
                    <a:pt x="5703" y="5735"/>
                    <a:pt x="5823" y="5764"/>
                    <a:pt x="5942" y="5836"/>
                  </a:cubicBezTo>
                  <a:lnTo>
                    <a:pt x="6076" y="5836"/>
                  </a:lnTo>
                  <a:cubicBezTo>
                    <a:pt x="6103" y="5836"/>
                    <a:pt x="6156" y="5809"/>
                    <a:pt x="6156" y="5755"/>
                  </a:cubicBezTo>
                  <a:cubicBezTo>
                    <a:pt x="6183" y="5728"/>
                    <a:pt x="6183" y="5702"/>
                    <a:pt x="6183" y="5621"/>
                  </a:cubicBezTo>
                  <a:cubicBezTo>
                    <a:pt x="6183" y="5595"/>
                    <a:pt x="6183" y="5595"/>
                    <a:pt x="6156" y="5568"/>
                  </a:cubicBezTo>
                  <a:lnTo>
                    <a:pt x="6156" y="5514"/>
                  </a:lnTo>
                  <a:lnTo>
                    <a:pt x="6103" y="5461"/>
                  </a:lnTo>
                  <a:lnTo>
                    <a:pt x="6076" y="5381"/>
                  </a:lnTo>
                  <a:lnTo>
                    <a:pt x="6076" y="5327"/>
                  </a:lnTo>
                  <a:lnTo>
                    <a:pt x="6023" y="5113"/>
                  </a:lnTo>
                  <a:lnTo>
                    <a:pt x="5942" y="4925"/>
                  </a:lnTo>
                  <a:lnTo>
                    <a:pt x="5942" y="4899"/>
                  </a:lnTo>
                  <a:cubicBezTo>
                    <a:pt x="6076" y="5059"/>
                    <a:pt x="6237" y="5247"/>
                    <a:pt x="6424" y="5434"/>
                  </a:cubicBezTo>
                  <a:lnTo>
                    <a:pt x="6745" y="5755"/>
                  </a:lnTo>
                  <a:lnTo>
                    <a:pt x="6772" y="5755"/>
                  </a:lnTo>
                  <a:cubicBezTo>
                    <a:pt x="6772" y="5755"/>
                    <a:pt x="6826" y="5755"/>
                    <a:pt x="6826" y="5728"/>
                  </a:cubicBezTo>
                  <a:lnTo>
                    <a:pt x="6826" y="5702"/>
                  </a:lnTo>
                  <a:lnTo>
                    <a:pt x="6826" y="5648"/>
                  </a:lnTo>
                  <a:cubicBezTo>
                    <a:pt x="6826" y="5648"/>
                    <a:pt x="6852" y="5621"/>
                    <a:pt x="6852" y="5595"/>
                  </a:cubicBezTo>
                  <a:lnTo>
                    <a:pt x="6852" y="4524"/>
                  </a:lnTo>
                  <a:close/>
                  <a:moveTo>
                    <a:pt x="5916" y="1"/>
                  </a:moveTo>
                  <a:cubicBezTo>
                    <a:pt x="5782" y="1"/>
                    <a:pt x="5648" y="54"/>
                    <a:pt x="5514" y="108"/>
                  </a:cubicBezTo>
                  <a:cubicBezTo>
                    <a:pt x="5380" y="161"/>
                    <a:pt x="5273" y="242"/>
                    <a:pt x="5166" y="375"/>
                  </a:cubicBezTo>
                  <a:cubicBezTo>
                    <a:pt x="5086" y="482"/>
                    <a:pt x="4979" y="616"/>
                    <a:pt x="4898" y="750"/>
                  </a:cubicBezTo>
                  <a:lnTo>
                    <a:pt x="4711" y="1152"/>
                  </a:lnTo>
                  <a:cubicBezTo>
                    <a:pt x="4684" y="1205"/>
                    <a:pt x="4684" y="1285"/>
                    <a:pt x="4631" y="1392"/>
                  </a:cubicBezTo>
                  <a:cubicBezTo>
                    <a:pt x="4631" y="1446"/>
                    <a:pt x="4604" y="1499"/>
                    <a:pt x="4604" y="1607"/>
                  </a:cubicBezTo>
                  <a:cubicBezTo>
                    <a:pt x="4577" y="1794"/>
                    <a:pt x="4577" y="1928"/>
                    <a:pt x="4604" y="2088"/>
                  </a:cubicBezTo>
                  <a:cubicBezTo>
                    <a:pt x="4550" y="1981"/>
                    <a:pt x="4443" y="1874"/>
                    <a:pt x="4336" y="1794"/>
                  </a:cubicBezTo>
                  <a:cubicBezTo>
                    <a:pt x="4176" y="1607"/>
                    <a:pt x="4042" y="1526"/>
                    <a:pt x="3908" y="1419"/>
                  </a:cubicBezTo>
                  <a:cubicBezTo>
                    <a:pt x="3881" y="1392"/>
                    <a:pt x="3801" y="1392"/>
                    <a:pt x="3774" y="1339"/>
                  </a:cubicBezTo>
                  <a:cubicBezTo>
                    <a:pt x="3667" y="1312"/>
                    <a:pt x="3533" y="1285"/>
                    <a:pt x="3426" y="1285"/>
                  </a:cubicBezTo>
                  <a:cubicBezTo>
                    <a:pt x="3266" y="1285"/>
                    <a:pt x="3132" y="1339"/>
                    <a:pt x="2998" y="1473"/>
                  </a:cubicBezTo>
                  <a:cubicBezTo>
                    <a:pt x="2864" y="1607"/>
                    <a:pt x="2757" y="1821"/>
                    <a:pt x="2704" y="2088"/>
                  </a:cubicBezTo>
                  <a:cubicBezTo>
                    <a:pt x="2677" y="2249"/>
                    <a:pt x="2623" y="2436"/>
                    <a:pt x="2623" y="2624"/>
                  </a:cubicBezTo>
                  <a:lnTo>
                    <a:pt x="2597" y="2570"/>
                  </a:lnTo>
                  <a:cubicBezTo>
                    <a:pt x="2570" y="2543"/>
                    <a:pt x="2490" y="2517"/>
                    <a:pt x="2463" y="2517"/>
                  </a:cubicBezTo>
                  <a:cubicBezTo>
                    <a:pt x="2356" y="2490"/>
                    <a:pt x="2302" y="2436"/>
                    <a:pt x="2195" y="2410"/>
                  </a:cubicBezTo>
                  <a:lnTo>
                    <a:pt x="2008" y="2410"/>
                  </a:lnTo>
                  <a:cubicBezTo>
                    <a:pt x="1901" y="2410"/>
                    <a:pt x="1820" y="2436"/>
                    <a:pt x="1767" y="2436"/>
                  </a:cubicBezTo>
                  <a:cubicBezTo>
                    <a:pt x="1687" y="2490"/>
                    <a:pt x="1633" y="2490"/>
                    <a:pt x="1553" y="2543"/>
                  </a:cubicBezTo>
                  <a:cubicBezTo>
                    <a:pt x="1499" y="2570"/>
                    <a:pt x="1419" y="2624"/>
                    <a:pt x="1392" y="2677"/>
                  </a:cubicBezTo>
                  <a:lnTo>
                    <a:pt x="1365" y="2704"/>
                  </a:lnTo>
                  <a:cubicBezTo>
                    <a:pt x="1258" y="2811"/>
                    <a:pt x="1151" y="2945"/>
                    <a:pt x="1124" y="3079"/>
                  </a:cubicBezTo>
                  <a:cubicBezTo>
                    <a:pt x="1098" y="3212"/>
                    <a:pt x="1071" y="3346"/>
                    <a:pt x="1071" y="3507"/>
                  </a:cubicBezTo>
                  <a:cubicBezTo>
                    <a:pt x="1071" y="3694"/>
                    <a:pt x="1071" y="3828"/>
                    <a:pt x="1098" y="3989"/>
                  </a:cubicBezTo>
                  <a:cubicBezTo>
                    <a:pt x="1124" y="4123"/>
                    <a:pt x="1151" y="4283"/>
                    <a:pt x="1232" y="4417"/>
                  </a:cubicBezTo>
                  <a:cubicBezTo>
                    <a:pt x="1285" y="4551"/>
                    <a:pt x="1365" y="4685"/>
                    <a:pt x="1472" y="4818"/>
                  </a:cubicBezTo>
                  <a:cubicBezTo>
                    <a:pt x="1499" y="4899"/>
                    <a:pt x="1553" y="4952"/>
                    <a:pt x="1633" y="5033"/>
                  </a:cubicBezTo>
                  <a:lnTo>
                    <a:pt x="1740" y="5113"/>
                  </a:lnTo>
                  <a:lnTo>
                    <a:pt x="1740" y="5113"/>
                  </a:lnTo>
                  <a:lnTo>
                    <a:pt x="1687" y="5086"/>
                  </a:lnTo>
                  <a:cubicBezTo>
                    <a:pt x="1526" y="5059"/>
                    <a:pt x="1392" y="5033"/>
                    <a:pt x="1232" y="5033"/>
                  </a:cubicBezTo>
                  <a:cubicBezTo>
                    <a:pt x="1098" y="5033"/>
                    <a:pt x="937" y="5033"/>
                    <a:pt x="803" y="5059"/>
                  </a:cubicBezTo>
                  <a:cubicBezTo>
                    <a:pt x="723" y="5086"/>
                    <a:pt x="669" y="5086"/>
                    <a:pt x="589" y="5113"/>
                  </a:cubicBezTo>
                  <a:cubicBezTo>
                    <a:pt x="536" y="5166"/>
                    <a:pt x="455" y="5220"/>
                    <a:pt x="402" y="5247"/>
                  </a:cubicBezTo>
                  <a:cubicBezTo>
                    <a:pt x="322" y="5300"/>
                    <a:pt x="295" y="5354"/>
                    <a:pt x="214" y="5434"/>
                  </a:cubicBezTo>
                  <a:lnTo>
                    <a:pt x="134" y="5621"/>
                  </a:lnTo>
                  <a:lnTo>
                    <a:pt x="134" y="5648"/>
                  </a:lnTo>
                  <a:cubicBezTo>
                    <a:pt x="54" y="5782"/>
                    <a:pt x="54" y="5916"/>
                    <a:pt x="54" y="6103"/>
                  </a:cubicBezTo>
                  <a:cubicBezTo>
                    <a:pt x="54" y="6237"/>
                    <a:pt x="81" y="6371"/>
                    <a:pt x="161" y="6531"/>
                  </a:cubicBezTo>
                  <a:cubicBezTo>
                    <a:pt x="214" y="6665"/>
                    <a:pt x="295" y="6799"/>
                    <a:pt x="402" y="6933"/>
                  </a:cubicBezTo>
                  <a:cubicBezTo>
                    <a:pt x="482" y="7067"/>
                    <a:pt x="589" y="7174"/>
                    <a:pt x="696" y="7254"/>
                  </a:cubicBezTo>
                  <a:lnTo>
                    <a:pt x="803" y="7361"/>
                  </a:lnTo>
                  <a:cubicBezTo>
                    <a:pt x="669" y="7388"/>
                    <a:pt x="536" y="7468"/>
                    <a:pt x="402" y="7575"/>
                  </a:cubicBezTo>
                  <a:cubicBezTo>
                    <a:pt x="322" y="7602"/>
                    <a:pt x="295" y="7656"/>
                    <a:pt x="214" y="7709"/>
                  </a:cubicBezTo>
                  <a:cubicBezTo>
                    <a:pt x="188" y="7736"/>
                    <a:pt x="134" y="7789"/>
                    <a:pt x="81" y="7896"/>
                  </a:cubicBezTo>
                  <a:cubicBezTo>
                    <a:pt x="54" y="7977"/>
                    <a:pt x="27" y="8030"/>
                    <a:pt x="27" y="8111"/>
                  </a:cubicBezTo>
                  <a:lnTo>
                    <a:pt x="27" y="8137"/>
                  </a:lnTo>
                  <a:cubicBezTo>
                    <a:pt x="27" y="8191"/>
                    <a:pt x="0" y="8271"/>
                    <a:pt x="0" y="8325"/>
                  </a:cubicBezTo>
                  <a:lnTo>
                    <a:pt x="0" y="8378"/>
                  </a:lnTo>
                  <a:cubicBezTo>
                    <a:pt x="0" y="8512"/>
                    <a:pt x="27" y="8673"/>
                    <a:pt x="81" y="8780"/>
                  </a:cubicBezTo>
                  <a:cubicBezTo>
                    <a:pt x="161" y="8914"/>
                    <a:pt x="268" y="8994"/>
                    <a:pt x="348" y="9101"/>
                  </a:cubicBezTo>
                  <a:cubicBezTo>
                    <a:pt x="455" y="9208"/>
                    <a:pt x="589" y="9315"/>
                    <a:pt x="723" y="9369"/>
                  </a:cubicBezTo>
                  <a:cubicBezTo>
                    <a:pt x="803" y="9395"/>
                    <a:pt x="884" y="9476"/>
                    <a:pt x="964" y="9502"/>
                  </a:cubicBezTo>
                  <a:cubicBezTo>
                    <a:pt x="1017" y="9529"/>
                    <a:pt x="1071" y="9529"/>
                    <a:pt x="1124" y="9583"/>
                  </a:cubicBezTo>
                  <a:cubicBezTo>
                    <a:pt x="1258" y="9609"/>
                    <a:pt x="1419" y="9636"/>
                    <a:pt x="1553" y="9663"/>
                  </a:cubicBezTo>
                  <a:cubicBezTo>
                    <a:pt x="1660" y="9663"/>
                    <a:pt x="1767" y="9717"/>
                    <a:pt x="1874" y="9717"/>
                  </a:cubicBezTo>
                  <a:cubicBezTo>
                    <a:pt x="1794" y="9770"/>
                    <a:pt x="1740" y="9877"/>
                    <a:pt x="1687" y="9984"/>
                  </a:cubicBezTo>
                  <a:cubicBezTo>
                    <a:pt x="1633" y="10118"/>
                    <a:pt x="1553" y="10252"/>
                    <a:pt x="1526" y="10386"/>
                  </a:cubicBezTo>
                  <a:cubicBezTo>
                    <a:pt x="1499" y="10520"/>
                    <a:pt x="1472" y="10680"/>
                    <a:pt x="1419" y="10814"/>
                  </a:cubicBezTo>
                  <a:lnTo>
                    <a:pt x="1419" y="11269"/>
                  </a:lnTo>
                  <a:cubicBezTo>
                    <a:pt x="1472" y="11456"/>
                    <a:pt x="1499" y="11590"/>
                    <a:pt x="1553" y="11670"/>
                  </a:cubicBezTo>
                  <a:cubicBezTo>
                    <a:pt x="1633" y="11804"/>
                    <a:pt x="1740" y="11911"/>
                    <a:pt x="1820" y="12018"/>
                  </a:cubicBezTo>
                  <a:lnTo>
                    <a:pt x="1874" y="12018"/>
                  </a:lnTo>
                  <a:cubicBezTo>
                    <a:pt x="1927" y="12045"/>
                    <a:pt x="1954" y="12072"/>
                    <a:pt x="2035" y="12125"/>
                  </a:cubicBezTo>
                  <a:lnTo>
                    <a:pt x="2061" y="12125"/>
                  </a:lnTo>
                  <a:cubicBezTo>
                    <a:pt x="2142" y="12152"/>
                    <a:pt x="2222" y="12152"/>
                    <a:pt x="2275" y="12179"/>
                  </a:cubicBezTo>
                  <a:lnTo>
                    <a:pt x="2490" y="12179"/>
                  </a:lnTo>
                  <a:cubicBezTo>
                    <a:pt x="2570" y="12179"/>
                    <a:pt x="2623" y="12152"/>
                    <a:pt x="2704" y="12152"/>
                  </a:cubicBezTo>
                  <a:cubicBezTo>
                    <a:pt x="2837" y="12125"/>
                    <a:pt x="2971" y="12045"/>
                    <a:pt x="3078" y="11938"/>
                  </a:cubicBezTo>
                  <a:cubicBezTo>
                    <a:pt x="3132" y="11885"/>
                    <a:pt x="3212" y="11858"/>
                    <a:pt x="3266" y="11777"/>
                  </a:cubicBezTo>
                  <a:lnTo>
                    <a:pt x="3266" y="11885"/>
                  </a:lnTo>
                  <a:cubicBezTo>
                    <a:pt x="3266" y="12125"/>
                    <a:pt x="3293" y="12393"/>
                    <a:pt x="3400" y="12607"/>
                  </a:cubicBezTo>
                  <a:cubicBezTo>
                    <a:pt x="3507" y="12821"/>
                    <a:pt x="3560" y="12955"/>
                    <a:pt x="3667" y="13089"/>
                  </a:cubicBezTo>
                  <a:lnTo>
                    <a:pt x="3774" y="13196"/>
                  </a:lnTo>
                  <a:cubicBezTo>
                    <a:pt x="3801" y="13223"/>
                    <a:pt x="3881" y="13250"/>
                    <a:pt x="3935" y="13276"/>
                  </a:cubicBezTo>
                  <a:cubicBezTo>
                    <a:pt x="4013" y="13316"/>
                    <a:pt x="4092" y="13340"/>
                    <a:pt x="4160" y="13340"/>
                  </a:cubicBezTo>
                  <a:cubicBezTo>
                    <a:pt x="4184" y="13340"/>
                    <a:pt x="4208" y="13337"/>
                    <a:pt x="4229" y="13330"/>
                  </a:cubicBezTo>
                  <a:cubicBezTo>
                    <a:pt x="4363" y="13330"/>
                    <a:pt x="4550" y="13250"/>
                    <a:pt x="4684" y="13116"/>
                  </a:cubicBezTo>
                  <a:cubicBezTo>
                    <a:pt x="4818" y="13009"/>
                    <a:pt x="4952" y="12875"/>
                    <a:pt x="5086" y="12688"/>
                  </a:cubicBezTo>
                  <a:cubicBezTo>
                    <a:pt x="5220" y="12527"/>
                    <a:pt x="5300" y="12340"/>
                    <a:pt x="5434" y="12125"/>
                  </a:cubicBezTo>
                  <a:lnTo>
                    <a:pt x="5487" y="12072"/>
                  </a:lnTo>
                  <a:lnTo>
                    <a:pt x="5487" y="12340"/>
                  </a:lnTo>
                  <a:cubicBezTo>
                    <a:pt x="5487" y="12473"/>
                    <a:pt x="5514" y="12607"/>
                    <a:pt x="5541" y="12714"/>
                  </a:cubicBezTo>
                  <a:cubicBezTo>
                    <a:pt x="5568" y="12821"/>
                    <a:pt x="5621" y="12955"/>
                    <a:pt x="5675" y="13089"/>
                  </a:cubicBezTo>
                  <a:cubicBezTo>
                    <a:pt x="5782" y="13330"/>
                    <a:pt x="5942" y="13517"/>
                    <a:pt x="6103" y="13678"/>
                  </a:cubicBezTo>
                  <a:cubicBezTo>
                    <a:pt x="6290" y="13812"/>
                    <a:pt x="6424" y="13919"/>
                    <a:pt x="6558" y="13999"/>
                  </a:cubicBezTo>
                  <a:cubicBezTo>
                    <a:pt x="6585" y="14026"/>
                    <a:pt x="6611" y="14026"/>
                    <a:pt x="6692" y="14026"/>
                  </a:cubicBezTo>
                  <a:cubicBezTo>
                    <a:pt x="6745" y="14035"/>
                    <a:pt x="6799" y="14041"/>
                    <a:pt x="6851" y="14041"/>
                  </a:cubicBezTo>
                  <a:cubicBezTo>
                    <a:pt x="6956" y="14041"/>
                    <a:pt x="7058" y="14017"/>
                    <a:pt x="7147" y="13946"/>
                  </a:cubicBezTo>
                  <a:cubicBezTo>
                    <a:pt x="7281" y="13892"/>
                    <a:pt x="7388" y="13758"/>
                    <a:pt x="7495" y="13598"/>
                  </a:cubicBezTo>
                  <a:cubicBezTo>
                    <a:pt x="7548" y="13410"/>
                    <a:pt x="7629" y="13250"/>
                    <a:pt x="7682" y="13009"/>
                  </a:cubicBezTo>
                  <a:cubicBezTo>
                    <a:pt x="7682" y="12955"/>
                    <a:pt x="7709" y="12848"/>
                    <a:pt x="7709" y="12795"/>
                  </a:cubicBezTo>
                  <a:cubicBezTo>
                    <a:pt x="7762" y="12848"/>
                    <a:pt x="7816" y="12875"/>
                    <a:pt x="7843" y="12955"/>
                  </a:cubicBezTo>
                  <a:cubicBezTo>
                    <a:pt x="7976" y="13089"/>
                    <a:pt x="8191" y="13223"/>
                    <a:pt x="8378" y="13276"/>
                  </a:cubicBezTo>
                  <a:cubicBezTo>
                    <a:pt x="8432" y="13276"/>
                    <a:pt x="8458" y="13330"/>
                    <a:pt x="8485" y="13330"/>
                  </a:cubicBezTo>
                  <a:cubicBezTo>
                    <a:pt x="8678" y="13388"/>
                    <a:pt x="8843" y="13432"/>
                    <a:pt x="8980" y="13432"/>
                  </a:cubicBezTo>
                  <a:cubicBezTo>
                    <a:pt x="9034" y="13432"/>
                    <a:pt x="9083" y="13425"/>
                    <a:pt x="9127" y="13410"/>
                  </a:cubicBezTo>
                  <a:cubicBezTo>
                    <a:pt x="9288" y="13383"/>
                    <a:pt x="9422" y="13330"/>
                    <a:pt x="9529" y="13196"/>
                  </a:cubicBezTo>
                  <a:cubicBezTo>
                    <a:pt x="9582" y="13116"/>
                    <a:pt x="9636" y="13009"/>
                    <a:pt x="9663" y="12875"/>
                  </a:cubicBezTo>
                  <a:cubicBezTo>
                    <a:pt x="9663" y="12821"/>
                    <a:pt x="9689" y="12795"/>
                    <a:pt x="9689" y="12741"/>
                  </a:cubicBezTo>
                  <a:cubicBezTo>
                    <a:pt x="9689" y="12580"/>
                    <a:pt x="9689" y="12393"/>
                    <a:pt x="9663" y="12179"/>
                  </a:cubicBezTo>
                  <a:cubicBezTo>
                    <a:pt x="9663" y="12072"/>
                    <a:pt x="9636" y="12018"/>
                    <a:pt x="9582" y="11911"/>
                  </a:cubicBezTo>
                  <a:lnTo>
                    <a:pt x="9582" y="11911"/>
                  </a:lnTo>
                  <a:lnTo>
                    <a:pt x="9904" y="12125"/>
                  </a:lnTo>
                  <a:lnTo>
                    <a:pt x="10091" y="12206"/>
                  </a:lnTo>
                  <a:cubicBezTo>
                    <a:pt x="10171" y="12259"/>
                    <a:pt x="10225" y="12286"/>
                    <a:pt x="10305" y="12286"/>
                  </a:cubicBezTo>
                  <a:cubicBezTo>
                    <a:pt x="10439" y="12313"/>
                    <a:pt x="10600" y="12340"/>
                    <a:pt x="10733" y="12393"/>
                  </a:cubicBezTo>
                  <a:lnTo>
                    <a:pt x="11188" y="12393"/>
                  </a:lnTo>
                  <a:cubicBezTo>
                    <a:pt x="11376" y="12340"/>
                    <a:pt x="11510" y="12313"/>
                    <a:pt x="11590" y="12259"/>
                  </a:cubicBezTo>
                  <a:cubicBezTo>
                    <a:pt x="11724" y="12179"/>
                    <a:pt x="11831" y="12072"/>
                    <a:pt x="11938" y="11992"/>
                  </a:cubicBezTo>
                  <a:lnTo>
                    <a:pt x="11938" y="11938"/>
                  </a:lnTo>
                  <a:lnTo>
                    <a:pt x="12045" y="11751"/>
                  </a:lnTo>
                  <a:cubicBezTo>
                    <a:pt x="12072" y="11670"/>
                    <a:pt x="12072" y="11617"/>
                    <a:pt x="12098" y="11537"/>
                  </a:cubicBezTo>
                  <a:lnTo>
                    <a:pt x="12098" y="11322"/>
                  </a:lnTo>
                  <a:cubicBezTo>
                    <a:pt x="12098" y="11242"/>
                    <a:pt x="12072" y="11189"/>
                    <a:pt x="12072" y="11108"/>
                  </a:cubicBezTo>
                  <a:cubicBezTo>
                    <a:pt x="12045" y="11055"/>
                    <a:pt x="12045" y="10975"/>
                    <a:pt x="11991" y="10921"/>
                  </a:cubicBezTo>
                  <a:cubicBezTo>
                    <a:pt x="12125" y="10867"/>
                    <a:pt x="12313" y="10841"/>
                    <a:pt x="12446" y="10787"/>
                  </a:cubicBezTo>
                  <a:cubicBezTo>
                    <a:pt x="12714" y="10680"/>
                    <a:pt x="12875" y="10546"/>
                    <a:pt x="13008" y="10412"/>
                  </a:cubicBezTo>
                  <a:cubicBezTo>
                    <a:pt x="13115" y="10279"/>
                    <a:pt x="13169" y="10118"/>
                    <a:pt x="13142" y="9984"/>
                  </a:cubicBezTo>
                  <a:cubicBezTo>
                    <a:pt x="13142" y="9850"/>
                    <a:pt x="13062" y="9663"/>
                    <a:pt x="12928" y="9529"/>
                  </a:cubicBezTo>
                  <a:cubicBezTo>
                    <a:pt x="12901" y="9502"/>
                    <a:pt x="12901" y="9476"/>
                    <a:pt x="12875" y="9449"/>
                  </a:cubicBezTo>
                  <a:cubicBezTo>
                    <a:pt x="12768" y="9342"/>
                    <a:pt x="12660" y="9235"/>
                    <a:pt x="12500" y="9128"/>
                  </a:cubicBezTo>
                  <a:cubicBezTo>
                    <a:pt x="12393" y="9074"/>
                    <a:pt x="12313" y="8967"/>
                    <a:pt x="12179" y="8914"/>
                  </a:cubicBezTo>
                  <a:lnTo>
                    <a:pt x="12205" y="8914"/>
                  </a:lnTo>
                  <a:cubicBezTo>
                    <a:pt x="12339" y="8914"/>
                    <a:pt x="12473" y="8860"/>
                    <a:pt x="12580" y="8833"/>
                  </a:cubicBezTo>
                  <a:cubicBezTo>
                    <a:pt x="12660" y="8807"/>
                    <a:pt x="12794" y="8780"/>
                    <a:pt x="12928" y="8699"/>
                  </a:cubicBezTo>
                  <a:cubicBezTo>
                    <a:pt x="13169" y="8592"/>
                    <a:pt x="13383" y="8432"/>
                    <a:pt x="13544" y="8271"/>
                  </a:cubicBezTo>
                  <a:cubicBezTo>
                    <a:pt x="13731" y="8057"/>
                    <a:pt x="13838" y="7870"/>
                    <a:pt x="13865" y="7709"/>
                  </a:cubicBezTo>
                  <a:cubicBezTo>
                    <a:pt x="13918" y="7522"/>
                    <a:pt x="13918" y="7361"/>
                    <a:pt x="13811" y="7227"/>
                  </a:cubicBezTo>
                  <a:cubicBezTo>
                    <a:pt x="13731" y="7094"/>
                    <a:pt x="13597" y="6986"/>
                    <a:pt x="13437" y="6906"/>
                  </a:cubicBezTo>
                  <a:cubicBezTo>
                    <a:pt x="13410" y="6853"/>
                    <a:pt x="13383" y="6853"/>
                    <a:pt x="13330" y="6853"/>
                  </a:cubicBezTo>
                  <a:cubicBezTo>
                    <a:pt x="13196" y="6799"/>
                    <a:pt x="13062" y="6772"/>
                    <a:pt x="12875" y="6719"/>
                  </a:cubicBezTo>
                  <a:cubicBezTo>
                    <a:pt x="12714" y="6692"/>
                    <a:pt x="12580" y="6665"/>
                    <a:pt x="12366" y="6665"/>
                  </a:cubicBezTo>
                  <a:cubicBezTo>
                    <a:pt x="12446" y="6638"/>
                    <a:pt x="12473" y="6585"/>
                    <a:pt x="12527" y="6558"/>
                  </a:cubicBezTo>
                  <a:cubicBezTo>
                    <a:pt x="12634" y="6505"/>
                    <a:pt x="12741" y="6424"/>
                    <a:pt x="12794" y="6317"/>
                  </a:cubicBezTo>
                  <a:cubicBezTo>
                    <a:pt x="12982" y="6157"/>
                    <a:pt x="13115" y="5916"/>
                    <a:pt x="13196" y="5702"/>
                  </a:cubicBezTo>
                  <a:cubicBezTo>
                    <a:pt x="13249" y="5595"/>
                    <a:pt x="13276" y="5488"/>
                    <a:pt x="13276" y="5434"/>
                  </a:cubicBezTo>
                  <a:cubicBezTo>
                    <a:pt x="13303" y="5300"/>
                    <a:pt x="13303" y="5166"/>
                    <a:pt x="13303" y="5059"/>
                  </a:cubicBezTo>
                  <a:cubicBezTo>
                    <a:pt x="13276" y="4899"/>
                    <a:pt x="13196" y="4765"/>
                    <a:pt x="13062" y="4658"/>
                  </a:cubicBezTo>
                  <a:cubicBezTo>
                    <a:pt x="13035" y="4631"/>
                    <a:pt x="12982" y="4578"/>
                    <a:pt x="12928" y="4578"/>
                  </a:cubicBezTo>
                  <a:cubicBezTo>
                    <a:pt x="12848" y="4551"/>
                    <a:pt x="12741" y="4524"/>
                    <a:pt x="12634" y="4524"/>
                  </a:cubicBezTo>
                  <a:cubicBezTo>
                    <a:pt x="12473" y="4524"/>
                    <a:pt x="12259" y="4524"/>
                    <a:pt x="12072" y="4551"/>
                  </a:cubicBezTo>
                  <a:cubicBezTo>
                    <a:pt x="11911" y="4578"/>
                    <a:pt x="11724" y="4631"/>
                    <a:pt x="11510" y="4685"/>
                  </a:cubicBezTo>
                  <a:cubicBezTo>
                    <a:pt x="11670" y="4578"/>
                    <a:pt x="11804" y="4444"/>
                    <a:pt x="11911" y="4363"/>
                  </a:cubicBezTo>
                  <a:cubicBezTo>
                    <a:pt x="12072" y="4176"/>
                    <a:pt x="12179" y="4042"/>
                    <a:pt x="12259" y="3908"/>
                  </a:cubicBezTo>
                  <a:cubicBezTo>
                    <a:pt x="12366" y="3748"/>
                    <a:pt x="12393" y="3614"/>
                    <a:pt x="12393" y="3453"/>
                  </a:cubicBezTo>
                  <a:cubicBezTo>
                    <a:pt x="12393" y="3293"/>
                    <a:pt x="12339" y="3159"/>
                    <a:pt x="12205" y="3025"/>
                  </a:cubicBezTo>
                  <a:cubicBezTo>
                    <a:pt x="12098" y="2945"/>
                    <a:pt x="11991" y="2891"/>
                    <a:pt x="11858" y="2811"/>
                  </a:cubicBezTo>
                  <a:cubicBezTo>
                    <a:pt x="11804" y="2784"/>
                    <a:pt x="11697" y="2757"/>
                    <a:pt x="11590" y="2704"/>
                  </a:cubicBezTo>
                  <a:cubicBezTo>
                    <a:pt x="11563" y="2704"/>
                    <a:pt x="11536" y="2704"/>
                    <a:pt x="11510" y="2677"/>
                  </a:cubicBezTo>
                  <a:cubicBezTo>
                    <a:pt x="11563" y="2543"/>
                    <a:pt x="11643" y="2410"/>
                    <a:pt x="11670" y="2276"/>
                  </a:cubicBezTo>
                  <a:lnTo>
                    <a:pt x="11670" y="2088"/>
                  </a:lnTo>
                  <a:cubicBezTo>
                    <a:pt x="11670" y="1981"/>
                    <a:pt x="11643" y="1901"/>
                    <a:pt x="11643" y="1847"/>
                  </a:cubicBezTo>
                  <a:cubicBezTo>
                    <a:pt x="11643" y="1767"/>
                    <a:pt x="11590" y="1714"/>
                    <a:pt x="11536" y="1633"/>
                  </a:cubicBezTo>
                  <a:cubicBezTo>
                    <a:pt x="11510" y="1580"/>
                    <a:pt x="11456" y="1499"/>
                    <a:pt x="11402" y="1473"/>
                  </a:cubicBezTo>
                  <a:lnTo>
                    <a:pt x="11402" y="1446"/>
                  </a:lnTo>
                  <a:cubicBezTo>
                    <a:pt x="11510" y="1392"/>
                    <a:pt x="11402" y="1312"/>
                    <a:pt x="11295" y="1259"/>
                  </a:cubicBezTo>
                  <a:cubicBezTo>
                    <a:pt x="11269" y="1259"/>
                    <a:pt x="11269" y="1259"/>
                    <a:pt x="11242" y="1205"/>
                  </a:cubicBezTo>
                  <a:cubicBezTo>
                    <a:pt x="11108" y="1178"/>
                    <a:pt x="10974" y="1152"/>
                    <a:pt x="10787" y="1152"/>
                  </a:cubicBezTo>
                  <a:cubicBezTo>
                    <a:pt x="10626" y="1152"/>
                    <a:pt x="10492" y="1152"/>
                    <a:pt x="10332" y="1178"/>
                  </a:cubicBezTo>
                  <a:cubicBezTo>
                    <a:pt x="10198" y="1205"/>
                    <a:pt x="10011" y="1259"/>
                    <a:pt x="9904" y="1312"/>
                  </a:cubicBezTo>
                  <a:cubicBezTo>
                    <a:pt x="9770" y="1392"/>
                    <a:pt x="9636" y="1446"/>
                    <a:pt x="9502" y="1553"/>
                  </a:cubicBezTo>
                  <a:cubicBezTo>
                    <a:pt x="9449" y="1580"/>
                    <a:pt x="9422" y="1580"/>
                    <a:pt x="9395" y="1607"/>
                  </a:cubicBezTo>
                  <a:cubicBezTo>
                    <a:pt x="9422" y="1526"/>
                    <a:pt x="9422" y="1419"/>
                    <a:pt x="9449" y="1285"/>
                  </a:cubicBezTo>
                  <a:cubicBezTo>
                    <a:pt x="9449" y="1152"/>
                    <a:pt x="9449" y="991"/>
                    <a:pt x="9422" y="857"/>
                  </a:cubicBezTo>
                  <a:cubicBezTo>
                    <a:pt x="9395" y="777"/>
                    <a:pt x="9395" y="723"/>
                    <a:pt x="9368" y="643"/>
                  </a:cubicBezTo>
                  <a:cubicBezTo>
                    <a:pt x="9315" y="589"/>
                    <a:pt x="9261" y="509"/>
                    <a:pt x="9234" y="456"/>
                  </a:cubicBezTo>
                  <a:cubicBezTo>
                    <a:pt x="9181" y="375"/>
                    <a:pt x="9127" y="349"/>
                    <a:pt x="9047" y="268"/>
                  </a:cubicBezTo>
                  <a:lnTo>
                    <a:pt x="8860" y="188"/>
                  </a:lnTo>
                  <a:lnTo>
                    <a:pt x="8833" y="188"/>
                  </a:lnTo>
                  <a:cubicBezTo>
                    <a:pt x="8699" y="108"/>
                    <a:pt x="8565" y="108"/>
                    <a:pt x="8378" y="108"/>
                  </a:cubicBezTo>
                  <a:cubicBezTo>
                    <a:pt x="8244" y="108"/>
                    <a:pt x="8110" y="134"/>
                    <a:pt x="7950" y="215"/>
                  </a:cubicBezTo>
                  <a:cubicBezTo>
                    <a:pt x="7816" y="268"/>
                    <a:pt x="7682" y="349"/>
                    <a:pt x="7548" y="456"/>
                  </a:cubicBezTo>
                  <a:cubicBezTo>
                    <a:pt x="7414" y="536"/>
                    <a:pt x="7307" y="643"/>
                    <a:pt x="7227" y="750"/>
                  </a:cubicBezTo>
                  <a:cubicBezTo>
                    <a:pt x="7120" y="830"/>
                    <a:pt x="7040" y="991"/>
                    <a:pt x="6959" y="1125"/>
                  </a:cubicBezTo>
                  <a:cubicBezTo>
                    <a:pt x="6959" y="1018"/>
                    <a:pt x="6906" y="911"/>
                    <a:pt x="6879" y="804"/>
                  </a:cubicBezTo>
                  <a:cubicBezTo>
                    <a:pt x="6852" y="670"/>
                    <a:pt x="6772" y="536"/>
                    <a:pt x="6692" y="402"/>
                  </a:cubicBezTo>
                  <a:cubicBezTo>
                    <a:pt x="6638" y="349"/>
                    <a:pt x="6585" y="322"/>
                    <a:pt x="6558" y="242"/>
                  </a:cubicBezTo>
                  <a:cubicBezTo>
                    <a:pt x="6478" y="161"/>
                    <a:pt x="6424" y="134"/>
                    <a:pt x="6344" y="108"/>
                  </a:cubicBezTo>
                  <a:cubicBezTo>
                    <a:pt x="6317" y="108"/>
                    <a:pt x="6317" y="81"/>
                    <a:pt x="6290" y="81"/>
                  </a:cubicBezTo>
                  <a:cubicBezTo>
                    <a:pt x="6237" y="54"/>
                    <a:pt x="6183" y="54"/>
                    <a:pt x="6156" y="54"/>
                  </a:cubicBezTo>
                  <a:cubicBezTo>
                    <a:pt x="6076" y="1"/>
                    <a:pt x="6023" y="1"/>
                    <a:pt x="5942" y="1"/>
                  </a:cubicBezTo>
                  <a:close/>
                </a:path>
              </a:pathLst>
            </a:custGeom>
            <a:solidFill>
              <a:srgbClr val="FFD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00;p48">
              <a:extLst>
                <a:ext uri="{FF2B5EF4-FFF2-40B4-BE49-F238E27FC236}">
                  <a16:creationId xmlns:a16="http://schemas.microsoft.com/office/drawing/2014/main" id="{6E8FFBAC-E61B-2ACD-101A-545BBF7EC63C}"/>
                </a:ext>
              </a:extLst>
            </p:cNvPr>
            <p:cNvSpPr/>
            <p:nvPr/>
          </p:nvSpPr>
          <p:spPr>
            <a:xfrm>
              <a:off x="10570325" y="7199550"/>
              <a:ext cx="151250" cy="165950"/>
            </a:xfrm>
            <a:custGeom>
              <a:avLst/>
              <a:gdLst/>
              <a:ahLst/>
              <a:cxnLst/>
              <a:rect l="l" t="t" r="r" b="b"/>
              <a:pathLst>
                <a:path w="6050" h="6638" extrusionOk="0">
                  <a:moveTo>
                    <a:pt x="2891" y="0"/>
                  </a:moveTo>
                  <a:cubicBezTo>
                    <a:pt x="2811" y="27"/>
                    <a:pt x="2784" y="54"/>
                    <a:pt x="2757" y="80"/>
                  </a:cubicBezTo>
                  <a:cubicBezTo>
                    <a:pt x="2704" y="161"/>
                    <a:pt x="2650" y="188"/>
                    <a:pt x="2623" y="295"/>
                  </a:cubicBezTo>
                  <a:lnTo>
                    <a:pt x="2490" y="562"/>
                  </a:lnTo>
                  <a:cubicBezTo>
                    <a:pt x="2490" y="589"/>
                    <a:pt x="2490" y="589"/>
                    <a:pt x="2436" y="616"/>
                  </a:cubicBezTo>
                  <a:cubicBezTo>
                    <a:pt x="2409" y="562"/>
                    <a:pt x="2409" y="535"/>
                    <a:pt x="2382" y="482"/>
                  </a:cubicBezTo>
                  <a:cubicBezTo>
                    <a:pt x="2302" y="402"/>
                    <a:pt x="2275" y="321"/>
                    <a:pt x="2222" y="241"/>
                  </a:cubicBezTo>
                  <a:cubicBezTo>
                    <a:pt x="2168" y="188"/>
                    <a:pt x="2115" y="161"/>
                    <a:pt x="2034" y="134"/>
                  </a:cubicBezTo>
                  <a:lnTo>
                    <a:pt x="1981" y="134"/>
                  </a:lnTo>
                  <a:cubicBezTo>
                    <a:pt x="1954" y="134"/>
                    <a:pt x="1901" y="134"/>
                    <a:pt x="1874" y="161"/>
                  </a:cubicBezTo>
                  <a:cubicBezTo>
                    <a:pt x="1847" y="161"/>
                    <a:pt x="1847" y="188"/>
                    <a:pt x="1820" y="214"/>
                  </a:cubicBezTo>
                  <a:lnTo>
                    <a:pt x="1740" y="295"/>
                  </a:lnTo>
                  <a:cubicBezTo>
                    <a:pt x="1713" y="348"/>
                    <a:pt x="1687" y="428"/>
                    <a:pt x="1687" y="535"/>
                  </a:cubicBezTo>
                  <a:cubicBezTo>
                    <a:pt x="1633" y="616"/>
                    <a:pt x="1633" y="750"/>
                    <a:pt x="1687" y="883"/>
                  </a:cubicBezTo>
                  <a:cubicBezTo>
                    <a:pt x="1606" y="803"/>
                    <a:pt x="1499" y="696"/>
                    <a:pt x="1419" y="669"/>
                  </a:cubicBezTo>
                  <a:cubicBezTo>
                    <a:pt x="1339" y="616"/>
                    <a:pt x="1285" y="589"/>
                    <a:pt x="1205" y="589"/>
                  </a:cubicBezTo>
                  <a:lnTo>
                    <a:pt x="1178" y="589"/>
                  </a:lnTo>
                  <a:cubicBezTo>
                    <a:pt x="1098" y="589"/>
                    <a:pt x="1071" y="589"/>
                    <a:pt x="1044" y="616"/>
                  </a:cubicBezTo>
                  <a:cubicBezTo>
                    <a:pt x="1017" y="669"/>
                    <a:pt x="937" y="696"/>
                    <a:pt x="937" y="750"/>
                  </a:cubicBezTo>
                  <a:cubicBezTo>
                    <a:pt x="910" y="830"/>
                    <a:pt x="910" y="883"/>
                    <a:pt x="910" y="990"/>
                  </a:cubicBezTo>
                  <a:cubicBezTo>
                    <a:pt x="910" y="1071"/>
                    <a:pt x="937" y="1151"/>
                    <a:pt x="964" y="1258"/>
                  </a:cubicBezTo>
                  <a:cubicBezTo>
                    <a:pt x="1017" y="1338"/>
                    <a:pt x="1017" y="1365"/>
                    <a:pt x="1044" y="1419"/>
                  </a:cubicBezTo>
                  <a:cubicBezTo>
                    <a:pt x="910" y="1365"/>
                    <a:pt x="777" y="1338"/>
                    <a:pt x="669" y="1285"/>
                  </a:cubicBezTo>
                  <a:lnTo>
                    <a:pt x="643" y="1285"/>
                  </a:lnTo>
                  <a:cubicBezTo>
                    <a:pt x="509" y="1285"/>
                    <a:pt x="402" y="1338"/>
                    <a:pt x="375" y="1419"/>
                  </a:cubicBezTo>
                  <a:cubicBezTo>
                    <a:pt x="321" y="1526"/>
                    <a:pt x="375" y="1686"/>
                    <a:pt x="402" y="1740"/>
                  </a:cubicBezTo>
                  <a:lnTo>
                    <a:pt x="348" y="1740"/>
                  </a:lnTo>
                  <a:cubicBezTo>
                    <a:pt x="321" y="1740"/>
                    <a:pt x="321" y="1740"/>
                    <a:pt x="321" y="1767"/>
                  </a:cubicBezTo>
                  <a:lnTo>
                    <a:pt x="241" y="1767"/>
                  </a:lnTo>
                  <a:cubicBezTo>
                    <a:pt x="214" y="1767"/>
                    <a:pt x="214" y="1793"/>
                    <a:pt x="214" y="1793"/>
                  </a:cubicBezTo>
                  <a:cubicBezTo>
                    <a:pt x="188" y="1820"/>
                    <a:pt x="134" y="1874"/>
                    <a:pt x="134" y="1901"/>
                  </a:cubicBezTo>
                  <a:lnTo>
                    <a:pt x="134" y="1927"/>
                  </a:lnTo>
                  <a:lnTo>
                    <a:pt x="134" y="2008"/>
                  </a:lnTo>
                  <a:cubicBezTo>
                    <a:pt x="134" y="2034"/>
                    <a:pt x="134" y="2061"/>
                    <a:pt x="188" y="2141"/>
                  </a:cubicBezTo>
                  <a:cubicBezTo>
                    <a:pt x="188" y="2168"/>
                    <a:pt x="214" y="2195"/>
                    <a:pt x="241" y="2222"/>
                  </a:cubicBezTo>
                  <a:lnTo>
                    <a:pt x="348" y="2329"/>
                  </a:lnTo>
                  <a:cubicBezTo>
                    <a:pt x="321" y="2329"/>
                    <a:pt x="268" y="2356"/>
                    <a:pt x="268" y="2356"/>
                  </a:cubicBezTo>
                  <a:cubicBezTo>
                    <a:pt x="241" y="2409"/>
                    <a:pt x="188" y="2436"/>
                    <a:pt x="134" y="2489"/>
                  </a:cubicBezTo>
                  <a:cubicBezTo>
                    <a:pt x="107" y="2543"/>
                    <a:pt x="107" y="2596"/>
                    <a:pt x="81" y="2677"/>
                  </a:cubicBezTo>
                  <a:lnTo>
                    <a:pt x="81" y="2730"/>
                  </a:lnTo>
                  <a:cubicBezTo>
                    <a:pt x="81" y="2757"/>
                    <a:pt x="81" y="2811"/>
                    <a:pt x="107" y="2811"/>
                  </a:cubicBezTo>
                  <a:cubicBezTo>
                    <a:pt x="134" y="2864"/>
                    <a:pt x="188" y="2891"/>
                    <a:pt x="214" y="2971"/>
                  </a:cubicBezTo>
                  <a:lnTo>
                    <a:pt x="241" y="2998"/>
                  </a:lnTo>
                  <a:cubicBezTo>
                    <a:pt x="214" y="2998"/>
                    <a:pt x="214" y="2998"/>
                    <a:pt x="161" y="3025"/>
                  </a:cubicBezTo>
                  <a:cubicBezTo>
                    <a:pt x="134" y="3078"/>
                    <a:pt x="81" y="3105"/>
                    <a:pt x="27" y="3159"/>
                  </a:cubicBezTo>
                  <a:cubicBezTo>
                    <a:pt x="0" y="3212"/>
                    <a:pt x="0" y="3266"/>
                    <a:pt x="0" y="3346"/>
                  </a:cubicBezTo>
                  <a:cubicBezTo>
                    <a:pt x="0" y="3399"/>
                    <a:pt x="0" y="3480"/>
                    <a:pt x="27" y="3506"/>
                  </a:cubicBezTo>
                  <a:lnTo>
                    <a:pt x="134" y="3694"/>
                  </a:lnTo>
                  <a:cubicBezTo>
                    <a:pt x="161" y="3774"/>
                    <a:pt x="241" y="3801"/>
                    <a:pt x="348" y="3881"/>
                  </a:cubicBezTo>
                  <a:cubicBezTo>
                    <a:pt x="295" y="3881"/>
                    <a:pt x="295" y="3908"/>
                    <a:pt x="268" y="3908"/>
                  </a:cubicBezTo>
                  <a:cubicBezTo>
                    <a:pt x="214" y="3961"/>
                    <a:pt x="134" y="4042"/>
                    <a:pt x="107" y="4149"/>
                  </a:cubicBezTo>
                  <a:cubicBezTo>
                    <a:pt x="107" y="4229"/>
                    <a:pt x="107" y="4309"/>
                    <a:pt x="161" y="4416"/>
                  </a:cubicBezTo>
                  <a:cubicBezTo>
                    <a:pt x="214" y="4470"/>
                    <a:pt x="268" y="4577"/>
                    <a:pt x="375" y="4631"/>
                  </a:cubicBezTo>
                  <a:cubicBezTo>
                    <a:pt x="402" y="4684"/>
                    <a:pt x="429" y="4711"/>
                    <a:pt x="482" y="4711"/>
                  </a:cubicBezTo>
                  <a:cubicBezTo>
                    <a:pt x="509" y="4738"/>
                    <a:pt x="562" y="4738"/>
                    <a:pt x="616" y="4764"/>
                  </a:cubicBezTo>
                  <a:lnTo>
                    <a:pt x="643" y="4764"/>
                  </a:lnTo>
                  <a:cubicBezTo>
                    <a:pt x="562" y="4818"/>
                    <a:pt x="536" y="4872"/>
                    <a:pt x="509" y="4952"/>
                  </a:cubicBezTo>
                  <a:cubicBezTo>
                    <a:pt x="482" y="5005"/>
                    <a:pt x="482" y="5086"/>
                    <a:pt x="482" y="5112"/>
                  </a:cubicBezTo>
                  <a:cubicBezTo>
                    <a:pt x="482" y="5166"/>
                    <a:pt x="509" y="5246"/>
                    <a:pt x="536" y="5273"/>
                  </a:cubicBezTo>
                  <a:cubicBezTo>
                    <a:pt x="562" y="5300"/>
                    <a:pt x="616" y="5380"/>
                    <a:pt x="669" y="5407"/>
                  </a:cubicBezTo>
                  <a:cubicBezTo>
                    <a:pt x="750" y="5434"/>
                    <a:pt x="803" y="5487"/>
                    <a:pt x="884" y="5487"/>
                  </a:cubicBezTo>
                  <a:lnTo>
                    <a:pt x="1071" y="5487"/>
                  </a:lnTo>
                  <a:cubicBezTo>
                    <a:pt x="1044" y="5514"/>
                    <a:pt x="1044" y="5567"/>
                    <a:pt x="1044" y="5621"/>
                  </a:cubicBezTo>
                  <a:cubicBezTo>
                    <a:pt x="1044" y="5674"/>
                    <a:pt x="1071" y="5755"/>
                    <a:pt x="1098" y="5808"/>
                  </a:cubicBezTo>
                  <a:cubicBezTo>
                    <a:pt x="1151" y="5889"/>
                    <a:pt x="1205" y="5915"/>
                    <a:pt x="1285" y="5969"/>
                  </a:cubicBezTo>
                  <a:cubicBezTo>
                    <a:pt x="1339" y="6022"/>
                    <a:pt x="1365" y="6049"/>
                    <a:pt x="1472" y="6076"/>
                  </a:cubicBezTo>
                  <a:cubicBezTo>
                    <a:pt x="1553" y="6103"/>
                    <a:pt x="1633" y="6103"/>
                    <a:pt x="1740" y="6103"/>
                  </a:cubicBezTo>
                  <a:cubicBezTo>
                    <a:pt x="1820" y="6103"/>
                    <a:pt x="1874" y="6103"/>
                    <a:pt x="1954" y="6076"/>
                  </a:cubicBezTo>
                  <a:lnTo>
                    <a:pt x="1954" y="6076"/>
                  </a:lnTo>
                  <a:cubicBezTo>
                    <a:pt x="1954" y="6103"/>
                    <a:pt x="1954" y="6103"/>
                    <a:pt x="1901" y="6156"/>
                  </a:cubicBezTo>
                  <a:lnTo>
                    <a:pt x="1901" y="6237"/>
                  </a:lnTo>
                  <a:lnTo>
                    <a:pt x="1901" y="6290"/>
                  </a:lnTo>
                  <a:lnTo>
                    <a:pt x="1901" y="6317"/>
                  </a:lnTo>
                  <a:cubicBezTo>
                    <a:pt x="1901" y="6344"/>
                    <a:pt x="1954" y="6344"/>
                    <a:pt x="1954" y="6370"/>
                  </a:cubicBezTo>
                  <a:cubicBezTo>
                    <a:pt x="1981" y="6424"/>
                    <a:pt x="2034" y="6451"/>
                    <a:pt x="2088" y="6451"/>
                  </a:cubicBezTo>
                  <a:lnTo>
                    <a:pt x="2275" y="6451"/>
                  </a:lnTo>
                  <a:cubicBezTo>
                    <a:pt x="2356" y="6451"/>
                    <a:pt x="2382" y="6424"/>
                    <a:pt x="2490" y="6370"/>
                  </a:cubicBezTo>
                  <a:cubicBezTo>
                    <a:pt x="2543" y="6344"/>
                    <a:pt x="2623" y="6317"/>
                    <a:pt x="2677" y="6237"/>
                  </a:cubicBezTo>
                  <a:cubicBezTo>
                    <a:pt x="2677" y="6237"/>
                    <a:pt x="2677" y="6290"/>
                    <a:pt x="2704" y="6290"/>
                  </a:cubicBezTo>
                  <a:lnTo>
                    <a:pt x="2811" y="6477"/>
                  </a:lnTo>
                  <a:cubicBezTo>
                    <a:pt x="2837" y="6558"/>
                    <a:pt x="2918" y="6585"/>
                    <a:pt x="2945" y="6611"/>
                  </a:cubicBezTo>
                  <a:cubicBezTo>
                    <a:pt x="2971" y="6638"/>
                    <a:pt x="3052" y="6638"/>
                    <a:pt x="3105" y="6638"/>
                  </a:cubicBezTo>
                  <a:cubicBezTo>
                    <a:pt x="3239" y="6638"/>
                    <a:pt x="3346" y="6585"/>
                    <a:pt x="3453" y="6477"/>
                  </a:cubicBezTo>
                  <a:cubicBezTo>
                    <a:pt x="3480" y="6451"/>
                    <a:pt x="3507" y="6370"/>
                    <a:pt x="3560" y="6344"/>
                  </a:cubicBezTo>
                  <a:cubicBezTo>
                    <a:pt x="3560" y="6370"/>
                    <a:pt x="3587" y="6424"/>
                    <a:pt x="3587" y="6424"/>
                  </a:cubicBezTo>
                  <a:lnTo>
                    <a:pt x="3614" y="6451"/>
                  </a:lnTo>
                  <a:cubicBezTo>
                    <a:pt x="3640" y="6451"/>
                    <a:pt x="3640" y="6477"/>
                    <a:pt x="3640" y="6477"/>
                  </a:cubicBezTo>
                  <a:cubicBezTo>
                    <a:pt x="3640" y="6477"/>
                    <a:pt x="3694" y="6477"/>
                    <a:pt x="3694" y="6504"/>
                  </a:cubicBezTo>
                  <a:lnTo>
                    <a:pt x="3828" y="6504"/>
                  </a:lnTo>
                  <a:cubicBezTo>
                    <a:pt x="3881" y="6477"/>
                    <a:pt x="3908" y="6451"/>
                    <a:pt x="3962" y="6451"/>
                  </a:cubicBezTo>
                  <a:lnTo>
                    <a:pt x="4095" y="6317"/>
                  </a:lnTo>
                  <a:cubicBezTo>
                    <a:pt x="4176" y="6210"/>
                    <a:pt x="4229" y="6076"/>
                    <a:pt x="4283" y="5969"/>
                  </a:cubicBezTo>
                  <a:lnTo>
                    <a:pt x="4283" y="6022"/>
                  </a:lnTo>
                  <a:lnTo>
                    <a:pt x="4363" y="6076"/>
                  </a:lnTo>
                  <a:cubicBezTo>
                    <a:pt x="4363" y="6076"/>
                    <a:pt x="4390" y="6103"/>
                    <a:pt x="4417" y="6103"/>
                  </a:cubicBezTo>
                  <a:cubicBezTo>
                    <a:pt x="4417" y="6103"/>
                    <a:pt x="4443" y="6103"/>
                    <a:pt x="4443" y="6156"/>
                  </a:cubicBezTo>
                  <a:lnTo>
                    <a:pt x="4524" y="6156"/>
                  </a:lnTo>
                  <a:cubicBezTo>
                    <a:pt x="4550" y="6156"/>
                    <a:pt x="4631" y="6156"/>
                    <a:pt x="4631" y="6103"/>
                  </a:cubicBezTo>
                  <a:cubicBezTo>
                    <a:pt x="4684" y="6076"/>
                    <a:pt x="4711" y="6022"/>
                    <a:pt x="4711" y="5969"/>
                  </a:cubicBezTo>
                  <a:cubicBezTo>
                    <a:pt x="4791" y="5835"/>
                    <a:pt x="4791" y="5701"/>
                    <a:pt x="4791" y="5567"/>
                  </a:cubicBezTo>
                  <a:lnTo>
                    <a:pt x="4791" y="5487"/>
                  </a:lnTo>
                  <a:cubicBezTo>
                    <a:pt x="4845" y="5514"/>
                    <a:pt x="4925" y="5541"/>
                    <a:pt x="4952" y="5541"/>
                  </a:cubicBezTo>
                  <a:lnTo>
                    <a:pt x="4979" y="5541"/>
                  </a:lnTo>
                  <a:cubicBezTo>
                    <a:pt x="5059" y="5541"/>
                    <a:pt x="5086" y="5541"/>
                    <a:pt x="5166" y="5514"/>
                  </a:cubicBezTo>
                  <a:cubicBezTo>
                    <a:pt x="5220" y="5487"/>
                    <a:pt x="5246" y="5434"/>
                    <a:pt x="5300" y="5380"/>
                  </a:cubicBezTo>
                  <a:cubicBezTo>
                    <a:pt x="5353" y="5273"/>
                    <a:pt x="5380" y="5139"/>
                    <a:pt x="5380" y="4979"/>
                  </a:cubicBezTo>
                  <a:cubicBezTo>
                    <a:pt x="5380" y="4898"/>
                    <a:pt x="5380" y="4845"/>
                    <a:pt x="5353" y="4764"/>
                  </a:cubicBezTo>
                  <a:cubicBezTo>
                    <a:pt x="5380" y="4764"/>
                    <a:pt x="5434" y="4818"/>
                    <a:pt x="5460" y="4818"/>
                  </a:cubicBezTo>
                  <a:lnTo>
                    <a:pt x="5594" y="4818"/>
                  </a:lnTo>
                  <a:cubicBezTo>
                    <a:pt x="5621" y="4818"/>
                    <a:pt x="5648" y="4818"/>
                    <a:pt x="5701" y="4764"/>
                  </a:cubicBezTo>
                  <a:cubicBezTo>
                    <a:pt x="5728" y="4764"/>
                    <a:pt x="5755" y="4738"/>
                    <a:pt x="5782" y="4711"/>
                  </a:cubicBezTo>
                  <a:cubicBezTo>
                    <a:pt x="5835" y="4684"/>
                    <a:pt x="5862" y="4604"/>
                    <a:pt x="5889" y="4550"/>
                  </a:cubicBezTo>
                  <a:cubicBezTo>
                    <a:pt x="5889" y="4497"/>
                    <a:pt x="5889" y="4470"/>
                    <a:pt x="5916" y="4443"/>
                  </a:cubicBezTo>
                  <a:lnTo>
                    <a:pt x="5916" y="4336"/>
                  </a:lnTo>
                  <a:cubicBezTo>
                    <a:pt x="5916" y="4283"/>
                    <a:pt x="5889" y="4202"/>
                    <a:pt x="5862" y="4095"/>
                  </a:cubicBezTo>
                  <a:cubicBezTo>
                    <a:pt x="5835" y="4042"/>
                    <a:pt x="5755" y="3961"/>
                    <a:pt x="5701" y="3881"/>
                  </a:cubicBezTo>
                  <a:lnTo>
                    <a:pt x="5594" y="3774"/>
                  </a:lnTo>
                  <a:cubicBezTo>
                    <a:pt x="5701" y="3747"/>
                    <a:pt x="5782" y="3694"/>
                    <a:pt x="5862" y="3667"/>
                  </a:cubicBezTo>
                  <a:cubicBezTo>
                    <a:pt x="5916" y="3640"/>
                    <a:pt x="5969" y="3560"/>
                    <a:pt x="5996" y="3533"/>
                  </a:cubicBezTo>
                  <a:cubicBezTo>
                    <a:pt x="6023" y="3506"/>
                    <a:pt x="6023" y="3426"/>
                    <a:pt x="6049" y="3373"/>
                  </a:cubicBezTo>
                  <a:cubicBezTo>
                    <a:pt x="6049" y="3292"/>
                    <a:pt x="6049" y="3266"/>
                    <a:pt x="6023" y="3212"/>
                  </a:cubicBezTo>
                  <a:cubicBezTo>
                    <a:pt x="6023" y="3159"/>
                    <a:pt x="5996" y="3132"/>
                    <a:pt x="5969" y="3132"/>
                  </a:cubicBezTo>
                  <a:cubicBezTo>
                    <a:pt x="5916" y="3105"/>
                    <a:pt x="5916" y="3078"/>
                    <a:pt x="5889" y="3078"/>
                  </a:cubicBezTo>
                  <a:cubicBezTo>
                    <a:pt x="5835" y="2998"/>
                    <a:pt x="5701" y="2944"/>
                    <a:pt x="5594" y="2891"/>
                  </a:cubicBezTo>
                  <a:lnTo>
                    <a:pt x="5621" y="2864"/>
                  </a:lnTo>
                  <a:cubicBezTo>
                    <a:pt x="5701" y="2837"/>
                    <a:pt x="5728" y="2757"/>
                    <a:pt x="5782" y="2703"/>
                  </a:cubicBezTo>
                  <a:cubicBezTo>
                    <a:pt x="5835" y="2677"/>
                    <a:pt x="5862" y="2596"/>
                    <a:pt x="5862" y="2543"/>
                  </a:cubicBezTo>
                  <a:lnTo>
                    <a:pt x="5862" y="2356"/>
                  </a:lnTo>
                  <a:cubicBezTo>
                    <a:pt x="5862" y="2302"/>
                    <a:pt x="5782" y="2275"/>
                    <a:pt x="5782" y="2222"/>
                  </a:cubicBezTo>
                  <a:lnTo>
                    <a:pt x="5728" y="2168"/>
                  </a:lnTo>
                  <a:cubicBezTo>
                    <a:pt x="5701" y="2141"/>
                    <a:pt x="5648" y="2141"/>
                    <a:pt x="5648" y="2141"/>
                  </a:cubicBezTo>
                  <a:cubicBezTo>
                    <a:pt x="5594" y="2088"/>
                    <a:pt x="5514" y="2061"/>
                    <a:pt x="5460" y="2061"/>
                  </a:cubicBezTo>
                  <a:lnTo>
                    <a:pt x="5327" y="2061"/>
                  </a:lnTo>
                  <a:cubicBezTo>
                    <a:pt x="5353" y="2008"/>
                    <a:pt x="5434" y="1901"/>
                    <a:pt x="5434" y="1793"/>
                  </a:cubicBezTo>
                  <a:cubicBezTo>
                    <a:pt x="5460" y="1740"/>
                    <a:pt x="5460" y="1660"/>
                    <a:pt x="5460" y="1606"/>
                  </a:cubicBezTo>
                  <a:cubicBezTo>
                    <a:pt x="5460" y="1526"/>
                    <a:pt x="5460" y="1472"/>
                    <a:pt x="5434" y="1419"/>
                  </a:cubicBezTo>
                  <a:cubicBezTo>
                    <a:pt x="5434" y="1365"/>
                    <a:pt x="5380" y="1338"/>
                    <a:pt x="5353" y="1285"/>
                  </a:cubicBezTo>
                  <a:cubicBezTo>
                    <a:pt x="5327" y="1258"/>
                    <a:pt x="5246" y="1231"/>
                    <a:pt x="5193" y="1231"/>
                  </a:cubicBezTo>
                  <a:lnTo>
                    <a:pt x="4952" y="1231"/>
                  </a:lnTo>
                  <a:cubicBezTo>
                    <a:pt x="4925" y="1231"/>
                    <a:pt x="4898" y="1231"/>
                    <a:pt x="4845" y="1258"/>
                  </a:cubicBezTo>
                  <a:cubicBezTo>
                    <a:pt x="4925" y="1124"/>
                    <a:pt x="4925" y="1017"/>
                    <a:pt x="4925" y="937"/>
                  </a:cubicBezTo>
                  <a:cubicBezTo>
                    <a:pt x="4925" y="857"/>
                    <a:pt x="4898" y="803"/>
                    <a:pt x="4898" y="750"/>
                  </a:cubicBezTo>
                  <a:cubicBezTo>
                    <a:pt x="4898" y="723"/>
                    <a:pt x="4845" y="723"/>
                    <a:pt x="4818" y="696"/>
                  </a:cubicBezTo>
                  <a:cubicBezTo>
                    <a:pt x="4791" y="669"/>
                    <a:pt x="4791" y="669"/>
                    <a:pt x="4765" y="669"/>
                  </a:cubicBezTo>
                  <a:cubicBezTo>
                    <a:pt x="4711" y="616"/>
                    <a:pt x="4658" y="616"/>
                    <a:pt x="4631" y="616"/>
                  </a:cubicBezTo>
                  <a:lnTo>
                    <a:pt x="4577" y="616"/>
                  </a:lnTo>
                  <a:cubicBezTo>
                    <a:pt x="4524" y="616"/>
                    <a:pt x="4443" y="669"/>
                    <a:pt x="4390" y="696"/>
                  </a:cubicBezTo>
                  <a:cubicBezTo>
                    <a:pt x="4310" y="723"/>
                    <a:pt x="4256" y="750"/>
                    <a:pt x="4176" y="830"/>
                  </a:cubicBezTo>
                  <a:lnTo>
                    <a:pt x="4176" y="803"/>
                  </a:lnTo>
                  <a:cubicBezTo>
                    <a:pt x="4229" y="696"/>
                    <a:pt x="4229" y="616"/>
                    <a:pt x="4229" y="562"/>
                  </a:cubicBezTo>
                  <a:cubicBezTo>
                    <a:pt x="4229" y="482"/>
                    <a:pt x="4176" y="455"/>
                    <a:pt x="4149" y="428"/>
                  </a:cubicBezTo>
                  <a:cubicBezTo>
                    <a:pt x="4122" y="428"/>
                    <a:pt x="4122" y="402"/>
                    <a:pt x="4095" y="402"/>
                  </a:cubicBezTo>
                  <a:lnTo>
                    <a:pt x="3988" y="402"/>
                  </a:lnTo>
                  <a:cubicBezTo>
                    <a:pt x="3908" y="402"/>
                    <a:pt x="3855" y="428"/>
                    <a:pt x="3774" y="455"/>
                  </a:cubicBezTo>
                  <a:cubicBezTo>
                    <a:pt x="3721" y="482"/>
                    <a:pt x="3640" y="535"/>
                    <a:pt x="3587" y="589"/>
                  </a:cubicBezTo>
                  <a:cubicBezTo>
                    <a:pt x="3480" y="669"/>
                    <a:pt x="3373" y="750"/>
                    <a:pt x="3292" y="857"/>
                  </a:cubicBezTo>
                  <a:lnTo>
                    <a:pt x="3292" y="616"/>
                  </a:lnTo>
                  <a:cubicBezTo>
                    <a:pt x="3292" y="535"/>
                    <a:pt x="3239" y="428"/>
                    <a:pt x="3212" y="348"/>
                  </a:cubicBezTo>
                  <a:cubicBezTo>
                    <a:pt x="3185" y="295"/>
                    <a:pt x="3159" y="268"/>
                    <a:pt x="3105" y="214"/>
                  </a:cubicBezTo>
                  <a:cubicBezTo>
                    <a:pt x="3025" y="0"/>
                    <a:pt x="2998" y="0"/>
                    <a:pt x="2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64" name="Hình ảnh 7163" descr="Ảnh có chứa văn bản, bảng trắng&#10;&#10;Mô tả được tạo tự động">
            <a:extLst>
              <a:ext uri="{FF2B5EF4-FFF2-40B4-BE49-F238E27FC236}">
                <a16:creationId xmlns:a16="http://schemas.microsoft.com/office/drawing/2014/main" id="{09968712-AD45-9AB7-4B5D-EE7E91A899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25" b="95229" l="5868" r="98778">
                        <a14:foregroundMark x1="17522" y1="32110" x2="22983" y2="28807"/>
                        <a14:foregroundMark x1="6683" y1="66789" x2="8231" y2="83670"/>
                        <a14:foregroundMark x1="8231" y1="83670" x2="12143" y2="92110"/>
                        <a14:foregroundMark x1="12143" y1="92110" x2="14996" y2="80183"/>
                        <a14:foregroundMark x1="14996" y1="80183" x2="12225" y2="75780"/>
                        <a14:foregroundMark x1="7498" y1="65872" x2="7579" y2="84404"/>
                        <a14:foregroundMark x1="7579" y1="84404" x2="6438" y2="90642"/>
                        <a14:foregroundMark x1="6846" y1="66239" x2="8720" y2="69541"/>
                        <a14:foregroundMark x1="6438" y1="70459" x2="8720" y2="66606"/>
                        <a14:foregroundMark x1="5949" y1="66606" x2="8476" y2="67890"/>
                        <a14:foregroundMark x1="19723" y1="92110" x2="22820" y2="91193"/>
                        <a14:foregroundMark x1="25754" y1="90826" x2="29421" y2="93945"/>
                        <a14:foregroundMark x1="31214" y1="43486" x2="44173" y2="57798"/>
                        <a14:foregroundMark x1="38060" y1="64954" x2="34311" y2="53394"/>
                        <a14:foregroundMark x1="34311" y1="53394" x2="36593" y2="36881"/>
                        <a14:foregroundMark x1="36593" y1="36881" x2="35371" y2="60183"/>
                        <a14:foregroundMark x1="35371" y1="60183" x2="42298" y2="42385"/>
                        <a14:foregroundMark x1="42298" y1="42385" x2="48166" y2="58532"/>
                        <a14:foregroundMark x1="48166" y1="58532" x2="55501" y2="45321"/>
                        <a14:foregroundMark x1="55501" y1="45321" x2="68378" y2="48807"/>
                        <a14:foregroundMark x1="68378" y1="48807" x2="71801" y2="63303"/>
                        <a14:foregroundMark x1="71801" y1="63303" x2="78892" y2="61468"/>
                        <a14:foregroundMark x1="78892" y1="61468" x2="79299" y2="61651"/>
                        <a14:foregroundMark x1="30155" y1="18899" x2="32355" y2="33578"/>
                        <a14:foregroundMark x1="32355" y1="33578" x2="31622" y2="68991"/>
                        <a14:foregroundMark x1="31622" y1="68991" x2="39935" y2="71009"/>
                        <a14:foregroundMark x1="39935" y1="71009" x2="52078" y2="66972"/>
                        <a14:foregroundMark x1="52078" y1="66972" x2="71557" y2="73028"/>
                        <a14:foregroundMark x1="32355" y1="26789" x2="36104" y2="31560"/>
                        <a14:foregroundMark x1="28932" y1="76514" x2="38957" y2="84404"/>
                        <a14:foregroundMark x1="38957" y1="84404" x2="46292" y2="83303"/>
                        <a14:foregroundMark x1="46292" y1="83303" x2="66096" y2="84220"/>
                        <a14:foregroundMark x1="66096" y1="84220" x2="74735" y2="84037"/>
                        <a14:foregroundMark x1="90383" y1="66422" x2="92095" y2="80550"/>
                        <a14:foregroundMark x1="74328" y1="62936" x2="78240" y2="62385"/>
                        <a14:foregroundMark x1="85249" y1="88807" x2="92095" y2="90642"/>
                        <a14:foregroundMark x1="92095" y1="90642" x2="94377" y2="75596"/>
                        <a14:foregroundMark x1="94377" y1="75596" x2="93073" y2="71560"/>
                        <a14:foregroundMark x1="97148" y1="85872" x2="98778" y2="85138"/>
                        <a14:foregroundMark x1="74491" y1="94679" x2="76773" y2="93211"/>
                        <a14:foregroundMark x1="82559" y1="95229" x2="85493" y2="95229"/>
                      </a14:backgroundRemoval>
                    </a14:imgEffect>
                  </a14:imgLayer>
                </a14:imgProps>
              </a:ext>
            </a:extLst>
          </a:blip>
          <a:stretch>
            <a:fillRect/>
          </a:stretch>
        </p:blipFill>
        <p:spPr>
          <a:xfrm>
            <a:off x="-178909" y="997527"/>
            <a:ext cx="8984992" cy="3561936"/>
          </a:xfrm>
          <a:prstGeom prst="rect">
            <a:avLst/>
          </a:prstGeom>
        </p:spPr>
      </p:pic>
      <p:sp>
        <p:nvSpPr>
          <p:cNvPr id="7165" name="Hình chữ nhật 7164">
            <a:extLst>
              <a:ext uri="{FF2B5EF4-FFF2-40B4-BE49-F238E27FC236}">
                <a16:creationId xmlns:a16="http://schemas.microsoft.com/office/drawing/2014/main" id="{B201D365-B977-0774-5C97-DC6CBA7F37AB}"/>
              </a:ext>
            </a:extLst>
          </p:cNvPr>
          <p:cNvSpPr/>
          <p:nvPr/>
        </p:nvSpPr>
        <p:spPr>
          <a:xfrm>
            <a:off x="2642461" y="1457579"/>
            <a:ext cx="457200" cy="578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6" name="Hộp Văn bản 7165">
            <a:extLst>
              <a:ext uri="{FF2B5EF4-FFF2-40B4-BE49-F238E27FC236}">
                <a16:creationId xmlns:a16="http://schemas.microsoft.com/office/drawing/2014/main" id="{484D19D7-7221-05DE-69DB-ED6938D627D2}"/>
              </a:ext>
            </a:extLst>
          </p:cNvPr>
          <p:cNvSpPr txBox="1"/>
          <p:nvPr/>
        </p:nvSpPr>
        <p:spPr>
          <a:xfrm>
            <a:off x="2424590" y="2278220"/>
            <a:ext cx="4293160" cy="1200329"/>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Kĩ thuật </a:t>
            </a:r>
          </a:p>
          <a:p>
            <a:pPr algn="ctr"/>
            <a:r>
              <a:rPr lang="en-US" sz="3600" b="1">
                <a:latin typeface="Calibri" panose="020F0502020204030204" pitchFamily="34" charset="0"/>
                <a:cs typeface="Calibri" panose="020F0502020204030204" pitchFamily="34" charset="0"/>
              </a:rPr>
              <a:t>Học theo góc</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46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a:extLst>
              <a:ext uri="{FF2B5EF4-FFF2-40B4-BE49-F238E27FC236}">
                <a16:creationId xmlns:a16="http://schemas.microsoft.com/office/drawing/2014/main" id="{3873E96C-D348-D787-DD78-8A88A5025D33}"/>
              </a:ext>
            </a:extLst>
          </p:cNvPr>
          <p:cNvPicPr>
            <a:picLocks noChangeAspect="1"/>
          </p:cNvPicPr>
          <p:nvPr/>
        </p:nvPicPr>
        <p:blipFill rotWithShape="1">
          <a:blip r:embed="rId4"/>
          <a:srcRect l="31041" t="31041"/>
          <a:stretch/>
        </p:blipFill>
        <p:spPr>
          <a:xfrm>
            <a:off x="0" y="0"/>
            <a:ext cx="9144000" cy="5143500"/>
          </a:xfrm>
          <a:prstGeom prst="rect">
            <a:avLst/>
          </a:prstGeom>
        </p:spPr>
      </p:pic>
      <p:sp>
        <p:nvSpPr>
          <p:cNvPr id="14" name="Bong bóng Lời nói: Hình chữ nhật 13">
            <a:extLst>
              <a:ext uri="{FF2B5EF4-FFF2-40B4-BE49-F238E27FC236}">
                <a16:creationId xmlns:a16="http://schemas.microsoft.com/office/drawing/2014/main" id="{0DDC9E8B-0FD3-A557-B298-F5DB7F1F99B9}"/>
              </a:ext>
            </a:extLst>
          </p:cNvPr>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lumMod val="75000"/>
                  </a:schemeClr>
                </a:solidFill>
                <a:latin typeface="Calibri" panose="020F0502020204030204" pitchFamily="34" charset="0"/>
                <a:cs typeface="Calibri" panose="020F0502020204030204" pitchFamily="34" charset="0"/>
              </a:rPr>
              <a:t>Nhận xét</a:t>
            </a:r>
          </a:p>
        </p:txBody>
      </p:sp>
      <p:sp>
        <p:nvSpPr>
          <p:cNvPr id="13" name="Bong bóng Lời nói: Hình chữ nhật 12">
            <a:extLst>
              <a:ext uri="{FF2B5EF4-FFF2-40B4-BE49-F238E27FC236}">
                <a16:creationId xmlns:a16="http://schemas.microsoft.com/office/drawing/2014/main" id="{F6E0ED52-1382-BD35-9156-7E36C38FFFF6}"/>
              </a:ext>
            </a:extLst>
          </p:cNvPr>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Chia sẻ</a:t>
            </a:r>
          </a:p>
        </p:txBody>
      </p:sp>
      <p:pic>
        <p:nvPicPr>
          <p:cNvPr id="5" name="Hình ảnh 4" descr="Ảnh có chứa đồ chơi, búp bê, đồ họa véc-tơ&#10;&#10;Mô tả được tạo tự động">
            <a:extLst>
              <a:ext uri="{FF2B5EF4-FFF2-40B4-BE49-F238E27FC236}">
                <a16:creationId xmlns:a16="http://schemas.microsoft.com/office/drawing/2014/main" id="{B729B443-1612-3D84-A6AB-8B3D5DED5272}"/>
              </a:ext>
            </a:extLst>
          </p:cNvPr>
          <p:cNvPicPr>
            <a:picLocks noChangeAspect="1"/>
          </p:cNvPicPr>
          <p:nvPr/>
        </p:nvPicPr>
        <p:blipFill>
          <a:blip r:embed="rId5"/>
          <a:stretch>
            <a:fillRect/>
          </a:stretch>
        </p:blipFill>
        <p:spPr>
          <a:xfrm>
            <a:off x="1364812" y="1877739"/>
            <a:ext cx="5013088" cy="3084977"/>
          </a:xfrm>
          <a:prstGeom prst="rect">
            <a:avLst/>
          </a:prstGeom>
        </p:spPr>
      </p:pic>
      <p:sp>
        <p:nvSpPr>
          <p:cNvPr id="12" name="Hộp Văn bản 11">
            <a:extLst>
              <a:ext uri="{FF2B5EF4-FFF2-40B4-BE49-F238E27FC236}">
                <a16:creationId xmlns:a16="http://schemas.microsoft.com/office/drawing/2014/main" id="{20A25947-4C1A-55C9-F54A-C271553AEA04}"/>
              </a:ext>
            </a:extLst>
          </p:cNvPr>
          <p:cNvSpPr txBox="1"/>
          <p:nvPr/>
        </p:nvSpPr>
        <p:spPr>
          <a:xfrm>
            <a:off x="2144466" y="744959"/>
            <a:ext cx="4602996" cy="1015663"/>
          </a:xfrm>
          <a:prstGeom prst="rect">
            <a:avLst/>
          </a:prstGeom>
          <a:noFill/>
        </p:spPr>
        <p:txBody>
          <a:bodyPr wrap="square">
            <a:spAutoFit/>
          </a:bodyPr>
          <a:lstStyle/>
          <a:p>
            <a:r>
              <a:rPr lang="en-US" sz="6000" dirty="0" err="1">
                <a:ln w="28575">
                  <a:solidFill>
                    <a:schemeClr val="bg1"/>
                  </a:solidFill>
                </a:ln>
                <a:solidFill>
                  <a:srgbClr val="92D050"/>
                </a:solidFill>
                <a:latin typeface="SVN-Hole Hearted" panose="020B0A06020104020203" pitchFamily="34" charset="0"/>
              </a:rPr>
              <a:t>Cùng</a:t>
            </a:r>
            <a:r>
              <a:rPr lang="en-US" sz="60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000" dirty="0">
                <a:ln w="28575">
                  <a:solidFill>
                    <a:schemeClr val="bg1"/>
                  </a:solidFill>
                </a:ln>
                <a:solidFill>
                  <a:srgbClr val="FF0000"/>
                </a:solidFill>
                <a:latin typeface="SVN-Hole Hearted" panose="020B0A06020104020203" pitchFamily="34" charset="0"/>
              </a:rPr>
              <a:t>chia </a:t>
            </a:r>
            <a:r>
              <a:rPr lang="en-US" sz="6000" dirty="0" err="1">
                <a:ln w="28575">
                  <a:solidFill>
                    <a:schemeClr val="bg1"/>
                  </a:solidFill>
                </a:ln>
                <a:solidFill>
                  <a:srgbClr val="00B0F0"/>
                </a:solidFill>
                <a:latin typeface="SVN-Hole Hearted" panose="020B0A06020104020203" pitchFamily="34" charset="0"/>
              </a:rPr>
              <a:t>sẻ</a:t>
            </a:r>
            <a:endParaRPr lang="en-US" sz="6000" dirty="0">
              <a:ln w="28575">
                <a:solidFill>
                  <a:schemeClr val="bg1"/>
                </a:solidFill>
              </a:ln>
              <a:solidFill>
                <a:srgbClr val="00B0F0"/>
              </a:solidFill>
              <a:latin typeface="SVN-Hole Hearted" panose="020B0A06020104020203" pitchFamily="34" charset="0"/>
            </a:endParaRPr>
          </a:p>
        </p:txBody>
      </p:sp>
    </p:spTree>
    <p:extLst>
      <p:ext uri="{BB962C8B-B14F-4D97-AF65-F5344CB8AC3E}">
        <p14:creationId xmlns:p14="http://schemas.microsoft.com/office/powerpoint/2010/main" val="1153542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4" name="Picture 3">
            <a:extLst>
              <a:ext uri="{FF2B5EF4-FFF2-40B4-BE49-F238E27FC236}">
                <a16:creationId xmlns:a16="http://schemas.microsoft.com/office/drawing/2014/main" id="{EE88030B-2BEB-D957-0495-91FC508C341A}"/>
              </a:ext>
            </a:extLst>
          </p:cNvPr>
          <p:cNvPicPr>
            <a:picLocks noChangeAspect="1"/>
          </p:cNvPicPr>
          <p:nvPr/>
        </p:nvPicPr>
        <p:blipFill rotWithShape="1">
          <a:blip r:embed="rId3"/>
          <a:srcRect l="10622" t="10622"/>
          <a:stretch/>
        </p:blipFill>
        <p:spPr>
          <a:xfrm>
            <a:off x="0" y="0"/>
            <a:ext cx="9144000" cy="5143500"/>
          </a:xfrm>
          <a:prstGeom prst="rect">
            <a:avLst/>
          </a:prstGeom>
        </p:spPr>
      </p:pic>
      <p:sp>
        <p:nvSpPr>
          <p:cNvPr id="8" name="Rectangle: Rounded Corners 7">
            <a:extLst>
              <a:ext uri="{FF2B5EF4-FFF2-40B4-BE49-F238E27FC236}">
                <a16:creationId xmlns:a16="http://schemas.microsoft.com/office/drawing/2014/main" id="{FF9C7DDB-B69E-A066-60CD-3F57A737E501}"/>
              </a:ext>
            </a:extLst>
          </p:cNvPr>
          <p:cNvSpPr/>
          <p:nvPr/>
        </p:nvSpPr>
        <p:spPr>
          <a:xfrm>
            <a:off x="103412" y="1448087"/>
            <a:ext cx="8937175" cy="3482360"/>
          </a:xfrm>
          <a:custGeom>
            <a:avLst/>
            <a:gdLst>
              <a:gd name="connsiteX0" fmla="*/ 0 w 8937175"/>
              <a:gd name="connsiteY0" fmla="*/ 580405 h 3482360"/>
              <a:gd name="connsiteX1" fmla="*/ 580405 w 8937175"/>
              <a:gd name="connsiteY1" fmla="*/ 0 h 3482360"/>
              <a:gd name="connsiteX2" fmla="*/ 8356770 w 8937175"/>
              <a:gd name="connsiteY2" fmla="*/ 0 h 3482360"/>
              <a:gd name="connsiteX3" fmla="*/ 8937175 w 8937175"/>
              <a:gd name="connsiteY3" fmla="*/ 580405 h 3482360"/>
              <a:gd name="connsiteX4" fmla="*/ 8937175 w 8937175"/>
              <a:gd name="connsiteY4" fmla="*/ 2901955 h 3482360"/>
              <a:gd name="connsiteX5" fmla="*/ 8356770 w 8937175"/>
              <a:gd name="connsiteY5" fmla="*/ 3482360 h 3482360"/>
              <a:gd name="connsiteX6" fmla="*/ 580405 w 8937175"/>
              <a:gd name="connsiteY6" fmla="*/ 3482360 h 3482360"/>
              <a:gd name="connsiteX7" fmla="*/ 0 w 8937175"/>
              <a:gd name="connsiteY7" fmla="*/ 2901955 h 3482360"/>
              <a:gd name="connsiteX8" fmla="*/ 0 w 8937175"/>
              <a:gd name="connsiteY8" fmla="*/ 580405 h 348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7175" h="3482360" fill="none" extrusionOk="0">
                <a:moveTo>
                  <a:pt x="0" y="580405"/>
                </a:moveTo>
                <a:cubicBezTo>
                  <a:pt x="4941" y="212157"/>
                  <a:pt x="257239" y="-55675"/>
                  <a:pt x="580405" y="0"/>
                </a:cubicBezTo>
                <a:cubicBezTo>
                  <a:pt x="4027823" y="-158370"/>
                  <a:pt x="5380228" y="51289"/>
                  <a:pt x="8356770" y="0"/>
                </a:cubicBezTo>
                <a:cubicBezTo>
                  <a:pt x="8664593" y="21439"/>
                  <a:pt x="8951421" y="275676"/>
                  <a:pt x="8937175" y="580405"/>
                </a:cubicBezTo>
                <a:cubicBezTo>
                  <a:pt x="8864154" y="1622315"/>
                  <a:pt x="8980277" y="2323958"/>
                  <a:pt x="8937175" y="2901955"/>
                </a:cubicBezTo>
                <a:cubicBezTo>
                  <a:pt x="8919415" y="3255877"/>
                  <a:pt x="8678924" y="3485916"/>
                  <a:pt x="8356770" y="3482360"/>
                </a:cubicBezTo>
                <a:cubicBezTo>
                  <a:pt x="4655053" y="3407755"/>
                  <a:pt x="3311756" y="3478763"/>
                  <a:pt x="580405" y="3482360"/>
                </a:cubicBezTo>
                <a:cubicBezTo>
                  <a:pt x="220923" y="3451100"/>
                  <a:pt x="-15204" y="3198978"/>
                  <a:pt x="0" y="2901955"/>
                </a:cubicBezTo>
                <a:cubicBezTo>
                  <a:pt x="-58483" y="2502995"/>
                  <a:pt x="65107" y="1434801"/>
                  <a:pt x="0" y="580405"/>
                </a:cubicBezTo>
                <a:close/>
              </a:path>
              <a:path w="8937175" h="3482360" stroke="0" extrusionOk="0">
                <a:moveTo>
                  <a:pt x="0" y="580405"/>
                </a:moveTo>
                <a:cubicBezTo>
                  <a:pt x="15094" y="308656"/>
                  <a:pt x="318012" y="-21442"/>
                  <a:pt x="580405" y="0"/>
                </a:cubicBezTo>
                <a:cubicBezTo>
                  <a:pt x="2112774" y="-99325"/>
                  <a:pt x="7406844" y="17345"/>
                  <a:pt x="8356770" y="0"/>
                </a:cubicBezTo>
                <a:cubicBezTo>
                  <a:pt x="8682180" y="22835"/>
                  <a:pt x="8958811" y="285123"/>
                  <a:pt x="8937175" y="580405"/>
                </a:cubicBezTo>
                <a:cubicBezTo>
                  <a:pt x="8893124" y="1377093"/>
                  <a:pt x="8793568" y="1813563"/>
                  <a:pt x="8937175" y="2901955"/>
                </a:cubicBezTo>
                <a:cubicBezTo>
                  <a:pt x="8920170" y="3217303"/>
                  <a:pt x="8677673" y="3468355"/>
                  <a:pt x="8356770" y="3482360"/>
                </a:cubicBezTo>
                <a:cubicBezTo>
                  <a:pt x="6010478" y="3379909"/>
                  <a:pt x="3857742" y="3632100"/>
                  <a:pt x="580405" y="3482360"/>
                </a:cubicBezTo>
                <a:cubicBezTo>
                  <a:pt x="320336" y="3478181"/>
                  <a:pt x="-23197" y="3231078"/>
                  <a:pt x="0" y="2901955"/>
                </a:cubicBezTo>
                <a:cubicBezTo>
                  <a:pt x="96983" y="1833972"/>
                  <a:pt x="1027" y="916610"/>
                  <a:pt x="0" y="58040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CCB6A18D-BAB7-5718-7122-B410E9897571}"/>
              </a:ext>
            </a:extLst>
          </p:cNvPr>
          <p:cNvPicPr>
            <a:picLocks noChangeAspect="1"/>
          </p:cNvPicPr>
          <p:nvPr/>
        </p:nvPicPr>
        <p:blipFill rotWithShape="1">
          <a:blip r:embed="rId4"/>
          <a:srcRect t="10094" b="68060"/>
          <a:stretch/>
        </p:blipFill>
        <p:spPr>
          <a:xfrm>
            <a:off x="1239643" y="24308"/>
            <a:ext cx="5815739" cy="1123628"/>
          </a:xfrm>
          <a:prstGeom prst="rect">
            <a:avLst/>
          </a:prstGeom>
        </p:spPr>
      </p:pic>
      <p:sp>
        <p:nvSpPr>
          <p:cNvPr id="5" name="Hộp Văn bản 4">
            <a:extLst>
              <a:ext uri="{FF2B5EF4-FFF2-40B4-BE49-F238E27FC236}">
                <a16:creationId xmlns:a16="http://schemas.microsoft.com/office/drawing/2014/main" id="{69FEE692-709F-CB04-9513-1F9CA1EC64FC}"/>
              </a:ext>
            </a:extLst>
          </p:cNvPr>
          <p:cNvSpPr txBox="1"/>
          <p:nvPr/>
        </p:nvSpPr>
        <p:spPr>
          <a:xfrm>
            <a:off x="2087207" y="136160"/>
            <a:ext cx="4572000" cy="923330"/>
          </a:xfrm>
          <a:prstGeom prst="rect">
            <a:avLst/>
          </a:prstGeom>
          <a:noFill/>
        </p:spPr>
        <p:txBody>
          <a:bodyPr wrap="square">
            <a:spAutoFit/>
          </a:bodyPr>
          <a:lstStyle/>
          <a:p>
            <a:pPr algn="ctr"/>
            <a:r>
              <a:rPr lang="en-US" sz="5400">
                <a:ln w="19050">
                  <a:solidFill>
                    <a:schemeClr val="bg1"/>
                  </a:solidFill>
                </a:ln>
                <a:solidFill>
                  <a:srgbClr val="FE6A82"/>
                </a:solidFill>
                <a:latin typeface="SVN-Poky's" panose="020B0606040200020203" pitchFamily="34" charset="0"/>
              </a:rPr>
              <a:t>T</a:t>
            </a:r>
            <a:r>
              <a:rPr lang="en-US" sz="5400">
                <a:ln w="19050">
                  <a:solidFill>
                    <a:schemeClr val="bg1"/>
                  </a:solidFill>
                </a:ln>
                <a:solidFill>
                  <a:srgbClr val="92D050"/>
                </a:solidFill>
                <a:latin typeface="SVN-Poky's" panose="020B0606040200020203" pitchFamily="34" charset="0"/>
              </a:rPr>
              <a:t>h</a:t>
            </a:r>
            <a:r>
              <a:rPr lang="en-US" sz="5400">
                <a:ln w="19050">
                  <a:solidFill>
                    <a:schemeClr val="bg1"/>
                  </a:solidFill>
                </a:ln>
                <a:solidFill>
                  <a:srgbClr val="FF0000"/>
                </a:solidFill>
                <a:latin typeface="SVN-Poky's" panose="020B0606040200020203" pitchFamily="34" charset="0"/>
              </a:rPr>
              <a:t>a</a:t>
            </a:r>
            <a:r>
              <a:rPr lang="en-US" sz="5400">
                <a:ln w="19050">
                  <a:solidFill>
                    <a:schemeClr val="bg1"/>
                  </a:solidFill>
                </a:ln>
                <a:solidFill>
                  <a:srgbClr val="FFC000"/>
                </a:solidFill>
                <a:latin typeface="SVN-Poky's" panose="020B0606040200020203" pitchFamily="34" charset="0"/>
              </a:rPr>
              <a:t>m </a:t>
            </a:r>
            <a:r>
              <a:rPr lang="en-US" sz="5400">
                <a:ln w="19050">
                  <a:solidFill>
                    <a:schemeClr val="bg1"/>
                  </a:solidFill>
                </a:ln>
                <a:solidFill>
                  <a:srgbClr val="00B0F0"/>
                </a:solidFill>
                <a:latin typeface="SVN-Poky's" panose="020B0606040200020203" pitchFamily="34" charset="0"/>
              </a:rPr>
              <a:t>k</a:t>
            </a:r>
            <a:r>
              <a:rPr lang="en-US" sz="5400">
                <a:ln w="19050">
                  <a:solidFill>
                    <a:schemeClr val="bg1"/>
                  </a:solidFill>
                </a:ln>
                <a:solidFill>
                  <a:srgbClr val="FFFF00"/>
                </a:solidFill>
                <a:latin typeface="SVN-Poky's" panose="020B0606040200020203" pitchFamily="34" charset="0"/>
              </a:rPr>
              <a:t>h</a:t>
            </a:r>
            <a:r>
              <a:rPr lang="en-US" sz="5400">
                <a:ln w="19050">
                  <a:solidFill>
                    <a:schemeClr val="bg1"/>
                  </a:solidFill>
                </a:ln>
                <a:solidFill>
                  <a:schemeClr val="tx1">
                    <a:lumMod val="40000"/>
                    <a:lumOff val="60000"/>
                  </a:schemeClr>
                </a:solidFill>
                <a:latin typeface="SVN-Poky's" panose="020B0606040200020203" pitchFamily="34" charset="0"/>
              </a:rPr>
              <a:t>ả</a:t>
            </a:r>
            <a:r>
              <a:rPr lang="en-US" sz="5400">
                <a:ln w="19050">
                  <a:solidFill>
                    <a:schemeClr val="bg1"/>
                  </a:solidFill>
                </a:ln>
                <a:solidFill>
                  <a:schemeClr val="accent4">
                    <a:lumMod val="60000"/>
                    <a:lumOff val="40000"/>
                  </a:schemeClr>
                </a:solidFill>
                <a:latin typeface="SVN-Poky's" panose="020B0606040200020203" pitchFamily="34" charset="0"/>
              </a:rPr>
              <a:t>o</a:t>
            </a:r>
          </a:p>
        </p:txBody>
      </p:sp>
      <p:sp>
        <p:nvSpPr>
          <p:cNvPr id="10" name="TextBox 9">
            <a:extLst>
              <a:ext uri="{FF2B5EF4-FFF2-40B4-BE49-F238E27FC236}">
                <a16:creationId xmlns:a16="http://schemas.microsoft.com/office/drawing/2014/main" id="{7C6C5EA7-7256-E4A9-3ABB-43F5CF9CEC1A}"/>
              </a:ext>
            </a:extLst>
          </p:cNvPr>
          <p:cNvSpPr txBox="1"/>
          <p:nvPr/>
        </p:nvSpPr>
        <p:spPr>
          <a:xfrm>
            <a:off x="571722" y="1805447"/>
            <a:ext cx="8048503" cy="2677656"/>
          </a:xfrm>
          <a:prstGeom prst="rect">
            <a:avLst/>
          </a:prstGeom>
          <a:noFill/>
        </p:spPr>
        <p:txBody>
          <a:bodyPr wrap="square">
            <a:spAutoFit/>
          </a:bodyPr>
          <a:lstStyle/>
          <a:p>
            <a:pPr algn="just"/>
            <a:r>
              <a:rPr lang="vi-VN" sz="2800" b="1">
                <a:solidFill>
                  <a:srgbClr val="002060"/>
                </a:solidFill>
                <a:latin typeface="Calibri" panose="020F0502020204030204" pitchFamily="34" charset="0"/>
                <a:ea typeface="Calibri" panose="020F0502020204030204" pitchFamily="34" charset="0"/>
                <a:cs typeface="Calibri" panose="020F0502020204030204" pitchFamily="34" charset="0"/>
              </a:rPr>
              <a:t>Anh hùng Nông Văn Dền có bí danh là Kim Đồng, với ý nghĩa là một chú bé gang thép. Anh sinh năm 1928, dân tộc Nùng, tại bản Nà Mạ, xã Trường Hà, huyện Hà Quảng, tỉnh Cao Bằng. Khi hy sinh, Kim Đồng là đội trưởng Đội Nhi đồng Cứu quốc (Đội Thiếu niên Tiền phong Hồ Chí Minh ngày nay).</a:t>
            </a:r>
            <a:endParaRPr lang="en-US" sz="2800" dirty="0"/>
          </a:p>
        </p:txBody>
      </p:sp>
      <p:pic>
        <p:nvPicPr>
          <p:cNvPr id="11" name="Hình ảnh 6" descr="Ảnh có chứa văn bản&#10;&#10;Mô tả được tạo tự động">
            <a:extLst>
              <a:ext uri="{FF2B5EF4-FFF2-40B4-BE49-F238E27FC236}">
                <a16:creationId xmlns:a16="http://schemas.microsoft.com/office/drawing/2014/main" id="{AFCEAF10-03EE-0E89-948D-5F5C24E2BF60}"/>
              </a:ext>
            </a:extLst>
          </p:cNvPr>
          <p:cNvPicPr>
            <a:picLocks noChangeAspect="1"/>
          </p:cNvPicPr>
          <p:nvPr/>
        </p:nvPicPr>
        <p:blipFill>
          <a:blip r:embed="rId5"/>
          <a:stretch>
            <a:fillRect/>
          </a:stretch>
        </p:blipFill>
        <p:spPr>
          <a:xfrm rot="1358728">
            <a:off x="750841" y="-4360"/>
            <a:ext cx="1880382" cy="1555990"/>
          </a:xfrm>
          <a:prstGeom prst="rect">
            <a:avLst/>
          </a:prstGeom>
        </p:spPr>
      </p:pic>
    </p:spTree>
    <p:extLst>
      <p:ext uri="{BB962C8B-B14F-4D97-AF65-F5344CB8AC3E}">
        <p14:creationId xmlns:p14="http://schemas.microsoft.com/office/powerpoint/2010/main" val="89700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381"/>
        <p:cNvGrpSpPr/>
        <p:nvPr/>
      </p:nvGrpSpPr>
      <p:grpSpPr>
        <a:xfrm>
          <a:off x="0" y="0"/>
          <a:ext cx="0" cy="0"/>
          <a:chOff x="0" y="0"/>
          <a:chExt cx="0" cy="0"/>
        </a:xfrm>
      </p:grpSpPr>
      <p:pic>
        <p:nvPicPr>
          <p:cNvPr id="13" name="图片 18">
            <a:extLst>
              <a:ext uri="{FF2B5EF4-FFF2-40B4-BE49-F238E27FC236}">
                <a16:creationId xmlns:a16="http://schemas.microsoft.com/office/drawing/2014/main" id="{AFA8610C-9A0A-8090-7A81-FC77EC9701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1740" y="0"/>
            <a:ext cx="7403071" cy="4941174"/>
          </a:xfrm>
          <a:prstGeom prst="rect">
            <a:avLst/>
          </a:prstGeom>
        </p:spPr>
      </p:pic>
      <p:grpSp>
        <p:nvGrpSpPr>
          <p:cNvPr id="14" name="Google Shape;6952;p46">
            <a:extLst>
              <a:ext uri="{FF2B5EF4-FFF2-40B4-BE49-F238E27FC236}">
                <a16:creationId xmlns:a16="http://schemas.microsoft.com/office/drawing/2014/main" id="{161295D2-F8ED-ACD5-7C90-AA6A3A0BF047}"/>
              </a:ext>
            </a:extLst>
          </p:cNvPr>
          <p:cNvGrpSpPr/>
          <p:nvPr/>
        </p:nvGrpSpPr>
        <p:grpSpPr>
          <a:xfrm>
            <a:off x="7449914" y="576267"/>
            <a:ext cx="994601" cy="830169"/>
            <a:chOff x="7350012" y="1346743"/>
            <a:chExt cx="994601" cy="830169"/>
          </a:xfrm>
        </p:grpSpPr>
        <p:grpSp>
          <p:nvGrpSpPr>
            <p:cNvPr id="15" name="Google Shape;6953;p46">
              <a:extLst>
                <a:ext uri="{FF2B5EF4-FFF2-40B4-BE49-F238E27FC236}">
                  <a16:creationId xmlns:a16="http://schemas.microsoft.com/office/drawing/2014/main" id="{79E7B941-F0A9-E256-A892-C84E4B0FDFD9}"/>
                </a:ext>
              </a:extLst>
            </p:cNvPr>
            <p:cNvGrpSpPr/>
            <p:nvPr/>
          </p:nvGrpSpPr>
          <p:grpSpPr>
            <a:xfrm flipH="1">
              <a:off x="7350012" y="1346743"/>
              <a:ext cx="994601" cy="830169"/>
              <a:chOff x="3290600" y="504850"/>
              <a:chExt cx="1503100" cy="1254600"/>
            </a:xfrm>
          </p:grpSpPr>
          <p:sp>
            <p:nvSpPr>
              <p:cNvPr id="17" name="Google Shape;6954;p46">
                <a:extLst>
                  <a:ext uri="{FF2B5EF4-FFF2-40B4-BE49-F238E27FC236}">
                    <a16:creationId xmlns:a16="http://schemas.microsoft.com/office/drawing/2014/main" id="{B5673AF1-A670-EB32-18B9-46BA2F9367BF}"/>
                  </a:ext>
                </a:extLst>
              </p:cNvPr>
              <p:cNvSpPr/>
              <p:nvPr/>
            </p:nvSpPr>
            <p:spPr>
              <a:xfrm>
                <a:off x="3290600" y="504850"/>
                <a:ext cx="1503100" cy="1254600"/>
              </a:xfrm>
              <a:custGeom>
                <a:avLst/>
                <a:gdLst/>
                <a:ahLst/>
                <a:cxnLst/>
                <a:rect l="l" t="t" r="r" b="b"/>
                <a:pathLst>
                  <a:path w="60124" h="50184" extrusionOk="0">
                    <a:moveTo>
                      <a:pt x="32737" y="1"/>
                    </a:moveTo>
                    <a:cubicBezTo>
                      <a:pt x="29545" y="1"/>
                      <a:pt x="26718" y="2068"/>
                      <a:pt x="24986" y="5624"/>
                    </a:cubicBezTo>
                    <a:cubicBezTo>
                      <a:pt x="24165" y="7265"/>
                      <a:pt x="23162" y="9241"/>
                      <a:pt x="22433" y="9910"/>
                    </a:cubicBezTo>
                    <a:cubicBezTo>
                      <a:pt x="22250" y="10123"/>
                      <a:pt x="22159" y="10183"/>
                      <a:pt x="21308" y="10183"/>
                    </a:cubicBezTo>
                    <a:cubicBezTo>
                      <a:pt x="20791" y="10183"/>
                      <a:pt x="20153" y="10153"/>
                      <a:pt x="19393" y="10123"/>
                    </a:cubicBezTo>
                    <a:lnTo>
                      <a:pt x="18664" y="10062"/>
                    </a:lnTo>
                    <a:cubicBezTo>
                      <a:pt x="18451" y="10062"/>
                      <a:pt x="18208" y="10031"/>
                      <a:pt x="17995" y="10031"/>
                    </a:cubicBezTo>
                    <a:cubicBezTo>
                      <a:pt x="14499" y="10031"/>
                      <a:pt x="11521" y="11703"/>
                      <a:pt x="10092" y="14530"/>
                    </a:cubicBezTo>
                    <a:cubicBezTo>
                      <a:pt x="9150" y="16384"/>
                      <a:pt x="8998" y="18481"/>
                      <a:pt x="9545" y="20548"/>
                    </a:cubicBezTo>
                    <a:cubicBezTo>
                      <a:pt x="9514" y="20548"/>
                      <a:pt x="9484" y="20548"/>
                      <a:pt x="9484" y="20609"/>
                    </a:cubicBezTo>
                    <a:cubicBezTo>
                      <a:pt x="3922" y="21126"/>
                      <a:pt x="1034" y="24864"/>
                      <a:pt x="639" y="28360"/>
                    </a:cubicBezTo>
                    <a:cubicBezTo>
                      <a:pt x="1" y="33466"/>
                      <a:pt x="4165" y="37175"/>
                      <a:pt x="8542" y="38542"/>
                    </a:cubicBezTo>
                    <a:cubicBezTo>
                      <a:pt x="12220" y="39667"/>
                      <a:pt x="17356" y="40913"/>
                      <a:pt x="22007" y="41977"/>
                    </a:cubicBezTo>
                    <a:cubicBezTo>
                      <a:pt x="22007" y="42099"/>
                      <a:pt x="21977" y="42190"/>
                      <a:pt x="21977" y="42281"/>
                    </a:cubicBezTo>
                    <a:lnTo>
                      <a:pt x="21977" y="42555"/>
                    </a:lnTo>
                    <a:lnTo>
                      <a:pt x="21977" y="43011"/>
                    </a:lnTo>
                    <a:cubicBezTo>
                      <a:pt x="21977" y="43102"/>
                      <a:pt x="21977" y="43193"/>
                      <a:pt x="22007" y="43284"/>
                    </a:cubicBezTo>
                    <a:cubicBezTo>
                      <a:pt x="22068" y="43436"/>
                      <a:pt x="22068" y="43618"/>
                      <a:pt x="22098" y="43740"/>
                    </a:cubicBezTo>
                    <a:cubicBezTo>
                      <a:pt x="22098" y="43801"/>
                      <a:pt x="22129" y="43892"/>
                      <a:pt x="22129" y="43953"/>
                    </a:cubicBezTo>
                    <a:cubicBezTo>
                      <a:pt x="22220" y="44196"/>
                      <a:pt x="22250" y="44409"/>
                      <a:pt x="22372" y="44652"/>
                    </a:cubicBezTo>
                    <a:cubicBezTo>
                      <a:pt x="22372" y="44652"/>
                      <a:pt x="22402" y="44713"/>
                      <a:pt x="22402" y="44773"/>
                    </a:cubicBezTo>
                    <a:cubicBezTo>
                      <a:pt x="22463" y="44956"/>
                      <a:pt x="22554" y="45108"/>
                      <a:pt x="22676" y="45290"/>
                    </a:cubicBezTo>
                    <a:cubicBezTo>
                      <a:pt x="22706" y="45381"/>
                      <a:pt x="22737" y="45412"/>
                      <a:pt x="22767" y="45473"/>
                    </a:cubicBezTo>
                    <a:cubicBezTo>
                      <a:pt x="22858" y="45625"/>
                      <a:pt x="22919" y="45746"/>
                      <a:pt x="23040" y="45898"/>
                    </a:cubicBezTo>
                    <a:cubicBezTo>
                      <a:pt x="23071" y="45989"/>
                      <a:pt x="23162" y="46050"/>
                      <a:pt x="23192" y="46111"/>
                    </a:cubicBezTo>
                    <a:cubicBezTo>
                      <a:pt x="23284" y="46232"/>
                      <a:pt x="23375" y="46354"/>
                      <a:pt x="23496" y="46506"/>
                    </a:cubicBezTo>
                    <a:cubicBezTo>
                      <a:pt x="23527" y="46536"/>
                      <a:pt x="23588" y="46628"/>
                      <a:pt x="23648" y="46658"/>
                    </a:cubicBezTo>
                    <a:cubicBezTo>
                      <a:pt x="23770" y="46780"/>
                      <a:pt x="23892" y="46932"/>
                      <a:pt x="24044" y="47053"/>
                    </a:cubicBezTo>
                    <a:lnTo>
                      <a:pt x="24135" y="47144"/>
                    </a:lnTo>
                    <a:cubicBezTo>
                      <a:pt x="24287" y="47296"/>
                      <a:pt x="24499" y="47448"/>
                      <a:pt x="24682" y="47600"/>
                    </a:cubicBezTo>
                    <a:cubicBezTo>
                      <a:pt x="24712" y="47631"/>
                      <a:pt x="24803" y="47691"/>
                      <a:pt x="24834" y="47722"/>
                    </a:cubicBezTo>
                    <a:cubicBezTo>
                      <a:pt x="24986" y="47843"/>
                      <a:pt x="25107" y="47904"/>
                      <a:pt x="25259" y="48026"/>
                    </a:cubicBezTo>
                    <a:cubicBezTo>
                      <a:pt x="25320" y="48056"/>
                      <a:pt x="25411" y="48087"/>
                      <a:pt x="25472" y="48178"/>
                    </a:cubicBezTo>
                    <a:cubicBezTo>
                      <a:pt x="25624" y="48269"/>
                      <a:pt x="25746" y="48330"/>
                      <a:pt x="25898" y="48451"/>
                    </a:cubicBezTo>
                    <a:lnTo>
                      <a:pt x="26110" y="48573"/>
                    </a:lnTo>
                    <a:cubicBezTo>
                      <a:pt x="26262" y="48634"/>
                      <a:pt x="26475" y="48725"/>
                      <a:pt x="26658" y="48816"/>
                    </a:cubicBezTo>
                    <a:cubicBezTo>
                      <a:pt x="26688" y="48846"/>
                      <a:pt x="26779" y="48846"/>
                      <a:pt x="26840" y="48907"/>
                    </a:cubicBezTo>
                    <a:cubicBezTo>
                      <a:pt x="27083" y="49029"/>
                      <a:pt x="27296" y="49090"/>
                      <a:pt x="27569" y="49211"/>
                    </a:cubicBezTo>
                    <a:cubicBezTo>
                      <a:pt x="27600" y="49211"/>
                      <a:pt x="27691" y="49242"/>
                      <a:pt x="27721" y="49242"/>
                    </a:cubicBezTo>
                    <a:cubicBezTo>
                      <a:pt x="27904" y="49302"/>
                      <a:pt x="28147" y="49394"/>
                      <a:pt x="28329" y="49424"/>
                    </a:cubicBezTo>
                    <a:cubicBezTo>
                      <a:pt x="28390" y="49454"/>
                      <a:pt x="28603" y="49515"/>
                      <a:pt x="28603" y="49515"/>
                    </a:cubicBezTo>
                    <a:cubicBezTo>
                      <a:pt x="28785" y="49546"/>
                      <a:pt x="28968" y="49606"/>
                      <a:pt x="29120" y="49667"/>
                    </a:cubicBezTo>
                    <a:cubicBezTo>
                      <a:pt x="29241" y="49698"/>
                      <a:pt x="29302" y="49698"/>
                      <a:pt x="29424" y="49728"/>
                    </a:cubicBezTo>
                    <a:cubicBezTo>
                      <a:pt x="29606" y="49758"/>
                      <a:pt x="29819" y="49819"/>
                      <a:pt x="30031" y="49850"/>
                    </a:cubicBezTo>
                    <a:cubicBezTo>
                      <a:pt x="30031" y="49850"/>
                      <a:pt x="30214" y="49880"/>
                      <a:pt x="30305" y="49880"/>
                    </a:cubicBezTo>
                    <a:cubicBezTo>
                      <a:pt x="30609" y="49910"/>
                      <a:pt x="30883" y="50002"/>
                      <a:pt x="31187" y="50032"/>
                    </a:cubicBezTo>
                    <a:lnTo>
                      <a:pt x="31217" y="50032"/>
                    </a:lnTo>
                    <a:cubicBezTo>
                      <a:pt x="31855" y="50123"/>
                      <a:pt x="32494" y="50184"/>
                      <a:pt x="33162" y="50184"/>
                    </a:cubicBezTo>
                    <a:lnTo>
                      <a:pt x="33405" y="50184"/>
                    </a:lnTo>
                    <a:cubicBezTo>
                      <a:pt x="36567" y="50154"/>
                      <a:pt x="39545" y="49029"/>
                      <a:pt x="42281" y="46840"/>
                    </a:cubicBezTo>
                    <a:cubicBezTo>
                      <a:pt x="42676" y="46506"/>
                      <a:pt x="43132" y="46111"/>
                      <a:pt x="43558" y="45746"/>
                    </a:cubicBezTo>
                    <a:cubicBezTo>
                      <a:pt x="45381" y="44044"/>
                      <a:pt x="46749" y="42099"/>
                      <a:pt x="47631" y="40700"/>
                    </a:cubicBezTo>
                    <a:cubicBezTo>
                      <a:pt x="50397" y="40275"/>
                      <a:pt x="52555" y="37995"/>
                      <a:pt x="52707" y="35108"/>
                    </a:cubicBezTo>
                    <a:cubicBezTo>
                      <a:pt x="52798" y="34044"/>
                      <a:pt x="52555" y="33010"/>
                      <a:pt x="52099" y="32099"/>
                    </a:cubicBezTo>
                    <a:cubicBezTo>
                      <a:pt x="52524" y="31308"/>
                      <a:pt x="53163" y="30518"/>
                      <a:pt x="54196" y="29940"/>
                    </a:cubicBezTo>
                    <a:cubicBezTo>
                      <a:pt x="54622" y="30123"/>
                      <a:pt x="55078" y="30244"/>
                      <a:pt x="55564" y="30244"/>
                    </a:cubicBezTo>
                    <a:lnTo>
                      <a:pt x="55807" y="30244"/>
                    </a:lnTo>
                    <a:cubicBezTo>
                      <a:pt x="57965" y="30244"/>
                      <a:pt x="59758" y="28573"/>
                      <a:pt x="59850" y="26415"/>
                    </a:cubicBezTo>
                    <a:cubicBezTo>
                      <a:pt x="60123" y="24165"/>
                      <a:pt x="58421" y="22281"/>
                      <a:pt x="56172" y="22129"/>
                    </a:cubicBezTo>
                    <a:lnTo>
                      <a:pt x="55959" y="22129"/>
                    </a:lnTo>
                    <a:cubicBezTo>
                      <a:pt x="55442" y="22129"/>
                      <a:pt x="54986" y="22190"/>
                      <a:pt x="54530" y="22342"/>
                    </a:cubicBezTo>
                    <a:cubicBezTo>
                      <a:pt x="54622" y="22068"/>
                      <a:pt x="54652" y="21825"/>
                      <a:pt x="54682" y="21521"/>
                    </a:cubicBezTo>
                    <a:cubicBezTo>
                      <a:pt x="54774" y="20396"/>
                      <a:pt x="54378" y="19363"/>
                      <a:pt x="53679" y="18542"/>
                    </a:cubicBezTo>
                    <a:cubicBezTo>
                      <a:pt x="52950" y="17752"/>
                      <a:pt x="51947" y="17265"/>
                      <a:pt x="50853" y="17174"/>
                    </a:cubicBezTo>
                    <a:lnTo>
                      <a:pt x="50640" y="17174"/>
                    </a:lnTo>
                    <a:cubicBezTo>
                      <a:pt x="50366" y="17174"/>
                      <a:pt x="50062" y="17205"/>
                      <a:pt x="49819" y="17265"/>
                    </a:cubicBezTo>
                    <a:cubicBezTo>
                      <a:pt x="50001" y="14013"/>
                      <a:pt x="49789" y="11855"/>
                      <a:pt x="49515" y="10639"/>
                    </a:cubicBezTo>
                    <a:cubicBezTo>
                      <a:pt x="48330" y="4591"/>
                      <a:pt x="44014" y="730"/>
                      <a:pt x="38421" y="730"/>
                    </a:cubicBezTo>
                    <a:cubicBezTo>
                      <a:pt x="37722" y="730"/>
                      <a:pt x="36992" y="791"/>
                      <a:pt x="36293" y="913"/>
                    </a:cubicBezTo>
                    <a:cubicBezTo>
                      <a:pt x="35168" y="305"/>
                      <a:pt x="33953" y="1"/>
                      <a:pt x="3273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55;p46">
                <a:extLst>
                  <a:ext uri="{FF2B5EF4-FFF2-40B4-BE49-F238E27FC236}">
                    <a16:creationId xmlns:a16="http://schemas.microsoft.com/office/drawing/2014/main" id="{2454ED19-5E5F-3245-9E14-4EC452EDFBF1}"/>
                  </a:ext>
                </a:extLst>
              </p:cNvPr>
              <p:cNvSpPr/>
              <p:nvPr/>
            </p:nvSpPr>
            <p:spPr>
              <a:xfrm>
                <a:off x="3307325" y="1093000"/>
                <a:ext cx="914925" cy="455200"/>
              </a:xfrm>
              <a:custGeom>
                <a:avLst/>
                <a:gdLst/>
                <a:ahLst/>
                <a:cxnLst/>
                <a:rect l="l" t="t" r="r" b="b"/>
                <a:pathLst>
                  <a:path w="36597" h="18208" extrusionOk="0">
                    <a:moveTo>
                      <a:pt x="10213" y="1"/>
                    </a:moveTo>
                    <a:cubicBezTo>
                      <a:pt x="1611" y="1"/>
                      <a:pt x="0" y="9332"/>
                      <a:pt x="8785" y="12068"/>
                    </a:cubicBezTo>
                    <a:cubicBezTo>
                      <a:pt x="17539" y="14804"/>
                      <a:pt x="35077" y="18208"/>
                      <a:pt x="35077" y="18208"/>
                    </a:cubicBezTo>
                    <a:lnTo>
                      <a:pt x="36597" y="17782"/>
                    </a:lnTo>
                    <a:cubicBezTo>
                      <a:pt x="36597" y="17782"/>
                      <a:pt x="18815" y="1"/>
                      <a:pt x="10213" y="1"/>
                    </a:cubicBezTo>
                    <a:close/>
                  </a:path>
                </a:pathLst>
              </a:custGeom>
              <a:solidFill>
                <a:srgbClr val="DBB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956;p46">
                <a:extLst>
                  <a:ext uri="{FF2B5EF4-FFF2-40B4-BE49-F238E27FC236}">
                    <a16:creationId xmlns:a16="http://schemas.microsoft.com/office/drawing/2014/main" id="{93E0D358-413F-F53E-5715-F3B969F2F0B5}"/>
                  </a:ext>
                </a:extLst>
              </p:cNvPr>
              <p:cNvSpPr/>
              <p:nvPr/>
            </p:nvSpPr>
            <p:spPr>
              <a:xfrm>
                <a:off x="3550225" y="580675"/>
                <a:ext cx="784500" cy="923000"/>
              </a:xfrm>
              <a:custGeom>
                <a:avLst/>
                <a:gdLst/>
                <a:ahLst/>
                <a:cxnLst/>
                <a:rect l="l" t="t" r="r" b="b"/>
                <a:pathLst>
                  <a:path w="31380" h="36920" extrusionOk="0">
                    <a:moveTo>
                      <a:pt x="22330" y="0"/>
                    </a:moveTo>
                    <a:cubicBezTo>
                      <a:pt x="20447" y="0"/>
                      <a:pt x="18602" y="1277"/>
                      <a:pt x="17306" y="3928"/>
                    </a:cubicBezTo>
                    <a:cubicBezTo>
                      <a:pt x="14698" y="9263"/>
                      <a:pt x="13680" y="10178"/>
                      <a:pt x="10921" y="10178"/>
                    </a:cubicBezTo>
                    <a:cubicBezTo>
                      <a:pt x="10143" y="10178"/>
                      <a:pt x="9226" y="10105"/>
                      <a:pt x="8096" y="10038"/>
                    </a:cubicBezTo>
                    <a:cubicBezTo>
                      <a:pt x="7936" y="10028"/>
                      <a:pt x="7778" y="10024"/>
                      <a:pt x="7622" y="10024"/>
                    </a:cubicBezTo>
                    <a:cubicBezTo>
                      <a:pt x="2829" y="10024"/>
                      <a:pt x="0" y="14479"/>
                      <a:pt x="3415" y="19248"/>
                    </a:cubicBezTo>
                    <a:cubicBezTo>
                      <a:pt x="6971" y="24141"/>
                      <a:pt x="22838" y="36421"/>
                      <a:pt x="24601" y="36877"/>
                    </a:cubicBezTo>
                    <a:cubicBezTo>
                      <a:pt x="24718" y="36906"/>
                      <a:pt x="24843" y="36919"/>
                      <a:pt x="24977" y="36919"/>
                    </a:cubicBezTo>
                    <a:cubicBezTo>
                      <a:pt x="26824" y="36919"/>
                      <a:pt x="30103" y="34354"/>
                      <a:pt x="30103" y="34354"/>
                    </a:cubicBezTo>
                    <a:cubicBezTo>
                      <a:pt x="30103" y="34354"/>
                      <a:pt x="31379" y="18944"/>
                      <a:pt x="29525" y="9156"/>
                    </a:cubicBezTo>
                    <a:cubicBezTo>
                      <a:pt x="28371" y="3183"/>
                      <a:pt x="25303" y="0"/>
                      <a:pt x="223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57;p46">
                <a:extLst>
                  <a:ext uri="{FF2B5EF4-FFF2-40B4-BE49-F238E27FC236}">
                    <a16:creationId xmlns:a16="http://schemas.microsoft.com/office/drawing/2014/main" id="{38BC5AB1-8766-9B4F-1F6F-A78625A45E46}"/>
                  </a:ext>
                </a:extLst>
              </p:cNvPr>
              <p:cNvSpPr/>
              <p:nvPr/>
            </p:nvSpPr>
            <p:spPr>
              <a:xfrm>
                <a:off x="3379375" y="1080625"/>
                <a:ext cx="883150" cy="439025"/>
              </a:xfrm>
              <a:custGeom>
                <a:avLst/>
                <a:gdLst/>
                <a:ahLst/>
                <a:cxnLst/>
                <a:rect l="l" t="t" r="r" b="b"/>
                <a:pathLst>
                  <a:path w="35326" h="17561" extrusionOk="0">
                    <a:moveTo>
                      <a:pt x="9938" y="0"/>
                    </a:moveTo>
                    <a:cubicBezTo>
                      <a:pt x="3597" y="0"/>
                      <a:pt x="1" y="5457"/>
                      <a:pt x="3562" y="9523"/>
                    </a:cubicBezTo>
                    <a:cubicBezTo>
                      <a:pt x="7095" y="13556"/>
                      <a:pt x="28388" y="17561"/>
                      <a:pt x="32240" y="17561"/>
                    </a:cubicBezTo>
                    <a:cubicBezTo>
                      <a:pt x="32366" y="17561"/>
                      <a:pt x="32472" y="17557"/>
                      <a:pt x="32560" y="17548"/>
                    </a:cubicBezTo>
                    <a:cubicBezTo>
                      <a:pt x="35326" y="17274"/>
                      <a:pt x="34505" y="16606"/>
                      <a:pt x="34505" y="16606"/>
                    </a:cubicBezTo>
                    <a:cubicBezTo>
                      <a:pt x="34505" y="16606"/>
                      <a:pt x="17027" y="253"/>
                      <a:pt x="10401" y="10"/>
                    </a:cubicBezTo>
                    <a:cubicBezTo>
                      <a:pt x="10245" y="3"/>
                      <a:pt x="10091" y="0"/>
                      <a:pt x="9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58;p46">
                <a:extLst>
                  <a:ext uri="{FF2B5EF4-FFF2-40B4-BE49-F238E27FC236}">
                    <a16:creationId xmlns:a16="http://schemas.microsoft.com/office/drawing/2014/main" id="{92599BA6-5EFF-082D-41ED-18BDBF7173E0}"/>
                  </a:ext>
                </a:extLst>
              </p:cNvPr>
              <p:cNvSpPr/>
              <p:nvPr/>
            </p:nvSpPr>
            <p:spPr>
              <a:xfrm>
                <a:off x="3471450" y="1169550"/>
                <a:ext cx="557025" cy="268475"/>
              </a:xfrm>
              <a:custGeom>
                <a:avLst/>
                <a:gdLst/>
                <a:ahLst/>
                <a:cxnLst/>
                <a:rect l="l" t="t" r="r" b="b"/>
                <a:pathLst>
                  <a:path w="22281" h="10739" extrusionOk="0">
                    <a:moveTo>
                      <a:pt x="5382" y="0"/>
                    </a:moveTo>
                    <a:cubicBezTo>
                      <a:pt x="4891" y="0"/>
                      <a:pt x="4459" y="98"/>
                      <a:pt x="4104" y="313"/>
                    </a:cubicBezTo>
                    <a:cubicBezTo>
                      <a:pt x="1" y="2775"/>
                      <a:pt x="1946" y="5571"/>
                      <a:pt x="7934" y="7699"/>
                    </a:cubicBezTo>
                    <a:cubicBezTo>
                      <a:pt x="13922" y="9857"/>
                      <a:pt x="22281" y="10739"/>
                      <a:pt x="22281" y="10739"/>
                    </a:cubicBezTo>
                    <a:cubicBezTo>
                      <a:pt x="22281" y="10739"/>
                      <a:pt x="10529" y="0"/>
                      <a:pt x="5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59;p46">
                <a:extLst>
                  <a:ext uri="{FF2B5EF4-FFF2-40B4-BE49-F238E27FC236}">
                    <a16:creationId xmlns:a16="http://schemas.microsoft.com/office/drawing/2014/main" id="{72781CC3-BE4B-622A-4ED5-3F375FC2313D}"/>
                  </a:ext>
                </a:extLst>
              </p:cNvPr>
              <p:cNvSpPr/>
              <p:nvPr/>
            </p:nvSpPr>
            <p:spPr>
              <a:xfrm>
                <a:off x="3498050" y="1169700"/>
                <a:ext cx="529675" cy="268325"/>
              </a:xfrm>
              <a:custGeom>
                <a:avLst/>
                <a:gdLst/>
                <a:ahLst/>
                <a:cxnLst/>
                <a:rect l="l" t="t" r="r" b="b"/>
                <a:pathLst>
                  <a:path w="21187" h="10733" extrusionOk="0">
                    <a:moveTo>
                      <a:pt x="4304" y="1"/>
                    </a:moveTo>
                    <a:cubicBezTo>
                      <a:pt x="3819" y="1"/>
                      <a:pt x="3392" y="97"/>
                      <a:pt x="3040" y="307"/>
                    </a:cubicBezTo>
                    <a:cubicBezTo>
                      <a:pt x="1" y="2131"/>
                      <a:pt x="305" y="4137"/>
                      <a:pt x="3131" y="5930"/>
                    </a:cubicBezTo>
                    <a:cubicBezTo>
                      <a:pt x="2219" y="4593"/>
                      <a:pt x="2706" y="3225"/>
                      <a:pt x="4833" y="1948"/>
                    </a:cubicBezTo>
                    <a:cubicBezTo>
                      <a:pt x="5191" y="1732"/>
                      <a:pt x="5625" y="1633"/>
                      <a:pt x="6119" y="1633"/>
                    </a:cubicBezTo>
                    <a:cubicBezTo>
                      <a:pt x="9997" y="1633"/>
                      <a:pt x="17594" y="7713"/>
                      <a:pt x="21126" y="10733"/>
                    </a:cubicBezTo>
                    <a:lnTo>
                      <a:pt x="21186" y="10733"/>
                    </a:lnTo>
                    <a:cubicBezTo>
                      <a:pt x="21186" y="10733"/>
                      <a:pt x="9440" y="1"/>
                      <a:pt x="4304" y="1"/>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60;p46">
                <a:extLst>
                  <a:ext uri="{FF2B5EF4-FFF2-40B4-BE49-F238E27FC236}">
                    <a16:creationId xmlns:a16="http://schemas.microsoft.com/office/drawing/2014/main" id="{03E8171C-7ABC-CC07-39F9-45BB51F9F6E6}"/>
                  </a:ext>
                </a:extLst>
              </p:cNvPr>
              <p:cNvSpPr/>
              <p:nvPr/>
            </p:nvSpPr>
            <p:spPr>
              <a:xfrm>
                <a:off x="3614250" y="599500"/>
                <a:ext cx="886875" cy="909050"/>
              </a:xfrm>
              <a:custGeom>
                <a:avLst/>
                <a:gdLst/>
                <a:ahLst/>
                <a:cxnLst/>
                <a:rect l="l" t="t" r="r" b="b"/>
                <a:pathLst>
                  <a:path w="35475" h="36362" extrusionOk="0">
                    <a:moveTo>
                      <a:pt x="25473" y="0"/>
                    </a:moveTo>
                    <a:cubicBezTo>
                      <a:pt x="22289" y="0"/>
                      <a:pt x="19054" y="1812"/>
                      <a:pt x="17481" y="5030"/>
                    </a:cubicBezTo>
                    <a:cubicBezTo>
                      <a:pt x="14955" y="10195"/>
                      <a:pt x="13262" y="11095"/>
                      <a:pt x="10384" y="11095"/>
                    </a:cubicBezTo>
                    <a:cubicBezTo>
                      <a:pt x="9452" y="11095"/>
                      <a:pt x="8395" y="11001"/>
                      <a:pt x="7146" y="10926"/>
                    </a:cubicBezTo>
                    <a:cubicBezTo>
                      <a:pt x="6975" y="10916"/>
                      <a:pt x="6806" y="10911"/>
                      <a:pt x="6641" y="10911"/>
                    </a:cubicBezTo>
                    <a:cubicBezTo>
                      <a:pt x="1901" y="10911"/>
                      <a:pt x="0" y="15073"/>
                      <a:pt x="3407" y="19802"/>
                    </a:cubicBezTo>
                    <a:cubicBezTo>
                      <a:pt x="6933" y="24695"/>
                      <a:pt x="22374" y="35851"/>
                      <a:pt x="24107" y="36307"/>
                    </a:cubicBezTo>
                    <a:cubicBezTo>
                      <a:pt x="24249" y="36344"/>
                      <a:pt x="24398" y="36361"/>
                      <a:pt x="24552" y="36361"/>
                    </a:cubicBezTo>
                    <a:cubicBezTo>
                      <a:pt x="26274" y="36361"/>
                      <a:pt x="28605" y="34209"/>
                      <a:pt x="28605" y="34209"/>
                    </a:cubicBezTo>
                    <a:cubicBezTo>
                      <a:pt x="28605" y="34209"/>
                      <a:pt x="35475" y="17218"/>
                      <a:pt x="33590" y="7461"/>
                    </a:cubicBezTo>
                    <a:cubicBezTo>
                      <a:pt x="32576" y="2295"/>
                      <a:pt x="29057" y="0"/>
                      <a:pt x="254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61;p46">
                <a:extLst>
                  <a:ext uri="{FF2B5EF4-FFF2-40B4-BE49-F238E27FC236}">
                    <a16:creationId xmlns:a16="http://schemas.microsoft.com/office/drawing/2014/main" id="{3259186A-F3D7-3B3F-CAD8-B8C26908D371}"/>
                  </a:ext>
                </a:extLst>
              </p:cNvPr>
              <p:cNvSpPr/>
              <p:nvPr/>
            </p:nvSpPr>
            <p:spPr>
              <a:xfrm>
                <a:off x="4034525" y="959275"/>
                <a:ext cx="72225" cy="72200"/>
              </a:xfrm>
              <a:custGeom>
                <a:avLst/>
                <a:gdLst/>
                <a:ahLst/>
                <a:cxnLst/>
                <a:rect l="l" t="t" r="r" b="b"/>
                <a:pathLst>
                  <a:path w="2889" h="2888" extrusionOk="0">
                    <a:moveTo>
                      <a:pt x="1460" y="0"/>
                    </a:moveTo>
                    <a:cubicBezTo>
                      <a:pt x="670" y="0"/>
                      <a:pt x="1" y="639"/>
                      <a:pt x="1" y="1429"/>
                    </a:cubicBezTo>
                    <a:cubicBezTo>
                      <a:pt x="1" y="2219"/>
                      <a:pt x="670" y="2888"/>
                      <a:pt x="1460" y="2888"/>
                    </a:cubicBezTo>
                    <a:cubicBezTo>
                      <a:pt x="2250" y="2888"/>
                      <a:pt x="2889" y="2219"/>
                      <a:pt x="2889" y="1429"/>
                    </a:cubicBezTo>
                    <a:cubicBezTo>
                      <a:pt x="2889" y="639"/>
                      <a:pt x="2250" y="0"/>
                      <a:pt x="1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62;p46">
                <a:extLst>
                  <a:ext uri="{FF2B5EF4-FFF2-40B4-BE49-F238E27FC236}">
                    <a16:creationId xmlns:a16="http://schemas.microsoft.com/office/drawing/2014/main" id="{2A550947-2D51-0192-24F0-EB838DAB0A23}"/>
                  </a:ext>
                </a:extLst>
              </p:cNvPr>
              <p:cNvSpPr/>
              <p:nvPr/>
            </p:nvSpPr>
            <p:spPr>
              <a:xfrm>
                <a:off x="4102175" y="858200"/>
                <a:ext cx="57000" cy="57025"/>
              </a:xfrm>
              <a:custGeom>
                <a:avLst/>
                <a:gdLst/>
                <a:ahLst/>
                <a:cxnLst/>
                <a:rect l="l" t="t" r="r" b="b"/>
                <a:pathLst>
                  <a:path w="2280" h="2281" extrusionOk="0">
                    <a:moveTo>
                      <a:pt x="1125" y="1"/>
                    </a:moveTo>
                    <a:cubicBezTo>
                      <a:pt x="517" y="1"/>
                      <a:pt x="0" y="517"/>
                      <a:pt x="0" y="1125"/>
                    </a:cubicBezTo>
                    <a:cubicBezTo>
                      <a:pt x="0" y="1764"/>
                      <a:pt x="517" y="2280"/>
                      <a:pt x="1125" y="2280"/>
                    </a:cubicBezTo>
                    <a:cubicBezTo>
                      <a:pt x="1763" y="2280"/>
                      <a:pt x="2280" y="1764"/>
                      <a:pt x="2280" y="1125"/>
                    </a:cubicBezTo>
                    <a:cubicBezTo>
                      <a:pt x="2280" y="517"/>
                      <a:pt x="1763" y="1"/>
                      <a:pt x="1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63;p46">
                <a:extLst>
                  <a:ext uri="{FF2B5EF4-FFF2-40B4-BE49-F238E27FC236}">
                    <a16:creationId xmlns:a16="http://schemas.microsoft.com/office/drawing/2014/main" id="{EAC6267B-990F-DC15-6CAB-B90C93D60EA9}"/>
                  </a:ext>
                </a:extLst>
              </p:cNvPr>
              <p:cNvSpPr/>
              <p:nvPr/>
            </p:nvSpPr>
            <p:spPr>
              <a:xfrm>
                <a:off x="4117375" y="1033750"/>
                <a:ext cx="57000" cy="57000"/>
              </a:xfrm>
              <a:custGeom>
                <a:avLst/>
                <a:gdLst/>
                <a:ahLst/>
                <a:cxnLst/>
                <a:rect l="l" t="t" r="r" b="b"/>
                <a:pathLst>
                  <a:path w="2280" h="2280" extrusionOk="0">
                    <a:moveTo>
                      <a:pt x="1125" y="0"/>
                    </a:moveTo>
                    <a:cubicBezTo>
                      <a:pt x="517" y="0"/>
                      <a:pt x="0" y="517"/>
                      <a:pt x="0" y="1155"/>
                    </a:cubicBezTo>
                    <a:cubicBezTo>
                      <a:pt x="0" y="1763"/>
                      <a:pt x="517" y="2280"/>
                      <a:pt x="1125" y="2280"/>
                    </a:cubicBezTo>
                    <a:cubicBezTo>
                      <a:pt x="1763" y="2280"/>
                      <a:pt x="2280" y="1763"/>
                      <a:pt x="2280" y="1155"/>
                    </a:cubicBezTo>
                    <a:cubicBezTo>
                      <a:pt x="2280" y="517"/>
                      <a:pt x="1763"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64;p46">
                <a:extLst>
                  <a:ext uri="{FF2B5EF4-FFF2-40B4-BE49-F238E27FC236}">
                    <a16:creationId xmlns:a16="http://schemas.microsoft.com/office/drawing/2014/main" id="{4FB0FA4C-BF74-7EB5-7C89-F3B553A0A5E6}"/>
                  </a:ext>
                </a:extLst>
              </p:cNvPr>
              <p:cNvSpPr/>
              <p:nvPr/>
            </p:nvSpPr>
            <p:spPr>
              <a:xfrm>
                <a:off x="4105200" y="693300"/>
                <a:ext cx="91225" cy="91225"/>
              </a:xfrm>
              <a:custGeom>
                <a:avLst/>
                <a:gdLst/>
                <a:ahLst/>
                <a:cxnLst/>
                <a:rect l="l" t="t" r="r" b="b"/>
                <a:pathLst>
                  <a:path w="3649" h="3649" extrusionOk="0">
                    <a:moveTo>
                      <a:pt x="1824" y="1"/>
                    </a:moveTo>
                    <a:cubicBezTo>
                      <a:pt x="821" y="1"/>
                      <a:pt x="1" y="791"/>
                      <a:pt x="1" y="1825"/>
                    </a:cubicBezTo>
                    <a:cubicBezTo>
                      <a:pt x="1" y="2828"/>
                      <a:pt x="821" y="3648"/>
                      <a:pt x="1824" y="3648"/>
                    </a:cubicBezTo>
                    <a:cubicBezTo>
                      <a:pt x="2828" y="3648"/>
                      <a:pt x="3648" y="2828"/>
                      <a:pt x="3648" y="1825"/>
                    </a:cubicBezTo>
                    <a:cubicBezTo>
                      <a:pt x="3648" y="791"/>
                      <a:pt x="2828" y="1"/>
                      <a:pt x="1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65;p46">
                <a:extLst>
                  <a:ext uri="{FF2B5EF4-FFF2-40B4-BE49-F238E27FC236}">
                    <a16:creationId xmlns:a16="http://schemas.microsoft.com/office/drawing/2014/main" id="{25CAD4D4-1B48-7281-0A5D-2FD9759343B6}"/>
                  </a:ext>
                </a:extLst>
              </p:cNvPr>
              <p:cNvSpPr/>
              <p:nvPr/>
            </p:nvSpPr>
            <p:spPr>
              <a:xfrm>
                <a:off x="4227550" y="621125"/>
                <a:ext cx="47900" cy="47125"/>
              </a:xfrm>
              <a:custGeom>
                <a:avLst/>
                <a:gdLst/>
                <a:ahLst/>
                <a:cxnLst/>
                <a:rect l="l" t="t" r="r" b="b"/>
                <a:pathLst>
                  <a:path w="1916" h="1885" extrusionOk="0">
                    <a:moveTo>
                      <a:pt x="943" y="0"/>
                    </a:moveTo>
                    <a:cubicBezTo>
                      <a:pt x="426" y="0"/>
                      <a:pt x="0" y="395"/>
                      <a:pt x="0" y="943"/>
                    </a:cubicBezTo>
                    <a:cubicBezTo>
                      <a:pt x="0" y="1459"/>
                      <a:pt x="426" y="1885"/>
                      <a:pt x="943" y="1885"/>
                    </a:cubicBezTo>
                    <a:cubicBezTo>
                      <a:pt x="1490" y="1885"/>
                      <a:pt x="1915" y="1459"/>
                      <a:pt x="1915" y="943"/>
                    </a:cubicBezTo>
                    <a:cubicBezTo>
                      <a:pt x="1915" y="395"/>
                      <a:pt x="1490" y="0"/>
                      <a:pt x="9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6;p46">
                <a:extLst>
                  <a:ext uri="{FF2B5EF4-FFF2-40B4-BE49-F238E27FC236}">
                    <a16:creationId xmlns:a16="http://schemas.microsoft.com/office/drawing/2014/main" id="{CF28CC26-7783-691E-6DA6-E42A5C886CE9}"/>
                  </a:ext>
                </a:extLst>
              </p:cNvPr>
              <p:cNvSpPr/>
              <p:nvPr/>
            </p:nvSpPr>
            <p:spPr>
              <a:xfrm>
                <a:off x="3979075" y="869600"/>
                <a:ext cx="69925" cy="70700"/>
              </a:xfrm>
              <a:custGeom>
                <a:avLst/>
                <a:gdLst/>
                <a:ahLst/>
                <a:cxnLst/>
                <a:rect l="l" t="t" r="r" b="b"/>
                <a:pathLst>
                  <a:path w="2797" h="2828" extrusionOk="0">
                    <a:moveTo>
                      <a:pt x="1398" y="1"/>
                    </a:moveTo>
                    <a:cubicBezTo>
                      <a:pt x="608" y="1"/>
                      <a:pt x="0" y="639"/>
                      <a:pt x="0" y="1399"/>
                    </a:cubicBezTo>
                    <a:cubicBezTo>
                      <a:pt x="0" y="2220"/>
                      <a:pt x="638" y="2827"/>
                      <a:pt x="1398" y="2827"/>
                    </a:cubicBezTo>
                    <a:cubicBezTo>
                      <a:pt x="2189" y="2827"/>
                      <a:pt x="2796" y="2159"/>
                      <a:pt x="2796" y="1399"/>
                    </a:cubicBezTo>
                    <a:cubicBezTo>
                      <a:pt x="2796" y="639"/>
                      <a:pt x="2189" y="31"/>
                      <a:pt x="1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67;p46">
                <a:extLst>
                  <a:ext uri="{FF2B5EF4-FFF2-40B4-BE49-F238E27FC236}">
                    <a16:creationId xmlns:a16="http://schemas.microsoft.com/office/drawing/2014/main" id="{2E9A077E-81B0-F894-8046-B3E17D33B1E0}"/>
                  </a:ext>
                </a:extLst>
              </p:cNvPr>
              <p:cNvSpPr/>
              <p:nvPr/>
            </p:nvSpPr>
            <p:spPr>
              <a:xfrm>
                <a:off x="3885600" y="884800"/>
                <a:ext cx="53225" cy="53225"/>
              </a:xfrm>
              <a:custGeom>
                <a:avLst/>
                <a:gdLst/>
                <a:ahLst/>
                <a:cxnLst/>
                <a:rect l="l" t="t" r="r" b="b"/>
                <a:pathLst>
                  <a:path w="2129" h="2129" extrusionOk="0">
                    <a:moveTo>
                      <a:pt x="1064" y="1"/>
                    </a:moveTo>
                    <a:cubicBezTo>
                      <a:pt x="456" y="1"/>
                      <a:pt x="0" y="457"/>
                      <a:pt x="0" y="1064"/>
                    </a:cubicBezTo>
                    <a:cubicBezTo>
                      <a:pt x="0" y="1672"/>
                      <a:pt x="487" y="2128"/>
                      <a:pt x="1064" y="2128"/>
                    </a:cubicBezTo>
                    <a:cubicBezTo>
                      <a:pt x="1672" y="2128"/>
                      <a:pt x="2128" y="1642"/>
                      <a:pt x="2128" y="1064"/>
                    </a:cubicBezTo>
                    <a:cubicBezTo>
                      <a:pt x="2128" y="457"/>
                      <a:pt x="1672" y="1"/>
                      <a:pt x="10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68;p46">
                <a:extLst>
                  <a:ext uri="{FF2B5EF4-FFF2-40B4-BE49-F238E27FC236}">
                    <a16:creationId xmlns:a16="http://schemas.microsoft.com/office/drawing/2014/main" id="{1A1FBD37-01D6-8BD4-6574-244635D6D995}"/>
                  </a:ext>
                </a:extLst>
              </p:cNvPr>
              <p:cNvSpPr/>
              <p:nvPr/>
            </p:nvSpPr>
            <p:spPr>
              <a:xfrm>
                <a:off x="4193700" y="683250"/>
                <a:ext cx="288425" cy="653700"/>
              </a:xfrm>
              <a:custGeom>
                <a:avLst/>
                <a:gdLst/>
                <a:ahLst/>
                <a:cxnLst/>
                <a:rect l="l" t="t" r="r" b="b"/>
                <a:pathLst>
                  <a:path w="11537" h="26148" extrusionOk="0">
                    <a:moveTo>
                      <a:pt x="3609" y="1"/>
                    </a:moveTo>
                    <a:cubicBezTo>
                      <a:pt x="1322" y="1"/>
                      <a:pt x="1" y="2775"/>
                      <a:pt x="443" y="7911"/>
                    </a:cubicBezTo>
                    <a:cubicBezTo>
                      <a:pt x="1050" y="15327"/>
                      <a:pt x="5488" y="26148"/>
                      <a:pt x="5488" y="26148"/>
                    </a:cubicBezTo>
                    <a:cubicBezTo>
                      <a:pt x="5488" y="26148"/>
                      <a:pt x="11537" y="5357"/>
                      <a:pt x="7160" y="1680"/>
                    </a:cubicBezTo>
                    <a:cubicBezTo>
                      <a:pt x="5832" y="548"/>
                      <a:pt x="4626"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969;p46">
                <a:extLst>
                  <a:ext uri="{FF2B5EF4-FFF2-40B4-BE49-F238E27FC236}">
                    <a16:creationId xmlns:a16="http://schemas.microsoft.com/office/drawing/2014/main" id="{58D812A8-04A9-1D23-8012-B8CCDBCB3DEA}"/>
                  </a:ext>
                </a:extLst>
              </p:cNvPr>
              <p:cNvSpPr/>
              <p:nvPr/>
            </p:nvSpPr>
            <p:spPr>
              <a:xfrm>
                <a:off x="4204000" y="684150"/>
                <a:ext cx="274350" cy="652050"/>
              </a:xfrm>
              <a:custGeom>
                <a:avLst/>
                <a:gdLst/>
                <a:ahLst/>
                <a:cxnLst/>
                <a:rect l="l" t="t" r="r" b="b"/>
                <a:pathLst>
                  <a:path w="10974" h="26082" extrusionOk="0">
                    <a:moveTo>
                      <a:pt x="3184" y="0"/>
                    </a:moveTo>
                    <a:cubicBezTo>
                      <a:pt x="1438" y="0"/>
                      <a:pt x="269" y="1615"/>
                      <a:pt x="0" y="4653"/>
                    </a:cubicBezTo>
                    <a:cubicBezTo>
                      <a:pt x="557" y="3615"/>
                      <a:pt x="1373" y="3083"/>
                      <a:pt x="2373" y="3083"/>
                    </a:cubicBezTo>
                    <a:cubicBezTo>
                      <a:pt x="3395" y="3083"/>
                      <a:pt x="4607" y="3638"/>
                      <a:pt x="5927" y="4774"/>
                    </a:cubicBezTo>
                    <a:cubicBezTo>
                      <a:pt x="9240" y="7540"/>
                      <a:pt x="6566" y="20124"/>
                      <a:pt x="5076" y="26082"/>
                    </a:cubicBezTo>
                    <a:cubicBezTo>
                      <a:pt x="5441" y="24866"/>
                      <a:pt x="10973" y="5261"/>
                      <a:pt x="6748" y="1674"/>
                    </a:cubicBezTo>
                    <a:cubicBezTo>
                      <a:pt x="5407" y="546"/>
                      <a:pt x="4198" y="0"/>
                      <a:pt x="3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970;p46">
                <a:extLst>
                  <a:ext uri="{FF2B5EF4-FFF2-40B4-BE49-F238E27FC236}">
                    <a16:creationId xmlns:a16="http://schemas.microsoft.com/office/drawing/2014/main" id="{60A88B90-5F32-EA05-9925-5B252285DAFE}"/>
                  </a:ext>
                </a:extLst>
              </p:cNvPr>
              <p:cNvSpPr/>
              <p:nvPr/>
            </p:nvSpPr>
            <p:spPr>
              <a:xfrm>
                <a:off x="3647750" y="940225"/>
                <a:ext cx="582100" cy="431700"/>
              </a:xfrm>
              <a:custGeom>
                <a:avLst/>
                <a:gdLst/>
                <a:ahLst/>
                <a:cxnLst/>
                <a:rect l="l" t="t" r="r" b="b"/>
                <a:pathLst>
                  <a:path w="23284" h="17268" extrusionOk="0">
                    <a:moveTo>
                      <a:pt x="7798" y="0"/>
                    </a:moveTo>
                    <a:cubicBezTo>
                      <a:pt x="7558" y="0"/>
                      <a:pt x="7319" y="21"/>
                      <a:pt x="7083" y="63"/>
                    </a:cubicBezTo>
                    <a:cubicBezTo>
                      <a:pt x="1" y="1370"/>
                      <a:pt x="7964" y="9638"/>
                      <a:pt x="14560" y="13255"/>
                    </a:cubicBezTo>
                    <a:cubicBezTo>
                      <a:pt x="21217" y="16902"/>
                      <a:pt x="23284" y="17267"/>
                      <a:pt x="23284" y="17267"/>
                    </a:cubicBezTo>
                    <a:cubicBezTo>
                      <a:pt x="23284" y="17267"/>
                      <a:pt x="14764" y="0"/>
                      <a:pt x="7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971;p46">
                <a:extLst>
                  <a:ext uri="{FF2B5EF4-FFF2-40B4-BE49-F238E27FC236}">
                    <a16:creationId xmlns:a16="http://schemas.microsoft.com/office/drawing/2014/main" id="{34024E6F-6669-56B5-D97C-EC1B8BEC6DD4}"/>
                  </a:ext>
                </a:extLst>
              </p:cNvPr>
              <p:cNvSpPr/>
              <p:nvPr/>
            </p:nvSpPr>
            <p:spPr>
              <a:xfrm>
                <a:off x="3732850" y="940900"/>
                <a:ext cx="484075" cy="407450"/>
              </a:xfrm>
              <a:custGeom>
                <a:avLst/>
                <a:gdLst/>
                <a:ahLst/>
                <a:cxnLst/>
                <a:rect l="l" t="t" r="r" b="b"/>
                <a:pathLst>
                  <a:path w="19363" h="16298" extrusionOk="0">
                    <a:moveTo>
                      <a:pt x="4406" y="1"/>
                    </a:moveTo>
                    <a:cubicBezTo>
                      <a:pt x="4162" y="1"/>
                      <a:pt x="3919" y="22"/>
                      <a:pt x="3679" y="67"/>
                    </a:cubicBezTo>
                    <a:cubicBezTo>
                      <a:pt x="1" y="766"/>
                      <a:pt x="366" y="3319"/>
                      <a:pt x="2493" y="6115"/>
                    </a:cubicBezTo>
                    <a:cubicBezTo>
                      <a:pt x="2037" y="4444"/>
                      <a:pt x="2706" y="3167"/>
                      <a:pt x="5138" y="2711"/>
                    </a:cubicBezTo>
                    <a:cubicBezTo>
                      <a:pt x="5386" y="2663"/>
                      <a:pt x="5636" y="2640"/>
                      <a:pt x="5889" y="2640"/>
                    </a:cubicBezTo>
                    <a:cubicBezTo>
                      <a:pt x="10777" y="2640"/>
                      <a:pt x="16444" y="11269"/>
                      <a:pt x="19363" y="16298"/>
                    </a:cubicBezTo>
                    <a:cubicBezTo>
                      <a:pt x="17465" y="12678"/>
                      <a:pt x="10352" y="1"/>
                      <a:pt x="4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972;p46">
                <a:extLst>
                  <a:ext uri="{FF2B5EF4-FFF2-40B4-BE49-F238E27FC236}">
                    <a16:creationId xmlns:a16="http://schemas.microsoft.com/office/drawing/2014/main" id="{35123070-D484-E7C9-5E63-2A9B78B4FD62}"/>
                  </a:ext>
                </a:extLst>
              </p:cNvPr>
              <p:cNvSpPr/>
              <p:nvPr/>
            </p:nvSpPr>
            <p:spPr>
              <a:xfrm>
                <a:off x="3859925" y="1382525"/>
                <a:ext cx="587250" cy="302150"/>
              </a:xfrm>
              <a:custGeom>
                <a:avLst/>
                <a:gdLst/>
                <a:ahLst/>
                <a:cxnLst/>
                <a:rect l="l" t="t" r="r" b="b"/>
                <a:pathLst>
                  <a:path w="23490" h="12086" extrusionOk="0">
                    <a:moveTo>
                      <a:pt x="21727" y="1"/>
                    </a:moveTo>
                    <a:cubicBezTo>
                      <a:pt x="21727" y="1"/>
                      <a:pt x="16806" y="4580"/>
                      <a:pt x="9975" y="4580"/>
                    </a:cubicBezTo>
                    <a:cubicBezTo>
                      <a:pt x="9465" y="4580"/>
                      <a:pt x="8944" y="4554"/>
                      <a:pt x="8414" y="4499"/>
                    </a:cubicBezTo>
                    <a:cubicBezTo>
                      <a:pt x="7989" y="4454"/>
                      <a:pt x="7585" y="4432"/>
                      <a:pt x="7201" y="4432"/>
                    </a:cubicBezTo>
                    <a:cubicBezTo>
                      <a:pt x="645" y="4432"/>
                      <a:pt x="1" y="10713"/>
                      <a:pt x="8930" y="11977"/>
                    </a:cubicBezTo>
                    <a:cubicBezTo>
                      <a:pt x="9459" y="12051"/>
                      <a:pt x="9974" y="12086"/>
                      <a:pt x="10474" y="12086"/>
                    </a:cubicBezTo>
                    <a:cubicBezTo>
                      <a:pt x="18989" y="12086"/>
                      <a:pt x="23490" y="1946"/>
                      <a:pt x="23490" y="1946"/>
                    </a:cubicBezTo>
                    <a:lnTo>
                      <a:pt x="21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973;p46">
                <a:extLst>
                  <a:ext uri="{FF2B5EF4-FFF2-40B4-BE49-F238E27FC236}">
                    <a16:creationId xmlns:a16="http://schemas.microsoft.com/office/drawing/2014/main" id="{98F7809C-5051-F14B-4C54-22BB5B989019}"/>
                  </a:ext>
                </a:extLst>
              </p:cNvPr>
              <p:cNvSpPr/>
              <p:nvPr/>
            </p:nvSpPr>
            <p:spPr>
              <a:xfrm>
                <a:off x="3874950" y="1409875"/>
                <a:ext cx="572225" cy="274800"/>
              </a:xfrm>
              <a:custGeom>
                <a:avLst/>
                <a:gdLst/>
                <a:ahLst/>
                <a:cxnLst/>
                <a:rect l="l" t="t" r="r" b="b"/>
                <a:pathLst>
                  <a:path w="22889" h="10992" extrusionOk="0">
                    <a:moveTo>
                      <a:pt x="22129" y="1"/>
                    </a:moveTo>
                    <a:cubicBezTo>
                      <a:pt x="20835" y="2358"/>
                      <a:pt x="17122" y="7869"/>
                      <a:pt x="11195" y="7869"/>
                    </a:cubicBezTo>
                    <a:cubicBezTo>
                      <a:pt x="10855" y="7869"/>
                      <a:pt x="10508" y="7851"/>
                      <a:pt x="10153" y="7813"/>
                    </a:cubicBezTo>
                    <a:cubicBezTo>
                      <a:pt x="5381" y="7265"/>
                      <a:pt x="4256" y="5259"/>
                      <a:pt x="4195" y="3648"/>
                    </a:cubicBezTo>
                    <a:lnTo>
                      <a:pt x="4195" y="3648"/>
                    </a:lnTo>
                    <a:cubicBezTo>
                      <a:pt x="1" y="4986"/>
                      <a:pt x="609" y="9788"/>
                      <a:pt x="8329" y="10883"/>
                    </a:cubicBezTo>
                    <a:cubicBezTo>
                      <a:pt x="8854" y="10957"/>
                      <a:pt x="9366" y="10992"/>
                      <a:pt x="9864" y="10992"/>
                    </a:cubicBezTo>
                    <a:cubicBezTo>
                      <a:pt x="18334" y="10992"/>
                      <a:pt x="22889" y="852"/>
                      <a:pt x="22889" y="852"/>
                    </a:cubicBezTo>
                    <a:lnTo>
                      <a:pt x="22129" y="1"/>
                    </a:ln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974;p46">
                <a:extLst>
                  <a:ext uri="{FF2B5EF4-FFF2-40B4-BE49-F238E27FC236}">
                    <a16:creationId xmlns:a16="http://schemas.microsoft.com/office/drawing/2014/main" id="{1DE41314-55A8-D750-34C2-AB15B92FD389}"/>
                  </a:ext>
                </a:extLst>
              </p:cNvPr>
              <p:cNvSpPr/>
              <p:nvPr/>
            </p:nvSpPr>
            <p:spPr>
              <a:xfrm>
                <a:off x="4501100" y="1133900"/>
                <a:ext cx="215075" cy="213700"/>
              </a:xfrm>
              <a:custGeom>
                <a:avLst/>
                <a:gdLst/>
                <a:ahLst/>
                <a:cxnLst/>
                <a:rect l="l" t="t" r="r" b="b"/>
                <a:pathLst>
                  <a:path w="8603" h="8548" extrusionOk="0">
                    <a:moveTo>
                      <a:pt x="7466" y="1"/>
                    </a:moveTo>
                    <a:cubicBezTo>
                      <a:pt x="6935" y="1"/>
                      <a:pt x="6504" y="436"/>
                      <a:pt x="6475" y="979"/>
                    </a:cubicBezTo>
                    <a:lnTo>
                      <a:pt x="6475" y="1101"/>
                    </a:lnTo>
                    <a:cubicBezTo>
                      <a:pt x="426" y="2803"/>
                      <a:pt x="31" y="8335"/>
                      <a:pt x="1" y="8426"/>
                    </a:cubicBezTo>
                    <a:cubicBezTo>
                      <a:pt x="1" y="8456"/>
                      <a:pt x="31" y="8547"/>
                      <a:pt x="92" y="8547"/>
                    </a:cubicBezTo>
                    <a:cubicBezTo>
                      <a:pt x="122" y="8547"/>
                      <a:pt x="183" y="8487"/>
                      <a:pt x="183" y="8456"/>
                    </a:cubicBezTo>
                    <a:cubicBezTo>
                      <a:pt x="183" y="8396"/>
                      <a:pt x="578" y="2985"/>
                      <a:pt x="6475" y="1313"/>
                    </a:cubicBezTo>
                    <a:cubicBezTo>
                      <a:pt x="6566" y="1739"/>
                      <a:pt x="6962" y="2073"/>
                      <a:pt x="7417" y="2104"/>
                    </a:cubicBezTo>
                    <a:cubicBezTo>
                      <a:pt x="7452" y="2107"/>
                      <a:pt x="7487" y="2109"/>
                      <a:pt x="7521" y="2109"/>
                    </a:cubicBezTo>
                    <a:cubicBezTo>
                      <a:pt x="8052" y="2109"/>
                      <a:pt x="8483" y="1674"/>
                      <a:pt x="8512" y="1131"/>
                    </a:cubicBezTo>
                    <a:cubicBezTo>
                      <a:pt x="8603" y="523"/>
                      <a:pt x="8147" y="37"/>
                      <a:pt x="7569" y="6"/>
                    </a:cubicBezTo>
                    <a:cubicBezTo>
                      <a:pt x="7535" y="3"/>
                      <a:pt x="7500" y="1"/>
                      <a:pt x="7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975;p46">
                <a:extLst>
                  <a:ext uri="{FF2B5EF4-FFF2-40B4-BE49-F238E27FC236}">
                    <a16:creationId xmlns:a16="http://schemas.microsoft.com/office/drawing/2014/main" id="{0E54CDB8-D246-BF5F-2A22-F4F84F64237A}"/>
                  </a:ext>
                </a:extLst>
              </p:cNvPr>
              <p:cNvSpPr/>
              <p:nvPr/>
            </p:nvSpPr>
            <p:spPr>
              <a:xfrm>
                <a:off x="4385600" y="1301025"/>
                <a:ext cx="152000" cy="147075"/>
              </a:xfrm>
              <a:custGeom>
                <a:avLst/>
                <a:gdLst/>
                <a:ahLst/>
                <a:cxnLst/>
                <a:rect l="l" t="t" r="r" b="b"/>
                <a:pathLst>
                  <a:path w="6080" h="5883" extrusionOk="0">
                    <a:moveTo>
                      <a:pt x="3002" y="0"/>
                    </a:moveTo>
                    <a:cubicBezTo>
                      <a:pt x="1460" y="0"/>
                      <a:pt x="208" y="1207"/>
                      <a:pt x="92" y="2774"/>
                    </a:cubicBezTo>
                    <a:cubicBezTo>
                      <a:pt x="1" y="4385"/>
                      <a:pt x="1247" y="5784"/>
                      <a:pt x="2888" y="5875"/>
                    </a:cubicBezTo>
                    <a:cubicBezTo>
                      <a:pt x="2961" y="5880"/>
                      <a:pt x="3033" y="5883"/>
                      <a:pt x="3105" y="5883"/>
                    </a:cubicBezTo>
                    <a:cubicBezTo>
                      <a:pt x="4620" y="5883"/>
                      <a:pt x="5873" y="4676"/>
                      <a:pt x="5989" y="3109"/>
                    </a:cubicBezTo>
                    <a:cubicBezTo>
                      <a:pt x="6080" y="1467"/>
                      <a:pt x="4803" y="69"/>
                      <a:pt x="3223" y="8"/>
                    </a:cubicBezTo>
                    <a:cubicBezTo>
                      <a:pt x="3149" y="3"/>
                      <a:pt x="3075" y="0"/>
                      <a:pt x="3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976;p46">
                <a:extLst>
                  <a:ext uri="{FF2B5EF4-FFF2-40B4-BE49-F238E27FC236}">
                    <a16:creationId xmlns:a16="http://schemas.microsoft.com/office/drawing/2014/main" id="{2DF33825-DD9D-123F-D776-2EA321E84EB1}"/>
                  </a:ext>
                </a:extLst>
              </p:cNvPr>
              <p:cNvSpPr/>
              <p:nvPr/>
            </p:nvSpPr>
            <p:spPr>
              <a:xfrm>
                <a:off x="4409175" y="1039175"/>
                <a:ext cx="141350" cy="289425"/>
              </a:xfrm>
              <a:custGeom>
                <a:avLst/>
                <a:gdLst/>
                <a:ahLst/>
                <a:cxnLst/>
                <a:rect l="l" t="t" r="r" b="b"/>
                <a:pathLst>
                  <a:path w="5654" h="11577" extrusionOk="0">
                    <a:moveTo>
                      <a:pt x="5513" y="0"/>
                    </a:moveTo>
                    <a:cubicBezTo>
                      <a:pt x="5496" y="0"/>
                      <a:pt x="5481" y="7"/>
                      <a:pt x="5471" y="26"/>
                    </a:cubicBezTo>
                    <a:cubicBezTo>
                      <a:pt x="0" y="3400"/>
                      <a:pt x="1125" y="11425"/>
                      <a:pt x="1125" y="11485"/>
                    </a:cubicBezTo>
                    <a:cubicBezTo>
                      <a:pt x="1125" y="11546"/>
                      <a:pt x="1185" y="11577"/>
                      <a:pt x="1216" y="11577"/>
                    </a:cubicBezTo>
                    <a:cubicBezTo>
                      <a:pt x="1277" y="11577"/>
                      <a:pt x="1337" y="11546"/>
                      <a:pt x="1337" y="11485"/>
                    </a:cubicBezTo>
                    <a:cubicBezTo>
                      <a:pt x="1337" y="11425"/>
                      <a:pt x="213" y="3552"/>
                      <a:pt x="5562" y="209"/>
                    </a:cubicBezTo>
                    <a:cubicBezTo>
                      <a:pt x="5623" y="178"/>
                      <a:pt x="5654" y="87"/>
                      <a:pt x="5623" y="57"/>
                    </a:cubicBezTo>
                    <a:cubicBezTo>
                      <a:pt x="5602" y="36"/>
                      <a:pt x="5552" y="0"/>
                      <a:pt x="5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977;p46">
                <a:extLst>
                  <a:ext uri="{FF2B5EF4-FFF2-40B4-BE49-F238E27FC236}">
                    <a16:creationId xmlns:a16="http://schemas.microsoft.com/office/drawing/2014/main" id="{F7A80B66-8046-7FBD-5A84-5BFB16A9B4F5}"/>
                  </a:ext>
                </a:extLst>
              </p:cNvPr>
              <p:cNvSpPr/>
              <p:nvPr/>
            </p:nvSpPr>
            <p:spPr>
              <a:xfrm>
                <a:off x="4435000" y="1328450"/>
                <a:ext cx="58525" cy="57175"/>
              </a:xfrm>
              <a:custGeom>
                <a:avLst/>
                <a:gdLst/>
                <a:ahLst/>
                <a:cxnLst/>
                <a:rect l="l" t="t" r="r" b="b"/>
                <a:pathLst>
                  <a:path w="2341" h="2287" extrusionOk="0">
                    <a:moveTo>
                      <a:pt x="1139" y="0"/>
                    </a:moveTo>
                    <a:cubicBezTo>
                      <a:pt x="548" y="0"/>
                      <a:pt x="60" y="467"/>
                      <a:pt x="31" y="1069"/>
                    </a:cubicBezTo>
                    <a:cubicBezTo>
                      <a:pt x="0" y="1708"/>
                      <a:pt x="456" y="2255"/>
                      <a:pt x="1095" y="2285"/>
                    </a:cubicBezTo>
                    <a:cubicBezTo>
                      <a:pt x="1115" y="2286"/>
                      <a:pt x="1135" y="2287"/>
                      <a:pt x="1155" y="2287"/>
                    </a:cubicBezTo>
                    <a:cubicBezTo>
                      <a:pt x="1765" y="2287"/>
                      <a:pt x="2252" y="1840"/>
                      <a:pt x="2311" y="1221"/>
                    </a:cubicBezTo>
                    <a:cubicBezTo>
                      <a:pt x="2341" y="583"/>
                      <a:pt x="1855" y="36"/>
                      <a:pt x="1247" y="6"/>
                    </a:cubicBezTo>
                    <a:cubicBezTo>
                      <a:pt x="1210" y="2"/>
                      <a:pt x="1175" y="0"/>
                      <a:pt x="11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6978;p46">
              <a:extLst>
                <a:ext uri="{FF2B5EF4-FFF2-40B4-BE49-F238E27FC236}">
                  <a16:creationId xmlns:a16="http://schemas.microsoft.com/office/drawing/2014/main" id="{1EF52D1A-DF2D-3A3E-BF9F-AAE2942D7780}"/>
                </a:ext>
              </a:extLst>
            </p:cNvPr>
            <p:cNvSpPr/>
            <p:nvPr/>
          </p:nvSpPr>
          <p:spPr>
            <a:xfrm>
              <a:off x="7485350" y="1681150"/>
              <a:ext cx="35100" cy="3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6833;p45">
            <a:extLst>
              <a:ext uri="{FF2B5EF4-FFF2-40B4-BE49-F238E27FC236}">
                <a16:creationId xmlns:a16="http://schemas.microsoft.com/office/drawing/2014/main" id="{C5354D26-A3D0-A8EE-9622-E7EE6885A55F}"/>
              </a:ext>
            </a:extLst>
          </p:cNvPr>
          <p:cNvGrpSpPr/>
          <p:nvPr/>
        </p:nvGrpSpPr>
        <p:grpSpPr>
          <a:xfrm flipH="1">
            <a:off x="1143235" y="3123344"/>
            <a:ext cx="1475633" cy="987675"/>
            <a:chOff x="5785950" y="1653700"/>
            <a:chExt cx="1373125" cy="987675"/>
          </a:xfrm>
        </p:grpSpPr>
        <p:grpSp>
          <p:nvGrpSpPr>
            <p:cNvPr id="42" name="Google Shape;6834;p45">
              <a:extLst>
                <a:ext uri="{FF2B5EF4-FFF2-40B4-BE49-F238E27FC236}">
                  <a16:creationId xmlns:a16="http://schemas.microsoft.com/office/drawing/2014/main" id="{112C3081-22E3-DC8D-707D-FAEDE1FDE26A}"/>
                </a:ext>
              </a:extLst>
            </p:cNvPr>
            <p:cNvGrpSpPr/>
            <p:nvPr/>
          </p:nvGrpSpPr>
          <p:grpSpPr>
            <a:xfrm>
              <a:off x="5785950" y="1653700"/>
              <a:ext cx="1373125" cy="987675"/>
              <a:chOff x="5785950" y="1653700"/>
              <a:chExt cx="1373125" cy="987675"/>
            </a:xfrm>
          </p:grpSpPr>
          <p:sp>
            <p:nvSpPr>
              <p:cNvPr id="53" name="Google Shape;6835;p45">
                <a:extLst>
                  <a:ext uri="{FF2B5EF4-FFF2-40B4-BE49-F238E27FC236}">
                    <a16:creationId xmlns:a16="http://schemas.microsoft.com/office/drawing/2014/main" id="{6E5E6EE5-42AA-7A1F-88B8-FBE6B23E200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36;p45">
                <a:extLst>
                  <a:ext uri="{FF2B5EF4-FFF2-40B4-BE49-F238E27FC236}">
                    <a16:creationId xmlns:a16="http://schemas.microsoft.com/office/drawing/2014/main" id="{D5CF2AEF-45FD-155C-E161-CEF85D99F543}"/>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37;p45">
                <a:extLst>
                  <a:ext uri="{FF2B5EF4-FFF2-40B4-BE49-F238E27FC236}">
                    <a16:creationId xmlns:a16="http://schemas.microsoft.com/office/drawing/2014/main" id="{D52E8043-F80F-47E3-28D3-23ED0C947751}"/>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38;p45">
                <a:extLst>
                  <a:ext uri="{FF2B5EF4-FFF2-40B4-BE49-F238E27FC236}">
                    <a16:creationId xmlns:a16="http://schemas.microsoft.com/office/drawing/2014/main" id="{B085DD0F-B569-7827-AA07-087E1CD75748}"/>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39;p45">
                <a:extLst>
                  <a:ext uri="{FF2B5EF4-FFF2-40B4-BE49-F238E27FC236}">
                    <a16:creationId xmlns:a16="http://schemas.microsoft.com/office/drawing/2014/main" id="{80241F93-58EC-87D3-956D-C3676E86902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40;p45">
                <a:extLst>
                  <a:ext uri="{FF2B5EF4-FFF2-40B4-BE49-F238E27FC236}">
                    <a16:creationId xmlns:a16="http://schemas.microsoft.com/office/drawing/2014/main" id="{8C8054DE-4534-63D4-C0EB-D5C9B0DE4898}"/>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41;p45">
                <a:extLst>
                  <a:ext uri="{FF2B5EF4-FFF2-40B4-BE49-F238E27FC236}">
                    <a16:creationId xmlns:a16="http://schemas.microsoft.com/office/drawing/2014/main" id="{F53C3859-A52B-F766-F372-3307191B9433}"/>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42;p45">
                <a:extLst>
                  <a:ext uri="{FF2B5EF4-FFF2-40B4-BE49-F238E27FC236}">
                    <a16:creationId xmlns:a16="http://schemas.microsoft.com/office/drawing/2014/main" id="{1A949619-5118-7023-CB0A-4E8F35E907D8}"/>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43;p45">
                <a:extLst>
                  <a:ext uri="{FF2B5EF4-FFF2-40B4-BE49-F238E27FC236}">
                    <a16:creationId xmlns:a16="http://schemas.microsoft.com/office/drawing/2014/main" id="{2903C9DC-8FF0-3ACC-E3BC-5D294D541E02}"/>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4;p45">
                <a:extLst>
                  <a:ext uri="{FF2B5EF4-FFF2-40B4-BE49-F238E27FC236}">
                    <a16:creationId xmlns:a16="http://schemas.microsoft.com/office/drawing/2014/main" id="{544BADAD-E3A4-C535-F328-A04F33AEEE4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6845;p45">
              <a:extLst>
                <a:ext uri="{FF2B5EF4-FFF2-40B4-BE49-F238E27FC236}">
                  <a16:creationId xmlns:a16="http://schemas.microsoft.com/office/drawing/2014/main" id="{07BFB3E4-A52E-7C1A-2E41-A3AB45625EA3}"/>
                </a:ext>
              </a:extLst>
            </p:cNvPr>
            <p:cNvGrpSpPr/>
            <p:nvPr/>
          </p:nvGrpSpPr>
          <p:grpSpPr>
            <a:xfrm>
              <a:off x="5891858" y="1901182"/>
              <a:ext cx="135420" cy="69561"/>
              <a:chOff x="2330525" y="2356200"/>
              <a:chExt cx="229525" cy="117900"/>
            </a:xfrm>
          </p:grpSpPr>
          <p:sp>
            <p:nvSpPr>
              <p:cNvPr id="45" name="Google Shape;6846;p45">
                <a:extLst>
                  <a:ext uri="{FF2B5EF4-FFF2-40B4-BE49-F238E27FC236}">
                    <a16:creationId xmlns:a16="http://schemas.microsoft.com/office/drawing/2014/main" id="{559840AC-7D07-953A-9F5E-1161374B73F6}"/>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847;p45">
                <a:extLst>
                  <a:ext uri="{FF2B5EF4-FFF2-40B4-BE49-F238E27FC236}">
                    <a16:creationId xmlns:a16="http://schemas.microsoft.com/office/drawing/2014/main" id="{5F3E9FAA-50F1-5501-21C0-0C670968000B}"/>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848;p45">
                <a:extLst>
                  <a:ext uri="{FF2B5EF4-FFF2-40B4-BE49-F238E27FC236}">
                    <a16:creationId xmlns:a16="http://schemas.microsoft.com/office/drawing/2014/main" id="{7B8912A7-B249-50EA-CE46-D97807B1BAD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849;p45">
                <a:extLst>
                  <a:ext uri="{FF2B5EF4-FFF2-40B4-BE49-F238E27FC236}">
                    <a16:creationId xmlns:a16="http://schemas.microsoft.com/office/drawing/2014/main" id="{CB40685D-A9A9-B693-6E8D-AF25B8AFF28B}"/>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850;p45">
                <a:extLst>
                  <a:ext uri="{FF2B5EF4-FFF2-40B4-BE49-F238E27FC236}">
                    <a16:creationId xmlns:a16="http://schemas.microsoft.com/office/drawing/2014/main" id="{24313362-14E6-DC22-BDAE-B8A3F75FF30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851;p45">
                <a:extLst>
                  <a:ext uri="{FF2B5EF4-FFF2-40B4-BE49-F238E27FC236}">
                    <a16:creationId xmlns:a16="http://schemas.microsoft.com/office/drawing/2014/main" id="{821105AD-E0AA-504B-45C0-421F741500A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852;p45">
                <a:extLst>
                  <a:ext uri="{FF2B5EF4-FFF2-40B4-BE49-F238E27FC236}">
                    <a16:creationId xmlns:a16="http://schemas.microsoft.com/office/drawing/2014/main" id="{D1249AD4-344A-88CC-39FA-751F3F2E8FA8}"/>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53;p45">
                <a:extLst>
                  <a:ext uri="{FF2B5EF4-FFF2-40B4-BE49-F238E27FC236}">
                    <a16:creationId xmlns:a16="http://schemas.microsoft.com/office/drawing/2014/main" id="{890D3805-B23A-D537-2C6C-ED8178E9B76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6854;p45">
              <a:extLst>
                <a:ext uri="{FF2B5EF4-FFF2-40B4-BE49-F238E27FC236}">
                  <a16:creationId xmlns:a16="http://schemas.microsoft.com/office/drawing/2014/main" id="{8F544759-1AB3-D952-E12B-4A5B4B3D201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Hộp Văn bản 1">
            <a:extLst>
              <a:ext uri="{FF2B5EF4-FFF2-40B4-BE49-F238E27FC236}">
                <a16:creationId xmlns:a16="http://schemas.microsoft.com/office/drawing/2014/main" id="{0A7E1397-2A64-DDE8-1C4B-3575A135D988}"/>
              </a:ext>
            </a:extLst>
          </p:cNvPr>
          <p:cNvSpPr txBox="1"/>
          <p:nvPr/>
        </p:nvSpPr>
        <p:spPr>
          <a:xfrm>
            <a:off x="1772444" y="1506447"/>
            <a:ext cx="6349802" cy="2246769"/>
          </a:xfrm>
          <a:prstGeom prst="rect">
            <a:avLst/>
          </a:prstGeom>
          <a:noFill/>
          <a:effectLst>
            <a:outerShdw dist="25400" dir="9240000" algn="ctr" rotWithShape="0">
              <a:schemeClr val="bg1"/>
            </a:outerShdw>
          </a:effectLst>
          <a:scene3d>
            <a:camera prst="obliqueBottomLeft"/>
            <a:lightRig rig="threePt" dir="t"/>
          </a:scene3d>
          <a:sp3d>
            <a:bevelT w="44450" h="114300"/>
          </a:sp3d>
        </p:spPr>
        <p:txBody>
          <a:bodyPr wrap="square" rtlCol="0">
            <a:spAutoFit/>
          </a:bodyPr>
          <a:lstStyle/>
          <a:p>
            <a:pPr algn="ctr"/>
            <a:r>
              <a:rPr lang="en-US" sz="7000" dirty="0" err="1">
                <a:ln w="12700">
                  <a:solidFill>
                    <a:sysClr val="windowText" lastClr="000000"/>
                  </a:solidFill>
                </a:ln>
                <a:solidFill>
                  <a:schemeClr val="accent3">
                    <a:lumMod val="75000"/>
                  </a:schemeClr>
                </a:solidFill>
                <a:latin typeface="iCiel Crocante" panose="02000000000000000000" pitchFamily="2" charset="0"/>
              </a:rPr>
              <a:t>Chúc</a:t>
            </a:r>
            <a:r>
              <a:rPr lang="en-US" sz="7000" dirty="0">
                <a:ln w="12700">
                  <a:solidFill>
                    <a:sysClr val="windowText" lastClr="000000"/>
                  </a:solidFill>
                </a:ln>
                <a:solidFill>
                  <a:schemeClr val="accent2">
                    <a:lumMod val="60000"/>
                    <a:lumOff val="40000"/>
                  </a:schemeClr>
                </a:solidFill>
                <a:latin typeface="iCiel Crocante" panose="02000000000000000000" pitchFamily="2" charset="0"/>
              </a:rPr>
              <a:t> CÁC </a:t>
            </a:r>
            <a:r>
              <a:rPr lang="en-US" sz="7000" dirty="0" err="1">
                <a:ln w="12700">
                  <a:solidFill>
                    <a:sysClr val="windowText" lastClr="000000"/>
                  </a:solidFill>
                </a:ln>
                <a:solidFill>
                  <a:schemeClr val="accent5">
                    <a:lumMod val="40000"/>
                    <a:lumOff val="60000"/>
                  </a:schemeClr>
                </a:solidFill>
                <a:latin typeface="iCiel Crocante" panose="02000000000000000000" pitchFamily="2" charset="0"/>
              </a:rPr>
              <a:t>em</a:t>
            </a:r>
            <a:r>
              <a:rPr lang="en-US" sz="7000" dirty="0">
                <a:ln w="12700">
                  <a:solidFill>
                    <a:sysClr val="windowText" lastClr="000000"/>
                  </a:solidFill>
                </a:ln>
                <a:solidFill>
                  <a:srgbClr val="FFC000"/>
                </a:solidFill>
                <a:latin typeface="iCiel Crocante" panose="02000000000000000000" pitchFamily="2" charset="0"/>
              </a:rPr>
              <a:t> </a:t>
            </a:r>
          </a:p>
          <a:p>
            <a:pPr algn="ctr"/>
            <a:r>
              <a:rPr lang="en-US" sz="7000" dirty="0" err="1">
                <a:ln w="12700">
                  <a:solidFill>
                    <a:sysClr val="windowText" lastClr="000000"/>
                  </a:solidFill>
                </a:ln>
                <a:solidFill>
                  <a:srgbClr val="FE6A82"/>
                </a:solidFill>
                <a:latin typeface="iCiel Crocante" panose="02000000000000000000" pitchFamily="2" charset="0"/>
              </a:rPr>
              <a:t>học</a:t>
            </a:r>
            <a:r>
              <a:rPr lang="en-US" sz="7000" dirty="0">
                <a:ln w="12700">
                  <a:solidFill>
                    <a:sysClr val="windowText" lastClr="000000"/>
                  </a:solidFill>
                </a:ln>
                <a:solidFill>
                  <a:srgbClr val="FE6A82"/>
                </a:solidFill>
                <a:latin typeface="iCiel Crocante" panose="02000000000000000000" pitchFamily="2" charset="0"/>
              </a:rPr>
              <a:t> </a:t>
            </a:r>
            <a:r>
              <a:rPr lang="en-US" sz="7000" dirty="0" err="1">
                <a:ln w="12700">
                  <a:solidFill>
                    <a:sysClr val="windowText" lastClr="000000"/>
                  </a:solidFill>
                </a:ln>
                <a:solidFill>
                  <a:schemeClr val="tx2"/>
                </a:solidFill>
                <a:latin typeface="iCiel Crocante" panose="02000000000000000000" pitchFamily="2" charset="0"/>
              </a:rPr>
              <a:t>tốt</a:t>
            </a:r>
            <a:endParaRPr lang="en-US" sz="7000" dirty="0">
              <a:ln w="12700">
                <a:solidFill>
                  <a:sysClr val="windowText" lastClr="000000"/>
                </a:solidFill>
              </a:ln>
              <a:solidFill>
                <a:schemeClr val="tx2"/>
              </a:solidFill>
              <a:latin typeface="iCiel Crocante" panose="02000000000000000000" pitchFamily="2" charset="0"/>
            </a:endParaRPr>
          </a:p>
        </p:txBody>
      </p:sp>
    </p:spTree>
    <p:extLst>
      <p:ext uri="{BB962C8B-B14F-4D97-AF65-F5344CB8AC3E}">
        <p14:creationId xmlns:p14="http://schemas.microsoft.com/office/powerpoint/2010/main" val="267998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1"/>
                                        </p:tgtEl>
                                        <p:attrNameLst>
                                          <p:attrName>r</p:attrName>
                                        </p:attrNameLst>
                                      </p:cBhvr>
                                    </p:animRot>
                                    <p:animRot by="-240000">
                                      <p:cBhvr>
                                        <p:cTn id="13" dur="200" fill="hold">
                                          <p:stCondLst>
                                            <p:cond delay="200"/>
                                          </p:stCondLst>
                                        </p:cTn>
                                        <p:tgtEl>
                                          <p:spTgt spid="41"/>
                                        </p:tgtEl>
                                        <p:attrNameLst>
                                          <p:attrName>r</p:attrName>
                                        </p:attrNameLst>
                                      </p:cBhvr>
                                    </p:animRot>
                                    <p:animRot by="240000">
                                      <p:cBhvr>
                                        <p:cTn id="14" dur="200" fill="hold">
                                          <p:stCondLst>
                                            <p:cond delay="400"/>
                                          </p:stCondLst>
                                        </p:cTn>
                                        <p:tgtEl>
                                          <p:spTgt spid="41"/>
                                        </p:tgtEl>
                                        <p:attrNameLst>
                                          <p:attrName>r</p:attrName>
                                        </p:attrNameLst>
                                      </p:cBhvr>
                                    </p:animRot>
                                    <p:animRot by="-240000">
                                      <p:cBhvr>
                                        <p:cTn id="15" dur="200" fill="hold">
                                          <p:stCondLst>
                                            <p:cond delay="600"/>
                                          </p:stCondLst>
                                        </p:cTn>
                                        <p:tgtEl>
                                          <p:spTgt spid="41"/>
                                        </p:tgtEl>
                                        <p:attrNameLst>
                                          <p:attrName>r</p:attrName>
                                        </p:attrNameLst>
                                      </p:cBhvr>
                                    </p:animRot>
                                    <p:animRot by="120000">
                                      <p:cBhvr>
                                        <p:cTn id="16"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8DBF343C-BC1C-1A5A-6566-A49D791B873A}"/>
              </a:ext>
            </a:extLst>
          </p:cNvPr>
          <p:cNvPicPr>
            <a:picLocks noChangeAspect="1"/>
          </p:cNvPicPr>
          <p:nvPr/>
        </p:nvPicPr>
        <p:blipFill rotWithShape="1">
          <a:blip r:embed="rId3"/>
          <a:srcRect l="10622" t="10622"/>
          <a:stretch/>
        </p:blipFill>
        <p:spPr>
          <a:xfrm>
            <a:off x="0" y="0"/>
            <a:ext cx="9144000" cy="5143500"/>
          </a:xfrm>
          <a:prstGeom prst="rect">
            <a:avLst/>
          </a:prstGeom>
        </p:spPr>
      </p:pic>
      <p:grpSp>
        <p:nvGrpSpPr>
          <p:cNvPr id="47" name="Google Shape;6833;p45">
            <a:extLst>
              <a:ext uri="{FF2B5EF4-FFF2-40B4-BE49-F238E27FC236}">
                <a16:creationId xmlns:a16="http://schemas.microsoft.com/office/drawing/2014/main" id="{D2993620-42DC-9BBF-58DC-EAB44F73C523}"/>
              </a:ext>
            </a:extLst>
          </p:cNvPr>
          <p:cNvGrpSpPr/>
          <p:nvPr/>
        </p:nvGrpSpPr>
        <p:grpSpPr>
          <a:xfrm>
            <a:off x="7136600" y="462938"/>
            <a:ext cx="1373125" cy="987675"/>
            <a:chOff x="5785950" y="1653700"/>
            <a:chExt cx="1373125" cy="987675"/>
          </a:xfrm>
        </p:grpSpPr>
        <p:grpSp>
          <p:nvGrpSpPr>
            <p:cNvPr id="48" name="Google Shape;6834;p45">
              <a:extLst>
                <a:ext uri="{FF2B5EF4-FFF2-40B4-BE49-F238E27FC236}">
                  <a16:creationId xmlns:a16="http://schemas.microsoft.com/office/drawing/2014/main" id="{A64332AE-0F31-CA05-89D9-2F3C69A8E988}"/>
                </a:ext>
              </a:extLst>
            </p:cNvPr>
            <p:cNvGrpSpPr/>
            <p:nvPr/>
          </p:nvGrpSpPr>
          <p:grpSpPr>
            <a:xfrm>
              <a:off x="5785950" y="1653700"/>
              <a:ext cx="1373125" cy="987675"/>
              <a:chOff x="5785950" y="1653700"/>
              <a:chExt cx="1373125" cy="987675"/>
            </a:xfrm>
          </p:grpSpPr>
          <p:sp>
            <p:nvSpPr>
              <p:cNvPr id="59" name="Google Shape;6835;p45">
                <a:extLst>
                  <a:ext uri="{FF2B5EF4-FFF2-40B4-BE49-F238E27FC236}">
                    <a16:creationId xmlns:a16="http://schemas.microsoft.com/office/drawing/2014/main" id="{24D2AD82-9465-80C2-E665-20DD34D1782C}"/>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36;p45">
                <a:extLst>
                  <a:ext uri="{FF2B5EF4-FFF2-40B4-BE49-F238E27FC236}">
                    <a16:creationId xmlns:a16="http://schemas.microsoft.com/office/drawing/2014/main" id="{CA89790B-FD8A-1E1A-9087-FA00A1E44ED1}"/>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7;p45">
                <a:extLst>
                  <a:ext uri="{FF2B5EF4-FFF2-40B4-BE49-F238E27FC236}">
                    <a16:creationId xmlns:a16="http://schemas.microsoft.com/office/drawing/2014/main" id="{223F2691-2A87-C249-9C37-535E2E48AC55}"/>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38;p45">
                <a:extLst>
                  <a:ext uri="{FF2B5EF4-FFF2-40B4-BE49-F238E27FC236}">
                    <a16:creationId xmlns:a16="http://schemas.microsoft.com/office/drawing/2014/main" id="{F85E24A6-2E1E-483B-54A1-D16F4C56DAE9}"/>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39;p45">
                <a:extLst>
                  <a:ext uri="{FF2B5EF4-FFF2-40B4-BE49-F238E27FC236}">
                    <a16:creationId xmlns:a16="http://schemas.microsoft.com/office/drawing/2014/main" id="{628091B8-1B40-9172-5C6C-602086F2B1BF}"/>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40;p45">
                <a:extLst>
                  <a:ext uri="{FF2B5EF4-FFF2-40B4-BE49-F238E27FC236}">
                    <a16:creationId xmlns:a16="http://schemas.microsoft.com/office/drawing/2014/main" id="{C880AE6C-18E8-DD58-8692-1D87A746D338}"/>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41;p45">
                <a:extLst>
                  <a:ext uri="{FF2B5EF4-FFF2-40B4-BE49-F238E27FC236}">
                    <a16:creationId xmlns:a16="http://schemas.microsoft.com/office/drawing/2014/main" id="{C92BBA9F-9CCB-5658-3E49-E698E3FA1FB9}"/>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42;p45">
                <a:extLst>
                  <a:ext uri="{FF2B5EF4-FFF2-40B4-BE49-F238E27FC236}">
                    <a16:creationId xmlns:a16="http://schemas.microsoft.com/office/drawing/2014/main" id="{A025E548-85ED-1C72-A657-1CED97391430}"/>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43;p45">
                <a:extLst>
                  <a:ext uri="{FF2B5EF4-FFF2-40B4-BE49-F238E27FC236}">
                    <a16:creationId xmlns:a16="http://schemas.microsoft.com/office/drawing/2014/main" id="{3A3BEFE1-C866-74AD-5AD3-128C6D17B310}"/>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44;p45">
                <a:extLst>
                  <a:ext uri="{FF2B5EF4-FFF2-40B4-BE49-F238E27FC236}">
                    <a16:creationId xmlns:a16="http://schemas.microsoft.com/office/drawing/2014/main" id="{868472DF-B4F4-3270-B75D-6BB86DAD002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6845;p45">
              <a:extLst>
                <a:ext uri="{FF2B5EF4-FFF2-40B4-BE49-F238E27FC236}">
                  <a16:creationId xmlns:a16="http://schemas.microsoft.com/office/drawing/2014/main" id="{33245D1F-D8B7-81A8-F88F-5FA4548C6C97}"/>
                </a:ext>
              </a:extLst>
            </p:cNvPr>
            <p:cNvGrpSpPr/>
            <p:nvPr/>
          </p:nvGrpSpPr>
          <p:grpSpPr>
            <a:xfrm>
              <a:off x="5891858" y="1901182"/>
              <a:ext cx="135420" cy="69561"/>
              <a:chOff x="2330525" y="2356200"/>
              <a:chExt cx="229525" cy="117900"/>
            </a:xfrm>
          </p:grpSpPr>
          <p:sp>
            <p:nvSpPr>
              <p:cNvPr id="51" name="Google Shape;6846;p45">
                <a:extLst>
                  <a:ext uri="{FF2B5EF4-FFF2-40B4-BE49-F238E27FC236}">
                    <a16:creationId xmlns:a16="http://schemas.microsoft.com/office/drawing/2014/main" id="{042E57AA-1A1A-72E5-30D0-E7EF9EC7577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47;p45">
                <a:extLst>
                  <a:ext uri="{FF2B5EF4-FFF2-40B4-BE49-F238E27FC236}">
                    <a16:creationId xmlns:a16="http://schemas.microsoft.com/office/drawing/2014/main" id="{D425DF8D-4009-0387-BC7F-4AD21B2681E8}"/>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48;p45">
                <a:extLst>
                  <a:ext uri="{FF2B5EF4-FFF2-40B4-BE49-F238E27FC236}">
                    <a16:creationId xmlns:a16="http://schemas.microsoft.com/office/drawing/2014/main" id="{F739FA92-B388-CB7E-4494-48A8FDCDEA2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49;p45">
                <a:extLst>
                  <a:ext uri="{FF2B5EF4-FFF2-40B4-BE49-F238E27FC236}">
                    <a16:creationId xmlns:a16="http://schemas.microsoft.com/office/drawing/2014/main" id="{C31A86C6-8573-9F30-CF3E-4CD3409896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50;p45">
                <a:extLst>
                  <a:ext uri="{FF2B5EF4-FFF2-40B4-BE49-F238E27FC236}">
                    <a16:creationId xmlns:a16="http://schemas.microsoft.com/office/drawing/2014/main" id="{719D6A13-3C05-88AC-36BE-D9C495A90C92}"/>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51;p45">
                <a:extLst>
                  <a:ext uri="{FF2B5EF4-FFF2-40B4-BE49-F238E27FC236}">
                    <a16:creationId xmlns:a16="http://schemas.microsoft.com/office/drawing/2014/main" id="{22A6F3B4-2EE1-06DC-68A7-52104059F67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52;p45">
                <a:extLst>
                  <a:ext uri="{FF2B5EF4-FFF2-40B4-BE49-F238E27FC236}">
                    <a16:creationId xmlns:a16="http://schemas.microsoft.com/office/drawing/2014/main" id="{C70BD64C-5996-86D7-5D6A-DEE22299EA03}"/>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53;p45">
                <a:extLst>
                  <a:ext uri="{FF2B5EF4-FFF2-40B4-BE49-F238E27FC236}">
                    <a16:creationId xmlns:a16="http://schemas.microsoft.com/office/drawing/2014/main" id="{F01BD659-8648-A46B-5272-87AE6F9AF5CE}"/>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6854;p45">
              <a:extLst>
                <a:ext uri="{FF2B5EF4-FFF2-40B4-BE49-F238E27FC236}">
                  <a16:creationId xmlns:a16="http://schemas.microsoft.com/office/drawing/2014/main" id="{9BECC1FE-943E-A27B-BFE7-8CE6EBABE48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Hình ảnh 10">
            <a:extLst>
              <a:ext uri="{FF2B5EF4-FFF2-40B4-BE49-F238E27FC236}">
                <a16:creationId xmlns:a16="http://schemas.microsoft.com/office/drawing/2014/main" id="{2D5149F1-F02A-4470-13A5-9BDDE0269153}"/>
              </a:ext>
            </a:extLst>
          </p:cNvPr>
          <p:cNvPicPr>
            <a:picLocks noChangeAspect="1"/>
          </p:cNvPicPr>
          <p:nvPr/>
        </p:nvPicPr>
        <p:blipFill rotWithShape="1">
          <a:blip r:embed="rId4"/>
          <a:srcRect l="6461" t="8021" r="2562" b="8990"/>
          <a:stretch/>
        </p:blipFill>
        <p:spPr>
          <a:xfrm>
            <a:off x="801049" y="-648805"/>
            <a:ext cx="7607399" cy="6241221"/>
          </a:xfrm>
          <a:prstGeom prst="rect">
            <a:avLst/>
          </a:prstGeom>
          <a:ln>
            <a:noFill/>
          </a:ln>
        </p:spPr>
      </p:pic>
      <p:sp>
        <p:nvSpPr>
          <p:cNvPr id="70" name="Hộp Văn bản 12">
            <a:extLst>
              <a:ext uri="{FF2B5EF4-FFF2-40B4-BE49-F238E27FC236}">
                <a16:creationId xmlns:a16="http://schemas.microsoft.com/office/drawing/2014/main" id="{D15B2E88-AA30-7CB2-A49A-4E9B42C45892}"/>
              </a:ext>
            </a:extLst>
          </p:cNvPr>
          <p:cNvSpPr txBox="1"/>
          <p:nvPr/>
        </p:nvSpPr>
        <p:spPr>
          <a:xfrm>
            <a:off x="1933464" y="1473778"/>
            <a:ext cx="5251836" cy="830997"/>
          </a:xfrm>
          <a:prstGeom prst="rect">
            <a:avLst/>
          </a:prstGeom>
          <a:noFill/>
        </p:spPr>
        <p:txBody>
          <a:bodyPr wrap="square">
            <a:spAutoFit/>
          </a:bodyPr>
          <a:lstStyle/>
          <a:p>
            <a:pPr algn="ctr"/>
            <a:r>
              <a:rPr lang="en-US" sz="4800" b="1"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Poky's" panose="020B0606040200020203" pitchFamily="34" charset="0"/>
              </a:rPr>
              <a:t>Hoạt</a:t>
            </a:r>
            <a:r>
              <a:rPr lang="en-US" sz="4800" b="1"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Poky's" panose="020B0606040200020203" pitchFamily="34" charset="0"/>
              </a:rPr>
              <a:t> </a:t>
            </a:r>
            <a:r>
              <a:rPr lang="en-US" sz="4800" b="1"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Poky's" panose="020B0606040200020203" pitchFamily="34" charset="0"/>
              </a:rPr>
              <a:t>động</a:t>
            </a:r>
            <a:r>
              <a:rPr lang="en-US" sz="4800" b="1"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Poky's" panose="020B0606040200020203" pitchFamily="34" charset="0"/>
              </a:rPr>
              <a:t> 1</a:t>
            </a:r>
          </a:p>
        </p:txBody>
      </p:sp>
      <p:grpSp>
        <p:nvGrpSpPr>
          <p:cNvPr id="71" name="Nhóm 16">
            <a:extLst>
              <a:ext uri="{FF2B5EF4-FFF2-40B4-BE49-F238E27FC236}">
                <a16:creationId xmlns:a16="http://schemas.microsoft.com/office/drawing/2014/main" id="{37437658-CAC5-0420-2959-7676067181E9}"/>
              </a:ext>
            </a:extLst>
          </p:cNvPr>
          <p:cNvGrpSpPr/>
          <p:nvPr/>
        </p:nvGrpSpPr>
        <p:grpSpPr>
          <a:xfrm>
            <a:off x="1696541" y="2229395"/>
            <a:ext cx="5725681" cy="1465322"/>
            <a:chOff x="1654736" y="3130232"/>
            <a:chExt cx="5725681" cy="1465322"/>
          </a:xfrm>
        </p:grpSpPr>
        <p:sp>
          <p:nvSpPr>
            <p:cNvPr id="73" name="Hộp Văn bản 15">
              <a:extLst>
                <a:ext uri="{FF2B5EF4-FFF2-40B4-BE49-F238E27FC236}">
                  <a16:creationId xmlns:a16="http://schemas.microsoft.com/office/drawing/2014/main" id="{78AF1646-F15C-DD65-6D46-48DC2251A6BC}"/>
                </a:ext>
              </a:extLst>
            </p:cNvPr>
            <p:cNvSpPr txBox="1"/>
            <p:nvPr/>
          </p:nvSpPr>
          <p:spPr>
            <a:xfrm>
              <a:off x="1654736" y="3130232"/>
              <a:ext cx="5725681" cy="1446550"/>
            </a:xfrm>
            <a:prstGeom prst="rect">
              <a:avLst/>
            </a:prstGeom>
            <a:noFill/>
            <a:effectLst>
              <a:outerShdw sx="1000" sy="1000" algn="ctr" rotWithShape="0">
                <a:schemeClr val="bg1"/>
              </a:outerShdw>
            </a:effectLst>
          </p:spPr>
          <p:txBody>
            <a:bodyPr wrap="square" rtlCol="0">
              <a:spAutoFit/>
              <a:scene3d>
                <a:camera prst="orthographicFront"/>
                <a:lightRig rig="twoPt" dir="t"/>
              </a:scene3d>
            </a:bodyPr>
            <a:lstStyle/>
            <a:p>
              <a:pPr algn="ctr"/>
              <a:r>
                <a:rPr lang="vi-VN" sz="4400">
                  <a:ln w="158750">
                    <a:solidFill>
                      <a:schemeClr val="bg1"/>
                    </a:solidFill>
                  </a:ln>
                  <a:solidFill>
                    <a:srgbClr val="FF0000"/>
                  </a:solidFill>
                  <a:effectLst>
                    <a:reflection stA="45000" endPos="0" dist="50800" dir="5400000" sy="-100000" algn="bl" rotWithShape="0"/>
                  </a:effectLst>
                  <a:latin typeface="SVN-Hole Hearted" panose="020B0A06020104020203" pitchFamily="34" charset="0"/>
                </a:rPr>
                <a:t>Tìm hiểu cấu tạo của bản báo cáo công việc </a:t>
              </a:r>
              <a:endParaRPr lang="en-US" sz="4400" dirty="0">
                <a:ln w="158750">
                  <a:solidFill>
                    <a:schemeClr val="bg1"/>
                  </a:solidFill>
                </a:ln>
                <a:solidFill>
                  <a:srgbClr val="FF0000"/>
                </a:solidFill>
                <a:effectLst>
                  <a:reflection stA="45000" endPos="0" dist="50800" dir="5400000" sy="-100000" algn="bl" rotWithShape="0"/>
                </a:effectLst>
                <a:latin typeface="SVN-Hole Hearted" panose="020B0A06020104020203" pitchFamily="34" charset="0"/>
              </a:endParaRPr>
            </a:p>
          </p:txBody>
        </p:sp>
        <p:sp>
          <p:nvSpPr>
            <p:cNvPr id="74" name="Hộp Văn bản 11">
              <a:extLst>
                <a:ext uri="{FF2B5EF4-FFF2-40B4-BE49-F238E27FC236}">
                  <a16:creationId xmlns:a16="http://schemas.microsoft.com/office/drawing/2014/main" id="{B2F71F03-4D03-6FB5-A86E-86CD0F253C5B}"/>
                </a:ext>
              </a:extLst>
            </p:cNvPr>
            <p:cNvSpPr txBox="1"/>
            <p:nvPr/>
          </p:nvSpPr>
          <p:spPr>
            <a:xfrm>
              <a:off x="1722025" y="3149004"/>
              <a:ext cx="5632919" cy="1446550"/>
            </a:xfrm>
            <a:prstGeom prst="rect">
              <a:avLst/>
            </a:prstGeom>
            <a:noFill/>
          </p:spPr>
          <p:txBody>
            <a:bodyPr wrap="square" rtlCol="0">
              <a:spAutoFit/>
            </a:bodyPr>
            <a:lstStyle/>
            <a:p>
              <a:pPr algn="ctr"/>
              <a:r>
                <a:rPr lang="vi-VN" sz="4400">
                  <a:solidFill>
                    <a:srgbClr val="FF0000"/>
                  </a:solidFill>
                  <a:latin typeface="SVN-Hole Hearted" panose="020B0A06020104020203" pitchFamily="34" charset="0"/>
                </a:rPr>
                <a:t>Tìm hiểu cấu tạo của bản báo cáo công việc </a:t>
              </a:r>
            </a:p>
          </p:txBody>
        </p:sp>
      </p:grpSp>
      <p:grpSp>
        <p:nvGrpSpPr>
          <p:cNvPr id="20" name="Google Shape;6806;p45">
            <a:extLst>
              <a:ext uri="{FF2B5EF4-FFF2-40B4-BE49-F238E27FC236}">
                <a16:creationId xmlns:a16="http://schemas.microsoft.com/office/drawing/2014/main" id="{FAD9A79D-7901-4B8B-EE8D-FF386587A348}"/>
              </a:ext>
            </a:extLst>
          </p:cNvPr>
          <p:cNvGrpSpPr/>
          <p:nvPr/>
        </p:nvGrpSpPr>
        <p:grpSpPr>
          <a:xfrm>
            <a:off x="6778036" y="4002045"/>
            <a:ext cx="896121" cy="911314"/>
            <a:chOff x="2293050" y="8738575"/>
            <a:chExt cx="1223875" cy="1244625"/>
          </a:xfrm>
        </p:grpSpPr>
        <p:sp>
          <p:nvSpPr>
            <p:cNvPr id="21" name="Google Shape;6807;p45">
              <a:extLst>
                <a:ext uri="{FF2B5EF4-FFF2-40B4-BE49-F238E27FC236}">
                  <a16:creationId xmlns:a16="http://schemas.microsoft.com/office/drawing/2014/main" id="{A3075414-D312-27AC-53A6-BA9769F63AFD}"/>
                </a:ext>
              </a:extLst>
            </p:cNvPr>
            <p:cNvSpPr/>
            <p:nvPr/>
          </p:nvSpPr>
          <p:spPr>
            <a:xfrm>
              <a:off x="2293050" y="8738575"/>
              <a:ext cx="1223875" cy="1244625"/>
            </a:xfrm>
            <a:custGeom>
              <a:avLst/>
              <a:gdLst/>
              <a:ahLst/>
              <a:cxnLst/>
              <a:rect l="l" t="t" r="r" b="b"/>
              <a:pathLst>
                <a:path w="48955" h="49785" extrusionOk="0">
                  <a:moveTo>
                    <a:pt x="34260" y="41246"/>
                  </a:moveTo>
                  <a:lnTo>
                    <a:pt x="34260" y="41273"/>
                  </a:lnTo>
                  <a:cubicBezTo>
                    <a:pt x="33997" y="42125"/>
                    <a:pt x="34038" y="43058"/>
                    <a:pt x="34380" y="43884"/>
                  </a:cubicBezTo>
                  <a:lnTo>
                    <a:pt x="34380" y="43884"/>
                  </a:lnTo>
                  <a:cubicBezTo>
                    <a:pt x="34146" y="43448"/>
                    <a:pt x="33829" y="43050"/>
                    <a:pt x="33431" y="42718"/>
                  </a:cubicBezTo>
                  <a:cubicBezTo>
                    <a:pt x="33324" y="42370"/>
                    <a:pt x="33243" y="42049"/>
                    <a:pt x="33056" y="41701"/>
                  </a:cubicBezTo>
                  <a:cubicBezTo>
                    <a:pt x="33270" y="41621"/>
                    <a:pt x="33457" y="41487"/>
                    <a:pt x="33671" y="41353"/>
                  </a:cubicBezTo>
                  <a:lnTo>
                    <a:pt x="34260" y="41246"/>
                  </a:lnTo>
                  <a:close/>
                  <a:moveTo>
                    <a:pt x="11643" y="0"/>
                  </a:moveTo>
                  <a:cubicBezTo>
                    <a:pt x="10091" y="0"/>
                    <a:pt x="8699" y="1071"/>
                    <a:pt x="8298" y="2570"/>
                  </a:cubicBezTo>
                  <a:cubicBezTo>
                    <a:pt x="7976" y="3908"/>
                    <a:pt x="8485" y="5273"/>
                    <a:pt x="9502" y="6103"/>
                  </a:cubicBezTo>
                  <a:lnTo>
                    <a:pt x="9502" y="6183"/>
                  </a:lnTo>
                  <a:cubicBezTo>
                    <a:pt x="5193" y="7575"/>
                    <a:pt x="1847" y="11135"/>
                    <a:pt x="803" y="15658"/>
                  </a:cubicBezTo>
                  <a:cubicBezTo>
                    <a:pt x="0" y="19057"/>
                    <a:pt x="616" y="22537"/>
                    <a:pt x="2463" y="25508"/>
                  </a:cubicBezTo>
                  <a:cubicBezTo>
                    <a:pt x="4283" y="28452"/>
                    <a:pt x="7200" y="30540"/>
                    <a:pt x="10573" y="31343"/>
                  </a:cubicBezTo>
                  <a:cubicBezTo>
                    <a:pt x="10626" y="31343"/>
                    <a:pt x="10653" y="31343"/>
                    <a:pt x="10653" y="31369"/>
                  </a:cubicBezTo>
                  <a:cubicBezTo>
                    <a:pt x="10894" y="33350"/>
                    <a:pt x="11831" y="35117"/>
                    <a:pt x="13249" y="36401"/>
                  </a:cubicBezTo>
                  <a:cubicBezTo>
                    <a:pt x="11750" y="38221"/>
                    <a:pt x="10894" y="40149"/>
                    <a:pt x="10412" y="41621"/>
                  </a:cubicBezTo>
                  <a:cubicBezTo>
                    <a:pt x="8913" y="42905"/>
                    <a:pt x="8646" y="45180"/>
                    <a:pt x="9850" y="46840"/>
                  </a:cubicBezTo>
                  <a:cubicBezTo>
                    <a:pt x="10573" y="47804"/>
                    <a:pt x="11724" y="48392"/>
                    <a:pt x="12955" y="48392"/>
                  </a:cubicBezTo>
                  <a:cubicBezTo>
                    <a:pt x="13785" y="48392"/>
                    <a:pt x="14588" y="48125"/>
                    <a:pt x="15257" y="47643"/>
                  </a:cubicBezTo>
                  <a:cubicBezTo>
                    <a:pt x="16033" y="47054"/>
                    <a:pt x="16568" y="46224"/>
                    <a:pt x="16729" y="45288"/>
                  </a:cubicBezTo>
                  <a:cubicBezTo>
                    <a:pt x="16809" y="45421"/>
                    <a:pt x="16916" y="45555"/>
                    <a:pt x="16996" y="45689"/>
                  </a:cubicBezTo>
                  <a:cubicBezTo>
                    <a:pt x="17719" y="46626"/>
                    <a:pt x="18843" y="47188"/>
                    <a:pt x="20021" y="47188"/>
                  </a:cubicBezTo>
                  <a:cubicBezTo>
                    <a:pt x="20824" y="47188"/>
                    <a:pt x="21600" y="46920"/>
                    <a:pt x="22269" y="46465"/>
                  </a:cubicBezTo>
                  <a:cubicBezTo>
                    <a:pt x="22858" y="46037"/>
                    <a:pt x="23286" y="45421"/>
                    <a:pt x="23527" y="44752"/>
                  </a:cubicBezTo>
                  <a:cubicBezTo>
                    <a:pt x="24196" y="45582"/>
                    <a:pt x="25240" y="46117"/>
                    <a:pt x="26311" y="46117"/>
                  </a:cubicBezTo>
                  <a:cubicBezTo>
                    <a:pt x="26498" y="46117"/>
                    <a:pt x="26712" y="46117"/>
                    <a:pt x="26873" y="46091"/>
                  </a:cubicBezTo>
                  <a:cubicBezTo>
                    <a:pt x="26980" y="47188"/>
                    <a:pt x="27515" y="48259"/>
                    <a:pt x="28479" y="48981"/>
                  </a:cubicBezTo>
                  <a:cubicBezTo>
                    <a:pt x="29175" y="49463"/>
                    <a:pt x="29978" y="49784"/>
                    <a:pt x="30861" y="49784"/>
                  </a:cubicBezTo>
                  <a:cubicBezTo>
                    <a:pt x="32119" y="49784"/>
                    <a:pt x="33324" y="49169"/>
                    <a:pt x="34073" y="48178"/>
                  </a:cubicBezTo>
                  <a:cubicBezTo>
                    <a:pt x="34938" y="47000"/>
                    <a:pt x="35069" y="45493"/>
                    <a:pt x="34544" y="44231"/>
                  </a:cubicBezTo>
                  <a:lnTo>
                    <a:pt x="34544" y="44231"/>
                  </a:lnTo>
                  <a:cubicBezTo>
                    <a:pt x="34793" y="44694"/>
                    <a:pt x="35145" y="45113"/>
                    <a:pt x="35599" y="45448"/>
                  </a:cubicBezTo>
                  <a:cubicBezTo>
                    <a:pt x="36268" y="45957"/>
                    <a:pt x="37044" y="46198"/>
                    <a:pt x="37847" y="46198"/>
                  </a:cubicBezTo>
                  <a:cubicBezTo>
                    <a:pt x="39025" y="46198"/>
                    <a:pt x="40149" y="45635"/>
                    <a:pt x="40871" y="44699"/>
                  </a:cubicBezTo>
                  <a:cubicBezTo>
                    <a:pt x="41487" y="43815"/>
                    <a:pt x="41701" y="42772"/>
                    <a:pt x="41567" y="41808"/>
                  </a:cubicBezTo>
                  <a:lnTo>
                    <a:pt x="41567" y="41808"/>
                  </a:lnTo>
                  <a:cubicBezTo>
                    <a:pt x="41889" y="41915"/>
                    <a:pt x="42236" y="41942"/>
                    <a:pt x="42558" y="41942"/>
                  </a:cubicBezTo>
                  <a:cubicBezTo>
                    <a:pt x="43682" y="41942"/>
                    <a:pt x="44752" y="41407"/>
                    <a:pt x="45422" y="40496"/>
                  </a:cubicBezTo>
                  <a:cubicBezTo>
                    <a:pt x="46492" y="39078"/>
                    <a:pt x="46278" y="37070"/>
                    <a:pt x="45047" y="35866"/>
                  </a:cubicBezTo>
                  <a:cubicBezTo>
                    <a:pt x="44806" y="35143"/>
                    <a:pt x="44485" y="34340"/>
                    <a:pt x="43976" y="33511"/>
                  </a:cubicBezTo>
                  <a:cubicBezTo>
                    <a:pt x="44297" y="32975"/>
                    <a:pt x="44538" y="32387"/>
                    <a:pt x="44699" y="31771"/>
                  </a:cubicBezTo>
                  <a:cubicBezTo>
                    <a:pt x="45341" y="31048"/>
                    <a:pt x="45823" y="30165"/>
                    <a:pt x="46091" y="29201"/>
                  </a:cubicBezTo>
                  <a:cubicBezTo>
                    <a:pt x="46144" y="28987"/>
                    <a:pt x="46171" y="28800"/>
                    <a:pt x="46225" y="28586"/>
                  </a:cubicBezTo>
                  <a:cubicBezTo>
                    <a:pt x="47108" y="27836"/>
                    <a:pt x="47777" y="26819"/>
                    <a:pt x="48098" y="25615"/>
                  </a:cubicBezTo>
                  <a:cubicBezTo>
                    <a:pt x="48955" y="22564"/>
                    <a:pt x="47108" y="19459"/>
                    <a:pt x="44083" y="18656"/>
                  </a:cubicBezTo>
                  <a:cubicBezTo>
                    <a:pt x="43602" y="18522"/>
                    <a:pt x="43147" y="18495"/>
                    <a:pt x="42638" y="18495"/>
                  </a:cubicBezTo>
                  <a:cubicBezTo>
                    <a:pt x="40283" y="18495"/>
                    <a:pt x="38222" y="19940"/>
                    <a:pt x="37338" y="22028"/>
                  </a:cubicBezTo>
                  <a:cubicBezTo>
                    <a:pt x="36161" y="22617"/>
                    <a:pt x="35197" y="23554"/>
                    <a:pt x="34608" y="24678"/>
                  </a:cubicBezTo>
                  <a:cubicBezTo>
                    <a:pt x="34314" y="24892"/>
                    <a:pt x="33993" y="25160"/>
                    <a:pt x="33725" y="25427"/>
                  </a:cubicBezTo>
                  <a:cubicBezTo>
                    <a:pt x="33002" y="25642"/>
                    <a:pt x="32280" y="25990"/>
                    <a:pt x="31691" y="26445"/>
                  </a:cubicBezTo>
                  <a:cubicBezTo>
                    <a:pt x="31289" y="26525"/>
                    <a:pt x="30915" y="26578"/>
                    <a:pt x="30540" y="26685"/>
                  </a:cubicBezTo>
                  <a:cubicBezTo>
                    <a:pt x="30192" y="26632"/>
                    <a:pt x="29790" y="26578"/>
                    <a:pt x="29416" y="26578"/>
                  </a:cubicBezTo>
                  <a:cubicBezTo>
                    <a:pt x="28506" y="26578"/>
                    <a:pt x="27622" y="26766"/>
                    <a:pt x="26739" y="27060"/>
                  </a:cubicBezTo>
                  <a:cubicBezTo>
                    <a:pt x="26338" y="26685"/>
                    <a:pt x="25936" y="26391"/>
                    <a:pt x="25454" y="26123"/>
                  </a:cubicBezTo>
                  <a:cubicBezTo>
                    <a:pt x="25401" y="25588"/>
                    <a:pt x="25294" y="25079"/>
                    <a:pt x="25133" y="24571"/>
                  </a:cubicBezTo>
                  <a:cubicBezTo>
                    <a:pt x="25642" y="23634"/>
                    <a:pt x="25990" y="22617"/>
                    <a:pt x="26231" y="21573"/>
                  </a:cubicBezTo>
                  <a:cubicBezTo>
                    <a:pt x="27435" y="16381"/>
                    <a:pt x="25321" y="11135"/>
                    <a:pt x="21279" y="8110"/>
                  </a:cubicBezTo>
                  <a:cubicBezTo>
                    <a:pt x="21895" y="7655"/>
                    <a:pt x="22350" y="6986"/>
                    <a:pt x="22564" y="6210"/>
                  </a:cubicBezTo>
                  <a:cubicBezTo>
                    <a:pt x="22778" y="5300"/>
                    <a:pt x="22644" y="4416"/>
                    <a:pt x="22189" y="3613"/>
                  </a:cubicBezTo>
                  <a:cubicBezTo>
                    <a:pt x="21707" y="2810"/>
                    <a:pt x="20985" y="2275"/>
                    <a:pt x="20075" y="2034"/>
                  </a:cubicBezTo>
                  <a:cubicBezTo>
                    <a:pt x="19807" y="1954"/>
                    <a:pt x="19512" y="1927"/>
                    <a:pt x="19245" y="1927"/>
                  </a:cubicBezTo>
                  <a:cubicBezTo>
                    <a:pt x="17826" y="1927"/>
                    <a:pt x="16622" y="2757"/>
                    <a:pt x="16086" y="4015"/>
                  </a:cubicBezTo>
                  <a:cubicBezTo>
                    <a:pt x="15872" y="4202"/>
                    <a:pt x="15631" y="4443"/>
                    <a:pt x="15364" y="4711"/>
                  </a:cubicBezTo>
                  <a:cubicBezTo>
                    <a:pt x="15257" y="4363"/>
                    <a:pt x="15150" y="4042"/>
                    <a:pt x="15069" y="3747"/>
                  </a:cubicBezTo>
                  <a:cubicBezTo>
                    <a:pt x="15123" y="3025"/>
                    <a:pt x="14962" y="2302"/>
                    <a:pt x="14588" y="1660"/>
                  </a:cubicBezTo>
                  <a:cubicBezTo>
                    <a:pt x="14133" y="857"/>
                    <a:pt x="13383" y="321"/>
                    <a:pt x="12500" y="80"/>
                  </a:cubicBezTo>
                  <a:cubicBezTo>
                    <a:pt x="12232" y="27"/>
                    <a:pt x="11911" y="0"/>
                    <a:pt x="1164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808;p45">
              <a:extLst>
                <a:ext uri="{FF2B5EF4-FFF2-40B4-BE49-F238E27FC236}">
                  <a16:creationId xmlns:a16="http://schemas.microsoft.com/office/drawing/2014/main" id="{B3F7210B-AF5E-1795-2B21-94FCBA3E54ED}"/>
                </a:ext>
              </a:extLst>
            </p:cNvPr>
            <p:cNvSpPr/>
            <p:nvPr/>
          </p:nvSpPr>
          <p:spPr>
            <a:xfrm>
              <a:off x="2583450" y="9635225"/>
              <a:ext cx="170650" cy="245875"/>
            </a:xfrm>
            <a:custGeom>
              <a:avLst/>
              <a:gdLst/>
              <a:ahLst/>
              <a:cxnLst/>
              <a:rect l="l" t="t" r="r" b="b"/>
              <a:pathLst>
                <a:path w="6826" h="9835" extrusionOk="0">
                  <a:moveTo>
                    <a:pt x="6130" y="0"/>
                  </a:moveTo>
                  <a:cubicBezTo>
                    <a:pt x="2704" y="2409"/>
                    <a:pt x="1499" y="5701"/>
                    <a:pt x="1098" y="7494"/>
                  </a:cubicBezTo>
                  <a:cubicBezTo>
                    <a:pt x="937" y="7521"/>
                    <a:pt x="777" y="7575"/>
                    <a:pt x="643" y="7682"/>
                  </a:cubicBezTo>
                  <a:cubicBezTo>
                    <a:pt x="134" y="8083"/>
                    <a:pt x="1" y="8833"/>
                    <a:pt x="402" y="9368"/>
                  </a:cubicBezTo>
                  <a:cubicBezTo>
                    <a:pt x="634" y="9678"/>
                    <a:pt x="983" y="9835"/>
                    <a:pt x="1329" y="9835"/>
                  </a:cubicBezTo>
                  <a:cubicBezTo>
                    <a:pt x="1581" y="9835"/>
                    <a:pt x="1832" y="9751"/>
                    <a:pt x="2035" y="9582"/>
                  </a:cubicBezTo>
                  <a:cubicBezTo>
                    <a:pt x="2543" y="9181"/>
                    <a:pt x="2677" y="8458"/>
                    <a:pt x="2276" y="7923"/>
                  </a:cubicBezTo>
                  <a:lnTo>
                    <a:pt x="2088" y="7709"/>
                  </a:lnTo>
                  <a:cubicBezTo>
                    <a:pt x="2918" y="3828"/>
                    <a:pt x="6826" y="428"/>
                    <a:pt x="6826" y="428"/>
                  </a:cubicBezTo>
                  <a:lnTo>
                    <a:pt x="6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809;p45">
              <a:extLst>
                <a:ext uri="{FF2B5EF4-FFF2-40B4-BE49-F238E27FC236}">
                  <a16:creationId xmlns:a16="http://schemas.microsoft.com/office/drawing/2014/main" id="{0F57099B-82B4-0704-45D4-3AF430465904}"/>
                </a:ext>
              </a:extLst>
            </p:cNvPr>
            <p:cNvSpPr/>
            <p:nvPr/>
          </p:nvSpPr>
          <p:spPr>
            <a:xfrm>
              <a:off x="2762125" y="9628525"/>
              <a:ext cx="155925" cy="222975"/>
            </a:xfrm>
            <a:custGeom>
              <a:avLst/>
              <a:gdLst/>
              <a:ahLst/>
              <a:cxnLst/>
              <a:rect l="l" t="t" r="r" b="b"/>
              <a:pathLst>
                <a:path w="6237" h="8919" extrusionOk="0">
                  <a:moveTo>
                    <a:pt x="5594" y="0"/>
                  </a:moveTo>
                  <a:cubicBezTo>
                    <a:pt x="2516" y="2168"/>
                    <a:pt x="1419" y="5166"/>
                    <a:pt x="1044" y="6772"/>
                  </a:cubicBezTo>
                  <a:cubicBezTo>
                    <a:pt x="883" y="6826"/>
                    <a:pt x="749" y="6879"/>
                    <a:pt x="616" y="6986"/>
                  </a:cubicBezTo>
                  <a:cubicBezTo>
                    <a:pt x="107" y="7361"/>
                    <a:pt x="0" y="8030"/>
                    <a:pt x="375" y="8485"/>
                  </a:cubicBezTo>
                  <a:cubicBezTo>
                    <a:pt x="600" y="8774"/>
                    <a:pt x="930" y="8919"/>
                    <a:pt x="1263" y="8919"/>
                  </a:cubicBezTo>
                  <a:cubicBezTo>
                    <a:pt x="1485" y="8919"/>
                    <a:pt x="1708" y="8854"/>
                    <a:pt x="1900" y="8726"/>
                  </a:cubicBezTo>
                  <a:cubicBezTo>
                    <a:pt x="2382" y="8351"/>
                    <a:pt x="2489" y="7682"/>
                    <a:pt x="2114" y="7227"/>
                  </a:cubicBezTo>
                  <a:cubicBezTo>
                    <a:pt x="2061" y="7120"/>
                    <a:pt x="1981" y="7093"/>
                    <a:pt x="1927" y="7013"/>
                  </a:cubicBezTo>
                  <a:cubicBezTo>
                    <a:pt x="2677" y="3507"/>
                    <a:pt x="6236" y="402"/>
                    <a:pt x="6236" y="402"/>
                  </a:cubicBezTo>
                  <a:lnTo>
                    <a:pt x="5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810;p45">
              <a:extLst>
                <a:ext uri="{FF2B5EF4-FFF2-40B4-BE49-F238E27FC236}">
                  <a16:creationId xmlns:a16="http://schemas.microsoft.com/office/drawing/2014/main" id="{549FDFF2-B627-BCB8-A256-81EFEBD23D31}"/>
                </a:ext>
              </a:extLst>
            </p:cNvPr>
            <p:cNvSpPr/>
            <p:nvPr/>
          </p:nvSpPr>
          <p:spPr>
            <a:xfrm>
              <a:off x="2926725" y="9642575"/>
              <a:ext cx="125150" cy="182025"/>
            </a:xfrm>
            <a:custGeom>
              <a:avLst/>
              <a:gdLst/>
              <a:ahLst/>
              <a:cxnLst/>
              <a:rect l="l" t="t" r="r" b="b"/>
              <a:pathLst>
                <a:path w="5006" h="7281" extrusionOk="0">
                  <a:moveTo>
                    <a:pt x="4470" y="0"/>
                  </a:moveTo>
                  <a:cubicBezTo>
                    <a:pt x="2008" y="1767"/>
                    <a:pt x="1098" y="4203"/>
                    <a:pt x="803" y="5514"/>
                  </a:cubicBezTo>
                  <a:cubicBezTo>
                    <a:pt x="696" y="5541"/>
                    <a:pt x="562" y="5621"/>
                    <a:pt x="455" y="5675"/>
                  </a:cubicBezTo>
                  <a:cubicBezTo>
                    <a:pt x="81" y="5996"/>
                    <a:pt x="0" y="6531"/>
                    <a:pt x="295" y="6933"/>
                  </a:cubicBezTo>
                  <a:cubicBezTo>
                    <a:pt x="449" y="7164"/>
                    <a:pt x="702" y="7280"/>
                    <a:pt x="965" y="7280"/>
                  </a:cubicBezTo>
                  <a:cubicBezTo>
                    <a:pt x="1158" y="7280"/>
                    <a:pt x="1356" y="7218"/>
                    <a:pt x="1526" y="7093"/>
                  </a:cubicBezTo>
                  <a:cubicBezTo>
                    <a:pt x="1901" y="6799"/>
                    <a:pt x="2008" y="6264"/>
                    <a:pt x="1687" y="5862"/>
                  </a:cubicBezTo>
                  <a:cubicBezTo>
                    <a:pt x="1633" y="5782"/>
                    <a:pt x="1606" y="5728"/>
                    <a:pt x="1526" y="5675"/>
                  </a:cubicBezTo>
                  <a:cubicBezTo>
                    <a:pt x="2142" y="2838"/>
                    <a:pt x="5006" y="322"/>
                    <a:pt x="5006" y="322"/>
                  </a:cubicBezTo>
                  <a:lnTo>
                    <a:pt x="4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811;p45">
              <a:extLst>
                <a:ext uri="{FF2B5EF4-FFF2-40B4-BE49-F238E27FC236}">
                  <a16:creationId xmlns:a16="http://schemas.microsoft.com/office/drawing/2014/main" id="{25097AF8-3627-67DB-62AC-C288B7A470DD}"/>
                </a:ext>
              </a:extLst>
            </p:cNvPr>
            <p:cNvSpPr/>
            <p:nvPr/>
          </p:nvSpPr>
          <p:spPr>
            <a:xfrm>
              <a:off x="3276025" y="9267750"/>
              <a:ext cx="166625" cy="150950"/>
            </a:xfrm>
            <a:custGeom>
              <a:avLst/>
              <a:gdLst/>
              <a:ahLst/>
              <a:cxnLst/>
              <a:rect l="l" t="t" r="r" b="b"/>
              <a:pathLst>
                <a:path w="6665" h="6038" extrusionOk="0">
                  <a:moveTo>
                    <a:pt x="3281" y="1"/>
                  </a:moveTo>
                  <a:cubicBezTo>
                    <a:pt x="1931" y="1"/>
                    <a:pt x="737" y="916"/>
                    <a:pt x="402" y="2280"/>
                  </a:cubicBezTo>
                  <a:cubicBezTo>
                    <a:pt x="0" y="3886"/>
                    <a:pt x="964" y="5545"/>
                    <a:pt x="2570" y="5947"/>
                  </a:cubicBezTo>
                  <a:cubicBezTo>
                    <a:pt x="2816" y="6008"/>
                    <a:pt x="3063" y="6038"/>
                    <a:pt x="3307" y="6038"/>
                  </a:cubicBezTo>
                  <a:cubicBezTo>
                    <a:pt x="4655" y="6038"/>
                    <a:pt x="5901" y="5138"/>
                    <a:pt x="6263" y="3779"/>
                  </a:cubicBezTo>
                  <a:cubicBezTo>
                    <a:pt x="6665" y="2173"/>
                    <a:pt x="5701" y="540"/>
                    <a:pt x="4095" y="112"/>
                  </a:cubicBezTo>
                  <a:cubicBezTo>
                    <a:pt x="3821" y="37"/>
                    <a:pt x="3548" y="1"/>
                    <a:pt x="3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812;p45">
              <a:extLst>
                <a:ext uri="{FF2B5EF4-FFF2-40B4-BE49-F238E27FC236}">
                  <a16:creationId xmlns:a16="http://schemas.microsoft.com/office/drawing/2014/main" id="{0CA3A013-2BA7-6BB7-9892-A5C468CA970E}"/>
                </a:ext>
              </a:extLst>
            </p:cNvPr>
            <p:cNvSpPr/>
            <p:nvPr/>
          </p:nvSpPr>
          <p:spPr>
            <a:xfrm>
              <a:off x="3197725" y="9340025"/>
              <a:ext cx="196075" cy="177550"/>
            </a:xfrm>
            <a:custGeom>
              <a:avLst/>
              <a:gdLst/>
              <a:ahLst/>
              <a:cxnLst/>
              <a:rect l="l" t="t" r="r" b="b"/>
              <a:pathLst>
                <a:path w="7843" h="7102" extrusionOk="0">
                  <a:moveTo>
                    <a:pt x="3920" y="0"/>
                  </a:moveTo>
                  <a:cubicBezTo>
                    <a:pt x="2324" y="0"/>
                    <a:pt x="889" y="1051"/>
                    <a:pt x="482" y="2654"/>
                  </a:cubicBezTo>
                  <a:cubicBezTo>
                    <a:pt x="0" y="4528"/>
                    <a:pt x="1125" y="6482"/>
                    <a:pt x="3025" y="6990"/>
                  </a:cubicBezTo>
                  <a:cubicBezTo>
                    <a:pt x="3318" y="7066"/>
                    <a:pt x="3613" y="7102"/>
                    <a:pt x="3904" y="7102"/>
                  </a:cubicBezTo>
                  <a:cubicBezTo>
                    <a:pt x="5474" y="7102"/>
                    <a:pt x="6932" y="6051"/>
                    <a:pt x="7361" y="4447"/>
                  </a:cubicBezTo>
                  <a:cubicBezTo>
                    <a:pt x="7843" y="2574"/>
                    <a:pt x="6719" y="620"/>
                    <a:pt x="4818" y="111"/>
                  </a:cubicBezTo>
                  <a:cubicBezTo>
                    <a:pt x="4517" y="36"/>
                    <a:pt x="4216" y="0"/>
                    <a:pt x="3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813;p45">
              <a:extLst>
                <a:ext uri="{FF2B5EF4-FFF2-40B4-BE49-F238E27FC236}">
                  <a16:creationId xmlns:a16="http://schemas.microsoft.com/office/drawing/2014/main" id="{AA2E5241-78CF-B798-8AE9-F559049C5453}"/>
                </a:ext>
              </a:extLst>
            </p:cNvPr>
            <p:cNvSpPr/>
            <p:nvPr/>
          </p:nvSpPr>
          <p:spPr>
            <a:xfrm>
              <a:off x="3145525" y="9392550"/>
              <a:ext cx="216175" cy="195575"/>
            </a:xfrm>
            <a:custGeom>
              <a:avLst/>
              <a:gdLst/>
              <a:ahLst/>
              <a:cxnLst/>
              <a:rect l="l" t="t" r="r" b="b"/>
              <a:pathLst>
                <a:path w="8647" h="7823" extrusionOk="0">
                  <a:moveTo>
                    <a:pt x="4306" y="0"/>
                  </a:moveTo>
                  <a:cubicBezTo>
                    <a:pt x="2558" y="0"/>
                    <a:pt x="987" y="1154"/>
                    <a:pt x="536" y="2935"/>
                  </a:cubicBezTo>
                  <a:cubicBezTo>
                    <a:pt x="1" y="5023"/>
                    <a:pt x="1285" y="7164"/>
                    <a:pt x="3346" y="7700"/>
                  </a:cubicBezTo>
                  <a:cubicBezTo>
                    <a:pt x="3667" y="7783"/>
                    <a:pt x="3990" y="7823"/>
                    <a:pt x="4309" y="7823"/>
                  </a:cubicBezTo>
                  <a:cubicBezTo>
                    <a:pt x="6036" y="7823"/>
                    <a:pt x="7632" y="6652"/>
                    <a:pt x="8084" y="4889"/>
                  </a:cubicBezTo>
                  <a:cubicBezTo>
                    <a:pt x="8646" y="2802"/>
                    <a:pt x="7388" y="660"/>
                    <a:pt x="5300" y="125"/>
                  </a:cubicBezTo>
                  <a:cubicBezTo>
                    <a:pt x="4967" y="40"/>
                    <a:pt x="4633" y="0"/>
                    <a:pt x="4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814;p45">
              <a:extLst>
                <a:ext uri="{FF2B5EF4-FFF2-40B4-BE49-F238E27FC236}">
                  <a16:creationId xmlns:a16="http://schemas.microsoft.com/office/drawing/2014/main" id="{6B9E2BD5-EA4C-D716-E58C-D3BFA60E7A16}"/>
                </a:ext>
              </a:extLst>
            </p:cNvPr>
            <p:cNvSpPr/>
            <p:nvPr/>
          </p:nvSpPr>
          <p:spPr>
            <a:xfrm>
              <a:off x="3257950" y="9538200"/>
              <a:ext cx="125150" cy="181575"/>
            </a:xfrm>
            <a:custGeom>
              <a:avLst/>
              <a:gdLst/>
              <a:ahLst/>
              <a:cxnLst/>
              <a:rect l="l" t="t" r="r" b="b"/>
              <a:pathLst>
                <a:path w="5006" h="7263" extrusionOk="0">
                  <a:moveTo>
                    <a:pt x="536" y="0"/>
                  </a:moveTo>
                  <a:lnTo>
                    <a:pt x="0" y="321"/>
                  </a:lnTo>
                  <a:cubicBezTo>
                    <a:pt x="0" y="321"/>
                    <a:pt x="2864" y="2837"/>
                    <a:pt x="3480" y="5674"/>
                  </a:cubicBezTo>
                  <a:cubicBezTo>
                    <a:pt x="3400" y="5701"/>
                    <a:pt x="3373" y="5781"/>
                    <a:pt x="3293" y="5835"/>
                  </a:cubicBezTo>
                  <a:cubicBezTo>
                    <a:pt x="2998" y="6236"/>
                    <a:pt x="3105" y="6772"/>
                    <a:pt x="3480" y="7093"/>
                  </a:cubicBezTo>
                  <a:cubicBezTo>
                    <a:pt x="3637" y="7208"/>
                    <a:pt x="3820" y="7262"/>
                    <a:pt x="3999" y="7262"/>
                  </a:cubicBezTo>
                  <a:cubicBezTo>
                    <a:pt x="4277" y="7262"/>
                    <a:pt x="4548" y="7133"/>
                    <a:pt x="4711" y="6906"/>
                  </a:cubicBezTo>
                  <a:cubicBezTo>
                    <a:pt x="5006" y="6504"/>
                    <a:pt x="4898" y="5969"/>
                    <a:pt x="4551" y="5674"/>
                  </a:cubicBezTo>
                  <a:cubicBezTo>
                    <a:pt x="4443" y="5621"/>
                    <a:pt x="4310" y="5541"/>
                    <a:pt x="4203" y="5514"/>
                  </a:cubicBezTo>
                  <a:cubicBezTo>
                    <a:pt x="3908" y="4202"/>
                    <a:pt x="2998" y="1767"/>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15;p45">
              <a:extLst>
                <a:ext uri="{FF2B5EF4-FFF2-40B4-BE49-F238E27FC236}">
                  <a16:creationId xmlns:a16="http://schemas.microsoft.com/office/drawing/2014/main" id="{8A6A78BF-B0A6-5FA4-AC79-4072228E939F}"/>
                </a:ext>
              </a:extLst>
            </p:cNvPr>
            <p:cNvSpPr/>
            <p:nvPr/>
          </p:nvSpPr>
          <p:spPr>
            <a:xfrm>
              <a:off x="3068575" y="9432450"/>
              <a:ext cx="241600" cy="218425"/>
            </a:xfrm>
            <a:custGeom>
              <a:avLst/>
              <a:gdLst/>
              <a:ahLst/>
              <a:cxnLst/>
              <a:rect l="l" t="t" r="r" b="b"/>
              <a:pathLst>
                <a:path w="9664" h="8737" extrusionOk="0">
                  <a:moveTo>
                    <a:pt x="4837" y="0"/>
                  </a:moveTo>
                  <a:cubicBezTo>
                    <a:pt x="2893" y="0"/>
                    <a:pt x="1114" y="1302"/>
                    <a:pt x="616" y="3293"/>
                  </a:cubicBezTo>
                  <a:cubicBezTo>
                    <a:pt x="1" y="5622"/>
                    <a:pt x="1419" y="8004"/>
                    <a:pt x="3748" y="8593"/>
                  </a:cubicBezTo>
                  <a:cubicBezTo>
                    <a:pt x="4121" y="8690"/>
                    <a:pt x="4493" y="8737"/>
                    <a:pt x="4859" y="8737"/>
                  </a:cubicBezTo>
                  <a:cubicBezTo>
                    <a:pt x="6805" y="8737"/>
                    <a:pt x="8556" y="7421"/>
                    <a:pt x="9074" y="5461"/>
                  </a:cubicBezTo>
                  <a:cubicBezTo>
                    <a:pt x="9663" y="3106"/>
                    <a:pt x="8271" y="750"/>
                    <a:pt x="5916" y="135"/>
                  </a:cubicBezTo>
                  <a:cubicBezTo>
                    <a:pt x="5555" y="44"/>
                    <a:pt x="5194"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816;p45">
              <a:extLst>
                <a:ext uri="{FF2B5EF4-FFF2-40B4-BE49-F238E27FC236}">
                  <a16:creationId xmlns:a16="http://schemas.microsoft.com/office/drawing/2014/main" id="{3BE0067B-5794-67DD-CD1A-91972457FC01}"/>
                </a:ext>
              </a:extLst>
            </p:cNvPr>
            <p:cNvSpPr/>
            <p:nvPr/>
          </p:nvSpPr>
          <p:spPr>
            <a:xfrm>
              <a:off x="2976250" y="9464750"/>
              <a:ext cx="267000" cy="241300"/>
            </a:xfrm>
            <a:custGeom>
              <a:avLst/>
              <a:gdLst/>
              <a:ahLst/>
              <a:cxnLst/>
              <a:rect l="l" t="t" r="r" b="b"/>
              <a:pathLst>
                <a:path w="10680" h="9652" extrusionOk="0">
                  <a:moveTo>
                    <a:pt x="5377" y="0"/>
                  </a:moveTo>
                  <a:cubicBezTo>
                    <a:pt x="3218" y="0"/>
                    <a:pt x="1261" y="1460"/>
                    <a:pt x="696" y="3607"/>
                  </a:cubicBezTo>
                  <a:cubicBezTo>
                    <a:pt x="0" y="6177"/>
                    <a:pt x="1552" y="8826"/>
                    <a:pt x="4122" y="9496"/>
                  </a:cubicBezTo>
                  <a:cubicBezTo>
                    <a:pt x="4530" y="9601"/>
                    <a:pt x="4939" y="9651"/>
                    <a:pt x="5341" y="9651"/>
                  </a:cubicBezTo>
                  <a:cubicBezTo>
                    <a:pt x="7495" y="9651"/>
                    <a:pt x="9446" y="8208"/>
                    <a:pt x="10010" y="6043"/>
                  </a:cubicBezTo>
                  <a:cubicBezTo>
                    <a:pt x="10680" y="3473"/>
                    <a:pt x="9154" y="824"/>
                    <a:pt x="6584" y="154"/>
                  </a:cubicBezTo>
                  <a:cubicBezTo>
                    <a:pt x="6180" y="50"/>
                    <a:pt x="5775" y="0"/>
                    <a:pt x="53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17;p45">
              <a:extLst>
                <a:ext uri="{FF2B5EF4-FFF2-40B4-BE49-F238E27FC236}">
                  <a16:creationId xmlns:a16="http://schemas.microsoft.com/office/drawing/2014/main" id="{02DCC3C6-C1E4-F13B-7FCF-0A5CE12F4F40}"/>
                </a:ext>
              </a:extLst>
            </p:cNvPr>
            <p:cNvSpPr/>
            <p:nvPr/>
          </p:nvSpPr>
          <p:spPr>
            <a:xfrm>
              <a:off x="3115425" y="9602425"/>
              <a:ext cx="155925" cy="223275"/>
            </a:xfrm>
            <a:custGeom>
              <a:avLst/>
              <a:gdLst/>
              <a:ahLst/>
              <a:cxnLst/>
              <a:rect l="l" t="t" r="r" b="b"/>
              <a:pathLst>
                <a:path w="6237" h="8931" extrusionOk="0">
                  <a:moveTo>
                    <a:pt x="643" y="1"/>
                  </a:moveTo>
                  <a:lnTo>
                    <a:pt x="0" y="402"/>
                  </a:lnTo>
                  <a:cubicBezTo>
                    <a:pt x="0" y="402"/>
                    <a:pt x="3560" y="3507"/>
                    <a:pt x="4310" y="7013"/>
                  </a:cubicBezTo>
                  <a:cubicBezTo>
                    <a:pt x="4256" y="7093"/>
                    <a:pt x="4176" y="7120"/>
                    <a:pt x="4122" y="7227"/>
                  </a:cubicBezTo>
                  <a:cubicBezTo>
                    <a:pt x="3747" y="7682"/>
                    <a:pt x="3855" y="8351"/>
                    <a:pt x="4336" y="8726"/>
                  </a:cubicBezTo>
                  <a:cubicBezTo>
                    <a:pt x="4538" y="8864"/>
                    <a:pt x="4764" y="8930"/>
                    <a:pt x="4986" y="8930"/>
                  </a:cubicBezTo>
                  <a:cubicBezTo>
                    <a:pt x="5325" y="8930"/>
                    <a:pt x="5652" y="8776"/>
                    <a:pt x="5862" y="8485"/>
                  </a:cubicBezTo>
                  <a:cubicBezTo>
                    <a:pt x="6237" y="8030"/>
                    <a:pt x="6130" y="7361"/>
                    <a:pt x="5621" y="6986"/>
                  </a:cubicBezTo>
                  <a:cubicBezTo>
                    <a:pt x="5487" y="6879"/>
                    <a:pt x="5353" y="6826"/>
                    <a:pt x="5193" y="6799"/>
                  </a:cubicBezTo>
                  <a:cubicBezTo>
                    <a:pt x="4818" y="5193"/>
                    <a:pt x="3721" y="2169"/>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18;p45">
              <a:extLst>
                <a:ext uri="{FF2B5EF4-FFF2-40B4-BE49-F238E27FC236}">
                  <a16:creationId xmlns:a16="http://schemas.microsoft.com/office/drawing/2014/main" id="{E7923627-039D-717F-9CCC-3E4F7B1FACB1}"/>
                </a:ext>
              </a:extLst>
            </p:cNvPr>
            <p:cNvSpPr/>
            <p:nvPr/>
          </p:nvSpPr>
          <p:spPr>
            <a:xfrm>
              <a:off x="2881225" y="9470875"/>
              <a:ext cx="293775" cy="265125"/>
            </a:xfrm>
            <a:custGeom>
              <a:avLst/>
              <a:gdLst/>
              <a:ahLst/>
              <a:cxnLst/>
              <a:rect l="l" t="t" r="r" b="b"/>
              <a:pathLst>
                <a:path w="11751" h="10605" extrusionOk="0">
                  <a:moveTo>
                    <a:pt x="5851" y="1"/>
                  </a:moveTo>
                  <a:cubicBezTo>
                    <a:pt x="3498" y="1"/>
                    <a:pt x="1357" y="1592"/>
                    <a:pt x="750" y="3978"/>
                  </a:cubicBezTo>
                  <a:cubicBezTo>
                    <a:pt x="0" y="6788"/>
                    <a:pt x="1713" y="9706"/>
                    <a:pt x="4550" y="10428"/>
                  </a:cubicBezTo>
                  <a:cubicBezTo>
                    <a:pt x="4997" y="10547"/>
                    <a:pt x="5447" y="10604"/>
                    <a:pt x="5890" y="10604"/>
                  </a:cubicBezTo>
                  <a:cubicBezTo>
                    <a:pt x="8233" y="10604"/>
                    <a:pt x="10393" y="9013"/>
                    <a:pt x="11001" y="6628"/>
                  </a:cubicBezTo>
                  <a:cubicBezTo>
                    <a:pt x="11750" y="3817"/>
                    <a:pt x="10037" y="900"/>
                    <a:pt x="7200" y="177"/>
                  </a:cubicBezTo>
                  <a:cubicBezTo>
                    <a:pt x="6749" y="58"/>
                    <a:pt x="6296" y="1"/>
                    <a:pt x="5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19;p45">
              <a:extLst>
                <a:ext uri="{FF2B5EF4-FFF2-40B4-BE49-F238E27FC236}">
                  <a16:creationId xmlns:a16="http://schemas.microsoft.com/office/drawing/2014/main" id="{3567DD1E-D56E-C74D-0B44-65A03B910E7F}"/>
                </a:ext>
              </a:extLst>
            </p:cNvPr>
            <p:cNvSpPr/>
            <p:nvPr/>
          </p:nvSpPr>
          <p:spPr>
            <a:xfrm>
              <a:off x="2812300" y="9485875"/>
              <a:ext cx="293775" cy="265500"/>
            </a:xfrm>
            <a:custGeom>
              <a:avLst/>
              <a:gdLst/>
              <a:ahLst/>
              <a:cxnLst/>
              <a:rect l="l" t="t" r="r" b="b"/>
              <a:pathLst>
                <a:path w="11751" h="10620" extrusionOk="0">
                  <a:moveTo>
                    <a:pt x="5889" y="1"/>
                  </a:moveTo>
                  <a:cubicBezTo>
                    <a:pt x="3527" y="1"/>
                    <a:pt x="1383" y="1595"/>
                    <a:pt x="750" y="3993"/>
                  </a:cubicBezTo>
                  <a:cubicBezTo>
                    <a:pt x="0" y="6804"/>
                    <a:pt x="1713" y="9721"/>
                    <a:pt x="4551" y="10444"/>
                  </a:cubicBezTo>
                  <a:cubicBezTo>
                    <a:pt x="5002" y="10563"/>
                    <a:pt x="5454" y="10620"/>
                    <a:pt x="5900" y="10620"/>
                  </a:cubicBezTo>
                  <a:cubicBezTo>
                    <a:pt x="8253" y="10620"/>
                    <a:pt x="10398" y="9029"/>
                    <a:pt x="11028" y="6643"/>
                  </a:cubicBezTo>
                  <a:cubicBezTo>
                    <a:pt x="11751" y="3833"/>
                    <a:pt x="10064" y="915"/>
                    <a:pt x="7200" y="166"/>
                  </a:cubicBezTo>
                  <a:cubicBezTo>
                    <a:pt x="6761" y="54"/>
                    <a:pt x="6321" y="1"/>
                    <a:pt x="5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820;p45">
              <a:extLst>
                <a:ext uri="{FF2B5EF4-FFF2-40B4-BE49-F238E27FC236}">
                  <a16:creationId xmlns:a16="http://schemas.microsoft.com/office/drawing/2014/main" id="{8ADD9F50-AC1E-F2F9-D79F-D59F7DD030C1}"/>
                </a:ext>
              </a:extLst>
            </p:cNvPr>
            <p:cNvSpPr/>
            <p:nvPr/>
          </p:nvSpPr>
          <p:spPr>
            <a:xfrm>
              <a:off x="2725975" y="9472550"/>
              <a:ext cx="301800" cy="265750"/>
            </a:xfrm>
            <a:custGeom>
              <a:avLst/>
              <a:gdLst/>
              <a:ahLst/>
              <a:cxnLst/>
              <a:rect l="l" t="t" r="r" b="b"/>
              <a:pathLst>
                <a:path w="12072" h="10630" extrusionOk="0">
                  <a:moveTo>
                    <a:pt x="6036" y="1"/>
                  </a:moveTo>
                  <a:cubicBezTo>
                    <a:pt x="5003" y="1"/>
                    <a:pt x="3955" y="297"/>
                    <a:pt x="3025" y="913"/>
                  </a:cubicBezTo>
                  <a:cubicBezTo>
                    <a:pt x="590" y="2572"/>
                    <a:pt x="1" y="5891"/>
                    <a:pt x="1633" y="8300"/>
                  </a:cubicBezTo>
                  <a:cubicBezTo>
                    <a:pt x="2668" y="9819"/>
                    <a:pt x="4347" y="10630"/>
                    <a:pt x="6049" y="10630"/>
                  </a:cubicBezTo>
                  <a:cubicBezTo>
                    <a:pt x="7077" y="10630"/>
                    <a:pt x="8113" y="10334"/>
                    <a:pt x="9021" y="9719"/>
                  </a:cubicBezTo>
                  <a:cubicBezTo>
                    <a:pt x="11456" y="8033"/>
                    <a:pt x="12072" y="4714"/>
                    <a:pt x="10439" y="2305"/>
                  </a:cubicBezTo>
                  <a:cubicBezTo>
                    <a:pt x="9406" y="805"/>
                    <a:pt x="7741" y="1"/>
                    <a:pt x="6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821;p45">
              <a:extLst>
                <a:ext uri="{FF2B5EF4-FFF2-40B4-BE49-F238E27FC236}">
                  <a16:creationId xmlns:a16="http://schemas.microsoft.com/office/drawing/2014/main" id="{2FDDF3F2-1F81-91A8-E01A-7930AA99D977}"/>
                </a:ext>
              </a:extLst>
            </p:cNvPr>
            <p:cNvSpPr/>
            <p:nvPr/>
          </p:nvSpPr>
          <p:spPr>
            <a:xfrm>
              <a:off x="2913350" y="9640575"/>
              <a:ext cx="189375" cy="274675"/>
            </a:xfrm>
            <a:custGeom>
              <a:avLst/>
              <a:gdLst/>
              <a:ahLst/>
              <a:cxnLst/>
              <a:rect l="l" t="t" r="r" b="b"/>
              <a:pathLst>
                <a:path w="7575" h="10987" extrusionOk="0">
                  <a:moveTo>
                    <a:pt x="803" y="0"/>
                  </a:moveTo>
                  <a:lnTo>
                    <a:pt x="0" y="509"/>
                  </a:lnTo>
                  <a:cubicBezTo>
                    <a:pt x="0" y="509"/>
                    <a:pt x="4336" y="4309"/>
                    <a:pt x="5273" y="8645"/>
                  </a:cubicBezTo>
                  <a:cubicBezTo>
                    <a:pt x="5166" y="8699"/>
                    <a:pt x="5112" y="8779"/>
                    <a:pt x="5032" y="8886"/>
                  </a:cubicBezTo>
                  <a:cubicBezTo>
                    <a:pt x="4604" y="9475"/>
                    <a:pt x="4738" y="10278"/>
                    <a:pt x="5300" y="10706"/>
                  </a:cubicBezTo>
                  <a:cubicBezTo>
                    <a:pt x="5543" y="10894"/>
                    <a:pt x="5827" y="10986"/>
                    <a:pt x="6107" y="10986"/>
                  </a:cubicBezTo>
                  <a:cubicBezTo>
                    <a:pt x="6505" y="10986"/>
                    <a:pt x="6895" y="10800"/>
                    <a:pt x="7146" y="10439"/>
                  </a:cubicBezTo>
                  <a:cubicBezTo>
                    <a:pt x="7575" y="9877"/>
                    <a:pt x="7441" y="9047"/>
                    <a:pt x="6879" y="8619"/>
                  </a:cubicBezTo>
                  <a:cubicBezTo>
                    <a:pt x="6718" y="8485"/>
                    <a:pt x="6558" y="8405"/>
                    <a:pt x="6370" y="8378"/>
                  </a:cubicBezTo>
                  <a:cubicBezTo>
                    <a:pt x="5915" y="6397"/>
                    <a:pt x="4577" y="2677"/>
                    <a:pt x="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822;p45">
              <a:extLst>
                <a:ext uri="{FF2B5EF4-FFF2-40B4-BE49-F238E27FC236}">
                  <a16:creationId xmlns:a16="http://schemas.microsoft.com/office/drawing/2014/main" id="{877726D6-32F2-9FC2-B3A5-5E96C07A2CEC}"/>
                </a:ext>
              </a:extLst>
            </p:cNvPr>
            <p:cNvSpPr/>
            <p:nvPr/>
          </p:nvSpPr>
          <p:spPr>
            <a:xfrm>
              <a:off x="2677125" y="9431275"/>
              <a:ext cx="301825" cy="266050"/>
            </a:xfrm>
            <a:custGeom>
              <a:avLst/>
              <a:gdLst/>
              <a:ahLst/>
              <a:cxnLst/>
              <a:rect l="l" t="t" r="r" b="b"/>
              <a:pathLst>
                <a:path w="12073" h="10642" extrusionOk="0">
                  <a:moveTo>
                    <a:pt x="6056" y="0"/>
                  </a:moveTo>
                  <a:cubicBezTo>
                    <a:pt x="5022" y="0"/>
                    <a:pt x="3975" y="302"/>
                    <a:pt x="3052" y="931"/>
                  </a:cubicBezTo>
                  <a:cubicBezTo>
                    <a:pt x="590" y="2591"/>
                    <a:pt x="1" y="5910"/>
                    <a:pt x="1633" y="8319"/>
                  </a:cubicBezTo>
                  <a:cubicBezTo>
                    <a:pt x="2680" y="9831"/>
                    <a:pt x="4357" y="10642"/>
                    <a:pt x="6054" y="10642"/>
                  </a:cubicBezTo>
                  <a:cubicBezTo>
                    <a:pt x="7090" y="10642"/>
                    <a:pt x="8134" y="10340"/>
                    <a:pt x="9048" y="9710"/>
                  </a:cubicBezTo>
                  <a:cubicBezTo>
                    <a:pt x="11483" y="8051"/>
                    <a:pt x="12072" y="4732"/>
                    <a:pt x="10439" y="2323"/>
                  </a:cubicBezTo>
                  <a:cubicBezTo>
                    <a:pt x="9409" y="811"/>
                    <a:pt x="7749" y="0"/>
                    <a:pt x="6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823;p45">
              <a:extLst>
                <a:ext uri="{FF2B5EF4-FFF2-40B4-BE49-F238E27FC236}">
                  <a16:creationId xmlns:a16="http://schemas.microsoft.com/office/drawing/2014/main" id="{49109DFC-214A-894E-E39E-9BFFF7FE27FC}"/>
                </a:ext>
              </a:extLst>
            </p:cNvPr>
            <p:cNvSpPr/>
            <p:nvPr/>
          </p:nvSpPr>
          <p:spPr>
            <a:xfrm>
              <a:off x="2624275" y="9366225"/>
              <a:ext cx="266350" cy="266325"/>
            </a:xfrm>
            <a:custGeom>
              <a:avLst/>
              <a:gdLst/>
              <a:ahLst/>
              <a:cxnLst/>
              <a:rect l="l" t="t" r="r" b="b"/>
              <a:pathLst>
                <a:path w="10654" h="10653" extrusionOk="0">
                  <a:moveTo>
                    <a:pt x="5327" y="0"/>
                  </a:moveTo>
                  <a:cubicBezTo>
                    <a:pt x="2382" y="0"/>
                    <a:pt x="0" y="2382"/>
                    <a:pt x="0" y="5327"/>
                  </a:cubicBezTo>
                  <a:cubicBezTo>
                    <a:pt x="0" y="8271"/>
                    <a:pt x="2382" y="10653"/>
                    <a:pt x="5327" y="10653"/>
                  </a:cubicBezTo>
                  <a:cubicBezTo>
                    <a:pt x="8271" y="10653"/>
                    <a:pt x="10653" y="8271"/>
                    <a:pt x="10653" y="5327"/>
                  </a:cubicBezTo>
                  <a:cubicBezTo>
                    <a:pt x="10653" y="2382"/>
                    <a:pt x="8271" y="0"/>
                    <a:pt x="53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824;p45">
              <a:extLst>
                <a:ext uri="{FF2B5EF4-FFF2-40B4-BE49-F238E27FC236}">
                  <a16:creationId xmlns:a16="http://schemas.microsoft.com/office/drawing/2014/main" id="{F88C9B03-35C6-BB46-7F7A-871E68A77664}"/>
                </a:ext>
              </a:extLst>
            </p:cNvPr>
            <p:cNvSpPr/>
            <p:nvPr/>
          </p:nvSpPr>
          <p:spPr>
            <a:xfrm>
              <a:off x="2597500" y="9281250"/>
              <a:ext cx="266350" cy="265650"/>
            </a:xfrm>
            <a:custGeom>
              <a:avLst/>
              <a:gdLst/>
              <a:ahLst/>
              <a:cxnLst/>
              <a:rect l="l" t="t" r="r" b="b"/>
              <a:pathLst>
                <a:path w="10654" h="10626" extrusionOk="0">
                  <a:moveTo>
                    <a:pt x="5327" y="0"/>
                  </a:moveTo>
                  <a:cubicBezTo>
                    <a:pt x="2383" y="0"/>
                    <a:pt x="1" y="2382"/>
                    <a:pt x="1" y="5326"/>
                  </a:cubicBezTo>
                  <a:cubicBezTo>
                    <a:pt x="1" y="8271"/>
                    <a:pt x="2383" y="10626"/>
                    <a:pt x="5327" y="10626"/>
                  </a:cubicBezTo>
                  <a:cubicBezTo>
                    <a:pt x="8271" y="10626"/>
                    <a:pt x="10653" y="8271"/>
                    <a:pt x="10653" y="5326"/>
                  </a:cubicBezTo>
                  <a:cubicBezTo>
                    <a:pt x="10653" y="2382"/>
                    <a:pt x="8271" y="0"/>
                    <a:pt x="5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825;p45">
              <a:extLst>
                <a:ext uri="{FF2B5EF4-FFF2-40B4-BE49-F238E27FC236}">
                  <a16:creationId xmlns:a16="http://schemas.microsoft.com/office/drawing/2014/main" id="{F091DC9E-E261-569B-A719-85D1B99FD43C}"/>
                </a:ext>
              </a:extLst>
            </p:cNvPr>
            <p:cNvSpPr/>
            <p:nvPr/>
          </p:nvSpPr>
          <p:spPr>
            <a:xfrm>
              <a:off x="2345900" y="8945775"/>
              <a:ext cx="570800" cy="518800"/>
            </a:xfrm>
            <a:custGeom>
              <a:avLst/>
              <a:gdLst/>
              <a:ahLst/>
              <a:cxnLst/>
              <a:rect l="l" t="t" r="r" b="b"/>
              <a:pathLst>
                <a:path w="22832" h="20752" extrusionOk="0">
                  <a:moveTo>
                    <a:pt x="11381" y="1"/>
                  </a:moveTo>
                  <a:cubicBezTo>
                    <a:pt x="6671" y="1"/>
                    <a:pt x="2437" y="3243"/>
                    <a:pt x="1312" y="8039"/>
                  </a:cubicBezTo>
                  <a:cubicBezTo>
                    <a:pt x="1" y="13606"/>
                    <a:pt x="3480" y="19174"/>
                    <a:pt x="9074" y="20485"/>
                  </a:cubicBezTo>
                  <a:cubicBezTo>
                    <a:pt x="9860" y="20665"/>
                    <a:pt x="10644" y="20752"/>
                    <a:pt x="11415" y="20752"/>
                  </a:cubicBezTo>
                  <a:cubicBezTo>
                    <a:pt x="16140" y="20752"/>
                    <a:pt x="20393" y="17509"/>
                    <a:pt x="21520" y="12723"/>
                  </a:cubicBezTo>
                  <a:cubicBezTo>
                    <a:pt x="22832" y="7129"/>
                    <a:pt x="19352" y="1535"/>
                    <a:pt x="13758" y="277"/>
                  </a:cubicBezTo>
                  <a:cubicBezTo>
                    <a:pt x="12961" y="90"/>
                    <a:pt x="12165" y="1"/>
                    <a:pt x="1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826;p45">
              <a:extLst>
                <a:ext uri="{FF2B5EF4-FFF2-40B4-BE49-F238E27FC236}">
                  <a16:creationId xmlns:a16="http://schemas.microsoft.com/office/drawing/2014/main" id="{D9C05046-AB2A-CECB-29FC-DF28443F62EE}"/>
                </a:ext>
              </a:extLst>
            </p:cNvPr>
            <p:cNvSpPr/>
            <p:nvPr/>
          </p:nvSpPr>
          <p:spPr>
            <a:xfrm>
              <a:off x="2562700" y="8805500"/>
              <a:ext cx="66950" cy="177325"/>
            </a:xfrm>
            <a:custGeom>
              <a:avLst/>
              <a:gdLst/>
              <a:ahLst/>
              <a:cxnLst/>
              <a:rect l="l" t="t" r="r" b="b"/>
              <a:pathLst>
                <a:path w="2678" h="7093" extrusionOk="0">
                  <a:moveTo>
                    <a:pt x="849" y="1"/>
                  </a:moveTo>
                  <a:cubicBezTo>
                    <a:pt x="507" y="1"/>
                    <a:pt x="175" y="225"/>
                    <a:pt x="108" y="562"/>
                  </a:cubicBezTo>
                  <a:cubicBezTo>
                    <a:pt x="1" y="963"/>
                    <a:pt x="215" y="1391"/>
                    <a:pt x="643" y="1499"/>
                  </a:cubicBezTo>
                  <a:cubicBezTo>
                    <a:pt x="697" y="1499"/>
                    <a:pt x="777" y="1525"/>
                    <a:pt x="831" y="1525"/>
                  </a:cubicBezTo>
                  <a:cubicBezTo>
                    <a:pt x="1982" y="3800"/>
                    <a:pt x="1393" y="7093"/>
                    <a:pt x="1393" y="7093"/>
                  </a:cubicBezTo>
                  <a:lnTo>
                    <a:pt x="1928" y="7012"/>
                  </a:lnTo>
                  <a:cubicBezTo>
                    <a:pt x="2677" y="4443"/>
                    <a:pt x="1928" y="2302"/>
                    <a:pt x="1393" y="1258"/>
                  </a:cubicBezTo>
                  <a:cubicBezTo>
                    <a:pt x="1500" y="1151"/>
                    <a:pt x="1526" y="1070"/>
                    <a:pt x="1580" y="963"/>
                  </a:cubicBezTo>
                  <a:cubicBezTo>
                    <a:pt x="1660" y="562"/>
                    <a:pt x="1446" y="133"/>
                    <a:pt x="1045" y="26"/>
                  </a:cubicBezTo>
                  <a:cubicBezTo>
                    <a:pt x="980" y="9"/>
                    <a:pt x="914" y="1"/>
                    <a:pt x="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827;p45">
              <a:extLst>
                <a:ext uri="{FF2B5EF4-FFF2-40B4-BE49-F238E27FC236}">
                  <a16:creationId xmlns:a16="http://schemas.microsoft.com/office/drawing/2014/main" id="{83FA86D8-013D-CA36-8464-A8679199AA69}"/>
                </a:ext>
              </a:extLst>
            </p:cNvPr>
            <p:cNvSpPr/>
            <p:nvPr/>
          </p:nvSpPr>
          <p:spPr>
            <a:xfrm>
              <a:off x="2674450" y="8853900"/>
              <a:ext cx="120475" cy="149675"/>
            </a:xfrm>
            <a:custGeom>
              <a:avLst/>
              <a:gdLst/>
              <a:ahLst/>
              <a:cxnLst/>
              <a:rect l="l" t="t" r="r" b="b"/>
              <a:pathLst>
                <a:path w="4819" h="5987" extrusionOk="0">
                  <a:moveTo>
                    <a:pt x="3980" y="1"/>
                  </a:moveTo>
                  <a:cubicBezTo>
                    <a:pt x="3634" y="1"/>
                    <a:pt x="3305" y="208"/>
                    <a:pt x="3213" y="553"/>
                  </a:cubicBezTo>
                  <a:cubicBezTo>
                    <a:pt x="3186" y="660"/>
                    <a:pt x="3186" y="794"/>
                    <a:pt x="3213" y="901"/>
                  </a:cubicBezTo>
                  <a:cubicBezTo>
                    <a:pt x="2276" y="1570"/>
                    <a:pt x="590" y="3096"/>
                    <a:pt x="1" y="5692"/>
                  </a:cubicBezTo>
                  <a:lnTo>
                    <a:pt x="429" y="5986"/>
                  </a:lnTo>
                  <a:cubicBezTo>
                    <a:pt x="429" y="5986"/>
                    <a:pt x="1500" y="2828"/>
                    <a:pt x="3614" y="1409"/>
                  </a:cubicBezTo>
                  <a:cubicBezTo>
                    <a:pt x="3694" y="1436"/>
                    <a:pt x="3721" y="1463"/>
                    <a:pt x="3775" y="1463"/>
                  </a:cubicBezTo>
                  <a:cubicBezTo>
                    <a:pt x="3839" y="1480"/>
                    <a:pt x="3905" y="1488"/>
                    <a:pt x="3971" y="1488"/>
                  </a:cubicBezTo>
                  <a:cubicBezTo>
                    <a:pt x="4313" y="1488"/>
                    <a:pt x="4644" y="1265"/>
                    <a:pt x="4711" y="928"/>
                  </a:cubicBezTo>
                  <a:cubicBezTo>
                    <a:pt x="4819" y="553"/>
                    <a:pt x="4551" y="125"/>
                    <a:pt x="4149" y="18"/>
                  </a:cubicBezTo>
                  <a:cubicBezTo>
                    <a:pt x="4093" y="6"/>
                    <a:pt x="4037" y="1"/>
                    <a:pt x="3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828;p45">
              <a:extLst>
                <a:ext uri="{FF2B5EF4-FFF2-40B4-BE49-F238E27FC236}">
                  <a16:creationId xmlns:a16="http://schemas.microsoft.com/office/drawing/2014/main" id="{9B3BE84B-0992-D28C-565A-9D685A58D2A2}"/>
                </a:ext>
              </a:extLst>
            </p:cNvPr>
            <p:cNvSpPr/>
            <p:nvPr/>
          </p:nvSpPr>
          <p:spPr>
            <a:xfrm>
              <a:off x="2721300" y="9142975"/>
              <a:ext cx="100400" cy="89875"/>
            </a:xfrm>
            <a:custGeom>
              <a:avLst/>
              <a:gdLst/>
              <a:ahLst/>
              <a:cxnLst/>
              <a:rect l="l" t="t" r="r" b="b"/>
              <a:pathLst>
                <a:path w="4016" h="3595" extrusionOk="0">
                  <a:moveTo>
                    <a:pt x="827" y="0"/>
                  </a:moveTo>
                  <a:cubicBezTo>
                    <a:pt x="651" y="0"/>
                    <a:pt x="504" y="48"/>
                    <a:pt x="402" y="151"/>
                  </a:cubicBezTo>
                  <a:cubicBezTo>
                    <a:pt x="0" y="553"/>
                    <a:pt x="375" y="1623"/>
                    <a:pt x="1285" y="2507"/>
                  </a:cubicBezTo>
                  <a:cubicBezTo>
                    <a:pt x="1923" y="3184"/>
                    <a:pt x="2679" y="3594"/>
                    <a:pt x="3189" y="3594"/>
                  </a:cubicBezTo>
                  <a:cubicBezTo>
                    <a:pt x="3365" y="3594"/>
                    <a:pt x="3511" y="3546"/>
                    <a:pt x="3614" y="3443"/>
                  </a:cubicBezTo>
                  <a:cubicBezTo>
                    <a:pt x="4015" y="3042"/>
                    <a:pt x="3614" y="1971"/>
                    <a:pt x="2757" y="1088"/>
                  </a:cubicBezTo>
                  <a:cubicBezTo>
                    <a:pt x="2100" y="411"/>
                    <a:pt x="1338" y="0"/>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829;p45">
              <a:extLst>
                <a:ext uri="{FF2B5EF4-FFF2-40B4-BE49-F238E27FC236}">
                  <a16:creationId xmlns:a16="http://schemas.microsoft.com/office/drawing/2014/main" id="{A40D4BE2-DC2B-6EB6-A97C-924ECB74BF69}"/>
                </a:ext>
              </a:extLst>
            </p:cNvPr>
            <p:cNvSpPr/>
            <p:nvPr/>
          </p:nvSpPr>
          <p:spPr>
            <a:xfrm>
              <a:off x="2463000" y="9044325"/>
              <a:ext cx="116450" cy="51700"/>
            </a:xfrm>
            <a:custGeom>
              <a:avLst/>
              <a:gdLst/>
              <a:ahLst/>
              <a:cxnLst/>
              <a:rect l="l" t="t" r="r" b="b"/>
              <a:pathLst>
                <a:path w="4658" h="2068" extrusionOk="0">
                  <a:moveTo>
                    <a:pt x="2235" y="1"/>
                  </a:moveTo>
                  <a:cubicBezTo>
                    <a:pt x="1007" y="1"/>
                    <a:pt x="27" y="394"/>
                    <a:pt x="1" y="939"/>
                  </a:cubicBezTo>
                  <a:cubicBezTo>
                    <a:pt x="1" y="1501"/>
                    <a:pt x="1018" y="2009"/>
                    <a:pt x="2276" y="2063"/>
                  </a:cubicBezTo>
                  <a:cubicBezTo>
                    <a:pt x="2353" y="2066"/>
                    <a:pt x="2429" y="2068"/>
                    <a:pt x="2504" y="2068"/>
                  </a:cubicBezTo>
                  <a:cubicBezTo>
                    <a:pt x="3679" y="2068"/>
                    <a:pt x="4581" y="1681"/>
                    <a:pt x="4631" y="1153"/>
                  </a:cubicBezTo>
                  <a:cubicBezTo>
                    <a:pt x="4658" y="564"/>
                    <a:pt x="3614" y="82"/>
                    <a:pt x="2356" y="2"/>
                  </a:cubicBezTo>
                  <a:cubicBezTo>
                    <a:pt x="2316" y="1"/>
                    <a:pt x="2275" y="1"/>
                    <a:pt x="2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830;p45">
              <a:extLst>
                <a:ext uri="{FF2B5EF4-FFF2-40B4-BE49-F238E27FC236}">
                  <a16:creationId xmlns:a16="http://schemas.microsoft.com/office/drawing/2014/main" id="{CD2626D2-AEB8-5023-E500-B9C4FA650504}"/>
                </a:ext>
              </a:extLst>
            </p:cNvPr>
            <p:cNvSpPr/>
            <p:nvPr/>
          </p:nvSpPr>
          <p:spPr>
            <a:xfrm>
              <a:off x="2422200" y="9154100"/>
              <a:ext cx="86325" cy="86350"/>
            </a:xfrm>
            <a:custGeom>
              <a:avLst/>
              <a:gdLst/>
              <a:ahLst/>
              <a:cxnLst/>
              <a:rect l="l" t="t" r="r" b="b"/>
              <a:pathLst>
                <a:path w="3453" h="3454" extrusionOk="0">
                  <a:moveTo>
                    <a:pt x="2168" y="1"/>
                  </a:moveTo>
                  <a:cubicBezTo>
                    <a:pt x="1740" y="1"/>
                    <a:pt x="1312" y="241"/>
                    <a:pt x="857" y="696"/>
                  </a:cubicBezTo>
                  <a:cubicBezTo>
                    <a:pt x="535" y="1071"/>
                    <a:pt x="241" y="1526"/>
                    <a:pt x="27" y="2008"/>
                  </a:cubicBezTo>
                  <a:cubicBezTo>
                    <a:pt x="0" y="2035"/>
                    <a:pt x="27" y="2115"/>
                    <a:pt x="27" y="2142"/>
                  </a:cubicBezTo>
                  <a:cubicBezTo>
                    <a:pt x="54" y="2169"/>
                    <a:pt x="107" y="2249"/>
                    <a:pt x="134" y="2249"/>
                  </a:cubicBezTo>
                  <a:lnTo>
                    <a:pt x="187" y="2249"/>
                  </a:lnTo>
                  <a:cubicBezTo>
                    <a:pt x="268" y="2249"/>
                    <a:pt x="321" y="2195"/>
                    <a:pt x="375" y="2115"/>
                  </a:cubicBezTo>
                  <a:cubicBezTo>
                    <a:pt x="402" y="2035"/>
                    <a:pt x="428" y="1928"/>
                    <a:pt x="455" y="1874"/>
                  </a:cubicBezTo>
                  <a:cubicBezTo>
                    <a:pt x="642" y="1526"/>
                    <a:pt x="830" y="1232"/>
                    <a:pt x="1071" y="964"/>
                  </a:cubicBezTo>
                  <a:cubicBezTo>
                    <a:pt x="1231" y="804"/>
                    <a:pt x="1365" y="670"/>
                    <a:pt x="1526" y="536"/>
                  </a:cubicBezTo>
                  <a:cubicBezTo>
                    <a:pt x="1633" y="456"/>
                    <a:pt x="1740" y="429"/>
                    <a:pt x="1847" y="349"/>
                  </a:cubicBezTo>
                  <a:lnTo>
                    <a:pt x="1900" y="349"/>
                  </a:lnTo>
                  <a:cubicBezTo>
                    <a:pt x="1927" y="349"/>
                    <a:pt x="2007" y="322"/>
                    <a:pt x="2061" y="322"/>
                  </a:cubicBezTo>
                  <a:lnTo>
                    <a:pt x="2302" y="322"/>
                  </a:lnTo>
                  <a:cubicBezTo>
                    <a:pt x="2382" y="349"/>
                    <a:pt x="2436" y="349"/>
                    <a:pt x="2516" y="402"/>
                  </a:cubicBezTo>
                  <a:cubicBezTo>
                    <a:pt x="2570" y="429"/>
                    <a:pt x="2650" y="456"/>
                    <a:pt x="2677" y="536"/>
                  </a:cubicBezTo>
                  <a:cubicBezTo>
                    <a:pt x="2730" y="563"/>
                    <a:pt x="2784" y="616"/>
                    <a:pt x="2810" y="696"/>
                  </a:cubicBezTo>
                  <a:cubicBezTo>
                    <a:pt x="2837" y="777"/>
                    <a:pt x="2864" y="830"/>
                    <a:pt x="2918" y="937"/>
                  </a:cubicBezTo>
                  <a:cubicBezTo>
                    <a:pt x="2944" y="1071"/>
                    <a:pt x="2971" y="1232"/>
                    <a:pt x="2998" y="1392"/>
                  </a:cubicBezTo>
                  <a:cubicBezTo>
                    <a:pt x="2998" y="1660"/>
                    <a:pt x="2998" y="2008"/>
                    <a:pt x="2944" y="2329"/>
                  </a:cubicBezTo>
                  <a:lnTo>
                    <a:pt x="2971" y="2302"/>
                  </a:lnTo>
                  <a:lnTo>
                    <a:pt x="2971" y="2302"/>
                  </a:lnTo>
                  <a:cubicBezTo>
                    <a:pt x="2944" y="2463"/>
                    <a:pt x="2918" y="2624"/>
                    <a:pt x="2837" y="2811"/>
                  </a:cubicBezTo>
                  <a:cubicBezTo>
                    <a:pt x="2810" y="2864"/>
                    <a:pt x="2810" y="2945"/>
                    <a:pt x="2784" y="2998"/>
                  </a:cubicBezTo>
                  <a:lnTo>
                    <a:pt x="2730" y="3079"/>
                  </a:lnTo>
                  <a:cubicBezTo>
                    <a:pt x="2703" y="3132"/>
                    <a:pt x="2703" y="3159"/>
                    <a:pt x="2703" y="3212"/>
                  </a:cubicBezTo>
                  <a:cubicBezTo>
                    <a:pt x="2677" y="3293"/>
                    <a:pt x="2730" y="3400"/>
                    <a:pt x="2810" y="3453"/>
                  </a:cubicBezTo>
                  <a:lnTo>
                    <a:pt x="2864" y="3453"/>
                  </a:lnTo>
                  <a:cubicBezTo>
                    <a:pt x="2944" y="3453"/>
                    <a:pt x="3051" y="3400"/>
                    <a:pt x="3051" y="3319"/>
                  </a:cubicBezTo>
                  <a:cubicBezTo>
                    <a:pt x="3051" y="3239"/>
                    <a:pt x="3078" y="3212"/>
                    <a:pt x="3105" y="3132"/>
                  </a:cubicBezTo>
                  <a:cubicBezTo>
                    <a:pt x="3105" y="3105"/>
                    <a:pt x="3132" y="3079"/>
                    <a:pt x="3132" y="3052"/>
                  </a:cubicBezTo>
                  <a:lnTo>
                    <a:pt x="3239" y="2731"/>
                  </a:lnTo>
                  <a:cubicBezTo>
                    <a:pt x="3319" y="2517"/>
                    <a:pt x="3346" y="2276"/>
                    <a:pt x="3373" y="2035"/>
                  </a:cubicBezTo>
                  <a:cubicBezTo>
                    <a:pt x="3453" y="1473"/>
                    <a:pt x="3399" y="1044"/>
                    <a:pt x="3239" y="670"/>
                  </a:cubicBezTo>
                  <a:cubicBezTo>
                    <a:pt x="3132" y="456"/>
                    <a:pt x="2998" y="295"/>
                    <a:pt x="2837" y="161"/>
                  </a:cubicBezTo>
                  <a:cubicBezTo>
                    <a:pt x="2784" y="108"/>
                    <a:pt x="2677" y="54"/>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831;p45">
              <a:extLst>
                <a:ext uri="{FF2B5EF4-FFF2-40B4-BE49-F238E27FC236}">
                  <a16:creationId xmlns:a16="http://schemas.microsoft.com/office/drawing/2014/main" id="{D3C91A3E-5586-5243-B9C7-70F36D3BF979}"/>
                </a:ext>
              </a:extLst>
            </p:cNvPr>
            <p:cNvSpPr/>
            <p:nvPr/>
          </p:nvSpPr>
          <p:spPr>
            <a:xfrm>
              <a:off x="2643675" y="9247100"/>
              <a:ext cx="104400" cy="96400"/>
            </a:xfrm>
            <a:custGeom>
              <a:avLst/>
              <a:gdLst/>
              <a:ahLst/>
              <a:cxnLst/>
              <a:rect l="l" t="t" r="r" b="b"/>
              <a:pathLst>
                <a:path w="4176" h="3856" extrusionOk="0">
                  <a:moveTo>
                    <a:pt x="2543" y="1"/>
                  </a:moveTo>
                  <a:cubicBezTo>
                    <a:pt x="2329" y="1"/>
                    <a:pt x="2115" y="55"/>
                    <a:pt x="1874" y="162"/>
                  </a:cubicBezTo>
                  <a:cubicBezTo>
                    <a:pt x="1660" y="269"/>
                    <a:pt x="1446" y="402"/>
                    <a:pt x="1205" y="590"/>
                  </a:cubicBezTo>
                  <a:cubicBezTo>
                    <a:pt x="991" y="750"/>
                    <a:pt x="803" y="991"/>
                    <a:pt x="563" y="1286"/>
                  </a:cubicBezTo>
                  <a:cubicBezTo>
                    <a:pt x="402" y="1500"/>
                    <a:pt x="241" y="1741"/>
                    <a:pt x="81" y="2008"/>
                  </a:cubicBezTo>
                  <a:cubicBezTo>
                    <a:pt x="0" y="2089"/>
                    <a:pt x="27" y="2196"/>
                    <a:pt x="108" y="2276"/>
                  </a:cubicBezTo>
                  <a:cubicBezTo>
                    <a:pt x="134" y="2303"/>
                    <a:pt x="161" y="2303"/>
                    <a:pt x="215" y="2303"/>
                  </a:cubicBezTo>
                  <a:cubicBezTo>
                    <a:pt x="268" y="2303"/>
                    <a:pt x="348" y="2276"/>
                    <a:pt x="375" y="2223"/>
                  </a:cubicBezTo>
                  <a:cubicBezTo>
                    <a:pt x="616" y="1875"/>
                    <a:pt x="830" y="1527"/>
                    <a:pt x="1071" y="1259"/>
                  </a:cubicBezTo>
                  <a:lnTo>
                    <a:pt x="1098" y="1232"/>
                  </a:lnTo>
                  <a:cubicBezTo>
                    <a:pt x="1312" y="991"/>
                    <a:pt x="1553" y="804"/>
                    <a:pt x="1740" y="643"/>
                  </a:cubicBezTo>
                  <a:cubicBezTo>
                    <a:pt x="1874" y="563"/>
                    <a:pt x="2008" y="483"/>
                    <a:pt x="2142" y="456"/>
                  </a:cubicBezTo>
                  <a:cubicBezTo>
                    <a:pt x="2276" y="429"/>
                    <a:pt x="2383" y="376"/>
                    <a:pt x="2490" y="376"/>
                  </a:cubicBezTo>
                  <a:lnTo>
                    <a:pt x="2543" y="376"/>
                  </a:lnTo>
                  <a:cubicBezTo>
                    <a:pt x="2624" y="376"/>
                    <a:pt x="2677" y="376"/>
                    <a:pt x="2757" y="429"/>
                  </a:cubicBezTo>
                  <a:cubicBezTo>
                    <a:pt x="2838" y="456"/>
                    <a:pt x="2971" y="483"/>
                    <a:pt x="3079" y="510"/>
                  </a:cubicBezTo>
                  <a:cubicBezTo>
                    <a:pt x="3186" y="590"/>
                    <a:pt x="3293" y="617"/>
                    <a:pt x="3346" y="697"/>
                  </a:cubicBezTo>
                  <a:lnTo>
                    <a:pt x="3560" y="884"/>
                  </a:lnTo>
                  <a:cubicBezTo>
                    <a:pt x="3614" y="991"/>
                    <a:pt x="3641" y="1045"/>
                    <a:pt x="3694" y="1152"/>
                  </a:cubicBezTo>
                  <a:cubicBezTo>
                    <a:pt x="3721" y="1286"/>
                    <a:pt x="3748" y="1420"/>
                    <a:pt x="3774" y="1580"/>
                  </a:cubicBezTo>
                  <a:cubicBezTo>
                    <a:pt x="3774" y="1848"/>
                    <a:pt x="3774" y="2115"/>
                    <a:pt x="3721" y="2437"/>
                  </a:cubicBezTo>
                  <a:lnTo>
                    <a:pt x="3721" y="2463"/>
                  </a:lnTo>
                  <a:cubicBezTo>
                    <a:pt x="3694" y="2651"/>
                    <a:pt x="3614" y="2838"/>
                    <a:pt x="3587" y="2999"/>
                  </a:cubicBezTo>
                  <a:cubicBezTo>
                    <a:pt x="3560" y="3106"/>
                    <a:pt x="3507" y="3159"/>
                    <a:pt x="3480" y="3266"/>
                  </a:cubicBezTo>
                  <a:cubicBezTo>
                    <a:pt x="3453" y="3373"/>
                    <a:pt x="3373" y="3507"/>
                    <a:pt x="3346" y="3588"/>
                  </a:cubicBezTo>
                  <a:lnTo>
                    <a:pt x="3346" y="3641"/>
                  </a:lnTo>
                  <a:cubicBezTo>
                    <a:pt x="3319" y="3668"/>
                    <a:pt x="3346" y="3721"/>
                    <a:pt x="3346" y="3775"/>
                  </a:cubicBezTo>
                  <a:lnTo>
                    <a:pt x="3453" y="3855"/>
                  </a:lnTo>
                  <a:lnTo>
                    <a:pt x="3507" y="3855"/>
                  </a:lnTo>
                  <a:cubicBezTo>
                    <a:pt x="3560" y="3855"/>
                    <a:pt x="3587" y="3855"/>
                    <a:pt x="3614" y="3828"/>
                  </a:cubicBezTo>
                  <a:lnTo>
                    <a:pt x="3721" y="3721"/>
                  </a:lnTo>
                  <a:lnTo>
                    <a:pt x="3748" y="3668"/>
                  </a:lnTo>
                  <a:lnTo>
                    <a:pt x="3748" y="3641"/>
                  </a:lnTo>
                  <a:cubicBezTo>
                    <a:pt x="3774" y="3588"/>
                    <a:pt x="3774" y="3534"/>
                    <a:pt x="3828" y="3507"/>
                  </a:cubicBezTo>
                  <a:cubicBezTo>
                    <a:pt x="3855" y="3454"/>
                    <a:pt x="3855" y="3427"/>
                    <a:pt x="3855" y="3373"/>
                  </a:cubicBezTo>
                  <a:lnTo>
                    <a:pt x="3855" y="3320"/>
                  </a:lnTo>
                  <a:cubicBezTo>
                    <a:pt x="3882" y="3240"/>
                    <a:pt x="3908" y="3106"/>
                    <a:pt x="3962" y="2999"/>
                  </a:cubicBezTo>
                  <a:cubicBezTo>
                    <a:pt x="4015" y="2758"/>
                    <a:pt x="4096" y="2490"/>
                    <a:pt x="4122" y="2249"/>
                  </a:cubicBezTo>
                  <a:cubicBezTo>
                    <a:pt x="4176" y="1687"/>
                    <a:pt x="4122" y="1179"/>
                    <a:pt x="3908" y="831"/>
                  </a:cubicBezTo>
                  <a:cubicBezTo>
                    <a:pt x="3694" y="376"/>
                    <a:pt x="3186" y="55"/>
                    <a:pt x="2624" y="28"/>
                  </a:cubicBezTo>
                  <a:cubicBezTo>
                    <a:pt x="2570" y="1"/>
                    <a:pt x="2543"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832;p45">
              <a:extLst>
                <a:ext uri="{FF2B5EF4-FFF2-40B4-BE49-F238E27FC236}">
                  <a16:creationId xmlns:a16="http://schemas.microsoft.com/office/drawing/2014/main" id="{D49C8CF7-A5FA-58E2-DB48-843407167A86}"/>
                </a:ext>
              </a:extLst>
            </p:cNvPr>
            <p:cNvSpPr/>
            <p:nvPr/>
          </p:nvSpPr>
          <p:spPr>
            <a:xfrm>
              <a:off x="2533275" y="9242425"/>
              <a:ext cx="55550" cy="52900"/>
            </a:xfrm>
            <a:custGeom>
              <a:avLst/>
              <a:gdLst/>
              <a:ahLst/>
              <a:cxnLst/>
              <a:rect l="l" t="t" r="r" b="b"/>
              <a:pathLst>
                <a:path w="2222" h="2116" extrusionOk="0">
                  <a:moveTo>
                    <a:pt x="509" y="1"/>
                  </a:moveTo>
                  <a:cubicBezTo>
                    <a:pt x="455" y="1"/>
                    <a:pt x="428" y="54"/>
                    <a:pt x="402" y="81"/>
                  </a:cubicBezTo>
                  <a:cubicBezTo>
                    <a:pt x="241" y="268"/>
                    <a:pt x="134" y="482"/>
                    <a:pt x="54" y="723"/>
                  </a:cubicBezTo>
                  <a:cubicBezTo>
                    <a:pt x="27" y="777"/>
                    <a:pt x="27" y="884"/>
                    <a:pt x="0" y="991"/>
                  </a:cubicBezTo>
                  <a:lnTo>
                    <a:pt x="0" y="1259"/>
                  </a:lnTo>
                  <a:cubicBezTo>
                    <a:pt x="27" y="1553"/>
                    <a:pt x="214" y="1847"/>
                    <a:pt x="455" y="1981"/>
                  </a:cubicBezTo>
                  <a:cubicBezTo>
                    <a:pt x="589" y="2062"/>
                    <a:pt x="723" y="2088"/>
                    <a:pt x="857" y="2115"/>
                  </a:cubicBezTo>
                  <a:lnTo>
                    <a:pt x="910" y="2115"/>
                  </a:lnTo>
                  <a:cubicBezTo>
                    <a:pt x="1044" y="2115"/>
                    <a:pt x="1178" y="2088"/>
                    <a:pt x="1312" y="2008"/>
                  </a:cubicBezTo>
                  <a:cubicBezTo>
                    <a:pt x="1446" y="1955"/>
                    <a:pt x="1579" y="1847"/>
                    <a:pt x="1740" y="1687"/>
                  </a:cubicBezTo>
                  <a:cubicBezTo>
                    <a:pt x="1874" y="1526"/>
                    <a:pt x="1981" y="1339"/>
                    <a:pt x="2061" y="1071"/>
                  </a:cubicBezTo>
                  <a:lnTo>
                    <a:pt x="2168" y="777"/>
                  </a:lnTo>
                  <a:cubicBezTo>
                    <a:pt x="2222" y="723"/>
                    <a:pt x="2168" y="643"/>
                    <a:pt x="2115" y="616"/>
                  </a:cubicBezTo>
                  <a:lnTo>
                    <a:pt x="2061" y="616"/>
                  </a:lnTo>
                  <a:cubicBezTo>
                    <a:pt x="2008" y="616"/>
                    <a:pt x="1981" y="643"/>
                    <a:pt x="1954" y="723"/>
                  </a:cubicBezTo>
                  <a:cubicBezTo>
                    <a:pt x="1901" y="884"/>
                    <a:pt x="1847" y="1044"/>
                    <a:pt x="1767" y="1178"/>
                  </a:cubicBezTo>
                  <a:cubicBezTo>
                    <a:pt x="1713" y="1312"/>
                    <a:pt x="1633" y="1446"/>
                    <a:pt x="1553" y="1553"/>
                  </a:cubicBezTo>
                  <a:lnTo>
                    <a:pt x="1338" y="1740"/>
                  </a:lnTo>
                  <a:cubicBezTo>
                    <a:pt x="1285" y="1794"/>
                    <a:pt x="1231" y="1821"/>
                    <a:pt x="1178" y="1847"/>
                  </a:cubicBezTo>
                  <a:cubicBezTo>
                    <a:pt x="1098" y="1874"/>
                    <a:pt x="1044" y="1874"/>
                    <a:pt x="964" y="1874"/>
                  </a:cubicBezTo>
                  <a:lnTo>
                    <a:pt x="803" y="1874"/>
                  </a:lnTo>
                  <a:cubicBezTo>
                    <a:pt x="723" y="1874"/>
                    <a:pt x="696" y="1847"/>
                    <a:pt x="643" y="1847"/>
                  </a:cubicBezTo>
                  <a:cubicBezTo>
                    <a:pt x="562" y="1821"/>
                    <a:pt x="535" y="1794"/>
                    <a:pt x="509" y="1740"/>
                  </a:cubicBezTo>
                  <a:cubicBezTo>
                    <a:pt x="455" y="1714"/>
                    <a:pt x="428" y="1660"/>
                    <a:pt x="402" y="1607"/>
                  </a:cubicBezTo>
                  <a:cubicBezTo>
                    <a:pt x="375" y="1553"/>
                    <a:pt x="321" y="1526"/>
                    <a:pt x="321" y="1446"/>
                  </a:cubicBezTo>
                  <a:cubicBezTo>
                    <a:pt x="295" y="1392"/>
                    <a:pt x="295" y="1312"/>
                    <a:pt x="295" y="1259"/>
                  </a:cubicBezTo>
                  <a:cubicBezTo>
                    <a:pt x="295" y="1152"/>
                    <a:pt x="295" y="1044"/>
                    <a:pt x="321" y="937"/>
                  </a:cubicBezTo>
                  <a:cubicBezTo>
                    <a:pt x="375" y="804"/>
                    <a:pt x="402" y="723"/>
                    <a:pt x="455" y="589"/>
                  </a:cubicBezTo>
                  <a:cubicBezTo>
                    <a:pt x="535" y="456"/>
                    <a:pt x="589" y="349"/>
                    <a:pt x="669" y="242"/>
                  </a:cubicBezTo>
                  <a:cubicBezTo>
                    <a:pt x="696" y="215"/>
                    <a:pt x="696" y="188"/>
                    <a:pt x="696" y="134"/>
                  </a:cubicBezTo>
                  <a:cubicBezTo>
                    <a:pt x="696" y="108"/>
                    <a:pt x="669" y="81"/>
                    <a:pt x="643" y="54"/>
                  </a:cubicBezTo>
                  <a:cubicBezTo>
                    <a:pt x="535" y="54"/>
                    <a:pt x="535"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6788;p45">
            <a:extLst>
              <a:ext uri="{FF2B5EF4-FFF2-40B4-BE49-F238E27FC236}">
                <a16:creationId xmlns:a16="http://schemas.microsoft.com/office/drawing/2014/main" id="{B9C93A39-1DE9-ECDB-FC27-5F15158F91B2}"/>
              </a:ext>
            </a:extLst>
          </p:cNvPr>
          <p:cNvGrpSpPr/>
          <p:nvPr/>
        </p:nvGrpSpPr>
        <p:grpSpPr>
          <a:xfrm>
            <a:off x="607649" y="3809497"/>
            <a:ext cx="768875" cy="953550"/>
            <a:chOff x="2202700" y="6693000"/>
            <a:chExt cx="768875" cy="953550"/>
          </a:xfrm>
        </p:grpSpPr>
        <p:sp>
          <p:nvSpPr>
            <p:cNvPr id="3" name="Google Shape;6789;p45">
              <a:extLst>
                <a:ext uri="{FF2B5EF4-FFF2-40B4-BE49-F238E27FC236}">
                  <a16:creationId xmlns:a16="http://schemas.microsoft.com/office/drawing/2014/main" id="{4B6817D6-CD9E-6961-D7A0-E9556C4D4045}"/>
                </a:ext>
              </a:extLst>
            </p:cNvPr>
            <p:cNvSpPr/>
            <p:nvPr/>
          </p:nvSpPr>
          <p:spPr>
            <a:xfrm>
              <a:off x="2202700" y="6693000"/>
              <a:ext cx="768875" cy="953550"/>
            </a:xfrm>
            <a:custGeom>
              <a:avLst/>
              <a:gdLst/>
              <a:ahLst/>
              <a:cxnLst/>
              <a:rect l="l" t="t" r="r" b="b"/>
              <a:pathLst>
                <a:path w="30755" h="38142" extrusionOk="0">
                  <a:moveTo>
                    <a:pt x="15926" y="1"/>
                  </a:moveTo>
                  <a:cubicBezTo>
                    <a:pt x="15659" y="1"/>
                    <a:pt x="15391" y="27"/>
                    <a:pt x="15124" y="27"/>
                  </a:cubicBezTo>
                  <a:cubicBezTo>
                    <a:pt x="14963" y="27"/>
                    <a:pt x="14802" y="81"/>
                    <a:pt x="14669" y="108"/>
                  </a:cubicBezTo>
                  <a:cubicBezTo>
                    <a:pt x="9369" y="563"/>
                    <a:pt x="5140" y="3239"/>
                    <a:pt x="3025" y="7468"/>
                  </a:cubicBezTo>
                  <a:cubicBezTo>
                    <a:pt x="1" y="13490"/>
                    <a:pt x="991" y="21065"/>
                    <a:pt x="5274" y="25080"/>
                  </a:cubicBezTo>
                  <a:cubicBezTo>
                    <a:pt x="6291" y="26044"/>
                    <a:pt x="6906" y="27248"/>
                    <a:pt x="7147" y="28881"/>
                  </a:cubicBezTo>
                  <a:cubicBezTo>
                    <a:pt x="5301" y="30085"/>
                    <a:pt x="5060" y="31771"/>
                    <a:pt x="5060" y="32548"/>
                  </a:cubicBezTo>
                  <a:cubicBezTo>
                    <a:pt x="5060" y="35893"/>
                    <a:pt x="8646" y="38142"/>
                    <a:pt x="13999" y="38142"/>
                  </a:cubicBezTo>
                  <a:cubicBezTo>
                    <a:pt x="19352" y="38142"/>
                    <a:pt x="22939" y="35893"/>
                    <a:pt x="22939" y="32548"/>
                  </a:cubicBezTo>
                  <a:cubicBezTo>
                    <a:pt x="22939" y="31584"/>
                    <a:pt x="22591" y="30674"/>
                    <a:pt x="22002" y="29951"/>
                  </a:cubicBezTo>
                  <a:cubicBezTo>
                    <a:pt x="22002" y="29791"/>
                    <a:pt x="21949" y="29630"/>
                    <a:pt x="21895" y="29443"/>
                  </a:cubicBezTo>
                  <a:cubicBezTo>
                    <a:pt x="21868" y="28720"/>
                    <a:pt x="21788" y="27971"/>
                    <a:pt x="21654" y="27275"/>
                  </a:cubicBezTo>
                  <a:cubicBezTo>
                    <a:pt x="21681" y="27007"/>
                    <a:pt x="21654" y="26739"/>
                    <a:pt x="21601" y="26499"/>
                  </a:cubicBezTo>
                  <a:cubicBezTo>
                    <a:pt x="21521" y="26231"/>
                    <a:pt x="21467" y="25963"/>
                    <a:pt x="21387" y="25642"/>
                  </a:cubicBezTo>
                  <a:cubicBezTo>
                    <a:pt x="21333" y="25374"/>
                    <a:pt x="21199" y="25134"/>
                    <a:pt x="21065" y="24893"/>
                  </a:cubicBezTo>
                  <a:cubicBezTo>
                    <a:pt x="20718" y="23929"/>
                    <a:pt x="20316" y="22992"/>
                    <a:pt x="19808" y="22136"/>
                  </a:cubicBezTo>
                  <a:cubicBezTo>
                    <a:pt x="19754" y="21868"/>
                    <a:pt x="19620" y="21627"/>
                    <a:pt x="19486" y="21386"/>
                  </a:cubicBezTo>
                  <a:cubicBezTo>
                    <a:pt x="19352" y="21145"/>
                    <a:pt x="19192" y="20958"/>
                    <a:pt x="19005" y="20717"/>
                  </a:cubicBezTo>
                  <a:cubicBezTo>
                    <a:pt x="18844" y="20476"/>
                    <a:pt x="18657" y="20316"/>
                    <a:pt x="18442" y="20155"/>
                  </a:cubicBezTo>
                  <a:cubicBezTo>
                    <a:pt x="18309" y="19968"/>
                    <a:pt x="18148" y="19780"/>
                    <a:pt x="17987" y="19620"/>
                  </a:cubicBezTo>
                  <a:cubicBezTo>
                    <a:pt x="17854" y="19379"/>
                    <a:pt x="17666" y="19138"/>
                    <a:pt x="17506" y="18977"/>
                  </a:cubicBezTo>
                  <a:lnTo>
                    <a:pt x="17452" y="18897"/>
                  </a:lnTo>
                  <a:lnTo>
                    <a:pt x="17211" y="18683"/>
                  </a:lnTo>
                  <a:cubicBezTo>
                    <a:pt x="17104" y="18603"/>
                    <a:pt x="17051" y="18496"/>
                    <a:pt x="16970" y="18442"/>
                  </a:cubicBezTo>
                  <a:cubicBezTo>
                    <a:pt x="16837" y="18308"/>
                    <a:pt x="16703" y="18174"/>
                    <a:pt x="16542" y="18067"/>
                  </a:cubicBezTo>
                  <a:lnTo>
                    <a:pt x="16328" y="17559"/>
                  </a:lnTo>
                  <a:cubicBezTo>
                    <a:pt x="16274" y="17425"/>
                    <a:pt x="16194" y="17264"/>
                    <a:pt x="16141" y="17131"/>
                  </a:cubicBezTo>
                  <a:cubicBezTo>
                    <a:pt x="16114" y="17024"/>
                    <a:pt x="16060" y="16943"/>
                    <a:pt x="16007" y="16836"/>
                  </a:cubicBezTo>
                  <a:lnTo>
                    <a:pt x="16007" y="16488"/>
                  </a:lnTo>
                  <a:lnTo>
                    <a:pt x="16007" y="16167"/>
                  </a:lnTo>
                  <a:lnTo>
                    <a:pt x="16007" y="15819"/>
                  </a:lnTo>
                  <a:cubicBezTo>
                    <a:pt x="16060" y="15739"/>
                    <a:pt x="16114" y="15658"/>
                    <a:pt x="16141" y="15551"/>
                  </a:cubicBezTo>
                  <a:cubicBezTo>
                    <a:pt x="16167" y="15471"/>
                    <a:pt x="16248" y="15364"/>
                    <a:pt x="16301" y="15257"/>
                  </a:cubicBezTo>
                  <a:cubicBezTo>
                    <a:pt x="16328" y="15203"/>
                    <a:pt x="16408" y="15123"/>
                    <a:pt x="16435" y="15070"/>
                  </a:cubicBezTo>
                  <a:cubicBezTo>
                    <a:pt x="16596" y="14936"/>
                    <a:pt x="16783" y="14856"/>
                    <a:pt x="16944" y="14856"/>
                  </a:cubicBezTo>
                  <a:cubicBezTo>
                    <a:pt x="17077" y="14856"/>
                    <a:pt x="17211" y="14882"/>
                    <a:pt x="17345" y="14963"/>
                  </a:cubicBezTo>
                  <a:cubicBezTo>
                    <a:pt x="19085" y="15873"/>
                    <a:pt x="20798" y="16301"/>
                    <a:pt x="22431" y="16301"/>
                  </a:cubicBezTo>
                  <a:cubicBezTo>
                    <a:pt x="25294" y="16301"/>
                    <a:pt x="27810" y="14856"/>
                    <a:pt x="29122" y="12447"/>
                  </a:cubicBezTo>
                  <a:cubicBezTo>
                    <a:pt x="30755" y="9583"/>
                    <a:pt x="29952" y="6638"/>
                    <a:pt x="28265" y="4604"/>
                  </a:cubicBezTo>
                  <a:cubicBezTo>
                    <a:pt x="28212" y="4149"/>
                    <a:pt x="27998" y="3748"/>
                    <a:pt x="27730" y="3400"/>
                  </a:cubicBezTo>
                  <a:cubicBezTo>
                    <a:pt x="26927" y="2276"/>
                    <a:pt x="25642" y="1928"/>
                    <a:pt x="24920" y="1821"/>
                  </a:cubicBezTo>
                  <a:cubicBezTo>
                    <a:pt x="24759" y="1767"/>
                    <a:pt x="24599" y="1767"/>
                    <a:pt x="24384" y="1740"/>
                  </a:cubicBezTo>
                  <a:cubicBezTo>
                    <a:pt x="23528" y="1339"/>
                    <a:pt x="22591" y="1018"/>
                    <a:pt x="21574" y="750"/>
                  </a:cubicBezTo>
                  <a:cubicBezTo>
                    <a:pt x="19915" y="268"/>
                    <a:pt x="18175" y="27"/>
                    <a:pt x="16462" y="27"/>
                  </a:cubicBezTo>
                  <a:cubicBezTo>
                    <a:pt x="16301" y="1"/>
                    <a:pt x="16167" y="1"/>
                    <a:pt x="1600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790;p45">
              <a:extLst>
                <a:ext uri="{FF2B5EF4-FFF2-40B4-BE49-F238E27FC236}">
                  <a16:creationId xmlns:a16="http://schemas.microsoft.com/office/drawing/2014/main" id="{8C2B02E0-11ED-9DC6-F5AF-1E504E98FD92}"/>
                </a:ext>
              </a:extLst>
            </p:cNvPr>
            <p:cNvSpPr/>
            <p:nvPr/>
          </p:nvSpPr>
          <p:spPr>
            <a:xfrm>
              <a:off x="2396100" y="7445775"/>
              <a:ext cx="312500" cy="133850"/>
            </a:xfrm>
            <a:custGeom>
              <a:avLst/>
              <a:gdLst/>
              <a:ahLst/>
              <a:cxnLst/>
              <a:rect l="l" t="t" r="r" b="b"/>
              <a:pathLst>
                <a:path w="12500" h="5354" extrusionOk="0">
                  <a:moveTo>
                    <a:pt x="6263" y="1"/>
                  </a:moveTo>
                  <a:cubicBezTo>
                    <a:pt x="2811" y="1"/>
                    <a:pt x="0" y="643"/>
                    <a:pt x="0" y="2463"/>
                  </a:cubicBezTo>
                  <a:cubicBezTo>
                    <a:pt x="0" y="4230"/>
                    <a:pt x="2811" y="5354"/>
                    <a:pt x="6263" y="5354"/>
                  </a:cubicBezTo>
                  <a:cubicBezTo>
                    <a:pt x="9716" y="5354"/>
                    <a:pt x="12500" y="4257"/>
                    <a:pt x="12500" y="2463"/>
                  </a:cubicBezTo>
                  <a:cubicBezTo>
                    <a:pt x="12500" y="643"/>
                    <a:pt x="9743" y="1"/>
                    <a:pt x="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791;p45">
              <a:extLst>
                <a:ext uri="{FF2B5EF4-FFF2-40B4-BE49-F238E27FC236}">
                  <a16:creationId xmlns:a16="http://schemas.microsoft.com/office/drawing/2014/main" id="{98278F47-78BF-D842-A8B5-3FA25A894889}"/>
                </a:ext>
              </a:extLst>
            </p:cNvPr>
            <p:cNvSpPr/>
            <p:nvPr/>
          </p:nvSpPr>
          <p:spPr>
            <a:xfrm>
              <a:off x="2272975" y="6759525"/>
              <a:ext cx="632350" cy="783650"/>
            </a:xfrm>
            <a:custGeom>
              <a:avLst/>
              <a:gdLst/>
              <a:ahLst/>
              <a:cxnLst/>
              <a:rect l="l" t="t" r="r" b="b"/>
              <a:pathLst>
                <a:path w="25294" h="31346" extrusionOk="0">
                  <a:moveTo>
                    <a:pt x="13558" y="0"/>
                  </a:moveTo>
                  <a:cubicBezTo>
                    <a:pt x="8932" y="0"/>
                    <a:pt x="4649" y="1987"/>
                    <a:pt x="2650" y="5985"/>
                  </a:cubicBezTo>
                  <a:cubicBezTo>
                    <a:pt x="0" y="11258"/>
                    <a:pt x="1124" y="17414"/>
                    <a:pt x="4363" y="20438"/>
                  </a:cubicBezTo>
                  <a:cubicBezTo>
                    <a:pt x="8003" y="23918"/>
                    <a:pt x="6959" y="28869"/>
                    <a:pt x="7147" y="30315"/>
                  </a:cubicBezTo>
                  <a:cubicBezTo>
                    <a:pt x="8182" y="30861"/>
                    <a:pt x="9571" y="31345"/>
                    <a:pt x="11258" y="31345"/>
                  </a:cubicBezTo>
                  <a:cubicBezTo>
                    <a:pt x="12713" y="31345"/>
                    <a:pt x="14388" y="30985"/>
                    <a:pt x="16247" y="29994"/>
                  </a:cubicBezTo>
                  <a:cubicBezTo>
                    <a:pt x="16247" y="29994"/>
                    <a:pt x="17746" y="22847"/>
                    <a:pt x="12500" y="17922"/>
                  </a:cubicBezTo>
                  <a:cubicBezTo>
                    <a:pt x="8544" y="14242"/>
                    <a:pt x="10932" y="9455"/>
                    <a:pt x="14162" y="9455"/>
                  </a:cubicBezTo>
                  <a:cubicBezTo>
                    <a:pt x="14691" y="9455"/>
                    <a:pt x="15242" y="9584"/>
                    <a:pt x="15792" y="9866"/>
                  </a:cubicBezTo>
                  <a:cubicBezTo>
                    <a:pt x="17220" y="10595"/>
                    <a:pt x="18529" y="10914"/>
                    <a:pt x="19678" y="10914"/>
                  </a:cubicBezTo>
                  <a:cubicBezTo>
                    <a:pt x="21693" y="10914"/>
                    <a:pt x="23218" y="9931"/>
                    <a:pt x="24036" y="8447"/>
                  </a:cubicBezTo>
                  <a:cubicBezTo>
                    <a:pt x="25294" y="6145"/>
                    <a:pt x="24571" y="2398"/>
                    <a:pt x="18121" y="632"/>
                  </a:cubicBezTo>
                  <a:cubicBezTo>
                    <a:pt x="16608" y="211"/>
                    <a:pt x="15065" y="0"/>
                    <a:pt x="13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792;p45">
              <a:extLst>
                <a:ext uri="{FF2B5EF4-FFF2-40B4-BE49-F238E27FC236}">
                  <a16:creationId xmlns:a16="http://schemas.microsoft.com/office/drawing/2014/main" id="{EB6AAF15-30FD-6F7A-016D-C2B83F1E8D72}"/>
                </a:ext>
              </a:extLst>
            </p:cNvPr>
            <p:cNvSpPr/>
            <p:nvPr/>
          </p:nvSpPr>
          <p:spPr>
            <a:xfrm>
              <a:off x="2576750" y="6759250"/>
              <a:ext cx="37500" cy="240900"/>
            </a:xfrm>
            <a:custGeom>
              <a:avLst/>
              <a:gdLst/>
              <a:ahLst/>
              <a:cxnLst/>
              <a:rect l="l" t="t" r="r" b="b"/>
              <a:pathLst>
                <a:path w="1500" h="9636" extrusionOk="0">
                  <a:moveTo>
                    <a:pt x="1072" y="0"/>
                  </a:moveTo>
                  <a:cubicBezTo>
                    <a:pt x="831" y="0"/>
                    <a:pt x="617" y="0"/>
                    <a:pt x="402" y="27"/>
                  </a:cubicBezTo>
                  <a:cubicBezTo>
                    <a:pt x="376" y="161"/>
                    <a:pt x="376" y="295"/>
                    <a:pt x="349" y="429"/>
                  </a:cubicBezTo>
                  <a:cubicBezTo>
                    <a:pt x="135" y="1687"/>
                    <a:pt x="1" y="2838"/>
                    <a:pt x="1" y="4096"/>
                  </a:cubicBezTo>
                  <a:cubicBezTo>
                    <a:pt x="1" y="5354"/>
                    <a:pt x="28" y="6558"/>
                    <a:pt x="295" y="7789"/>
                  </a:cubicBezTo>
                  <a:cubicBezTo>
                    <a:pt x="429" y="8378"/>
                    <a:pt x="590" y="8913"/>
                    <a:pt x="831" y="9449"/>
                  </a:cubicBezTo>
                  <a:lnTo>
                    <a:pt x="938" y="9636"/>
                  </a:lnTo>
                  <a:cubicBezTo>
                    <a:pt x="1152" y="9582"/>
                    <a:pt x="1312" y="9502"/>
                    <a:pt x="1500" y="9475"/>
                  </a:cubicBezTo>
                  <a:cubicBezTo>
                    <a:pt x="1312" y="8994"/>
                    <a:pt x="1179" y="8458"/>
                    <a:pt x="1045" y="8003"/>
                  </a:cubicBezTo>
                  <a:cubicBezTo>
                    <a:pt x="697" y="6826"/>
                    <a:pt x="670" y="5701"/>
                    <a:pt x="670" y="4497"/>
                  </a:cubicBezTo>
                  <a:cubicBezTo>
                    <a:pt x="670" y="3319"/>
                    <a:pt x="670" y="2115"/>
                    <a:pt x="938" y="964"/>
                  </a:cubicBezTo>
                  <a:cubicBezTo>
                    <a:pt x="964" y="670"/>
                    <a:pt x="1018" y="348"/>
                    <a:pt x="10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793;p45">
              <a:extLst>
                <a:ext uri="{FF2B5EF4-FFF2-40B4-BE49-F238E27FC236}">
                  <a16:creationId xmlns:a16="http://schemas.microsoft.com/office/drawing/2014/main" id="{31A62022-1E7E-CB05-9B9F-289C65F6BE2B}"/>
                </a:ext>
              </a:extLst>
            </p:cNvPr>
            <p:cNvSpPr/>
            <p:nvPr/>
          </p:nvSpPr>
          <p:spPr>
            <a:xfrm>
              <a:off x="2436250" y="6798725"/>
              <a:ext cx="120450" cy="254975"/>
            </a:xfrm>
            <a:custGeom>
              <a:avLst/>
              <a:gdLst/>
              <a:ahLst/>
              <a:cxnLst/>
              <a:rect l="l" t="t" r="r" b="b"/>
              <a:pathLst>
                <a:path w="4818" h="10199" extrusionOk="0">
                  <a:moveTo>
                    <a:pt x="509" y="1"/>
                  </a:moveTo>
                  <a:lnTo>
                    <a:pt x="0" y="295"/>
                  </a:lnTo>
                  <a:cubicBezTo>
                    <a:pt x="402" y="2463"/>
                    <a:pt x="1338" y="4470"/>
                    <a:pt x="2275" y="6531"/>
                  </a:cubicBezTo>
                  <a:cubicBezTo>
                    <a:pt x="2784" y="7629"/>
                    <a:pt x="3453" y="9101"/>
                    <a:pt x="4390" y="10198"/>
                  </a:cubicBezTo>
                  <a:cubicBezTo>
                    <a:pt x="4524" y="9931"/>
                    <a:pt x="4657" y="9663"/>
                    <a:pt x="4818" y="9422"/>
                  </a:cubicBezTo>
                  <a:cubicBezTo>
                    <a:pt x="4684" y="9288"/>
                    <a:pt x="4550" y="9128"/>
                    <a:pt x="4443" y="8967"/>
                  </a:cubicBezTo>
                  <a:cubicBezTo>
                    <a:pt x="3774" y="8057"/>
                    <a:pt x="3292" y="6986"/>
                    <a:pt x="2811" y="5996"/>
                  </a:cubicBezTo>
                  <a:cubicBezTo>
                    <a:pt x="1874" y="4015"/>
                    <a:pt x="1044" y="2062"/>
                    <a:pt x="5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94;p45">
              <a:extLst>
                <a:ext uri="{FF2B5EF4-FFF2-40B4-BE49-F238E27FC236}">
                  <a16:creationId xmlns:a16="http://schemas.microsoft.com/office/drawing/2014/main" id="{01286743-418E-5854-60E1-3CA7051868D9}"/>
                </a:ext>
              </a:extLst>
            </p:cNvPr>
            <p:cNvSpPr/>
            <p:nvPr/>
          </p:nvSpPr>
          <p:spPr>
            <a:xfrm>
              <a:off x="2303075" y="7057675"/>
              <a:ext cx="249625" cy="103750"/>
            </a:xfrm>
            <a:custGeom>
              <a:avLst/>
              <a:gdLst/>
              <a:ahLst/>
              <a:cxnLst/>
              <a:rect l="l" t="t" r="r" b="b"/>
              <a:pathLst>
                <a:path w="9985" h="4150" extrusionOk="0">
                  <a:moveTo>
                    <a:pt x="54" y="1"/>
                  </a:moveTo>
                  <a:cubicBezTo>
                    <a:pt x="1" y="188"/>
                    <a:pt x="1" y="376"/>
                    <a:pt x="54" y="536"/>
                  </a:cubicBezTo>
                  <a:cubicBezTo>
                    <a:pt x="1660" y="1955"/>
                    <a:pt x="3989" y="2517"/>
                    <a:pt x="5943" y="3132"/>
                  </a:cubicBezTo>
                  <a:cubicBezTo>
                    <a:pt x="7201" y="3534"/>
                    <a:pt x="8566" y="3935"/>
                    <a:pt x="9984" y="4150"/>
                  </a:cubicBezTo>
                  <a:cubicBezTo>
                    <a:pt x="9851" y="3882"/>
                    <a:pt x="9717" y="3614"/>
                    <a:pt x="9610" y="3347"/>
                  </a:cubicBezTo>
                  <a:cubicBezTo>
                    <a:pt x="8539" y="3159"/>
                    <a:pt x="7468" y="2892"/>
                    <a:pt x="6425" y="2597"/>
                  </a:cubicBezTo>
                  <a:cubicBezTo>
                    <a:pt x="4283" y="1982"/>
                    <a:pt x="1821" y="1419"/>
                    <a:pt x="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795;p45">
              <a:extLst>
                <a:ext uri="{FF2B5EF4-FFF2-40B4-BE49-F238E27FC236}">
                  <a16:creationId xmlns:a16="http://schemas.microsoft.com/office/drawing/2014/main" id="{684728BD-C28F-B632-4C72-711D4207F184}"/>
                </a:ext>
              </a:extLst>
            </p:cNvPr>
            <p:cNvSpPr/>
            <p:nvPr/>
          </p:nvSpPr>
          <p:spPr>
            <a:xfrm>
              <a:off x="2331175" y="6918500"/>
              <a:ext cx="205450" cy="190725"/>
            </a:xfrm>
            <a:custGeom>
              <a:avLst/>
              <a:gdLst/>
              <a:ahLst/>
              <a:cxnLst/>
              <a:rect l="l" t="t" r="r" b="b"/>
              <a:pathLst>
                <a:path w="8218" h="7629" extrusionOk="0">
                  <a:moveTo>
                    <a:pt x="188" y="1"/>
                  </a:moveTo>
                  <a:lnTo>
                    <a:pt x="1" y="482"/>
                  </a:lnTo>
                  <a:cubicBezTo>
                    <a:pt x="429" y="1098"/>
                    <a:pt x="938" y="1660"/>
                    <a:pt x="1420" y="2195"/>
                  </a:cubicBezTo>
                  <a:cubicBezTo>
                    <a:pt x="2544" y="3373"/>
                    <a:pt x="3775" y="4417"/>
                    <a:pt x="5033" y="5380"/>
                  </a:cubicBezTo>
                  <a:cubicBezTo>
                    <a:pt x="6077" y="6183"/>
                    <a:pt x="7121" y="6960"/>
                    <a:pt x="8218" y="7629"/>
                  </a:cubicBezTo>
                  <a:lnTo>
                    <a:pt x="8218" y="6879"/>
                  </a:lnTo>
                  <a:cubicBezTo>
                    <a:pt x="7442" y="6371"/>
                    <a:pt x="6746" y="5836"/>
                    <a:pt x="6050" y="5354"/>
                  </a:cubicBezTo>
                  <a:cubicBezTo>
                    <a:pt x="3962" y="3801"/>
                    <a:pt x="1767" y="2062"/>
                    <a:pt x="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796;p45">
              <a:extLst>
                <a:ext uri="{FF2B5EF4-FFF2-40B4-BE49-F238E27FC236}">
                  <a16:creationId xmlns:a16="http://schemas.microsoft.com/office/drawing/2014/main" id="{63FB9046-0C14-E358-1F5E-263336F4299C}"/>
                </a:ext>
              </a:extLst>
            </p:cNvPr>
            <p:cNvSpPr/>
            <p:nvPr/>
          </p:nvSpPr>
          <p:spPr>
            <a:xfrm>
              <a:off x="2337200" y="7197525"/>
              <a:ext cx="256975" cy="29000"/>
            </a:xfrm>
            <a:custGeom>
              <a:avLst/>
              <a:gdLst/>
              <a:ahLst/>
              <a:cxnLst/>
              <a:rect l="l" t="t" r="r" b="b"/>
              <a:pathLst>
                <a:path w="10279" h="1160" extrusionOk="0">
                  <a:moveTo>
                    <a:pt x="9636" y="1"/>
                  </a:moveTo>
                  <a:cubicBezTo>
                    <a:pt x="8539" y="215"/>
                    <a:pt x="7415" y="349"/>
                    <a:pt x="6291" y="402"/>
                  </a:cubicBezTo>
                  <a:cubicBezTo>
                    <a:pt x="5188" y="488"/>
                    <a:pt x="4069" y="544"/>
                    <a:pt x="2944" y="544"/>
                  </a:cubicBezTo>
                  <a:cubicBezTo>
                    <a:pt x="1967" y="544"/>
                    <a:pt x="984" y="502"/>
                    <a:pt x="1" y="402"/>
                  </a:cubicBezTo>
                  <a:lnTo>
                    <a:pt x="1" y="402"/>
                  </a:lnTo>
                  <a:cubicBezTo>
                    <a:pt x="108" y="616"/>
                    <a:pt x="215" y="777"/>
                    <a:pt x="322" y="964"/>
                  </a:cubicBezTo>
                  <a:cubicBezTo>
                    <a:pt x="1385" y="1108"/>
                    <a:pt x="2456" y="1159"/>
                    <a:pt x="3530" y="1159"/>
                  </a:cubicBezTo>
                  <a:cubicBezTo>
                    <a:pt x="4457" y="1159"/>
                    <a:pt x="5387" y="1121"/>
                    <a:pt x="6318" y="1071"/>
                  </a:cubicBezTo>
                  <a:cubicBezTo>
                    <a:pt x="7576" y="991"/>
                    <a:pt x="8941" y="884"/>
                    <a:pt x="10279" y="643"/>
                  </a:cubicBezTo>
                  <a:lnTo>
                    <a:pt x="10011" y="376"/>
                  </a:lnTo>
                  <a:lnTo>
                    <a:pt x="96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97;p45">
              <a:extLst>
                <a:ext uri="{FF2B5EF4-FFF2-40B4-BE49-F238E27FC236}">
                  <a16:creationId xmlns:a16="http://schemas.microsoft.com/office/drawing/2014/main" id="{EFE27FA9-1941-A769-0D55-B4180030D4FC}"/>
                </a:ext>
              </a:extLst>
            </p:cNvPr>
            <p:cNvSpPr/>
            <p:nvPr/>
          </p:nvSpPr>
          <p:spPr>
            <a:xfrm>
              <a:off x="2420850" y="7249725"/>
              <a:ext cx="212800" cy="78975"/>
            </a:xfrm>
            <a:custGeom>
              <a:avLst/>
              <a:gdLst/>
              <a:ahLst/>
              <a:cxnLst/>
              <a:rect l="l" t="t" r="r" b="b"/>
              <a:pathLst>
                <a:path w="8512" h="3159" extrusionOk="0">
                  <a:moveTo>
                    <a:pt x="8137" y="1"/>
                  </a:moveTo>
                  <a:cubicBezTo>
                    <a:pt x="7334" y="429"/>
                    <a:pt x="6531" y="830"/>
                    <a:pt x="5728" y="1205"/>
                  </a:cubicBezTo>
                  <a:cubicBezTo>
                    <a:pt x="4497" y="1767"/>
                    <a:pt x="3186" y="2195"/>
                    <a:pt x="1847" y="2436"/>
                  </a:cubicBezTo>
                  <a:cubicBezTo>
                    <a:pt x="1259" y="2570"/>
                    <a:pt x="616" y="2624"/>
                    <a:pt x="1" y="2731"/>
                  </a:cubicBezTo>
                  <a:cubicBezTo>
                    <a:pt x="81" y="2865"/>
                    <a:pt x="188" y="2998"/>
                    <a:pt x="241" y="3159"/>
                  </a:cubicBezTo>
                  <a:cubicBezTo>
                    <a:pt x="1981" y="2945"/>
                    <a:pt x="3694" y="2624"/>
                    <a:pt x="5380" y="2008"/>
                  </a:cubicBezTo>
                  <a:cubicBezTo>
                    <a:pt x="6451" y="1553"/>
                    <a:pt x="7468" y="1071"/>
                    <a:pt x="8512" y="536"/>
                  </a:cubicBezTo>
                  <a:cubicBezTo>
                    <a:pt x="8378" y="349"/>
                    <a:pt x="8271" y="161"/>
                    <a:pt x="8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98;p45">
              <a:extLst>
                <a:ext uri="{FF2B5EF4-FFF2-40B4-BE49-F238E27FC236}">
                  <a16:creationId xmlns:a16="http://schemas.microsoft.com/office/drawing/2014/main" id="{28431F83-698B-49FF-22B2-D386B8893E21}"/>
                </a:ext>
              </a:extLst>
            </p:cNvPr>
            <p:cNvSpPr/>
            <p:nvPr/>
          </p:nvSpPr>
          <p:spPr>
            <a:xfrm>
              <a:off x="2450300" y="7351425"/>
              <a:ext cx="227525" cy="61575"/>
            </a:xfrm>
            <a:custGeom>
              <a:avLst/>
              <a:gdLst/>
              <a:ahLst/>
              <a:cxnLst/>
              <a:rect l="l" t="t" r="r" b="b"/>
              <a:pathLst>
                <a:path w="9101" h="2463" extrusionOk="0">
                  <a:moveTo>
                    <a:pt x="8940" y="1"/>
                  </a:moveTo>
                  <a:cubicBezTo>
                    <a:pt x="7843" y="510"/>
                    <a:pt x="6692" y="938"/>
                    <a:pt x="5487" y="1286"/>
                  </a:cubicBezTo>
                  <a:cubicBezTo>
                    <a:pt x="3955" y="1704"/>
                    <a:pt x="2342" y="2061"/>
                    <a:pt x="735" y="2061"/>
                  </a:cubicBezTo>
                  <a:cubicBezTo>
                    <a:pt x="490" y="2061"/>
                    <a:pt x="245" y="2053"/>
                    <a:pt x="0" y="2035"/>
                  </a:cubicBezTo>
                  <a:lnTo>
                    <a:pt x="0" y="2035"/>
                  </a:lnTo>
                  <a:cubicBezTo>
                    <a:pt x="54" y="2169"/>
                    <a:pt x="54" y="2276"/>
                    <a:pt x="54" y="2410"/>
                  </a:cubicBezTo>
                  <a:cubicBezTo>
                    <a:pt x="442" y="2446"/>
                    <a:pt x="830" y="2463"/>
                    <a:pt x="1219" y="2463"/>
                  </a:cubicBezTo>
                  <a:cubicBezTo>
                    <a:pt x="2571" y="2463"/>
                    <a:pt x="3928" y="2255"/>
                    <a:pt x="5300" y="1901"/>
                  </a:cubicBezTo>
                  <a:cubicBezTo>
                    <a:pt x="6531" y="1607"/>
                    <a:pt x="7869" y="1232"/>
                    <a:pt x="9101" y="697"/>
                  </a:cubicBezTo>
                  <a:cubicBezTo>
                    <a:pt x="9047" y="483"/>
                    <a:pt x="8993" y="242"/>
                    <a:pt x="89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99;p45">
              <a:extLst>
                <a:ext uri="{FF2B5EF4-FFF2-40B4-BE49-F238E27FC236}">
                  <a16:creationId xmlns:a16="http://schemas.microsoft.com/office/drawing/2014/main" id="{A362370C-4166-62CB-3F29-D96D271BDD67}"/>
                </a:ext>
              </a:extLst>
            </p:cNvPr>
            <p:cNvSpPr/>
            <p:nvPr/>
          </p:nvSpPr>
          <p:spPr>
            <a:xfrm>
              <a:off x="2453650" y="7447800"/>
              <a:ext cx="233550" cy="50200"/>
            </a:xfrm>
            <a:custGeom>
              <a:avLst/>
              <a:gdLst/>
              <a:ahLst/>
              <a:cxnLst/>
              <a:rect l="l" t="t" r="r" b="b"/>
              <a:pathLst>
                <a:path w="9342" h="2008" extrusionOk="0">
                  <a:moveTo>
                    <a:pt x="9314" y="0"/>
                  </a:moveTo>
                  <a:lnTo>
                    <a:pt x="9020" y="107"/>
                  </a:lnTo>
                  <a:cubicBezTo>
                    <a:pt x="7575" y="643"/>
                    <a:pt x="6103" y="964"/>
                    <a:pt x="4604" y="1178"/>
                  </a:cubicBezTo>
                  <a:cubicBezTo>
                    <a:pt x="4233" y="1227"/>
                    <a:pt x="2171" y="1368"/>
                    <a:pt x="423" y="1368"/>
                  </a:cubicBezTo>
                  <a:cubicBezTo>
                    <a:pt x="280" y="1368"/>
                    <a:pt x="138" y="1367"/>
                    <a:pt x="0" y="1365"/>
                  </a:cubicBezTo>
                  <a:lnTo>
                    <a:pt x="0" y="1981"/>
                  </a:lnTo>
                  <a:cubicBezTo>
                    <a:pt x="241" y="1981"/>
                    <a:pt x="509" y="2008"/>
                    <a:pt x="749" y="2008"/>
                  </a:cubicBezTo>
                  <a:cubicBezTo>
                    <a:pt x="2088" y="2008"/>
                    <a:pt x="3426" y="1981"/>
                    <a:pt x="4764" y="1847"/>
                  </a:cubicBezTo>
                  <a:cubicBezTo>
                    <a:pt x="6236" y="1660"/>
                    <a:pt x="7682" y="1338"/>
                    <a:pt x="9074" y="857"/>
                  </a:cubicBezTo>
                  <a:cubicBezTo>
                    <a:pt x="9181" y="830"/>
                    <a:pt x="9234" y="803"/>
                    <a:pt x="9341" y="776"/>
                  </a:cubicBezTo>
                  <a:cubicBezTo>
                    <a:pt x="9314" y="509"/>
                    <a:pt x="9314" y="268"/>
                    <a:pt x="9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800;p45">
              <a:extLst>
                <a:ext uri="{FF2B5EF4-FFF2-40B4-BE49-F238E27FC236}">
                  <a16:creationId xmlns:a16="http://schemas.microsoft.com/office/drawing/2014/main" id="{061818E1-3939-5390-849D-9E1B6F4E84CC}"/>
                </a:ext>
              </a:extLst>
            </p:cNvPr>
            <p:cNvSpPr/>
            <p:nvPr/>
          </p:nvSpPr>
          <p:spPr>
            <a:xfrm>
              <a:off x="2740025" y="6926950"/>
              <a:ext cx="48875" cy="30100"/>
            </a:xfrm>
            <a:custGeom>
              <a:avLst/>
              <a:gdLst/>
              <a:ahLst/>
              <a:cxnLst/>
              <a:rect l="l" t="t" r="r" b="b"/>
              <a:pathLst>
                <a:path w="1955" h="1204" extrusionOk="0">
                  <a:moveTo>
                    <a:pt x="1029" y="1"/>
                  </a:moveTo>
                  <a:cubicBezTo>
                    <a:pt x="974" y="1"/>
                    <a:pt x="917" y="4"/>
                    <a:pt x="857" y="11"/>
                  </a:cubicBezTo>
                  <a:cubicBezTo>
                    <a:pt x="750" y="11"/>
                    <a:pt x="697" y="64"/>
                    <a:pt x="590" y="64"/>
                  </a:cubicBezTo>
                  <a:cubicBezTo>
                    <a:pt x="456" y="91"/>
                    <a:pt x="322" y="118"/>
                    <a:pt x="215" y="171"/>
                  </a:cubicBezTo>
                  <a:lnTo>
                    <a:pt x="54" y="171"/>
                  </a:lnTo>
                  <a:cubicBezTo>
                    <a:pt x="28" y="225"/>
                    <a:pt x="1" y="251"/>
                    <a:pt x="28" y="305"/>
                  </a:cubicBezTo>
                  <a:cubicBezTo>
                    <a:pt x="221" y="765"/>
                    <a:pt x="634" y="1203"/>
                    <a:pt x="1167" y="1203"/>
                  </a:cubicBezTo>
                  <a:cubicBezTo>
                    <a:pt x="1223" y="1203"/>
                    <a:pt x="1280" y="1198"/>
                    <a:pt x="1339" y="1188"/>
                  </a:cubicBezTo>
                  <a:cubicBezTo>
                    <a:pt x="1419" y="1161"/>
                    <a:pt x="1553" y="1108"/>
                    <a:pt x="1660" y="1054"/>
                  </a:cubicBezTo>
                  <a:cubicBezTo>
                    <a:pt x="1714" y="1054"/>
                    <a:pt x="1714" y="1028"/>
                    <a:pt x="1741" y="1028"/>
                  </a:cubicBezTo>
                  <a:cubicBezTo>
                    <a:pt x="1794" y="974"/>
                    <a:pt x="1821" y="947"/>
                    <a:pt x="1874" y="894"/>
                  </a:cubicBezTo>
                  <a:cubicBezTo>
                    <a:pt x="1901" y="840"/>
                    <a:pt x="1928" y="787"/>
                    <a:pt x="1955" y="733"/>
                  </a:cubicBezTo>
                  <a:cubicBezTo>
                    <a:pt x="1955" y="653"/>
                    <a:pt x="1955" y="599"/>
                    <a:pt x="1928" y="519"/>
                  </a:cubicBezTo>
                  <a:cubicBezTo>
                    <a:pt x="1928" y="492"/>
                    <a:pt x="1901" y="439"/>
                    <a:pt x="1901" y="412"/>
                  </a:cubicBezTo>
                  <a:cubicBezTo>
                    <a:pt x="1874" y="385"/>
                    <a:pt x="1874" y="359"/>
                    <a:pt x="1821" y="332"/>
                  </a:cubicBezTo>
                  <a:cubicBezTo>
                    <a:pt x="1741" y="225"/>
                    <a:pt x="1607" y="118"/>
                    <a:pt x="1473" y="91"/>
                  </a:cubicBezTo>
                  <a:cubicBezTo>
                    <a:pt x="1332" y="31"/>
                    <a:pt x="1192" y="1"/>
                    <a:pt x="1029" y="1"/>
                  </a:cubicBezTo>
                  <a:close/>
                </a:path>
              </a:pathLst>
            </a:custGeom>
            <a:solidFill>
              <a:srgbClr val="FF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801;p45">
              <a:extLst>
                <a:ext uri="{FF2B5EF4-FFF2-40B4-BE49-F238E27FC236}">
                  <a16:creationId xmlns:a16="http://schemas.microsoft.com/office/drawing/2014/main" id="{1D035ACD-0E5D-7C87-C72B-8E87E16C5B5A}"/>
                </a:ext>
              </a:extLst>
            </p:cNvPr>
            <p:cNvSpPr/>
            <p:nvPr/>
          </p:nvSpPr>
          <p:spPr>
            <a:xfrm>
              <a:off x="2640325" y="6831125"/>
              <a:ext cx="56225" cy="42100"/>
            </a:xfrm>
            <a:custGeom>
              <a:avLst/>
              <a:gdLst/>
              <a:ahLst/>
              <a:cxnLst/>
              <a:rect l="l" t="t" r="r" b="b"/>
              <a:pathLst>
                <a:path w="2249" h="1684" extrusionOk="0">
                  <a:moveTo>
                    <a:pt x="1793" y="0"/>
                  </a:moveTo>
                  <a:cubicBezTo>
                    <a:pt x="1570" y="0"/>
                    <a:pt x="1276" y="96"/>
                    <a:pt x="964" y="284"/>
                  </a:cubicBezTo>
                  <a:cubicBezTo>
                    <a:pt x="937" y="310"/>
                    <a:pt x="884" y="337"/>
                    <a:pt x="804" y="364"/>
                  </a:cubicBezTo>
                  <a:cubicBezTo>
                    <a:pt x="536" y="578"/>
                    <a:pt x="295" y="766"/>
                    <a:pt x="161" y="1006"/>
                  </a:cubicBezTo>
                  <a:cubicBezTo>
                    <a:pt x="27" y="1247"/>
                    <a:pt x="1" y="1408"/>
                    <a:pt x="108" y="1542"/>
                  </a:cubicBezTo>
                  <a:cubicBezTo>
                    <a:pt x="172" y="1639"/>
                    <a:pt x="289" y="1683"/>
                    <a:pt x="440" y="1683"/>
                  </a:cubicBezTo>
                  <a:cubicBezTo>
                    <a:pt x="664" y="1683"/>
                    <a:pt x="965" y="1584"/>
                    <a:pt x="1285" y="1408"/>
                  </a:cubicBezTo>
                  <a:cubicBezTo>
                    <a:pt x="1339" y="1381"/>
                    <a:pt x="1366" y="1328"/>
                    <a:pt x="1446" y="1301"/>
                  </a:cubicBezTo>
                  <a:cubicBezTo>
                    <a:pt x="1714" y="1113"/>
                    <a:pt x="1955" y="899"/>
                    <a:pt x="2088" y="685"/>
                  </a:cubicBezTo>
                  <a:cubicBezTo>
                    <a:pt x="2222" y="444"/>
                    <a:pt x="2249" y="284"/>
                    <a:pt x="2142" y="150"/>
                  </a:cubicBezTo>
                  <a:cubicBezTo>
                    <a:pt x="2075" y="49"/>
                    <a:pt x="1952" y="0"/>
                    <a:pt x="1793"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802;p45">
              <a:extLst>
                <a:ext uri="{FF2B5EF4-FFF2-40B4-BE49-F238E27FC236}">
                  <a16:creationId xmlns:a16="http://schemas.microsoft.com/office/drawing/2014/main" id="{0EE2FFE5-6CD7-2A2A-997F-9F1A022AC24B}"/>
                </a:ext>
              </a:extLst>
            </p:cNvPr>
            <p:cNvSpPr/>
            <p:nvPr/>
          </p:nvSpPr>
          <p:spPr>
            <a:xfrm>
              <a:off x="2782850" y="6803625"/>
              <a:ext cx="61600" cy="28550"/>
            </a:xfrm>
            <a:custGeom>
              <a:avLst/>
              <a:gdLst/>
              <a:ahLst/>
              <a:cxnLst/>
              <a:rect l="l" t="t" r="r" b="b"/>
              <a:pathLst>
                <a:path w="2464" h="1142" extrusionOk="0">
                  <a:moveTo>
                    <a:pt x="845" y="0"/>
                  </a:moveTo>
                  <a:cubicBezTo>
                    <a:pt x="585" y="0"/>
                    <a:pt x="355" y="42"/>
                    <a:pt x="188" y="126"/>
                  </a:cubicBezTo>
                  <a:cubicBezTo>
                    <a:pt x="81" y="206"/>
                    <a:pt x="28" y="313"/>
                    <a:pt x="1" y="367"/>
                  </a:cubicBezTo>
                  <a:cubicBezTo>
                    <a:pt x="1" y="447"/>
                    <a:pt x="1" y="527"/>
                    <a:pt x="54" y="608"/>
                  </a:cubicBezTo>
                  <a:cubicBezTo>
                    <a:pt x="215" y="848"/>
                    <a:pt x="616" y="1036"/>
                    <a:pt x="1125" y="1116"/>
                  </a:cubicBezTo>
                  <a:cubicBezTo>
                    <a:pt x="1260" y="1133"/>
                    <a:pt x="1399" y="1142"/>
                    <a:pt x="1532" y="1142"/>
                  </a:cubicBezTo>
                  <a:cubicBezTo>
                    <a:pt x="1820" y="1142"/>
                    <a:pt x="2084" y="1100"/>
                    <a:pt x="2249" y="1009"/>
                  </a:cubicBezTo>
                  <a:cubicBezTo>
                    <a:pt x="2356" y="929"/>
                    <a:pt x="2436" y="875"/>
                    <a:pt x="2463" y="768"/>
                  </a:cubicBezTo>
                  <a:cubicBezTo>
                    <a:pt x="2463" y="715"/>
                    <a:pt x="2463" y="608"/>
                    <a:pt x="2383" y="527"/>
                  </a:cubicBezTo>
                  <a:cubicBezTo>
                    <a:pt x="2222" y="313"/>
                    <a:pt x="1821" y="99"/>
                    <a:pt x="1339" y="45"/>
                  </a:cubicBezTo>
                  <a:cubicBezTo>
                    <a:pt x="1168" y="15"/>
                    <a:pt x="1002" y="0"/>
                    <a:pt x="845" y="0"/>
                  </a:cubicBezTo>
                  <a:close/>
                </a:path>
              </a:pathLst>
            </a:custGeom>
            <a:solidFill>
              <a:srgbClr val="130B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803;p45">
              <a:extLst>
                <a:ext uri="{FF2B5EF4-FFF2-40B4-BE49-F238E27FC236}">
                  <a16:creationId xmlns:a16="http://schemas.microsoft.com/office/drawing/2014/main" id="{251AFD71-7893-6C88-1359-798BD7DC68FA}"/>
                </a:ext>
              </a:extLst>
            </p:cNvPr>
            <p:cNvSpPr/>
            <p:nvPr/>
          </p:nvSpPr>
          <p:spPr>
            <a:xfrm>
              <a:off x="2731325" y="6897100"/>
              <a:ext cx="65600" cy="59575"/>
            </a:xfrm>
            <a:custGeom>
              <a:avLst/>
              <a:gdLst/>
              <a:ahLst/>
              <a:cxnLst/>
              <a:rect l="l" t="t" r="r" b="b"/>
              <a:pathLst>
                <a:path w="2624" h="2383" extrusionOk="0">
                  <a:moveTo>
                    <a:pt x="1289" y="1211"/>
                  </a:moveTo>
                  <a:cubicBezTo>
                    <a:pt x="1339" y="1211"/>
                    <a:pt x="1393" y="1218"/>
                    <a:pt x="1446" y="1231"/>
                  </a:cubicBezTo>
                  <a:cubicBezTo>
                    <a:pt x="1553" y="1231"/>
                    <a:pt x="1633" y="1285"/>
                    <a:pt x="1714" y="1312"/>
                  </a:cubicBezTo>
                  <a:cubicBezTo>
                    <a:pt x="1767" y="1365"/>
                    <a:pt x="1874" y="1419"/>
                    <a:pt x="1955" y="1472"/>
                  </a:cubicBezTo>
                  <a:cubicBezTo>
                    <a:pt x="2035" y="1579"/>
                    <a:pt x="2115" y="1633"/>
                    <a:pt x="2169" y="1740"/>
                  </a:cubicBezTo>
                  <a:lnTo>
                    <a:pt x="2169" y="1713"/>
                  </a:lnTo>
                  <a:lnTo>
                    <a:pt x="2222" y="1767"/>
                  </a:lnTo>
                  <a:lnTo>
                    <a:pt x="2249" y="1847"/>
                  </a:lnTo>
                  <a:lnTo>
                    <a:pt x="2249" y="1874"/>
                  </a:lnTo>
                  <a:cubicBezTo>
                    <a:pt x="2249" y="1900"/>
                    <a:pt x="2222" y="1900"/>
                    <a:pt x="2222" y="1954"/>
                  </a:cubicBezTo>
                  <a:cubicBezTo>
                    <a:pt x="2142" y="2008"/>
                    <a:pt x="2115" y="2088"/>
                    <a:pt x="2035" y="2115"/>
                  </a:cubicBezTo>
                  <a:cubicBezTo>
                    <a:pt x="2008" y="2141"/>
                    <a:pt x="1981" y="2141"/>
                    <a:pt x="1955" y="2168"/>
                  </a:cubicBezTo>
                  <a:cubicBezTo>
                    <a:pt x="1901" y="2168"/>
                    <a:pt x="1901" y="2222"/>
                    <a:pt x="1874" y="2222"/>
                  </a:cubicBezTo>
                  <a:cubicBezTo>
                    <a:pt x="1821" y="2248"/>
                    <a:pt x="1741" y="2275"/>
                    <a:pt x="1633" y="2275"/>
                  </a:cubicBezTo>
                  <a:lnTo>
                    <a:pt x="1419" y="2275"/>
                  </a:lnTo>
                  <a:cubicBezTo>
                    <a:pt x="1312" y="2248"/>
                    <a:pt x="1232" y="2248"/>
                    <a:pt x="1178" y="2222"/>
                  </a:cubicBezTo>
                  <a:cubicBezTo>
                    <a:pt x="1071" y="2168"/>
                    <a:pt x="1018" y="2141"/>
                    <a:pt x="938" y="2088"/>
                  </a:cubicBezTo>
                  <a:cubicBezTo>
                    <a:pt x="857" y="1981"/>
                    <a:pt x="750" y="1927"/>
                    <a:pt x="643" y="1793"/>
                  </a:cubicBezTo>
                  <a:cubicBezTo>
                    <a:pt x="590" y="1686"/>
                    <a:pt x="509" y="1579"/>
                    <a:pt x="509" y="1472"/>
                  </a:cubicBezTo>
                  <a:cubicBezTo>
                    <a:pt x="616" y="1419"/>
                    <a:pt x="670" y="1365"/>
                    <a:pt x="777" y="1338"/>
                  </a:cubicBezTo>
                  <a:cubicBezTo>
                    <a:pt x="911" y="1285"/>
                    <a:pt x="1018" y="1231"/>
                    <a:pt x="1152" y="1231"/>
                  </a:cubicBezTo>
                  <a:cubicBezTo>
                    <a:pt x="1192" y="1218"/>
                    <a:pt x="1239" y="1211"/>
                    <a:pt x="1289" y="1211"/>
                  </a:cubicBezTo>
                  <a:close/>
                  <a:moveTo>
                    <a:pt x="2517" y="0"/>
                  </a:moveTo>
                  <a:cubicBezTo>
                    <a:pt x="2490" y="27"/>
                    <a:pt x="2463" y="27"/>
                    <a:pt x="2410" y="80"/>
                  </a:cubicBezTo>
                  <a:cubicBezTo>
                    <a:pt x="2383" y="107"/>
                    <a:pt x="2356" y="107"/>
                    <a:pt x="2329" y="134"/>
                  </a:cubicBezTo>
                  <a:cubicBezTo>
                    <a:pt x="2222" y="214"/>
                    <a:pt x="2142" y="241"/>
                    <a:pt x="2062" y="268"/>
                  </a:cubicBezTo>
                  <a:cubicBezTo>
                    <a:pt x="1848" y="375"/>
                    <a:pt x="1607" y="455"/>
                    <a:pt x="1339" y="509"/>
                  </a:cubicBezTo>
                  <a:cubicBezTo>
                    <a:pt x="1071" y="589"/>
                    <a:pt x="831" y="616"/>
                    <a:pt x="563" y="616"/>
                  </a:cubicBezTo>
                  <a:lnTo>
                    <a:pt x="1" y="616"/>
                  </a:lnTo>
                  <a:cubicBezTo>
                    <a:pt x="54" y="857"/>
                    <a:pt x="108" y="1071"/>
                    <a:pt x="215" y="1312"/>
                  </a:cubicBezTo>
                  <a:cubicBezTo>
                    <a:pt x="349" y="1553"/>
                    <a:pt x="483" y="1793"/>
                    <a:pt x="670" y="1954"/>
                  </a:cubicBezTo>
                  <a:cubicBezTo>
                    <a:pt x="750" y="2008"/>
                    <a:pt x="857" y="2115"/>
                    <a:pt x="938" y="2168"/>
                  </a:cubicBezTo>
                  <a:cubicBezTo>
                    <a:pt x="1045" y="2248"/>
                    <a:pt x="1152" y="2302"/>
                    <a:pt x="1286" y="2355"/>
                  </a:cubicBezTo>
                  <a:cubicBezTo>
                    <a:pt x="1393" y="2382"/>
                    <a:pt x="1526" y="2382"/>
                    <a:pt x="1660" y="2382"/>
                  </a:cubicBezTo>
                  <a:cubicBezTo>
                    <a:pt x="1794" y="2355"/>
                    <a:pt x="1928" y="2329"/>
                    <a:pt x="2062" y="2248"/>
                  </a:cubicBezTo>
                  <a:cubicBezTo>
                    <a:pt x="2196" y="2141"/>
                    <a:pt x="2329" y="2008"/>
                    <a:pt x="2410" y="1847"/>
                  </a:cubicBezTo>
                  <a:cubicBezTo>
                    <a:pt x="2463" y="1793"/>
                    <a:pt x="2490" y="1686"/>
                    <a:pt x="2517" y="1579"/>
                  </a:cubicBezTo>
                  <a:cubicBezTo>
                    <a:pt x="2544" y="1472"/>
                    <a:pt x="2544" y="1365"/>
                    <a:pt x="2597" y="1285"/>
                  </a:cubicBezTo>
                  <a:cubicBezTo>
                    <a:pt x="2624" y="1124"/>
                    <a:pt x="2624" y="910"/>
                    <a:pt x="2624" y="696"/>
                  </a:cubicBezTo>
                  <a:cubicBezTo>
                    <a:pt x="2624" y="616"/>
                    <a:pt x="2597" y="509"/>
                    <a:pt x="2597" y="375"/>
                  </a:cubicBezTo>
                  <a:cubicBezTo>
                    <a:pt x="2597" y="268"/>
                    <a:pt x="2597" y="161"/>
                    <a:pt x="2544" y="80"/>
                  </a:cubicBezTo>
                  <a:lnTo>
                    <a:pt x="2517" y="0"/>
                  </a:ln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804;p45">
              <a:extLst>
                <a:ext uri="{FF2B5EF4-FFF2-40B4-BE49-F238E27FC236}">
                  <a16:creationId xmlns:a16="http://schemas.microsoft.com/office/drawing/2014/main" id="{C0112A99-15F0-8F32-FA77-BD3CB06A3D18}"/>
                </a:ext>
              </a:extLst>
            </p:cNvPr>
            <p:cNvSpPr/>
            <p:nvPr/>
          </p:nvSpPr>
          <p:spPr>
            <a:xfrm>
              <a:off x="2813625" y="6863475"/>
              <a:ext cx="27475" cy="42500"/>
            </a:xfrm>
            <a:custGeom>
              <a:avLst/>
              <a:gdLst/>
              <a:ahLst/>
              <a:cxnLst/>
              <a:rect l="l" t="t" r="r" b="b"/>
              <a:pathLst>
                <a:path w="1099" h="1700" extrusionOk="0">
                  <a:moveTo>
                    <a:pt x="389" y="0"/>
                  </a:moveTo>
                  <a:cubicBezTo>
                    <a:pt x="367" y="0"/>
                    <a:pt x="344" y="2"/>
                    <a:pt x="322" y="7"/>
                  </a:cubicBezTo>
                  <a:cubicBezTo>
                    <a:pt x="295" y="7"/>
                    <a:pt x="269" y="34"/>
                    <a:pt x="269" y="34"/>
                  </a:cubicBezTo>
                  <a:cubicBezTo>
                    <a:pt x="54" y="141"/>
                    <a:pt x="1" y="542"/>
                    <a:pt x="54" y="944"/>
                  </a:cubicBezTo>
                  <a:cubicBezTo>
                    <a:pt x="108" y="1185"/>
                    <a:pt x="188" y="1372"/>
                    <a:pt x="322" y="1532"/>
                  </a:cubicBezTo>
                  <a:cubicBezTo>
                    <a:pt x="434" y="1644"/>
                    <a:pt x="545" y="1700"/>
                    <a:pt x="657" y="1700"/>
                  </a:cubicBezTo>
                  <a:cubicBezTo>
                    <a:pt x="679" y="1700"/>
                    <a:pt x="701" y="1698"/>
                    <a:pt x="724" y="1693"/>
                  </a:cubicBezTo>
                  <a:cubicBezTo>
                    <a:pt x="777" y="1693"/>
                    <a:pt x="804" y="1666"/>
                    <a:pt x="804" y="1666"/>
                  </a:cubicBezTo>
                  <a:cubicBezTo>
                    <a:pt x="991" y="1532"/>
                    <a:pt x="1098" y="1158"/>
                    <a:pt x="991" y="756"/>
                  </a:cubicBezTo>
                  <a:cubicBezTo>
                    <a:pt x="965" y="515"/>
                    <a:pt x="857" y="328"/>
                    <a:pt x="724" y="167"/>
                  </a:cubicBezTo>
                  <a:cubicBezTo>
                    <a:pt x="612" y="56"/>
                    <a:pt x="501" y="0"/>
                    <a:pt x="389"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05;p45">
              <a:extLst>
                <a:ext uri="{FF2B5EF4-FFF2-40B4-BE49-F238E27FC236}">
                  <a16:creationId xmlns:a16="http://schemas.microsoft.com/office/drawing/2014/main" id="{4B1DF20F-A5B9-48E5-0FE2-63BAA7900177}"/>
                </a:ext>
              </a:extLst>
            </p:cNvPr>
            <p:cNvSpPr/>
            <p:nvPr/>
          </p:nvSpPr>
          <p:spPr>
            <a:xfrm>
              <a:off x="2677125" y="6899600"/>
              <a:ext cx="27475" cy="42475"/>
            </a:xfrm>
            <a:custGeom>
              <a:avLst/>
              <a:gdLst/>
              <a:ahLst/>
              <a:cxnLst/>
              <a:rect l="l" t="t" r="r" b="b"/>
              <a:pathLst>
                <a:path w="1099" h="1699" extrusionOk="0">
                  <a:moveTo>
                    <a:pt x="416" y="0"/>
                  </a:moveTo>
                  <a:cubicBezTo>
                    <a:pt x="393" y="0"/>
                    <a:pt x="371" y="3"/>
                    <a:pt x="349" y="7"/>
                  </a:cubicBezTo>
                  <a:cubicBezTo>
                    <a:pt x="295" y="7"/>
                    <a:pt x="268" y="34"/>
                    <a:pt x="268" y="34"/>
                  </a:cubicBezTo>
                  <a:cubicBezTo>
                    <a:pt x="81" y="168"/>
                    <a:pt x="1" y="542"/>
                    <a:pt x="81" y="944"/>
                  </a:cubicBezTo>
                  <a:cubicBezTo>
                    <a:pt x="108" y="1185"/>
                    <a:pt x="215" y="1372"/>
                    <a:pt x="349" y="1506"/>
                  </a:cubicBezTo>
                  <a:cubicBezTo>
                    <a:pt x="465" y="1623"/>
                    <a:pt x="582" y="1699"/>
                    <a:pt x="698" y="1699"/>
                  </a:cubicBezTo>
                  <a:cubicBezTo>
                    <a:pt x="716" y="1699"/>
                    <a:pt x="733" y="1697"/>
                    <a:pt x="750" y="1693"/>
                  </a:cubicBezTo>
                  <a:cubicBezTo>
                    <a:pt x="777" y="1693"/>
                    <a:pt x="804" y="1640"/>
                    <a:pt x="804" y="1640"/>
                  </a:cubicBezTo>
                  <a:cubicBezTo>
                    <a:pt x="1018" y="1506"/>
                    <a:pt x="1098" y="1158"/>
                    <a:pt x="1018" y="730"/>
                  </a:cubicBezTo>
                  <a:cubicBezTo>
                    <a:pt x="964" y="516"/>
                    <a:pt x="884" y="302"/>
                    <a:pt x="750" y="168"/>
                  </a:cubicBezTo>
                  <a:cubicBezTo>
                    <a:pt x="639" y="56"/>
                    <a:pt x="527" y="0"/>
                    <a:pt x="416" y="0"/>
                  </a:cubicBezTo>
                  <a:close/>
                </a:path>
              </a:pathLst>
            </a:custGeom>
            <a:solidFill>
              <a:srgbClr val="02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 name="Hình ảnh 6" descr="Ảnh có chứa văn bản&#10;&#10;Mô tả được tạo tự động">
            <a:extLst>
              <a:ext uri="{FF2B5EF4-FFF2-40B4-BE49-F238E27FC236}">
                <a16:creationId xmlns:a16="http://schemas.microsoft.com/office/drawing/2014/main" id="{1C85F1D3-9B8E-0638-1A77-5916E54C4789}"/>
              </a:ext>
            </a:extLst>
          </p:cNvPr>
          <p:cNvPicPr>
            <a:picLocks noChangeAspect="1"/>
          </p:cNvPicPr>
          <p:nvPr/>
        </p:nvPicPr>
        <p:blipFill>
          <a:blip r:embed="rId6"/>
          <a:stretch>
            <a:fillRect/>
          </a:stretch>
        </p:blipFill>
        <p:spPr>
          <a:xfrm>
            <a:off x="189651" y="238769"/>
            <a:ext cx="2474613" cy="2047708"/>
          </a:xfrm>
          <a:prstGeom prst="rect">
            <a:avLst/>
          </a:prstGeom>
        </p:spPr>
      </p:pic>
    </p:spTree>
    <p:extLst>
      <p:ext uri="{BB962C8B-B14F-4D97-AF65-F5344CB8AC3E}">
        <p14:creationId xmlns:p14="http://schemas.microsoft.com/office/powerpoint/2010/main" val="287264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0"/>
                                        </p:tgtEl>
                                        <p:attrNameLst>
                                          <p:attrName>ppt_y</p:attrName>
                                        </p:attrNameLst>
                                      </p:cBhvr>
                                      <p:tavLst>
                                        <p:tav tm="0">
                                          <p:val>
                                            <p:strVal val="#ppt_y"/>
                                          </p:val>
                                        </p:tav>
                                        <p:tav tm="100000">
                                          <p:val>
                                            <p:strVal val="#ppt_y"/>
                                          </p:val>
                                        </p:tav>
                                      </p:tavLst>
                                    </p:anim>
                                    <p:anim calcmode="lin" valueType="num">
                                      <p:cBhvr>
                                        <p:cTn id="13"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0"/>
                                        </p:tgtEl>
                                      </p:cBhvr>
                                    </p:animEffect>
                                  </p:childTnLst>
                                </p:cTn>
                              </p:par>
                            </p:childTnLst>
                          </p:cTn>
                        </p:par>
                        <p:par>
                          <p:cTn id="16" fill="hold">
                            <p:stCondLst>
                              <p:cond delay="1400"/>
                            </p:stCondLst>
                            <p:childTnLst>
                              <p:par>
                                <p:cTn id="17" presetID="2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edge">
                                      <p:cBhvr>
                                        <p:cTn id="19" dur="2000"/>
                                        <p:tgtEl>
                                          <p:spTgt spid="71"/>
                                        </p:tgtEl>
                                      </p:cBhvr>
                                    </p:animEffect>
                                  </p:childTnLst>
                                </p:cTn>
                              </p:par>
                            </p:childTnLst>
                          </p:cTn>
                        </p:par>
                        <p:par>
                          <p:cTn id="20" fill="hold">
                            <p:stCondLst>
                              <p:cond delay="34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71"/>
                                        </p:tgtEl>
                                        <p:attrNameLst>
                                          <p:attrName>r</p:attrName>
                                        </p:attrNameLst>
                                      </p:cBhvr>
                                    </p:animRot>
                                    <p:animRot by="-240000">
                                      <p:cBhvr>
                                        <p:cTn id="23" dur="200" fill="hold">
                                          <p:stCondLst>
                                            <p:cond delay="200"/>
                                          </p:stCondLst>
                                        </p:cTn>
                                        <p:tgtEl>
                                          <p:spTgt spid="71"/>
                                        </p:tgtEl>
                                        <p:attrNameLst>
                                          <p:attrName>r</p:attrName>
                                        </p:attrNameLst>
                                      </p:cBhvr>
                                    </p:animRot>
                                    <p:animRot by="240000">
                                      <p:cBhvr>
                                        <p:cTn id="24" dur="200" fill="hold">
                                          <p:stCondLst>
                                            <p:cond delay="400"/>
                                          </p:stCondLst>
                                        </p:cTn>
                                        <p:tgtEl>
                                          <p:spTgt spid="71"/>
                                        </p:tgtEl>
                                        <p:attrNameLst>
                                          <p:attrName>r</p:attrName>
                                        </p:attrNameLst>
                                      </p:cBhvr>
                                    </p:animRot>
                                    <p:animRot by="-240000">
                                      <p:cBhvr>
                                        <p:cTn id="25" dur="200" fill="hold">
                                          <p:stCondLst>
                                            <p:cond delay="600"/>
                                          </p:stCondLst>
                                        </p:cTn>
                                        <p:tgtEl>
                                          <p:spTgt spid="71"/>
                                        </p:tgtEl>
                                        <p:attrNameLst>
                                          <p:attrName>r</p:attrName>
                                        </p:attrNameLst>
                                      </p:cBhvr>
                                    </p:animRot>
                                    <p:animRot by="120000">
                                      <p:cBhvr>
                                        <p:cTn id="26" dur="200" fill="hold">
                                          <p:stCondLst>
                                            <p:cond delay="800"/>
                                          </p:stCondLst>
                                        </p:cTn>
                                        <p:tgtEl>
                                          <p:spTgt spid="71"/>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7" presetID="2" presetClass="entr" presetSubtype="2"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1+#ppt_w/2"/>
                                          </p:val>
                                        </p:tav>
                                        <p:tav tm="100000">
                                          <p:val>
                                            <p:strVal val="#ppt_x"/>
                                          </p:val>
                                        </p:tav>
                                      </p:tavLst>
                                    </p:anim>
                                    <p:anim calcmode="lin" valueType="num">
                                      <p:cBhvr additive="base">
                                        <p:cTn id="30" dur="500" fill="hold"/>
                                        <p:tgtEl>
                                          <p:spTgt spid="79"/>
                                        </p:tgtEl>
                                        <p:attrNameLst>
                                          <p:attrName>ppt_y</p:attrName>
                                        </p:attrNameLst>
                                      </p:cBhvr>
                                      <p:tavLst>
                                        <p:tav tm="0">
                                          <p:val>
                                            <p:strVal val="#ppt_y"/>
                                          </p:val>
                                        </p:tav>
                                        <p:tav tm="100000">
                                          <p:val>
                                            <p:strVal val="#ppt_y"/>
                                          </p:val>
                                        </p:tav>
                                      </p:tavLst>
                                    </p:anim>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9"/>
                                        </p:tgtEl>
                                        <p:attrNameLst>
                                          <p:attrName>r</p:attrName>
                                        </p:attrNameLst>
                                      </p:cBhvr>
                                    </p:animRot>
                                    <p:animRot by="-240000">
                                      <p:cBhvr>
                                        <p:cTn id="33" dur="200" fill="hold">
                                          <p:stCondLst>
                                            <p:cond delay="200"/>
                                          </p:stCondLst>
                                        </p:cTn>
                                        <p:tgtEl>
                                          <p:spTgt spid="79"/>
                                        </p:tgtEl>
                                        <p:attrNameLst>
                                          <p:attrName>r</p:attrName>
                                        </p:attrNameLst>
                                      </p:cBhvr>
                                    </p:animRot>
                                    <p:animRot by="240000">
                                      <p:cBhvr>
                                        <p:cTn id="34" dur="200" fill="hold">
                                          <p:stCondLst>
                                            <p:cond delay="400"/>
                                          </p:stCondLst>
                                        </p:cTn>
                                        <p:tgtEl>
                                          <p:spTgt spid="79"/>
                                        </p:tgtEl>
                                        <p:attrNameLst>
                                          <p:attrName>r</p:attrName>
                                        </p:attrNameLst>
                                      </p:cBhvr>
                                    </p:animRot>
                                    <p:animRot by="-240000">
                                      <p:cBhvr>
                                        <p:cTn id="35" dur="200" fill="hold">
                                          <p:stCondLst>
                                            <p:cond delay="600"/>
                                          </p:stCondLst>
                                        </p:cTn>
                                        <p:tgtEl>
                                          <p:spTgt spid="79"/>
                                        </p:tgtEl>
                                        <p:attrNameLst>
                                          <p:attrName>r</p:attrName>
                                        </p:attrNameLst>
                                      </p:cBhvr>
                                    </p:animRot>
                                    <p:animRot by="120000">
                                      <p:cBhvr>
                                        <p:cTn id="36"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42AE5E5C-EE8F-7504-2E6F-B4126B25784A}"/>
              </a:ext>
            </a:extLst>
          </p:cNvPr>
          <p:cNvSpPr txBox="1"/>
          <p:nvPr/>
        </p:nvSpPr>
        <p:spPr>
          <a:xfrm>
            <a:off x="1224395" y="266079"/>
            <a:ext cx="6387690" cy="954107"/>
          </a:xfrm>
          <a:prstGeom prst="rect">
            <a:avLst/>
          </a:prstGeom>
          <a:noFill/>
        </p:spPr>
        <p:txBody>
          <a:bodyPr wrap="square" rtlCol="0">
            <a:spAutoFit/>
          </a:bodyPr>
          <a:lstStyle/>
          <a:p>
            <a:pPr algn="ctr"/>
            <a:r>
              <a:rPr lang="en-US" sz="2800" b="1">
                <a:solidFill>
                  <a:schemeClr val="tx1"/>
                </a:solidFill>
                <a:latin typeface="Calibri" panose="020F0502020204030204" pitchFamily="34" charset="0"/>
                <a:cs typeface="Calibri" panose="020F0502020204030204" pitchFamily="34" charset="0"/>
              </a:rPr>
              <a:t>1. Đọc, xác định các phần và nội dung từng phần của báo cáo sau: </a:t>
            </a:r>
            <a:endParaRPr lang="en-US" sz="2800" b="1" dirty="0">
              <a:solidFill>
                <a:schemeClr val="tx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C9C9F47-5B92-A89D-5505-AB201441505E}"/>
              </a:ext>
            </a:extLst>
          </p:cNvPr>
          <p:cNvPicPr>
            <a:picLocks noChangeAspect="1"/>
          </p:cNvPicPr>
          <p:nvPr/>
        </p:nvPicPr>
        <p:blipFill>
          <a:blip r:embed="rId4"/>
          <a:stretch>
            <a:fillRect/>
          </a:stretch>
        </p:blipFill>
        <p:spPr>
          <a:xfrm>
            <a:off x="559375" y="1220186"/>
            <a:ext cx="8109612" cy="361793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5" name="Picture 4">
            <a:extLst>
              <a:ext uri="{FF2B5EF4-FFF2-40B4-BE49-F238E27FC236}">
                <a16:creationId xmlns:a16="http://schemas.microsoft.com/office/drawing/2014/main" id="{B1E2950F-6B5C-C5E6-148C-841A26397C4B}"/>
              </a:ext>
            </a:extLst>
          </p:cNvPr>
          <p:cNvPicPr>
            <a:picLocks noChangeAspect="1"/>
          </p:cNvPicPr>
          <p:nvPr/>
        </p:nvPicPr>
        <p:blipFill>
          <a:blip r:embed="rId4"/>
          <a:stretch>
            <a:fillRect/>
          </a:stretch>
        </p:blipFill>
        <p:spPr>
          <a:xfrm>
            <a:off x="2173184" y="403727"/>
            <a:ext cx="4678878" cy="4602931"/>
          </a:xfrm>
          <a:prstGeom prst="rect">
            <a:avLst/>
          </a:prstGeom>
        </p:spPr>
      </p:pic>
      <p:sp>
        <p:nvSpPr>
          <p:cNvPr id="7" name="TextBox 6">
            <a:extLst>
              <a:ext uri="{FF2B5EF4-FFF2-40B4-BE49-F238E27FC236}">
                <a16:creationId xmlns:a16="http://schemas.microsoft.com/office/drawing/2014/main" id="{36CC28BE-D391-351B-EE7D-198DAAC7DEB2}"/>
              </a:ext>
            </a:extLst>
          </p:cNvPr>
          <p:cNvSpPr txBox="1"/>
          <p:nvPr/>
        </p:nvSpPr>
        <p:spPr>
          <a:xfrm>
            <a:off x="4733929" y="4186544"/>
            <a:ext cx="621842" cy="307777"/>
          </a:xfrm>
          <a:prstGeom prst="rect">
            <a:avLst/>
          </a:prstGeom>
          <a:noFill/>
        </p:spPr>
        <p:txBody>
          <a:bodyPr wrap="square">
            <a:spAutoFit/>
          </a:bodyPr>
          <a:lstStyle/>
          <a:p>
            <a:r>
              <a:rPr lang="en-US">
                <a:latin typeface="Arenski" pitchFamily="2" charset="0"/>
              </a:rPr>
              <a:t>Mai</a:t>
            </a:r>
          </a:p>
        </p:txBody>
      </p:sp>
    </p:spTree>
    <p:extLst>
      <p:ext uri="{BB962C8B-B14F-4D97-AF65-F5344CB8AC3E}">
        <p14:creationId xmlns:p14="http://schemas.microsoft.com/office/powerpoint/2010/main" val="324204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93"/>
        <p:cNvGrpSpPr/>
        <p:nvPr/>
      </p:nvGrpSpPr>
      <p:grpSpPr>
        <a:xfrm>
          <a:off x="0" y="0"/>
          <a:ext cx="0" cy="0"/>
          <a:chOff x="0" y="0"/>
          <a:chExt cx="0" cy="0"/>
        </a:xfrm>
      </p:grpSpPr>
      <p:pic>
        <p:nvPicPr>
          <p:cNvPr id="2" name="Picture 1">
            <a:extLst>
              <a:ext uri="{FF2B5EF4-FFF2-40B4-BE49-F238E27FC236}">
                <a16:creationId xmlns:a16="http://schemas.microsoft.com/office/drawing/2014/main" id="{52EE9172-B1B9-A6F3-8AFA-A55BB15FBACD}"/>
              </a:ext>
            </a:extLst>
          </p:cNvPr>
          <p:cNvPicPr>
            <a:picLocks noChangeAspect="1"/>
          </p:cNvPicPr>
          <p:nvPr/>
        </p:nvPicPr>
        <p:blipFill rotWithShape="1">
          <a:blip r:embed="rId3"/>
          <a:srcRect l="10622" t="10622"/>
          <a:stretch/>
        </p:blipFill>
        <p:spPr>
          <a:xfrm>
            <a:off x="0" y="0"/>
            <a:ext cx="9144000" cy="5143500"/>
          </a:xfrm>
          <a:prstGeom prst="rect">
            <a:avLst/>
          </a:prstGeom>
        </p:spPr>
      </p:pic>
      <p:grpSp>
        <p:nvGrpSpPr>
          <p:cNvPr id="7330" name="Google Shape;7330;p51"/>
          <p:cNvGrpSpPr/>
          <p:nvPr/>
        </p:nvGrpSpPr>
        <p:grpSpPr>
          <a:xfrm flipH="1">
            <a:off x="8658902" y="1217749"/>
            <a:ext cx="1111634" cy="592517"/>
            <a:chOff x="5205307" y="859734"/>
            <a:chExt cx="1645890" cy="877283"/>
          </a:xfrm>
        </p:grpSpPr>
        <p:sp>
          <p:nvSpPr>
            <p:cNvPr id="7331" name="Google Shape;7331;p51"/>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32" name="Google Shape;7332;p51"/>
            <p:cNvGrpSpPr/>
            <p:nvPr/>
          </p:nvGrpSpPr>
          <p:grpSpPr>
            <a:xfrm>
              <a:off x="5205307" y="912913"/>
              <a:ext cx="1585343" cy="749800"/>
              <a:chOff x="5391532" y="1259663"/>
              <a:chExt cx="1585343" cy="749800"/>
            </a:xfrm>
          </p:grpSpPr>
          <p:grpSp>
            <p:nvGrpSpPr>
              <p:cNvPr id="7333" name="Google Shape;7333;p51"/>
              <p:cNvGrpSpPr/>
              <p:nvPr/>
            </p:nvGrpSpPr>
            <p:grpSpPr>
              <a:xfrm>
                <a:off x="6206000" y="1259663"/>
                <a:ext cx="770875" cy="749800"/>
                <a:chOff x="1364275" y="1684325"/>
                <a:chExt cx="770875" cy="749800"/>
              </a:xfrm>
            </p:grpSpPr>
            <p:sp>
              <p:nvSpPr>
                <p:cNvPr id="7334" name="Google Shape;7334;p51"/>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5" name="Google Shape;7335;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6" name="Google Shape;7336;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7" name="Google Shape;7337;p51"/>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8" name="Google Shape;7338;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9" name="Google Shape;7339;p51"/>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0" name="Google Shape;7340;p51"/>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1" name="Google Shape;7341;p51"/>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2" name="Google Shape;7342;p51"/>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3" name="Google Shape;7343;p51"/>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4" name="Google Shape;7344;p51"/>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5" name="Google Shape;7345;p51"/>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6" name="Google Shape;7346;p51"/>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7" name="Google Shape;7347;p51"/>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8" name="Google Shape;7348;p51"/>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9" name="Google Shape;7349;p51"/>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0" name="Google Shape;7350;p51"/>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1" name="Google Shape;7351;p51"/>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2" name="Google Shape;7352;p51"/>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3" name="Google Shape;7353;p51"/>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4" name="Google Shape;7354;p51"/>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5" name="Google Shape;7355;p51"/>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6" name="Google Shape;7356;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7" name="Google Shape;7357;p51"/>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8" name="Google Shape;7358;p51"/>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359" name="Google Shape;7359;p51"/>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Nhóm 13">
            <a:extLst>
              <a:ext uri="{FF2B5EF4-FFF2-40B4-BE49-F238E27FC236}">
                <a16:creationId xmlns:a16="http://schemas.microsoft.com/office/drawing/2014/main" id="{C8E2C9D0-A0D0-96C9-DF25-BCE8831CCEC2}"/>
              </a:ext>
            </a:extLst>
          </p:cNvPr>
          <p:cNvGrpSpPr/>
          <p:nvPr/>
        </p:nvGrpSpPr>
        <p:grpSpPr>
          <a:xfrm>
            <a:off x="532810" y="15427"/>
            <a:ext cx="8139412" cy="5128072"/>
            <a:chOff x="66356" y="21596"/>
            <a:chExt cx="8627132" cy="1676689"/>
          </a:xfrm>
        </p:grpSpPr>
        <p:sp>
          <p:nvSpPr>
            <p:cNvPr id="15" name="Hình chữ nhật: Góc Tròn 14">
              <a:extLst>
                <a:ext uri="{FF2B5EF4-FFF2-40B4-BE49-F238E27FC236}">
                  <a16:creationId xmlns:a16="http://schemas.microsoft.com/office/drawing/2014/main" id="{885C7019-2D9F-21EA-BEE0-0F02FD3089E3}"/>
                </a:ext>
              </a:extLst>
            </p:cNvPr>
            <p:cNvSpPr/>
            <p:nvPr/>
          </p:nvSpPr>
          <p:spPr>
            <a:xfrm>
              <a:off x="66356" y="21596"/>
              <a:ext cx="8627132" cy="1676689"/>
            </a:xfrm>
            <a:prstGeom prst="roundRect">
              <a:avLst>
                <a:gd name="adj" fmla="val 115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sym typeface="Arial"/>
              </a:endParaRPr>
            </a:p>
          </p:txBody>
        </p:sp>
        <p:sp>
          <p:nvSpPr>
            <p:cNvPr id="16" name="Hình chữ nhật: Góc Tròn 15">
              <a:extLst>
                <a:ext uri="{FF2B5EF4-FFF2-40B4-BE49-F238E27FC236}">
                  <a16:creationId xmlns:a16="http://schemas.microsoft.com/office/drawing/2014/main" id="{022C3C23-F48A-8717-664C-0C049672A24E}"/>
                </a:ext>
              </a:extLst>
            </p:cNvPr>
            <p:cNvSpPr/>
            <p:nvPr/>
          </p:nvSpPr>
          <p:spPr>
            <a:xfrm>
              <a:off x="314304" y="122085"/>
              <a:ext cx="8221620" cy="1470667"/>
            </a:xfrm>
            <a:prstGeom prst="roundRect">
              <a:avLst>
                <a:gd name="adj" fmla="val 31185"/>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grpSp>
      <p:pic>
        <p:nvPicPr>
          <p:cNvPr id="18" name="Hình ảnh 17" descr="Ảnh có chứa văn bản&#10;&#10;Mô tả được tạo tự động">
            <a:extLst>
              <a:ext uri="{FF2B5EF4-FFF2-40B4-BE49-F238E27FC236}">
                <a16:creationId xmlns:a16="http://schemas.microsoft.com/office/drawing/2014/main" id="{B4C545C1-2616-2B5B-0AEF-CC20D5EEC196}"/>
              </a:ext>
            </a:extLst>
          </p:cNvPr>
          <p:cNvPicPr>
            <a:picLocks noChangeAspect="1"/>
          </p:cNvPicPr>
          <p:nvPr/>
        </p:nvPicPr>
        <p:blipFill>
          <a:blip r:embed="rId4"/>
          <a:stretch>
            <a:fillRect/>
          </a:stretch>
        </p:blipFill>
        <p:spPr>
          <a:xfrm rot="1450465">
            <a:off x="-110397" y="243230"/>
            <a:ext cx="1757104" cy="1229972"/>
          </a:xfrm>
          <a:prstGeom prst="rect">
            <a:avLst/>
          </a:prstGeom>
        </p:spPr>
      </p:pic>
      <p:grpSp>
        <p:nvGrpSpPr>
          <p:cNvPr id="7300" name="Google Shape;7300;p51"/>
          <p:cNvGrpSpPr/>
          <p:nvPr/>
        </p:nvGrpSpPr>
        <p:grpSpPr>
          <a:xfrm flipH="1">
            <a:off x="7264804" y="143108"/>
            <a:ext cx="1645890" cy="877283"/>
            <a:chOff x="5205307" y="859734"/>
            <a:chExt cx="1645890" cy="877283"/>
          </a:xfrm>
        </p:grpSpPr>
        <p:sp>
          <p:nvSpPr>
            <p:cNvPr id="7301" name="Google Shape;7301;p51"/>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02" name="Google Shape;7302;p51"/>
            <p:cNvGrpSpPr/>
            <p:nvPr/>
          </p:nvGrpSpPr>
          <p:grpSpPr>
            <a:xfrm>
              <a:off x="5205307" y="912913"/>
              <a:ext cx="1585343" cy="749800"/>
              <a:chOff x="5391532" y="1259663"/>
              <a:chExt cx="1585343" cy="749800"/>
            </a:xfrm>
          </p:grpSpPr>
          <p:grpSp>
            <p:nvGrpSpPr>
              <p:cNvPr id="7303" name="Google Shape;7303;p51"/>
              <p:cNvGrpSpPr/>
              <p:nvPr/>
            </p:nvGrpSpPr>
            <p:grpSpPr>
              <a:xfrm>
                <a:off x="6206000" y="1259663"/>
                <a:ext cx="770875" cy="749800"/>
                <a:chOff x="1364275" y="1684325"/>
                <a:chExt cx="770875" cy="749800"/>
              </a:xfrm>
            </p:grpSpPr>
            <p:sp>
              <p:nvSpPr>
                <p:cNvPr id="7304" name="Google Shape;7304;p51"/>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5" name="Google Shape;7305;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6" name="Google Shape;7306;p51"/>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7" name="Google Shape;7307;p51"/>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8" name="Google Shape;7308;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9" name="Google Shape;7309;p51"/>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0" name="Google Shape;7310;p51"/>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1" name="Google Shape;7311;p51"/>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2" name="Google Shape;7312;p51"/>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3" name="Google Shape;7313;p51"/>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4" name="Google Shape;7314;p51"/>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5" name="Google Shape;7315;p51"/>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6" name="Google Shape;7316;p51"/>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7" name="Google Shape;7317;p51"/>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8" name="Google Shape;7318;p51"/>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9" name="Google Shape;7319;p51"/>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0" name="Google Shape;7320;p51"/>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1" name="Google Shape;7321;p51"/>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2" name="Google Shape;7322;p51"/>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3" name="Google Shape;7323;p51"/>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4" name="Google Shape;7324;p51"/>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5" name="Google Shape;7325;p51"/>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6" name="Google Shape;7326;p51"/>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7" name="Google Shape;7327;p51"/>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8" name="Google Shape;7328;p51"/>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329" name="Google Shape;7329;p51"/>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 name="Group 7">
            <a:extLst>
              <a:ext uri="{FF2B5EF4-FFF2-40B4-BE49-F238E27FC236}">
                <a16:creationId xmlns:a16="http://schemas.microsoft.com/office/drawing/2014/main" id="{48D5C6DE-B120-7530-A28D-6AB5AF65D905}"/>
              </a:ext>
            </a:extLst>
          </p:cNvPr>
          <p:cNvGrpSpPr/>
          <p:nvPr/>
        </p:nvGrpSpPr>
        <p:grpSpPr>
          <a:xfrm>
            <a:off x="766031" y="1730725"/>
            <a:ext cx="6559320" cy="2363191"/>
            <a:chOff x="1518174" y="4000615"/>
            <a:chExt cx="3614460" cy="1302217"/>
          </a:xfrm>
        </p:grpSpPr>
        <p:sp>
          <p:nvSpPr>
            <p:cNvPr id="7" name="Gợn sóng Kép 5">
              <a:extLst>
                <a:ext uri="{FF2B5EF4-FFF2-40B4-BE49-F238E27FC236}">
                  <a16:creationId xmlns:a16="http://schemas.microsoft.com/office/drawing/2014/main" id="{D70D9311-6ABE-7B5A-D085-BA57E90E55FE}"/>
                </a:ext>
              </a:extLst>
            </p:cNvPr>
            <p:cNvSpPr/>
            <p:nvPr/>
          </p:nvSpPr>
          <p:spPr>
            <a:xfrm>
              <a:off x="2841407" y="4000615"/>
              <a:ext cx="2291227" cy="1014837"/>
            </a:xfrm>
            <a:prstGeom prst="doubleWave">
              <a:avLst/>
            </a:prstGeom>
            <a:solidFill>
              <a:schemeClr val="bg1"/>
            </a:solidFill>
            <a:ln>
              <a:solidFill>
                <a:srgbClr val="FE6A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Thảo</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luận</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nhóm</a:t>
              </a:r>
              <a:r>
                <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đôi</a:t>
              </a:r>
              <a:endParaRPr kumimoji="0" lang="en-US" sz="5400" b="1" i="0" u="none" strike="noStrike" kern="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Picture 2">
              <a:extLst>
                <a:ext uri="{FF2B5EF4-FFF2-40B4-BE49-F238E27FC236}">
                  <a16:creationId xmlns:a16="http://schemas.microsoft.com/office/drawing/2014/main" id="{86498FB5-8670-7964-A466-81CEA2129088}"/>
                </a:ext>
              </a:extLst>
            </p:cNvPr>
            <p:cNvPicPr>
              <a:picLocks noChangeAspect="1"/>
            </p:cNvPicPr>
            <p:nvPr/>
          </p:nvPicPr>
          <p:blipFill rotWithShape="1">
            <a:blip r:embed="rId5">
              <a:extLst>
                <a:ext uri="{28A0092B-C50C-407E-A947-70E740481C1C}">
                  <a14:useLocalDpi xmlns:a14="http://schemas.microsoft.com/office/drawing/2010/main" val="0"/>
                </a:ext>
              </a:extLst>
            </a:blip>
            <a:srcRect t="17875"/>
            <a:stretch/>
          </p:blipFill>
          <p:spPr>
            <a:xfrm>
              <a:off x="1518174" y="4035746"/>
              <a:ext cx="1880938" cy="1267086"/>
            </a:xfrm>
            <a:prstGeom prst="rect">
              <a:avLst/>
            </a:prstGeom>
          </p:spPr>
        </p:pic>
      </p:grpSp>
    </p:spTree>
    <p:extLst>
      <p:ext uri="{BB962C8B-B14F-4D97-AF65-F5344CB8AC3E}">
        <p14:creationId xmlns:p14="http://schemas.microsoft.com/office/powerpoint/2010/main" val="287392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54"/>
        <p:cNvGrpSpPr/>
        <p:nvPr/>
      </p:nvGrpSpPr>
      <p:grpSpPr>
        <a:xfrm>
          <a:off x="0" y="0"/>
          <a:ext cx="0" cy="0"/>
          <a:chOff x="0" y="0"/>
          <a:chExt cx="0" cy="0"/>
        </a:xfrm>
      </p:grpSpPr>
      <p:pic>
        <p:nvPicPr>
          <p:cNvPr id="3" name="Picture 2">
            <a:extLst>
              <a:ext uri="{FF2B5EF4-FFF2-40B4-BE49-F238E27FC236}">
                <a16:creationId xmlns:a16="http://schemas.microsoft.com/office/drawing/2014/main" id="{3873E96C-D348-D787-DD78-8A88A5025D33}"/>
              </a:ext>
            </a:extLst>
          </p:cNvPr>
          <p:cNvPicPr>
            <a:picLocks noChangeAspect="1"/>
          </p:cNvPicPr>
          <p:nvPr/>
        </p:nvPicPr>
        <p:blipFill rotWithShape="1">
          <a:blip r:embed="rId4"/>
          <a:srcRect l="31041" t="31041"/>
          <a:stretch/>
        </p:blipFill>
        <p:spPr>
          <a:xfrm>
            <a:off x="0" y="0"/>
            <a:ext cx="9144000" cy="5143500"/>
          </a:xfrm>
          <a:prstGeom prst="rect">
            <a:avLst/>
          </a:prstGeom>
        </p:spPr>
      </p:pic>
      <p:sp>
        <p:nvSpPr>
          <p:cNvPr id="14" name="Bong bóng Lời nói: Hình chữ nhật 13">
            <a:extLst>
              <a:ext uri="{FF2B5EF4-FFF2-40B4-BE49-F238E27FC236}">
                <a16:creationId xmlns:a16="http://schemas.microsoft.com/office/drawing/2014/main" id="{0DDC9E8B-0FD3-A557-B298-F5DB7F1F99B9}"/>
              </a:ext>
            </a:extLst>
          </p:cNvPr>
          <p:cNvSpPr/>
          <p:nvPr/>
        </p:nvSpPr>
        <p:spPr>
          <a:xfrm>
            <a:off x="5662678" y="1798191"/>
            <a:ext cx="2138767" cy="827635"/>
          </a:xfrm>
          <a:prstGeom prst="wedgeRectCallout">
            <a:avLst>
              <a:gd name="adj1" fmla="val -36828"/>
              <a:gd name="adj2" fmla="val 84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196B24">
                    <a:lumMod val="75000"/>
                  </a:srgbClr>
                </a:solidFill>
                <a:effectLst/>
                <a:uLnTx/>
                <a:uFillTx/>
                <a:latin typeface="Calibri" panose="020F0502020204030204" pitchFamily="34" charset="0"/>
                <a:ea typeface="+mn-ea"/>
                <a:cs typeface="Calibri" panose="020F0502020204030204" pitchFamily="34" charset="0"/>
                <a:sym typeface="Arial"/>
              </a:rPr>
              <a:t>Nhận xét</a:t>
            </a:r>
          </a:p>
        </p:txBody>
      </p:sp>
      <p:sp>
        <p:nvSpPr>
          <p:cNvPr id="13" name="Bong bóng Lời nói: Hình chữ nhật 12">
            <a:extLst>
              <a:ext uri="{FF2B5EF4-FFF2-40B4-BE49-F238E27FC236}">
                <a16:creationId xmlns:a16="http://schemas.microsoft.com/office/drawing/2014/main" id="{F6E0ED52-1382-BD35-9156-7E36C38FFFF6}"/>
              </a:ext>
            </a:extLst>
          </p:cNvPr>
          <p:cNvSpPr/>
          <p:nvPr/>
        </p:nvSpPr>
        <p:spPr>
          <a:xfrm>
            <a:off x="636339" y="1580766"/>
            <a:ext cx="2138767" cy="827635"/>
          </a:xfrm>
          <a:prstGeom prst="wedgeRectCallout">
            <a:avLst>
              <a:gd name="adj1" fmla="val 20418"/>
              <a:gd name="adj2" fmla="val 83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a:rPr>
              <a:t>Chia sẻ</a:t>
            </a:r>
          </a:p>
        </p:txBody>
      </p:sp>
      <p:pic>
        <p:nvPicPr>
          <p:cNvPr id="5" name="Hình ảnh 4" descr="Ảnh có chứa đồ chơi, búp bê, đồ họa véc-tơ&#10;&#10;Mô tả được tạo tự động">
            <a:extLst>
              <a:ext uri="{FF2B5EF4-FFF2-40B4-BE49-F238E27FC236}">
                <a16:creationId xmlns:a16="http://schemas.microsoft.com/office/drawing/2014/main" id="{B729B443-1612-3D84-A6AB-8B3D5DED5272}"/>
              </a:ext>
            </a:extLst>
          </p:cNvPr>
          <p:cNvPicPr>
            <a:picLocks noChangeAspect="1"/>
          </p:cNvPicPr>
          <p:nvPr/>
        </p:nvPicPr>
        <p:blipFill>
          <a:blip r:embed="rId5"/>
          <a:stretch>
            <a:fillRect/>
          </a:stretch>
        </p:blipFill>
        <p:spPr>
          <a:xfrm>
            <a:off x="1364812" y="1877739"/>
            <a:ext cx="5013088" cy="3084977"/>
          </a:xfrm>
          <a:prstGeom prst="rect">
            <a:avLst/>
          </a:prstGeom>
        </p:spPr>
      </p:pic>
      <p:sp>
        <p:nvSpPr>
          <p:cNvPr id="12" name="Hộp Văn bản 11">
            <a:extLst>
              <a:ext uri="{FF2B5EF4-FFF2-40B4-BE49-F238E27FC236}">
                <a16:creationId xmlns:a16="http://schemas.microsoft.com/office/drawing/2014/main" id="{20A25947-4C1A-55C9-F54A-C271553AEA04}"/>
              </a:ext>
            </a:extLst>
          </p:cNvPr>
          <p:cNvSpPr txBox="1"/>
          <p:nvPr/>
        </p:nvSpPr>
        <p:spPr>
          <a:xfrm>
            <a:off x="2144466" y="744959"/>
            <a:ext cx="460299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28575">
                  <a:solidFill>
                    <a:prstClr val="white"/>
                  </a:solidFill>
                </a:ln>
                <a:solidFill>
                  <a:srgbClr val="92D050"/>
                </a:solidFill>
                <a:effectLst/>
                <a:uLnTx/>
                <a:uFillTx/>
                <a:latin typeface="SVN-Hole Hearted" panose="020B0A06020104020203" pitchFamily="34" charset="0"/>
                <a:cs typeface="Arial"/>
                <a:sym typeface="Arial"/>
              </a:rPr>
              <a:t>Cùng</a:t>
            </a:r>
            <a:r>
              <a:rPr kumimoji="0" lang="en-US" sz="6000" b="0" i="0" u="none" strike="noStrike" kern="0" cap="none" spc="0" normalizeH="0" baseline="0" noProof="0" dirty="0">
                <a:ln w="28575">
                  <a:solidFill>
                    <a:prstClr val="white"/>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Hole Hearted" panose="020B0A06020104020203" pitchFamily="34" charset="0"/>
                <a:cs typeface="Arial"/>
                <a:sym typeface="Arial"/>
              </a:rPr>
              <a:t> </a:t>
            </a:r>
            <a:r>
              <a:rPr kumimoji="0" lang="en-US" sz="6000" b="0" i="0" u="none" strike="noStrike" kern="0" cap="none" spc="0" normalizeH="0" baseline="0" noProof="0" dirty="0">
                <a:ln w="28575">
                  <a:solidFill>
                    <a:prstClr val="white"/>
                  </a:solidFill>
                </a:ln>
                <a:solidFill>
                  <a:srgbClr val="FF0000"/>
                </a:solidFill>
                <a:effectLst/>
                <a:uLnTx/>
                <a:uFillTx/>
                <a:latin typeface="SVN-Hole Hearted" panose="020B0A06020104020203" pitchFamily="34" charset="0"/>
                <a:cs typeface="Arial"/>
                <a:sym typeface="Arial"/>
              </a:rPr>
              <a:t>chia </a:t>
            </a:r>
            <a:r>
              <a:rPr kumimoji="0" lang="en-US" sz="6000" b="0" i="0" u="none" strike="noStrike" kern="0" cap="none" spc="0" normalizeH="0" baseline="0" noProof="0" dirty="0" err="1">
                <a:ln w="28575">
                  <a:solidFill>
                    <a:prstClr val="white"/>
                  </a:solidFill>
                </a:ln>
                <a:solidFill>
                  <a:srgbClr val="00B0F0"/>
                </a:solidFill>
                <a:effectLst/>
                <a:uLnTx/>
                <a:uFillTx/>
                <a:latin typeface="SVN-Hole Hearted" panose="020B0A06020104020203" pitchFamily="34" charset="0"/>
                <a:cs typeface="Arial"/>
                <a:sym typeface="Arial"/>
              </a:rPr>
              <a:t>sẻ</a:t>
            </a:r>
            <a:endParaRPr kumimoji="0" lang="en-US" sz="6000" b="0" i="0" u="none" strike="noStrike" kern="0" cap="none" spc="0" normalizeH="0" baseline="0" noProof="0" dirty="0">
              <a:ln w="28575">
                <a:solidFill>
                  <a:prstClr val="white"/>
                </a:solidFill>
              </a:ln>
              <a:solidFill>
                <a:srgbClr val="00B0F0"/>
              </a:solidFill>
              <a:effectLst/>
              <a:uLnTx/>
              <a:uFillTx/>
              <a:latin typeface="SVN-Hole Hearted" panose="020B0A06020104020203" pitchFamily="34" charset="0"/>
              <a:cs typeface="Arial"/>
              <a:sym typeface="Arial"/>
            </a:endParaRPr>
          </a:p>
        </p:txBody>
      </p:sp>
    </p:spTree>
    <p:extLst>
      <p:ext uri="{BB962C8B-B14F-4D97-AF65-F5344CB8AC3E}">
        <p14:creationId xmlns:p14="http://schemas.microsoft.com/office/powerpoint/2010/main" val="3987652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4" name="Hộp Văn bản 13">
            <a:extLst>
              <a:ext uri="{FF2B5EF4-FFF2-40B4-BE49-F238E27FC236}">
                <a16:creationId xmlns:a16="http://schemas.microsoft.com/office/drawing/2014/main" id="{42AE5E5C-EE8F-7504-2E6F-B4126B25784A}"/>
              </a:ext>
            </a:extLst>
          </p:cNvPr>
          <p:cNvSpPr txBox="1"/>
          <p:nvPr/>
        </p:nvSpPr>
        <p:spPr>
          <a:xfrm>
            <a:off x="1224395" y="266079"/>
            <a:ext cx="63876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1. Đọc, xác định các phần và nội dung từng phần của báo cáo sau: </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12" name="Picture 11">
            <a:extLst>
              <a:ext uri="{FF2B5EF4-FFF2-40B4-BE49-F238E27FC236}">
                <a16:creationId xmlns:a16="http://schemas.microsoft.com/office/drawing/2014/main" id="{9C9C9F47-5B92-A89D-5505-AB201441505E}"/>
              </a:ext>
            </a:extLst>
          </p:cNvPr>
          <p:cNvPicPr>
            <a:picLocks noChangeAspect="1"/>
          </p:cNvPicPr>
          <p:nvPr/>
        </p:nvPicPr>
        <p:blipFill>
          <a:blip r:embed="rId4"/>
          <a:stretch>
            <a:fillRect/>
          </a:stretch>
        </p:blipFill>
        <p:spPr>
          <a:xfrm>
            <a:off x="559375" y="1220186"/>
            <a:ext cx="8109612" cy="3617939"/>
          </a:xfrm>
          <a:prstGeom prst="rect">
            <a:avLst/>
          </a:prstGeom>
        </p:spPr>
      </p:pic>
      <p:sp>
        <p:nvSpPr>
          <p:cNvPr id="3" name="Rectangle: Rounded Corners 2">
            <a:extLst>
              <a:ext uri="{FF2B5EF4-FFF2-40B4-BE49-F238E27FC236}">
                <a16:creationId xmlns:a16="http://schemas.microsoft.com/office/drawing/2014/main" id="{5155A3A4-792F-BA98-4DE3-762EDD1972BE}"/>
              </a:ext>
            </a:extLst>
          </p:cNvPr>
          <p:cNvSpPr/>
          <p:nvPr/>
        </p:nvSpPr>
        <p:spPr>
          <a:xfrm>
            <a:off x="7790214" y="1982591"/>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i="1">
                <a:solidFill>
                  <a:srgbClr val="FF0000"/>
                </a:solidFill>
                <a:effectLst/>
                <a:latin typeface="Times New Roman" panose="02020603050405020304" pitchFamily="18" charset="0"/>
                <a:ea typeface="Calibri" panose="020F0502020204030204" pitchFamily="34" charset="0"/>
              </a:rPr>
              <a:t>thời gian và nơi thực hiện báo cáo</a:t>
            </a:r>
            <a:endParaRPr lang="en-US" sz="900">
              <a:solidFill>
                <a:srgbClr val="FF0000"/>
              </a:solidFill>
            </a:endParaRPr>
          </a:p>
        </p:txBody>
      </p:sp>
      <p:sp>
        <p:nvSpPr>
          <p:cNvPr id="5" name="Rectangle: Rounded Corners 4">
            <a:extLst>
              <a:ext uri="{FF2B5EF4-FFF2-40B4-BE49-F238E27FC236}">
                <a16:creationId xmlns:a16="http://schemas.microsoft.com/office/drawing/2014/main" id="{FE097FFE-8E15-F761-E24C-652886D0825C}"/>
              </a:ext>
            </a:extLst>
          </p:cNvPr>
          <p:cNvSpPr/>
          <p:nvPr/>
        </p:nvSpPr>
        <p:spPr>
          <a:xfrm>
            <a:off x="7818450" y="2727501"/>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i="1">
                <a:solidFill>
                  <a:srgbClr val="FF0000"/>
                </a:solidFill>
                <a:latin typeface="Times New Roman" panose="02020603050405020304" pitchFamily="18" charset="0"/>
                <a:ea typeface="Calibri" panose="020F0502020204030204" pitchFamily="34" charset="0"/>
              </a:rPr>
              <a:t>tên báo cáo</a:t>
            </a:r>
            <a:endParaRPr lang="en-US" sz="900">
              <a:solidFill>
                <a:srgbClr val="FF0000"/>
              </a:solidFill>
            </a:endParaRPr>
          </a:p>
        </p:txBody>
      </p:sp>
      <p:sp>
        <p:nvSpPr>
          <p:cNvPr id="6" name="Rectangle: Rounded Corners 5">
            <a:extLst>
              <a:ext uri="{FF2B5EF4-FFF2-40B4-BE49-F238E27FC236}">
                <a16:creationId xmlns:a16="http://schemas.microsoft.com/office/drawing/2014/main" id="{68618DA9-60F6-4675-4970-FC21376035AE}"/>
              </a:ext>
            </a:extLst>
          </p:cNvPr>
          <p:cNvSpPr/>
          <p:nvPr/>
        </p:nvSpPr>
        <p:spPr>
          <a:xfrm>
            <a:off x="7804332" y="3409065"/>
            <a:ext cx="878774" cy="475599"/>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900" i="1">
                <a:solidFill>
                  <a:srgbClr val="FF0000"/>
                </a:solidFill>
                <a:latin typeface="Times New Roman" panose="02020603050405020304" pitchFamily="18" charset="0"/>
                <a:ea typeface="Calibri" panose="020F0502020204030204" pitchFamily="34" charset="0"/>
              </a:rPr>
              <a:t>người nhận báo cáo</a:t>
            </a:r>
            <a:endParaRPr lang="en-US" sz="900">
              <a:solidFill>
                <a:srgbClr val="FF0000"/>
              </a:solidFill>
            </a:endParaRPr>
          </a:p>
        </p:txBody>
      </p:sp>
    </p:spTree>
    <p:extLst>
      <p:ext uri="{BB962C8B-B14F-4D97-AF65-F5344CB8AC3E}">
        <p14:creationId xmlns:p14="http://schemas.microsoft.com/office/powerpoint/2010/main" val="115491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pic>
        <p:nvPicPr>
          <p:cNvPr id="2" name="Picture 1">
            <a:extLst>
              <a:ext uri="{FF2B5EF4-FFF2-40B4-BE49-F238E27FC236}">
                <a16:creationId xmlns:a16="http://schemas.microsoft.com/office/drawing/2014/main" id="{25F71B7B-A890-FE32-6544-DD13F19BDE27}"/>
              </a:ext>
            </a:extLst>
          </p:cNvPr>
          <p:cNvPicPr>
            <a:picLocks noChangeAspect="1"/>
          </p:cNvPicPr>
          <p:nvPr/>
        </p:nvPicPr>
        <p:blipFill>
          <a:blip r:embed="rId3"/>
          <a:stretch>
            <a:fill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D8953197-36C2-3166-C41B-3E55FCE4547D}"/>
              </a:ext>
            </a:extLst>
          </p:cNvPr>
          <p:cNvSpPr/>
          <p:nvPr/>
        </p:nvSpPr>
        <p:spPr>
          <a:xfrm>
            <a:off x="294306" y="269311"/>
            <a:ext cx="8692412" cy="4766153"/>
          </a:xfrm>
          <a:custGeom>
            <a:avLst/>
            <a:gdLst>
              <a:gd name="connsiteX0" fmla="*/ 0 w 8692412"/>
              <a:gd name="connsiteY0" fmla="*/ 794375 h 4766153"/>
              <a:gd name="connsiteX1" fmla="*/ 794375 w 8692412"/>
              <a:gd name="connsiteY1" fmla="*/ 0 h 4766153"/>
              <a:gd name="connsiteX2" fmla="*/ 7898037 w 8692412"/>
              <a:gd name="connsiteY2" fmla="*/ 0 h 4766153"/>
              <a:gd name="connsiteX3" fmla="*/ 8692412 w 8692412"/>
              <a:gd name="connsiteY3" fmla="*/ 794375 h 4766153"/>
              <a:gd name="connsiteX4" fmla="*/ 8692412 w 8692412"/>
              <a:gd name="connsiteY4" fmla="*/ 3971778 h 4766153"/>
              <a:gd name="connsiteX5" fmla="*/ 7898037 w 8692412"/>
              <a:gd name="connsiteY5" fmla="*/ 4766153 h 4766153"/>
              <a:gd name="connsiteX6" fmla="*/ 794375 w 8692412"/>
              <a:gd name="connsiteY6" fmla="*/ 4766153 h 4766153"/>
              <a:gd name="connsiteX7" fmla="*/ 0 w 8692412"/>
              <a:gd name="connsiteY7" fmla="*/ 3971778 h 4766153"/>
              <a:gd name="connsiteX8" fmla="*/ 0 w 8692412"/>
              <a:gd name="connsiteY8" fmla="*/ 794375 h 476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2412" h="4766153" fill="none" extrusionOk="0">
                <a:moveTo>
                  <a:pt x="0" y="794375"/>
                </a:moveTo>
                <a:cubicBezTo>
                  <a:pt x="3166" y="325089"/>
                  <a:pt x="352242" y="-72594"/>
                  <a:pt x="794375" y="0"/>
                </a:cubicBezTo>
                <a:cubicBezTo>
                  <a:pt x="3909400" y="-158370"/>
                  <a:pt x="4830008" y="51289"/>
                  <a:pt x="7898037" y="0"/>
                </a:cubicBezTo>
                <a:cubicBezTo>
                  <a:pt x="8319536" y="29013"/>
                  <a:pt x="8742148" y="410886"/>
                  <a:pt x="8692412" y="794375"/>
                </a:cubicBezTo>
                <a:cubicBezTo>
                  <a:pt x="8619391" y="1341366"/>
                  <a:pt x="8735514" y="3427913"/>
                  <a:pt x="8692412" y="3971778"/>
                </a:cubicBezTo>
                <a:cubicBezTo>
                  <a:pt x="8659171" y="4472963"/>
                  <a:pt x="8349210" y="4793745"/>
                  <a:pt x="7898037" y="4766153"/>
                </a:cubicBezTo>
                <a:cubicBezTo>
                  <a:pt x="5024962" y="4691548"/>
                  <a:pt x="2776950" y="4762556"/>
                  <a:pt x="794375" y="4766153"/>
                </a:cubicBezTo>
                <a:cubicBezTo>
                  <a:pt x="291638" y="4714754"/>
                  <a:pt x="-10805" y="4393780"/>
                  <a:pt x="0" y="3971778"/>
                </a:cubicBezTo>
                <a:cubicBezTo>
                  <a:pt x="-58483" y="3517040"/>
                  <a:pt x="65107" y="1150720"/>
                  <a:pt x="0" y="794375"/>
                </a:cubicBezTo>
                <a:close/>
              </a:path>
              <a:path w="8692412" h="4766153" stroke="0" extrusionOk="0">
                <a:moveTo>
                  <a:pt x="0" y="794375"/>
                </a:moveTo>
                <a:cubicBezTo>
                  <a:pt x="15862" y="406936"/>
                  <a:pt x="433479" y="-28694"/>
                  <a:pt x="794375" y="0"/>
                </a:cubicBezTo>
                <a:cubicBezTo>
                  <a:pt x="3250389" y="-99325"/>
                  <a:pt x="5553131" y="17345"/>
                  <a:pt x="7898037" y="0"/>
                </a:cubicBezTo>
                <a:cubicBezTo>
                  <a:pt x="8341014" y="19994"/>
                  <a:pt x="8744167" y="416095"/>
                  <a:pt x="8692412" y="794375"/>
                </a:cubicBezTo>
                <a:cubicBezTo>
                  <a:pt x="8648361" y="1481483"/>
                  <a:pt x="8548805" y="2639710"/>
                  <a:pt x="8692412" y="3971778"/>
                </a:cubicBezTo>
                <a:cubicBezTo>
                  <a:pt x="8681179" y="4407063"/>
                  <a:pt x="8338237" y="4707709"/>
                  <a:pt x="7898037" y="4766153"/>
                </a:cubicBezTo>
                <a:cubicBezTo>
                  <a:pt x="4918929" y="4663702"/>
                  <a:pt x="2367414" y="4915893"/>
                  <a:pt x="794375" y="4766153"/>
                </a:cubicBezTo>
                <a:cubicBezTo>
                  <a:pt x="404044" y="4762810"/>
                  <a:pt x="-12553" y="4415139"/>
                  <a:pt x="0" y="3971778"/>
                </a:cubicBezTo>
                <a:cubicBezTo>
                  <a:pt x="96983" y="2438720"/>
                  <a:pt x="1027" y="1369263"/>
                  <a:pt x="0" y="794375"/>
                </a:cubicBezTo>
                <a:close/>
              </a:path>
            </a:pathLst>
          </a:custGeom>
          <a:solidFill>
            <a:srgbClr val="FFFFFF"/>
          </a:solidFill>
          <a:ln>
            <a:prstDash val="dashDot"/>
            <a:extLst>
              <a:ext uri="{C807C97D-BFC1-408E-A445-0C87EB9F89A2}">
                <ask:lineSketchStyleProps xmlns:ask="http://schemas.microsoft.com/office/drawing/2018/sketchyshapes" sd="3857855242">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5" name="Picture 4">
            <a:extLst>
              <a:ext uri="{FF2B5EF4-FFF2-40B4-BE49-F238E27FC236}">
                <a16:creationId xmlns:a16="http://schemas.microsoft.com/office/drawing/2014/main" id="{B1E2950F-6B5C-C5E6-148C-841A26397C4B}"/>
              </a:ext>
            </a:extLst>
          </p:cNvPr>
          <p:cNvPicPr>
            <a:picLocks noChangeAspect="1"/>
          </p:cNvPicPr>
          <p:nvPr/>
        </p:nvPicPr>
        <p:blipFill>
          <a:blip r:embed="rId4"/>
          <a:stretch>
            <a:fillRect/>
          </a:stretch>
        </p:blipFill>
        <p:spPr>
          <a:xfrm>
            <a:off x="2173184" y="403727"/>
            <a:ext cx="4678878" cy="4602931"/>
          </a:xfrm>
          <a:prstGeom prst="rect">
            <a:avLst/>
          </a:prstGeom>
        </p:spPr>
      </p:pic>
      <p:sp>
        <p:nvSpPr>
          <p:cNvPr id="7" name="TextBox 6">
            <a:extLst>
              <a:ext uri="{FF2B5EF4-FFF2-40B4-BE49-F238E27FC236}">
                <a16:creationId xmlns:a16="http://schemas.microsoft.com/office/drawing/2014/main" id="{36CC28BE-D391-351B-EE7D-198DAAC7DEB2}"/>
              </a:ext>
            </a:extLst>
          </p:cNvPr>
          <p:cNvSpPr txBox="1"/>
          <p:nvPr/>
        </p:nvSpPr>
        <p:spPr>
          <a:xfrm>
            <a:off x="4733929" y="4186544"/>
            <a:ext cx="62184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enski" pitchFamily="2" charset="0"/>
                <a:cs typeface="Arial"/>
                <a:sym typeface="Arial"/>
              </a:rPr>
              <a:t>Mai</a:t>
            </a:r>
          </a:p>
        </p:txBody>
      </p:sp>
      <p:sp>
        <p:nvSpPr>
          <p:cNvPr id="8" name="Rectangle: Rounded Corners 7">
            <a:extLst>
              <a:ext uri="{FF2B5EF4-FFF2-40B4-BE49-F238E27FC236}">
                <a16:creationId xmlns:a16="http://schemas.microsoft.com/office/drawing/2014/main" id="{C77A6F5F-0E81-8CBD-49A8-088F0B27A090}"/>
              </a:ext>
            </a:extLst>
          </p:cNvPr>
          <p:cNvSpPr/>
          <p:nvPr/>
        </p:nvSpPr>
        <p:spPr>
          <a:xfrm>
            <a:off x="6614555" y="900566"/>
            <a:ext cx="2235139" cy="1671184"/>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i="1">
                <a:solidFill>
                  <a:srgbClr val="FF0000"/>
                </a:solidFill>
                <a:latin typeface="Times New Roman" panose="02020603050405020304" pitchFamily="18" charset="0"/>
                <a:ea typeface="Calibri" panose="020F0502020204030204" pitchFamily="34" charset="0"/>
              </a:rPr>
              <a:t>Thường gồm các thông tin chi tiết, cụ thể về các hoạt động đã thực hiện, kết quả của các hoạt động đó, các ý kiến đề nghị,...</a:t>
            </a:r>
            <a:endParaRPr lang="en-US" sz="1600">
              <a:solidFill>
                <a:srgbClr val="FF0000"/>
              </a:solidFill>
            </a:endParaRPr>
          </a:p>
        </p:txBody>
      </p:sp>
      <p:sp>
        <p:nvSpPr>
          <p:cNvPr id="9" name="Rectangle: Rounded Corners 8">
            <a:extLst>
              <a:ext uri="{FF2B5EF4-FFF2-40B4-BE49-F238E27FC236}">
                <a16:creationId xmlns:a16="http://schemas.microsoft.com/office/drawing/2014/main" id="{B4B77C81-CDA9-216D-38E1-842C44D0F841}"/>
              </a:ext>
            </a:extLst>
          </p:cNvPr>
          <p:cNvSpPr/>
          <p:nvPr/>
        </p:nvSpPr>
        <p:spPr>
          <a:xfrm>
            <a:off x="6614554" y="3920816"/>
            <a:ext cx="2235139" cy="818957"/>
          </a:xfrm>
          <a:prstGeom prst="roundRect">
            <a:avLst/>
          </a:prstGeom>
          <a:solidFill>
            <a:schemeClr val="bg1"/>
          </a:solidFill>
          <a:ln>
            <a:solidFill>
              <a:srgbClr val="FF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i="1">
                <a:solidFill>
                  <a:srgbClr val="FF0000"/>
                </a:solidFill>
                <a:latin typeface="Times New Roman" panose="02020603050405020304" pitchFamily="18" charset="0"/>
                <a:ea typeface="Calibri" panose="020F0502020204030204" pitchFamily="34" charset="0"/>
              </a:rPr>
              <a:t>Chữ kí và họ tên của người đại diện tổ chức viết báo cáo.)</a:t>
            </a:r>
            <a:endParaRPr lang="en-US" sz="1600">
              <a:solidFill>
                <a:srgbClr val="FF0000"/>
              </a:solidFill>
            </a:endParaRPr>
          </a:p>
        </p:txBody>
      </p:sp>
    </p:spTree>
    <p:extLst>
      <p:ext uri="{BB962C8B-B14F-4D97-AF65-F5344CB8AC3E}">
        <p14:creationId xmlns:p14="http://schemas.microsoft.com/office/powerpoint/2010/main" val="1422170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1181</TotalTime>
  <Words>861</Words>
  <Application>Microsoft Office PowerPoint</Application>
  <PresentationFormat>On-screen Show (16:9)</PresentationFormat>
  <Paragraphs>86</Paragraphs>
  <Slides>23</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#9Slide05 Phobia</vt:lpstr>
      <vt:lpstr>Calibri</vt:lpstr>
      <vt:lpstr>iCiel Crocante</vt:lpstr>
      <vt:lpstr>SVN-Poky's</vt:lpstr>
      <vt:lpstr>Aptos</vt:lpstr>
      <vt:lpstr>#9Slide05 SVNClementine</vt:lpstr>
      <vt:lpstr>SVN-Hole Hearted</vt:lpstr>
      <vt:lpstr>LNTH-LuoLuoNotangYuanTi 1</vt:lpstr>
      <vt:lpstr>Arial</vt:lpstr>
      <vt:lpstr>Aptos Display</vt:lpstr>
      <vt:lpstr>Times New Roman</vt:lpstr>
      <vt:lpstr>UTM Duepuntozero</vt:lpstr>
      <vt:lpstr>Arenski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35</cp:revision>
  <dcterms:modified xsi:type="dcterms:W3CDTF">2024-07-14T02:44:38Z</dcterms:modified>
  <cp:category>9Slide.vn</cp:category>
</cp:coreProperties>
</file>