
<file path=[Content_Types].xml><?xml version="1.0" encoding="utf-8"?>
<Types xmlns="http://schemas.openxmlformats.org/package/2006/content-types">
  <Default Extension="bin" ContentType="application/vnd.ms-office.activeX"/>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5.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569" r:id="rId2"/>
    <p:sldId id="570" r:id="rId3"/>
    <p:sldId id="498" r:id="rId4"/>
    <p:sldId id="612" r:id="rId5"/>
    <p:sldId id="613" r:id="rId6"/>
    <p:sldId id="614" r:id="rId7"/>
    <p:sldId id="615" r:id="rId8"/>
    <p:sldId id="618" r:id="rId9"/>
    <p:sldId id="616" r:id="rId10"/>
    <p:sldId id="617" r:id="rId11"/>
    <p:sldId id="503" r:id="rId12"/>
    <p:sldId id="574" r:id="rId13"/>
    <p:sldId id="619" r:id="rId14"/>
    <p:sldId id="620" r:id="rId15"/>
    <p:sldId id="578" r:id="rId16"/>
    <p:sldId id="509" r:id="rId17"/>
    <p:sldId id="621" r:id="rId18"/>
    <p:sldId id="622" r:id="rId19"/>
    <p:sldId id="623" r:id="rId20"/>
    <p:sldId id="624" r:id="rId21"/>
    <p:sldId id="579" r:id="rId22"/>
    <p:sldId id="625" r:id="rId23"/>
    <p:sldId id="626" r:id="rId24"/>
    <p:sldId id="583" r:id="rId25"/>
    <p:sldId id="627" r:id="rId26"/>
    <p:sldId id="628" r:id="rId27"/>
    <p:sldId id="629" r:id="rId28"/>
    <p:sldId id="630" r:id="rId29"/>
    <p:sldId id="636" r:id="rId30"/>
    <p:sldId id="515" r:id="rId31"/>
    <p:sldId id="516" r:id="rId32"/>
    <p:sldId id="517" r:id="rId33"/>
    <p:sldId id="631" r:id="rId34"/>
    <p:sldId id="602" r:id="rId35"/>
    <p:sldId id="632" r:id="rId36"/>
    <p:sldId id="633" r:id="rId37"/>
    <p:sldId id="598" r:id="rId38"/>
    <p:sldId id="634" r:id="rId39"/>
    <p:sldId id="635" r:id="rId40"/>
    <p:sldId id="637" r:id="rId41"/>
    <p:sldId id="638" r:id="rId42"/>
    <p:sldId id="639" r:id="rId43"/>
    <p:sldId id="593" r:id="rId44"/>
    <p:sldId id="640" r:id="rId45"/>
    <p:sldId id="641" r:id="rId46"/>
    <p:sldId id="642" r:id="rId47"/>
    <p:sldId id="643" r:id="rId48"/>
    <p:sldId id="611" r:id="rId49"/>
    <p:sldId id="589" r:id="rId50"/>
    <p:sldId id="590" r:id="rId51"/>
    <p:sldId id="591" r:id="rId52"/>
    <p:sldId id="551" r:id="rId53"/>
    <p:sldId id="597"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FA"/>
    <a:srgbClr val="F9E11D"/>
    <a:srgbClr val="C94C8B"/>
    <a:srgbClr val="EC5A3D"/>
    <a:srgbClr val="D8F197"/>
    <a:srgbClr val="F18382"/>
    <a:srgbClr val="FFFFFF"/>
    <a:srgbClr val="FFFF99"/>
    <a:srgbClr val="8996C0"/>
    <a:srgbClr val="EBA3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67" autoAdjust="0"/>
    <p:restoredTop sz="94660"/>
  </p:normalViewPr>
  <p:slideViewPr>
    <p:cSldViewPr snapToGrid="0" showGuides="1">
      <p:cViewPr varScale="1">
        <p:scale>
          <a:sx n="82" d="100"/>
          <a:sy n="82" d="100"/>
        </p:scale>
        <p:origin x="566" y="178"/>
      </p:cViewPr>
      <p:guideLst>
        <p:guide orient="horz" pos="2184"/>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D1ACA-BC1A-4B2B-A493-5E20D3D5A5C5}" type="datetimeFigureOut">
              <a:rPr lang="en-US" smtClean="0"/>
              <a:t>10/27/2024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2800-8971-4ECC-AFF1-2656F66E3BCB}" type="slidenum">
              <a:rPr lang="en-US" smtClean="0"/>
              <a:t>‹#›</a:t>
            </a:fld>
            <a:endParaRPr lang="en-US"/>
          </a:p>
        </p:txBody>
      </p:sp>
    </p:spTree>
    <p:extLst>
      <p:ext uri="{BB962C8B-B14F-4D97-AF65-F5344CB8AC3E}">
        <p14:creationId xmlns:p14="http://schemas.microsoft.com/office/powerpoint/2010/main" val="1613934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chuột</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endParaRPr lang="en-US" dirty="0"/>
          </a:p>
        </p:txBody>
      </p:sp>
      <p:sp>
        <p:nvSpPr>
          <p:cNvPr id="4" name="Slide Number Placeholder 3"/>
          <p:cNvSpPr>
            <a:spLocks noGrp="1"/>
          </p:cNvSpPr>
          <p:nvPr>
            <p:ph type="sldNum" sz="quarter" idx="5"/>
          </p:nvPr>
        </p:nvSpPr>
        <p:spPr/>
        <p:txBody>
          <a:bodyPr/>
          <a:lstStyle/>
          <a:p>
            <a:fld id="{EEB82800-8971-4ECC-AFF1-2656F66E3BCB}" type="slidenum">
              <a:rPr lang="en-US" smtClean="0"/>
              <a:t>37</a:t>
            </a:fld>
            <a:endParaRPr lang="en-US"/>
          </a:p>
        </p:txBody>
      </p:sp>
    </p:spTree>
    <p:extLst>
      <p:ext uri="{BB962C8B-B14F-4D97-AF65-F5344CB8AC3E}">
        <p14:creationId xmlns:p14="http://schemas.microsoft.com/office/powerpoint/2010/main" val="3145746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chuột</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82800-8971-4ECC-AFF1-2656F66E3B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32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chuột</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82800-8971-4ECC-AFF1-2656F66E3B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490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071EE-FDDF-DA15-0DD1-793DECFC58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7D082B-C16E-1E61-B861-08F6DC621D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EB3548-2534-D6CC-2C9A-BF3167601C53}"/>
              </a:ext>
            </a:extLst>
          </p:cNvPr>
          <p:cNvSpPr>
            <a:spLocks noGrp="1"/>
          </p:cNvSpPr>
          <p:nvPr>
            <p:ph type="dt" sz="half" idx="10"/>
          </p:nvPr>
        </p:nvSpPr>
        <p:spPr/>
        <p:txBody>
          <a:bodyPr/>
          <a:lstStyle/>
          <a:p>
            <a:fld id="{F271593E-7B9C-4861-8A46-3E4D89790EB7}" type="datetimeFigureOut">
              <a:rPr lang="en-US" smtClean="0"/>
              <a:t>10/27/2024</a:t>
            </a:fld>
            <a:endParaRPr lang="en-US"/>
          </a:p>
        </p:txBody>
      </p:sp>
      <p:sp>
        <p:nvSpPr>
          <p:cNvPr id="5" name="Footer Placeholder 4">
            <a:extLst>
              <a:ext uri="{FF2B5EF4-FFF2-40B4-BE49-F238E27FC236}">
                <a16:creationId xmlns:a16="http://schemas.microsoft.com/office/drawing/2014/main" id="{DEFC3B7D-CA6B-FD58-A8A8-AA49B47CC6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D2D2F2-7433-98D3-F71B-40357B98904E}"/>
              </a:ext>
            </a:extLst>
          </p:cNvPr>
          <p:cNvSpPr>
            <a:spLocks noGrp="1"/>
          </p:cNvSpPr>
          <p:nvPr>
            <p:ph type="sldNum" sz="quarter" idx="12"/>
          </p:nvPr>
        </p:nvSpPr>
        <p:spPr/>
        <p:txBody>
          <a:bodyPr/>
          <a:lstStyle/>
          <a:p>
            <a:fld id="{0295037E-F064-4A2C-9AB7-18AD1CC72E3C}" type="slidenum">
              <a:rPr lang="en-US" smtClean="0"/>
              <a:t>‹#›</a:t>
            </a:fld>
            <a:endParaRPr lang="en-US"/>
          </a:p>
        </p:txBody>
      </p:sp>
    </p:spTree>
    <p:extLst>
      <p:ext uri="{BB962C8B-B14F-4D97-AF65-F5344CB8AC3E}">
        <p14:creationId xmlns:p14="http://schemas.microsoft.com/office/powerpoint/2010/main" val="2517123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87EF2-D97D-5D94-59E8-F43A06713F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EF2C42-6415-735E-0912-DE03EAAED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C967A8-B853-4E66-C47B-58F837E809F6}"/>
              </a:ext>
            </a:extLst>
          </p:cNvPr>
          <p:cNvSpPr>
            <a:spLocks noGrp="1"/>
          </p:cNvSpPr>
          <p:nvPr>
            <p:ph type="dt" sz="half" idx="10"/>
          </p:nvPr>
        </p:nvSpPr>
        <p:spPr/>
        <p:txBody>
          <a:bodyPr/>
          <a:lstStyle/>
          <a:p>
            <a:fld id="{F271593E-7B9C-4861-8A46-3E4D89790EB7}" type="datetimeFigureOut">
              <a:rPr lang="en-US" smtClean="0"/>
              <a:t>10/27/2024</a:t>
            </a:fld>
            <a:endParaRPr lang="en-US"/>
          </a:p>
        </p:txBody>
      </p:sp>
      <p:sp>
        <p:nvSpPr>
          <p:cNvPr id="5" name="Footer Placeholder 4">
            <a:extLst>
              <a:ext uri="{FF2B5EF4-FFF2-40B4-BE49-F238E27FC236}">
                <a16:creationId xmlns:a16="http://schemas.microsoft.com/office/drawing/2014/main" id="{4303E9E7-EEC6-4656-AFEC-6D32E94121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787ED-D8E7-6885-DE23-076ADBC88B46}"/>
              </a:ext>
            </a:extLst>
          </p:cNvPr>
          <p:cNvSpPr>
            <a:spLocks noGrp="1"/>
          </p:cNvSpPr>
          <p:nvPr>
            <p:ph type="sldNum" sz="quarter" idx="12"/>
          </p:nvPr>
        </p:nvSpPr>
        <p:spPr/>
        <p:txBody>
          <a:bodyPr/>
          <a:lstStyle/>
          <a:p>
            <a:fld id="{0295037E-F064-4A2C-9AB7-18AD1CC72E3C}" type="slidenum">
              <a:rPr lang="en-US" smtClean="0"/>
              <a:t>‹#›</a:t>
            </a:fld>
            <a:endParaRPr lang="en-US"/>
          </a:p>
        </p:txBody>
      </p:sp>
    </p:spTree>
    <p:extLst>
      <p:ext uri="{BB962C8B-B14F-4D97-AF65-F5344CB8AC3E}">
        <p14:creationId xmlns:p14="http://schemas.microsoft.com/office/powerpoint/2010/main" val="3093245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4060C2-1783-CFEB-7954-C662126E28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6B19C0-914E-D082-D77B-C70327F9C6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F866D1-96C2-9A4F-AF61-8C923DF86D6D}"/>
              </a:ext>
            </a:extLst>
          </p:cNvPr>
          <p:cNvSpPr>
            <a:spLocks noGrp="1"/>
          </p:cNvSpPr>
          <p:nvPr>
            <p:ph type="dt" sz="half" idx="10"/>
          </p:nvPr>
        </p:nvSpPr>
        <p:spPr/>
        <p:txBody>
          <a:bodyPr/>
          <a:lstStyle/>
          <a:p>
            <a:fld id="{F271593E-7B9C-4861-8A46-3E4D89790EB7}" type="datetimeFigureOut">
              <a:rPr lang="en-US" smtClean="0"/>
              <a:t>10/27/2024</a:t>
            </a:fld>
            <a:endParaRPr lang="en-US"/>
          </a:p>
        </p:txBody>
      </p:sp>
      <p:sp>
        <p:nvSpPr>
          <p:cNvPr id="5" name="Footer Placeholder 4">
            <a:extLst>
              <a:ext uri="{FF2B5EF4-FFF2-40B4-BE49-F238E27FC236}">
                <a16:creationId xmlns:a16="http://schemas.microsoft.com/office/drawing/2014/main" id="{E228A636-A02C-3D28-61E9-673B6F561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97306A-7686-9839-6944-18635E85D1F7}"/>
              </a:ext>
            </a:extLst>
          </p:cNvPr>
          <p:cNvSpPr>
            <a:spLocks noGrp="1"/>
          </p:cNvSpPr>
          <p:nvPr>
            <p:ph type="sldNum" sz="quarter" idx="12"/>
          </p:nvPr>
        </p:nvSpPr>
        <p:spPr/>
        <p:txBody>
          <a:bodyPr/>
          <a:lstStyle/>
          <a:p>
            <a:fld id="{0295037E-F064-4A2C-9AB7-18AD1CC72E3C}" type="slidenum">
              <a:rPr lang="en-US" smtClean="0"/>
              <a:t>‹#›</a:t>
            </a:fld>
            <a:endParaRPr lang="en-US"/>
          </a:p>
        </p:txBody>
      </p:sp>
    </p:spTree>
    <p:extLst>
      <p:ext uri="{BB962C8B-B14F-4D97-AF65-F5344CB8AC3E}">
        <p14:creationId xmlns:p14="http://schemas.microsoft.com/office/powerpoint/2010/main" val="158637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D3004-FD0C-183B-E400-42DCA595FB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DF9A00-8090-0305-68AE-350ACF599E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B6B9BD-2994-FB08-215A-4EB3B5D207FD}"/>
              </a:ext>
            </a:extLst>
          </p:cNvPr>
          <p:cNvSpPr>
            <a:spLocks noGrp="1"/>
          </p:cNvSpPr>
          <p:nvPr>
            <p:ph type="dt" sz="half" idx="10"/>
          </p:nvPr>
        </p:nvSpPr>
        <p:spPr/>
        <p:txBody>
          <a:bodyPr/>
          <a:lstStyle/>
          <a:p>
            <a:fld id="{F271593E-7B9C-4861-8A46-3E4D89790EB7}" type="datetimeFigureOut">
              <a:rPr lang="en-US" smtClean="0"/>
              <a:t>10/27/2024</a:t>
            </a:fld>
            <a:endParaRPr lang="en-US"/>
          </a:p>
        </p:txBody>
      </p:sp>
      <p:sp>
        <p:nvSpPr>
          <p:cNvPr id="5" name="Footer Placeholder 4">
            <a:extLst>
              <a:ext uri="{FF2B5EF4-FFF2-40B4-BE49-F238E27FC236}">
                <a16:creationId xmlns:a16="http://schemas.microsoft.com/office/drawing/2014/main" id="{5579416A-1464-1886-C91F-BC13CB6670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3D0E7E-C810-8FB5-BC83-4233A8C2CD35}"/>
              </a:ext>
            </a:extLst>
          </p:cNvPr>
          <p:cNvSpPr>
            <a:spLocks noGrp="1"/>
          </p:cNvSpPr>
          <p:nvPr>
            <p:ph type="sldNum" sz="quarter" idx="12"/>
          </p:nvPr>
        </p:nvSpPr>
        <p:spPr/>
        <p:txBody>
          <a:bodyPr/>
          <a:lstStyle/>
          <a:p>
            <a:fld id="{0295037E-F064-4A2C-9AB7-18AD1CC72E3C}" type="slidenum">
              <a:rPr lang="en-US" smtClean="0"/>
              <a:t>‹#›</a:t>
            </a:fld>
            <a:endParaRPr lang="en-US"/>
          </a:p>
        </p:txBody>
      </p:sp>
    </p:spTree>
    <p:extLst>
      <p:ext uri="{BB962C8B-B14F-4D97-AF65-F5344CB8AC3E}">
        <p14:creationId xmlns:p14="http://schemas.microsoft.com/office/powerpoint/2010/main" val="1378839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2F638-79DD-A0B1-3012-6E49B3A82C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5D718B-CD33-F536-3DCC-BF33803F02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D45F15-B465-A77D-23E7-E383FF99991A}"/>
              </a:ext>
            </a:extLst>
          </p:cNvPr>
          <p:cNvSpPr>
            <a:spLocks noGrp="1"/>
          </p:cNvSpPr>
          <p:nvPr>
            <p:ph type="dt" sz="half" idx="10"/>
          </p:nvPr>
        </p:nvSpPr>
        <p:spPr/>
        <p:txBody>
          <a:bodyPr/>
          <a:lstStyle/>
          <a:p>
            <a:fld id="{F271593E-7B9C-4861-8A46-3E4D89790EB7}" type="datetimeFigureOut">
              <a:rPr lang="en-US" smtClean="0"/>
              <a:t>10/27/2024</a:t>
            </a:fld>
            <a:endParaRPr lang="en-US"/>
          </a:p>
        </p:txBody>
      </p:sp>
      <p:sp>
        <p:nvSpPr>
          <p:cNvPr id="5" name="Footer Placeholder 4">
            <a:extLst>
              <a:ext uri="{FF2B5EF4-FFF2-40B4-BE49-F238E27FC236}">
                <a16:creationId xmlns:a16="http://schemas.microsoft.com/office/drawing/2014/main" id="{B88D776C-5DCC-BBBA-0F60-55E98AA78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D1B3E3-2771-9D5A-58ED-84D16F9DCADD}"/>
              </a:ext>
            </a:extLst>
          </p:cNvPr>
          <p:cNvSpPr>
            <a:spLocks noGrp="1"/>
          </p:cNvSpPr>
          <p:nvPr>
            <p:ph type="sldNum" sz="quarter" idx="12"/>
          </p:nvPr>
        </p:nvSpPr>
        <p:spPr/>
        <p:txBody>
          <a:bodyPr/>
          <a:lstStyle/>
          <a:p>
            <a:fld id="{0295037E-F064-4A2C-9AB7-18AD1CC72E3C}" type="slidenum">
              <a:rPr lang="en-US" smtClean="0"/>
              <a:t>‹#›</a:t>
            </a:fld>
            <a:endParaRPr lang="en-US"/>
          </a:p>
        </p:txBody>
      </p:sp>
    </p:spTree>
    <p:extLst>
      <p:ext uri="{BB962C8B-B14F-4D97-AF65-F5344CB8AC3E}">
        <p14:creationId xmlns:p14="http://schemas.microsoft.com/office/powerpoint/2010/main" val="116500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683E-C1E7-F603-BB02-E375FD62CF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A224FB-2881-B07E-FCD2-76F415D395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AEB0F3-4661-79FA-415C-6FDF12CF16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76F810-A22B-E41D-12D7-EF77725AB2DD}"/>
              </a:ext>
            </a:extLst>
          </p:cNvPr>
          <p:cNvSpPr>
            <a:spLocks noGrp="1"/>
          </p:cNvSpPr>
          <p:nvPr>
            <p:ph type="dt" sz="half" idx="10"/>
          </p:nvPr>
        </p:nvSpPr>
        <p:spPr/>
        <p:txBody>
          <a:bodyPr/>
          <a:lstStyle/>
          <a:p>
            <a:fld id="{F271593E-7B9C-4861-8A46-3E4D89790EB7}" type="datetimeFigureOut">
              <a:rPr lang="en-US" smtClean="0"/>
              <a:t>10/27/2024</a:t>
            </a:fld>
            <a:endParaRPr lang="en-US"/>
          </a:p>
        </p:txBody>
      </p:sp>
      <p:sp>
        <p:nvSpPr>
          <p:cNvPr id="6" name="Footer Placeholder 5">
            <a:extLst>
              <a:ext uri="{FF2B5EF4-FFF2-40B4-BE49-F238E27FC236}">
                <a16:creationId xmlns:a16="http://schemas.microsoft.com/office/drawing/2014/main" id="{E218B2E0-2E8D-98CF-4E7C-B1F713C58F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EC8674-9030-EE14-6749-7ABA01838151}"/>
              </a:ext>
            </a:extLst>
          </p:cNvPr>
          <p:cNvSpPr>
            <a:spLocks noGrp="1"/>
          </p:cNvSpPr>
          <p:nvPr>
            <p:ph type="sldNum" sz="quarter" idx="12"/>
          </p:nvPr>
        </p:nvSpPr>
        <p:spPr/>
        <p:txBody>
          <a:bodyPr/>
          <a:lstStyle/>
          <a:p>
            <a:fld id="{0295037E-F064-4A2C-9AB7-18AD1CC72E3C}" type="slidenum">
              <a:rPr lang="en-US" smtClean="0"/>
              <a:t>‹#›</a:t>
            </a:fld>
            <a:endParaRPr lang="en-US"/>
          </a:p>
        </p:txBody>
      </p:sp>
    </p:spTree>
    <p:extLst>
      <p:ext uri="{BB962C8B-B14F-4D97-AF65-F5344CB8AC3E}">
        <p14:creationId xmlns:p14="http://schemas.microsoft.com/office/powerpoint/2010/main" val="2086178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6EB75-215E-33E5-F38C-B30DC9E159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99DA08-BE72-A67C-5181-5AA32EF949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C77696-762F-33C3-759F-2A412FEBFC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8646B9-EEFD-337E-7E54-84069FC0A6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655AFB-CD6B-807E-4897-86C4BF64DD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699872-747E-6B57-DB8E-CC7E4AF96A87}"/>
              </a:ext>
            </a:extLst>
          </p:cNvPr>
          <p:cNvSpPr>
            <a:spLocks noGrp="1"/>
          </p:cNvSpPr>
          <p:nvPr>
            <p:ph type="dt" sz="half" idx="10"/>
          </p:nvPr>
        </p:nvSpPr>
        <p:spPr/>
        <p:txBody>
          <a:bodyPr/>
          <a:lstStyle/>
          <a:p>
            <a:fld id="{F271593E-7B9C-4861-8A46-3E4D89790EB7}" type="datetimeFigureOut">
              <a:rPr lang="en-US" smtClean="0"/>
              <a:t>10/27/2024</a:t>
            </a:fld>
            <a:endParaRPr lang="en-US"/>
          </a:p>
        </p:txBody>
      </p:sp>
      <p:sp>
        <p:nvSpPr>
          <p:cNvPr id="8" name="Footer Placeholder 7">
            <a:extLst>
              <a:ext uri="{FF2B5EF4-FFF2-40B4-BE49-F238E27FC236}">
                <a16:creationId xmlns:a16="http://schemas.microsoft.com/office/drawing/2014/main" id="{CFC04596-9AEE-CCC6-E41D-687A71395C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8EEBDE-3CB7-8EFF-02FC-606739213720}"/>
              </a:ext>
            </a:extLst>
          </p:cNvPr>
          <p:cNvSpPr>
            <a:spLocks noGrp="1"/>
          </p:cNvSpPr>
          <p:nvPr>
            <p:ph type="sldNum" sz="quarter" idx="12"/>
          </p:nvPr>
        </p:nvSpPr>
        <p:spPr/>
        <p:txBody>
          <a:bodyPr/>
          <a:lstStyle/>
          <a:p>
            <a:fld id="{0295037E-F064-4A2C-9AB7-18AD1CC72E3C}" type="slidenum">
              <a:rPr lang="en-US" smtClean="0"/>
              <a:t>‹#›</a:t>
            </a:fld>
            <a:endParaRPr lang="en-US"/>
          </a:p>
        </p:txBody>
      </p:sp>
    </p:spTree>
    <p:extLst>
      <p:ext uri="{BB962C8B-B14F-4D97-AF65-F5344CB8AC3E}">
        <p14:creationId xmlns:p14="http://schemas.microsoft.com/office/powerpoint/2010/main" val="149269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2FB99-DCED-0EA1-DE2A-AC2073CD85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179CA6-6855-813E-A1AA-FFA6E8FE2BD7}"/>
              </a:ext>
            </a:extLst>
          </p:cNvPr>
          <p:cNvSpPr>
            <a:spLocks noGrp="1"/>
          </p:cNvSpPr>
          <p:nvPr>
            <p:ph type="dt" sz="half" idx="10"/>
          </p:nvPr>
        </p:nvSpPr>
        <p:spPr/>
        <p:txBody>
          <a:bodyPr/>
          <a:lstStyle/>
          <a:p>
            <a:fld id="{F271593E-7B9C-4861-8A46-3E4D89790EB7}" type="datetimeFigureOut">
              <a:rPr lang="en-US" smtClean="0"/>
              <a:t>10/27/2024</a:t>
            </a:fld>
            <a:endParaRPr lang="en-US"/>
          </a:p>
        </p:txBody>
      </p:sp>
      <p:sp>
        <p:nvSpPr>
          <p:cNvPr id="4" name="Footer Placeholder 3">
            <a:extLst>
              <a:ext uri="{FF2B5EF4-FFF2-40B4-BE49-F238E27FC236}">
                <a16:creationId xmlns:a16="http://schemas.microsoft.com/office/drawing/2014/main" id="{FB0C4055-1780-548C-5BB2-971AA5766F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8754B0-AD44-0929-C5E7-D97F60304744}"/>
              </a:ext>
            </a:extLst>
          </p:cNvPr>
          <p:cNvSpPr>
            <a:spLocks noGrp="1"/>
          </p:cNvSpPr>
          <p:nvPr>
            <p:ph type="sldNum" sz="quarter" idx="12"/>
          </p:nvPr>
        </p:nvSpPr>
        <p:spPr/>
        <p:txBody>
          <a:bodyPr/>
          <a:lstStyle/>
          <a:p>
            <a:fld id="{0295037E-F064-4A2C-9AB7-18AD1CC72E3C}" type="slidenum">
              <a:rPr lang="en-US" smtClean="0"/>
              <a:t>‹#›</a:t>
            </a:fld>
            <a:endParaRPr lang="en-US"/>
          </a:p>
        </p:txBody>
      </p:sp>
    </p:spTree>
    <p:extLst>
      <p:ext uri="{BB962C8B-B14F-4D97-AF65-F5344CB8AC3E}">
        <p14:creationId xmlns:p14="http://schemas.microsoft.com/office/powerpoint/2010/main" val="2147139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B4A1B1-3109-6121-597E-1AA433CDA232}"/>
              </a:ext>
            </a:extLst>
          </p:cNvPr>
          <p:cNvSpPr>
            <a:spLocks noGrp="1"/>
          </p:cNvSpPr>
          <p:nvPr>
            <p:ph type="dt" sz="half" idx="10"/>
          </p:nvPr>
        </p:nvSpPr>
        <p:spPr/>
        <p:txBody>
          <a:bodyPr/>
          <a:lstStyle/>
          <a:p>
            <a:fld id="{F271593E-7B9C-4861-8A46-3E4D89790EB7}" type="datetimeFigureOut">
              <a:rPr lang="en-US" smtClean="0"/>
              <a:t>10/27/2024</a:t>
            </a:fld>
            <a:endParaRPr lang="en-US"/>
          </a:p>
        </p:txBody>
      </p:sp>
      <p:sp>
        <p:nvSpPr>
          <p:cNvPr id="3" name="Footer Placeholder 2">
            <a:extLst>
              <a:ext uri="{FF2B5EF4-FFF2-40B4-BE49-F238E27FC236}">
                <a16:creationId xmlns:a16="http://schemas.microsoft.com/office/drawing/2014/main" id="{85C0AC8B-BD9C-C630-4F50-C4010D242C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D545A-4BC8-C612-BF0C-DE32DCCB7C98}"/>
              </a:ext>
            </a:extLst>
          </p:cNvPr>
          <p:cNvSpPr>
            <a:spLocks noGrp="1"/>
          </p:cNvSpPr>
          <p:nvPr>
            <p:ph type="sldNum" sz="quarter" idx="12"/>
          </p:nvPr>
        </p:nvSpPr>
        <p:spPr/>
        <p:txBody>
          <a:bodyPr/>
          <a:lstStyle/>
          <a:p>
            <a:fld id="{0295037E-F064-4A2C-9AB7-18AD1CC72E3C}" type="slidenum">
              <a:rPr lang="en-US" smtClean="0"/>
              <a:t>‹#›</a:t>
            </a:fld>
            <a:endParaRPr lang="en-US"/>
          </a:p>
        </p:txBody>
      </p:sp>
    </p:spTree>
    <p:extLst>
      <p:ext uri="{BB962C8B-B14F-4D97-AF65-F5344CB8AC3E}">
        <p14:creationId xmlns:p14="http://schemas.microsoft.com/office/powerpoint/2010/main" val="2771970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6936B-3A0B-E5C8-B25A-68F70963D3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F129D0-FB94-1150-7D61-EB343383FE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2C9B58-AFB6-E691-777B-F782DE9285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A38763-BD95-5C17-ABAF-7B2A77A0ABB1}"/>
              </a:ext>
            </a:extLst>
          </p:cNvPr>
          <p:cNvSpPr>
            <a:spLocks noGrp="1"/>
          </p:cNvSpPr>
          <p:nvPr>
            <p:ph type="dt" sz="half" idx="10"/>
          </p:nvPr>
        </p:nvSpPr>
        <p:spPr/>
        <p:txBody>
          <a:bodyPr/>
          <a:lstStyle/>
          <a:p>
            <a:fld id="{F271593E-7B9C-4861-8A46-3E4D89790EB7}" type="datetimeFigureOut">
              <a:rPr lang="en-US" smtClean="0"/>
              <a:t>10/27/2024</a:t>
            </a:fld>
            <a:endParaRPr lang="en-US"/>
          </a:p>
        </p:txBody>
      </p:sp>
      <p:sp>
        <p:nvSpPr>
          <p:cNvPr id="6" name="Footer Placeholder 5">
            <a:extLst>
              <a:ext uri="{FF2B5EF4-FFF2-40B4-BE49-F238E27FC236}">
                <a16:creationId xmlns:a16="http://schemas.microsoft.com/office/drawing/2014/main" id="{19D9248E-401D-C070-A047-4150CCE39A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2ED539-0389-18F0-D3CB-00CE403D9D96}"/>
              </a:ext>
            </a:extLst>
          </p:cNvPr>
          <p:cNvSpPr>
            <a:spLocks noGrp="1"/>
          </p:cNvSpPr>
          <p:nvPr>
            <p:ph type="sldNum" sz="quarter" idx="12"/>
          </p:nvPr>
        </p:nvSpPr>
        <p:spPr/>
        <p:txBody>
          <a:bodyPr/>
          <a:lstStyle/>
          <a:p>
            <a:fld id="{0295037E-F064-4A2C-9AB7-18AD1CC72E3C}" type="slidenum">
              <a:rPr lang="en-US" smtClean="0"/>
              <a:t>‹#›</a:t>
            </a:fld>
            <a:endParaRPr lang="en-US"/>
          </a:p>
        </p:txBody>
      </p:sp>
    </p:spTree>
    <p:extLst>
      <p:ext uri="{BB962C8B-B14F-4D97-AF65-F5344CB8AC3E}">
        <p14:creationId xmlns:p14="http://schemas.microsoft.com/office/powerpoint/2010/main" val="1651840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60390-85EB-C771-52D0-F5ABEC9D1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2A1CDA-8D4F-0A04-7EBF-99D855BC52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577ED0-E3B3-1BD3-DBC1-CA2D7090C3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2BE98-3895-83E9-72A9-0DB89E8E8F4E}"/>
              </a:ext>
            </a:extLst>
          </p:cNvPr>
          <p:cNvSpPr>
            <a:spLocks noGrp="1"/>
          </p:cNvSpPr>
          <p:nvPr>
            <p:ph type="dt" sz="half" idx="10"/>
          </p:nvPr>
        </p:nvSpPr>
        <p:spPr/>
        <p:txBody>
          <a:bodyPr/>
          <a:lstStyle/>
          <a:p>
            <a:fld id="{F271593E-7B9C-4861-8A46-3E4D89790EB7}" type="datetimeFigureOut">
              <a:rPr lang="en-US" smtClean="0"/>
              <a:t>10/27/2024</a:t>
            </a:fld>
            <a:endParaRPr lang="en-US"/>
          </a:p>
        </p:txBody>
      </p:sp>
      <p:sp>
        <p:nvSpPr>
          <p:cNvPr id="6" name="Footer Placeholder 5">
            <a:extLst>
              <a:ext uri="{FF2B5EF4-FFF2-40B4-BE49-F238E27FC236}">
                <a16:creationId xmlns:a16="http://schemas.microsoft.com/office/drawing/2014/main" id="{CC330011-B2B3-C18D-D482-22BC697A87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295CCA-6629-537F-A97C-8A009371B115}"/>
              </a:ext>
            </a:extLst>
          </p:cNvPr>
          <p:cNvSpPr>
            <a:spLocks noGrp="1"/>
          </p:cNvSpPr>
          <p:nvPr>
            <p:ph type="sldNum" sz="quarter" idx="12"/>
          </p:nvPr>
        </p:nvSpPr>
        <p:spPr/>
        <p:txBody>
          <a:bodyPr/>
          <a:lstStyle/>
          <a:p>
            <a:fld id="{0295037E-F064-4A2C-9AB7-18AD1CC72E3C}" type="slidenum">
              <a:rPr lang="en-US" smtClean="0"/>
              <a:t>‹#›</a:t>
            </a:fld>
            <a:endParaRPr lang="en-US"/>
          </a:p>
        </p:txBody>
      </p:sp>
    </p:spTree>
    <p:extLst>
      <p:ext uri="{BB962C8B-B14F-4D97-AF65-F5344CB8AC3E}">
        <p14:creationId xmlns:p14="http://schemas.microsoft.com/office/powerpoint/2010/main" val="82731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9Slide.vn - 2019">
            <a:extLst>
              <a:ext uri="{FF2B5EF4-FFF2-40B4-BE49-F238E27FC236}">
                <a16:creationId xmlns:a16="http://schemas.microsoft.com/office/drawing/2014/main" id="{F3D92E85-D256-84E1-6BB1-64DE3BA7D03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0FDB22B1-4B14-F09A-069E-B773A5D87A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10B237-8119-134D-DD63-BA548C0FFD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884903-DC53-CB6A-A82E-AE37236566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71593E-7B9C-4861-8A46-3E4D89790EB7}" type="datetimeFigureOut">
              <a:rPr lang="en-US" smtClean="0"/>
              <a:t>10/27/2024</a:t>
            </a:fld>
            <a:endParaRPr lang="en-US"/>
          </a:p>
        </p:txBody>
      </p:sp>
      <p:sp>
        <p:nvSpPr>
          <p:cNvPr id="5" name="Footer Placeholder 4">
            <a:extLst>
              <a:ext uri="{FF2B5EF4-FFF2-40B4-BE49-F238E27FC236}">
                <a16:creationId xmlns:a16="http://schemas.microsoft.com/office/drawing/2014/main" id="{571259BE-E7EE-AABC-8D38-07D47111C9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B9E0F55-206F-6AAC-31C6-D7067ECB78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95037E-F064-4A2C-9AB7-18AD1CC72E3C}" type="slidenum">
              <a:rPr lang="en-US" smtClean="0"/>
              <a:t>‹#›</a:t>
            </a:fld>
            <a:endParaRPr lang="en-US"/>
          </a:p>
        </p:txBody>
      </p:sp>
      <p:sp>
        <p:nvSpPr>
          <p:cNvPr id="7" name="Freeform 5">
            <a:extLst>
              <a:ext uri="{FF2B5EF4-FFF2-40B4-BE49-F238E27FC236}">
                <a16:creationId xmlns:a16="http://schemas.microsoft.com/office/drawing/2014/main" id="{68147F68-3F6C-389E-FE78-A6BC8D4651BF}"/>
              </a:ext>
            </a:extLst>
          </p:cNvPr>
          <p:cNvSpPr/>
          <p:nvPr userDrawn="1"/>
        </p:nvSpPr>
        <p:spPr>
          <a:xfrm>
            <a:off x="0" y="0"/>
            <a:ext cx="12192000" cy="6858000"/>
          </a:xfrm>
          <a:custGeom>
            <a:avLst/>
            <a:gdLst/>
            <a:ahLst/>
            <a:cxnLst/>
            <a:rect l="l" t="t" r="r" b="b"/>
            <a:pathLst>
              <a:path w="14816984" h="8229600">
                <a:moveTo>
                  <a:pt x="0" y="0"/>
                </a:moveTo>
                <a:lnTo>
                  <a:pt x="14816984" y="0"/>
                </a:lnTo>
                <a:lnTo>
                  <a:pt x="14816984" y="8229600"/>
                </a:lnTo>
                <a:lnTo>
                  <a:pt x="0" y="8229600"/>
                </a:lnTo>
                <a:lnTo>
                  <a:pt x="0" y="0"/>
                </a:lnTo>
                <a:close/>
              </a:path>
            </a:pathLst>
          </a:custGeom>
          <a:blipFill>
            <a:blip r:embed="rId13"/>
            <a:stretch>
              <a:fillRect/>
            </a:stretch>
          </a:blipFill>
        </p:spPr>
        <p:txBody>
          <a:bodyPr/>
          <a:lstStyle/>
          <a:p>
            <a:endParaRPr lang="en-US"/>
          </a:p>
        </p:txBody>
      </p:sp>
    </p:spTree>
    <p:extLst>
      <p:ext uri="{BB962C8B-B14F-4D97-AF65-F5344CB8AC3E}">
        <p14:creationId xmlns:p14="http://schemas.microsoft.com/office/powerpoint/2010/main" val="1174155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control" Target="../activeX/activeX1.xml"/><Relationship Id="rId5" Type="http://schemas.openxmlformats.org/officeDocument/2006/relationships/image" Target="../media/image17.wmf"/><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control" Target="../activeX/activeX2.xml"/><Relationship Id="rId5" Type="http://schemas.openxmlformats.org/officeDocument/2006/relationships/image" Target="../media/image17.wmf"/><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control" Target="../activeX/activeX3.xml"/><Relationship Id="rId5" Type="http://schemas.openxmlformats.org/officeDocument/2006/relationships/image" Target="../media/image17.wmf"/><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control" Target="../activeX/activeX4.xml"/><Relationship Id="rId5" Type="http://schemas.openxmlformats.org/officeDocument/2006/relationships/image" Target="../media/image25.wmf"/><Relationship Id="rId4" Type="http://schemas.openxmlformats.org/officeDocument/2006/relationships/image" Target="../media/image24.gif"/></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control" Target="../activeX/activeX5.xml"/><Relationship Id="rId5" Type="http://schemas.openxmlformats.org/officeDocument/2006/relationships/image" Target="../media/image28.wmf"/><Relationship Id="rId4" Type="http://schemas.openxmlformats.org/officeDocument/2006/relationships/image" Target="../media/image24.gif"/></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86AC20E-5D29-D18F-9170-3BAB337BAD09}"/>
              </a:ext>
            </a:extLst>
          </p:cNvPr>
          <p:cNvSpPr/>
          <p:nvPr/>
        </p:nvSpPr>
        <p:spPr>
          <a:xfrm>
            <a:off x="478529" y="904983"/>
            <a:ext cx="7627323" cy="5048034"/>
          </a:xfrm>
          <a:prstGeom prst="roundRect">
            <a:avLst/>
          </a:prstGeom>
          <a:solidFill>
            <a:schemeClr val="bg1">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a:extLst>
              <a:ext uri="{FF2B5EF4-FFF2-40B4-BE49-F238E27FC236}">
                <a16:creationId xmlns:a16="http://schemas.microsoft.com/office/drawing/2014/main" id="{141B45A1-973E-EA42-09BA-1FB0CF9C6472}"/>
              </a:ext>
            </a:extLst>
          </p:cNvPr>
          <p:cNvSpPr txBox="1"/>
          <p:nvPr/>
        </p:nvSpPr>
        <p:spPr>
          <a:xfrm>
            <a:off x="1546775" y="1471270"/>
            <a:ext cx="5544490" cy="591155"/>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err="1">
                <a:ln>
                  <a:noFill/>
                </a:ln>
                <a:solidFill>
                  <a:srgbClr val="002060"/>
                </a:solidFill>
                <a:effectLst/>
                <a:uLnTx/>
                <a:uFillTx/>
                <a:latin typeface="UTM Duepuntozero" panose="02040603050506020204" pitchFamily="18" charset="0"/>
                <a:ea typeface="+mn-ea"/>
                <a:cs typeface="+mn-cs"/>
                <a:sym typeface="Arial"/>
              </a:rPr>
              <a:t>Thứ</a:t>
            </a:r>
            <a:r>
              <a:rPr kumimoji="0" lang="en-US" sz="32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sym typeface="Arial"/>
              </a:rPr>
              <a:t> … </a:t>
            </a:r>
            <a:r>
              <a:rPr kumimoji="0" lang="en-US" sz="3200" b="1" i="0" u="none" strike="noStrike" kern="1200" cap="none" spc="0" normalizeH="0" baseline="0" noProof="0" dirty="0" err="1">
                <a:ln>
                  <a:noFill/>
                </a:ln>
                <a:solidFill>
                  <a:srgbClr val="002060"/>
                </a:solidFill>
                <a:effectLst/>
                <a:uLnTx/>
                <a:uFillTx/>
                <a:latin typeface="UTM Duepuntozero" panose="02040603050506020204" pitchFamily="18" charset="0"/>
                <a:ea typeface="+mn-ea"/>
                <a:cs typeface="+mn-cs"/>
                <a:sym typeface="Arial"/>
              </a:rPr>
              <a:t>ngày</a:t>
            </a:r>
            <a:r>
              <a:rPr kumimoji="0" lang="en-US" sz="32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sym typeface="Arial"/>
              </a:rPr>
              <a:t> … </a:t>
            </a:r>
            <a:r>
              <a:rPr kumimoji="0" lang="en-US" sz="3200" b="1" i="0" u="none" strike="noStrike" kern="1200" cap="none" spc="0" normalizeH="0" baseline="0" noProof="0" dirty="0" err="1">
                <a:ln>
                  <a:noFill/>
                </a:ln>
                <a:solidFill>
                  <a:srgbClr val="002060"/>
                </a:solidFill>
                <a:effectLst/>
                <a:uLnTx/>
                <a:uFillTx/>
                <a:latin typeface="UTM Duepuntozero" panose="02040603050506020204" pitchFamily="18" charset="0"/>
                <a:ea typeface="+mn-ea"/>
                <a:cs typeface="+mn-cs"/>
                <a:sym typeface="Arial"/>
              </a:rPr>
              <a:t>tháng</a:t>
            </a:r>
            <a:r>
              <a:rPr kumimoji="0" lang="en-US" sz="32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sym typeface="Arial"/>
              </a:rPr>
              <a:t> … </a:t>
            </a:r>
            <a:r>
              <a:rPr kumimoji="0" lang="en-US" sz="3200" b="1" i="0" u="none" strike="noStrike" kern="1200" cap="none" spc="0" normalizeH="0" baseline="0" noProof="0" dirty="0" err="1">
                <a:ln>
                  <a:noFill/>
                </a:ln>
                <a:solidFill>
                  <a:srgbClr val="002060"/>
                </a:solidFill>
                <a:effectLst/>
                <a:uLnTx/>
                <a:uFillTx/>
                <a:latin typeface="UTM Duepuntozero" panose="02040603050506020204" pitchFamily="18" charset="0"/>
                <a:ea typeface="+mn-ea"/>
                <a:cs typeface="+mn-cs"/>
                <a:sym typeface="Arial"/>
              </a:rPr>
              <a:t>năm</a:t>
            </a:r>
            <a:r>
              <a:rPr kumimoji="0" lang="en-US" sz="32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sym typeface="Arial"/>
              </a:rPr>
              <a:t> …</a:t>
            </a:r>
          </a:p>
        </p:txBody>
      </p:sp>
      <p:sp>
        <p:nvSpPr>
          <p:cNvPr id="10" name="TextBox 22">
            <a:extLst>
              <a:ext uri="{FF2B5EF4-FFF2-40B4-BE49-F238E27FC236}">
                <a16:creationId xmlns:a16="http://schemas.microsoft.com/office/drawing/2014/main" id="{8DE32C55-D18B-6350-24D9-04570FA30849}"/>
              </a:ext>
            </a:extLst>
          </p:cNvPr>
          <p:cNvSpPr txBox="1"/>
          <p:nvPr/>
        </p:nvSpPr>
        <p:spPr>
          <a:xfrm>
            <a:off x="2867960" y="2223341"/>
            <a:ext cx="2738141" cy="355290"/>
          </a:xfrm>
          <a:prstGeom prst="rect">
            <a:avLst/>
          </a:prstGeom>
        </p:spPr>
        <p:txBody>
          <a:bodyPr wrap="square" lIns="0" tIns="0" rIns="0" bIns="0" rtlCol="0" anchor="t">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ts val="2535"/>
              </a:lnSpc>
              <a:spcBef>
                <a:spcPct val="0"/>
              </a:spcBef>
              <a:spcAft>
                <a:spcPts val="0"/>
              </a:spcAft>
              <a:buClrTx/>
              <a:buSzTx/>
              <a:buFontTx/>
              <a:buNone/>
              <a:tabLst/>
              <a:defRPr/>
            </a:pPr>
            <a:r>
              <a:rPr kumimoji="0" lang="en-US" sz="3200" b="1" i="0" u="none" strike="noStrike" kern="0" cap="none" spc="98" normalizeH="0" baseline="0" noProof="0" dirty="0" err="1">
                <a:ln>
                  <a:noFill/>
                </a:ln>
                <a:solidFill>
                  <a:srgbClr val="FF0000"/>
                </a:solidFill>
                <a:effectLst/>
                <a:uLnTx/>
                <a:uFillTx/>
                <a:latin typeface="UTM Duepuntozero" panose="02040603050506020204" pitchFamily="18" charset="0"/>
                <a:sym typeface="Arial"/>
              </a:rPr>
              <a:t>Tiếng</a:t>
            </a:r>
            <a:r>
              <a:rPr kumimoji="0" lang="en-US" sz="3200" b="1" i="0" u="none" strike="noStrike" kern="0" cap="none" spc="98" normalizeH="0" baseline="0" noProof="0" dirty="0">
                <a:ln>
                  <a:noFill/>
                </a:ln>
                <a:solidFill>
                  <a:srgbClr val="FF0000"/>
                </a:solidFill>
                <a:effectLst/>
                <a:uLnTx/>
                <a:uFillTx/>
                <a:latin typeface="UTM Duepuntozero" panose="02040603050506020204" pitchFamily="18" charset="0"/>
                <a:sym typeface="Arial"/>
              </a:rPr>
              <a:t> </a:t>
            </a:r>
            <a:r>
              <a:rPr kumimoji="0" lang="en-US" sz="3200" b="1" i="0" u="none" strike="noStrike" kern="0" cap="none" spc="98" normalizeH="0" baseline="0" noProof="0" dirty="0" err="1">
                <a:ln>
                  <a:noFill/>
                </a:ln>
                <a:solidFill>
                  <a:srgbClr val="FF0000"/>
                </a:solidFill>
                <a:effectLst/>
                <a:uLnTx/>
                <a:uFillTx/>
                <a:latin typeface="UTM Duepuntozero" panose="02040603050506020204" pitchFamily="18" charset="0"/>
                <a:sym typeface="Arial"/>
              </a:rPr>
              <a:t>Việt</a:t>
            </a:r>
            <a:endParaRPr kumimoji="0" lang="en-US" sz="3200" b="1" i="0" u="none" strike="noStrike" kern="0" cap="none" spc="98" normalizeH="0" baseline="0" noProof="0" dirty="0">
              <a:ln>
                <a:noFill/>
              </a:ln>
              <a:solidFill>
                <a:srgbClr val="FF0000"/>
              </a:solidFill>
              <a:effectLst/>
              <a:uLnTx/>
              <a:uFillTx/>
              <a:latin typeface="UTM Duepuntozero" panose="02040603050506020204" pitchFamily="18" charset="0"/>
              <a:sym typeface="Arial"/>
            </a:endParaRPr>
          </a:p>
        </p:txBody>
      </p:sp>
      <p:sp>
        <p:nvSpPr>
          <p:cNvPr id="13" name="Rectangle 12">
            <a:extLst>
              <a:ext uri="{FF2B5EF4-FFF2-40B4-BE49-F238E27FC236}">
                <a16:creationId xmlns:a16="http://schemas.microsoft.com/office/drawing/2014/main" id="{FE5B96C4-5B3C-0255-643E-4B2893B63741}"/>
              </a:ext>
            </a:extLst>
          </p:cNvPr>
          <p:cNvSpPr/>
          <p:nvPr/>
        </p:nvSpPr>
        <p:spPr>
          <a:xfrm>
            <a:off x="3120531" y="4105311"/>
            <a:ext cx="4113825" cy="830997"/>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1200" cap="none" spc="0" normalizeH="0" baseline="0" noProof="0" err="1">
                <a:ln>
                  <a:noFill/>
                </a:ln>
                <a:solidFill>
                  <a:srgbClr val="002060"/>
                </a:solidFill>
                <a:effectLst/>
                <a:uLnTx/>
                <a:uFillTx/>
                <a:latin typeface="LNTH-LuoLuoNotangYuanTi 1" panose="020B0604020202020204" charset="-128"/>
                <a:ea typeface="LNTH-LuoLuoNotangYuanTi 1" panose="020B0604020202020204" charset="-128"/>
                <a:cs typeface="LNTH-LuoLuoNotangYuanTi 1" panose="020B0604020202020204" charset="-128"/>
                <a:sym typeface="Arial"/>
              </a:rPr>
              <a:t>Bài</a:t>
            </a:r>
            <a:r>
              <a:rPr kumimoji="0" lang="vi-VN" sz="4800" b="1" i="0" u="none" strike="noStrike" kern="1200" cap="none" spc="0" normalizeH="0" baseline="0" noProof="0">
                <a:ln>
                  <a:noFill/>
                </a:ln>
                <a:solidFill>
                  <a:srgbClr val="002060"/>
                </a:solidFill>
                <a:effectLst/>
                <a:uLnTx/>
                <a:uFillTx/>
                <a:latin typeface="LNTH-LuoLuoNotangYuanTi 1" panose="020B0604020202020204" charset="-128"/>
                <a:ea typeface="LNTH-LuoLuoNotangYuanTi 1" panose="020B0604020202020204" charset="-128"/>
                <a:cs typeface="LNTH-LuoLuoNotangYuanTi 1" panose="020B0604020202020204" charset="-128"/>
                <a:sym typeface="Arial"/>
              </a:rPr>
              <a:t> </a:t>
            </a:r>
            <a:r>
              <a:rPr lang="en-US" sz="4800" b="1" noProof="0">
                <a:solidFill>
                  <a:srgbClr val="002060"/>
                </a:solidFill>
                <a:latin typeface="LNTH-LuoLuoNotangYuanTi 1" panose="020B0604020202020204" charset="-128"/>
                <a:ea typeface="LNTH-LuoLuoNotangYuanTi 1" panose="020B0604020202020204" charset="-128"/>
                <a:cs typeface="LNTH-LuoLuoNotangYuanTi 1" panose="020B0604020202020204" charset="-128"/>
                <a:sym typeface="Arial"/>
              </a:rPr>
              <a:t>8</a:t>
            </a:r>
            <a:r>
              <a:rPr kumimoji="0" lang="en-US" sz="4800" b="1" i="0" u="none" strike="noStrike" kern="1200" cap="none" spc="0" normalizeH="0" baseline="0" noProof="0">
                <a:ln>
                  <a:noFill/>
                </a:ln>
                <a:solidFill>
                  <a:srgbClr val="002060"/>
                </a:solidFill>
                <a:effectLst/>
                <a:uLnTx/>
                <a:uFillTx/>
                <a:latin typeface="LNTH-LuoLuoNotangYuanTi 1" panose="020B0604020202020204" charset="-128"/>
                <a:ea typeface="LNTH-LuoLuoNotangYuanTi 1" panose="020B0604020202020204" charset="-128"/>
                <a:cs typeface="LNTH-LuoLuoNotangYuanTi 1" panose="020B0604020202020204" charset="-128"/>
                <a:sym typeface="Arial"/>
              </a:rPr>
              <a:t>  - tiết 1 </a:t>
            </a:r>
            <a:endParaRPr kumimoji="0" lang="en-US" sz="4800" b="1" i="0" u="none" strike="noStrike" kern="1200" cap="none" spc="0" normalizeH="0" baseline="0" noProof="0" dirty="0">
              <a:ln>
                <a:noFill/>
              </a:ln>
              <a:solidFill>
                <a:srgbClr val="002060"/>
              </a:solidFill>
              <a:effectLst/>
              <a:uLnTx/>
              <a:uFillTx/>
              <a:latin typeface="LNTH-LuoLuoNotangYuanTi 1" panose="020B0604020202020204" charset="-128"/>
              <a:ea typeface="LNTH-LuoLuoNotangYuanTi 1" panose="020B0604020202020204" charset="-128"/>
              <a:cs typeface="LNTH-LuoLuoNotangYuanTi 1" panose="020B0604020202020204" charset="-128"/>
              <a:sym typeface="Arial"/>
            </a:endParaRPr>
          </a:p>
        </p:txBody>
      </p:sp>
      <p:sp>
        <p:nvSpPr>
          <p:cNvPr id="2" name="TextBox 1">
            <a:extLst>
              <a:ext uri="{FF2B5EF4-FFF2-40B4-BE49-F238E27FC236}">
                <a16:creationId xmlns:a16="http://schemas.microsoft.com/office/drawing/2014/main" id="{0F091EA5-043A-6D0F-DA97-6FE690C6E8ED}"/>
              </a:ext>
            </a:extLst>
          </p:cNvPr>
          <p:cNvSpPr txBox="1"/>
          <p:nvPr/>
        </p:nvSpPr>
        <p:spPr>
          <a:xfrm>
            <a:off x="2005951" y="3250783"/>
            <a:ext cx="5426487" cy="784830"/>
          </a:xfrm>
          <a:prstGeom prst="rect">
            <a:avLst/>
          </a:prstGeom>
          <a:noFill/>
        </p:spPr>
        <p:txBody>
          <a:bodyPr wrap="none" rtlCol="0">
            <a:spAutoFit/>
          </a:bodyPr>
          <a:lstStyle/>
          <a:p>
            <a:pPr algn="ctr"/>
            <a:r>
              <a:rPr lang="en-US" sz="4500">
                <a:solidFill>
                  <a:srgbClr val="FF0000"/>
                </a:solidFill>
                <a:latin typeface="SVN-Hole Hearted" panose="020B0A06020104020203" pitchFamily="34" charset="0"/>
              </a:rPr>
              <a:t>Chủ nhân tương lai  </a:t>
            </a:r>
            <a:endParaRPr lang="en-US" sz="4500" dirty="0">
              <a:solidFill>
                <a:srgbClr val="FF0000"/>
              </a:solidFill>
              <a:latin typeface="SVN-Hole Hearted" panose="020B0A06020104020203" pitchFamily="34" charset="0"/>
            </a:endParaRPr>
          </a:p>
        </p:txBody>
      </p:sp>
      <p:sp>
        <p:nvSpPr>
          <p:cNvPr id="4" name="Hộp Văn bản 11">
            <a:extLst>
              <a:ext uri="{FF2B5EF4-FFF2-40B4-BE49-F238E27FC236}">
                <a16:creationId xmlns:a16="http://schemas.microsoft.com/office/drawing/2014/main" id="{2CE88BFA-47ED-4D6F-603D-E1F1FDC85E12}"/>
              </a:ext>
            </a:extLst>
          </p:cNvPr>
          <p:cNvSpPr txBox="1"/>
          <p:nvPr/>
        </p:nvSpPr>
        <p:spPr>
          <a:xfrm>
            <a:off x="1493783" y="2628712"/>
            <a:ext cx="5426487" cy="8882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vi-VN" sz="5000" i="0" u="none" strike="noStrike" kern="0" cap="none" spc="0" normalizeH="0" baseline="0" noProof="0" dirty="0">
                <a:ln>
                  <a:noFill/>
                </a:ln>
                <a:solidFill>
                  <a:srgbClr val="00B050"/>
                </a:solidFill>
                <a:effectLst>
                  <a:outerShdw blurRad="50800" dist="38100" algn="l" rotWithShape="0">
                    <a:prstClr val="black">
                      <a:alpha val="40000"/>
                    </a:prstClr>
                  </a:outerShdw>
                </a:effectLst>
                <a:uLnTx/>
                <a:uFillTx/>
                <a:latin typeface="#9Slide05 Phobia" panose="02000506000000020003" pitchFamily="2" charset="0"/>
                <a:cs typeface="Arial"/>
                <a:sym typeface="Arial"/>
              </a:rPr>
              <a:t>Chủ điểm</a:t>
            </a:r>
            <a:endParaRPr kumimoji="0" lang="en-US" sz="5000" i="0" u="none" strike="noStrike" kern="0" cap="none" spc="0" normalizeH="0" baseline="0" noProof="0" dirty="0">
              <a:ln>
                <a:noFill/>
              </a:ln>
              <a:solidFill>
                <a:srgbClr val="00B050"/>
              </a:solidFill>
              <a:effectLst>
                <a:outerShdw blurRad="50800" dist="38100" algn="l" rotWithShape="0">
                  <a:prstClr val="black">
                    <a:alpha val="40000"/>
                  </a:prstClr>
                </a:outerShdw>
              </a:effectLst>
              <a:uLnTx/>
              <a:uFillTx/>
              <a:latin typeface="#9Slide05 SVNClementine" panose="020F0502020204030203" pitchFamily="34" charset="0"/>
              <a:cs typeface="Arial"/>
              <a:sym typeface="Arial"/>
            </a:endParaRPr>
          </a:p>
        </p:txBody>
      </p:sp>
      <p:sp>
        <p:nvSpPr>
          <p:cNvPr id="6" name="TextBox 9">
            <a:extLst>
              <a:ext uri="{FF2B5EF4-FFF2-40B4-BE49-F238E27FC236}">
                <a16:creationId xmlns:a16="http://schemas.microsoft.com/office/drawing/2014/main" id="{4E1AC145-2FE6-9B19-08D4-D267C7F9FB5F}"/>
              </a:ext>
            </a:extLst>
          </p:cNvPr>
          <p:cNvSpPr txBox="1"/>
          <p:nvPr/>
        </p:nvSpPr>
        <p:spPr>
          <a:xfrm>
            <a:off x="863503" y="4601900"/>
            <a:ext cx="7242349" cy="784830"/>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defRPr/>
            </a:pPr>
            <a:r>
              <a:rPr lang="en-US" sz="4500" kern="0">
                <a:ln w="0"/>
                <a:solidFill>
                  <a:srgbClr val="00B050"/>
                </a:solidFill>
                <a:latin typeface="#9Slide05 SVNClementine" panose="020F0502020204030203" pitchFamily="34" charset="0"/>
                <a:sym typeface="Arial"/>
              </a:rPr>
              <a:t>Lễ ra mắt Hội Nhi đồng Cứu quốc</a:t>
            </a:r>
            <a:endParaRPr kumimoji="0" lang="en-US" sz="4500" i="0" u="none" strike="noStrike" kern="0" normalizeH="0" baseline="0" noProof="0" dirty="0">
              <a:ln w="0"/>
              <a:solidFill>
                <a:srgbClr val="00B050"/>
              </a:solidFill>
              <a:effectLst/>
              <a:uLnTx/>
              <a:uFillTx/>
              <a:latin typeface="#9Slide05 SVNClementine" panose="020F0502020204030203" pitchFamily="34" charset="0"/>
              <a:sym typeface="Arial"/>
            </a:endParaRPr>
          </a:p>
        </p:txBody>
      </p:sp>
      <p:pic>
        <p:nvPicPr>
          <p:cNvPr id="8" name="Picture 7">
            <a:extLst>
              <a:ext uri="{FF2B5EF4-FFF2-40B4-BE49-F238E27FC236}">
                <a16:creationId xmlns:a16="http://schemas.microsoft.com/office/drawing/2014/main" id="{8EB9874E-1955-40FC-FBC3-E4C25AF048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4356" y="3348380"/>
            <a:ext cx="6293499" cy="3597784"/>
          </a:xfrm>
          <a:prstGeom prst="rect">
            <a:avLst/>
          </a:prstGeom>
        </p:spPr>
      </p:pic>
    </p:spTree>
    <p:extLst>
      <p:ext uri="{BB962C8B-B14F-4D97-AF65-F5344CB8AC3E}">
        <p14:creationId xmlns:p14="http://schemas.microsoft.com/office/powerpoint/2010/main" val="1938534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2" grpId="0"/>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94C8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2A3AE0E-1CEF-5EB0-3DA3-4CEA2FD376A9}"/>
              </a:ext>
            </a:extLst>
          </p:cNvPr>
          <p:cNvSpPr/>
          <p:nvPr/>
        </p:nvSpPr>
        <p:spPr>
          <a:xfrm>
            <a:off x="286794" y="1095441"/>
            <a:ext cx="4893571" cy="5437372"/>
          </a:xfrm>
          <a:prstGeom prst="roundRect">
            <a:avLst/>
          </a:prstGeom>
          <a:solidFill>
            <a:schemeClr val="bg1">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CCB53193-A14E-B9C9-44F0-69AD73258C01}"/>
              </a:ext>
            </a:extLst>
          </p:cNvPr>
          <p:cNvSpPr txBox="1"/>
          <p:nvPr/>
        </p:nvSpPr>
        <p:spPr>
          <a:xfrm>
            <a:off x="710828" y="1095441"/>
            <a:ext cx="4045502" cy="55092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FF0000"/>
                </a:solidFill>
                <a:effectLst/>
                <a:uLnTx/>
                <a:uFillTx/>
                <a:latin typeface="SVN-Hole Hearted" panose="020B0A06020104020203" pitchFamily="34" charset="0"/>
                <a:ea typeface="+mn-ea"/>
                <a:cs typeface="+mn-cs"/>
              </a:rPr>
              <a:t>Luyện đọc thành tiếng</a:t>
            </a:r>
            <a:endParaRPr kumimoji="0" lang="en-US" sz="8800" b="0" i="0" u="none" strike="noStrike" kern="1200" cap="none" spc="0" normalizeH="0" baseline="0" noProof="0" err="1">
              <a:ln>
                <a:noFill/>
              </a:ln>
              <a:solidFill>
                <a:srgbClr val="FF0000"/>
              </a:solidFill>
              <a:effectLst/>
              <a:uLnTx/>
              <a:uFillTx/>
              <a:latin typeface="SVN-Hole Hearted" panose="020B0A06020104020203" pitchFamily="34" charset="0"/>
              <a:ea typeface="+mn-ea"/>
              <a:cs typeface="+mn-cs"/>
            </a:endParaRPr>
          </a:p>
        </p:txBody>
      </p:sp>
      <p:pic>
        <p:nvPicPr>
          <p:cNvPr id="16" name="Picture 15">
            <a:extLst>
              <a:ext uri="{FF2B5EF4-FFF2-40B4-BE49-F238E27FC236}">
                <a16:creationId xmlns:a16="http://schemas.microsoft.com/office/drawing/2014/main" id="{09B32B3D-F123-7F46-D4A7-9842547EB6E1}"/>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p:blipFill>
        <p:spPr>
          <a:xfrm>
            <a:off x="5667692" y="515645"/>
            <a:ext cx="6237514" cy="5246914"/>
          </a:xfrm>
          <a:prstGeom prst="rect">
            <a:avLst/>
          </a:prstGeom>
        </p:spPr>
      </p:pic>
    </p:spTree>
    <p:extLst>
      <p:ext uri="{BB962C8B-B14F-4D97-AF65-F5344CB8AC3E}">
        <p14:creationId xmlns:p14="http://schemas.microsoft.com/office/powerpoint/2010/main" val="56858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7E4B92-D89F-D1B3-CD20-B7AB106D9D69}"/>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p:blipFill>
        <p:spPr>
          <a:xfrm>
            <a:off x="1346821" y="1806246"/>
            <a:ext cx="6237514" cy="5246914"/>
          </a:xfrm>
          <a:prstGeom prst="rect">
            <a:avLst/>
          </a:prstGeom>
        </p:spPr>
      </p:pic>
      <p:pic>
        <p:nvPicPr>
          <p:cNvPr id="7" name="Hình ảnh 11" descr="Ảnh có chứa văn bản, Phông chữ, Đồ họa, biểu tượng&#10;&#10;Mô tả được tạo tự động">
            <a:extLst>
              <a:ext uri="{FF2B5EF4-FFF2-40B4-BE49-F238E27FC236}">
                <a16:creationId xmlns:a16="http://schemas.microsoft.com/office/drawing/2014/main" id="{E772B49F-7428-4DDC-AFAE-0501E567274B}"/>
              </a:ext>
            </a:extLst>
          </p:cNvPr>
          <p:cNvPicPr>
            <a:picLocks noChangeAspect="1"/>
          </p:cNvPicPr>
          <p:nvPr/>
        </p:nvPicPr>
        <p:blipFill>
          <a:blip r:embed="rId4"/>
          <a:stretch>
            <a:fillRect/>
          </a:stretch>
        </p:blipFill>
        <p:spPr>
          <a:xfrm>
            <a:off x="7602537" y="4491204"/>
            <a:ext cx="2939407" cy="1472323"/>
          </a:xfrm>
          <a:prstGeom prst="rect">
            <a:avLst/>
          </a:prstGeom>
        </p:spPr>
      </p:pic>
      <p:pic>
        <p:nvPicPr>
          <p:cNvPr id="8" name="Hình ảnh 7" descr="Ảnh có chứa Đồ họa, Phông chữ, hình mẫu, văn bản&#10;&#10;Mô tả được tạo tự động">
            <a:extLst>
              <a:ext uri="{FF2B5EF4-FFF2-40B4-BE49-F238E27FC236}">
                <a16:creationId xmlns:a16="http://schemas.microsoft.com/office/drawing/2014/main" id="{071410E2-91DB-ABD9-F556-5DBBD7A95139}"/>
              </a:ext>
            </a:extLst>
          </p:cNvPr>
          <p:cNvPicPr>
            <a:picLocks noChangeAspect="1"/>
          </p:cNvPicPr>
          <p:nvPr/>
        </p:nvPicPr>
        <p:blipFill>
          <a:blip r:embed="rId5"/>
          <a:stretch>
            <a:fillRect/>
          </a:stretch>
        </p:blipFill>
        <p:spPr>
          <a:xfrm>
            <a:off x="7427519" y="932296"/>
            <a:ext cx="2803189" cy="1567432"/>
          </a:xfrm>
          <a:prstGeom prst="rect">
            <a:avLst/>
          </a:prstGeom>
        </p:spPr>
      </p:pic>
      <p:pic>
        <p:nvPicPr>
          <p:cNvPr id="9" name="Hình ảnh 9" descr="Ảnh có chứa biểu tượng, Đồ họa, Phông chữ, văn bản&#10;&#10;Mô tả được tạo tự động">
            <a:extLst>
              <a:ext uri="{FF2B5EF4-FFF2-40B4-BE49-F238E27FC236}">
                <a16:creationId xmlns:a16="http://schemas.microsoft.com/office/drawing/2014/main" id="{D92B9906-A389-1CBA-831F-4812BA4EAC1B}"/>
              </a:ext>
            </a:extLst>
          </p:cNvPr>
          <p:cNvPicPr>
            <a:picLocks noChangeAspect="1"/>
          </p:cNvPicPr>
          <p:nvPr/>
        </p:nvPicPr>
        <p:blipFill>
          <a:blip r:embed="rId6"/>
          <a:stretch>
            <a:fillRect/>
          </a:stretch>
        </p:blipFill>
        <p:spPr>
          <a:xfrm>
            <a:off x="7726423" y="2928684"/>
            <a:ext cx="2939408" cy="1336094"/>
          </a:xfrm>
          <a:prstGeom prst="rect">
            <a:avLst/>
          </a:prstGeom>
        </p:spPr>
      </p:pic>
      <p:sp>
        <p:nvSpPr>
          <p:cNvPr id="18" name="TextBox 9">
            <a:extLst>
              <a:ext uri="{FF2B5EF4-FFF2-40B4-BE49-F238E27FC236}">
                <a16:creationId xmlns:a16="http://schemas.microsoft.com/office/drawing/2014/main" id="{B29340B7-0C0A-1532-82B9-2B2A2387CDAD}"/>
              </a:ext>
            </a:extLst>
          </p:cNvPr>
          <p:cNvSpPr txBox="1"/>
          <p:nvPr/>
        </p:nvSpPr>
        <p:spPr>
          <a:xfrm>
            <a:off x="1390881" y="1022400"/>
            <a:ext cx="5906749" cy="1477328"/>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9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Đọc</a:t>
            </a:r>
            <a:r>
              <a:rPr kumimoji="0" lang="en-US" sz="9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a:t>
            </a:r>
            <a:r>
              <a:rPr kumimoji="0" lang="en-US" sz="9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mẫu</a:t>
            </a:r>
            <a:endParaRPr kumimoji="0" lang="en-US" sz="9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endParaRPr>
          </a:p>
        </p:txBody>
      </p:sp>
    </p:spTree>
    <p:extLst>
      <p:ext uri="{BB962C8B-B14F-4D97-AF65-F5344CB8AC3E}">
        <p14:creationId xmlns:p14="http://schemas.microsoft.com/office/powerpoint/2010/main" val="35562441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75EAB5F-51E0-C510-365C-91F224982384}"/>
              </a:ext>
            </a:extLst>
          </p:cNvPr>
          <p:cNvSpPr/>
          <p:nvPr/>
        </p:nvSpPr>
        <p:spPr>
          <a:xfrm>
            <a:off x="248653" y="320842"/>
            <a:ext cx="11774905" cy="6392779"/>
          </a:xfrm>
          <a:prstGeom prst="round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848CE6D-B163-69EE-DA76-ED151680C6CB}"/>
              </a:ext>
            </a:extLst>
          </p:cNvPr>
          <p:cNvSpPr txBox="1"/>
          <p:nvPr/>
        </p:nvSpPr>
        <p:spPr>
          <a:xfrm>
            <a:off x="754352" y="999611"/>
            <a:ext cx="10980448" cy="5632311"/>
          </a:xfrm>
          <a:prstGeom prst="rect">
            <a:avLst/>
          </a:prstGeom>
          <a:noFill/>
        </p:spPr>
        <p:txBody>
          <a:bodyPr wrap="square">
            <a:spAutoFit/>
          </a:bodyPr>
          <a:lstStyle/>
          <a:p>
            <a:pPr algn="just"/>
            <a:r>
              <a:rPr lang="en-US" sz="3600" b="1">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vi-VN" sz="3600" b="1">
                <a:solidFill>
                  <a:srgbClr val="000000"/>
                </a:solidFill>
                <a:latin typeface="Calibri" panose="020F0502020204030204" pitchFamily="34" charset="0"/>
                <a:ea typeface="Calibri" panose="020F0502020204030204" pitchFamily="34" charset="0"/>
                <a:cs typeface="Calibri" panose="020F0502020204030204" pitchFamily="34" charset="0"/>
              </a:rPr>
              <a:t>Trong những năm kháng chiến, vận chuyển công văn, giấy tờ đến các</a:t>
            </a:r>
            <a:r>
              <a:rPr lang="en-US" sz="3600" b="1">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vi-VN" sz="3600" b="1">
                <a:solidFill>
                  <a:srgbClr val="000000"/>
                </a:solidFill>
                <a:latin typeface="Calibri" panose="020F0502020204030204" pitchFamily="34" charset="0"/>
                <a:ea typeface="Calibri" panose="020F0502020204030204" pitchFamily="34" charset="0"/>
                <a:cs typeface="Calibri" panose="020F0502020204030204" pitchFamily="34" charset="0"/>
              </a:rPr>
              <a:t>cơ sở cách mạng là nhiệm vụ cấp thiết. Để thực hiện nhiệm vụ này,</a:t>
            </a:r>
            <a:r>
              <a:rPr lang="en-US" sz="3600" b="1">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vi-VN" sz="3600" b="1">
                <a:solidFill>
                  <a:srgbClr val="000000"/>
                </a:solidFill>
                <a:latin typeface="Calibri" panose="020F0502020204030204" pitchFamily="34" charset="0"/>
                <a:ea typeface="Calibri" panose="020F0502020204030204" pitchFamily="34" charset="0"/>
                <a:cs typeface="Calibri" panose="020F0502020204030204" pitchFamily="34" charset="0"/>
              </a:rPr>
              <a:t>vào ngày 15 tháng 5 năm 1941, tại thôn Nà Mạ, xã Trường Hà, huyện</a:t>
            </a:r>
            <a:r>
              <a:rPr lang="en-US" sz="3600" b="1">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vi-VN" sz="3600" b="1">
                <a:solidFill>
                  <a:srgbClr val="000000"/>
                </a:solidFill>
                <a:latin typeface="Calibri" panose="020F0502020204030204" pitchFamily="34" charset="0"/>
                <a:ea typeface="Calibri" panose="020F0502020204030204" pitchFamily="34" charset="0"/>
                <a:cs typeface="Calibri" panose="020F0502020204030204" pitchFamily="34" charset="0"/>
              </a:rPr>
              <a:t>Hà Quảng, tỉnh Cao Bằng, Hội Nhi đồng Cứu quốc đã ra đời.</a:t>
            </a:r>
          </a:p>
          <a:p>
            <a:pPr algn="just"/>
            <a:r>
              <a:rPr lang="en-US" sz="3600" b="1">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vi-VN" sz="3600" b="1">
                <a:solidFill>
                  <a:srgbClr val="000000"/>
                </a:solidFill>
                <a:latin typeface="Calibri" panose="020F0502020204030204" pitchFamily="34" charset="0"/>
                <a:ea typeface="Calibri" panose="020F0502020204030204" pitchFamily="34" charset="0"/>
                <a:cs typeface="Calibri" panose="020F0502020204030204" pitchFamily="34" charset="0"/>
              </a:rPr>
              <a:t>Năm đội viên đầu tiên của Hội gồm:</a:t>
            </a:r>
          </a:p>
          <a:p>
            <a:pPr algn="just"/>
            <a:r>
              <a:rPr lang="vi-VN" sz="3600" b="1">
                <a:solidFill>
                  <a:srgbClr val="000000"/>
                </a:solidFill>
                <a:latin typeface="Calibri" panose="020F0502020204030204" pitchFamily="34" charset="0"/>
                <a:ea typeface="Calibri" panose="020F0502020204030204" pitchFamily="34" charset="0"/>
                <a:cs typeface="Calibri" panose="020F0502020204030204" pitchFamily="34" charset="0"/>
              </a:rPr>
              <a:t>• Nông Văn Dền (Bí danh: </a:t>
            </a:r>
            <a:r>
              <a:rPr lang="vi-VN" sz="3600" b="1" i="1">
                <a:solidFill>
                  <a:srgbClr val="000000"/>
                </a:solidFill>
                <a:latin typeface="Calibri" panose="020F0502020204030204" pitchFamily="34" charset="0"/>
                <a:ea typeface="Calibri" panose="020F0502020204030204" pitchFamily="34" charset="0"/>
                <a:cs typeface="Calibri" panose="020F0502020204030204" pitchFamily="34" charset="0"/>
              </a:rPr>
              <a:t>Kim Đồng</a:t>
            </a:r>
            <a:r>
              <a:rPr lang="vi-VN" sz="3600" b="1">
                <a:solidFill>
                  <a:srgbClr val="000000"/>
                </a:solidFill>
                <a:latin typeface="Calibri" panose="020F0502020204030204" pitchFamily="34" charset="0"/>
                <a:ea typeface="Calibri" panose="020F0502020204030204" pitchFamily="34" charset="0"/>
                <a:cs typeface="Calibri" panose="020F0502020204030204" pitchFamily="34" charset="0"/>
              </a:rPr>
              <a:t>, với ý nghĩa là một chú bé gang thép).</a:t>
            </a:r>
          </a:p>
          <a:p>
            <a:pPr algn="just"/>
            <a:r>
              <a:rPr lang="vi-VN" sz="3600" b="1">
                <a:solidFill>
                  <a:srgbClr val="000000"/>
                </a:solidFill>
                <a:latin typeface="Calibri" panose="020F0502020204030204" pitchFamily="34" charset="0"/>
                <a:ea typeface="Calibri" panose="020F0502020204030204" pitchFamily="34" charset="0"/>
                <a:cs typeface="Calibri" panose="020F0502020204030204" pitchFamily="34" charset="0"/>
              </a:rPr>
              <a:t>• Nông Văn Thàn (Bí danh: </a:t>
            </a:r>
            <a:r>
              <a:rPr lang="vi-VN" sz="3600" b="1" i="1">
                <a:solidFill>
                  <a:srgbClr val="000000"/>
                </a:solidFill>
                <a:latin typeface="Calibri" panose="020F0502020204030204" pitchFamily="34" charset="0"/>
                <a:ea typeface="Calibri" panose="020F0502020204030204" pitchFamily="34" charset="0"/>
                <a:cs typeface="Calibri" panose="020F0502020204030204" pitchFamily="34" charset="0"/>
              </a:rPr>
              <a:t>Cao Sơn</a:t>
            </a:r>
            <a:r>
              <a:rPr lang="vi-VN" sz="3600" b="1">
                <a:solidFill>
                  <a:srgbClr val="000000"/>
                </a:solidFill>
                <a:latin typeface="Calibri" panose="020F0502020204030204" pitchFamily="34" charset="0"/>
                <a:ea typeface="Calibri" panose="020F0502020204030204" pitchFamily="34" charset="0"/>
                <a:cs typeface="Calibri" panose="020F0502020204030204" pitchFamily="34" charset="0"/>
              </a:rPr>
              <a:t>, với ý nghĩa là có đức hạnh cao như núi).</a:t>
            </a:r>
            <a:endParaRPr lang="vi-VN" sz="3600"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75434B93-669F-D038-560C-EA2B92EACB05}"/>
              </a:ext>
            </a:extLst>
          </p:cNvPr>
          <p:cNvPicPr>
            <a:picLocks noChangeAspect="1"/>
          </p:cNvPicPr>
          <p:nvPr/>
        </p:nvPicPr>
        <p:blipFill>
          <a:blip r:embed="rId2"/>
          <a:stretch>
            <a:fillRect/>
          </a:stretch>
        </p:blipFill>
        <p:spPr>
          <a:xfrm>
            <a:off x="1551202" y="222506"/>
            <a:ext cx="10183598" cy="875442"/>
          </a:xfrm>
          <a:prstGeom prst="rect">
            <a:avLst/>
          </a:prstGeom>
        </p:spPr>
      </p:pic>
    </p:spTree>
    <p:extLst>
      <p:ext uri="{BB962C8B-B14F-4D97-AF65-F5344CB8AC3E}">
        <p14:creationId xmlns:p14="http://schemas.microsoft.com/office/powerpoint/2010/main" val="149974433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75EAB5F-51E0-C510-365C-91F224982384}"/>
              </a:ext>
            </a:extLst>
          </p:cNvPr>
          <p:cNvSpPr/>
          <p:nvPr/>
        </p:nvSpPr>
        <p:spPr>
          <a:xfrm>
            <a:off x="248653" y="320842"/>
            <a:ext cx="11774905" cy="6392779"/>
          </a:xfrm>
          <a:prstGeom prst="round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B848CE6D-B163-69EE-DA76-ED151680C6CB}"/>
              </a:ext>
            </a:extLst>
          </p:cNvPr>
          <p:cNvSpPr txBox="1"/>
          <p:nvPr/>
        </p:nvSpPr>
        <p:spPr>
          <a:xfrm>
            <a:off x="645881" y="523361"/>
            <a:ext cx="11297466" cy="67403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Lý Thị Nì (Bí danh: Thuỷ Tiên, với ý nghĩa là bông hoa tiên bên suối).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Lý Thị Xậu (Bí danh: Thanh Thuỷ, với ý nghĩa là nước suối trong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Lý Văn Tịnh (Bí danh: Thanh Minh, với ý nghĩa là buổi sớm mai trong lành).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Lễ ra mắt của Hội diễn ra rất giản dị và nồng ấm. Dưới cánh rừng đại</a:t>
            </a:r>
            <a:r>
              <a:rPr kumimoji="0" lang="en-US"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ngàn, gương mặt các đội viên tươi đẹp như những đoá hoa nhưng cũng</a:t>
            </a:r>
            <a:r>
              <a:rPr kumimoji="0" lang="en-US"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rất kiên nghị, sắt đá.</a:t>
            </a:r>
            <a:r>
              <a:rPr lang="en-US" sz="3600" b="1">
                <a:solidFill>
                  <a:srgbClr val="000000"/>
                </a:solidFill>
                <a:latin typeface="Calibri" panose="020F0502020204030204" pitchFamily="34" charset="0"/>
                <a:ea typeface="Calibri" panose="020F0502020204030204" pitchFamily="34" charset="0"/>
                <a:cs typeface="Calibri" panose="020F0502020204030204" pitchFamily="34" charset="0"/>
              </a:rPr>
              <a:t> </a:t>
            </a:r>
            <a:r>
              <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Trên trời cao, ánh trăng và những ngôi sao bắt đầu</a:t>
            </a:r>
            <a:r>
              <a:rPr kumimoji="0" lang="en-US"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nhấp nháy sáng.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074854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75EAB5F-51E0-C510-365C-91F224982384}"/>
              </a:ext>
            </a:extLst>
          </p:cNvPr>
          <p:cNvSpPr/>
          <p:nvPr/>
        </p:nvSpPr>
        <p:spPr>
          <a:xfrm>
            <a:off x="248653" y="320842"/>
            <a:ext cx="11774905" cy="6392779"/>
          </a:xfrm>
          <a:prstGeom prst="round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B848CE6D-B163-69EE-DA76-ED151680C6CB}"/>
              </a:ext>
            </a:extLst>
          </p:cNvPr>
          <p:cNvSpPr txBox="1"/>
          <p:nvPr/>
        </p:nvSpPr>
        <p:spPr>
          <a:xfrm>
            <a:off x="605776" y="771011"/>
            <a:ext cx="10980448" cy="39703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Sau khi nghe lời căn dặn của anh phụ trách, năm đội viên cùng nắm</a:t>
            </a:r>
            <a:r>
              <a:rPr kumimoji="0" lang="en-US"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chặt tay nhau, thề sẽ hoàn thành nhiệm vụ được giao.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Ánh sáng bàng bạc xuyên qua kẽ lá như muốn cùng chứng kiến giờ</a:t>
            </a:r>
            <a:r>
              <a:rPr kumimoji="0" lang="en-US"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phút thiêng liêng và trọng đại trong cuộc đời của các thành viên đầu tiên</a:t>
            </a:r>
            <a:r>
              <a:rPr kumimoji="0" lang="en-US"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của Hội.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Theo Hoài Lộc</a:t>
            </a:r>
            <a:endPar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FEEF79C-1A8E-B488-4026-3F6CA815A4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776" y="3115837"/>
            <a:ext cx="6293499" cy="3597784"/>
          </a:xfrm>
          <a:prstGeom prst="rect">
            <a:avLst/>
          </a:prstGeom>
        </p:spPr>
      </p:pic>
    </p:spTree>
    <p:extLst>
      <p:ext uri="{BB962C8B-B14F-4D97-AF65-F5344CB8AC3E}">
        <p14:creationId xmlns:p14="http://schemas.microsoft.com/office/powerpoint/2010/main" val="96493774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94C8B"/>
        </a:solidFill>
        <a:effectLst/>
      </p:bgPr>
    </p:bg>
    <p:spTree>
      <p:nvGrpSpPr>
        <p:cNvPr id="1" name=""/>
        <p:cNvGrpSpPr/>
        <p:nvPr/>
      </p:nvGrpSpPr>
      <p:grpSpPr>
        <a:xfrm>
          <a:off x="0" y="0"/>
          <a:ext cx="0" cy="0"/>
          <a:chOff x="0" y="0"/>
          <a:chExt cx="0" cy="0"/>
        </a:xfrm>
      </p:grpSpPr>
      <p:sp>
        <p:nvSpPr>
          <p:cNvPr id="15" name="Cloud 14">
            <a:extLst>
              <a:ext uri="{FF2B5EF4-FFF2-40B4-BE49-F238E27FC236}">
                <a16:creationId xmlns:a16="http://schemas.microsoft.com/office/drawing/2014/main" id="{4295B3DA-144A-DA87-6D6A-430EBBD57989}"/>
              </a:ext>
            </a:extLst>
          </p:cNvPr>
          <p:cNvSpPr/>
          <p:nvPr/>
        </p:nvSpPr>
        <p:spPr>
          <a:xfrm>
            <a:off x="4002776" y="341718"/>
            <a:ext cx="8598526" cy="5785304"/>
          </a:xfrm>
          <a:custGeom>
            <a:avLst/>
            <a:gdLst>
              <a:gd name="connsiteX0" fmla="*/ 776255 w 8598526"/>
              <a:gd name="connsiteY0" fmla="*/ 1924417 h 5785304"/>
              <a:gd name="connsiteX1" fmla="*/ 1119201 w 8598526"/>
              <a:gd name="connsiteY1" fmla="*/ 924979 h 5785304"/>
              <a:gd name="connsiteX2" fmla="*/ 2787554 w 8598526"/>
              <a:gd name="connsiteY2" fmla="*/ 696647 h 5785304"/>
              <a:gd name="connsiteX3" fmla="*/ 4469641 w 8598526"/>
              <a:gd name="connsiteY3" fmla="*/ 459610 h 5785304"/>
              <a:gd name="connsiteX4" fmla="*/ 5125079 w 8598526"/>
              <a:gd name="connsiteY4" fmla="*/ 26783 h 5785304"/>
              <a:gd name="connsiteX5" fmla="*/ 5937958 w 8598526"/>
              <a:gd name="connsiteY5" fmla="*/ 332253 h 5785304"/>
              <a:gd name="connsiteX6" fmla="*/ 7058553 w 8598526"/>
              <a:gd name="connsiteY6" fmla="*/ 92404 h 5785304"/>
              <a:gd name="connsiteX7" fmla="*/ 7626812 w 8598526"/>
              <a:gd name="connsiteY7" fmla="*/ 746732 h 5785304"/>
              <a:gd name="connsiteX8" fmla="*/ 8356095 w 8598526"/>
              <a:gd name="connsiteY8" fmla="*/ 1381777 h 5785304"/>
              <a:gd name="connsiteX9" fmla="*/ 8323452 w 8598526"/>
              <a:gd name="connsiteY9" fmla="*/ 2070388 h 5785304"/>
              <a:gd name="connsiteX10" fmla="*/ 8561902 w 8598526"/>
              <a:gd name="connsiteY10" fmla="*/ 3123260 h 5785304"/>
              <a:gd name="connsiteX11" fmla="*/ 7444890 w 8598526"/>
              <a:gd name="connsiteY11" fmla="*/ 4044891 h 5785304"/>
              <a:gd name="connsiteX12" fmla="*/ 7045019 w 8598526"/>
              <a:gd name="connsiteY12" fmla="*/ 4834612 h 5785304"/>
              <a:gd name="connsiteX13" fmla="*/ 5683585 w 8598526"/>
              <a:gd name="connsiteY13" fmla="*/ 4930230 h 5785304"/>
              <a:gd name="connsiteX14" fmla="*/ 4710678 w 8598526"/>
              <a:gd name="connsiteY14" fmla="*/ 5772715 h 5785304"/>
              <a:gd name="connsiteX15" fmla="*/ 3280178 w 8598526"/>
              <a:gd name="connsiteY15" fmla="*/ 5258466 h 5785304"/>
              <a:gd name="connsiteX16" fmla="*/ 1155227 w 8598526"/>
              <a:gd name="connsiteY16" fmla="*/ 4750377 h 5785304"/>
              <a:gd name="connsiteX17" fmla="*/ 220934 w 8598526"/>
              <a:gd name="connsiteY17" fmla="*/ 4184971 h 5785304"/>
              <a:gd name="connsiteX18" fmla="*/ 420571 w 8598526"/>
              <a:gd name="connsiteY18" fmla="*/ 3421766 h 5785304"/>
              <a:gd name="connsiteX19" fmla="*/ -996 w 8598526"/>
              <a:gd name="connsiteY19" fmla="*/ 2638741 h 5785304"/>
              <a:gd name="connsiteX20" fmla="*/ 768891 w 8598526"/>
              <a:gd name="connsiteY20" fmla="*/ 1942764 h 5785304"/>
              <a:gd name="connsiteX21" fmla="*/ 776255 w 8598526"/>
              <a:gd name="connsiteY21" fmla="*/ 1924417 h 5785304"/>
              <a:gd name="connsiteX0" fmla="*/ 934094 w 8598526"/>
              <a:gd name="connsiteY0" fmla="*/ 3505599 h 5785304"/>
              <a:gd name="connsiteX1" fmla="*/ 429926 w 8598526"/>
              <a:gd name="connsiteY1" fmla="*/ 3398866 h 5785304"/>
              <a:gd name="connsiteX2" fmla="*/ 1378948 w 8598526"/>
              <a:gd name="connsiteY2" fmla="*/ 4673641 h 5785304"/>
              <a:gd name="connsiteX3" fmla="*/ 1158412 w 8598526"/>
              <a:gd name="connsiteY3" fmla="*/ 4724664 h 5785304"/>
              <a:gd name="connsiteX4" fmla="*/ 3279780 w 8598526"/>
              <a:gd name="connsiteY4" fmla="*/ 5234896 h 5785304"/>
              <a:gd name="connsiteX5" fmla="*/ 3146821 w 8598526"/>
              <a:gd name="connsiteY5" fmla="*/ 5001877 h 5785304"/>
              <a:gd name="connsiteX6" fmla="*/ 5737724 w 8598526"/>
              <a:gd name="connsiteY6" fmla="*/ 4653821 h 5785304"/>
              <a:gd name="connsiteX7" fmla="*/ 5684581 w 8598526"/>
              <a:gd name="connsiteY7" fmla="*/ 4909473 h 5785304"/>
              <a:gd name="connsiteX8" fmla="*/ 6793034 w 8598526"/>
              <a:gd name="connsiteY8" fmla="*/ 3073978 h 5785304"/>
              <a:gd name="connsiteX9" fmla="*/ 7440113 w 8598526"/>
              <a:gd name="connsiteY9" fmla="*/ 4029624 h 5785304"/>
              <a:gd name="connsiteX10" fmla="*/ 8319471 w 8598526"/>
              <a:gd name="connsiteY10" fmla="*/ 2056193 h 5785304"/>
              <a:gd name="connsiteX11" fmla="*/ 8031262 w 8598526"/>
              <a:gd name="connsiteY11" fmla="*/ 2414560 h 5785304"/>
              <a:gd name="connsiteX12" fmla="*/ 7628007 w 8598526"/>
              <a:gd name="connsiteY12" fmla="*/ 726644 h 5785304"/>
              <a:gd name="connsiteX13" fmla="*/ 7643134 w 8598526"/>
              <a:gd name="connsiteY13" fmla="*/ 895918 h 5785304"/>
              <a:gd name="connsiteX14" fmla="*/ 5787683 w 8598526"/>
              <a:gd name="connsiteY14" fmla="*/ 529248 h 5785304"/>
              <a:gd name="connsiteX15" fmla="*/ 5935371 w 8598526"/>
              <a:gd name="connsiteY15" fmla="*/ 313370 h 5785304"/>
              <a:gd name="connsiteX16" fmla="*/ 4406943 w 8598526"/>
              <a:gd name="connsiteY16" fmla="*/ 632098 h 5785304"/>
              <a:gd name="connsiteX17" fmla="*/ 4478398 w 8598526"/>
              <a:gd name="connsiteY17" fmla="*/ 445950 h 5785304"/>
              <a:gd name="connsiteX18" fmla="*/ 2786559 w 8598526"/>
              <a:gd name="connsiteY18" fmla="*/ 695307 h 5785304"/>
              <a:gd name="connsiteX19" fmla="*/ 3045311 w 8598526"/>
              <a:gd name="connsiteY19" fmla="*/ 875830 h 5785304"/>
              <a:gd name="connsiteX20" fmla="*/ 821437 w 8598526"/>
              <a:gd name="connsiteY20" fmla="*/ 2114448 h 5785304"/>
              <a:gd name="connsiteX21" fmla="*/ 776255 w 8598526"/>
              <a:gd name="connsiteY21" fmla="*/ 1924417 h 578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98526" h="5785304" fill="none" extrusionOk="0">
                <a:moveTo>
                  <a:pt x="776255" y="1924417"/>
                </a:moveTo>
                <a:cubicBezTo>
                  <a:pt x="677353" y="1619696"/>
                  <a:pt x="823903" y="1195231"/>
                  <a:pt x="1119201" y="924979"/>
                </a:cubicBezTo>
                <a:cubicBezTo>
                  <a:pt x="1444022" y="569569"/>
                  <a:pt x="2266421" y="432994"/>
                  <a:pt x="2787554" y="696647"/>
                </a:cubicBezTo>
                <a:cubicBezTo>
                  <a:pt x="3101857" y="142773"/>
                  <a:pt x="3901654" y="-22790"/>
                  <a:pt x="4469641" y="459610"/>
                </a:cubicBezTo>
                <a:cubicBezTo>
                  <a:pt x="4608326" y="240975"/>
                  <a:pt x="4837644" y="-3978"/>
                  <a:pt x="5125079" y="26783"/>
                </a:cubicBezTo>
                <a:cubicBezTo>
                  <a:pt x="5432271" y="-45069"/>
                  <a:pt x="5697551" y="75735"/>
                  <a:pt x="5937958" y="332253"/>
                </a:cubicBezTo>
                <a:cubicBezTo>
                  <a:pt x="6203570" y="97126"/>
                  <a:pt x="6590752" y="-84710"/>
                  <a:pt x="7058553" y="92404"/>
                </a:cubicBezTo>
                <a:cubicBezTo>
                  <a:pt x="7365357" y="205904"/>
                  <a:pt x="7603061" y="502311"/>
                  <a:pt x="7626812" y="746732"/>
                </a:cubicBezTo>
                <a:cubicBezTo>
                  <a:pt x="7927724" y="832231"/>
                  <a:pt x="8251830" y="1060805"/>
                  <a:pt x="8356095" y="1381777"/>
                </a:cubicBezTo>
                <a:cubicBezTo>
                  <a:pt x="8435347" y="1615088"/>
                  <a:pt x="8370764" y="1865875"/>
                  <a:pt x="8323452" y="2070388"/>
                </a:cubicBezTo>
                <a:cubicBezTo>
                  <a:pt x="8557431" y="2309867"/>
                  <a:pt x="8647345" y="2782987"/>
                  <a:pt x="8561902" y="3123260"/>
                </a:cubicBezTo>
                <a:cubicBezTo>
                  <a:pt x="8432405" y="3650702"/>
                  <a:pt x="8087070" y="3941082"/>
                  <a:pt x="7444890" y="4044891"/>
                </a:cubicBezTo>
                <a:cubicBezTo>
                  <a:pt x="7416935" y="4284244"/>
                  <a:pt x="7273967" y="4658512"/>
                  <a:pt x="7045019" y="4834612"/>
                </a:cubicBezTo>
                <a:cubicBezTo>
                  <a:pt x="6590139" y="5185125"/>
                  <a:pt x="6202143" y="5207370"/>
                  <a:pt x="5683585" y="4930230"/>
                </a:cubicBezTo>
                <a:cubicBezTo>
                  <a:pt x="5628082" y="5289362"/>
                  <a:pt x="5159060" y="5748537"/>
                  <a:pt x="4710678" y="5772715"/>
                </a:cubicBezTo>
                <a:cubicBezTo>
                  <a:pt x="4230601" y="5966584"/>
                  <a:pt x="3580158" y="5786179"/>
                  <a:pt x="3280178" y="5258466"/>
                </a:cubicBezTo>
                <a:cubicBezTo>
                  <a:pt x="2411467" y="5695564"/>
                  <a:pt x="1448293" y="5550736"/>
                  <a:pt x="1155227" y="4750377"/>
                </a:cubicBezTo>
                <a:cubicBezTo>
                  <a:pt x="695322" y="4830152"/>
                  <a:pt x="361456" y="4491601"/>
                  <a:pt x="220934" y="4184971"/>
                </a:cubicBezTo>
                <a:cubicBezTo>
                  <a:pt x="141505" y="3872770"/>
                  <a:pt x="213596" y="3644255"/>
                  <a:pt x="420571" y="3421766"/>
                </a:cubicBezTo>
                <a:cubicBezTo>
                  <a:pt x="104193" y="3211325"/>
                  <a:pt x="-101387" y="2978384"/>
                  <a:pt x="-996" y="2638741"/>
                </a:cubicBezTo>
                <a:cubicBezTo>
                  <a:pt x="69964" y="2337182"/>
                  <a:pt x="367217" y="1970106"/>
                  <a:pt x="768891" y="1942764"/>
                </a:cubicBezTo>
                <a:cubicBezTo>
                  <a:pt x="772110" y="1936088"/>
                  <a:pt x="773314" y="1932018"/>
                  <a:pt x="776255" y="1924417"/>
                </a:cubicBezTo>
                <a:close/>
              </a:path>
              <a:path w="8598526" h="5785304" fill="none" extrusionOk="0">
                <a:moveTo>
                  <a:pt x="934094" y="3505599"/>
                </a:moveTo>
                <a:cubicBezTo>
                  <a:pt x="752105" y="3499358"/>
                  <a:pt x="570781" y="3499411"/>
                  <a:pt x="429926" y="3398866"/>
                </a:cubicBezTo>
                <a:moveTo>
                  <a:pt x="1378948" y="4673641"/>
                </a:moveTo>
                <a:cubicBezTo>
                  <a:pt x="1314591" y="4702202"/>
                  <a:pt x="1244010" y="4715635"/>
                  <a:pt x="1158412" y="4724664"/>
                </a:cubicBezTo>
                <a:moveTo>
                  <a:pt x="3279780" y="5234896"/>
                </a:moveTo>
                <a:cubicBezTo>
                  <a:pt x="3220118" y="5167105"/>
                  <a:pt x="3181228" y="5066401"/>
                  <a:pt x="3146821" y="5001877"/>
                </a:cubicBezTo>
                <a:moveTo>
                  <a:pt x="5737724" y="4653821"/>
                </a:moveTo>
                <a:cubicBezTo>
                  <a:pt x="5732100" y="4745825"/>
                  <a:pt x="5702914" y="4834235"/>
                  <a:pt x="5684581" y="4909473"/>
                </a:cubicBezTo>
                <a:moveTo>
                  <a:pt x="6793034" y="3073978"/>
                </a:moveTo>
                <a:cubicBezTo>
                  <a:pt x="7193829" y="3179065"/>
                  <a:pt x="7392135" y="3617466"/>
                  <a:pt x="7440113" y="4029624"/>
                </a:cubicBezTo>
                <a:moveTo>
                  <a:pt x="8319471" y="2056193"/>
                </a:moveTo>
                <a:cubicBezTo>
                  <a:pt x="8261413" y="2200219"/>
                  <a:pt x="8150633" y="2280994"/>
                  <a:pt x="8031262" y="2414560"/>
                </a:cubicBezTo>
                <a:moveTo>
                  <a:pt x="7628007" y="726644"/>
                </a:moveTo>
                <a:cubicBezTo>
                  <a:pt x="7640830" y="781522"/>
                  <a:pt x="7642423" y="843598"/>
                  <a:pt x="7643134" y="895918"/>
                </a:cubicBezTo>
                <a:moveTo>
                  <a:pt x="5787683" y="529248"/>
                </a:moveTo>
                <a:cubicBezTo>
                  <a:pt x="5813606" y="457764"/>
                  <a:pt x="5869837" y="377057"/>
                  <a:pt x="5935371" y="313370"/>
                </a:cubicBezTo>
                <a:moveTo>
                  <a:pt x="4406943" y="632098"/>
                </a:moveTo>
                <a:cubicBezTo>
                  <a:pt x="4414908" y="572689"/>
                  <a:pt x="4454584" y="517939"/>
                  <a:pt x="4478398" y="445950"/>
                </a:cubicBezTo>
                <a:moveTo>
                  <a:pt x="2786559" y="695307"/>
                </a:moveTo>
                <a:cubicBezTo>
                  <a:pt x="2888670" y="748100"/>
                  <a:pt x="2957380" y="794508"/>
                  <a:pt x="3045311" y="875830"/>
                </a:cubicBezTo>
                <a:moveTo>
                  <a:pt x="821437" y="2114448"/>
                </a:moveTo>
                <a:cubicBezTo>
                  <a:pt x="791834" y="2047496"/>
                  <a:pt x="781931" y="1981766"/>
                  <a:pt x="776255" y="1924417"/>
                </a:cubicBezTo>
              </a:path>
              <a:path w="8598526" h="5785304" stroke="0" extrusionOk="0">
                <a:moveTo>
                  <a:pt x="776255" y="1924417"/>
                </a:moveTo>
                <a:cubicBezTo>
                  <a:pt x="723482" y="1603924"/>
                  <a:pt x="831318" y="1186878"/>
                  <a:pt x="1119201" y="924979"/>
                </a:cubicBezTo>
                <a:cubicBezTo>
                  <a:pt x="1560098" y="374820"/>
                  <a:pt x="2217077" y="486452"/>
                  <a:pt x="2787554" y="696647"/>
                </a:cubicBezTo>
                <a:cubicBezTo>
                  <a:pt x="3163721" y="132759"/>
                  <a:pt x="3948262" y="-130959"/>
                  <a:pt x="4469641" y="459610"/>
                </a:cubicBezTo>
                <a:cubicBezTo>
                  <a:pt x="4630346" y="283148"/>
                  <a:pt x="4822576" y="66858"/>
                  <a:pt x="5125079" y="26783"/>
                </a:cubicBezTo>
                <a:cubicBezTo>
                  <a:pt x="5451755" y="204"/>
                  <a:pt x="5805298" y="143508"/>
                  <a:pt x="5937958" y="332253"/>
                </a:cubicBezTo>
                <a:cubicBezTo>
                  <a:pt x="6149509" y="66730"/>
                  <a:pt x="6681684" y="-58656"/>
                  <a:pt x="7058553" y="92404"/>
                </a:cubicBezTo>
                <a:cubicBezTo>
                  <a:pt x="7310586" y="266469"/>
                  <a:pt x="7564286" y="525338"/>
                  <a:pt x="7626812" y="746732"/>
                </a:cubicBezTo>
                <a:cubicBezTo>
                  <a:pt x="7917347" y="780668"/>
                  <a:pt x="8241487" y="1077903"/>
                  <a:pt x="8356095" y="1381777"/>
                </a:cubicBezTo>
                <a:cubicBezTo>
                  <a:pt x="8439999" y="1648363"/>
                  <a:pt x="8416429" y="1823621"/>
                  <a:pt x="8323452" y="2070388"/>
                </a:cubicBezTo>
                <a:cubicBezTo>
                  <a:pt x="8589854" y="2425852"/>
                  <a:pt x="8666231" y="2737971"/>
                  <a:pt x="8561902" y="3123260"/>
                </a:cubicBezTo>
                <a:cubicBezTo>
                  <a:pt x="8408013" y="3684307"/>
                  <a:pt x="8021418" y="4044683"/>
                  <a:pt x="7444890" y="4044891"/>
                </a:cubicBezTo>
                <a:cubicBezTo>
                  <a:pt x="7482461" y="4295390"/>
                  <a:pt x="7304134" y="4632278"/>
                  <a:pt x="7045019" y="4834612"/>
                </a:cubicBezTo>
                <a:cubicBezTo>
                  <a:pt x="6650701" y="5142478"/>
                  <a:pt x="6146038" y="5191655"/>
                  <a:pt x="5683585" y="4930230"/>
                </a:cubicBezTo>
                <a:cubicBezTo>
                  <a:pt x="5470392" y="5354696"/>
                  <a:pt x="5161958" y="5741054"/>
                  <a:pt x="4710678" y="5772715"/>
                </a:cubicBezTo>
                <a:cubicBezTo>
                  <a:pt x="4220466" y="5855260"/>
                  <a:pt x="3715702" y="5649179"/>
                  <a:pt x="3280178" y="5258466"/>
                </a:cubicBezTo>
                <a:cubicBezTo>
                  <a:pt x="2685300" y="5603929"/>
                  <a:pt x="1556769" y="5480240"/>
                  <a:pt x="1155227" y="4750377"/>
                </a:cubicBezTo>
                <a:cubicBezTo>
                  <a:pt x="729851" y="4785323"/>
                  <a:pt x="337635" y="4578529"/>
                  <a:pt x="220934" y="4184971"/>
                </a:cubicBezTo>
                <a:cubicBezTo>
                  <a:pt x="157347" y="3982444"/>
                  <a:pt x="224864" y="3601712"/>
                  <a:pt x="420571" y="3421766"/>
                </a:cubicBezTo>
                <a:cubicBezTo>
                  <a:pt x="69672" y="3225191"/>
                  <a:pt x="-93869" y="2937774"/>
                  <a:pt x="-996" y="2638741"/>
                </a:cubicBezTo>
                <a:cubicBezTo>
                  <a:pt x="109761" y="2324095"/>
                  <a:pt x="364490" y="1944855"/>
                  <a:pt x="768891" y="1942764"/>
                </a:cubicBezTo>
                <a:cubicBezTo>
                  <a:pt x="770541" y="1936932"/>
                  <a:pt x="773684" y="1930868"/>
                  <a:pt x="776255" y="1924417"/>
                </a:cubicBezTo>
                <a:close/>
              </a:path>
              <a:path w="8598526" h="5785304" fill="none" stroke="0" extrusionOk="0">
                <a:moveTo>
                  <a:pt x="934094" y="3505599"/>
                </a:moveTo>
                <a:cubicBezTo>
                  <a:pt x="753663" y="3506307"/>
                  <a:pt x="544367" y="3491529"/>
                  <a:pt x="429926" y="3398866"/>
                </a:cubicBezTo>
                <a:moveTo>
                  <a:pt x="1378948" y="4673641"/>
                </a:moveTo>
                <a:cubicBezTo>
                  <a:pt x="1294211" y="4693136"/>
                  <a:pt x="1237160" y="4721258"/>
                  <a:pt x="1158412" y="4724664"/>
                </a:cubicBezTo>
                <a:moveTo>
                  <a:pt x="3279780" y="5234896"/>
                </a:moveTo>
                <a:cubicBezTo>
                  <a:pt x="3210409" y="5173442"/>
                  <a:pt x="3174366" y="5081611"/>
                  <a:pt x="3146821" y="5001877"/>
                </a:cubicBezTo>
                <a:moveTo>
                  <a:pt x="5737724" y="4653821"/>
                </a:moveTo>
                <a:cubicBezTo>
                  <a:pt x="5720934" y="4722334"/>
                  <a:pt x="5697426" y="4810205"/>
                  <a:pt x="5684581" y="4909473"/>
                </a:cubicBezTo>
                <a:moveTo>
                  <a:pt x="6793034" y="3073978"/>
                </a:moveTo>
                <a:cubicBezTo>
                  <a:pt x="7179721" y="3249854"/>
                  <a:pt x="7400901" y="3577262"/>
                  <a:pt x="7440113" y="4029624"/>
                </a:cubicBezTo>
                <a:moveTo>
                  <a:pt x="8319471" y="2056193"/>
                </a:moveTo>
                <a:cubicBezTo>
                  <a:pt x="8267498" y="2194438"/>
                  <a:pt x="8161664" y="2285315"/>
                  <a:pt x="8031262" y="2414560"/>
                </a:cubicBezTo>
                <a:moveTo>
                  <a:pt x="7628007" y="726644"/>
                </a:moveTo>
                <a:cubicBezTo>
                  <a:pt x="7633829" y="786940"/>
                  <a:pt x="7648400" y="829990"/>
                  <a:pt x="7643134" y="895918"/>
                </a:cubicBezTo>
                <a:moveTo>
                  <a:pt x="5787683" y="529248"/>
                </a:moveTo>
                <a:cubicBezTo>
                  <a:pt x="5842232" y="442145"/>
                  <a:pt x="5873787" y="358141"/>
                  <a:pt x="5935371" y="313370"/>
                </a:cubicBezTo>
                <a:moveTo>
                  <a:pt x="4406943" y="632098"/>
                </a:moveTo>
                <a:cubicBezTo>
                  <a:pt x="4407346" y="575041"/>
                  <a:pt x="4438038" y="513026"/>
                  <a:pt x="4478398" y="445950"/>
                </a:cubicBezTo>
                <a:moveTo>
                  <a:pt x="2786559" y="695307"/>
                </a:moveTo>
                <a:cubicBezTo>
                  <a:pt x="2866154" y="766780"/>
                  <a:pt x="2977545" y="811086"/>
                  <a:pt x="3045311" y="875830"/>
                </a:cubicBezTo>
                <a:moveTo>
                  <a:pt x="821437" y="2114448"/>
                </a:moveTo>
                <a:cubicBezTo>
                  <a:pt x="798718" y="2052751"/>
                  <a:pt x="788694" y="1983562"/>
                  <a:pt x="776255" y="1924417"/>
                </a:cubicBezTo>
              </a:path>
            </a:pathLst>
          </a:custGeom>
          <a:solidFill>
            <a:schemeClr val="bg1"/>
          </a:solidFill>
          <a:ln>
            <a:solidFill>
              <a:schemeClr val="tx1"/>
            </a:solidFill>
            <a:extLst>
              <a:ext uri="{C807C97D-BFC1-408E-A445-0C87EB9F89A2}">
                <ask:lineSketchStyleProps xmlns:ask="http://schemas.microsoft.com/office/drawing/2018/sketchyshapes" sd="1090976289">
                  <a:prstGeom prst="cloud">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35298FB-255D-401C-21C5-850D3EFD662E}"/>
              </a:ext>
            </a:extLst>
          </p:cNvPr>
          <p:cNvSpPr txBox="1"/>
          <p:nvPr/>
        </p:nvSpPr>
        <p:spPr>
          <a:xfrm>
            <a:off x="5999747" y="1769636"/>
            <a:ext cx="5113846" cy="3170099"/>
          </a:xfrm>
          <a:prstGeom prst="rect">
            <a:avLst/>
          </a:prstGeom>
          <a:noFill/>
        </p:spPr>
        <p:txBody>
          <a:bodyPr wrap="square">
            <a:spAutoFit/>
          </a:bodyPr>
          <a:lstStyle/>
          <a:p>
            <a:pPr algn="just"/>
            <a:r>
              <a:rPr lang="en-US" sz="4000" b="1">
                <a:solidFill>
                  <a:srgbClr val="0070C0"/>
                </a:solidFill>
                <a:latin typeface="Calibri" panose="020F0502020204030204" pitchFamily="34" charset="0"/>
                <a:ea typeface="Calibri" panose="020F0502020204030204" pitchFamily="34" charset="0"/>
                <a:cs typeface="Calibri" panose="020F0502020204030204" pitchFamily="34" charset="0"/>
              </a:rPr>
              <a:t>Toàn bài đọc với giọng thong thả, chậm rãi, trầm ấm. Nhấn giọng ở những từ ngữ miêu tả cảnh vật,</a:t>
            </a:r>
            <a:endParaRPr lang="en-US" sz="40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089E0B2F-7665-9E90-610F-9B3783901075}"/>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p:blipFill>
        <p:spPr>
          <a:xfrm>
            <a:off x="285894" y="1451639"/>
            <a:ext cx="6237514" cy="5246914"/>
          </a:xfrm>
          <a:prstGeom prst="rect">
            <a:avLst/>
          </a:prstGeom>
        </p:spPr>
      </p:pic>
      <p:sp>
        <p:nvSpPr>
          <p:cNvPr id="2" name="TextBox 9">
            <a:extLst>
              <a:ext uri="{FF2B5EF4-FFF2-40B4-BE49-F238E27FC236}">
                <a16:creationId xmlns:a16="http://schemas.microsoft.com/office/drawing/2014/main" id="{1A38D7EF-E24E-D064-992C-B387B353F14A}"/>
              </a:ext>
            </a:extLst>
          </p:cNvPr>
          <p:cNvSpPr txBox="1"/>
          <p:nvPr/>
        </p:nvSpPr>
        <p:spPr>
          <a:xfrm>
            <a:off x="5348664" y="1026367"/>
            <a:ext cx="6165312"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Giọng</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đọc</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toàn</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bài</a:t>
            </a:r>
            <a:endPar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endParaRPr>
          </a:p>
        </p:txBody>
      </p:sp>
    </p:spTree>
    <p:extLst>
      <p:ext uri="{BB962C8B-B14F-4D97-AF65-F5344CB8AC3E}">
        <p14:creationId xmlns:p14="http://schemas.microsoft.com/office/powerpoint/2010/main" val="32894831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Oval 6">
            <a:extLst>
              <a:ext uri="{FF2B5EF4-FFF2-40B4-BE49-F238E27FC236}">
                <a16:creationId xmlns:a16="http://schemas.microsoft.com/office/drawing/2014/main" id="{F69DF14F-C386-07A7-0FD0-D5082A01E2EB}"/>
              </a:ext>
            </a:extLst>
          </p:cNvPr>
          <p:cNvSpPr/>
          <p:nvPr/>
        </p:nvSpPr>
        <p:spPr>
          <a:xfrm>
            <a:off x="702752" y="338029"/>
            <a:ext cx="6545179" cy="1884947"/>
          </a:xfrm>
          <a:prstGeom prst="wedgeEllipseCallout">
            <a:avLst>
              <a:gd name="adj1" fmla="val 46569"/>
              <a:gd name="adj2" fmla="val 7696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9">
            <a:extLst>
              <a:ext uri="{FF2B5EF4-FFF2-40B4-BE49-F238E27FC236}">
                <a16:creationId xmlns:a16="http://schemas.microsoft.com/office/drawing/2014/main" id="{6EE6C36A-BA08-0683-557E-3FAA1963D634}"/>
              </a:ext>
            </a:extLst>
          </p:cNvPr>
          <p:cNvSpPr txBox="1"/>
          <p:nvPr/>
        </p:nvSpPr>
        <p:spPr>
          <a:xfrm>
            <a:off x="670760" y="748847"/>
            <a:ext cx="5906749"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Bài</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đọc</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gồm</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có</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mấy</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đoạn</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a:t>
            </a:r>
            <a:endPar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endParaRPr>
          </a:p>
        </p:txBody>
      </p:sp>
      <p:grpSp>
        <p:nvGrpSpPr>
          <p:cNvPr id="11" name="Group 10">
            <a:extLst>
              <a:ext uri="{FF2B5EF4-FFF2-40B4-BE49-F238E27FC236}">
                <a16:creationId xmlns:a16="http://schemas.microsoft.com/office/drawing/2014/main" id="{9AFF5542-D7F2-A7A7-6B62-114E25511CD4}"/>
              </a:ext>
            </a:extLst>
          </p:cNvPr>
          <p:cNvGrpSpPr/>
          <p:nvPr/>
        </p:nvGrpSpPr>
        <p:grpSpPr>
          <a:xfrm>
            <a:off x="425116" y="1993717"/>
            <a:ext cx="5431348" cy="1884947"/>
            <a:chOff x="760905" y="2242369"/>
            <a:chExt cx="5431348" cy="1884947"/>
          </a:xfrm>
        </p:grpSpPr>
        <p:sp>
          <p:nvSpPr>
            <p:cNvPr id="10" name="Rectangle: Rounded Corners 9">
              <a:extLst>
                <a:ext uri="{FF2B5EF4-FFF2-40B4-BE49-F238E27FC236}">
                  <a16:creationId xmlns:a16="http://schemas.microsoft.com/office/drawing/2014/main" id="{1A7C5F9F-5E44-DAE6-5E9A-64FDFA0FD8B2}"/>
                </a:ext>
              </a:extLst>
            </p:cNvPr>
            <p:cNvSpPr/>
            <p:nvPr/>
          </p:nvSpPr>
          <p:spPr>
            <a:xfrm>
              <a:off x="1725297" y="2746690"/>
              <a:ext cx="4466956" cy="1105564"/>
            </a:xfrm>
            <a:custGeom>
              <a:avLst/>
              <a:gdLst>
                <a:gd name="connsiteX0" fmla="*/ 0 w 4466956"/>
                <a:gd name="connsiteY0" fmla="*/ 184264 h 1105564"/>
                <a:gd name="connsiteX1" fmla="*/ 184264 w 4466956"/>
                <a:gd name="connsiteY1" fmla="*/ 0 h 1105564"/>
                <a:gd name="connsiteX2" fmla="*/ 4282692 w 4466956"/>
                <a:gd name="connsiteY2" fmla="*/ 0 h 1105564"/>
                <a:gd name="connsiteX3" fmla="*/ 4466956 w 4466956"/>
                <a:gd name="connsiteY3" fmla="*/ 184264 h 1105564"/>
                <a:gd name="connsiteX4" fmla="*/ 4466956 w 4466956"/>
                <a:gd name="connsiteY4" fmla="*/ 921300 h 1105564"/>
                <a:gd name="connsiteX5" fmla="*/ 4282692 w 4466956"/>
                <a:gd name="connsiteY5" fmla="*/ 1105564 h 1105564"/>
                <a:gd name="connsiteX6" fmla="*/ 184264 w 4466956"/>
                <a:gd name="connsiteY6" fmla="*/ 1105564 h 1105564"/>
                <a:gd name="connsiteX7" fmla="*/ 0 w 4466956"/>
                <a:gd name="connsiteY7" fmla="*/ 921300 h 1105564"/>
                <a:gd name="connsiteX8" fmla="*/ 0 w 4466956"/>
                <a:gd name="connsiteY8" fmla="*/ 184264 h 110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6956" h="1105564" fill="none" extrusionOk="0">
                  <a:moveTo>
                    <a:pt x="0" y="184264"/>
                  </a:moveTo>
                  <a:cubicBezTo>
                    <a:pt x="4080" y="82008"/>
                    <a:pt x="84099" y="307"/>
                    <a:pt x="184264" y="0"/>
                  </a:cubicBezTo>
                  <a:cubicBezTo>
                    <a:pt x="654658" y="-78841"/>
                    <a:pt x="3270711" y="-143586"/>
                    <a:pt x="4282692" y="0"/>
                  </a:cubicBezTo>
                  <a:cubicBezTo>
                    <a:pt x="4398174" y="6356"/>
                    <a:pt x="4465701" y="80506"/>
                    <a:pt x="4466956" y="184264"/>
                  </a:cubicBezTo>
                  <a:cubicBezTo>
                    <a:pt x="4493223" y="373511"/>
                    <a:pt x="4451329" y="675010"/>
                    <a:pt x="4466956" y="921300"/>
                  </a:cubicBezTo>
                  <a:cubicBezTo>
                    <a:pt x="4463988" y="1026462"/>
                    <a:pt x="4385179" y="1102183"/>
                    <a:pt x="4282692" y="1105564"/>
                  </a:cubicBezTo>
                  <a:cubicBezTo>
                    <a:pt x="2619923" y="1047985"/>
                    <a:pt x="1504631" y="1214310"/>
                    <a:pt x="184264" y="1105564"/>
                  </a:cubicBezTo>
                  <a:cubicBezTo>
                    <a:pt x="89131" y="1112893"/>
                    <a:pt x="-10166" y="1037118"/>
                    <a:pt x="0" y="921300"/>
                  </a:cubicBezTo>
                  <a:cubicBezTo>
                    <a:pt x="16294" y="610572"/>
                    <a:pt x="-53332" y="261205"/>
                    <a:pt x="0" y="184264"/>
                  </a:cubicBezTo>
                  <a:close/>
                </a:path>
                <a:path w="4466956" h="1105564" stroke="0" extrusionOk="0">
                  <a:moveTo>
                    <a:pt x="0" y="184264"/>
                  </a:moveTo>
                  <a:cubicBezTo>
                    <a:pt x="6755" y="80187"/>
                    <a:pt x="86511" y="-115"/>
                    <a:pt x="184264" y="0"/>
                  </a:cubicBezTo>
                  <a:cubicBezTo>
                    <a:pt x="1471684" y="66624"/>
                    <a:pt x="3095493" y="-90325"/>
                    <a:pt x="4282692" y="0"/>
                  </a:cubicBezTo>
                  <a:cubicBezTo>
                    <a:pt x="4376914" y="-3715"/>
                    <a:pt x="4469094" y="80044"/>
                    <a:pt x="4466956" y="184264"/>
                  </a:cubicBezTo>
                  <a:cubicBezTo>
                    <a:pt x="4401975" y="344805"/>
                    <a:pt x="4484066" y="734176"/>
                    <a:pt x="4466956" y="921300"/>
                  </a:cubicBezTo>
                  <a:cubicBezTo>
                    <a:pt x="4456154" y="1005846"/>
                    <a:pt x="4379088" y="1099755"/>
                    <a:pt x="4282692" y="1105564"/>
                  </a:cubicBezTo>
                  <a:cubicBezTo>
                    <a:pt x="3792138" y="1086006"/>
                    <a:pt x="1365790" y="1179498"/>
                    <a:pt x="184264" y="1105564"/>
                  </a:cubicBezTo>
                  <a:cubicBezTo>
                    <a:pt x="66961" y="1109875"/>
                    <a:pt x="-4151" y="1029078"/>
                    <a:pt x="0" y="921300"/>
                  </a:cubicBezTo>
                  <a:cubicBezTo>
                    <a:pt x="31157" y="807100"/>
                    <a:pt x="-65158" y="361940"/>
                    <a:pt x="0" y="184264"/>
                  </a:cubicBezTo>
                  <a:close/>
                </a:path>
              </a:pathLst>
            </a:custGeom>
            <a:solidFill>
              <a:schemeClr val="bg1"/>
            </a:solidFill>
            <a:ln>
              <a:extLst>
                <a:ext uri="{C807C97D-BFC1-408E-A445-0C87EB9F89A2}">
                  <ask:lineSketchStyleProps xmlns:ask="http://schemas.microsoft.com/office/drawing/2018/sketchyshapes" sd="29855274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rPr>
                <a:t> </a:t>
              </a:r>
              <a:r>
                <a:rPr lang="en-US" sz="3000" b="1" dirty="0" err="1">
                  <a:solidFill>
                    <a:srgbClr val="002060"/>
                  </a:solidFill>
                </a:rPr>
                <a:t>Đoạn</a:t>
              </a:r>
              <a:r>
                <a:rPr lang="en-US" sz="3000" b="1" dirty="0">
                  <a:solidFill>
                    <a:srgbClr val="002060"/>
                  </a:solidFill>
                </a:rPr>
                <a:t> </a:t>
              </a:r>
              <a:r>
                <a:rPr lang="en-US" sz="3000" b="1">
                  <a:solidFill>
                    <a:srgbClr val="002060"/>
                  </a:solidFill>
                </a:rPr>
                <a:t>1:</a:t>
              </a:r>
            </a:p>
            <a:p>
              <a:pPr algn="ctr"/>
              <a:r>
                <a:rPr lang="en-US" sz="3000" b="1">
                  <a:solidFill>
                    <a:srgbClr val="002060"/>
                  </a:solidFill>
                </a:rPr>
                <a:t>Từ đầu đến “đã ra đời”.</a:t>
              </a:r>
              <a:endParaRPr lang="en-US" sz="3000" dirty="0"/>
            </a:p>
          </p:txBody>
        </p:sp>
        <p:pic>
          <p:nvPicPr>
            <p:cNvPr id="9" name="Picture 8">
              <a:extLst>
                <a:ext uri="{FF2B5EF4-FFF2-40B4-BE49-F238E27FC236}">
                  <a16:creationId xmlns:a16="http://schemas.microsoft.com/office/drawing/2014/main" id="{DD0AF412-F96A-3539-39C5-F837F30EAA1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60905" y="2242369"/>
              <a:ext cx="1928783" cy="1884947"/>
            </a:xfrm>
            <a:prstGeom prst="rect">
              <a:avLst/>
            </a:prstGeom>
          </p:spPr>
        </p:pic>
      </p:grpSp>
      <p:grpSp>
        <p:nvGrpSpPr>
          <p:cNvPr id="12" name="Group 11">
            <a:extLst>
              <a:ext uri="{FF2B5EF4-FFF2-40B4-BE49-F238E27FC236}">
                <a16:creationId xmlns:a16="http://schemas.microsoft.com/office/drawing/2014/main" id="{522A5201-C45C-2529-7142-93297C596034}"/>
              </a:ext>
            </a:extLst>
          </p:cNvPr>
          <p:cNvGrpSpPr/>
          <p:nvPr/>
        </p:nvGrpSpPr>
        <p:grpSpPr>
          <a:xfrm>
            <a:off x="702752" y="3393078"/>
            <a:ext cx="5431348" cy="1884947"/>
            <a:chOff x="760905" y="2242369"/>
            <a:chExt cx="5431348" cy="1884947"/>
          </a:xfrm>
        </p:grpSpPr>
        <p:sp>
          <p:nvSpPr>
            <p:cNvPr id="13" name="Rectangle: Rounded Corners 12">
              <a:extLst>
                <a:ext uri="{FF2B5EF4-FFF2-40B4-BE49-F238E27FC236}">
                  <a16:creationId xmlns:a16="http://schemas.microsoft.com/office/drawing/2014/main" id="{E553D0A7-84CD-1A46-3A2C-DC8958A06876}"/>
                </a:ext>
              </a:extLst>
            </p:cNvPr>
            <p:cNvSpPr/>
            <p:nvPr/>
          </p:nvSpPr>
          <p:spPr>
            <a:xfrm>
              <a:off x="1725297" y="2746690"/>
              <a:ext cx="4466956" cy="1105564"/>
            </a:xfrm>
            <a:custGeom>
              <a:avLst/>
              <a:gdLst>
                <a:gd name="connsiteX0" fmla="*/ 0 w 4466956"/>
                <a:gd name="connsiteY0" fmla="*/ 184264 h 1105564"/>
                <a:gd name="connsiteX1" fmla="*/ 184264 w 4466956"/>
                <a:gd name="connsiteY1" fmla="*/ 0 h 1105564"/>
                <a:gd name="connsiteX2" fmla="*/ 4282692 w 4466956"/>
                <a:gd name="connsiteY2" fmla="*/ 0 h 1105564"/>
                <a:gd name="connsiteX3" fmla="*/ 4466956 w 4466956"/>
                <a:gd name="connsiteY3" fmla="*/ 184264 h 1105564"/>
                <a:gd name="connsiteX4" fmla="*/ 4466956 w 4466956"/>
                <a:gd name="connsiteY4" fmla="*/ 921300 h 1105564"/>
                <a:gd name="connsiteX5" fmla="*/ 4282692 w 4466956"/>
                <a:gd name="connsiteY5" fmla="*/ 1105564 h 1105564"/>
                <a:gd name="connsiteX6" fmla="*/ 184264 w 4466956"/>
                <a:gd name="connsiteY6" fmla="*/ 1105564 h 1105564"/>
                <a:gd name="connsiteX7" fmla="*/ 0 w 4466956"/>
                <a:gd name="connsiteY7" fmla="*/ 921300 h 1105564"/>
                <a:gd name="connsiteX8" fmla="*/ 0 w 4466956"/>
                <a:gd name="connsiteY8" fmla="*/ 184264 h 110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6956" h="1105564" fill="none" extrusionOk="0">
                  <a:moveTo>
                    <a:pt x="0" y="184264"/>
                  </a:moveTo>
                  <a:cubicBezTo>
                    <a:pt x="4080" y="82008"/>
                    <a:pt x="84099" y="307"/>
                    <a:pt x="184264" y="0"/>
                  </a:cubicBezTo>
                  <a:cubicBezTo>
                    <a:pt x="654658" y="-78841"/>
                    <a:pt x="3270711" y="-143586"/>
                    <a:pt x="4282692" y="0"/>
                  </a:cubicBezTo>
                  <a:cubicBezTo>
                    <a:pt x="4398174" y="6356"/>
                    <a:pt x="4465701" y="80506"/>
                    <a:pt x="4466956" y="184264"/>
                  </a:cubicBezTo>
                  <a:cubicBezTo>
                    <a:pt x="4493223" y="373511"/>
                    <a:pt x="4451329" y="675010"/>
                    <a:pt x="4466956" y="921300"/>
                  </a:cubicBezTo>
                  <a:cubicBezTo>
                    <a:pt x="4463988" y="1026462"/>
                    <a:pt x="4385179" y="1102183"/>
                    <a:pt x="4282692" y="1105564"/>
                  </a:cubicBezTo>
                  <a:cubicBezTo>
                    <a:pt x="2619923" y="1047985"/>
                    <a:pt x="1504631" y="1214310"/>
                    <a:pt x="184264" y="1105564"/>
                  </a:cubicBezTo>
                  <a:cubicBezTo>
                    <a:pt x="89131" y="1112893"/>
                    <a:pt x="-10166" y="1037118"/>
                    <a:pt x="0" y="921300"/>
                  </a:cubicBezTo>
                  <a:cubicBezTo>
                    <a:pt x="16294" y="610572"/>
                    <a:pt x="-53332" y="261205"/>
                    <a:pt x="0" y="184264"/>
                  </a:cubicBezTo>
                  <a:close/>
                </a:path>
                <a:path w="4466956" h="1105564" stroke="0" extrusionOk="0">
                  <a:moveTo>
                    <a:pt x="0" y="184264"/>
                  </a:moveTo>
                  <a:cubicBezTo>
                    <a:pt x="6755" y="80187"/>
                    <a:pt x="86511" y="-115"/>
                    <a:pt x="184264" y="0"/>
                  </a:cubicBezTo>
                  <a:cubicBezTo>
                    <a:pt x="1471684" y="66624"/>
                    <a:pt x="3095493" y="-90325"/>
                    <a:pt x="4282692" y="0"/>
                  </a:cubicBezTo>
                  <a:cubicBezTo>
                    <a:pt x="4376914" y="-3715"/>
                    <a:pt x="4469094" y="80044"/>
                    <a:pt x="4466956" y="184264"/>
                  </a:cubicBezTo>
                  <a:cubicBezTo>
                    <a:pt x="4401975" y="344805"/>
                    <a:pt x="4484066" y="734176"/>
                    <a:pt x="4466956" y="921300"/>
                  </a:cubicBezTo>
                  <a:cubicBezTo>
                    <a:pt x="4456154" y="1005846"/>
                    <a:pt x="4379088" y="1099755"/>
                    <a:pt x="4282692" y="1105564"/>
                  </a:cubicBezTo>
                  <a:cubicBezTo>
                    <a:pt x="3792138" y="1086006"/>
                    <a:pt x="1365790" y="1179498"/>
                    <a:pt x="184264" y="1105564"/>
                  </a:cubicBezTo>
                  <a:cubicBezTo>
                    <a:pt x="66961" y="1109875"/>
                    <a:pt x="-4151" y="1029078"/>
                    <a:pt x="0" y="921300"/>
                  </a:cubicBezTo>
                  <a:cubicBezTo>
                    <a:pt x="31157" y="807100"/>
                    <a:pt x="-65158" y="361940"/>
                    <a:pt x="0" y="184264"/>
                  </a:cubicBezTo>
                  <a:close/>
                </a:path>
              </a:pathLst>
            </a:custGeom>
            <a:solidFill>
              <a:schemeClr val="bg1"/>
            </a:solidFill>
            <a:ln>
              <a:extLst>
                <a:ext uri="{C807C97D-BFC1-408E-A445-0C87EB9F89A2}">
                  <ask:lineSketchStyleProps xmlns:ask="http://schemas.microsoft.com/office/drawing/2018/sketchyshapes" sd="29855274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002060"/>
                  </a:solidFill>
                </a:rPr>
                <a:t> </a:t>
              </a:r>
              <a:r>
                <a:rPr lang="en-US" sz="3000" b="1" dirty="0" err="1">
                  <a:solidFill>
                    <a:srgbClr val="002060"/>
                  </a:solidFill>
                </a:rPr>
                <a:t>Đoạn</a:t>
              </a:r>
              <a:r>
                <a:rPr lang="en-US" sz="3000" b="1" dirty="0">
                  <a:solidFill>
                    <a:srgbClr val="002060"/>
                  </a:solidFill>
                </a:rPr>
                <a:t> 2</a:t>
              </a:r>
              <a:r>
                <a:rPr lang="en-US" sz="3000" b="1">
                  <a:solidFill>
                    <a:srgbClr val="002060"/>
                  </a:solidFill>
                </a:rPr>
                <a:t>: </a:t>
              </a:r>
              <a:r>
                <a:rPr lang="vi-VN" sz="3000" b="1">
                  <a:solidFill>
                    <a:srgbClr val="002060"/>
                  </a:solidFill>
                </a:rPr>
                <a:t>Tiếp theo đến “nhấp nháy sáng”.</a:t>
              </a:r>
              <a:endParaRPr lang="en-US" sz="3000" dirty="0"/>
            </a:p>
          </p:txBody>
        </p:sp>
        <p:pic>
          <p:nvPicPr>
            <p:cNvPr id="14" name="Picture 13">
              <a:extLst>
                <a:ext uri="{FF2B5EF4-FFF2-40B4-BE49-F238E27FC236}">
                  <a16:creationId xmlns:a16="http://schemas.microsoft.com/office/drawing/2014/main" id="{B06E98F4-FA2A-4340-6828-91F5C602844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60905" y="2242369"/>
              <a:ext cx="1928783" cy="1884947"/>
            </a:xfrm>
            <a:prstGeom prst="rect">
              <a:avLst/>
            </a:prstGeom>
          </p:spPr>
        </p:pic>
      </p:grpSp>
      <p:grpSp>
        <p:nvGrpSpPr>
          <p:cNvPr id="15" name="Group 14">
            <a:extLst>
              <a:ext uri="{FF2B5EF4-FFF2-40B4-BE49-F238E27FC236}">
                <a16:creationId xmlns:a16="http://schemas.microsoft.com/office/drawing/2014/main" id="{9829E0CD-55EA-6207-7FDF-EFC4086194EF}"/>
              </a:ext>
            </a:extLst>
          </p:cNvPr>
          <p:cNvGrpSpPr/>
          <p:nvPr/>
        </p:nvGrpSpPr>
        <p:grpSpPr>
          <a:xfrm>
            <a:off x="928253" y="4792439"/>
            <a:ext cx="5270927" cy="1884947"/>
            <a:chOff x="921326" y="2187712"/>
            <a:chExt cx="5270927" cy="1884947"/>
          </a:xfrm>
        </p:grpSpPr>
        <p:sp>
          <p:nvSpPr>
            <p:cNvPr id="16" name="Rectangle: Rounded Corners 15">
              <a:extLst>
                <a:ext uri="{FF2B5EF4-FFF2-40B4-BE49-F238E27FC236}">
                  <a16:creationId xmlns:a16="http://schemas.microsoft.com/office/drawing/2014/main" id="{93594082-50C6-D84C-4EA9-CC4498C5960B}"/>
                </a:ext>
              </a:extLst>
            </p:cNvPr>
            <p:cNvSpPr/>
            <p:nvPr/>
          </p:nvSpPr>
          <p:spPr>
            <a:xfrm>
              <a:off x="1725297" y="2746690"/>
              <a:ext cx="4466956" cy="876305"/>
            </a:xfrm>
            <a:custGeom>
              <a:avLst/>
              <a:gdLst>
                <a:gd name="connsiteX0" fmla="*/ 0 w 4466956"/>
                <a:gd name="connsiteY0" fmla="*/ 146054 h 876305"/>
                <a:gd name="connsiteX1" fmla="*/ 146054 w 4466956"/>
                <a:gd name="connsiteY1" fmla="*/ 0 h 876305"/>
                <a:gd name="connsiteX2" fmla="*/ 4320902 w 4466956"/>
                <a:gd name="connsiteY2" fmla="*/ 0 h 876305"/>
                <a:gd name="connsiteX3" fmla="*/ 4466956 w 4466956"/>
                <a:gd name="connsiteY3" fmla="*/ 146054 h 876305"/>
                <a:gd name="connsiteX4" fmla="*/ 4466956 w 4466956"/>
                <a:gd name="connsiteY4" fmla="*/ 730251 h 876305"/>
                <a:gd name="connsiteX5" fmla="*/ 4320902 w 4466956"/>
                <a:gd name="connsiteY5" fmla="*/ 876305 h 876305"/>
                <a:gd name="connsiteX6" fmla="*/ 146054 w 4466956"/>
                <a:gd name="connsiteY6" fmla="*/ 876305 h 876305"/>
                <a:gd name="connsiteX7" fmla="*/ 0 w 4466956"/>
                <a:gd name="connsiteY7" fmla="*/ 730251 h 876305"/>
                <a:gd name="connsiteX8" fmla="*/ 0 w 4466956"/>
                <a:gd name="connsiteY8" fmla="*/ 146054 h 87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6956" h="876305" fill="none" extrusionOk="0">
                  <a:moveTo>
                    <a:pt x="0" y="146054"/>
                  </a:moveTo>
                  <a:cubicBezTo>
                    <a:pt x="8753" y="64339"/>
                    <a:pt x="66573" y="227"/>
                    <a:pt x="146054" y="0"/>
                  </a:cubicBezTo>
                  <a:cubicBezTo>
                    <a:pt x="2155101" y="-78841"/>
                    <a:pt x="3279985" y="-143586"/>
                    <a:pt x="4320902" y="0"/>
                  </a:cubicBezTo>
                  <a:cubicBezTo>
                    <a:pt x="4412241" y="4947"/>
                    <a:pt x="4459033" y="52813"/>
                    <a:pt x="4466956" y="146054"/>
                  </a:cubicBezTo>
                  <a:cubicBezTo>
                    <a:pt x="4506116" y="376297"/>
                    <a:pt x="4509812" y="665153"/>
                    <a:pt x="4466956" y="730251"/>
                  </a:cubicBezTo>
                  <a:cubicBezTo>
                    <a:pt x="4457925" y="821245"/>
                    <a:pt x="4404164" y="864118"/>
                    <a:pt x="4320902" y="876305"/>
                  </a:cubicBezTo>
                  <a:cubicBezTo>
                    <a:pt x="2533577" y="818726"/>
                    <a:pt x="1830299" y="985051"/>
                    <a:pt x="146054" y="876305"/>
                  </a:cubicBezTo>
                  <a:cubicBezTo>
                    <a:pt x="69419" y="880755"/>
                    <a:pt x="-2852" y="814856"/>
                    <a:pt x="0" y="730251"/>
                  </a:cubicBezTo>
                  <a:cubicBezTo>
                    <a:pt x="22715" y="508820"/>
                    <a:pt x="-7498" y="359718"/>
                    <a:pt x="0" y="146054"/>
                  </a:cubicBezTo>
                  <a:close/>
                </a:path>
                <a:path w="4466956" h="876305" stroke="0" extrusionOk="0">
                  <a:moveTo>
                    <a:pt x="0" y="146054"/>
                  </a:moveTo>
                  <a:cubicBezTo>
                    <a:pt x="14379" y="60471"/>
                    <a:pt x="81124" y="-452"/>
                    <a:pt x="146054" y="0"/>
                  </a:cubicBezTo>
                  <a:cubicBezTo>
                    <a:pt x="572472" y="66624"/>
                    <a:pt x="3332654" y="-90325"/>
                    <a:pt x="4320902" y="0"/>
                  </a:cubicBezTo>
                  <a:cubicBezTo>
                    <a:pt x="4387577" y="-6888"/>
                    <a:pt x="4476527" y="54405"/>
                    <a:pt x="4466956" y="146054"/>
                  </a:cubicBezTo>
                  <a:cubicBezTo>
                    <a:pt x="4429578" y="412394"/>
                    <a:pt x="4507784" y="524612"/>
                    <a:pt x="4466956" y="730251"/>
                  </a:cubicBezTo>
                  <a:cubicBezTo>
                    <a:pt x="4463613" y="805584"/>
                    <a:pt x="4395420" y="869658"/>
                    <a:pt x="4320902" y="876305"/>
                  </a:cubicBezTo>
                  <a:cubicBezTo>
                    <a:pt x="2261127" y="856747"/>
                    <a:pt x="780361" y="950239"/>
                    <a:pt x="146054" y="876305"/>
                  </a:cubicBezTo>
                  <a:cubicBezTo>
                    <a:pt x="59571" y="877920"/>
                    <a:pt x="-5881" y="819432"/>
                    <a:pt x="0" y="730251"/>
                  </a:cubicBezTo>
                  <a:cubicBezTo>
                    <a:pt x="-31068" y="638810"/>
                    <a:pt x="-35265" y="252574"/>
                    <a:pt x="0" y="146054"/>
                  </a:cubicBezTo>
                  <a:close/>
                </a:path>
              </a:pathLst>
            </a:custGeom>
            <a:solidFill>
              <a:schemeClr val="bg1"/>
            </a:solidFill>
            <a:ln>
              <a:extLst>
                <a:ext uri="{C807C97D-BFC1-408E-A445-0C87EB9F89A2}">
                  <ask:lineSketchStyleProps xmlns:ask="http://schemas.microsoft.com/office/drawing/2018/sketchyshapes" sd="29855274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002060"/>
                  </a:solidFill>
                </a:rPr>
                <a:t> </a:t>
              </a:r>
              <a:r>
                <a:rPr lang="en-US" sz="3000" b="1" dirty="0" err="1">
                  <a:solidFill>
                    <a:srgbClr val="002060"/>
                  </a:solidFill>
                </a:rPr>
                <a:t>Đoạn</a:t>
              </a:r>
              <a:r>
                <a:rPr lang="en-US" sz="3000" b="1" dirty="0">
                  <a:solidFill>
                    <a:srgbClr val="002060"/>
                  </a:solidFill>
                </a:rPr>
                <a:t> 3: </a:t>
              </a:r>
              <a:r>
                <a:rPr lang="en-US" sz="3000" b="1" dirty="0" err="1">
                  <a:solidFill>
                    <a:srgbClr val="002060"/>
                  </a:solidFill>
                </a:rPr>
                <a:t>Còn</a:t>
              </a:r>
              <a:r>
                <a:rPr lang="en-US" sz="3000" b="1" dirty="0">
                  <a:solidFill>
                    <a:srgbClr val="002060"/>
                  </a:solidFill>
                </a:rPr>
                <a:t> </a:t>
              </a:r>
              <a:r>
                <a:rPr lang="en-US" sz="3000" b="1" dirty="0" err="1">
                  <a:solidFill>
                    <a:srgbClr val="002060"/>
                  </a:solidFill>
                </a:rPr>
                <a:t>lại</a:t>
              </a:r>
              <a:endParaRPr lang="en-US" sz="3000" dirty="0"/>
            </a:p>
          </p:txBody>
        </p:sp>
        <p:pic>
          <p:nvPicPr>
            <p:cNvPr id="17" name="Picture 16">
              <a:extLst>
                <a:ext uri="{FF2B5EF4-FFF2-40B4-BE49-F238E27FC236}">
                  <a16:creationId xmlns:a16="http://schemas.microsoft.com/office/drawing/2014/main" id="{8A4F7C76-1BC7-FAA7-BA9A-7AED1556CA2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21326" y="2187712"/>
              <a:ext cx="1928783" cy="1884947"/>
            </a:xfrm>
            <a:prstGeom prst="rect">
              <a:avLst/>
            </a:prstGeom>
          </p:spPr>
        </p:pic>
      </p:grpSp>
      <p:pic>
        <p:nvPicPr>
          <p:cNvPr id="2" name="Picture 1">
            <a:extLst>
              <a:ext uri="{FF2B5EF4-FFF2-40B4-BE49-F238E27FC236}">
                <a16:creationId xmlns:a16="http://schemas.microsoft.com/office/drawing/2014/main" id="{3D1C717D-0498-A7D0-DB81-53625CECF6F5}"/>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p:blipFill>
        <p:spPr>
          <a:xfrm flipH="1">
            <a:off x="6199180" y="1611086"/>
            <a:ext cx="6237514" cy="5246914"/>
          </a:xfrm>
          <a:prstGeom prst="rect">
            <a:avLst/>
          </a:prstGeom>
        </p:spPr>
      </p:pic>
    </p:spTree>
    <p:extLst>
      <p:ext uri="{BB962C8B-B14F-4D97-AF65-F5344CB8AC3E}">
        <p14:creationId xmlns:p14="http://schemas.microsoft.com/office/powerpoint/2010/main" val="37372696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0-#ppt_w/2"/>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Oval 6">
            <a:extLst>
              <a:ext uri="{FF2B5EF4-FFF2-40B4-BE49-F238E27FC236}">
                <a16:creationId xmlns:a16="http://schemas.microsoft.com/office/drawing/2014/main" id="{F69DF14F-C386-07A7-0FD0-D5082A01E2EB}"/>
              </a:ext>
            </a:extLst>
          </p:cNvPr>
          <p:cNvSpPr/>
          <p:nvPr/>
        </p:nvSpPr>
        <p:spPr>
          <a:xfrm>
            <a:off x="4939966" y="91583"/>
            <a:ext cx="6545179" cy="1884947"/>
          </a:xfrm>
          <a:prstGeom prst="wedgeEllipseCallout">
            <a:avLst>
              <a:gd name="adj1" fmla="val 46569"/>
              <a:gd name="adj2" fmla="val 7696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9">
            <a:extLst>
              <a:ext uri="{FF2B5EF4-FFF2-40B4-BE49-F238E27FC236}">
                <a16:creationId xmlns:a16="http://schemas.microsoft.com/office/drawing/2014/main" id="{6EE6C36A-BA08-0683-557E-3FAA1963D634}"/>
              </a:ext>
            </a:extLst>
          </p:cNvPr>
          <p:cNvSpPr txBox="1"/>
          <p:nvPr/>
        </p:nvSpPr>
        <p:spPr>
          <a:xfrm>
            <a:off x="5184461" y="617169"/>
            <a:ext cx="5906749"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b="0" i="0" u="none" strike="noStrike" kern="0" cap="none" spc="0" normalizeH="0" baseline="0" noProof="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Luyện</a:t>
            </a:r>
            <a:r>
              <a:rPr kumimoji="0" lang="en-US" sz="6000" b="0" i="0" u="none" strike="noStrike" kern="0" cap="none" spc="0" normalizeH="0" noProof="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 đọc từ khó</a:t>
            </a:r>
            <a:endPar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endParaRPr>
          </a:p>
        </p:txBody>
      </p:sp>
      <p:grpSp>
        <p:nvGrpSpPr>
          <p:cNvPr id="11" name="Group 10">
            <a:extLst>
              <a:ext uri="{FF2B5EF4-FFF2-40B4-BE49-F238E27FC236}">
                <a16:creationId xmlns:a16="http://schemas.microsoft.com/office/drawing/2014/main" id="{9AFF5542-D7F2-A7A7-6B62-114E25511CD4}"/>
              </a:ext>
            </a:extLst>
          </p:cNvPr>
          <p:cNvGrpSpPr/>
          <p:nvPr/>
        </p:nvGrpSpPr>
        <p:grpSpPr>
          <a:xfrm>
            <a:off x="-246887" y="588712"/>
            <a:ext cx="5431348" cy="1884947"/>
            <a:chOff x="760905" y="2242369"/>
            <a:chExt cx="5431348" cy="1884947"/>
          </a:xfrm>
        </p:grpSpPr>
        <p:sp>
          <p:nvSpPr>
            <p:cNvPr id="10" name="Rectangle: Rounded Corners 9">
              <a:extLst>
                <a:ext uri="{FF2B5EF4-FFF2-40B4-BE49-F238E27FC236}">
                  <a16:creationId xmlns:a16="http://schemas.microsoft.com/office/drawing/2014/main" id="{1A7C5F9F-5E44-DAE6-5E9A-64FDFA0FD8B2}"/>
                </a:ext>
              </a:extLst>
            </p:cNvPr>
            <p:cNvSpPr/>
            <p:nvPr/>
          </p:nvSpPr>
          <p:spPr>
            <a:xfrm>
              <a:off x="1725297" y="2746690"/>
              <a:ext cx="4466956" cy="1105564"/>
            </a:xfrm>
            <a:custGeom>
              <a:avLst/>
              <a:gdLst>
                <a:gd name="connsiteX0" fmla="*/ 0 w 4466956"/>
                <a:gd name="connsiteY0" fmla="*/ 184264 h 1105564"/>
                <a:gd name="connsiteX1" fmla="*/ 184264 w 4466956"/>
                <a:gd name="connsiteY1" fmla="*/ 0 h 1105564"/>
                <a:gd name="connsiteX2" fmla="*/ 4282692 w 4466956"/>
                <a:gd name="connsiteY2" fmla="*/ 0 h 1105564"/>
                <a:gd name="connsiteX3" fmla="*/ 4466956 w 4466956"/>
                <a:gd name="connsiteY3" fmla="*/ 184264 h 1105564"/>
                <a:gd name="connsiteX4" fmla="*/ 4466956 w 4466956"/>
                <a:gd name="connsiteY4" fmla="*/ 921300 h 1105564"/>
                <a:gd name="connsiteX5" fmla="*/ 4282692 w 4466956"/>
                <a:gd name="connsiteY5" fmla="*/ 1105564 h 1105564"/>
                <a:gd name="connsiteX6" fmla="*/ 184264 w 4466956"/>
                <a:gd name="connsiteY6" fmla="*/ 1105564 h 1105564"/>
                <a:gd name="connsiteX7" fmla="*/ 0 w 4466956"/>
                <a:gd name="connsiteY7" fmla="*/ 921300 h 1105564"/>
                <a:gd name="connsiteX8" fmla="*/ 0 w 4466956"/>
                <a:gd name="connsiteY8" fmla="*/ 184264 h 110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6956" h="1105564" fill="none" extrusionOk="0">
                  <a:moveTo>
                    <a:pt x="0" y="184264"/>
                  </a:moveTo>
                  <a:cubicBezTo>
                    <a:pt x="4080" y="82008"/>
                    <a:pt x="84099" y="307"/>
                    <a:pt x="184264" y="0"/>
                  </a:cubicBezTo>
                  <a:cubicBezTo>
                    <a:pt x="654658" y="-78841"/>
                    <a:pt x="3270711" y="-143586"/>
                    <a:pt x="4282692" y="0"/>
                  </a:cubicBezTo>
                  <a:cubicBezTo>
                    <a:pt x="4398174" y="6356"/>
                    <a:pt x="4465701" y="80506"/>
                    <a:pt x="4466956" y="184264"/>
                  </a:cubicBezTo>
                  <a:cubicBezTo>
                    <a:pt x="4493223" y="373511"/>
                    <a:pt x="4451329" y="675010"/>
                    <a:pt x="4466956" y="921300"/>
                  </a:cubicBezTo>
                  <a:cubicBezTo>
                    <a:pt x="4463988" y="1026462"/>
                    <a:pt x="4385179" y="1102183"/>
                    <a:pt x="4282692" y="1105564"/>
                  </a:cubicBezTo>
                  <a:cubicBezTo>
                    <a:pt x="2619923" y="1047985"/>
                    <a:pt x="1504631" y="1214310"/>
                    <a:pt x="184264" y="1105564"/>
                  </a:cubicBezTo>
                  <a:cubicBezTo>
                    <a:pt x="89131" y="1112893"/>
                    <a:pt x="-10166" y="1037118"/>
                    <a:pt x="0" y="921300"/>
                  </a:cubicBezTo>
                  <a:cubicBezTo>
                    <a:pt x="16294" y="610572"/>
                    <a:pt x="-53332" y="261205"/>
                    <a:pt x="0" y="184264"/>
                  </a:cubicBezTo>
                  <a:close/>
                </a:path>
                <a:path w="4466956" h="1105564" stroke="0" extrusionOk="0">
                  <a:moveTo>
                    <a:pt x="0" y="184264"/>
                  </a:moveTo>
                  <a:cubicBezTo>
                    <a:pt x="6755" y="80187"/>
                    <a:pt x="86511" y="-115"/>
                    <a:pt x="184264" y="0"/>
                  </a:cubicBezTo>
                  <a:cubicBezTo>
                    <a:pt x="1471684" y="66624"/>
                    <a:pt x="3095493" y="-90325"/>
                    <a:pt x="4282692" y="0"/>
                  </a:cubicBezTo>
                  <a:cubicBezTo>
                    <a:pt x="4376914" y="-3715"/>
                    <a:pt x="4469094" y="80044"/>
                    <a:pt x="4466956" y="184264"/>
                  </a:cubicBezTo>
                  <a:cubicBezTo>
                    <a:pt x="4401975" y="344805"/>
                    <a:pt x="4484066" y="734176"/>
                    <a:pt x="4466956" y="921300"/>
                  </a:cubicBezTo>
                  <a:cubicBezTo>
                    <a:pt x="4456154" y="1005846"/>
                    <a:pt x="4379088" y="1099755"/>
                    <a:pt x="4282692" y="1105564"/>
                  </a:cubicBezTo>
                  <a:cubicBezTo>
                    <a:pt x="3792138" y="1086006"/>
                    <a:pt x="1365790" y="1179498"/>
                    <a:pt x="184264" y="1105564"/>
                  </a:cubicBezTo>
                  <a:cubicBezTo>
                    <a:pt x="66961" y="1109875"/>
                    <a:pt x="-4151" y="1029078"/>
                    <a:pt x="0" y="921300"/>
                  </a:cubicBezTo>
                  <a:cubicBezTo>
                    <a:pt x="31157" y="807100"/>
                    <a:pt x="-65158" y="361940"/>
                    <a:pt x="0" y="184264"/>
                  </a:cubicBezTo>
                  <a:close/>
                </a:path>
              </a:pathLst>
            </a:custGeom>
            <a:solidFill>
              <a:schemeClr val="bg1"/>
            </a:solidFill>
            <a:ln>
              <a:extLst>
                <a:ext uri="{C807C97D-BFC1-408E-A445-0C87EB9F89A2}">
                  <ask:lineSketchStyleProps xmlns:ask="http://schemas.microsoft.com/office/drawing/2018/sketchyshapes" sd="29855274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cấp thiết</a:t>
              </a:r>
              <a:endParaRPr kumimoji="0" lang="en-US" sz="5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D0AF412-F96A-3539-39C5-F837F30EAA1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60905" y="2242369"/>
              <a:ext cx="1928783" cy="1884947"/>
            </a:xfrm>
            <a:prstGeom prst="rect">
              <a:avLst/>
            </a:prstGeom>
          </p:spPr>
        </p:pic>
      </p:grpSp>
      <p:grpSp>
        <p:nvGrpSpPr>
          <p:cNvPr id="12" name="Group 11">
            <a:extLst>
              <a:ext uri="{FF2B5EF4-FFF2-40B4-BE49-F238E27FC236}">
                <a16:creationId xmlns:a16="http://schemas.microsoft.com/office/drawing/2014/main" id="{522A5201-C45C-2529-7142-93297C596034}"/>
              </a:ext>
            </a:extLst>
          </p:cNvPr>
          <p:cNvGrpSpPr/>
          <p:nvPr/>
        </p:nvGrpSpPr>
        <p:grpSpPr>
          <a:xfrm>
            <a:off x="-50412" y="2077937"/>
            <a:ext cx="5431348" cy="1884947"/>
            <a:chOff x="760905" y="2242369"/>
            <a:chExt cx="5431348" cy="1884947"/>
          </a:xfrm>
        </p:grpSpPr>
        <p:sp>
          <p:nvSpPr>
            <p:cNvPr id="13" name="Rectangle: Rounded Corners 12">
              <a:extLst>
                <a:ext uri="{FF2B5EF4-FFF2-40B4-BE49-F238E27FC236}">
                  <a16:creationId xmlns:a16="http://schemas.microsoft.com/office/drawing/2014/main" id="{E553D0A7-84CD-1A46-3A2C-DC8958A06876}"/>
                </a:ext>
              </a:extLst>
            </p:cNvPr>
            <p:cNvSpPr/>
            <p:nvPr/>
          </p:nvSpPr>
          <p:spPr>
            <a:xfrm>
              <a:off x="1725297" y="2746690"/>
              <a:ext cx="4466956" cy="1105564"/>
            </a:xfrm>
            <a:custGeom>
              <a:avLst/>
              <a:gdLst>
                <a:gd name="connsiteX0" fmla="*/ 0 w 4466956"/>
                <a:gd name="connsiteY0" fmla="*/ 184264 h 1105564"/>
                <a:gd name="connsiteX1" fmla="*/ 184264 w 4466956"/>
                <a:gd name="connsiteY1" fmla="*/ 0 h 1105564"/>
                <a:gd name="connsiteX2" fmla="*/ 4282692 w 4466956"/>
                <a:gd name="connsiteY2" fmla="*/ 0 h 1105564"/>
                <a:gd name="connsiteX3" fmla="*/ 4466956 w 4466956"/>
                <a:gd name="connsiteY3" fmla="*/ 184264 h 1105564"/>
                <a:gd name="connsiteX4" fmla="*/ 4466956 w 4466956"/>
                <a:gd name="connsiteY4" fmla="*/ 921300 h 1105564"/>
                <a:gd name="connsiteX5" fmla="*/ 4282692 w 4466956"/>
                <a:gd name="connsiteY5" fmla="*/ 1105564 h 1105564"/>
                <a:gd name="connsiteX6" fmla="*/ 184264 w 4466956"/>
                <a:gd name="connsiteY6" fmla="*/ 1105564 h 1105564"/>
                <a:gd name="connsiteX7" fmla="*/ 0 w 4466956"/>
                <a:gd name="connsiteY7" fmla="*/ 921300 h 1105564"/>
                <a:gd name="connsiteX8" fmla="*/ 0 w 4466956"/>
                <a:gd name="connsiteY8" fmla="*/ 184264 h 110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6956" h="1105564" fill="none" extrusionOk="0">
                  <a:moveTo>
                    <a:pt x="0" y="184264"/>
                  </a:moveTo>
                  <a:cubicBezTo>
                    <a:pt x="4080" y="82008"/>
                    <a:pt x="84099" y="307"/>
                    <a:pt x="184264" y="0"/>
                  </a:cubicBezTo>
                  <a:cubicBezTo>
                    <a:pt x="654658" y="-78841"/>
                    <a:pt x="3270711" y="-143586"/>
                    <a:pt x="4282692" y="0"/>
                  </a:cubicBezTo>
                  <a:cubicBezTo>
                    <a:pt x="4398174" y="6356"/>
                    <a:pt x="4465701" y="80506"/>
                    <a:pt x="4466956" y="184264"/>
                  </a:cubicBezTo>
                  <a:cubicBezTo>
                    <a:pt x="4493223" y="373511"/>
                    <a:pt x="4451329" y="675010"/>
                    <a:pt x="4466956" y="921300"/>
                  </a:cubicBezTo>
                  <a:cubicBezTo>
                    <a:pt x="4463988" y="1026462"/>
                    <a:pt x="4385179" y="1102183"/>
                    <a:pt x="4282692" y="1105564"/>
                  </a:cubicBezTo>
                  <a:cubicBezTo>
                    <a:pt x="2619923" y="1047985"/>
                    <a:pt x="1504631" y="1214310"/>
                    <a:pt x="184264" y="1105564"/>
                  </a:cubicBezTo>
                  <a:cubicBezTo>
                    <a:pt x="89131" y="1112893"/>
                    <a:pt x="-10166" y="1037118"/>
                    <a:pt x="0" y="921300"/>
                  </a:cubicBezTo>
                  <a:cubicBezTo>
                    <a:pt x="16294" y="610572"/>
                    <a:pt x="-53332" y="261205"/>
                    <a:pt x="0" y="184264"/>
                  </a:cubicBezTo>
                  <a:close/>
                </a:path>
                <a:path w="4466956" h="1105564" stroke="0" extrusionOk="0">
                  <a:moveTo>
                    <a:pt x="0" y="184264"/>
                  </a:moveTo>
                  <a:cubicBezTo>
                    <a:pt x="6755" y="80187"/>
                    <a:pt x="86511" y="-115"/>
                    <a:pt x="184264" y="0"/>
                  </a:cubicBezTo>
                  <a:cubicBezTo>
                    <a:pt x="1471684" y="66624"/>
                    <a:pt x="3095493" y="-90325"/>
                    <a:pt x="4282692" y="0"/>
                  </a:cubicBezTo>
                  <a:cubicBezTo>
                    <a:pt x="4376914" y="-3715"/>
                    <a:pt x="4469094" y="80044"/>
                    <a:pt x="4466956" y="184264"/>
                  </a:cubicBezTo>
                  <a:cubicBezTo>
                    <a:pt x="4401975" y="344805"/>
                    <a:pt x="4484066" y="734176"/>
                    <a:pt x="4466956" y="921300"/>
                  </a:cubicBezTo>
                  <a:cubicBezTo>
                    <a:pt x="4456154" y="1005846"/>
                    <a:pt x="4379088" y="1099755"/>
                    <a:pt x="4282692" y="1105564"/>
                  </a:cubicBezTo>
                  <a:cubicBezTo>
                    <a:pt x="3792138" y="1086006"/>
                    <a:pt x="1365790" y="1179498"/>
                    <a:pt x="184264" y="1105564"/>
                  </a:cubicBezTo>
                  <a:cubicBezTo>
                    <a:pt x="66961" y="1109875"/>
                    <a:pt x="-4151" y="1029078"/>
                    <a:pt x="0" y="921300"/>
                  </a:cubicBezTo>
                  <a:cubicBezTo>
                    <a:pt x="31157" y="807100"/>
                    <a:pt x="-65158" y="361940"/>
                    <a:pt x="0" y="184264"/>
                  </a:cubicBezTo>
                  <a:close/>
                </a:path>
              </a:pathLst>
            </a:custGeom>
            <a:solidFill>
              <a:schemeClr val="bg1"/>
            </a:solidFill>
            <a:ln>
              <a:extLst>
                <a:ext uri="{C807C97D-BFC1-408E-A445-0C87EB9F89A2}">
                  <ask:lineSketchStyleProps xmlns:ask="http://schemas.microsoft.com/office/drawing/2018/sketchyshapes" sd="29855274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gang thép</a:t>
              </a:r>
              <a:endParaRPr kumimoji="0" lang="en-US" sz="5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B06E98F4-FA2A-4340-6828-91F5C602844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60905" y="2242369"/>
              <a:ext cx="1928783" cy="1884947"/>
            </a:xfrm>
            <a:prstGeom prst="rect">
              <a:avLst/>
            </a:prstGeom>
          </p:spPr>
        </p:pic>
      </p:grpSp>
      <p:grpSp>
        <p:nvGrpSpPr>
          <p:cNvPr id="15" name="Group 14">
            <a:extLst>
              <a:ext uri="{FF2B5EF4-FFF2-40B4-BE49-F238E27FC236}">
                <a16:creationId xmlns:a16="http://schemas.microsoft.com/office/drawing/2014/main" id="{9829E0CD-55EA-6207-7FDF-EFC4086194EF}"/>
              </a:ext>
            </a:extLst>
          </p:cNvPr>
          <p:cNvGrpSpPr/>
          <p:nvPr/>
        </p:nvGrpSpPr>
        <p:grpSpPr>
          <a:xfrm>
            <a:off x="-212027" y="3555501"/>
            <a:ext cx="5270927" cy="1884947"/>
            <a:chOff x="921326" y="2187712"/>
            <a:chExt cx="5270927" cy="1884947"/>
          </a:xfrm>
        </p:grpSpPr>
        <p:sp>
          <p:nvSpPr>
            <p:cNvPr id="16" name="Rectangle: Rounded Corners 15">
              <a:extLst>
                <a:ext uri="{FF2B5EF4-FFF2-40B4-BE49-F238E27FC236}">
                  <a16:creationId xmlns:a16="http://schemas.microsoft.com/office/drawing/2014/main" id="{93594082-50C6-D84C-4EA9-CC4498C5960B}"/>
                </a:ext>
              </a:extLst>
            </p:cNvPr>
            <p:cNvSpPr/>
            <p:nvPr/>
          </p:nvSpPr>
          <p:spPr>
            <a:xfrm>
              <a:off x="1725297" y="2746690"/>
              <a:ext cx="4466956" cy="876305"/>
            </a:xfrm>
            <a:custGeom>
              <a:avLst/>
              <a:gdLst>
                <a:gd name="connsiteX0" fmla="*/ 0 w 4466956"/>
                <a:gd name="connsiteY0" fmla="*/ 146054 h 876305"/>
                <a:gd name="connsiteX1" fmla="*/ 146054 w 4466956"/>
                <a:gd name="connsiteY1" fmla="*/ 0 h 876305"/>
                <a:gd name="connsiteX2" fmla="*/ 4320902 w 4466956"/>
                <a:gd name="connsiteY2" fmla="*/ 0 h 876305"/>
                <a:gd name="connsiteX3" fmla="*/ 4466956 w 4466956"/>
                <a:gd name="connsiteY3" fmla="*/ 146054 h 876305"/>
                <a:gd name="connsiteX4" fmla="*/ 4466956 w 4466956"/>
                <a:gd name="connsiteY4" fmla="*/ 730251 h 876305"/>
                <a:gd name="connsiteX5" fmla="*/ 4320902 w 4466956"/>
                <a:gd name="connsiteY5" fmla="*/ 876305 h 876305"/>
                <a:gd name="connsiteX6" fmla="*/ 146054 w 4466956"/>
                <a:gd name="connsiteY6" fmla="*/ 876305 h 876305"/>
                <a:gd name="connsiteX7" fmla="*/ 0 w 4466956"/>
                <a:gd name="connsiteY7" fmla="*/ 730251 h 876305"/>
                <a:gd name="connsiteX8" fmla="*/ 0 w 4466956"/>
                <a:gd name="connsiteY8" fmla="*/ 146054 h 87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6956" h="876305" fill="none" extrusionOk="0">
                  <a:moveTo>
                    <a:pt x="0" y="146054"/>
                  </a:moveTo>
                  <a:cubicBezTo>
                    <a:pt x="8753" y="64339"/>
                    <a:pt x="66573" y="227"/>
                    <a:pt x="146054" y="0"/>
                  </a:cubicBezTo>
                  <a:cubicBezTo>
                    <a:pt x="2155101" y="-78841"/>
                    <a:pt x="3279985" y="-143586"/>
                    <a:pt x="4320902" y="0"/>
                  </a:cubicBezTo>
                  <a:cubicBezTo>
                    <a:pt x="4412241" y="4947"/>
                    <a:pt x="4459033" y="52813"/>
                    <a:pt x="4466956" y="146054"/>
                  </a:cubicBezTo>
                  <a:cubicBezTo>
                    <a:pt x="4506116" y="376297"/>
                    <a:pt x="4509812" y="665153"/>
                    <a:pt x="4466956" y="730251"/>
                  </a:cubicBezTo>
                  <a:cubicBezTo>
                    <a:pt x="4457925" y="821245"/>
                    <a:pt x="4404164" y="864118"/>
                    <a:pt x="4320902" y="876305"/>
                  </a:cubicBezTo>
                  <a:cubicBezTo>
                    <a:pt x="2533577" y="818726"/>
                    <a:pt x="1830299" y="985051"/>
                    <a:pt x="146054" y="876305"/>
                  </a:cubicBezTo>
                  <a:cubicBezTo>
                    <a:pt x="69419" y="880755"/>
                    <a:pt x="-2852" y="814856"/>
                    <a:pt x="0" y="730251"/>
                  </a:cubicBezTo>
                  <a:cubicBezTo>
                    <a:pt x="22715" y="508820"/>
                    <a:pt x="-7498" y="359718"/>
                    <a:pt x="0" y="146054"/>
                  </a:cubicBezTo>
                  <a:close/>
                </a:path>
                <a:path w="4466956" h="876305" stroke="0" extrusionOk="0">
                  <a:moveTo>
                    <a:pt x="0" y="146054"/>
                  </a:moveTo>
                  <a:cubicBezTo>
                    <a:pt x="14379" y="60471"/>
                    <a:pt x="81124" y="-452"/>
                    <a:pt x="146054" y="0"/>
                  </a:cubicBezTo>
                  <a:cubicBezTo>
                    <a:pt x="572472" y="66624"/>
                    <a:pt x="3332654" y="-90325"/>
                    <a:pt x="4320902" y="0"/>
                  </a:cubicBezTo>
                  <a:cubicBezTo>
                    <a:pt x="4387577" y="-6888"/>
                    <a:pt x="4476527" y="54405"/>
                    <a:pt x="4466956" y="146054"/>
                  </a:cubicBezTo>
                  <a:cubicBezTo>
                    <a:pt x="4429578" y="412394"/>
                    <a:pt x="4507784" y="524612"/>
                    <a:pt x="4466956" y="730251"/>
                  </a:cubicBezTo>
                  <a:cubicBezTo>
                    <a:pt x="4463613" y="805584"/>
                    <a:pt x="4395420" y="869658"/>
                    <a:pt x="4320902" y="876305"/>
                  </a:cubicBezTo>
                  <a:cubicBezTo>
                    <a:pt x="2261127" y="856747"/>
                    <a:pt x="780361" y="950239"/>
                    <a:pt x="146054" y="876305"/>
                  </a:cubicBezTo>
                  <a:cubicBezTo>
                    <a:pt x="59571" y="877920"/>
                    <a:pt x="-5881" y="819432"/>
                    <a:pt x="0" y="730251"/>
                  </a:cubicBezTo>
                  <a:cubicBezTo>
                    <a:pt x="-31068" y="638810"/>
                    <a:pt x="-35265" y="252574"/>
                    <a:pt x="0" y="146054"/>
                  </a:cubicBezTo>
                  <a:close/>
                </a:path>
              </a:pathLst>
            </a:custGeom>
            <a:solidFill>
              <a:schemeClr val="bg1"/>
            </a:solidFill>
            <a:ln>
              <a:extLst>
                <a:ext uri="{C807C97D-BFC1-408E-A445-0C87EB9F89A2}">
                  <ask:lineSketchStyleProps xmlns:ask="http://schemas.microsoft.com/office/drawing/2018/sketchyshapes" sd="29855274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đại ngàn</a:t>
              </a:r>
              <a:endParaRPr kumimoji="0" lang="en-US" sz="5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8A4F7C76-1BC7-FAA7-BA9A-7AED1556CA2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21326" y="2187712"/>
              <a:ext cx="1928783" cy="1884947"/>
            </a:xfrm>
            <a:prstGeom prst="rect">
              <a:avLst/>
            </a:prstGeom>
          </p:spPr>
        </p:pic>
      </p:grpSp>
      <p:pic>
        <p:nvPicPr>
          <p:cNvPr id="2" name="Picture 1">
            <a:extLst>
              <a:ext uri="{FF2B5EF4-FFF2-40B4-BE49-F238E27FC236}">
                <a16:creationId xmlns:a16="http://schemas.microsoft.com/office/drawing/2014/main" id="{3D1C717D-0498-A7D0-DB81-53625CECF6F5}"/>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p:blipFill>
        <p:spPr>
          <a:xfrm flipH="1">
            <a:off x="6199180" y="1611086"/>
            <a:ext cx="6237514" cy="5246914"/>
          </a:xfrm>
          <a:prstGeom prst="rect">
            <a:avLst/>
          </a:prstGeom>
        </p:spPr>
      </p:pic>
      <p:grpSp>
        <p:nvGrpSpPr>
          <p:cNvPr id="3" name="Group 2">
            <a:extLst>
              <a:ext uri="{FF2B5EF4-FFF2-40B4-BE49-F238E27FC236}">
                <a16:creationId xmlns:a16="http://schemas.microsoft.com/office/drawing/2014/main" id="{9BBDAA50-B634-7B1D-CDD8-A967612E0D3D}"/>
              </a:ext>
            </a:extLst>
          </p:cNvPr>
          <p:cNvGrpSpPr/>
          <p:nvPr/>
        </p:nvGrpSpPr>
        <p:grpSpPr>
          <a:xfrm>
            <a:off x="43644" y="4881470"/>
            <a:ext cx="5270927" cy="1884947"/>
            <a:chOff x="921326" y="2187712"/>
            <a:chExt cx="5270927" cy="1884947"/>
          </a:xfrm>
        </p:grpSpPr>
        <p:sp>
          <p:nvSpPr>
            <p:cNvPr id="4" name="Rectangle: Rounded Corners 3">
              <a:extLst>
                <a:ext uri="{FF2B5EF4-FFF2-40B4-BE49-F238E27FC236}">
                  <a16:creationId xmlns:a16="http://schemas.microsoft.com/office/drawing/2014/main" id="{A77FDC27-DEE8-3457-4B17-D2EC2A36E4B4}"/>
                </a:ext>
              </a:extLst>
            </p:cNvPr>
            <p:cNvSpPr/>
            <p:nvPr/>
          </p:nvSpPr>
          <p:spPr>
            <a:xfrm>
              <a:off x="1725297" y="2746690"/>
              <a:ext cx="4466956" cy="876305"/>
            </a:xfrm>
            <a:custGeom>
              <a:avLst/>
              <a:gdLst>
                <a:gd name="connsiteX0" fmla="*/ 0 w 4466956"/>
                <a:gd name="connsiteY0" fmla="*/ 146054 h 876305"/>
                <a:gd name="connsiteX1" fmla="*/ 146054 w 4466956"/>
                <a:gd name="connsiteY1" fmla="*/ 0 h 876305"/>
                <a:gd name="connsiteX2" fmla="*/ 4320902 w 4466956"/>
                <a:gd name="connsiteY2" fmla="*/ 0 h 876305"/>
                <a:gd name="connsiteX3" fmla="*/ 4466956 w 4466956"/>
                <a:gd name="connsiteY3" fmla="*/ 146054 h 876305"/>
                <a:gd name="connsiteX4" fmla="*/ 4466956 w 4466956"/>
                <a:gd name="connsiteY4" fmla="*/ 730251 h 876305"/>
                <a:gd name="connsiteX5" fmla="*/ 4320902 w 4466956"/>
                <a:gd name="connsiteY5" fmla="*/ 876305 h 876305"/>
                <a:gd name="connsiteX6" fmla="*/ 146054 w 4466956"/>
                <a:gd name="connsiteY6" fmla="*/ 876305 h 876305"/>
                <a:gd name="connsiteX7" fmla="*/ 0 w 4466956"/>
                <a:gd name="connsiteY7" fmla="*/ 730251 h 876305"/>
                <a:gd name="connsiteX8" fmla="*/ 0 w 4466956"/>
                <a:gd name="connsiteY8" fmla="*/ 146054 h 87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6956" h="876305" fill="none" extrusionOk="0">
                  <a:moveTo>
                    <a:pt x="0" y="146054"/>
                  </a:moveTo>
                  <a:cubicBezTo>
                    <a:pt x="8753" y="64339"/>
                    <a:pt x="66573" y="227"/>
                    <a:pt x="146054" y="0"/>
                  </a:cubicBezTo>
                  <a:cubicBezTo>
                    <a:pt x="2155101" y="-78841"/>
                    <a:pt x="3279985" y="-143586"/>
                    <a:pt x="4320902" y="0"/>
                  </a:cubicBezTo>
                  <a:cubicBezTo>
                    <a:pt x="4412241" y="4947"/>
                    <a:pt x="4459033" y="52813"/>
                    <a:pt x="4466956" y="146054"/>
                  </a:cubicBezTo>
                  <a:cubicBezTo>
                    <a:pt x="4506116" y="376297"/>
                    <a:pt x="4509812" y="665153"/>
                    <a:pt x="4466956" y="730251"/>
                  </a:cubicBezTo>
                  <a:cubicBezTo>
                    <a:pt x="4457925" y="821245"/>
                    <a:pt x="4404164" y="864118"/>
                    <a:pt x="4320902" y="876305"/>
                  </a:cubicBezTo>
                  <a:cubicBezTo>
                    <a:pt x="2533577" y="818726"/>
                    <a:pt x="1830299" y="985051"/>
                    <a:pt x="146054" y="876305"/>
                  </a:cubicBezTo>
                  <a:cubicBezTo>
                    <a:pt x="69419" y="880755"/>
                    <a:pt x="-2852" y="814856"/>
                    <a:pt x="0" y="730251"/>
                  </a:cubicBezTo>
                  <a:cubicBezTo>
                    <a:pt x="22715" y="508820"/>
                    <a:pt x="-7498" y="359718"/>
                    <a:pt x="0" y="146054"/>
                  </a:cubicBezTo>
                  <a:close/>
                </a:path>
                <a:path w="4466956" h="876305" stroke="0" extrusionOk="0">
                  <a:moveTo>
                    <a:pt x="0" y="146054"/>
                  </a:moveTo>
                  <a:cubicBezTo>
                    <a:pt x="14379" y="60471"/>
                    <a:pt x="81124" y="-452"/>
                    <a:pt x="146054" y="0"/>
                  </a:cubicBezTo>
                  <a:cubicBezTo>
                    <a:pt x="572472" y="66624"/>
                    <a:pt x="3332654" y="-90325"/>
                    <a:pt x="4320902" y="0"/>
                  </a:cubicBezTo>
                  <a:cubicBezTo>
                    <a:pt x="4387577" y="-6888"/>
                    <a:pt x="4476527" y="54405"/>
                    <a:pt x="4466956" y="146054"/>
                  </a:cubicBezTo>
                  <a:cubicBezTo>
                    <a:pt x="4429578" y="412394"/>
                    <a:pt x="4507784" y="524612"/>
                    <a:pt x="4466956" y="730251"/>
                  </a:cubicBezTo>
                  <a:cubicBezTo>
                    <a:pt x="4463613" y="805584"/>
                    <a:pt x="4395420" y="869658"/>
                    <a:pt x="4320902" y="876305"/>
                  </a:cubicBezTo>
                  <a:cubicBezTo>
                    <a:pt x="2261127" y="856747"/>
                    <a:pt x="780361" y="950239"/>
                    <a:pt x="146054" y="876305"/>
                  </a:cubicBezTo>
                  <a:cubicBezTo>
                    <a:pt x="59571" y="877920"/>
                    <a:pt x="-5881" y="819432"/>
                    <a:pt x="0" y="730251"/>
                  </a:cubicBezTo>
                  <a:cubicBezTo>
                    <a:pt x="-31068" y="638810"/>
                    <a:pt x="-35265" y="252574"/>
                    <a:pt x="0" y="146054"/>
                  </a:cubicBezTo>
                  <a:close/>
                </a:path>
              </a:pathLst>
            </a:custGeom>
            <a:solidFill>
              <a:schemeClr val="bg1"/>
            </a:solidFill>
            <a:ln>
              <a:extLst>
                <a:ext uri="{C807C97D-BFC1-408E-A445-0C87EB9F89A2}">
                  <ask:lineSketchStyleProps xmlns:ask="http://schemas.microsoft.com/office/drawing/2018/sketchyshapes" sd="29855274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thiêng liêng</a:t>
              </a:r>
              <a:endParaRPr kumimoji="0" lang="en-US" sz="5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99CA15A-B4C7-BE5C-C75E-195E47CDD68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21326" y="2187712"/>
              <a:ext cx="1928783" cy="1884947"/>
            </a:xfrm>
            <a:prstGeom prst="rect">
              <a:avLst/>
            </a:prstGeom>
          </p:spPr>
        </p:pic>
      </p:grpSp>
    </p:spTree>
    <p:extLst>
      <p:ext uri="{BB962C8B-B14F-4D97-AF65-F5344CB8AC3E}">
        <p14:creationId xmlns:p14="http://schemas.microsoft.com/office/powerpoint/2010/main" val="472382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0-#ppt_w/2"/>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0-#ppt_w/2"/>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Oval 6">
            <a:extLst>
              <a:ext uri="{FF2B5EF4-FFF2-40B4-BE49-F238E27FC236}">
                <a16:creationId xmlns:a16="http://schemas.microsoft.com/office/drawing/2014/main" id="{F69DF14F-C386-07A7-0FD0-D5082A01E2EB}"/>
              </a:ext>
            </a:extLst>
          </p:cNvPr>
          <p:cNvSpPr/>
          <p:nvPr/>
        </p:nvSpPr>
        <p:spPr>
          <a:xfrm>
            <a:off x="4939966" y="91583"/>
            <a:ext cx="6545179" cy="1884947"/>
          </a:xfrm>
          <a:prstGeom prst="wedgeEllipseCallout">
            <a:avLst>
              <a:gd name="adj1" fmla="val 32307"/>
              <a:gd name="adj2" fmla="val 10728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9">
            <a:extLst>
              <a:ext uri="{FF2B5EF4-FFF2-40B4-BE49-F238E27FC236}">
                <a16:creationId xmlns:a16="http://schemas.microsoft.com/office/drawing/2014/main" id="{6EE6C36A-BA08-0683-557E-3FAA1963D634}"/>
              </a:ext>
            </a:extLst>
          </p:cNvPr>
          <p:cNvSpPr txBox="1"/>
          <p:nvPr/>
        </p:nvSpPr>
        <p:spPr>
          <a:xfrm>
            <a:off x="5184461" y="617169"/>
            <a:ext cx="5906749"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b="0" i="0" u="none" strike="noStrike" kern="0" cap="none" spc="0" normalizeH="0" baseline="0" noProof="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Luyện đọc câu</a:t>
            </a:r>
            <a:r>
              <a:rPr kumimoji="0" lang="en-US" sz="6000" b="0" i="0" u="none" strike="noStrike" kern="0" cap="none" spc="0" normalizeH="0" noProof="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 dài</a:t>
            </a:r>
            <a:endPar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endParaRPr>
          </a:p>
        </p:txBody>
      </p:sp>
      <p:grpSp>
        <p:nvGrpSpPr>
          <p:cNvPr id="11" name="Group 10">
            <a:extLst>
              <a:ext uri="{FF2B5EF4-FFF2-40B4-BE49-F238E27FC236}">
                <a16:creationId xmlns:a16="http://schemas.microsoft.com/office/drawing/2014/main" id="{9AFF5542-D7F2-A7A7-6B62-114E25511CD4}"/>
              </a:ext>
            </a:extLst>
          </p:cNvPr>
          <p:cNvGrpSpPr/>
          <p:nvPr/>
        </p:nvGrpSpPr>
        <p:grpSpPr>
          <a:xfrm>
            <a:off x="245567" y="968210"/>
            <a:ext cx="7812582" cy="5608302"/>
            <a:chOff x="1253359" y="2621867"/>
            <a:chExt cx="7812582" cy="5608302"/>
          </a:xfrm>
        </p:grpSpPr>
        <p:sp>
          <p:nvSpPr>
            <p:cNvPr id="10" name="Rectangle: Rounded Corners 9">
              <a:extLst>
                <a:ext uri="{FF2B5EF4-FFF2-40B4-BE49-F238E27FC236}">
                  <a16:creationId xmlns:a16="http://schemas.microsoft.com/office/drawing/2014/main" id="{1A7C5F9F-5E44-DAE6-5E9A-64FDFA0FD8B2}"/>
                </a:ext>
              </a:extLst>
            </p:cNvPr>
            <p:cNvSpPr/>
            <p:nvPr/>
          </p:nvSpPr>
          <p:spPr>
            <a:xfrm>
              <a:off x="1675740" y="3845829"/>
              <a:ext cx="7390201" cy="4384340"/>
            </a:xfrm>
            <a:custGeom>
              <a:avLst/>
              <a:gdLst>
                <a:gd name="connsiteX0" fmla="*/ 0 w 7390201"/>
                <a:gd name="connsiteY0" fmla="*/ 730738 h 4384340"/>
                <a:gd name="connsiteX1" fmla="*/ 730738 w 7390201"/>
                <a:gd name="connsiteY1" fmla="*/ 0 h 4384340"/>
                <a:gd name="connsiteX2" fmla="*/ 6659463 w 7390201"/>
                <a:gd name="connsiteY2" fmla="*/ 0 h 4384340"/>
                <a:gd name="connsiteX3" fmla="*/ 7390201 w 7390201"/>
                <a:gd name="connsiteY3" fmla="*/ 730738 h 4384340"/>
                <a:gd name="connsiteX4" fmla="*/ 7390201 w 7390201"/>
                <a:gd name="connsiteY4" fmla="*/ 3653602 h 4384340"/>
                <a:gd name="connsiteX5" fmla="*/ 6659463 w 7390201"/>
                <a:gd name="connsiteY5" fmla="*/ 4384340 h 4384340"/>
                <a:gd name="connsiteX6" fmla="*/ 730738 w 7390201"/>
                <a:gd name="connsiteY6" fmla="*/ 4384340 h 4384340"/>
                <a:gd name="connsiteX7" fmla="*/ 0 w 7390201"/>
                <a:gd name="connsiteY7" fmla="*/ 3653602 h 4384340"/>
                <a:gd name="connsiteX8" fmla="*/ 0 w 7390201"/>
                <a:gd name="connsiteY8" fmla="*/ 730738 h 438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0201" h="4384340" fill="none" extrusionOk="0">
                  <a:moveTo>
                    <a:pt x="0" y="730738"/>
                  </a:moveTo>
                  <a:cubicBezTo>
                    <a:pt x="65962" y="319237"/>
                    <a:pt x="367635" y="7770"/>
                    <a:pt x="730738" y="0"/>
                  </a:cubicBezTo>
                  <a:cubicBezTo>
                    <a:pt x="2848476" y="-78841"/>
                    <a:pt x="5777448" y="-143586"/>
                    <a:pt x="6659463" y="0"/>
                  </a:cubicBezTo>
                  <a:cubicBezTo>
                    <a:pt x="7087792" y="11471"/>
                    <a:pt x="7370147" y="295328"/>
                    <a:pt x="7390201" y="730738"/>
                  </a:cubicBezTo>
                  <a:cubicBezTo>
                    <a:pt x="7283504" y="1090941"/>
                    <a:pt x="7341330" y="2507816"/>
                    <a:pt x="7390201" y="3653602"/>
                  </a:cubicBezTo>
                  <a:cubicBezTo>
                    <a:pt x="7367973" y="4082606"/>
                    <a:pt x="7075791" y="4324553"/>
                    <a:pt x="6659463" y="4384340"/>
                  </a:cubicBezTo>
                  <a:cubicBezTo>
                    <a:pt x="4655687" y="4326761"/>
                    <a:pt x="2644604" y="4493086"/>
                    <a:pt x="730738" y="4384340"/>
                  </a:cubicBezTo>
                  <a:cubicBezTo>
                    <a:pt x="353035" y="4412926"/>
                    <a:pt x="-14330" y="4076985"/>
                    <a:pt x="0" y="3653602"/>
                  </a:cubicBezTo>
                  <a:cubicBezTo>
                    <a:pt x="6199" y="2861556"/>
                    <a:pt x="14627" y="2173215"/>
                    <a:pt x="0" y="730738"/>
                  </a:cubicBezTo>
                  <a:close/>
                </a:path>
                <a:path w="7390201" h="4384340" stroke="0" extrusionOk="0">
                  <a:moveTo>
                    <a:pt x="0" y="730738"/>
                  </a:moveTo>
                  <a:cubicBezTo>
                    <a:pt x="8800" y="324152"/>
                    <a:pt x="377402" y="-1444"/>
                    <a:pt x="730738" y="0"/>
                  </a:cubicBezTo>
                  <a:cubicBezTo>
                    <a:pt x="3341196" y="66624"/>
                    <a:pt x="3994515" y="-90325"/>
                    <a:pt x="6659463" y="0"/>
                  </a:cubicBezTo>
                  <a:cubicBezTo>
                    <a:pt x="7047972" y="-7419"/>
                    <a:pt x="7418612" y="294552"/>
                    <a:pt x="7390201" y="730738"/>
                  </a:cubicBezTo>
                  <a:cubicBezTo>
                    <a:pt x="7308104" y="1406641"/>
                    <a:pt x="7493184" y="2480381"/>
                    <a:pt x="7390201" y="3653602"/>
                  </a:cubicBezTo>
                  <a:cubicBezTo>
                    <a:pt x="7369403" y="4024020"/>
                    <a:pt x="7046615" y="4366576"/>
                    <a:pt x="6659463" y="4384340"/>
                  </a:cubicBezTo>
                  <a:cubicBezTo>
                    <a:pt x="3789447" y="4364782"/>
                    <a:pt x="1437799" y="4458274"/>
                    <a:pt x="730738" y="4384340"/>
                  </a:cubicBezTo>
                  <a:cubicBezTo>
                    <a:pt x="290906" y="4394400"/>
                    <a:pt x="-7726" y="4068368"/>
                    <a:pt x="0" y="3653602"/>
                  </a:cubicBezTo>
                  <a:cubicBezTo>
                    <a:pt x="120377" y="2389509"/>
                    <a:pt x="-82076" y="2047481"/>
                    <a:pt x="0" y="730738"/>
                  </a:cubicBezTo>
                  <a:close/>
                </a:path>
              </a:pathLst>
            </a:custGeom>
            <a:solidFill>
              <a:schemeClr val="bg1"/>
            </a:solidFill>
            <a:ln>
              <a:extLst>
                <a:ext uri="{C807C97D-BFC1-408E-A445-0C87EB9F89A2}">
                  <ask:lineSketchStyleProps xmlns:ask="http://schemas.microsoft.com/office/drawing/2018/sketchyshapes" sd="29855274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Để thực hiện nhiệm vụ này,/ vào ngày 15/ tháng 5/ năm 1941,/ tại thôn Nà Mạ,/ xã Trường Hà,/ huyện Hà Quảng,/ tỉnh Cao Bằng,/ Hội Nhi đồng Cứu quốc đã ra đời.//;</a:t>
              </a:r>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DD0AF412-F96A-3539-39C5-F837F30EAA1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253359" y="2621867"/>
              <a:ext cx="1928783" cy="1884947"/>
            </a:xfrm>
            <a:prstGeom prst="rect">
              <a:avLst/>
            </a:prstGeom>
          </p:spPr>
        </p:pic>
      </p:grpSp>
      <p:pic>
        <p:nvPicPr>
          <p:cNvPr id="2" name="Picture 1">
            <a:extLst>
              <a:ext uri="{FF2B5EF4-FFF2-40B4-BE49-F238E27FC236}">
                <a16:creationId xmlns:a16="http://schemas.microsoft.com/office/drawing/2014/main" id="{3D1C717D-0498-A7D0-DB81-53625CECF6F5}"/>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p:blipFill>
        <p:spPr>
          <a:xfrm flipH="1">
            <a:off x="7886700" y="3275539"/>
            <a:ext cx="4149944" cy="3490878"/>
          </a:xfrm>
          <a:prstGeom prst="rect">
            <a:avLst/>
          </a:prstGeom>
        </p:spPr>
      </p:pic>
    </p:spTree>
    <p:extLst>
      <p:ext uri="{BB962C8B-B14F-4D97-AF65-F5344CB8AC3E}">
        <p14:creationId xmlns:p14="http://schemas.microsoft.com/office/powerpoint/2010/main" val="37889060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Oval 6">
            <a:extLst>
              <a:ext uri="{FF2B5EF4-FFF2-40B4-BE49-F238E27FC236}">
                <a16:creationId xmlns:a16="http://schemas.microsoft.com/office/drawing/2014/main" id="{F69DF14F-C386-07A7-0FD0-D5082A01E2EB}"/>
              </a:ext>
            </a:extLst>
          </p:cNvPr>
          <p:cNvSpPr/>
          <p:nvPr/>
        </p:nvSpPr>
        <p:spPr>
          <a:xfrm>
            <a:off x="4939966" y="91583"/>
            <a:ext cx="6545179" cy="1884947"/>
          </a:xfrm>
          <a:prstGeom prst="wedgeEllipseCallout">
            <a:avLst>
              <a:gd name="adj1" fmla="val 32307"/>
              <a:gd name="adj2" fmla="val 10728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9">
            <a:extLst>
              <a:ext uri="{FF2B5EF4-FFF2-40B4-BE49-F238E27FC236}">
                <a16:creationId xmlns:a16="http://schemas.microsoft.com/office/drawing/2014/main" id="{6EE6C36A-BA08-0683-557E-3FAA1963D634}"/>
              </a:ext>
            </a:extLst>
          </p:cNvPr>
          <p:cNvSpPr txBox="1"/>
          <p:nvPr/>
        </p:nvSpPr>
        <p:spPr>
          <a:xfrm>
            <a:off x="5184461" y="617169"/>
            <a:ext cx="5906749"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b="0" i="0" u="none" strike="noStrike" kern="0" cap="none" spc="0" normalizeH="0" baseline="0" noProof="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Luyện đọc câu dài</a:t>
            </a:r>
            <a:endPar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endParaRPr>
          </a:p>
        </p:txBody>
      </p:sp>
      <p:grpSp>
        <p:nvGrpSpPr>
          <p:cNvPr id="11" name="Group 10">
            <a:extLst>
              <a:ext uri="{FF2B5EF4-FFF2-40B4-BE49-F238E27FC236}">
                <a16:creationId xmlns:a16="http://schemas.microsoft.com/office/drawing/2014/main" id="{9AFF5542-D7F2-A7A7-6B62-114E25511CD4}"/>
              </a:ext>
            </a:extLst>
          </p:cNvPr>
          <p:cNvGrpSpPr/>
          <p:nvPr/>
        </p:nvGrpSpPr>
        <p:grpSpPr>
          <a:xfrm>
            <a:off x="245567" y="968210"/>
            <a:ext cx="7812582" cy="5608302"/>
            <a:chOff x="1253359" y="2621867"/>
            <a:chExt cx="7812582" cy="5608302"/>
          </a:xfrm>
        </p:grpSpPr>
        <p:sp>
          <p:nvSpPr>
            <p:cNvPr id="10" name="Rectangle: Rounded Corners 9">
              <a:extLst>
                <a:ext uri="{FF2B5EF4-FFF2-40B4-BE49-F238E27FC236}">
                  <a16:creationId xmlns:a16="http://schemas.microsoft.com/office/drawing/2014/main" id="{1A7C5F9F-5E44-DAE6-5E9A-64FDFA0FD8B2}"/>
                </a:ext>
              </a:extLst>
            </p:cNvPr>
            <p:cNvSpPr/>
            <p:nvPr/>
          </p:nvSpPr>
          <p:spPr>
            <a:xfrm>
              <a:off x="1675740" y="3845829"/>
              <a:ext cx="7390201" cy="4384340"/>
            </a:xfrm>
            <a:custGeom>
              <a:avLst/>
              <a:gdLst>
                <a:gd name="connsiteX0" fmla="*/ 0 w 7390201"/>
                <a:gd name="connsiteY0" fmla="*/ 730738 h 4384340"/>
                <a:gd name="connsiteX1" fmla="*/ 730738 w 7390201"/>
                <a:gd name="connsiteY1" fmla="*/ 0 h 4384340"/>
                <a:gd name="connsiteX2" fmla="*/ 6659463 w 7390201"/>
                <a:gd name="connsiteY2" fmla="*/ 0 h 4384340"/>
                <a:gd name="connsiteX3" fmla="*/ 7390201 w 7390201"/>
                <a:gd name="connsiteY3" fmla="*/ 730738 h 4384340"/>
                <a:gd name="connsiteX4" fmla="*/ 7390201 w 7390201"/>
                <a:gd name="connsiteY4" fmla="*/ 3653602 h 4384340"/>
                <a:gd name="connsiteX5" fmla="*/ 6659463 w 7390201"/>
                <a:gd name="connsiteY5" fmla="*/ 4384340 h 4384340"/>
                <a:gd name="connsiteX6" fmla="*/ 730738 w 7390201"/>
                <a:gd name="connsiteY6" fmla="*/ 4384340 h 4384340"/>
                <a:gd name="connsiteX7" fmla="*/ 0 w 7390201"/>
                <a:gd name="connsiteY7" fmla="*/ 3653602 h 4384340"/>
                <a:gd name="connsiteX8" fmla="*/ 0 w 7390201"/>
                <a:gd name="connsiteY8" fmla="*/ 730738 h 438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0201" h="4384340" fill="none" extrusionOk="0">
                  <a:moveTo>
                    <a:pt x="0" y="730738"/>
                  </a:moveTo>
                  <a:cubicBezTo>
                    <a:pt x="65962" y="319237"/>
                    <a:pt x="367635" y="7770"/>
                    <a:pt x="730738" y="0"/>
                  </a:cubicBezTo>
                  <a:cubicBezTo>
                    <a:pt x="2848476" y="-78841"/>
                    <a:pt x="5777448" y="-143586"/>
                    <a:pt x="6659463" y="0"/>
                  </a:cubicBezTo>
                  <a:cubicBezTo>
                    <a:pt x="7087792" y="11471"/>
                    <a:pt x="7370147" y="295328"/>
                    <a:pt x="7390201" y="730738"/>
                  </a:cubicBezTo>
                  <a:cubicBezTo>
                    <a:pt x="7283504" y="1090941"/>
                    <a:pt x="7341330" y="2507816"/>
                    <a:pt x="7390201" y="3653602"/>
                  </a:cubicBezTo>
                  <a:cubicBezTo>
                    <a:pt x="7367973" y="4082606"/>
                    <a:pt x="7075791" y="4324553"/>
                    <a:pt x="6659463" y="4384340"/>
                  </a:cubicBezTo>
                  <a:cubicBezTo>
                    <a:pt x="4655687" y="4326761"/>
                    <a:pt x="2644604" y="4493086"/>
                    <a:pt x="730738" y="4384340"/>
                  </a:cubicBezTo>
                  <a:cubicBezTo>
                    <a:pt x="353035" y="4412926"/>
                    <a:pt x="-14330" y="4076985"/>
                    <a:pt x="0" y="3653602"/>
                  </a:cubicBezTo>
                  <a:cubicBezTo>
                    <a:pt x="6199" y="2861556"/>
                    <a:pt x="14627" y="2173215"/>
                    <a:pt x="0" y="730738"/>
                  </a:cubicBezTo>
                  <a:close/>
                </a:path>
                <a:path w="7390201" h="4384340" stroke="0" extrusionOk="0">
                  <a:moveTo>
                    <a:pt x="0" y="730738"/>
                  </a:moveTo>
                  <a:cubicBezTo>
                    <a:pt x="8800" y="324152"/>
                    <a:pt x="377402" y="-1444"/>
                    <a:pt x="730738" y="0"/>
                  </a:cubicBezTo>
                  <a:cubicBezTo>
                    <a:pt x="3341196" y="66624"/>
                    <a:pt x="3994515" y="-90325"/>
                    <a:pt x="6659463" y="0"/>
                  </a:cubicBezTo>
                  <a:cubicBezTo>
                    <a:pt x="7047972" y="-7419"/>
                    <a:pt x="7418612" y="294552"/>
                    <a:pt x="7390201" y="730738"/>
                  </a:cubicBezTo>
                  <a:cubicBezTo>
                    <a:pt x="7308104" y="1406641"/>
                    <a:pt x="7493184" y="2480381"/>
                    <a:pt x="7390201" y="3653602"/>
                  </a:cubicBezTo>
                  <a:cubicBezTo>
                    <a:pt x="7369403" y="4024020"/>
                    <a:pt x="7046615" y="4366576"/>
                    <a:pt x="6659463" y="4384340"/>
                  </a:cubicBezTo>
                  <a:cubicBezTo>
                    <a:pt x="3789447" y="4364782"/>
                    <a:pt x="1437799" y="4458274"/>
                    <a:pt x="730738" y="4384340"/>
                  </a:cubicBezTo>
                  <a:cubicBezTo>
                    <a:pt x="290906" y="4394400"/>
                    <a:pt x="-7726" y="4068368"/>
                    <a:pt x="0" y="3653602"/>
                  </a:cubicBezTo>
                  <a:cubicBezTo>
                    <a:pt x="120377" y="2389509"/>
                    <a:pt x="-82076" y="2047481"/>
                    <a:pt x="0" y="730738"/>
                  </a:cubicBezTo>
                  <a:close/>
                </a:path>
              </a:pathLst>
            </a:custGeom>
            <a:solidFill>
              <a:schemeClr val="bg1"/>
            </a:solidFill>
            <a:ln>
              <a:extLst>
                <a:ext uri="{C807C97D-BFC1-408E-A445-0C87EB9F89A2}">
                  <ask:lineSketchStyleProps xmlns:ask="http://schemas.microsoft.com/office/drawing/2018/sketchyshapes" sd="29855274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Dưới cánh rừng đại ngàn,/ gương mặt các đội viên/ tươi đẹp như những đoá hoa/ nhưng cũng rất kiên nghị,/ sắt đá.//; </a:t>
              </a:r>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DD0AF412-F96A-3539-39C5-F837F30EAA1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253359" y="2621867"/>
              <a:ext cx="1928783" cy="1884947"/>
            </a:xfrm>
            <a:prstGeom prst="rect">
              <a:avLst/>
            </a:prstGeom>
          </p:spPr>
        </p:pic>
      </p:grpSp>
      <p:pic>
        <p:nvPicPr>
          <p:cNvPr id="2" name="Picture 1">
            <a:extLst>
              <a:ext uri="{FF2B5EF4-FFF2-40B4-BE49-F238E27FC236}">
                <a16:creationId xmlns:a16="http://schemas.microsoft.com/office/drawing/2014/main" id="{3D1C717D-0498-A7D0-DB81-53625CECF6F5}"/>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p:blipFill>
        <p:spPr>
          <a:xfrm flipH="1">
            <a:off x="7886700" y="3275539"/>
            <a:ext cx="4149944" cy="3490878"/>
          </a:xfrm>
          <a:prstGeom prst="rect">
            <a:avLst/>
          </a:prstGeom>
        </p:spPr>
      </p:pic>
    </p:spTree>
    <p:extLst>
      <p:ext uri="{BB962C8B-B14F-4D97-AF65-F5344CB8AC3E}">
        <p14:creationId xmlns:p14="http://schemas.microsoft.com/office/powerpoint/2010/main" val="30353126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E257172-4CE1-0310-25F2-3F692319D7DE}"/>
              </a:ext>
            </a:extLst>
          </p:cNvPr>
          <p:cNvSpPr/>
          <p:nvPr/>
        </p:nvSpPr>
        <p:spPr>
          <a:xfrm>
            <a:off x="503292" y="804096"/>
            <a:ext cx="11185416" cy="567290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1B6D737-092E-FDB2-75B3-B9F397A0342B}"/>
              </a:ext>
            </a:extLst>
          </p:cNvPr>
          <p:cNvSpPr txBox="1"/>
          <p:nvPr/>
        </p:nvSpPr>
        <p:spPr>
          <a:xfrm>
            <a:off x="3367517" y="867869"/>
            <a:ext cx="4217821" cy="784830"/>
          </a:xfrm>
          <a:prstGeom prst="rect">
            <a:avLst/>
          </a:prstGeom>
          <a:noFill/>
        </p:spPr>
        <p:txBody>
          <a:bodyPr wrap="none" rtlCol="0">
            <a:spAutoFit/>
          </a:bodyPr>
          <a:lstStyle/>
          <a:p>
            <a:pPr algn="ctr"/>
            <a:r>
              <a:rPr lang="en-US" sz="4500" dirty="0" err="1">
                <a:solidFill>
                  <a:srgbClr val="FF0000"/>
                </a:solidFill>
                <a:latin typeface="SVN-Hole Hearted" panose="020B0A06020104020203" pitchFamily="34" charset="0"/>
              </a:rPr>
              <a:t>Yêu</a:t>
            </a:r>
            <a:r>
              <a:rPr lang="en-US" sz="4500" dirty="0">
                <a:solidFill>
                  <a:srgbClr val="FF0000"/>
                </a:solidFill>
                <a:latin typeface="SVN-Hole Hearted" panose="020B0A06020104020203" pitchFamily="34" charset="0"/>
              </a:rPr>
              <a:t> </a:t>
            </a:r>
            <a:r>
              <a:rPr lang="en-US" sz="4500" dirty="0" err="1">
                <a:solidFill>
                  <a:srgbClr val="FF0000"/>
                </a:solidFill>
                <a:latin typeface="SVN-Hole Hearted" panose="020B0A06020104020203" pitchFamily="34" charset="0"/>
              </a:rPr>
              <a:t>cầu</a:t>
            </a:r>
            <a:r>
              <a:rPr lang="en-US" sz="4500" dirty="0">
                <a:solidFill>
                  <a:srgbClr val="FF0000"/>
                </a:solidFill>
                <a:latin typeface="SVN-Hole Hearted" panose="020B0A06020104020203" pitchFamily="34" charset="0"/>
              </a:rPr>
              <a:t> </a:t>
            </a:r>
            <a:r>
              <a:rPr lang="en-US" sz="4500" dirty="0" err="1">
                <a:solidFill>
                  <a:srgbClr val="FF0000"/>
                </a:solidFill>
                <a:latin typeface="SVN-Hole Hearted" panose="020B0A06020104020203" pitchFamily="34" charset="0"/>
              </a:rPr>
              <a:t>cần</a:t>
            </a:r>
            <a:r>
              <a:rPr lang="en-US" sz="4500" dirty="0">
                <a:solidFill>
                  <a:srgbClr val="FF0000"/>
                </a:solidFill>
                <a:latin typeface="SVN-Hole Hearted" panose="020B0A06020104020203" pitchFamily="34" charset="0"/>
              </a:rPr>
              <a:t> </a:t>
            </a:r>
            <a:r>
              <a:rPr lang="en-US" sz="4500" dirty="0" err="1">
                <a:solidFill>
                  <a:srgbClr val="FF0000"/>
                </a:solidFill>
                <a:latin typeface="SVN-Hole Hearted" panose="020B0A06020104020203" pitchFamily="34" charset="0"/>
              </a:rPr>
              <a:t>đạt</a:t>
            </a:r>
            <a:endParaRPr lang="en-US" sz="4500" dirty="0">
              <a:solidFill>
                <a:srgbClr val="FF0000"/>
              </a:solidFill>
              <a:latin typeface="SVN-Hole Hearted" panose="020B0A06020104020203" pitchFamily="34" charset="0"/>
            </a:endParaRPr>
          </a:p>
        </p:txBody>
      </p:sp>
      <p:grpSp>
        <p:nvGrpSpPr>
          <p:cNvPr id="21" name="Group 20">
            <a:extLst>
              <a:ext uri="{FF2B5EF4-FFF2-40B4-BE49-F238E27FC236}">
                <a16:creationId xmlns:a16="http://schemas.microsoft.com/office/drawing/2014/main" id="{2A5229CC-13FF-64CE-088F-A30450846503}"/>
              </a:ext>
            </a:extLst>
          </p:cNvPr>
          <p:cNvGrpSpPr/>
          <p:nvPr/>
        </p:nvGrpSpPr>
        <p:grpSpPr>
          <a:xfrm>
            <a:off x="528881" y="1332865"/>
            <a:ext cx="9856597" cy="4721039"/>
            <a:chOff x="1565411" y="1431803"/>
            <a:chExt cx="9856597" cy="4721039"/>
          </a:xfrm>
        </p:grpSpPr>
        <p:sp>
          <p:nvSpPr>
            <p:cNvPr id="8" name="TextBox 7">
              <a:extLst>
                <a:ext uri="{FF2B5EF4-FFF2-40B4-BE49-F238E27FC236}">
                  <a16:creationId xmlns:a16="http://schemas.microsoft.com/office/drawing/2014/main" id="{38E6D051-AD19-1DA9-F2BF-E57AF7E5743F}"/>
                </a:ext>
              </a:extLst>
            </p:cNvPr>
            <p:cNvSpPr txBox="1"/>
            <p:nvPr/>
          </p:nvSpPr>
          <p:spPr>
            <a:xfrm>
              <a:off x="2215615" y="1751637"/>
              <a:ext cx="9206393" cy="4401205"/>
            </a:xfrm>
            <a:prstGeom prst="rect">
              <a:avLst/>
            </a:prstGeom>
            <a:noFill/>
          </p:spPr>
          <p:txBody>
            <a:bodyPr wrap="square">
              <a:spAutoFit/>
            </a:bodyPr>
            <a:lstStyle/>
            <a:p>
              <a:pPr algn="just"/>
              <a:r>
                <a:rPr lang="en-US" sz="280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vi-VN" sz="2800">
                  <a:solidFill>
                    <a:srgbClr val="002060"/>
                  </a:solidFill>
                  <a:latin typeface="Calibri" panose="020F0502020204030204" pitchFamily="34" charset="0"/>
                  <a:ea typeface="Calibri" panose="020F0502020204030204" pitchFamily="34" charset="0"/>
                  <a:cs typeface="Calibri" panose="020F0502020204030204" pitchFamily="34" charset="0"/>
                </a:rPr>
                <a:t>Giới thiệu được 1 – 2 hoạt động hoặc phong trào của Đội Thiếu niên Tiền phong Hồ Chí Minh mà em biết.</a:t>
              </a:r>
            </a:p>
            <a:p>
              <a:pPr algn="just"/>
              <a:r>
                <a:rPr lang="vi-VN" sz="2800">
                  <a:solidFill>
                    <a:srgbClr val="002060"/>
                  </a:solidFill>
                  <a:latin typeface="Calibri" panose="020F0502020204030204" pitchFamily="34" charset="0"/>
                  <a:ea typeface="Calibri" panose="020F0502020204030204" pitchFamily="34" charset="0"/>
                  <a:cs typeface="Calibri" panose="020F0502020204030204" pitchFamily="34" charset="0"/>
                </a:rPr>
                <a:t>– Nêu được phỏng đoán về nội dung bài đọc qua tên bài, hoạt động khởi động và tranh minh hoạ.</a:t>
              </a:r>
            </a:p>
            <a:p>
              <a:pPr algn="just"/>
              <a:r>
                <a:rPr lang="vi-VN" sz="2800">
                  <a:solidFill>
                    <a:srgbClr val="002060"/>
                  </a:solidFill>
                  <a:latin typeface="Calibri" panose="020F0502020204030204" pitchFamily="34" charset="0"/>
                  <a:ea typeface="Calibri" panose="020F0502020204030204" pitchFamily="34" charset="0"/>
                  <a:cs typeface="Calibri" panose="020F0502020204030204" pitchFamily="34" charset="0"/>
                </a:rPr>
                <a:t>– Đọc trôi chảy bài đọc, ngắt nghỉ đúng dấu câu, đúng logic ngữ nghĩa; trả lời được các câu hỏi tìm hiểu bài. Hiểu được nội dung của bài đọc: </a:t>
              </a:r>
              <a:r>
                <a:rPr lang="vi-VN" sz="2800" i="1">
                  <a:solidFill>
                    <a:srgbClr val="002060"/>
                  </a:solidFill>
                  <a:latin typeface="Calibri" panose="020F0502020204030204" pitchFamily="34" charset="0"/>
                  <a:ea typeface="Calibri" panose="020F0502020204030204" pitchFamily="34" charset="0"/>
                  <a:cs typeface="Calibri" panose="020F0502020204030204" pitchFamily="34" charset="0"/>
                </a:rPr>
                <a:t>Năm 1941, Hội Nhi đồng Cứu quốc đã ra đời với sự góp mặt của năm đội viên đầu tiên. </a:t>
              </a:r>
              <a:r>
                <a:rPr lang="vi-VN" sz="2800">
                  <a:solidFill>
                    <a:srgbClr val="002060"/>
                  </a:solidFill>
                  <a:latin typeface="Calibri" panose="020F0502020204030204" pitchFamily="34" charset="0"/>
                  <a:ea typeface="Calibri" panose="020F0502020204030204" pitchFamily="34" charset="0"/>
                  <a:cs typeface="Calibri" panose="020F0502020204030204" pitchFamily="34" charset="0"/>
                </a:rPr>
                <a:t>Từ đó, rút ra được ý nghĩa:</a:t>
              </a:r>
              <a:r>
                <a:rPr lang="vi-VN" sz="2800" i="1">
                  <a:solidFill>
                    <a:srgbClr val="002060"/>
                  </a:solidFill>
                  <a:latin typeface="Calibri" panose="020F0502020204030204" pitchFamily="34" charset="0"/>
                  <a:ea typeface="Calibri" panose="020F0502020204030204" pitchFamily="34" charset="0"/>
                  <a:cs typeface="Calibri" panose="020F0502020204030204" pitchFamily="34" charset="0"/>
                </a:rPr>
                <a:t> Ngợi ca tinh thần dũng cảm, lòng yêu nước của năm đội viên đầu tiên của Hội Nhi đồng Cứu quốc.</a:t>
              </a:r>
              <a:endParaRPr lang="vi-VN" sz="2800" i="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1E28291B-3334-4501-958E-5FDC31283F7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06455" y="1431803"/>
              <a:ext cx="778228" cy="903535"/>
            </a:xfrm>
            <a:prstGeom prst="rect">
              <a:avLst/>
            </a:prstGeom>
          </p:spPr>
        </p:pic>
        <p:pic>
          <p:nvPicPr>
            <p:cNvPr id="20" name="Picture 19">
              <a:extLst>
                <a:ext uri="{FF2B5EF4-FFF2-40B4-BE49-F238E27FC236}">
                  <a16:creationId xmlns:a16="http://schemas.microsoft.com/office/drawing/2014/main" id="{4FED1FCF-2FF9-847B-884B-250023E4A20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73031" y="2412339"/>
              <a:ext cx="778228" cy="903535"/>
            </a:xfrm>
            <a:prstGeom prst="rect">
              <a:avLst/>
            </a:prstGeom>
          </p:spPr>
        </p:pic>
        <p:pic>
          <p:nvPicPr>
            <p:cNvPr id="2" name="Picture 1">
              <a:extLst>
                <a:ext uri="{FF2B5EF4-FFF2-40B4-BE49-F238E27FC236}">
                  <a16:creationId xmlns:a16="http://schemas.microsoft.com/office/drawing/2014/main" id="{7C9A7F20-A448-40A1-77A3-787876C2678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65411" y="3183941"/>
              <a:ext cx="778228" cy="903535"/>
            </a:xfrm>
            <a:prstGeom prst="rect">
              <a:avLst/>
            </a:prstGeom>
          </p:spPr>
        </p:pic>
      </p:grpSp>
    </p:spTree>
    <p:extLst>
      <p:ext uri="{BB962C8B-B14F-4D97-AF65-F5344CB8AC3E}">
        <p14:creationId xmlns:p14="http://schemas.microsoft.com/office/powerpoint/2010/main" val="378436481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Oval 6">
            <a:extLst>
              <a:ext uri="{FF2B5EF4-FFF2-40B4-BE49-F238E27FC236}">
                <a16:creationId xmlns:a16="http://schemas.microsoft.com/office/drawing/2014/main" id="{F69DF14F-C386-07A7-0FD0-D5082A01E2EB}"/>
              </a:ext>
            </a:extLst>
          </p:cNvPr>
          <p:cNvSpPr/>
          <p:nvPr/>
        </p:nvSpPr>
        <p:spPr>
          <a:xfrm>
            <a:off x="4939966" y="91583"/>
            <a:ext cx="6545179" cy="1884947"/>
          </a:xfrm>
          <a:prstGeom prst="wedgeEllipseCallout">
            <a:avLst>
              <a:gd name="adj1" fmla="val 32307"/>
              <a:gd name="adj2" fmla="val 10728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9">
            <a:extLst>
              <a:ext uri="{FF2B5EF4-FFF2-40B4-BE49-F238E27FC236}">
                <a16:creationId xmlns:a16="http://schemas.microsoft.com/office/drawing/2014/main" id="{6EE6C36A-BA08-0683-557E-3FAA1963D634}"/>
              </a:ext>
            </a:extLst>
          </p:cNvPr>
          <p:cNvSpPr txBox="1"/>
          <p:nvPr/>
        </p:nvSpPr>
        <p:spPr>
          <a:xfrm>
            <a:off x="5184461" y="617169"/>
            <a:ext cx="5906749"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b="0" i="0" u="none" strike="noStrike" kern="0" cap="none" spc="0" normalizeH="0" baseline="0" noProof="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Luyện đọc câu dài</a:t>
            </a:r>
            <a:endPar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endParaRPr>
          </a:p>
        </p:txBody>
      </p:sp>
      <p:grpSp>
        <p:nvGrpSpPr>
          <p:cNvPr id="11" name="Group 10">
            <a:extLst>
              <a:ext uri="{FF2B5EF4-FFF2-40B4-BE49-F238E27FC236}">
                <a16:creationId xmlns:a16="http://schemas.microsoft.com/office/drawing/2014/main" id="{9AFF5542-D7F2-A7A7-6B62-114E25511CD4}"/>
              </a:ext>
            </a:extLst>
          </p:cNvPr>
          <p:cNvGrpSpPr/>
          <p:nvPr/>
        </p:nvGrpSpPr>
        <p:grpSpPr>
          <a:xfrm>
            <a:off x="245567" y="968210"/>
            <a:ext cx="7812582" cy="5608302"/>
            <a:chOff x="1253359" y="2621867"/>
            <a:chExt cx="7812582" cy="5608302"/>
          </a:xfrm>
        </p:grpSpPr>
        <p:sp>
          <p:nvSpPr>
            <p:cNvPr id="10" name="Rectangle: Rounded Corners 9">
              <a:extLst>
                <a:ext uri="{FF2B5EF4-FFF2-40B4-BE49-F238E27FC236}">
                  <a16:creationId xmlns:a16="http://schemas.microsoft.com/office/drawing/2014/main" id="{1A7C5F9F-5E44-DAE6-5E9A-64FDFA0FD8B2}"/>
                </a:ext>
              </a:extLst>
            </p:cNvPr>
            <p:cNvSpPr/>
            <p:nvPr/>
          </p:nvSpPr>
          <p:spPr>
            <a:xfrm>
              <a:off x="1675740" y="3845829"/>
              <a:ext cx="7390201" cy="4384340"/>
            </a:xfrm>
            <a:custGeom>
              <a:avLst/>
              <a:gdLst>
                <a:gd name="connsiteX0" fmla="*/ 0 w 7390201"/>
                <a:gd name="connsiteY0" fmla="*/ 730738 h 4384340"/>
                <a:gd name="connsiteX1" fmla="*/ 730738 w 7390201"/>
                <a:gd name="connsiteY1" fmla="*/ 0 h 4384340"/>
                <a:gd name="connsiteX2" fmla="*/ 6659463 w 7390201"/>
                <a:gd name="connsiteY2" fmla="*/ 0 h 4384340"/>
                <a:gd name="connsiteX3" fmla="*/ 7390201 w 7390201"/>
                <a:gd name="connsiteY3" fmla="*/ 730738 h 4384340"/>
                <a:gd name="connsiteX4" fmla="*/ 7390201 w 7390201"/>
                <a:gd name="connsiteY4" fmla="*/ 3653602 h 4384340"/>
                <a:gd name="connsiteX5" fmla="*/ 6659463 w 7390201"/>
                <a:gd name="connsiteY5" fmla="*/ 4384340 h 4384340"/>
                <a:gd name="connsiteX6" fmla="*/ 730738 w 7390201"/>
                <a:gd name="connsiteY6" fmla="*/ 4384340 h 4384340"/>
                <a:gd name="connsiteX7" fmla="*/ 0 w 7390201"/>
                <a:gd name="connsiteY7" fmla="*/ 3653602 h 4384340"/>
                <a:gd name="connsiteX8" fmla="*/ 0 w 7390201"/>
                <a:gd name="connsiteY8" fmla="*/ 730738 h 438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0201" h="4384340" fill="none" extrusionOk="0">
                  <a:moveTo>
                    <a:pt x="0" y="730738"/>
                  </a:moveTo>
                  <a:cubicBezTo>
                    <a:pt x="65962" y="319237"/>
                    <a:pt x="367635" y="7770"/>
                    <a:pt x="730738" y="0"/>
                  </a:cubicBezTo>
                  <a:cubicBezTo>
                    <a:pt x="2848476" y="-78841"/>
                    <a:pt x="5777448" y="-143586"/>
                    <a:pt x="6659463" y="0"/>
                  </a:cubicBezTo>
                  <a:cubicBezTo>
                    <a:pt x="7087792" y="11471"/>
                    <a:pt x="7370147" y="295328"/>
                    <a:pt x="7390201" y="730738"/>
                  </a:cubicBezTo>
                  <a:cubicBezTo>
                    <a:pt x="7283504" y="1090941"/>
                    <a:pt x="7341330" y="2507816"/>
                    <a:pt x="7390201" y="3653602"/>
                  </a:cubicBezTo>
                  <a:cubicBezTo>
                    <a:pt x="7367973" y="4082606"/>
                    <a:pt x="7075791" y="4324553"/>
                    <a:pt x="6659463" y="4384340"/>
                  </a:cubicBezTo>
                  <a:cubicBezTo>
                    <a:pt x="4655687" y="4326761"/>
                    <a:pt x="2644604" y="4493086"/>
                    <a:pt x="730738" y="4384340"/>
                  </a:cubicBezTo>
                  <a:cubicBezTo>
                    <a:pt x="353035" y="4412926"/>
                    <a:pt x="-14330" y="4076985"/>
                    <a:pt x="0" y="3653602"/>
                  </a:cubicBezTo>
                  <a:cubicBezTo>
                    <a:pt x="6199" y="2861556"/>
                    <a:pt x="14627" y="2173215"/>
                    <a:pt x="0" y="730738"/>
                  </a:cubicBezTo>
                  <a:close/>
                </a:path>
                <a:path w="7390201" h="4384340" stroke="0" extrusionOk="0">
                  <a:moveTo>
                    <a:pt x="0" y="730738"/>
                  </a:moveTo>
                  <a:cubicBezTo>
                    <a:pt x="8800" y="324152"/>
                    <a:pt x="377402" y="-1444"/>
                    <a:pt x="730738" y="0"/>
                  </a:cubicBezTo>
                  <a:cubicBezTo>
                    <a:pt x="3341196" y="66624"/>
                    <a:pt x="3994515" y="-90325"/>
                    <a:pt x="6659463" y="0"/>
                  </a:cubicBezTo>
                  <a:cubicBezTo>
                    <a:pt x="7047972" y="-7419"/>
                    <a:pt x="7418612" y="294552"/>
                    <a:pt x="7390201" y="730738"/>
                  </a:cubicBezTo>
                  <a:cubicBezTo>
                    <a:pt x="7308104" y="1406641"/>
                    <a:pt x="7493184" y="2480381"/>
                    <a:pt x="7390201" y="3653602"/>
                  </a:cubicBezTo>
                  <a:cubicBezTo>
                    <a:pt x="7369403" y="4024020"/>
                    <a:pt x="7046615" y="4366576"/>
                    <a:pt x="6659463" y="4384340"/>
                  </a:cubicBezTo>
                  <a:cubicBezTo>
                    <a:pt x="3789447" y="4364782"/>
                    <a:pt x="1437799" y="4458274"/>
                    <a:pt x="730738" y="4384340"/>
                  </a:cubicBezTo>
                  <a:cubicBezTo>
                    <a:pt x="290906" y="4394400"/>
                    <a:pt x="-7726" y="4068368"/>
                    <a:pt x="0" y="3653602"/>
                  </a:cubicBezTo>
                  <a:cubicBezTo>
                    <a:pt x="120377" y="2389509"/>
                    <a:pt x="-82076" y="2047481"/>
                    <a:pt x="0" y="730738"/>
                  </a:cubicBezTo>
                  <a:close/>
                </a:path>
              </a:pathLst>
            </a:custGeom>
            <a:solidFill>
              <a:schemeClr val="bg1"/>
            </a:solidFill>
            <a:ln>
              <a:extLst>
                <a:ext uri="{C807C97D-BFC1-408E-A445-0C87EB9F89A2}">
                  <ask:lineSketchStyleProps xmlns:ask="http://schemas.microsoft.com/office/drawing/2018/sketchyshapes" sd="29855274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Ánh sáng bàng bạc xuyên qua kẽ lá/ như muốn cùng chứng kiến giờ phút thiêng liêng/ và trọng đại/ trong cuộc đời của các thành viên đầu tiên của Hội.//;…</a:t>
              </a:r>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DD0AF412-F96A-3539-39C5-F837F30EAA1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253359" y="2621867"/>
              <a:ext cx="1928783" cy="1884947"/>
            </a:xfrm>
            <a:prstGeom prst="rect">
              <a:avLst/>
            </a:prstGeom>
          </p:spPr>
        </p:pic>
      </p:grpSp>
      <p:pic>
        <p:nvPicPr>
          <p:cNvPr id="2" name="Picture 1">
            <a:extLst>
              <a:ext uri="{FF2B5EF4-FFF2-40B4-BE49-F238E27FC236}">
                <a16:creationId xmlns:a16="http://schemas.microsoft.com/office/drawing/2014/main" id="{3D1C717D-0498-A7D0-DB81-53625CECF6F5}"/>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p:blipFill>
        <p:spPr>
          <a:xfrm flipH="1">
            <a:off x="7886700" y="3275539"/>
            <a:ext cx="4149944" cy="3490878"/>
          </a:xfrm>
          <a:prstGeom prst="rect">
            <a:avLst/>
          </a:prstGeom>
        </p:spPr>
      </p:pic>
    </p:spTree>
    <p:extLst>
      <p:ext uri="{BB962C8B-B14F-4D97-AF65-F5344CB8AC3E}">
        <p14:creationId xmlns:p14="http://schemas.microsoft.com/office/powerpoint/2010/main" val="1098692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94C8B"/>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93F3BDB-9A35-1E99-3798-B9D63CB148CD}"/>
              </a:ext>
            </a:extLst>
          </p:cNvPr>
          <p:cNvSpPr/>
          <p:nvPr/>
        </p:nvSpPr>
        <p:spPr>
          <a:xfrm>
            <a:off x="248653" y="320842"/>
            <a:ext cx="11774905" cy="6392779"/>
          </a:xfrm>
          <a:custGeom>
            <a:avLst/>
            <a:gdLst>
              <a:gd name="connsiteX0" fmla="*/ 0 w 11774905"/>
              <a:gd name="connsiteY0" fmla="*/ 1065484 h 6392779"/>
              <a:gd name="connsiteX1" fmla="*/ 1065484 w 11774905"/>
              <a:gd name="connsiteY1" fmla="*/ 0 h 6392779"/>
              <a:gd name="connsiteX2" fmla="*/ 10709421 w 11774905"/>
              <a:gd name="connsiteY2" fmla="*/ 0 h 6392779"/>
              <a:gd name="connsiteX3" fmla="*/ 11774905 w 11774905"/>
              <a:gd name="connsiteY3" fmla="*/ 1065484 h 6392779"/>
              <a:gd name="connsiteX4" fmla="*/ 11774905 w 11774905"/>
              <a:gd name="connsiteY4" fmla="*/ 5327295 h 6392779"/>
              <a:gd name="connsiteX5" fmla="*/ 10709421 w 11774905"/>
              <a:gd name="connsiteY5" fmla="*/ 6392779 h 6392779"/>
              <a:gd name="connsiteX6" fmla="*/ 1065484 w 11774905"/>
              <a:gd name="connsiteY6" fmla="*/ 6392779 h 6392779"/>
              <a:gd name="connsiteX7" fmla="*/ 0 w 11774905"/>
              <a:gd name="connsiteY7" fmla="*/ 5327295 h 6392779"/>
              <a:gd name="connsiteX8" fmla="*/ 0 w 11774905"/>
              <a:gd name="connsiteY8" fmla="*/ 1065484 h 639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905" h="6392779" fill="none" extrusionOk="0">
                <a:moveTo>
                  <a:pt x="0" y="1065484"/>
                </a:moveTo>
                <a:cubicBezTo>
                  <a:pt x="53968" y="508775"/>
                  <a:pt x="384934" y="18726"/>
                  <a:pt x="1065484" y="0"/>
                </a:cubicBezTo>
                <a:cubicBezTo>
                  <a:pt x="5057463" y="2804"/>
                  <a:pt x="9484657" y="-55701"/>
                  <a:pt x="10709421" y="0"/>
                </a:cubicBezTo>
                <a:cubicBezTo>
                  <a:pt x="11248785" y="48115"/>
                  <a:pt x="11795827" y="436902"/>
                  <a:pt x="11774905" y="1065484"/>
                </a:cubicBezTo>
                <a:cubicBezTo>
                  <a:pt x="11738545" y="2473857"/>
                  <a:pt x="11776436" y="3936978"/>
                  <a:pt x="11774905" y="5327295"/>
                </a:cubicBezTo>
                <a:cubicBezTo>
                  <a:pt x="11864460" y="5977592"/>
                  <a:pt x="11380720" y="6358498"/>
                  <a:pt x="10709421" y="6392779"/>
                </a:cubicBezTo>
                <a:cubicBezTo>
                  <a:pt x="6289929" y="6403598"/>
                  <a:pt x="4610861" y="6340107"/>
                  <a:pt x="1065484" y="6392779"/>
                </a:cubicBezTo>
                <a:cubicBezTo>
                  <a:pt x="519483" y="6287345"/>
                  <a:pt x="72578" y="5876693"/>
                  <a:pt x="0" y="5327295"/>
                </a:cubicBezTo>
                <a:cubicBezTo>
                  <a:pt x="-13109" y="3521142"/>
                  <a:pt x="-152625" y="2768728"/>
                  <a:pt x="0" y="1065484"/>
                </a:cubicBezTo>
                <a:close/>
              </a:path>
              <a:path w="11774905" h="6392779" stroke="0" extrusionOk="0">
                <a:moveTo>
                  <a:pt x="0" y="1065484"/>
                </a:moveTo>
                <a:cubicBezTo>
                  <a:pt x="38821" y="478350"/>
                  <a:pt x="471753" y="40971"/>
                  <a:pt x="1065484" y="0"/>
                </a:cubicBezTo>
                <a:cubicBezTo>
                  <a:pt x="4596001" y="-13580"/>
                  <a:pt x="8858747" y="-21988"/>
                  <a:pt x="10709421" y="0"/>
                </a:cubicBezTo>
                <a:cubicBezTo>
                  <a:pt x="11278211" y="-48661"/>
                  <a:pt x="11742776" y="519039"/>
                  <a:pt x="11774905" y="1065484"/>
                </a:cubicBezTo>
                <a:cubicBezTo>
                  <a:pt x="11642940" y="2752742"/>
                  <a:pt x="11806501" y="3749007"/>
                  <a:pt x="11774905" y="5327295"/>
                </a:cubicBezTo>
                <a:cubicBezTo>
                  <a:pt x="11794105" y="5847152"/>
                  <a:pt x="11277746" y="6344969"/>
                  <a:pt x="10709421" y="6392779"/>
                </a:cubicBezTo>
                <a:cubicBezTo>
                  <a:pt x="9344976" y="6456285"/>
                  <a:pt x="4644854" y="6369492"/>
                  <a:pt x="1065484" y="6392779"/>
                </a:cubicBezTo>
                <a:cubicBezTo>
                  <a:pt x="451056" y="6443236"/>
                  <a:pt x="12615" y="5919151"/>
                  <a:pt x="0" y="5327295"/>
                </a:cubicBezTo>
                <a:cubicBezTo>
                  <a:pt x="20736" y="4274896"/>
                  <a:pt x="4354" y="2970627"/>
                  <a:pt x="0" y="1065484"/>
                </a:cubicBezTo>
                <a:close/>
              </a:path>
            </a:pathLst>
          </a:custGeom>
          <a:solidFill>
            <a:schemeClr val="bg1">
              <a:alpha val="97000"/>
            </a:schemeClr>
          </a:solidFill>
          <a:ln w="12700">
            <a:solidFill>
              <a:schemeClr val="accent1">
                <a:lumMod val="50000"/>
              </a:schemeClr>
            </a:solidFill>
            <a:extLst>
              <a:ext uri="{C807C97D-BFC1-408E-A445-0C87EB9F89A2}">
                <ask:lineSketchStyleProps xmlns:ask="http://schemas.microsoft.com/office/drawing/2018/sketchyshapes" sd="3836181297">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a:p>
        </p:txBody>
      </p:sp>
      <p:pic>
        <p:nvPicPr>
          <p:cNvPr id="8" name="Picture 7">
            <a:extLst>
              <a:ext uri="{FF2B5EF4-FFF2-40B4-BE49-F238E27FC236}">
                <a16:creationId xmlns:a16="http://schemas.microsoft.com/office/drawing/2014/main" id="{089E0B2F-7665-9E90-610F-9B3783901075}"/>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p:blipFill>
        <p:spPr>
          <a:xfrm flipH="1">
            <a:off x="9386669" y="82645"/>
            <a:ext cx="2172655" cy="2006237"/>
          </a:xfrm>
          <a:prstGeom prst="rect">
            <a:avLst/>
          </a:prstGeom>
        </p:spPr>
      </p:pic>
      <p:sp>
        <p:nvSpPr>
          <p:cNvPr id="4" name="TextBox 9">
            <a:extLst>
              <a:ext uri="{FF2B5EF4-FFF2-40B4-BE49-F238E27FC236}">
                <a16:creationId xmlns:a16="http://schemas.microsoft.com/office/drawing/2014/main" id="{C6C2EEB2-7A1E-25F5-4E96-A4D63B526D8E}"/>
              </a:ext>
            </a:extLst>
          </p:cNvPr>
          <p:cNvSpPr txBox="1"/>
          <p:nvPr/>
        </p:nvSpPr>
        <p:spPr>
          <a:xfrm>
            <a:off x="3015686" y="479729"/>
            <a:ext cx="5906749"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Luyện</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đọc</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nối</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tiếp</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đoạn</a:t>
            </a:r>
            <a:endPar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endParaRPr>
          </a:p>
        </p:txBody>
      </p:sp>
      <p:sp>
        <p:nvSpPr>
          <p:cNvPr id="6" name="TextBox 5">
            <a:extLst>
              <a:ext uri="{FF2B5EF4-FFF2-40B4-BE49-F238E27FC236}">
                <a16:creationId xmlns:a16="http://schemas.microsoft.com/office/drawing/2014/main" id="{3FD18384-1FF3-7C14-6073-3F4FC15317E9}"/>
              </a:ext>
            </a:extLst>
          </p:cNvPr>
          <p:cNvSpPr txBox="1"/>
          <p:nvPr/>
        </p:nvSpPr>
        <p:spPr>
          <a:xfrm>
            <a:off x="3251785" y="1346077"/>
            <a:ext cx="1943994" cy="523220"/>
          </a:xfrm>
          <a:prstGeom prst="rect">
            <a:avLst/>
          </a:prstGeom>
          <a:noFill/>
        </p:spPr>
        <p:txBody>
          <a:bodyPr wrap="none" rtlCol="0">
            <a:spAutoFit/>
          </a:bodyPr>
          <a:lstStyle/>
          <a:p>
            <a:r>
              <a:rPr lang="vi-VN" sz="2800" b="1" u="sng" dirty="0">
                <a:solidFill>
                  <a:srgbClr val="EC5A3D"/>
                </a:solidFill>
                <a:latin typeface="Calibri" panose="020F0502020204030204" pitchFamily="34" charset="0"/>
                <a:ea typeface="Calibri" panose="020F0502020204030204" pitchFamily="34" charset="0"/>
                <a:cs typeface="Calibri" panose="020F0502020204030204" pitchFamily="34" charset="0"/>
              </a:rPr>
              <a:t>Từ khó đọc:</a:t>
            </a:r>
            <a:endParaRPr lang="en-US" sz="2800" b="1" u="sng" dirty="0">
              <a:solidFill>
                <a:srgbClr val="EC5A3D"/>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0C429C5C-AB0B-6D7B-D541-B724CC341EBB}"/>
              </a:ext>
            </a:extLst>
          </p:cNvPr>
          <p:cNvSpPr txBox="1"/>
          <p:nvPr/>
        </p:nvSpPr>
        <p:spPr>
          <a:xfrm>
            <a:off x="645881" y="2285495"/>
            <a:ext cx="10980448" cy="3785652"/>
          </a:xfrm>
          <a:prstGeom prst="rect">
            <a:avLst/>
          </a:prstGeom>
          <a:noFill/>
        </p:spPr>
        <p:txBody>
          <a:bodyPr wrap="square">
            <a:spAutoFit/>
          </a:bodyPr>
          <a:lstStyle/>
          <a:p>
            <a:pPr algn="just" rtl="0" latinLnBrk="0"/>
            <a:r>
              <a:rPr lang="en-US" sz="40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40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Trong những năm kháng chiến, vận chuyển công văn, giấy tờ đến các cơ sở cách mạng là</a:t>
            </a:r>
            <a:r>
              <a:rPr lang="en-US" sz="40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40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nhiệm vụ cấp thiết. Để thực hiện nhiệm vụ này, vào ngày 15 tháng 5 năm 1941, tại thôn Nà Mạ, xã Trường Hà, huyện Hà Quảng, tỉnh Cao Bằng, Hội Nhi đồng Cứu quốc đã ra đời.</a:t>
            </a:r>
            <a:endParaRPr lang="vi-VN" sz="4000"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0" name="TextBox 9">
            <a:extLst>
              <a:ext uri="{FF2B5EF4-FFF2-40B4-BE49-F238E27FC236}">
                <a16:creationId xmlns:a16="http://schemas.microsoft.com/office/drawing/2014/main" id="{0AD7FC4C-66BF-9E1F-ED69-7482E2F00371}"/>
              </a:ext>
            </a:extLst>
          </p:cNvPr>
          <p:cNvSpPr txBox="1"/>
          <p:nvPr/>
        </p:nvSpPr>
        <p:spPr>
          <a:xfrm>
            <a:off x="901911" y="1085676"/>
            <a:ext cx="1864736" cy="677108"/>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lang="en-US" sz="3800" kern="0" dirty="0" err="1">
                <a:ln w="0"/>
                <a:solidFill>
                  <a:srgbClr val="C00000"/>
                </a:solidFill>
                <a:latin typeface="#9Slide05 Phobia" panose="02000506000000020003" pitchFamily="2" charset="0"/>
                <a:sym typeface="Arial"/>
              </a:rPr>
              <a:t>Đoạn</a:t>
            </a:r>
            <a:r>
              <a:rPr lang="en-US" sz="3800" kern="0" dirty="0">
                <a:ln w="0"/>
                <a:solidFill>
                  <a:srgbClr val="C00000"/>
                </a:solidFill>
                <a:latin typeface="#9Slide05 Phobia" panose="02000506000000020003" pitchFamily="2" charset="0"/>
                <a:sym typeface="Arial"/>
              </a:rPr>
              <a:t> 1</a:t>
            </a:r>
            <a:endParaRPr kumimoji="0" lang="en-US" sz="3800" i="0" u="none" strike="noStrike" kern="0" normalizeH="0" baseline="0" noProof="0" dirty="0">
              <a:ln w="0"/>
              <a:solidFill>
                <a:srgbClr val="C00000"/>
              </a:solidFill>
              <a:uLnTx/>
              <a:uFillTx/>
              <a:latin typeface="#9Slide05 Phobia" panose="02000506000000020003" pitchFamily="2" charset="0"/>
              <a:sym typeface="Arial"/>
            </a:endParaRPr>
          </a:p>
        </p:txBody>
      </p:sp>
    </p:spTree>
    <p:controls>
      <mc:AlternateContent xmlns:mc="http://schemas.openxmlformats.org/markup-compatibility/2006">
        <mc:Choice xmlns:v="urn:schemas-microsoft-com:vml" Requires="v">
          <p:control name="TextBox1" r:id="rId1" imgW="3855600" imgH="434520"/>
        </mc:Choice>
        <mc:Fallback>
          <p:control name="TextBox1" r:id="rId1" imgW="3855600" imgH="434520">
            <p:pic>
              <p:nvPicPr>
                <p:cNvPr id="7" name="TextBox1">
                  <a:extLst>
                    <a:ext uri="{FF2B5EF4-FFF2-40B4-BE49-F238E27FC236}">
                      <a16:creationId xmlns:a16="http://schemas.microsoft.com/office/drawing/2014/main" id="{B0A6021A-48BF-F676-2413-83FAE02E6D85}"/>
                    </a:ext>
                  </a:extLst>
                </p:cNvPr>
                <p:cNvPicPr>
                  <a:picLocks/>
                </p:cNvPicPr>
                <p:nvPr/>
              </p:nvPicPr>
              <p:blipFill>
                <a:blip r:embed="rId5"/>
                <a:stretch>
                  <a:fillRect/>
                </a:stretch>
              </p:blipFill>
              <p:spPr>
                <a:xfrm>
                  <a:off x="5283180" y="1475326"/>
                  <a:ext cx="3854450" cy="438150"/>
                </a:xfrm>
                <a:prstGeom prst="rect">
                  <a:avLst/>
                </a:prstGeom>
              </p:spPr>
            </p:pic>
          </p:control>
        </mc:Fallback>
      </mc:AlternateContent>
    </p:controls>
    <p:extLst>
      <p:ext uri="{BB962C8B-B14F-4D97-AF65-F5344CB8AC3E}">
        <p14:creationId xmlns:p14="http://schemas.microsoft.com/office/powerpoint/2010/main" val="168763443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94C8B"/>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93F3BDB-9A35-1E99-3798-B9D63CB148CD}"/>
              </a:ext>
            </a:extLst>
          </p:cNvPr>
          <p:cNvSpPr/>
          <p:nvPr/>
        </p:nvSpPr>
        <p:spPr>
          <a:xfrm>
            <a:off x="248653" y="82646"/>
            <a:ext cx="11774905" cy="6630976"/>
          </a:xfrm>
          <a:custGeom>
            <a:avLst/>
            <a:gdLst>
              <a:gd name="connsiteX0" fmla="*/ 0 w 11774905"/>
              <a:gd name="connsiteY0" fmla="*/ 1105185 h 6630976"/>
              <a:gd name="connsiteX1" fmla="*/ 1105185 w 11774905"/>
              <a:gd name="connsiteY1" fmla="*/ 0 h 6630976"/>
              <a:gd name="connsiteX2" fmla="*/ 10669720 w 11774905"/>
              <a:gd name="connsiteY2" fmla="*/ 0 h 6630976"/>
              <a:gd name="connsiteX3" fmla="*/ 11774905 w 11774905"/>
              <a:gd name="connsiteY3" fmla="*/ 1105185 h 6630976"/>
              <a:gd name="connsiteX4" fmla="*/ 11774905 w 11774905"/>
              <a:gd name="connsiteY4" fmla="*/ 5525791 h 6630976"/>
              <a:gd name="connsiteX5" fmla="*/ 10669720 w 11774905"/>
              <a:gd name="connsiteY5" fmla="*/ 6630976 h 6630976"/>
              <a:gd name="connsiteX6" fmla="*/ 1105185 w 11774905"/>
              <a:gd name="connsiteY6" fmla="*/ 6630976 h 6630976"/>
              <a:gd name="connsiteX7" fmla="*/ 0 w 11774905"/>
              <a:gd name="connsiteY7" fmla="*/ 5525791 h 6630976"/>
              <a:gd name="connsiteX8" fmla="*/ 0 w 11774905"/>
              <a:gd name="connsiteY8" fmla="*/ 1105185 h 663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905" h="6630976" fill="none" extrusionOk="0">
                <a:moveTo>
                  <a:pt x="0" y="1105185"/>
                </a:moveTo>
                <a:cubicBezTo>
                  <a:pt x="10387" y="500917"/>
                  <a:pt x="481129" y="2781"/>
                  <a:pt x="1105185" y="0"/>
                </a:cubicBezTo>
                <a:cubicBezTo>
                  <a:pt x="4655464" y="2804"/>
                  <a:pt x="9079935" y="-55701"/>
                  <a:pt x="10669720" y="0"/>
                </a:cubicBezTo>
                <a:cubicBezTo>
                  <a:pt x="11195443" y="82978"/>
                  <a:pt x="11826309" y="396210"/>
                  <a:pt x="11774905" y="1105185"/>
                </a:cubicBezTo>
                <a:cubicBezTo>
                  <a:pt x="11738545" y="2130740"/>
                  <a:pt x="11776436" y="3915848"/>
                  <a:pt x="11774905" y="5525791"/>
                </a:cubicBezTo>
                <a:cubicBezTo>
                  <a:pt x="11827894" y="6172761"/>
                  <a:pt x="11380905" y="6589263"/>
                  <a:pt x="10669720" y="6630976"/>
                </a:cubicBezTo>
                <a:cubicBezTo>
                  <a:pt x="7574881" y="6641795"/>
                  <a:pt x="3364022" y="6578304"/>
                  <a:pt x="1105185" y="6630976"/>
                </a:cubicBezTo>
                <a:cubicBezTo>
                  <a:pt x="511353" y="6589882"/>
                  <a:pt x="36723" y="6116408"/>
                  <a:pt x="0" y="5525791"/>
                </a:cubicBezTo>
                <a:cubicBezTo>
                  <a:pt x="-13109" y="3817114"/>
                  <a:pt x="-152625" y="2726588"/>
                  <a:pt x="0" y="1105185"/>
                </a:cubicBezTo>
                <a:close/>
              </a:path>
              <a:path w="11774905" h="6630976" stroke="0" extrusionOk="0">
                <a:moveTo>
                  <a:pt x="0" y="1105185"/>
                </a:moveTo>
                <a:cubicBezTo>
                  <a:pt x="115002" y="498708"/>
                  <a:pt x="483030" y="91393"/>
                  <a:pt x="1105185" y="0"/>
                </a:cubicBezTo>
                <a:cubicBezTo>
                  <a:pt x="4867330" y="-13580"/>
                  <a:pt x="6836947" y="-21988"/>
                  <a:pt x="10669720" y="0"/>
                </a:cubicBezTo>
                <a:cubicBezTo>
                  <a:pt x="11263381" y="-41371"/>
                  <a:pt x="11737473" y="543747"/>
                  <a:pt x="11774905" y="1105185"/>
                </a:cubicBezTo>
                <a:cubicBezTo>
                  <a:pt x="11642940" y="1916139"/>
                  <a:pt x="11806501" y="4344979"/>
                  <a:pt x="11774905" y="5525791"/>
                </a:cubicBezTo>
                <a:cubicBezTo>
                  <a:pt x="11790753" y="6079551"/>
                  <a:pt x="11235031" y="6523919"/>
                  <a:pt x="10669720" y="6630976"/>
                </a:cubicBezTo>
                <a:cubicBezTo>
                  <a:pt x="8357669" y="6694482"/>
                  <a:pt x="2499639" y="6607689"/>
                  <a:pt x="1105185" y="6630976"/>
                </a:cubicBezTo>
                <a:cubicBezTo>
                  <a:pt x="488211" y="6643790"/>
                  <a:pt x="66577" y="6154137"/>
                  <a:pt x="0" y="5525791"/>
                </a:cubicBezTo>
                <a:cubicBezTo>
                  <a:pt x="20736" y="4982269"/>
                  <a:pt x="4354" y="1555521"/>
                  <a:pt x="0" y="1105185"/>
                </a:cubicBezTo>
                <a:close/>
              </a:path>
            </a:pathLst>
          </a:custGeom>
          <a:solidFill>
            <a:schemeClr val="bg1">
              <a:alpha val="97000"/>
            </a:schemeClr>
          </a:solidFill>
          <a:ln w="12700">
            <a:solidFill>
              <a:schemeClr val="accent1">
                <a:lumMod val="50000"/>
              </a:schemeClr>
            </a:solidFill>
            <a:extLst>
              <a:ext uri="{C807C97D-BFC1-408E-A445-0C87EB9F89A2}">
                <ask:lineSketchStyleProps xmlns:ask="http://schemas.microsoft.com/office/drawing/2018/sketchyshapes" sd="3836181297">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8" name="Picture 7">
            <a:extLst>
              <a:ext uri="{FF2B5EF4-FFF2-40B4-BE49-F238E27FC236}">
                <a16:creationId xmlns:a16="http://schemas.microsoft.com/office/drawing/2014/main" id="{089E0B2F-7665-9E90-610F-9B3783901075}"/>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p:blipFill>
        <p:spPr>
          <a:xfrm flipH="1">
            <a:off x="9386669" y="82645"/>
            <a:ext cx="2172655" cy="2006237"/>
          </a:xfrm>
          <a:prstGeom prst="rect">
            <a:avLst/>
          </a:prstGeom>
        </p:spPr>
      </p:pic>
      <p:sp>
        <p:nvSpPr>
          <p:cNvPr id="6" name="TextBox 5">
            <a:extLst>
              <a:ext uri="{FF2B5EF4-FFF2-40B4-BE49-F238E27FC236}">
                <a16:creationId xmlns:a16="http://schemas.microsoft.com/office/drawing/2014/main" id="{3FD18384-1FF3-7C14-6073-3F4FC15317E9}"/>
              </a:ext>
            </a:extLst>
          </p:cNvPr>
          <p:cNvSpPr txBox="1"/>
          <p:nvPr/>
        </p:nvSpPr>
        <p:spPr>
          <a:xfrm>
            <a:off x="3306298" y="529185"/>
            <a:ext cx="194399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noProof="0" dirty="0">
                <a:ln>
                  <a:noFill/>
                </a:ln>
                <a:solidFill>
                  <a:srgbClr val="EC5A3D"/>
                </a:solidFill>
                <a:effectLst/>
                <a:uLnTx/>
                <a:uFillTx/>
                <a:latin typeface="Calibri" panose="020F0502020204030204" pitchFamily="34" charset="0"/>
                <a:ea typeface="Calibri" panose="020F0502020204030204" pitchFamily="34" charset="0"/>
                <a:cs typeface="Calibri" panose="020F0502020204030204" pitchFamily="34" charset="0"/>
              </a:rPr>
              <a:t>Từ khó đọc:</a:t>
            </a:r>
            <a:endParaRPr kumimoji="0" lang="en-US" sz="2800" b="1" i="0" u="sng" strike="noStrike" kern="1200" cap="none" spc="0" normalizeH="0" baseline="0" noProof="0" dirty="0">
              <a:ln>
                <a:noFill/>
              </a:ln>
              <a:solidFill>
                <a:srgbClr val="EC5A3D"/>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0C429C5C-AB0B-6D7B-D541-B724CC341EBB}"/>
              </a:ext>
            </a:extLst>
          </p:cNvPr>
          <p:cNvSpPr txBox="1"/>
          <p:nvPr/>
        </p:nvSpPr>
        <p:spPr>
          <a:xfrm>
            <a:off x="632676" y="1205894"/>
            <a:ext cx="11148074" cy="569386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Năm đội viên đầu tiên của Hội gồm: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Nông Văn Dền (Bí danh: Kim Đồng, với ý nghĩa là một chú bé gang thép).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Nông Văn Thàn (Bí danh: Cao Sơn, với ý nghĩa là có đức hạnh cao như núi).</a:t>
            </a:r>
            <a:endParaRPr kumimoji="0" lang="en-US"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Lý Thị Nì (Bí danh: Thuỷ Tiên, với ý nghĩa là bông hoa tiên bên suối).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Lý Thị Xậu (Bí danh: Thanh Thuỷ, với ý nghĩa là nước suối trong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Lý Văn Tịnh (Bí danh: Thanh Minh, với ý nghĩa là buổi sớm mai trong lành).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Lễ ra mắt của Hội diễn ra rất giản dị và nồng ấm. Dưới cánh rừng đại ngàn, gương mặt các đội viên tươi đẹp như những đoá hoa nhưng cũng rất kiên nghị, sắt đá. Trên trời cao, ánh trăng và những ngôi sao bắt đầu nhấp nháy sáng.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0" name="TextBox 9">
            <a:extLst>
              <a:ext uri="{FF2B5EF4-FFF2-40B4-BE49-F238E27FC236}">
                <a16:creationId xmlns:a16="http://schemas.microsoft.com/office/drawing/2014/main" id="{0AD7FC4C-66BF-9E1F-ED69-7482E2F00371}"/>
              </a:ext>
            </a:extLst>
          </p:cNvPr>
          <p:cNvSpPr txBox="1"/>
          <p:nvPr/>
        </p:nvSpPr>
        <p:spPr>
          <a:xfrm>
            <a:off x="956424" y="268784"/>
            <a:ext cx="1864736" cy="677108"/>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800" b="0" i="0" u="none" strike="noStrike" kern="0" cap="none" spc="0" normalizeH="0" baseline="0" noProof="0">
                <a:ln w="0"/>
                <a:solidFill>
                  <a:srgbClr val="C00000"/>
                </a:solidFill>
                <a:effectLst/>
                <a:uLnTx/>
                <a:uFillTx/>
                <a:latin typeface="#9Slide05 Phobia" panose="02000506000000020003" pitchFamily="2" charset="0"/>
                <a:ea typeface="+mn-ea"/>
                <a:cs typeface="+mn-cs"/>
                <a:sym typeface="Arial"/>
              </a:rPr>
              <a:t>Đoạn 2</a:t>
            </a:r>
            <a:endParaRPr kumimoji="0" lang="en-US" sz="3800" b="0" i="0" u="none" strike="noStrike" kern="0" cap="none" spc="0" normalizeH="0" baseline="0" noProof="0" dirty="0">
              <a:ln w="0"/>
              <a:solidFill>
                <a:srgbClr val="C00000"/>
              </a:solidFill>
              <a:effectLst/>
              <a:uLnTx/>
              <a:uFillTx/>
              <a:latin typeface="#9Slide05 Phobia" panose="02000506000000020003" pitchFamily="2" charset="0"/>
              <a:ea typeface="+mn-ea"/>
              <a:cs typeface="+mn-cs"/>
              <a:sym typeface="Arial"/>
            </a:endParaRPr>
          </a:p>
        </p:txBody>
      </p:sp>
    </p:spTree>
    <p:controls>
      <mc:AlternateContent xmlns:mc="http://schemas.openxmlformats.org/markup-compatibility/2006">
        <mc:Choice xmlns:v="urn:schemas-microsoft-com:vml" Requires="v">
          <p:control name="TextBox1" r:id="rId1" imgW="3855600" imgH="434520"/>
        </mc:Choice>
        <mc:Fallback>
          <p:control name="TextBox1" r:id="rId1" imgW="3855600" imgH="434520">
            <p:pic>
              <p:nvPicPr>
                <p:cNvPr id="7" name="TextBox1">
                  <a:extLst>
                    <a:ext uri="{FF2B5EF4-FFF2-40B4-BE49-F238E27FC236}">
                      <a16:creationId xmlns:a16="http://schemas.microsoft.com/office/drawing/2014/main" id="{B0A6021A-48BF-F676-2413-83FAE02E6D85}"/>
                    </a:ext>
                  </a:extLst>
                </p:cNvPr>
                <p:cNvPicPr>
                  <a:picLocks/>
                </p:cNvPicPr>
                <p:nvPr/>
              </p:nvPicPr>
              <p:blipFill>
                <a:blip r:embed="rId5"/>
                <a:stretch>
                  <a:fillRect/>
                </a:stretch>
              </p:blipFill>
              <p:spPr>
                <a:xfrm>
                  <a:off x="5337693" y="658434"/>
                  <a:ext cx="3854450" cy="438150"/>
                </a:xfrm>
                <a:prstGeom prst="rect">
                  <a:avLst/>
                </a:prstGeom>
              </p:spPr>
            </p:pic>
          </p:control>
        </mc:Fallback>
      </mc:AlternateContent>
    </p:controls>
    <p:extLst>
      <p:ext uri="{BB962C8B-B14F-4D97-AF65-F5344CB8AC3E}">
        <p14:creationId xmlns:p14="http://schemas.microsoft.com/office/powerpoint/2010/main" val="31496463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94C8B"/>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93F3BDB-9A35-1E99-3798-B9D63CB148CD}"/>
              </a:ext>
            </a:extLst>
          </p:cNvPr>
          <p:cNvSpPr/>
          <p:nvPr/>
        </p:nvSpPr>
        <p:spPr>
          <a:xfrm>
            <a:off x="248653" y="320842"/>
            <a:ext cx="11774905" cy="6392779"/>
          </a:xfrm>
          <a:custGeom>
            <a:avLst/>
            <a:gdLst>
              <a:gd name="connsiteX0" fmla="*/ 0 w 11774905"/>
              <a:gd name="connsiteY0" fmla="*/ 1065484 h 6392779"/>
              <a:gd name="connsiteX1" fmla="*/ 1065484 w 11774905"/>
              <a:gd name="connsiteY1" fmla="*/ 0 h 6392779"/>
              <a:gd name="connsiteX2" fmla="*/ 10709421 w 11774905"/>
              <a:gd name="connsiteY2" fmla="*/ 0 h 6392779"/>
              <a:gd name="connsiteX3" fmla="*/ 11774905 w 11774905"/>
              <a:gd name="connsiteY3" fmla="*/ 1065484 h 6392779"/>
              <a:gd name="connsiteX4" fmla="*/ 11774905 w 11774905"/>
              <a:gd name="connsiteY4" fmla="*/ 5327295 h 6392779"/>
              <a:gd name="connsiteX5" fmla="*/ 10709421 w 11774905"/>
              <a:gd name="connsiteY5" fmla="*/ 6392779 h 6392779"/>
              <a:gd name="connsiteX6" fmla="*/ 1065484 w 11774905"/>
              <a:gd name="connsiteY6" fmla="*/ 6392779 h 6392779"/>
              <a:gd name="connsiteX7" fmla="*/ 0 w 11774905"/>
              <a:gd name="connsiteY7" fmla="*/ 5327295 h 6392779"/>
              <a:gd name="connsiteX8" fmla="*/ 0 w 11774905"/>
              <a:gd name="connsiteY8" fmla="*/ 1065484 h 639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905" h="6392779" fill="none" extrusionOk="0">
                <a:moveTo>
                  <a:pt x="0" y="1065484"/>
                </a:moveTo>
                <a:cubicBezTo>
                  <a:pt x="53968" y="508775"/>
                  <a:pt x="384934" y="18726"/>
                  <a:pt x="1065484" y="0"/>
                </a:cubicBezTo>
                <a:cubicBezTo>
                  <a:pt x="5057463" y="2804"/>
                  <a:pt x="9484657" y="-55701"/>
                  <a:pt x="10709421" y="0"/>
                </a:cubicBezTo>
                <a:cubicBezTo>
                  <a:pt x="11248785" y="48115"/>
                  <a:pt x="11795827" y="436902"/>
                  <a:pt x="11774905" y="1065484"/>
                </a:cubicBezTo>
                <a:cubicBezTo>
                  <a:pt x="11738545" y="2473857"/>
                  <a:pt x="11776436" y="3936978"/>
                  <a:pt x="11774905" y="5327295"/>
                </a:cubicBezTo>
                <a:cubicBezTo>
                  <a:pt x="11864460" y="5977592"/>
                  <a:pt x="11380720" y="6358498"/>
                  <a:pt x="10709421" y="6392779"/>
                </a:cubicBezTo>
                <a:cubicBezTo>
                  <a:pt x="6289929" y="6403598"/>
                  <a:pt x="4610861" y="6340107"/>
                  <a:pt x="1065484" y="6392779"/>
                </a:cubicBezTo>
                <a:cubicBezTo>
                  <a:pt x="519483" y="6287345"/>
                  <a:pt x="72578" y="5876693"/>
                  <a:pt x="0" y="5327295"/>
                </a:cubicBezTo>
                <a:cubicBezTo>
                  <a:pt x="-13109" y="3521142"/>
                  <a:pt x="-152625" y="2768728"/>
                  <a:pt x="0" y="1065484"/>
                </a:cubicBezTo>
                <a:close/>
              </a:path>
              <a:path w="11774905" h="6392779" stroke="0" extrusionOk="0">
                <a:moveTo>
                  <a:pt x="0" y="1065484"/>
                </a:moveTo>
                <a:cubicBezTo>
                  <a:pt x="38821" y="478350"/>
                  <a:pt x="471753" y="40971"/>
                  <a:pt x="1065484" y="0"/>
                </a:cubicBezTo>
                <a:cubicBezTo>
                  <a:pt x="4596001" y="-13580"/>
                  <a:pt x="8858747" y="-21988"/>
                  <a:pt x="10709421" y="0"/>
                </a:cubicBezTo>
                <a:cubicBezTo>
                  <a:pt x="11278211" y="-48661"/>
                  <a:pt x="11742776" y="519039"/>
                  <a:pt x="11774905" y="1065484"/>
                </a:cubicBezTo>
                <a:cubicBezTo>
                  <a:pt x="11642940" y="2752742"/>
                  <a:pt x="11806501" y="3749007"/>
                  <a:pt x="11774905" y="5327295"/>
                </a:cubicBezTo>
                <a:cubicBezTo>
                  <a:pt x="11794105" y="5847152"/>
                  <a:pt x="11277746" y="6344969"/>
                  <a:pt x="10709421" y="6392779"/>
                </a:cubicBezTo>
                <a:cubicBezTo>
                  <a:pt x="9344976" y="6456285"/>
                  <a:pt x="4644854" y="6369492"/>
                  <a:pt x="1065484" y="6392779"/>
                </a:cubicBezTo>
                <a:cubicBezTo>
                  <a:pt x="451056" y="6443236"/>
                  <a:pt x="12615" y="5919151"/>
                  <a:pt x="0" y="5327295"/>
                </a:cubicBezTo>
                <a:cubicBezTo>
                  <a:pt x="20736" y="4274896"/>
                  <a:pt x="4354" y="2970627"/>
                  <a:pt x="0" y="1065484"/>
                </a:cubicBezTo>
                <a:close/>
              </a:path>
            </a:pathLst>
          </a:custGeom>
          <a:solidFill>
            <a:schemeClr val="bg1">
              <a:alpha val="97000"/>
            </a:schemeClr>
          </a:solidFill>
          <a:ln w="12700">
            <a:solidFill>
              <a:schemeClr val="accent1">
                <a:lumMod val="50000"/>
              </a:schemeClr>
            </a:solidFill>
            <a:extLst>
              <a:ext uri="{C807C97D-BFC1-408E-A445-0C87EB9F89A2}">
                <ask:lineSketchStyleProps xmlns:ask="http://schemas.microsoft.com/office/drawing/2018/sketchyshapes" sd="3836181297">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8" name="Picture 7">
            <a:extLst>
              <a:ext uri="{FF2B5EF4-FFF2-40B4-BE49-F238E27FC236}">
                <a16:creationId xmlns:a16="http://schemas.microsoft.com/office/drawing/2014/main" id="{089E0B2F-7665-9E90-610F-9B3783901075}"/>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p:blipFill>
        <p:spPr>
          <a:xfrm flipH="1">
            <a:off x="9386669" y="82645"/>
            <a:ext cx="2172655" cy="2006237"/>
          </a:xfrm>
          <a:prstGeom prst="rect">
            <a:avLst/>
          </a:prstGeom>
        </p:spPr>
      </p:pic>
      <p:sp>
        <p:nvSpPr>
          <p:cNvPr id="4" name="TextBox 9">
            <a:extLst>
              <a:ext uri="{FF2B5EF4-FFF2-40B4-BE49-F238E27FC236}">
                <a16:creationId xmlns:a16="http://schemas.microsoft.com/office/drawing/2014/main" id="{C6C2EEB2-7A1E-25F5-4E96-A4D63B526D8E}"/>
              </a:ext>
            </a:extLst>
          </p:cNvPr>
          <p:cNvSpPr txBox="1"/>
          <p:nvPr/>
        </p:nvSpPr>
        <p:spPr>
          <a:xfrm>
            <a:off x="3015686" y="479729"/>
            <a:ext cx="5906749"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Luyện</a:t>
            </a:r>
            <a:r>
              <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 </a:t>
            </a:r>
            <a:r>
              <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đọc</a:t>
            </a:r>
            <a:r>
              <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 </a:t>
            </a:r>
            <a:r>
              <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nối</a:t>
            </a:r>
            <a:r>
              <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 </a:t>
            </a:r>
            <a:r>
              <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tiếp</a:t>
            </a:r>
            <a:r>
              <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 </a:t>
            </a:r>
            <a:r>
              <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đoạn</a:t>
            </a:r>
            <a:endPar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endParaRPr>
          </a:p>
        </p:txBody>
      </p:sp>
      <p:sp>
        <p:nvSpPr>
          <p:cNvPr id="6" name="TextBox 5">
            <a:extLst>
              <a:ext uri="{FF2B5EF4-FFF2-40B4-BE49-F238E27FC236}">
                <a16:creationId xmlns:a16="http://schemas.microsoft.com/office/drawing/2014/main" id="{3FD18384-1FF3-7C14-6073-3F4FC15317E9}"/>
              </a:ext>
            </a:extLst>
          </p:cNvPr>
          <p:cNvSpPr txBox="1"/>
          <p:nvPr/>
        </p:nvSpPr>
        <p:spPr>
          <a:xfrm>
            <a:off x="3251785" y="1346077"/>
            <a:ext cx="194399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noProof="0" dirty="0">
                <a:ln>
                  <a:noFill/>
                </a:ln>
                <a:solidFill>
                  <a:srgbClr val="EC5A3D"/>
                </a:solidFill>
                <a:effectLst/>
                <a:uLnTx/>
                <a:uFillTx/>
                <a:latin typeface="Calibri" panose="020F0502020204030204" pitchFamily="34" charset="0"/>
                <a:ea typeface="Calibri" panose="020F0502020204030204" pitchFamily="34" charset="0"/>
                <a:cs typeface="Calibri" panose="020F0502020204030204" pitchFamily="34" charset="0"/>
              </a:rPr>
              <a:t>Từ khó đọc:</a:t>
            </a:r>
            <a:endParaRPr kumimoji="0" lang="en-US" sz="2800" b="1" i="0" u="sng" strike="noStrike" kern="1200" cap="none" spc="0" normalizeH="0" baseline="0" noProof="0" dirty="0">
              <a:ln>
                <a:noFill/>
              </a:ln>
              <a:solidFill>
                <a:srgbClr val="EC5A3D"/>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0C429C5C-AB0B-6D7B-D541-B724CC341EBB}"/>
              </a:ext>
            </a:extLst>
          </p:cNvPr>
          <p:cNvSpPr txBox="1"/>
          <p:nvPr/>
        </p:nvSpPr>
        <p:spPr>
          <a:xfrm>
            <a:off x="645881" y="2084088"/>
            <a:ext cx="10980448" cy="450892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1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Sau khi nghe lời căn dặn của anh phụ trách, năm đội viên cùng nắm chặt tay nhau, thề sẽ hoàn thành nhiệm vụ được giao.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1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Ánh sáng bàng bạc xuyên qua kẽ lá như muốn cùng chứng kiến giờ phút thiêng liêng và trọng đại trong cuộc đời của các thành viên đầu tiên của Hội.</a:t>
            </a:r>
          </a:p>
        </p:txBody>
      </p:sp>
      <p:sp>
        <p:nvSpPr>
          <p:cNvPr id="20" name="TextBox 9">
            <a:extLst>
              <a:ext uri="{FF2B5EF4-FFF2-40B4-BE49-F238E27FC236}">
                <a16:creationId xmlns:a16="http://schemas.microsoft.com/office/drawing/2014/main" id="{0AD7FC4C-66BF-9E1F-ED69-7482E2F00371}"/>
              </a:ext>
            </a:extLst>
          </p:cNvPr>
          <p:cNvSpPr txBox="1"/>
          <p:nvPr/>
        </p:nvSpPr>
        <p:spPr>
          <a:xfrm>
            <a:off x="901911" y="1085676"/>
            <a:ext cx="1864736" cy="677108"/>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800" b="0" i="0" u="none" strike="noStrike" kern="0" cap="none" spc="0" normalizeH="0" baseline="0" noProof="0" err="1">
                <a:ln w="0"/>
                <a:solidFill>
                  <a:srgbClr val="C00000"/>
                </a:solidFill>
                <a:effectLst/>
                <a:uLnTx/>
                <a:uFillTx/>
                <a:latin typeface="#9Slide05 Phobia" panose="02000506000000020003" pitchFamily="2" charset="0"/>
                <a:ea typeface="+mn-ea"/>
                <a:cs typeface="+mn-cs"/>
                <a:sym typeface="Arial"/>
              </a:rPr>
              <a:t>Đoạn</a:t>
            </a:r>
            <a:r>
              <a:rPr kumimoji="0" lang="en-US" sz="3800" b="0" i="0" u="none" strike="noStrike" kern="0" cap="none" spc="0" normalizeH="0" baseline="0" noProof="0">
                <a:ln w="0"/>
                <a:solidFill>
                  <a:srgbClr val="C00000"/>
                </a:solidFill>
                <a:effectLst/>
                <a:uLnTx/>
                <a:uFillTx/>
                <a:latin typeface="#9Slide05 Phobia" panose="02000506000000020003" pitchFamily="2" charset="0"/>
                <a:ea typeface="+mn-ea"/>
                <a:cs typeface="+mn-cs"/>
                <a:sym typeface="Arial"/>
              </a:rPr>
              <a:t> 3</a:t>
            </a:r>
            <a:endParaRPr kumimoji="0" lang="en-US" sz="3800" b="0" i="0" u="none" strike="noStrike" kern="0" cap="none" spc="0" normalizeH="0" baseline="0" noProof="0" dirty="0">
              <a:ln w="0"/>
              <a:solidFill>
                <a:srgbClr val="C00000"/>
              </a:solidFill>
              <a:effectLst/>
              <a:uLnTx/>
              <a:uFillTx/>
              <a:latin typeface="#9Slide05 Phobia" panose="02000506000000020003" pitchFamily="2" charset="0"/>
              <a:ea typeface="+mn-ea"/>
              <a:cs typeface="+mn-cs"/>
              <a:sym typeface="Arial"/>
            </a:endParaRPr>
          </a:p>
        </p:txBody>
      </p:sp>
    </p:spTree>
    <p:controls>
      <mc:AlternateContent xmlns:mc="http://schemas.openxmlformats.org/markup-compatibility/2006">
        <mc:Choice xmlns:v="urn:schemas-microsoft-com:vml" Requires="v">
          <p:control name="TextBox1" r:id="rId1" imgW="3855600" imgH="434520"/>
        </mc:Choice>
        <mc:Fallback>
          <p:control name="TextBox1" r:id="rId1" imgW="3855600" imgH="434520">
            <p:pic>
              <p:nvPicPr>
                <p:cNvPr id="7" name="TextBox1">
                  <a:extLst>
                    <a:ext uri="{FF2B5EF4-FFF2-40B4-BE49-F238E27FC236}">
                      <a16:creationId xmlns:a16="http://schemas.microsoft.com/office/drawing/2014/main" id="{B0A6021A-48BF-F676-2413-83FAE02E6D85}"/>
                    </a:ext>
                  </a:extLst>
                </p:cNvPr>
                <p:cNvPicPr>
                  <a:picLocks/>
                </p:cNvPicPr>
                <p:nvPr/>
              </p:nvPicPr>
              <p:blipFill>
                <a:blip r:embed="rId5"/>
                <a:stretch>
                  <a:fillRect/>
                </a:stretch>
              </p:blipFill>
              <p:spPr>
                <a:xfrm>
                  <a:off x="5283180" y="1475326"/>
                  <a:ext cx="3854450" cy="438150"/>
                </a:xfrm>
                <a:prstGeom prst="rect">
                  <a:avLst/>
                </a:prstGeom>
              </p:spPr>
            </p:pic>
          </p:control>
        </mc:Fallback>
      </mc:AlternateContent>
    </p:controls>
    <p:extLst>
      <p:ext uri="{BB962C8B-B14F-4D97-AF65-F5344CB8AC3E}">
        <p14:creationId xmlns:p14="http://schemas.microsoft.com/office/powerpoint/2010/main" val="213754256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BE4864BD-BDDD-0D3C-C75D-5B945D812604}"/>
              </a:ext>
            </a:extLst>
          </p:cNvPr>
          <p:cNvSpPr/>
          <p:nvPr/>
        </p:nvSpPr>
        <p:spPr>
          <a:xfrm>
            <a:off x="778042" y="1540757"/>
            <a:ext cx="3048000" cy="1675685"/>
          </a:xfrm>
          <a:custGeom>
            <a:avLst/>
            <a:gdLst>
              <a:gd name="connsiteX0" fmla="*/ 3014594 w 3048000"/>
              <a:gd name="connsiteY0" fmla="*/ 1713773 h 1675685"/>
              <a:gd name="connsiteX1" fmla="*/ 2333691 w 3048000"/>
              <a:gd name="connsiteY1" fmla="*/ 1547653 h 1675685"/>
              <a:gd name="connsiteX2" fmla="*/ 952318 w 3048000"/>
              <a:gd name="connsiteY2" fmla="*/ 1614503 h 1675685"/>
              <a:gd name="connsiteX3" fmla="*/ 505688 w 3048000"/>
              <a:gd name="connsiteY3" fmla="*/ 214490 h 1675685"/>
              <a:gd name="connsiteX4" fmla="*/ 1928335 w 3048000"/>
              <a:gd name="connsiteY4" fmla="*/ 30025 h 1675685"/>
              <a:gd name="connsiteX5" fmla="*/ 2758392 w 3048000"/>
              <a:gd name="connsiteY5" fmla="*/ 1329214 h 1675685"/>
              <a:gd name="connsiteX6" fmla="*/ 3014594 w 3048000"/>
              <a:gd name="connsiteY6" fmla="*/ 1713773 h 167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0" h="1675685" fill="none" extrusionOk="0">
                <a:moveTo>
                  <a:pt x="3014594" y="1713773"/>
                </a:moveTo>
                <a:cubicBezTo>
                  <a:pt x="2798752" y="1637664"/>
                  <a:pt x="2519851" y="1592989"/>
                  <a:pt x="2333691" y="1547653"/>
                </a:cubicBezTo>
                <a:cubicBezTo>
                  <a:pt x="1895494" y="1725455"/>
                  <a:pt x="1393556" y="1640707"/>
                  <a:pt x="952318" y="1614503"/>
                </a:cubicBezTo>
                <a:cubicBezTo>
                  <a:pt x="-86495" y="1417244"/>
                  <a:pt x="-310153" y="611761"/>
                  <a:pt x="505688" y="214490"/>
                </a:cubicBezTo>
                <a:cubicBezTo>
                  <a:pt x="932998" y="17419"/>
                  <a:pt x="1435476" y="-1467"/>
                  <a:pt x="1928335" y="30025"/>
                </a:cubicBezTo>
                <a:cubicBezTo>
                  <a:pt x="3063928" y="135990"/>
                  <a:pt x="3382049" y="868219"/>
                  <a:pt x="2758392" y="1329214"/>
                </a:cubicBezTo>
                <a:cubicBezTo>
                  <a:pt x="2895535" y="1488472"/>
                  <a:pt x="2957033" y="1635221"/>
                  <a:pt x="3014594" y="1713773"/>
                </a:cubicBezTo>
                <a:close/>
              </a:path>
              <a:path w="3048000" h="1675685" stroke="0" extrusionOk="0">
                <a:moveTo>
                  <a:pt x="3014594" y="1713773"/>
                </a:moveTo>
                <a:cubicBezTo>
                  <a:pt x="2834555" y="1628357"/>
                  <a:pt x="2554475" y="1635959"/>
                  <a:pt x="2333691" y="1547653"/>
                </a:cubicBezTo>
                <a:cubicBezTo>
                  <a:pt x="1866348" y="1674300"/>
                  <a:pt x="1386870" y="1737346"/>
                  <a:pt x="952318" y="1614503"/>
                </a:cubicBezTo>
                <a:cubicBezTo>
                  <a:pt x="-136555" y="1487392"/>
                  <a:pt x="-441829" y="719207"/>
                  <a:pt x="505688" y="214490"/>
                </a:cubicBezTo>
                <a:cubicBezTo>
                  <a:pt x="857045" y="-5153"/>
                  <a:pt x="1484190" y="-71729"/>
                  <a:pt x="1928335" y="30025"/>
                </a:cubicBezTo>
                <a:cubicBezTo>
                  <a:pt x="3101508" y="235029"/>
                  <a:pt x="3375572" y="822255"/>
                  <a:pt x="2758392" y="1329214"/>
                </a:cubicBezTo>
                <a:cubicBezTo>
                  <a:pt x="2851801" y="1408363"/>
                  <a:pt x="2970700" y="1593488"/>
                  <a:pt x="3014594" y="1713773"/>
                </a:cubicBezTo>
                <a:close/>
              </a:path>
            </a:pathLst>
          </a:custGeom>
          <a:solidFill>
            <a:schemeClr val="bg1"/>
          </a:solidFill>
          <a:ln>
            <a:extLst>
              <a:ext uri="{C807C97D-BFC1-408E-A445-0C87EB9F89A2}">
                <ask:lineSketchStyleProps xmlns:ask="http://schemas.microsoft.com/office/drawing/2018/sketchyshapes" sd="2632578232">
                  <a:prstGeom prst="wedgeEllipseCallout">
                    <a:avLst>
                      <a:gd name="adj1" fmla="val 48904"/>
                      <a:gd name="adj2" fmla="val 52273"/>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rgbClr val="C00000"/>
                </a:solidFill>
              </a:rPr>
              <a:t>Bí danh:</a:t>
            </a:r>
            <a:endParaRPr lang="en-US" sz="4400" b="1" dirty="0">
              <a:solidFill>
                <a:srgbClr val="C00000"/>
              </a:solidFill>
            </a:endParaRPr>
          </a:p>
        </p:txBody>
      </p:sp>
      <p:sp>
        <p:nvSpPr>
          <p:cNvPr id="5" name="Speech Bubble: Oval 4">
            <a:extLst>
              <a:ext uri="{FF2B5EF4-FFF2-40B4-BE49-F238E27FC236}">
                <a16:creationId xmlns:a16="http://schemas.microsoft.com/office/drawing/2014/main" id="{2C0A3700-4E9C-C5E3-C734-A2A3F0DA0F16}"/>
              </a:ext>
            </a:extLst>
          </p:cNvPr>
          <p:cNvSpPr/>
          <p:nvPr/>
        </p:nvSpPr>
        <p:spPr>
          <a:xfrm>
            <a:off x="7571874" y="256673"/>
            <a:ext cx="4515852" cy="2855495"/>
          </a:xfrm>
          <a:custGeom>
            <a:avLst/>
            <a:gdLst>
              <a:gd name="connsiteX0" fmla="*/ 613659 w 4515852"/>
              <a:gd name="connsiteY0" fmla="*/ 3317771 h 2855495"/>
              <a:gd name="connsiteX1" fmla="*/ 812137 w 4515852"/>
              <a:gd name="connsiteY1" fmla="*/ 2524415 h 2855495"/>
              <a:gd name="connsiteX2" fmla="*/ 1091650 w 4515852"/>
              <a:gd name="connsiteY2" fmla="*/ 205206 h 2855495"/>
              <a:gd name="connsiteX3" fmla="*/ 3312692 w 4515852"/>
              <a:gd name="connsiteY3" fmla="*/ 165355 h 2855495"/>
              <a:gd name="connsiteX4" fmla="*/ 3820426 w 4515852"/>
              <a:gd name="connsiteY4" fmla="*/ 2458426 h 2855495"/>
              <a:gd name="connsiteX5" fmla="*/ 1567108 w 4515852"/>
              <a:gd name="connsiteY5" fmla="*/ 2787030 h 2855495"/>
              <a:gd name="connsiteX6" fmla="*/ 613659 w 4515852"/>
              <a:gd name="connsiteY6" fmla="*/ 3317771 h 285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5852" h="2855495" fill="none" extrusionOk="0">
                <a:moveTo>
                  <a:pt x="613659" y="3317771"/>
                </a:moveTo>
                <a:cubicBezTo>
                  <a:pt x="651786" y="3000051"/>
                  <a:pt x="721230" y="2905836"/>
                  <a:pt x="812137" y="2524415"/>
                </a:cubicBezTo>
                <a:cubicBezTo>
                  <a:pt x="-401448" y="1927496"/>
                  <a:pt x="-254347" y="606285"/>
                  <a:pt x="1091650" y="205206"/>
                </a:cubicBezTo>
                <a:cubicBezTo>
                  <a:pt x="1772077" y="-39016"/>
                  <a:pt x="2665960" y="-108104"/>
                  <a:pt x="3312692" y="165355"/>
                </a:cubicBezTo>
                <a:cubicBezTo>
                  <a:pt x="4883733" y="587604"/>
                  <a:pt x="4964079" y="1971698"/>
                  <a:pt x="3820426" y="2458426"/>
                </a:cubicBezTo>
                <a:cubicBezTo>
                  <a:pt x="3311105" y="2781375"/>
                  <a:pt x="2356139" y="2987710"/>
                  <a:pt x="1567108" y="2787030"/>
                </a:cubicBezTo>
                <a:cubicBezTo>
                  <a:pt x="1116811" y="3018865"/>
                  <a:pt x="892990" y="3233581"/>
                  <a:pt x="613659" y="3317771"/>
                </a:cubicBezTo>
                <a:close/>
              </a:path>
              <a:path w="4515852" h="2855495" stroke="0" extrusionOk="0">
                <a:moveTo>
                  <a:pt x="613659" y="3317771"/>
                </a:moveTo>
                <a:cubicBezTo>
                  <a:pt x="686590" y="3224488"/>
                  <a:pt x="739636" y="2830072"/>
                  <a:pt x="812137" y="2524415"/>
                </a:cubicBezTo>
                <a:cubicBezTo>
                  <a:pt x="-533370" y="1849240"/>
                  <a:pt x="-332129" y="823415"/>
                  <a:pt x="1091650" y="205206"/>
                </a:cubicBezTo>
                <a:cubicBezTo>
                  <a:pt x="1740390" y="16230"/>
                  <a:pt x="2596310" y="-55079"/>
                  <a:pt x="3312692" y="165355"/>
                </a:cubicBezTo>
                <a:cubicBezTo>
                  <a:pt x="4528017" y="498346"/>
                  <a:pt x="4962383" y="1770563"/>
                  <a:pt x="3820426" y="2458426"/>
                </a:cubicBezTo>
                <a:cubicBezTo>
                  <a:pt x="3277685" y="2840205"/>
                  <a:pt x="2331741" y="2822473"/>
                  <a:pt x="1567108" y="2787030"/>
                </a:cubicBezTo>
                <a:cubicBezTo>
                  <a:pt x="1134008" y="2925439"/>
                  <a:pt x="935140" y="3027998"/>
                  <a:pt x="613659" y="3317771"/>
                </a:cubicBezTo>
                <a:close/>
              </a:path>
            </a:pathLst>
          </a:custGeom>
          <a:solidFill>
            <a:schemeClr val="bg1"/>
          </a:solidFill>
          <a:ln>
            <a:extLst>
              <a:ext uri="{C807C97D-BFC1-408E-A445-0C87EB9F89A2}">
                <ask:lineSketchStyleProps xmlns:ask="http://schemas.microsoft.com/office/drawing/2018/sketchyshapes" sd="2632578232">
                  <a:prstGeom prst="wedgeEllipseCallout">
                    <a:avLst>
                      <a:gd name="adj1" fmla="val -36411"/>
                      <a:gd name="adj2" fmla="val 66189"/>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70C0"/>
                </a:solidFill>
              </a:rPr>
              <a:t>tên dùng thay thế cho tên thật để giữ bí mật.</a:t>
            </a:r>
            <a:endParaRPr lang="vi-VN" sz="32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9">
            <a:extLst>
              <a:ext uri="{FF2B5EF4-FFF2-40B4-BE49-F238E27FC236}">
                <a16:creationId xmlns:a16="http://schemas.microsoft.com/office/drawing/2014/main" id="{B086BFE3-3F92-B41B-A3DC-C402B72EF274}"/>
              </a:ext>
            </a:extLst>
          </p:cNvPr>
          <p:cNvSpPr txBox="1"/>
          <p:nvPr/>
        </p:nvSpPr>
        <p:spPr>
          <a:xfrm>
            <a:off x="1031190" y="377962"/>
            <a:ext cx="6047793" cy="1015663"/>
          </a:xfrm>
          <a:prstGeom prst="rect">
            <a:avLst/>
          </a:prstGeom>
          <a:noFill/>
        </p:spPr>
        <p:txBody>
          <a:bodyPr wrap="square" rtlCol="0">
            <a:prstTxWarp prst="textWave1">
              <a:avLst/>
            </a:prstTxWarp>
            <a:spAutoFit/>
            <a:scene3d>
              <a:camera prst="orthographicFront"/>
              <a:lightRig rig="soft" dir="t">
                <a:rot lat="0" lon="0" rev="15600000"/>
              </a:lightRig>
            </a:scene3d>
            <a:sp3d extrusionH="57150" prstMaterial="softEdge">
              <a:bevelT w="25400" h="38100"/>
            </a:sp3d>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lang="en-US" sz="6000" b="1" kern="0" dirty="0" err="1">
                <a:ln/>
                <a:solidFill>
                  <a:srgbClr val="FF0000"/>
                </a:solidFill>
                <a:effectLst/>
                <a:latin typeface="#9Slide05 SVNClementine" panose="020F0502020204030203" pitchFamily="34" charset="0"/>
                <a:sym typeface="Arial"/>
              </a:rPr>
              <a:t>Giải</a:t>
            </a:r>
            <a:r>
              <a:rPr lang="en-US" sz="6000" b="1" kern="0" dirty="0">
                <a:ln/>
                <a:solidFill>
                  <a:srgbClr val="FF0000"/>
                </a:solidFill>
                <a:effectLst/>
                <a:latin typeface="#9Slide05 SVNClementine" panose="020F0502020204030203" pitchFamily="34" charset="0"/>
                <a:sym typeface="Arial"/>
              </a:rPr>
              <a:t> </a:t>
            </a:r>
            <a:r>
              <a:rPr lang="en-US" sz="6000" b="1" kern="0" dirty="0" err="1">
                <a:ln/>
                <a:solidFill>
                  <a:srgbClr val="FF0000"/>
                </a:solidFill>
                <a:effectLst/>
                <a:latin typeface="#9Slide05 SVNClementine" panose="020F0502020204030203" pitchFamily="34" charset="0"/>
                <a:sym typeface="Arial"/>
              </a:rPr>
              <a:t>nghĩa</a:t>
            </a:r>
            <a:r>
              <a:rPr lang="en-US" sz="6000" b="1" kern="0" dirty="0">
                <a:ln/>
                <a:solidFill>
                  <a:srgbClr val="FF0000"/>
                </a:solidFill>
                <a:effectLst/>
                <a:latin typeface="#9Slide05 SVNClementine" panose="020F0502020204030203" pitchFamily="34" charset="0"/>
                <a:sym typeface="Arial"/>
              </a:rPr>
              <a:t> </a:t>
            </a:r>
            <a:r>
              <a:rPr lang="en-US" sz="6000" b="1" kern="0" dirty="0" err="1">
                <a:ln/>
                <a:solidFill>
                  <a:srgbClr val="FF0000"/>
                </a:solidFill>
                <a:effectLst/>
                <a:latin typeface="#9Slide05 SVNClementine" panose="020F0502020204030203" pitchFamily="34" charset="0"/>
                <a:sym typeface="Arial"/>
              </a:rPr>
              <a:t>từ</a:t>
            </a:r>
            <a:r>
              <a:rPr lang="en-US" sz="6000" b="1" kern="0" dirty="0">
                <a:ln/>
                <a:solidFill>
                  <a:srgbClr val="FF0000"/>
                </a:solidFill>
                <a:effectLst/>
                <a:latin typeface="#9Slide05 SVNClementine" panose="020F0502020204030203" pitchFamily="34" charset="0"/>
                <a:sym typeface="Arial"/>
              </a:rPr>
              <a:t> </a:t>
            </a:r>
            <a:r>
              <a:rPr lang="en-US" sz="6000" b="1" kern="0" dirty="0" err="1">
                <a:ln/>
                <a:solidFill>
                  <a:srgbClr val="FF0000"/>
                </a:solidFill>
                <a:effectLst/>
                <a:latin typeface="#9Slide05 SVNClementine" panose="020F0502020204030203" pitchFamily="34" charset="0"/>
                <a:sym typeface="Arial"/>
              </a:rPr>
              <a:t>khó</a:t>
            </a:r>
            <a:endParaRPr kumimoji="0" lang="en-US" sz="6000" b="1" i="0" u="none" strike="noStrike" kern="0" normalizeH="0" baseline="0" noProof="0" dirty="0">
              <a:ln/>
              <a:solidFill>
                <a:srgbClr val="FF0000"/>
              </a:solidFill>
              <a:effectLst/>
              <a:uLnTx/>
              <a:uFillTx/>
              <a:latin typeface="#9Slide05 SVNClementine" panose="020F0502020204030203" pitchFamily="34" charset="0"/>
              <a:sym typeface="Arial"/>
            </a:endParaRPr>
          </a:p>
        </p:txBody>
      </p:sp>
      <p:pic>
        <p:nvPicPr>
          <p:cNvPr id="2" name="Picture 1">
            <a:extLst>
              <a:ext uri="{FF2B5EF4-FFF2-40B4-BE49-F238E27FC236}">
                <a16:creationId xmlns:a16="http://schemas.microsoft.com/office/drawing/2014/main" id="{C2FC084B-7DF1-FF53-51CC-04EDAD3E9800}"/>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p:blipFill>
        <p:spPr>
          <a:xfrm flipH="1">
            <a:off x="3826042" y="2688046"/>
            <a:ext cx="4515852" cy="4169954"/>
          </a:xfrm>
          <a:prstGeom prst="rect">
            <a:avLst/>
          </a:prstGeom>
        </p:spPr>
      </p:pic>
    </p:spTree>
    <p:extLst>
      <p:ext uri="{BB962C8B-B14F-4D97-AF65-F5344CB8AC3E}">
        <p14:creationId xmlns:p14="http://schemas.microsoft.com/office/powerpoint/2010/main" val="1740415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BE4864BD-BDDD-0D3C-C75D-5B945D812604}"/>
              </a:ext>
            </a:extLst>
          </p:cNvPr>
          <p:cNvSpPr/>
          <p:nvPr/>
        </p:nvSpPr>
        <p:spPr>
          <a:xfrm>
            <a:off x="778042" y="1540757"/>
            <a:ext cx="3048000" cy="1675685"/>
          </a:xfrm>
          <a:custGeom>
            <a:avLst/>
            <a:gdLst>
              <a:gd name="connsiteX0" fmla="*/ 3014594 w 3048000"/>
              <a:gd name="connsiteY0" fmla="*/ 1713773 h 1675685"/>
              <a:gd name="connsiteX1" fmla="*/ 2333691 w 3048000"/>
              <a:gd name="connsiteY1" fmla="*/ 1547653 h 1675685"/>
              <a:gd name="connsiteX2" fmla="*/ 952318 w 3048000"/>
              <a:gd name="connsiteY2" fmla="*/ 1614503 h 1675685"/>
              <a:gd name="connsiteX3" fmla="*/ 505688 w 3048000"/>
              <a:gd name="connsiteY3" fmla="*/ 214490 h 1675685"/>
              <a:gd name="connsiteX4" fmla="*/ 1928335 w 3048000"/>
              <a:gd name="connsiteY4" fmla="*/ 30025 h 1675685"/>
              <a:gd name="connsiteX5" fmla="*/ 2758392 w 3048000"/>
              <a:gd name="connsiteY5" fmla="*/ 1329214 h 1675685"/>
              <a:gd name="connsiteX6" fmla="*/ 3014594 w 3048000"/>
              <a:gd name="connsiteY6" fmla="*/ 1713773 h 167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0" h="1675685" fill="none" extrusionOk="0">
                <a:moveTo>
                  <a:pt x="3014594" y="1713773"/>
                </a:moveTo>
                <a:cubicBezTo>
                  <a:pt x="2798752" y="1637664"/>
                  <a:pt x="2519851" y="1592989"/>
                  <a:pt x="2333691" y="1547653"/>
                </a:cubicBezTo>
                <a:cubicBezTo>
                  <a:pt x="1895494" y="1725455"/>
                  <a:pt x="1393556" y="1640707"/>
                  <a:pt x="952318" y="1614503"/>
                </a:cubicBezTo>
                <a:cubicBezTo>
                  <a:pt x="-86495" y="1417244"/>
                  <a:pt x="-310153" y="611761"/>
                  <a:pt x="505688" y="214490"/>
                </a:cubicBezTo>
                <a:cubicBezTo>
                  <a:pt x="932998" y="17419"/>
                  <a:pt x="1435476" y="-1467"/>
                  <a:pt x="1928335" y="30025"/>
                </a:cubicBezTo>
                <a:cubicBezTo>
                  <a:pt x="3063928" y="135990"/>
                  <a:pt x="3382049" y="868219"/>
                  <a:pt x="2758392" y="1329214"/>
                </a:cubicBezTo>
                <a:cubicBezTo>
                  <a:pt x="2895535" y="1488472"/>
                  <a:pt x="2957033" y="1635221"/>
                  <a:pt x="3014594" y="1713773"/>
                </a:cubicBezTo>
                <a:close/>
              </a:path>
              <a:path w="3048000" h="1675685" stroke="0" extrusionOk="0">
                <a:moveTo>
                  <a:pt x="3014594" y="1713773"/>
                </a:moveTo>
                <a:cubicBezTo>
                  <a:pt x="2834555" y="1628357"/>
                  <a:pt x="2554475" y="1635959"/>
                  <a:pt x="2333691" y="1547653"/>
                </a:cubicBezTo>
                <a:cubicBezTo>
                  <a:pt x="1866348" y="1674300"/>
                  <a:pt x="1386870" y="1737346"/>
                  <a:pt x="952318" y="1614503"/>
                </a:cubicBezTo>
                <a:cubicBezTo>
                  <a:pt x="-136555" y="1487392"/>
                  <a:pt x="-441829" y="719207"/>
                  <a:pt x="505688" y="214490"/>
                </a:cubicBezTo>
                <a:cubicBezTo>
                  <a:pt x="857045" y="-5153"/>
                  <a:pt x="1484190" y="-71729"/>
                  <a:pt x="1928335" y="30025"/>
                </a:cubicBezTo>
                <a:cubicBezTo>
                  <a:pt x="3101508" y="235029"/>
                  <a:pt x="3375572" y="822255"/>
                  <a:pt x="2758392" y="1329214"/>
                </a:cubicBezTo>
                <a:cubicBezTo>
                  <a:pt x="2851801" y="1408363"/>
                  <a:pt x="2970700" y="1593488"/>
                  <a:pt x="3014594" y="1713773"/>
                </a:cubicBezTo>
                <a:close/>
              </a:path>
            </a:pathLst>
          </a:custGeom>
          <a:solidFill>
            <a:schemeClr val="bg1"/>
          </a:solidFill>
          <a:ln>
            <a:extLst>
              <a:ext uri="{C807C97D-BFC1-408E-A445-0C87EB9F89A2}">
                <ask:lineSketchStyleProps xmlns:ask="http://schemas.microsoft.com/office/drawing/2018/sketchyshapes" sd="2632578232">
                  <a:prstGeom prst="wedgeEllipseCallout">
                    <a:avLst>
                      <a:gd name="adj1" fmla="val 48904"/>
                      <a:gd name="adj2" fmla="val 52273"/>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C00000"/>
                </a:solidFill>
                <a:effectLst/>
                <a:uLnTx/>
                <a:uFillTx/>
                <a:latin typeface="Aptos" panose="02110004020202020204"/>
                <a:ea typeface="+mn-ea"/>
                <a:cs typeface="+mn-cs"/>
              </a:rPr>
              <a:t>Kiên nghị:</a:t>
            </a:r>
            <a:endParaRPr kumimoji="0" lang="en-US" sz="4400" b="1" i="0" u="none" strike="noStrike" kern="1200" cap="none" spc="0" normalizeH="0" baseline="0" noProof="0" dirty="0">
              <a:ln>
                <a:noFill/>
              </a:ln>
              <a:solidFill>
                <a:srgbClr val="C00000"/>
              </a:solidFill>
              <a:effectLst/>
              <a:uLnTx/>
              <a:uFillTx/>
              <a:latin typeface="Aptos" panose="02110004020202020204"/>
              <a:ea typeface="+mn-ea"/>
              <a:cs typeface="+mn-cs"/>
            </a:endParaRPr>
          </a:p>
        </p:txBody>
      </p:sp>
      <p:sp>
        <p:nvSpPr>
          <p:cNvPr id="5" name="Speech Bubble: Oval 4">
            <a:extLst>
              <a:ext uri="{FF2B5EF4-FFF2-40B4-BE49-F238E27FC236}">
                <a16:creationId xmlns:a16="http://schemas.microsoft.com/office/drawing/2014/main" id="{2C0A3700-4E9C-C5E3-C734-A2A3F0DA0F16}"/>
              </a:ext>
            </a:extLst>
          </p:cNvPr>
          <p:cNvSpPr/>
          <p:nvPr/>
        </p:nvSpPr>
        <p:spPr>
          <a:xfrm>
            <a:off x="7571874" y="256673"/>
            <a:ext cx="4515852" cy="2855495"/>
          </a:xfrm>
          <a:custGeom>
            <a:avLst/>
            <a:gdLst>
              <a:gd name="connsiteX0" fmla="*/ 613659 w 4515852"/>
              <a:gd name="connsiteY0" fmla="*/ 3317771 h 2855495"/>
              <a:gd name="connsiteX1" fmla="*/ 812137 w 4515852"/>
              <a:gd name="connsiteY1" fmla="*/ 2524415 h 2855495"/>
              <a:gd name="connsiteX2" fmla="*/ 1091650 w 4515852"/>
              <a:gd name="connsiteY2" fmla="*/ 205206 h 2855495"/>
              <a:gd name="connsiteX3" fmla="*/ 3312692 w 4515852"/>
              <a:gd name="connsiteY3" fmla="*/ 165355 h 2855495"/>
              <a:gd name="connsiteX4" fmla="*/ 3820426 w 4515852"/>
              <a:gd name="connsiteY4" fmla="*/ 2458426 h 2855495"/>
              <a:gd name="connsiteX5" fmla="*/ 1567108 w 4515852"/>
              <a:gd name="connsiteY5" fmla="*/ 2787030 h 2855495"/>
              <a:gd name="connsiteX6" fmla="*/ 613659 w 4515852"/>
              <a:gd name="connsiteY6" fmla="*/ 3317771 h 285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5852" h="2855495" fill="none" extrusionOk="0">
                <a:moveTo>
                  <a:pt x="613659" y="3317771"/>
                </a:moveTo>
                <a:cubicBezTo>
                  <a:pt x="651786" y="3000051"/>
                  <a:pt x="721230" y="2905836"/>
                  <a:pt x="812137" y="2524415"/>
                </a:cubicBezTo>
                <a:cubicBezTo>
                  <a:pt x="-401448" y="1927496"/>
                  <a:pt x="-254347" y="606285"/>
                  <a:pt x="1091650" y="205206"/>
                </a:cubicBezTo>
                <a:cubicBezTo>
                  <a:pt x="1772077" y="-39016"/>
                  <a:pt x="2665960" y="-108104"/>
                  <a:pt x="3312692" y="165355"/>
                </a:cubicBezTo>
                <a:cubicBezTo>
                  <a:pt x="4883733" y="587604"/>
                  <a:pt x="4964079" y="1971698"/>
                  <a:pt x="3820426" y="2458426"/>
                </a:cubicBezTo>
                <a:cubicBezTo>
                  <a:pt x="3311105" y="2781375"/>
                  <a:pt x="2356139" y="2987710"/>
                  <a:pt x="1567108" y="2787030"/>
                </a:cubicBezTo>
                <a:cubicBezTo>
                  <a:pt x="1116811" y="3018865"/>
                  <a:pt x="892990" y="3233581"/>
                  <a:pt x="613659" y="3317771"/>
                </a:cubicBezTo>
                <a:close/>
              </a:path>
              <a:path w="4515852" h="2855495" stroke="0" extrusionOk="0">
                <a:moveTo>
                  <a:pt x="613659" y="3317771"/>
                </a:moveTo>
                <a:cubicBezTo>
                  <a:pt x="686590" y="3224488"/>
                  <a:pt x="739636" y="2830072"/>
                  <a:pt x="812137" y="2524415"/>
                </a:cubicBezTo>
                <a:cubicBezTo>
                  <a:pt x="-533370" y="1849240"/>
                  <a:pt x="-332129" y="823415"/>
                  <a:pt x="1091650" y="205206"/>
                </a:cubicBezTo>
                <a:cubicBezTo>
                  <a:pt x="1740390" y="16230"/>
                  <a:pt x="2596310" y="-55079"/>
                  <a:pt x="3312692" y="165355"/>
                </a:cubicBezTo>
                <a:cubicBezTo>
                  <a:pt x="4528017" y="498346"/>
                  <a:pt x="4962383" y="1770563"/>
                  <a:pt x="3820426" y="2458426"/>
                </a:cubicBezTo>
                <a:cubicBezTo>
                  <a:pt x="3277685" y="2840205"/>
                  <a:pt x="2331741" y="2822473"/>
                  <a:pt x="1567108" y="2787030"/>
                </a:cubicBezTo>
                <a:cubicBezTo>
                  <a:pt x="1134008" y="2925439"/>
                  <a:pt x="935140" y="3027998"/>
                  <a:pt x="613659" y="3317771"/>
                </a:cubicBezTo>
                <a:close/>
              </a:path>
            </a:pathLst>
          </a:custGeom>
          <a:solidFill>
            <a:schemeClr val="bg1"/>
          </a:solidFill>
          <a:ln>
            <a:extLst>
              <a:ext uri="{C807C97D-BFC1-408E-A445-0C87EB9F89A2}">
                <ask:lineSketchStyleProps xmlns:ask="http://schemas.microsoft.com/office/drawing/2018/sketchyshapes" sd="2632578232">
                  <a:prstGeom prst="wedgeEllipseCallout">
                    <a:avLst>
                      <a:gd name="adj1" fmla="val -36411"/>
                      <a:gd name="adj2" fmla="val 66189"/>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b="1">
                <a:solidFill>
                  <a:srgbClr val="0070C0"/>
                </a:solidFill>
                <a:latin typeface="Aptos" panose="02110004020202020204"/>
              </a:rPr>
              <a:t>có nghị lực, không lùi bước trước khó khăn, thử thách.</a:t>
            </a:r>
            <a:endParaRPr kumimoji="0" lang="vi-VN"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TextBox 9">
            <a:extLst>
              <a:ext uri="{FF2B5EF4-FFF2-40B4-BE49-F238E27FC236}">
                <a16:creationId xmlns:a16="http://schemas.microsoft.com/office/drawing/2014/main" id="{B086BFE3-3F92-B41B-A3DC-C402B72EF274}"/>
              </a:ext>
            </a:extLst>
          </p:cNvPr>
          <p:cNvSpPr txBox="1"/>
          <p:nvPr/>
        </p:nvSpPr>
        <p:spPr>
          <a:xfrm>
            <a:off x="1031190" y="377962"/>
            <a:ext cx="6047793" cy="1015663"/>
          </a:xfrm>
          <a:prstGeom prst="rect">
            <a:avLst/>
          </a:prstGeom>
          <a:noFill/>
        </p:spPr>
        <p:txBody>
          <a:bodyPr wrap="square" rtlCol="0">
            <a:prstTxWarp prst="textWave1">
              <a:avLst/>
            </a:prstTxWarp>
            <a:spAutoFit/>
            <a:scene3d>
              <a:camera prst="orthographicFront"/>
              <a:lightRig rig="soft" dir="t">
                <a:rot lat="0" lon="0" rev="15600000"/>
              </a:lightRig>
            </a:scene3d>
            <a:sp3d extrusionH="57150" prstMaterial="softEdge">
              <a:bevelT w="25400" h="38100"/>
            </a:sp3d>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b="1" i="0" u="none" strike="noStrike" kern="0" cap="none" spc="0" normalizeH="0" baseline="0" noProof="0" dirty="0" err="1">
                <a:ln/>
                <a:solidFill>
                  <a:srgbClr val="FF0000"/>
                </a:solidFill>
                <a:effectLst/>
                <a:uLnTx/>
                <a:uFillTx/>
                <a:latin typeface="#9Slide05 SVNClementine" panose="020F0502020204030203" pitchFamily="34" charset="0"/>
                <a:ea typeface="+mn-ea"/>
                <a:cs typeface="+mn-cs"/>
                <a:sym typeface="Arial"/>
              </a:rPr>
              <a:t>Giải</a:t>
            </a:r>
            <a:r>
              <a:rPr kumimoji="0" lang="en-US" sz="6000" b="1" i="0" u="none" strike="noStrike" kern="0" cap="none" spc="0" normalizeH="0" baseline="0" noProof="0" dirty="0">
                <a:ln/>
                <a:solidFill>
                  <a:srgbClr val="FF0000"/>
                </a:solidFill>
                <a:effectLst/>
                <a:uLnTx/>
                <a:uFillTx/>
                <a:latin typeface="#9Slide05 SVNClementine" panose="020F0502020204030203" pitchFamily="34" charset="0"/>
                <a:ea typeface="+mn-ea"/>
                <a:cs typeface="+mn-cs"/>
                <a:sym typeface="Arial"/>
              </a:rPr>
              <a:t> </a:t>
            </a:r>
            <a:r>
              <a:rPr kumimoji="0" lang="en-US" sz="6000" b="1" i="0" u="none" strike="noStrike" kern="0" cap="none" spc="0" normalizeH="0" baseline="0" noProof="0" dirty="0" err="1">
                <a:ln/>
                <a:solidFill>
                  <a:srgbClr val="FF0000"/>
                </a:solidFill>
                <a:effectLst/>
                <a:uLnTx/>
                <a:uFillTx/>
                <a:latin typeface="#9Slide05 SVNClementine" panose="020F0502020204030203" pitchFamily="34" charset="0"/>
                <a:ea typeface="+mn-ea"/>
                <a:cs typeface="+mn-cs"/>
                <a:sym typeface="Arial"/>
              </a:rPr>
              <a:t>nghĩa</a:t>
            </a:r>
            <a:r>
              <a:rPr kumimoji="0" lang="en-US" sz="6000" b="1" i="0" u="none" strike="noStrike" kern="0" cap="none" spc="0" normalizeH="0" baseline="0" noProof="0" dirty="0">
                <a:ln/>
                <a:solidFill>
                  <a:srgbClr val="FF0000"/>
                </a:solidFill>
                <a:effectLst/>
                <a:uLnTx/>
                <a:uFillTx/>
                <a:latin typeface="#9Slide05 SVNClementine" panose="020F0502020204030203" pitchFamily="34" charset="0"/>
                <a:ea typeface="+mn-ea"/>
                <a:cs typeface="+mn-cs"/>
                <a:sym typeface="Arial"/>
              </a:rPr>
              <a:t> </a:t>
            </a:r>
            <a:r>
              <a:rPr kumimoji="0" lang="en-US" sz="6000" b="1" i="0" u="none" strike="noStrike" kern="0" cap="none" spc="0" normalizeH="0" baseline="0" noProof="0" dirty="0" err="1">
                <a:ln/>
                <a:solidFill>
                  <a:srgbClr val="FF0000"/>
                </a:solidFill>
                <a:effectLst/>
                <a:uLnTx/>
                <a:uFillTx/>
                <a:latin typeface="#9Slide05 SVNClementine" panose="020F0502020204030203" pitchFamily="34" charset="0"/>
                <a:ea typeface="+mn-ea"/>
                <a:cs typeface="+mn-cs"/>
                <a:sym typeface="Arial"/>
              </a:rPr>
              <a:t>từ</a:t>
            </a:r>
            <a:r>
              <a:rPr kumimoji="0" lang="en-US" sz="6000" b="1" i="0" u="none" strike="noStrike" kern="0" cap="none" spc="0" normalizeH="0" baseline="0" noProof="0" dirty="0">
                <a:ln/>
                <a:solidFill>
                  <a:srgbClr val="FF0000"/>
                </a:solidFill>
                <a:effectLst/>
                <a:uLnTx/>
                <a:uFillTx/>
                <a:latin typeface="#9Slide05 SVNClementine" panose="020F0502020204030203" pitchFamily="34" charset="0"/>
                <a:ea typeface="+mn-ea"/>
                <a:cs typeface="+mn-cs"/>
                <a:sym typeface="Arial"/>
              </a:rPr>
              <a:t> </a:t>
            </a:r>
            <a:r>
              <a:rPr kumimoji="0" lang="en-US" sz="6000" b="1" i="0" u="none" strike="noStrike" kern="0" cap="none" spc="0" normalizeH="0" baseline="0" noProof="0" dirty="0" err="1">
                <a:ln/>
                <a:solidFill>
                  <a:srgbClr val="FF0000"/>
                </a:solidFill>
                <a:effectLst/>
                <a:uLnTx/>
                <a:uFillTx/>
                <a:latin typeface="#9Slide05 SVNClementine" panose="020F0502020204030203" pitchFamily="34" charset="0"/>
                <a:ea typeface="+mn-ea"/>
                <a:cs typeface="+mn-cs"/>
                <a:sym typeface="Arial"/>
              </a:rPr>
              <a:t>khó</a:t>
            </a:r>
            <a:endParaRPr kumimoji="0" lang="en-US" sz="6000" b="1" i="0" u="none" strike="noStrike" kern="0" cap="none" spc="0" normalizeH="0" baseline="0" noProof="0" dirty="0">
              <a:ln/>
              <a:solidFill>
                <a:srgbClr val="FF0000"/>
              </a:solidFill>
              <a:effectLst/>
              <a:uLnTx/>
              <a:uFillTx/>
              <a:latin typeface="#9Slide05 SVNClementine" panose="020F0502020204030203" pitchFamily="34" charset="0"/>
              <a:ea typeface="+mn-ea"/>
              <a:cs typeface="+mn-cs"/>
              <a:sym typeface="Arial"/>
            </a:endParaRPr>
          </a:p>
        </p:txBody>
      </p:sp>
      <p:pic>
        <p:nvPicPr>
          <p:cNvPr id="2" name="Picture 1">
            <a:extLst>
              <a:ext uri="{FF2B5EF4-FFF2-40B4-BE49-F238E27FC236}">
                <a16:creationId xmlns:a16="http://schemas.microsoft.com/office/drawing/2014/main" id="{C2FC084B-7DF1-FF53-51CC-04EDAD3E9800}"/>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p:blipFill>
        <p:spPr>
          <a:xfrm flipH="1">
            <a:off x="3826042" y="2688046"/>
            <a:ext cx="4515852" cy="4169954"/>
          </a:xfrm>
          <a:prstGeom prst="rect">
            <a:avLst/>
          </a:prstGeom>
        </p:spPr>
      </p:pic>
    </p:spTree>
    <p:extLst>
      <p:ext uri="{BB962C8B-B14F-4D97-AF65-F5344CB8AC3E}">
        <p14:creationId xmlns:p14="http://schemas.microsoft.com/office/powerpoint/2010/main" val="3387352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BE4864BD-BDDD-0D3C-C75D-5B945D812604}"/>
              </a:ext>
            </a:extLst>
          </p:cNvPr>
          <p:cNvSpPr/>
          <p:nvPr/>
        </p:nvSpPr>
        <p:spPr>
          <a:xfrm>
            <a:off x="778042" y="1540757"/>
            <a:ext cx="3048000" cy="1675685"/>
          </a:xfrm>
          <a:custGeom>
            <a:avLst/>
            <a:gdLst>
              <a:gd name="connsiteX0" fmla="*/ 3014594 w 3048000"/>
              <a:gd name="connsiteY0" fmla="*/ 1713773 h 1675685"/>
              <a:gd name="connsiteX1" fmla="*/ 2333691 w 3048000"/>
              <a:gd name="connsiteY1" fmla="*/ 1547653 h 1675685"/>
              <a:gd name="connsiteX2" fmla="*/ 952318 w 3048000"/>
              <a:gd name="connsiteY2" fmla="*/ 1614503 h 1675685"/>
              <a:gd name="connsiteX3" fmla="*/ 505688 w 3048000"/>
              <a:gd name="connsiteY3" fmla="*/ 214490 h 1675685"/>
              <a:gd name="connsiteX4" fmla="*/ 1928335 w 3048000"/>
              <a:gd name="connsiteY4" fmla="*/ 30025 h 1675685"/>
              <a:gd name="connsiteX5" fmla="*/ 2758392 w 3048000"/>
              <a:gd name="connsiteY5" fmla="*/ 1329214 h 1675685"/>
              <a:gd name="connsiteX6" fmla="*/ 3014594 w 3048000"/>
              <a:gd name="connsiteY6" fmla="*/ 1713773 h 167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0" h="1675685" fill="none" extrusionOk="0">
                <a:moveTo>
                  <a:pt x="3014594" y="1713773"/>
                </a:moveTo>
                <a:cubicBezTo>
                  <a:pt x="2798752" y="1637664"/>
                  <a:pt x="2519851" y="1592989"/>
                  <a:pt x="2333691" y="1547653"/>
                </a:cubicBezTo>
                <a:cubicBezTo>
                  <a:pt x="1895494" y="1725455"/>
                  <a:pt x="1393556" y="1640707"/>
                  <a:pt x="952318" y="1614503"/>
                </a:cubicBezTo>
                <a:cubicBezTo>
                  <a:pt x="-86495" y="1417244"/>
                  <a:pt x="-310153" y="611761"/>
                  <a:pt x="505688" y="214490"/>
                </a:cubicBezTo>
                <a:cubicBezTo>
                  <a:pt x="932998" y="17419"/>
                  <a:pt x="1435476" y="-1467"/>
                  <a:pt x="1928335" y="30025"/>
                </a:cubicBezTo>
                <a:cubicBezTo>
                  <a:pt x="3063928" y="135990"/>
                  <a:pt x="3382049" y="868219"/>
                  <a:pt x="2758392" y="1329214"/>
                </a:cubicBezTo>
                <a:cubicBezTo>
                  <a:pt x="2895535" y="1488472"/>
                  <a:pt x="2957033" y="1635221"/>
                  <a:pt x="3014594" y="1713773"/>
                </a:cubicBezTo>
                <a:close/>
              </a:path>
              <a:path w="3048000" h="1675685" stroke="0" extrusionOk="0">
                <a:moveTo>
                  <a:pt x="3014594" y="1713773"/>
                </a:moveTo>
                <a:cubicBezTo>
                  <a:pt x="2834555" y="1628357"/>
                  <a:pt x="2554475" y="1635959"/>
                  <a:pt x="2333691" y="1547653"/>
                </a:cubicBezTo>
                <a:cubicBezTo>
                  <a:pt x="1866348" y="1674300"/>
                  <a:pt x="1386870" y="1737346"/>
                  <a:pt x="952318" y="1614503"/>
                </a:cubicBezTo>
                <a:cubicBezTo>
                  <a:pt x="-136555" y="1487392"/>
                  <a:pt x="-441829" y="719207"/>
                  <a:pt x="505688" y="214490"/>
                </a:cubicBezTo>
                <a:cubicBezTo>
                  <a:pt x="857045" y="-5153"/>
                  <a:pt x="1484190" y="-71729"/>
                  <a:pt x="1928335" y="30025"/>
                </a:cubicBezTo>
                <a:cubicBezTo>
                  <a:pt x="3101508" y="235029"/>
                  <a:pt x="3375572" y="822255"/>
                  <a:pt x="2758392" y="1329214"/>
                </a:cubicBezTo>
                <a:cubicBezTo>
                  <a:pt x="2851801" y="1408363"/>
                  <a:pt x="2970700" y="1593488"/>
                  <a:pt x="3014594" y="1713773"/>
                </a:cubicBezTo>
                <a:close/>
              </a:path>
            </a:pathLst>
          </a:custGeom>
          <a:solidFill>
            <a:schemeClr val="bg1"/>
          </a:solidFill>
          <a:ln>
            <a:extLst>
              <a:ext uri="{C807C97D-BFC1-408E-A445-0C87EB9F89A2}">
                <ask:lineSketchStyleProps xmlns:ask="http://schemas.microsoft.com/office/drawing/2018/sketchyshapes" sd="2632578232">
                  <a:prstGeom prst="wedgeEllipseCallout">
                    <a:avLst>
                      <a:gd name="adj1" fmla="val 48904"/>
                      <a:gd name="adj2" fmla="val 52273"/>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b="1">
                <a:solidFill>
                  <a:srgbClr val="C00000"/>
                </a:solidFill>
              </a:rPr>
              <a:t>Sắt đá: </a:t>
            </a:r>
            <a:endParaRPr kumimoji="0" lang="en-US" sz="4400" b="1" i="0" u="none" strike="noStrike" kern="1200" cap="none" spc="0" normalizeH="0" baseline="0" noProof="0" dirty="0">
              <a:ln>
                <a:noFill/>
              </a:ln>
              <a:solidFill>
                <a:srgbClr val="C00000"/>
              </a:solidFill>
              <a:effectLst/>
              <a:uLnTx/>
              <a:uFillTx/>
              <a:latin typeface="Aptos" panose="02110004020202020204"/>
              <a:ea typeface="+mn-ea"/>
              <a:cs typeface="+mn-cs"/>
            </a:endParaRPr>
          </a:p>
        </p:txBody>
      </p:sp>
      <p:sp>
        <p:nvSpPr>
          <p:cNvPr id="5" name="Speech Bubble: Oval 4">
            <a:extLst>
              <a:ext uri="{FF2B5EF4-FFF2-40B4-BE49-F238E27FC236}">
                <a16:creationId xmlns:a16="http://schemas.microsoft.com/office/drawing/2014/main" id="{2C0A3700-4E9C-C5E3-C734-A2A3F0DA0F16}"/>
              </a:ext>
            </a:extLst>
          </p:cNvPr>
          <p:cNvSpPr/>
          <p:nvPr/>
        </p:nvSpPr>
        <p:spPr>
          <a:xfrm>
            <a:off x="7571874" y="256673"/>
            <a:ext cx="4515852" cy="2855495"/>
          </a:xfrm>
          <a:custGeom>
            <a:avLst/>
            <a:gdLst>
              <a:gd name="connsiteX0" fmla="*/ 613659 w 4515852"/>
              <a:gd name="connsiteY0" fmla="*/ 3317771 h 2855495"/>
              <a:gd name="connsiteX1" fmla="*/ 812137 w 4515852"/>
              <a:gd name="connsiteY1" fmla="*/ 2524415 h 2855495"/>
              <a:gd name="connsiteX2" fmla="*/ 1091650 w 4515852"/>
              <a:gd name="connsiteY2" fmla="*/ 205206 h 2855495"/>
              <a:gd name="connsiteX3" fmla="*/ 3312692 w 4515852"/>
              <a:gd name="connsiteY3" fmla="*/ 165355 h 2855495"/>
              <a:gd name="connsiteX4" fmla="*/ 3820426 w 4515852"/>
              <a:gd name="connsiteY4" fmla="*/ 2458426 h 2855495"/>
              <a:gd name="connsiteX5" fmla="*/ 1567108 w 4515852"/>
              <a:gd name="connsiteY5" fmla="*/ 2787030 h 2855495"/>
              <a:gd name="connsiteX6" fmla="*/ 613659 w 4515852"/>
              <a:gd name="connsiteY6" fmla="*/ 3317771 h 285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5852" h="2855495" fill="none" extrusionOk="0">
                <a:moveTo>
                  <a:pt x="613659" y="3317771"/>
                </a:moveTo>
                <a:cubicBezTo>
                  <a:pt x="651786" y="3000051"/>
                  <a:pt x="721230" y="2905836"/>
                  <a:pt x="812137" y="2524415"/>
                </a:cubicBezTo>
                <a:cubicBezTo>
                  <a:pt x="-401448" y="1927496"/>
                  <a:pt x="-254347" y="606285"/>
                  <a:pt x="1091650" y="205206"/>
                </a:cubicBezTo>
                <a:cubicBezTo>
                  <a:pt x="1772077" y="-39016"/>
                  <a:pt x="2665960" y="-108104"/>
                  <a:pt x="3312692" y="165355"/>
                </a:cubicBezTo>
                <a:cubicBezTo>
                  <a:pt x="4883733" y="587604"/>
                  <a:pt x="4964079" y="1971698"/>
                  <a:pt x="3820426" y="2458426"/>
                </a:cubicBezTo>
                <a:cubicBezTo>
                  <a:pt x="3311105" y="2781375"/>
                  <a:pt x="2356139" y="2987710"/>
                  <a:pt x="1567108" y="2787030"/>
                </a:cubicBezTo>
                <a:cubicBezTo>
                  <a:pt x="1116811" y="3018865"/>
                  <a:pt x="892990" y="3233581"/>
                  <a:pt x="613659" y="3317771"/>
                </a:cubicBezTo>
                <a:close/>
              </a:path>
              <a:path w="4515852" h="2855495" stroke="0" extrusionOk="0">
                <a:moveTo>
                  <a:pt x="613659" y="3317771"/>
                </a:moveTo>
                <a:cubicBezTo>
                  <a:pt x="686590" y="3224488"/>
                  <a:pt x="739636" y="2830072"/>
                  <a:pt x="812137" y="2524415"/>
                </a:cubicBezTo>
                <a:cubicBezTo>
                  <a:pt x="-533370" y="1849240"/>
                  <a:pt x="-332129" y="823415"/>
                  <a:pt x="1091650" y="205206"/>
                </a:cubicBezTo>
                <a:cubicBezTo>
                  <a:pt x="1740390" y="16230"/>
                  <a:pt x="2596310" y="-55079"/>
                  <a:pt x="3312692" y="165355"/>
                </a:cubicBezTo>
                <a:cubicBezTo>
                  <a:pt x="4528017" y="498346"/>
                  <a:pt x="4962383" y="1770563"/>
                  <a:pt x="3820426" y="2458426"/>
                </a:cubicBezTo>
                <a:cubicBezTo>
                  <a:pt x="3277685" y="2840205"/>
                  <a:pt x="2331741" y="2822473"/>
                  <a:pt x="1567108" y="2787030"/>
                </a:cubicBezTo>
                <a:cubicBezTo>
                  <a:pt x="1134008" y="2925439"/>
                  <a:pt x="935140" y="3027998"/>
                  <a:pt x="613659" y="3317771"/>
                </a:cubicBezTo>
                <a:close/>
              </a:path>
            </a:pathLst>
          </a:custGeom>
          <a:solidFill>
            <a:schemeClr val="bg1"/>
          </a:solidFill>
          <a:ln>
            <a:extLst>
              <a:ext uri="{C807C97D-BFC1-408E-A445-0C87EB9F89A2}">
                <ask:lineSketchStyleProps xmlns:ask="http://schemas.microsoft.com/office/drawing/2018/sketchyshapes" sd="2632578232">
                  <a:prstGeom prst="wedgeEllipseCallout">
                    <a:avLst>
                      <a:gd name="adj1" fmla="val -36411"/>
                      <a:gd name="adj2" fmla="val 66189"/>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b="1">
                <a:solidFill>
                  <a:srgbClr val="0070C0"/>
                </a:solidFill>
                <a:latin typeface="Aptos" panose="02110004020202020204"/>
              </a:rPr>
              <a:t>cứng cỏi, kiên quyết đến mức không gì lay chuyển được.</a:t>
            </a:r>
            <a:endParaRPr kumimoji="0" lang="vi-VN"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TextBox 9">
            <a:extLst>
              <a:ext uri="{FF2B5EF4-FFF2-40B4-BE49-F238E27FC236}">
                <a16:creationId xmlns:a16="http://schemas.microsoft.com/office/drawing/2014/main" id="{B086BFE3-3F92-B41B-A3DC-C402B72EF274}"/>
              </a:ext>
            </a:extLst>
          </p:cNvPr>
          <p:cNvSpPr txBox="1"/>
          <p:nvPr/>
        </p:nvSpPr>
        <p:spPr>
          <a:xfrm>
            <a:off x="1031190" y="377962"/>
            <a:ext cx="6047793" cy="1015663"/>
          </a:xfrm>
          <a:prstGeom prst="rect">
            <a:avLst/>
          </a:prstGeom>
          <a:noFill/>
        </p:spPr>
        <p:txBody>
          <a:bodyPr wrap="square" rtlCol="0">
            <a:prstTxWarp prst="textWave1">
              <a:avLst/>
            </a:prstTxWarp>
            <a:spAutoFit/>
            <a:scene3d>
              <a:camera prst="orthographicFront"/>
              <a:lightRig rig="soft" dir="t">
                <a:rot lat="0" lon="0" rev="15600000"/>
              </a:lightRig>
            </a:scene3d>
            <a:sp3d extrusionH="57150" prstMaterial="softEdge">
              <a:bevelT w="25400" h="38100"/>
            </a:sp3d>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b="1" i="0" u="none" strike="noStrike" kern="0" cap="none" spc="0" normalizeH="0" baseline="0" noProof="0" dirty="0" err="1">
                <a:ln/>
                <a:solidFill>
                  <a:srgbClr val="FF0000"/>
                </a:solidFill>
                <a:effectLst/>
                <a:uLnTx/>
                <a:uFillTx/>
                <a:latin typeface="#9Slide05 SVNClementine" panose="020F0502020204030203" pitchFamily="34" charset="0"/>
                <a:ea typeface="+mn-ea"/>
                <a:cs typeface="+mn-cs"/>
                <a:sym typeface="Arial"/>
              </a:rPr>
              <a:t>Giải</a:t>
            </a:r>
            <a:r>
              <a:rPr kumimoji="0" lang="en-US" sz="6000" b="1" i="0" u="none" strike="noStrike" kern="0" cap="none" spc="0" normalizeH="0" baseline="0" noProof="0" dirty="0">
                <a:ln/>
                <a:solidFill>
                  <a:srgbClr val="FF0000"/>
                </a:solidFill>
                <a:effectLst/>
                <a:uLnTx/>
                <a:uFillTx/>
                <a:latin typeface="#9Slide05 SVNClementine" panose="020F0502020204030203" pitchFamily="34" charset="0"/>
                <a:ea typeface="+mn-ea"/>
                <a:cs typeface="+mn-cs"/>
                <a:sym typeface="Arial"/>
              </a:rPr>
              <a:t> </a:t>
            </a:r>
            <a:r>
              <a:rPr kumimoji="0" lang="en-US" sz="6000" b="1" i="0" u="none" strike="noStrike" kern="0" cap="none" spc="0" normalizeH="0" baseline="0" noProof="0" dirty="0" err="1">
                <a:ln/>
                <a:solidFill>
                  <a:srgbClr val="FF0000"/>
                </a:solidFill>
                <a:effectLst/>
                <a:uLnTx/>
                <a:uFillTx/>
                <a:latin typeface="#9Slide05 SVNClementine" panose="020F0502020204030203" pitchFamily="34" charset="0"/>
                <a:ea typeface="+mn-ea"/>
                <a:cs typeface="+mn-cs"/>
                <a:sym typeface="Arial"/>
              </a:rPr>
              <a:t>nghĩa</a:t>
            </a:r>
            <a:r>
              <a:rPr kumimoji="0" lang="en-US" sz="6000" b="1" i="0" u="none" strike="noStrike" kern="0" cap="none" spc="0" normalizeH="0" baseline="0" noProof="0" dirty="0">
                <a:ln/>
                <a:solidFill>
                  <a:srgbClr val="FF0000"/>
                </a:solidFill>
                <a:effectLst/>
                <a:uLnTx/>
                <a:uFillTx/>
                <a:latin typeface="#9Slide05 SVNClementine" panose="020F0502020204030203" pitchFamily="34" charset="0"/>
                <a:ea typeface="+mn-ea"/>
                <a:cs typeface="+mn-cs"/>
                <a:sym typeface="Arial"/>
              </a:rPr>
              <a:t> </a:t>
            </a:r>
            <a:r>
              <a:rPr kumimoji="0" lang="en-US" sz="6000" b="1" i="0" u="none" strike="noStrike" kern="0" cap="none" spc="0" normalizeH="0" baseline="0" noProof="0" dirty="0" err="1">
                <a:ln/>
                <a:solidFill>
                  <a:srgbClr val="FF0000"/>
                </a:solidFill>
                <a:effectLst/>
                <a:uLnTx/>
                <a:uFillTx/>
                <a:latin typeface="#9Slide05 SVNClementine" panose="020F0502020204030203" pitchFamily="34" charset="0"/>
                <a:ea typeface="+mn-ea"/>
                <a:cs typeface="+mn-cs"/>
                <a:sym typeface="Arial"/>
              </a:rPr>
              <a:t>từ</a:t>
            </a:r>
            <a:r>
              <a:rPr kumimoji="0" lang="en-US" sz="6000" b="1" i="0" u="none" strike="noStrike" kern="0" cap="none" spc="0" normalizeH="0" baseline="0" noProof="0" dirty="0">
                <a:ln/>
                <a:solidFill>
                  <a:srgbClr val="FF0000"/>
                </a:solidFill>
                <a:effectLst/>
                <a:uLnTx/>
                <a:uFillTx/>
                <a:latin typeface="#9Slide05 SVNClementine" panose="020F0502020204030203" pitchFamily="34" charset="0"/>
                <a:ea typeface="+mn-ea"/>
                <a:cs typeface="+mn-cs"/>
                <a:sym typeface="Arial"/>
              </a:rPr>
              <a:t> </a:t>
            </a:r>
            <a:r>
              <a:rPr kumimoji="0" lang="en-US" sz="6000" b="1" i="0" u="none" strike="noStrike" kern="0" cap="none" spc="0" normalizeH="0" baseline="0" noProof="0" dirty="0" err="1">
                <a:ln/>
                <a:solidFill>
                  <a:srgbClr val="FF0000"/>
                </a:solidFill>
                <a:effectLst/>
                <a:uLnTx/>
                <a:uFillTx/>
                <a:latin typeface="#9Slide05 SVNClementine" panose="020F0502020204030203" pitchFamily="34" charset="0"/>
                <a:ea typeface="+mn-ea"/>
                <a:cs typeface="+mn-cs"/>
                <a:sym typeface="Arial"/>
              </a:rPr>
              <a:t>khó</a:t>
            </a:r>
            <a:endParaRPr kumimoji="0" lang="en-US" sz="6000" b="1" i="0" u="none" strike="noStrike" kern="0" cap="none" spc="0" normalizeH="0" baseline="0" noProof="0" dirty="0">
              <a:ln/>
              <a:solidFill>
                <a:srgbClr val="FF0000"/>
              </a:solidFill>
              <a:effectLst/>
              <a:uLnTx/>
              <a:uFillTx/>
              <a:latin typeface="#9Slide05 SVNClementine" panose="020F0502020204030203" pitchFamily="34" charset="0"/>
              <a:ea typeface="+mn-ea"/>
              <a:cs typeface="+mn-cs"/>
              <a:sym typeface="Arial"/>
            </a:endParaRPr>
          </a:p>
        </p:txBody>
      </p:sp>
      <p:pic>
        <p:nvPicPr>
          <p:cNvPr id="2" name="Picture 1">
            <a:extLst>
              <a:ext uri="{FF2B5EF4-FFF2-40B4-BE49-F238E27FC236}">
                <a16:creationId xmlns:a16="http://schemas.microsoft.com/office/drawing/2014/main" id="{C2FC084B-7DF1-FF53-51CC-04EDAD3E9800}"/>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p:blipFill>
        <p:spPr>
          <a:xfrm flipH="1">
            <a:off x="3826042" y="2688046"/>
            <a:ext cx="4515852" cy="4169954"/>
          </a:xfrm>
          <a:prstGeom prst="rect">
            <a:avLst/>
          </a:prstGeom>
        </p:spPr>
      </p:pic>
    </p:spTree>
    <p:extLst>
      <p:ext uri="{BB962C8B-B14F-4D97-AF65-F5344CB8AC3E}">
        <p14:creationId xmlns:p14="http://schemas.microsoft.com/office/powerpoint/2010/main" val="1435386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BE4864BD-BDDD-0D3C-C75D-5B945D812604}"/>
              </a:ext>
            </a:extLst>
          </p:cNvPr>
          <p:cNvSpPr/>
          <p:nvPr/>
        </p:nvSpPr>
        <p:spPr>
          <a:xfrm>
            <a:off x="778042" y="1540757"/>
            <a:ext cx="3048000" cy="1675685"/>
          </a:xfrm>
          <a:custGeom>
            <a:avLst/>
            <a:gdLst>
              <a:gd name="connsiteX0" fmla="*/ 3014594 w 3048000"/>
              <a:gd name="connsiteY0" fmla="*/ 1713773 h 1675685"/>
              <a:gd name="connsiteX1" fmla="*/ 2333691 w 3048000"/>
              <a:gd name="connsiteY1" fmla="*/ 1547653 h 1675685"/>
              <a:gd name="connsiteX2" fmla="*/ 952318 w 3048000"/>
              <a:gd name="connsiteY2" fmla="*/ 1614503 h 1675685"/>
              <a:gd name="connsiteX3" fmla="*/ 505688 w 3048000"/>
              <a:gd name="connsiteY3" fmla="*/ 214490 h 1675685"/>
              <a:gd name="connsiteX4" fmla="*/ 1928335 w 3048000"/>
              <a:gd name="connsiteY4" fmla="*/ 30025 h 1675685"/>
              <a:gd name="connsiteX5" fmla="*/ 2758392 w 3048000"/>
              <a:gd name="connsiteY5" fmla="*/ 1329214 h 1675685"/>
              <a:gd name="connsiteX6" fmla="*/ 3014594 w 3048000"/>
              <a:gd name="connsiteY6" fmla="*/ 1713773 h 167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0" h="1675685" fill="none" extrusionOk="0">
                <a:moveTo>
                  <a:pt x="3014594" y="1713773"/>
                </a:moveTo>
                <a:cubicBezTo>
                  <a:pt x="2798752" y="1637664"/>
                  <a:pt x="2519851" y="1592989"/>
                  <a:pt x="2333691" y="1547653"/>
                </a:cubicBezTo>
                <a:cubicBezTo>
                  <a:pt x="1895494" y="1725455"/>
                  <a:pt x="1393556" y="1640707"/>
                  <a:pt x="952318" y="1614503"/>
                </a:cubicBezTo>
                <a:cubicBezTo>
                  <a:pt x="-86495" y="1417244"/>
                  <a:pt x="-310153" y="611761"/>
                  <a:pt x="505688" y="214490"/>
                </a:cubicBezTo>
                <a:cubicBezTo>
                  <a:pt x="932998" y="17419"/>
                  <a:pt x="1435476" y="-1467"/>
                  <a:pt x="1928335" y="30025"/>
                </a:cubicBezTo>
                <a:cubicBezTo>
                  <a:pt x="3063928" y="135990"/>
                  <a:pt x="3382049" y="868219"/>
                  <a:pt x="2758392" y="1329214"/>
                </a:cubicBezTo>
                <a:cubicBezTo>
                  <a:pt x="2895535" y="1488472"/>
                  <a:pt x="2957033" y="1635221"/>
                  <a:pt x="3014594" y="1713773"/>
                </a:cubicBezTo>
                <a:close/>
              </a:path>
              <a:path w="3048000" h="1675685" stroke="0" extrusionOk="0">
                <a:moveTo>
                  <a:pt x="3014594" y="1713773"/>
                </a:moveTo>
                <a:cubicBezTo>
                  <a:pt x="2834555" y="1628357"/>
                  <a:pt x="2554475" y="1635959"/>
                  <a:pt x="2333691" y="1547653"/>
                </a:cubicBezTo>
                <a:cubicBezTo>
                  <a:pt x="1866348" y="1674300"/>
                  <a:pt x="1386870" y="1737346"/>
                  <a:pt x="952318" y="1614503"/>
                </a:cubicBezTo>
                <a:cubicBezTo>
                  <a:pt x="-136555" y="1487392"/>
                  <a:pt x="-441829" y="719207"/>
                  <a:pt x="505688" y="214490"/>
                </a:cubicBezTo>
                <a:cubicBezTo>
                  <a:pt x="857045" y="-5153"/>
                  <a:pt x="1484190" y="-71729"/>
                  <a:pt x="1928335" y="30025"/>
                </a:cubicBezTo>
                <a:cubicBezTo>
                  <a:pt x="3101508" y="235029"/>
                  <a:pt x="3375572" y="822255"/>
                  <a:pt x="2758392" y="1329214"/>
                </a:cubicBezTo>
                <a:cubicBezTo>
                  <a:pt x="2851801" y="1408363"/>
                  <a:pt x="2970700" y="1593488"/>
                  <a:pt x="3014594" y="1713773"/>
                </a:cubicBezTo>
                <a:close/>
              </a:path>
            </a:pathLst>
          </a:custGeom>
          <a:solidFill>
            <a:schemeClr val="bg1"/>
          </a:solidFill>
          <a:ln>
            <a:extLst>
              <a:ext uri="{C807C97D-BFC1-408E-A445-0C87EB9F89A2}">
                <ask:lineSketchStyleProps xmlns:ask="http://schemas.microsoft.com/office/drawing/2018/sketchyshapes" sd="2632578232">
                  <a:prstGeom prst="wedgeEllipseCallout">
                    <a:avLst>
                      <a:gd name="adj1" fmla="val 48904"/>
                      <a:gd name="adj2" fmla="val 52273"/>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b="1">
                <a:solidFill>
                  <a:srgbClr val="C00000"/>
                </a:solidFill>
              </a:rPr>
              <a:t>kháng chiến</a:t>
            </a:r>
            <a:endParaRPr kumimoji="0" lang="en-US" sz="4400" b="1" i="0" u="none" strike="noStrike" kern="1200" cap="none" spc="0" normalizeH="0" baseline="0" noProof="0" dirty="0">
              <a:ln>
                <a:noFill/>
              </a:ln>
              <a:solidFill>
                <a:srgbClr val="C00000"/>
              </a:solidFill>
              <a:effectLst/>
              <a:uLnTx/>
              <a:uFillTx/>
              <a:latin typeface="Aptos" panose="02110004020202020204"/>
              <a:ea typeface="+mn-ea"/>
              <a:cs typeface="+mn-cs"/>
            </a:endParaRPr>
          </a:p>
        </p:txBody>
      </p:sp>
      <p:sp>
        <p:nvSpPr>
          <p:cNvPr id="5" name="Speech Bubble: Oval 4">
            <a:extLst>
              <a:ext uri="{FF2B5EF4-FFF2-40B4-BE49-F238E27FC236}">
                <a16:creationId xmlns:a16="http://schemas.microsoft.com/office/drawing/2014/main" id="{2C0A3700-4E9C-C5E3-C734-A2A3F0DA0F16}"/>
              </a:ext>
            </a:extLst>
          </p:cNvPr>
          <p:cNvSpPr/>
          <p:nvPr/>
        </p:nvSpPr>
        <p:spPr>
          <a:xfrm>
            <a:off x="7571874" y="256673"/>
            <a:ext cx="4515852" cy="2855495"/>
          </a:xfrm>
          <a:custGeom>
            <a:avLst/>
            <a:gdLst>
              <a:gd name="connsiteX0" fmla="*/ 613659 w 4515852"/>
              <a:gd name="connsiteY0" fmla="*/ 3317771 h 2855495"/>
              <a:gd name="connsiteX1" fmla="*/ 812137 w 4515852"/>
              <a:gd name="connsiteY1" fmla="*/ 2524415 h 2855495"/>
              <a:gd name="connsiteX2" fmla="*/ 1091650 w 4515852"/>
              <a:gd name="connsiteY2" fmla="*/ 205206 h 2855495"/>
              <a:gd name="connsiteX3" fmla="*/ 3312692 w 4515852"/>
              <a:gd name="connsiteY3" fmla="*/ 165355 h 2855495"/>
              <a:gd name="connsiteX4" fmla="*/ 3820426 w 4515852"/>
              <a:gd name="connsiteY4" fmla="*/ 2458426 h 2855495"/>
              <a:gd name="connsiteX5" fmla="*/ 1567108 w 4515852"/>
              <a:gd name="connsiteY5" fmla="*/ 2787030 h 2855495"/>
              <a:gd name="connsiteX6" fmla="*/ 613659 w 4515852"/>
              <a:gd name="connsiteY6" fmla="*/ 3317771 h 285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5852" h="2855495" fill="none" extrusionOk="0">
                <a:moveTo>
                  <a:pt x="613659" y="3317771"/>
                </a:moveTo>
                <a:cubicBezTo>
                  <a:pt x="651786" y="3000051"/>
                  <a:pt x="721230" y="2905836"/>
                  <a:pt x="812137" y="2524415"/>
                </a:cubicBezTo>
                <a:cubicBezTo>
                  <a:pt x="-401448" y="1927496"/>
                  <a:pt x="-254347" y="606285"/>
                  <a:pt x="1091650" y="205206"/>
                </a:cubicBezTo>
                <a:cubicBezTo>
                  <a:pt x="1772077" y="-39016"/>
                  <a:pt x="2665960" y="-108104"/>
                  <a:pt x="3312692" y="165355"/>
                </a:cubicBezTo>
                <a:cubicBezTo>
                  <a:pt x="4883733" y="587604"/>
                  <a:pt x="4964079" y="1971698"/>
                  <a:pt x="3820426" y="2458426"/>
                </a:cubicBezTo>
                <a:cubicBezTo>
                  <a:pt x="3311105" y="2781375"/>
                  <a:pt x="2356139" y="2987710"/>
                  <a:pt x="1567108" y="2787030"/>
                </a:cubicBezTo>
                <a:cubicBezTo>
                  <a:pt x="1116811" y="3018865"/>
                  <a:pt x="892990" y="3233581"/>
                  <a:pt x="613659" y="3317771"/>
                </a:cubicBezTo>
                <a:close/>
              </a:path>
              <a:path w="4515852" h="2855495" stroke="0" extrusionOk="0">
                <a:moveTo>
                  <a:pt x="613659" y="3317771"/>
                </a:moveTo>
                <a:cubicBezTo>
                  <a:pt x="686590" y="3224488"/>
                  <a:pt x="739636" y="2830072"/>
                  <a:pt x="812137" y="2524415"/>
                </a:cubicBezTo>
                <a:cubicBezTo>
                  <a:pt x="-533370" y="1849240"/>
                  <a:pt x="-332129" y="823415"/>
                  <a:pt x="1091650" y="205206"/>
                </a:cubicBezTo>
                <a:cubicBezTo>
                  <a:pt x="1740390" y="16230"/>
                  <a:pt x="2596310" y="-55079"/>
                  <a:pt x="3312692" y="165355"/>
                </a:cubicBezTo>
                <a:cubicBezTo>
                  <a:pt x="4528017" y="498346"/>
                  <a:pt x="4962383" y="1770563"/>
                  <a:pt x="3820426" y="2458426"/>
                </a:cubicBezTo>
                <a:cubicBezTo>
                  <a:pt x="3277685" y="2840205"/>
                  <a:pt x="2331741" y="2822473"/>
                  <a:pt x="1567108" y="2787030"/>
                </a:cubicBezTo>
                <a:cubicBezTo>
                  <a:pt x="1134008" y="2925439"/>
                  <a:pt x="935140" y="3027998"/>
                  <a:pt x="613659" y="3317771"/>
                </a:cubicBezTo>
                <a:close/>
              </a:path>
            </a:pathLst>
          </a:custGeom>
          <a:solidFill>
            <a:schemeClr val="bg1"/>
          </a:solidFill>
          <a:ln>
            <a:extLst>
              <a:ext uri="{C807C97D-BFC1-408E-A445-0C87EB9F89A2}">
                <ask:lineSketchStyleProps xmlns:ask="http://schemas.microsoft.com/office/drawing/2018/sketchyshapes" sd="2632578232">
                  <a:prstGeom prst="wedgeEllipseCallout">
                    <a:avLst>
                      <a:gd name="adj1" fmla="val -36411"/>
                      <a:gd name="adj2" fmla="val 66189"/>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000" b="1">
                <a:solidFill>
                  <a:srgbClr val="0070C0"/>
                </a:solidFill>
                <a:latin typeface="Aptos" panose="02110004020202020204"/>
              </a:rPr>
              <a:t> chiến đấu chống xâm lược</a:t>
            </a:r>
            <a:endParaRPr kumimoji="0" lang="vi-VN" sz="40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TextBox 9">
            <a:extLst>
              <a:ext uri="{FF2B5EF4-FFF2-40B4-BE49-F238E27FC236}">
                <a16:creationId xmlns:a16="http://schemas.microsoft.com/office/drawing/2014/main" id="{B086BFE3-3F92-B41B-A3DC-C402B72EF274}"/>
              </a:ext>
            </a:extLst>
          </p:cNvPr>
          <p:cNvSpPr txBox="1"/>
          <p:nvPr/>
        </p:nvSpPr>
        <p:spPr>
          <a:xfrm>
            <a:off x="1031190" y="377962"/>
            <a:ext cx="6047793" cy="1015663"/>
          </a:xfrm>
          <a:prstGeom prst="rect">
            <a:avLst/>
          </a:prstGeom>
          <a:noFill/>
        </p:spPr>
        <p:txBody>
          <a:bodyPr wrap="square" rtlCol="0">
            <a:prstTxWarp prst="textWave1">
              <a:avLst/>
            </a:prstTxWarp>
            <a:spAutoFit/>
            <a:scene3d>
              <a:camera prst="orthographicFront"/>
              <a:lightRig rig="soft" dir="t">
                <a:rot lat="0" lon="0" rev="15600000"/>
              </a:lightRig>
            </a:scene3d>
            <a:sp3d extrusionH="57150" prstMaterial="softEdge">
              <a:bevelT w="25400" h="38100"/>
            </a:sp3d>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b="1" i="0" u="none" strike="noStrike" kern="0" cap="none" spc="0" normalizeH="0" baseline="0" noProof="0" dirty="0" err="1">
                <a:ln/>
                <a:solidFill>
                  <a:srgbClr val="FF0000"/>
                </a:solidFill>
                <a:effectLst/>
                <a:uLnTx/>
                <a:uFillTx/>
                <a:latin typeface="#9Slide05 SVNClementine" panose="020F0502020204030203" pitchFamily="34" charset="0"/>
                <a:ea typeface="+mn-ea"/>
                <a:cs typeface="+mn-cs"/>
                <a:sym typeface="Arial"/>
              </a:rPr>
              <a:t>Giải</a:t>
            </a:r>
            <a:r>
              <a:rPr kumimoji="0" lang="en-US" sz="6000" b="1" i="0" u="none" strike="noStrike" kern="0" cap="none" spc="0" normalizeH="0" baseline="0" noProof="0" dirty="0">
                <a:ln/>
                <a:solidFill>
                  <a:srgbClr val="FF0000"/>
                </a:solidFill>
                <a:effectLst/>
                <a:uLnTx/>
                <a:uFillTx/>
                <a:latin typeface="#9Slide05 SVNClementine" panose="020F0502020204030203" pitchFamily="34" charset="0"/>
                <a:ea typeface="+mn-ea"/>
                <a:cs typeface="+mn-cs"/>
                <a:sym typeface="Arial"/>
              </a:rPr>
              <a:t> </a:t>
            </a:r>
            <a:r>
              <a:rPr kumimoji="0" lang="en-US" sz="6000" b="1" i="0" u="none" strike="noStrike" kern="0" cap="none" spc="0" normalizeH="0" baseline="0" noProof="0" dirty="0" err="1">
                <a:ln/>
                <a:solidFill>
                  <a:srgbClr val="FF0000"/>
                </a:solidFill>
                <a:effectLst/>
                <a:uLnTx/>
                <a:uFillTx/>
                <a:latin typeface="#9Slide05 SVNClementine" panose="020F0502020204030203" pitchFamily="34" charset="0"/>
                <a:ea typeface="+mn-ea"/>
                <a:cs typeface="+mn-cs"/>
                <a:sym typeface="Arial"/>
              </a:rPr>
              <a:t>nghĩa</a:t>
            </a:r>
            <a:r>
              <a:rPr kumimoji="0" lang="en-US" sz="6000" b="1" i="0" u="none" strike="noStrike" kern="0" cap="none" spc="0" normalizeH="0" baseline="0" noProof="0" dirty="0">
                <a:ln/>
                <a:solidFill>
                  <a:srgbClr val="FF0000"/>
                </a:solidFill>
                <a:effectLst/>
                <a:uLnTx/>
                <a:uFillTx/>
                <a:latin typeface="#9Slide05 SVNClementine" panose="020F0502020204030203" pitchFamily="34" charset="0"/>
                <a:ea typeface="+mn-ea"/>
                <a:cs typeface="+mn-cs"/>
                <a:sym typeface="Arial"/>
              </a:rPr>
              <a:t> </a:t>
            </a:r>
            <a:r>
              <a:rPr kumimoji="0" lang="en-US" sz="6000" b="1" i="0" u="none" strike="noStrike" kern="0" cap="none" spc="0" normalizeH="0" baseline="0" noProof="0" dirty="0" err="1">
                <a:ln/>
                <a:solidFill>
                  <a:srgbClr val="FF0000"/>
                </a:solidFill>
                <a:effectLst/>
                <a:uLnTx/>
                <a:uFillTx/>
                <a:latin typeface="#9Slide05 SVNClementine" panose="020F0502020204030203" pitchFamily="34" charset="0"/>
                <a:ea typeface="+mn-ea"/>
                <a:cs typeface="+mn-cs"/>
                <a:sym typeface="Arial"/>
              </a:rPr>
              <a:t>từ</a:t>
            </a:r>
            <a:r>
              <a:rPr kumimoji="0" lang="en-US" sz="6000" b="1" i="0" u="none" strike="noStrike" kern="0" cap="none" spc="0" normalizeH="0" baseline="0" noProof="0" dirty="0">
                <a:ln/>
                <a:solidFill>
                  <a:srgbClr val="FF0000"/>
                </a:solidFill>
                <a:effectLst/>
                <a:uLnTx/>
                <a:uFillTx/>
                <a:latin typeface="#9Slide05 SVNClementine" panose="020F0502020204030203" pitchFamily="34" charset="0"/>
                <a:ea typeface="+mn-ea"/>
                <a:cs typeface="+mn-cs"/>
                <a:sym typeface="Arial"/>
              </a:rPr>
              <a:t> </a:t>
            </a:r>
            <a:r>
              <a:rPr kumimoji="0" lang="en-US" sz="6000" b="1" i="0" u="none" strike="noStrike" kern="0" cap="none" spc="0" normalizeH="0" baseline="0" noProof="0" dirty="0" err="1">
                <a:ln/>
                <a:solidFill>
                  <a:srgbClr val="FF0000"/>
                </a:solidFill>
                <a:effectLst/>
                <a:uLnTx/>
                <a:uFillTx/>
                <a:latin typeface="#9Slide05 SVNClementine" panose="020F0502020204030203" pitchFamily="34" charset="0"/>
                <a:ea typeface="+mn-ea"/>
                <a:cs typeface="+mn-cs"/>
                <a:sym typeface="Arial"/>
              </a:rPr>
              <a:t>khó</a:t>
            </a:r>
            <a:endParaRPr kumimoji="0" lang="en-US" sz="6000" b="1" i="0" u="none" strike="noStrike" kern="0" cap="none" spc="0" normalizeH="0" baseline="0" noProof="0" dirty="0">
              <a:ln/>
              <a:solidFill>
                <a:srgbClr val="FF0000"/>
              </a:solidFill>
              <a:effectLst/>
              <a:uLnTx/>
              <a:uFillTx/>
              <a:latin typeface="#9Slide05 SVNClementine" panose="020F0502020204030203" pitchFamily="34" charset="0"/>
              <a:ea typeface="+mn-ea"/>
              <a:cs typeface="+mn-cs"/>
              <a:sym typeface="Arial"/>
            </a:endParaRPr>
          </a:p>
        </p:txBody>
      </p:sp>
      <p:pic>
        <p:nvPicPr>
          <p:cNvPr id="2" name="Picture 1">
            <a:extLst>
              <a:ext uri="{FF2B5EF4-FFF2-40B4-BE49-F238E27FC236}">
                <a16:creationId xmlns:a16="http://schemas.microsoft.com/office/drawing/2014/main" id="{C2FC084B-7DF1-FF53-51CC-04EDAD3E9800}"/>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p:blipFill>
        <p:spPr>
          <a:xfrm flipH="1">
            <a:off x="3826042" y="2688046"/>
            <a:ext cx="4515852" cy="4169954"/>
          </a:xfrm>
          <a:prstGeom prst="rect">
            <a:avLst/>
          </a:prstGeom>
        </p:spPr>
      </p:pic>
    </p:spTree>
    <p:extLst>
      <p:ext uri="{BB962C8B-B14F-4D97-AF65-F5344CB8AC3E}">
        <p14:creationId xmlns:p14="http://schemas.microsoft.com/office/powerpoint/2010/main" val="3413810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BE4864BD-BDDD-0D3C-C75D-5B945D812604}"/>
              </a:ext>
            </a:extLst>
          </p:cNvPr>
          <p:cNvSpPr/>
          <p:nvPr/>
        </p:nvSpPr>
        <p:spPr>
          <a:xfrm>
            <a:off x="778042" y="1540757"/>
            <a:ext cx="3048000" cy="1675685"/>
          </a:xfrm>
          <a:custGeom>
            <a:avLst/>
            <a:gdLst>
              <a:gd name="connsiteX0" fmla="*/ 3014594 w 3048000"/>
              <a:gd name="connsiteY0" fmla="*/ 1713773 h 1675685"/>
              <a:gd name="connsiteX1" fmla="*/ 2333691 w 3048000"/>
              <a:gd name="connsiteY1" fmla="*/ 1547653 h 1675685"/>
              <a:gd name="connsiteX2" fmla="*/ 952318 w 3048000"/>
              <a:gd name="connsiteY2" fmla="*/ 1614503 h 1675685"/>
              <a:gd name="connsiteX3" fmla="*/ 505688 w 3048000"/>
              <a:gd name="connsiteY3" fmla="*/ 214490 h 1675685"/>
              <a:gd name="connsiteX4" fmla="*/ 1928335 w 3048000"/>
              <a:gd name="connsiteY4" fmla="*/ 30025 h 1675685"/>
              <a:gd name="connsiteX5" fmla="*/ 2758392 w 3048000"/>
              <a:gd name="connsiteY5" fmla="*/ 1329214 h 1675685"/>
              <a:gd name="connsiteX6" fmla="*/ 3014594 w 3048000"/>
              <a:gd name="connsiteY6" fmla="*/ 1713773 h 167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0" h="1675685" fill="none" extrusionOk="0">
                <a:moveTo>
                  <a:pt x="3014594" y="1713773"/>
                </a:moveTo>
                <a:cubicBezTo>
                  <a:pt x="2798752" y="1637664"/>
                  <a:pt x="2519851" y="1592989"/>
                  <a:pt x="2333691" y="1547653"/>
                </a:cubicBezTo>
                <a:cubicBezTo>
                  <a:pt x="1895494" y="1725455"/>
                  <a:pt x="1393556" y="1640707"/>
                  <a:pt x="952318" y="1614503"/>
                </a:cubicBezTo>
                <a:cubicBezTo>
                  <a:pt x="-86495" y="1417244"/>
                  <a:pt x="-310153" y="611761"/>
                  <a:pt x="505688" y="214490"/>
                </a:cubicBezTo>
                <a:cubicBezTo>
                  <a:pt x="932998" y="17419"/>
                  <a:pt x="1435476" y="-1467"/>
                  <a:pt x="1928335" y="30025"/>
                </a:cubicBezTo>
                <a:cubicBezTo>
                  <a:pt x="3063928" y="135990"/>
                  <a:pt x="3382049" y="868219"/>
                  <a:pt x="2758392" y="1329214"/>
                </a:cubicBezTo>
                <a:cubicBezTo>
                  <a:pt x="2895535" y="1488472"/>
                  <a:pt x="2957033" y="1635221"/>
                  <a:pt x="3014594" y="1713773"/>
                </a:cubicBezTo>
                <a:close/>
              </a:path>
              <a:path w="3048000" h="1675685" stroke="0" extrusionOk="0">
                <a:moveTo>
                  <a:pt x="3014594" y="1713773"/>
                </a:moveTo>
                <a:cubicBezTo>
                  <a:pt x="2834555" y="1628357"/>
                  <a:pt x="2554475" y="1635959"/>
                  <a:pt x="2333691" y="1547653"/>
                </a:cubicBezTo>
                <a:cubicBezTo>
                  <a:pt x="1866348" y="1674300"/>
                  <a:pt x="1386870" y="1737346"/>
                  <a:pt x="952318" y="1614503"/>
                </a:cubicBezTo>
                <a:cubicBezTo>
                  <a:pt x="-136555" y="1487392"/>
                  <a:pt x="-441829" y="719207"/>
                  <a:pt x="505688" y="214490"/>
                </a:cubicBezTo>
                <a:cubicBezTo>
                  <a:pt x="857045" y="-5153"/>
                  <a:pt x="1484190" y="-71729"/>
                  <a:pt x="1928335" y="30025"/>
                </a:cubicBezTo>
                <a:cubicBezTo>
                  <a:pt x="3101508" y="235029"/>
                  <a:pt x="3375572" y="822255"/>
                  <a:pt x="2758392" y="1329214"/>
                </a:cubicBezTo>
                <a:cubicBezTo>
                  <a:pt x="2851801" y="1408363"/>
                  <a:pt x="2970700" y="1593488"/>
                  <a:pt x="3014594" y="1713773"/>
                </a:cubicBezTo>
                <a:close/>
              </a:path>
            </a:pathLst>
          </a:custGeom>
          <a:solidFill>
            <a:schemeClr val="bg1"/>
          </a:solidFill>
          <a:ln>
            <a:extLst>
              <a:ext uri="{C807C97D-BFC1-408E-A445-0C87EB9F89A2}">
                <ask:lineSketchStyleProps xmlns:ask="http://schemas.microsoft.com/office/drawing/2018/sketchyshapes" sd="2632578232">
                  <a:prstGeom prst="wedgeEllipseCallout">
                    <a:avLst>
                      <a:gd name="adj1" fmla="val 48904"/>
                      <a:gd name="adj2" fmla="val 52273"/>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b="1">
                <a:solidFill>
                  <a:srgbClr val="C00000"/>
                </a:solidFill>
              </a:rPr>
              <a:t>đại ngàn</a:t>
            </a:r>
            <a:endParaRPr kumimoji="0" lang="en-US" sz="4400" b="1" i="0" u="none" strike="noStrike" kern="1200" cap="none" spc="0" normalizeH="0" baseline="0" noProof="0" dirty="0">
              <a:ln>
                <a:noFill/>
              </a:ln>
              <a:solidFill>
                <a:srgbClr val="C00000"/>
              </a:solidFill>
              <a:effectLst/>
              <a:uLnTx/>
              <a:uFillTx/>
              <a:latin typeface="Aptos" panose="02110004020202020204"/>
              <a:ea typeface="+mn-ea"/>
              <a:cs typeface="+mn-cs"/>
            </a:endParaRPr>
          </a:p>
        </p:txBody>
      </p:sp>
      <p:sp>
        <p:nvSpPr>
          <p:cNvPr id="5" name="Speech Bubble: Oval 4">
            <a:extLst>
              <a:ext uri="{FF2B5EF4-FFF2-40B4-BE49-F238E27FC236}">
                <a16:creationId xmlns:a16="http://schemas.microsoft.com/office/drawing/2014/main" id="{2C0A3700-4E9C-C5E3-C734-A2A3F0DA0F16}"/>
              </a:ext>
            </a:extLst>
          </p:cNvPr>
          <p:cNvSpPr/>
          <p:nvPr/>
        </p:nvSpPr>
        <p:spPr>
          <a:xfrm>
            <a:off x="7078983" y="256673"/>
            <a:ext cx="5008743" cy="2855495"/>
          </a:xfrm>
          <a:custGeom>
            <a:avLst/>
            <a:gdLst>
              <a:gd name="connsiteX0" fmla="*/ 680638 w 5008743"/>
              <a:gd name="connsiteY0" fmla="*/ 3317771 h 2855495"/>
              <a:gd name="connsiteX1" fmla="*/ 900779 w 5008743"/>
              <a:gd name="connsiteY1" fmla="*/ 2524415 h 2855495"/>
              <a:gd name="connsiteX2" fmla="*/ 1394736 w 5008743"/>
              <a:gd name="connsiteY2" fmla="*/ 147796 h 2855495"/>
              <a:gd name="connsiteX3" fmla="*/ 3664640 w 5008743"/>
              <a:gd name="connsiteY3" fmla="*/ 162472 h 2855495"/>
              <a:gd name="connsiteX4" fmla="*/ 4051581 w 5008743"/>
              <a:gd name="connsiteY4" fmla="*/ 2550432 h 2855495"/>
              <a:gd name="connsiteX5" fmla="*/ 1738153 w 5008743"/>
              <a:gd name="connsiteY5" fmla="*/ 2787030 h 2855495"/>
              <a:gd name="connsiteX6" fmla="*/ 680638 w 5008743"/>
              <a:gd name="connsiteY6" fmla="*/ 3317771 h 285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8743" h="2855495" fill="none" extrusionOk="0">
                <a:moveTo>
                  <a:pt x="680638" y="3317771"/>
                </a:moveTo>
                <a:cubicBezTo>
                  <a:pt x="814595" y="2935534"/>
                  <a:pt x="778185" y="2891019"/>
                  <a:pt x="900779" y="2524415"/>
                </a:cubicBezTo>
                <a:cubicBezTo>
                  <a:pt x="-537656" y="1932860"/>
                  <a:pt x="-250366" y="470774"/>
                  <a:pt x="1394736" y="147796"/>
                </a:cubicBezTo>
                <a:cubicBezTo>
                  <a:pt x="2120870" y="-241"/>
                  <a:pt x="3011582" y="-90318"/>
                  <a:pt x="3664640" y="162472"/>
                </a:cubicBezTo>
                <a:cubicBezTo>
                  <a:pt x="5349734" y="630977"/>
                  <a:pt x="5485107" y="1935226"/>
                  <a:pt x="4051581" y="2550432"/>
                </a:cubicBezTo>
                <a:cubicBezTo>
                  <a:pt x="3527817" y="2785159"/>
                  <a:pt x="2529732" y="2980830"/>
                  <a:pt x="1738153" y="2787030"/>
                </a:cubicBezTo>
                <a:cubicBezTo>
                  <a:pt x="1516198" y="2963040"/>
                  <a:pt x="1109770" y="3147823"/>
                  <a:pt x="680638" y="3317771"/>
                </a:cubicBezTo>
                <a:close/>
              </a:path>
              <a:path w="5008743" h="2855495" stroke="0" extrusionOk="0">
                <a:moveTo>
                  <a:pt x="680638" y="3317771"/>
                </a:moveTo>
                <a:cubicBezTo>
                  <a:pt x="721888" y="2929705"/>
                  <a:pt x="892717" y="2651483"/>
                  <a:pt x="900779" y="2524415"/>
                </a:cubicBezTo>
                <a:cubicBezTo>
                  <a:pt x="-638021" y="1818267"/>
                  <a:pt x="-289948" y="677143"/>
                  <a:pt x="1394736" y="147796"/>
                </a:cubicBezTo>
                <a:cubicBezTo>
                  <a:pt x="2076110" y="31017"/>
                  <a:pt x="2848897" y="39845"/>
                  <a:pt x="3664640" y="162472"/>
                </a:cubicBezTo>
                <a:cubicBezTo>
                  <a:pt x="5141820" y="531229"/>
                  <a:pt x="5699371" y="1809067"/>
                  <a:pt x="4051581" y="2550432"/>
                </a:cubicBezTo>
                <a:cubicBezTo>
                  <a:pt x="3424226" y="2852612"/>
                  <a:pt x="2499890" y="2779317"/>
                  <a:pt x="1738153" y="2787030"/>
                </a:cubicBezTo>
                <a:cubicBezTo>
                  <a:pt x="1548188" y="2895246"/>
                  <a:pt x="1036476" y="3124523"/>
                  <a:pt x="680638" y="3317771"/>
                </a:cubicBezTo>
                <a:close/>
              </a:path>
            </a:pathLst>
          </a:custGeom>
          <a:solidFill>
            <a:schemeClr val="bg1"/>
          </a:solidFill>
          <a:ln>
            <a:extLst>
              <a:ext uri="{C807C97D-BFC1-408E-A445-0C87EB9F89A2}">
                <ask:lineSketchStyleProps xmlns:ask="http://schemas.microsoft.com/office/drawing/2018/sketchyshapes" sd="2632578232">
                  <a:prstGeom prst="wedgeEllipseCallout">
                    <a:avLst>
                      <a:gd name="adj1" fmla="val -36411"/>
                      <a:gd name="adj2" fmla="val 66189"/>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000" b="1">
                <a:solidFill>
                  <a:srgbClr val="0070C0"/>
                </a:solidFill>
                <a:latin typeface="Aptos" panose="02110004020202020204"/>
              </a:rPr>
              <a:t> rừng lớn có nhiều loại cây to, lâu đời</a:t>
            </a:r>
            <a:endParaRPr kumimoji="0" lang="vi-VN" sz="40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TextBox 9">
            <a:extLst>
              <a:ext uri="{FF2B5EF4-FFF2-40B4-BE49-F238E27FC236}">
                <a16:creationId xmlns:a16="http://schemas.microsoft.com/office/drawing/2014/main" id="{B086BFE3-3F92-B41B-A3DC-C402B72EF274}"/>
              </a:ext>
            </a:extLst>
          </p:cNvPr>
          <p:cNvSpPr txBox="1"/>
          <p:nvPr/>
        </p:nvSpPr>
        <p:spPr>
          <a:xfrm>
            <a:off x="1031190" y="377962"/>
            <a:ext cx="6047793" cy="1015663"/>
          </a:xfrm>
          <a:prstGeom prst="rect">
            <a:avLst/>
          </a:prstGeom>
          <a:noFill/>
        </p:spPr>
        <p:txBody>
          <a:bodyPr wrap="square" rtlCol="0">
            <a:prstTxWarp prst="textWave1">
              <a:avLst/>
            </a:prstTxWarp>
            <a:spAutoFit/>
            <a:scene3d>
              <a:camera prst="orthographicFront"/>
              <a:lightRig rig="soft" dir="t">
                <a:rot lat="0" lon="0" rev="15600000"/>
              </a:lightRig>
            </a:scene3d>
            <a:sp3d extrusionH="57150" prstMaterial="softEdge">
              <a:bevelT w="25400" h="38100"/>
            </a:sp3d>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b="1" i="0" u="none" strike="noStrike" kern="0" cap="none" spc="0" normalizeH="0" baseline="0" noProof="0" dirty="0" err="1">
                <a:ln/>
                <a:solidFill>
                  <a:srgbClr val="FF0000"/>
                </a:solidFill>
                <a:effectLst/>
                <a:uLnTx/>
                <a:uFillTx/>
                <a:latin typeface="#9Slide05 SVNClementine" panose="020F0502020204030203" pitchFamily="34" charset="0"/>
                <a:ea typeface="+mn-ea"/>
                <a:cs typeface="+mn-cs"/>
                <a:sym typeface="Arial"/>
              </a:rPr>
              <a:t>Giải</a:t>
            </a:r>
            <a:r>
              <a:rPr kumimoji="0" lang="en-US" sz="6000" b="1" i="0" u="none" strike="noStrike" kern="0" cap="none" spc="0" normalizeH="0" baseline="0" noProof="0" dirty="0">
                <a:ln/>
                <a:solidFill>
                  <a:srgbClr val="FF0000"/>
                </a:solidFill>
                <a:effectLst/>
                <a:uLnTx/>
                <a:uFillTx/>
                <a:latin typeface="#9Slide05 SVNClementine" panose="020F0502020204030203" pitchFamily="34" charset="0"/>
                <a:ea typeface="+mn-ea"/>
                <a:cs typeface="+mn-cs"/>
                <a:sym typeface="Arial"/>
              </a:rPr>
              <a:t> </a:t>
            </a:r>
            <a:r>
              <a:rPr kumimoji="0" lang="en-US" sz="6000" b="1" i="0" u="none" strike="noStrike" kern="0" cap="none" spc="0" normalizeH="0" baseline="0" noProof="0" dirty="0" err="1">
                <a:ln/>
                <a:solidFill>
                  <a:srgbClr val="FF0000"/>
                </a:solidFill>
                <a:effectLst/>
                <a:uLnTx/>
                <a:uFillTx/>
                <a:latin typeface="#9Slide05 SVNClementine" panose="020F0502020204030203" pitchFamily="34" charset="0"/>
                <a:ea typeface="+mn-ea"/>
                <a:cs typeface="+mn-cs"/>
                <a:sym typeface="Arial"/>
              </a:rPr>
              <a:t>nghĩa</a:t>
            </a:r>
            <a:r>
              <a:rPr kumimoji="0" lang="en-US" sz="6000" b="1" i="0" u="none" strike="noStrike" kern="0" cap="none" spc="0" normalizeH="0" baseline="0" noProof="0" dirty="0">
                <a:ln/>
                <a:solidFill>
                  <a:srgbClr val="FF0000"/>
                </a:solidFill>
                <a:effectLst/>
                <a:uLnTx/>
                <a:uFillTx/>
                <a:latin typeface="#9Slide05 SVNClementine" panose="020F0502020204030203" pitchFamily="34" charset="0"/>
                <a:ea typeface="+mn-ea"/>
                <a:cs typeface="+mn-cs"/>
                <a:sym typeface="Arial"/>
              </a:rPr>
              <a:t> </a:t>
            </a:r>
            <a:r>
              <a:rPr kumimoji="0" lang="en-US" sz="6000" b="1" i="0" u="none" strike="noStrike" kern="0" cap="none" spc="0" normalizeH="0" baseline="0" noProof="0" dirty="0" err="1">
                <a:ln/>
                <a:solidFill>
                  <a:srgbClr val="FF0000"/>
                </a:solidFill>
                <a:effectLst/>
                <a:uLnTx/>
                <a:uFillTx/>
                <a:latin typeface="#9Slide05 SVNClementine" panose="020F0502020204030203" pitchFamily="34" charset="0"/>
                <a:ea typeface="+mn-ea"/>
                <a:cs typeface="+mn-cs"/>
                <a:sym typeface="Arial"/>
              </a:rPr>
              <a:t>từ</a:t>
            </a:r>
            <a:r>
              <a:rPr kumimoji="0" lang="en-US" sz="6000" b="1" i="0" u="none" strike="noStrike" kern="0" cap="none" spc="0" normalizeH="0" baseline="0" noProof="0" dirty="0">
                <a:ln/>
                <a:solidFill>
                  <a:srgbClr val="FF0000"/>
                </a:solidFill>
                <a:effectLst/>
                <a:uLnTx/>
                <a:uFillTx/>
                <a:latin typeface="#9Slide05 SVNClementine" panose="020F0502020204030203" pitchFamily="34" charset="0"/>
                <a:ea typeface="+mn-ea"/>
                <a:cs typeface="+mn-cs"/>
                <a:sym typeface="Arial"/>
              </a:rPr>
              <a:t> </a:t>
            </a:r>
            <a:r>
              <a:rPr kumimoji="0" lang="en-US" sz="6000" b="1" i="0" u="none" strike="noStrike" kern="0" cap="none" spc="0" normalizeH="0" baseline="0" noProof="0" dirty="0" err="1">
                <a:ln/>
                <a:solidFill>
                  <a:srgbClr val="FF0000"/>
                </a:solidFill>
                <a:effectLst/>
                <a:uLnTx/>
                <a:uFillTx/>
                <a:latin typeface="#9Slide05 SVNClementine" panose="020F0502020204030203" pitchFamily="34" charset="0"/>
                <a:ea typeface="+mn-ea"/>
                <a:cs typeface="+mn-cs"/>
                <a:sym typeface="Arial"/>
              </a:rPr>
              <a:t>khó</a:t>
            </a:r>
            <a:endParaRPr kumimoji="0" lang="en-US" sz="6000" b="1" i="0" u="none" strike="noStrike" kern="0" cap="none" spc="0" normalizeH="0" baseline="0" noProof="0" dirty="0">
              <a:ln/>
              <a:solidFill>
                <a:srgbClr val="FF0000"/>
              </a:solidFill>
              <a:effectLst/>
              <a:uLnTx/>
              <a:uFillTx/>
              <a:latin typeface="#9Slide05 SVNClementine" panose="020F0502020204030203" pitchFamily="34" charset="0"/>
              <a:ea typeface="+mn-ea"/>
              <a:cs typeface="+mn-cs"/>
              <a:sym typeface="Arial"/>
            </a:endParaRPr>
          </a:p>
        </p:txBody>
      </p:sp>
      <p:pic>
        <p:nvPicPr>
          <p:cNvPr id="2" name="Picture 1">
            <a:extLst>
              <a:ext uri="{FF2B5EF4-FFF2-40B4-BE49-F238E27FC236}">
                <a16:creationId xmlns:a16="http://schemas.microsoft.com/office/drawing/2014/main" id="{C2FC084B-7DF1-FF53-51CC-04EDAD3E9800}"/>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p:blipFill>
        <p:spPr>
          <a:xfrm flipH="1">
            <a:off x="3826042" y="2688046"/>
            <a:ext cx="4515852" cy="4169954"/>
          </a:xfrm>
          <a:prstGeom prst="rect">
            <a:avLst/>
          </a:prstGeom>
        </p:spPr>
      </p:pic>
    </p:spTree>
    <p:extLst>
      <p:ext uri="{BB962C8B-B14F-4D97-AF65-F5344CB8AC3E}">
        <p14:creationId xmlns:p14="http://schemas.microsoft.com/office/powerpoint/2010/main" val="42922261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BE4864BD-BDDD-0D3C-C75D-5B945D812604}"/>
              </a:ext>
            </a:extLst>
          </p:cNvPr>
          <p:cNvSpPr/>
          <p:nvPr/>
        </p:nvSpPr>
        <p:spPr>
          <a:xfrm>
            <a:off x="778042" y="1540757"/>
            <a:ext cx="3048000" cy="1675685"/>
          </a:xfrm>
          <a:custGeom>
            <a:avLst/>
            <a:gdLst>
              <a:gd name="connsiteX0" fmla="*/ 3014594 w 3048000"/>
              <a:gd name="connsiteY0" fmla="*/ 1713773 h 1675685"/>
              <a:gd name="connsiteX1" fmla="*/ 2333691 w 3048000"/>
              <a:gd name="connsiteY1" fmla="*/ 1547653 h 1675685"/>
              <a:gd name="connsiteX2" fmla="*/ 952318 w 3048000"/>
              <a:gd name="connsiteY2" fmla="*/ 1614503 h 1675685"/>
              <a:gd name="connsiteX3" fmla="*/ 505688 w 3048000"/>
              <a:gd name="connsiteY3" fmla="*/ 214490 h 1675685"/>
              <a:gd name="connsiteX4" fmla="*/ 1928335 w 3048000"/>
              <a:gd name="connsiteY4" fmla="*/ 30025 h 1675685"/>
              <a:gd name="connsiteX5" fmla="*/ 2758392 w 3048000"/>
              <a:gd name="connsiteY5" fmla="*/ 1329214 h 1675685"/>
              <a:gd name="connsiteX6" fmla="*/ 3014594 w 3048000"/>
              <a:gd name="connsiteY6" fmla="*/ 1713773 h 167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0" h="1675685" fill="none" extrusionOk="0">
                <a:moveTo>
                  <a:pt x="3014594" y="1713773"/>
                </a:moveTo>
                <a:cubicBezTo>
                  <a:pt x="2798752" y="1637664"/>
                  <a:pt x="2519851" y="1592989"/>
                  <a:pt x="2333691" y="1547653"/>
                </a:cubicBezTo>
                <a:cubicBezTo>
                  <a:pt x="1895494" y="1725455"/>
                  <a:pt x="1393556" y="1640707"/>
                  <a:pt x="952318" y="1614503"/>
                </a:cubicBezTo>
                <a:cubicBezTo>
                  <a:pt x="-86495" y="1417244"/>
                  <a:pt x="-310153" y="611761"/>
                  <a:pt x="505688" y="214490"/>
                </a:cubicBezTo>
                <a:cubicBezTo>
                  <a:pt x="932998" y="17419"/>
                  <a:pt x="1435476" y="-1467"/>
                  <a:pt x="1928335" y="30025"/>
                </a:cubicBezTo>
                <a:cubicBezTo>
                  <a:pt x="3063928" y="135990"/>
                  <a:pt x="3382049" y="868219"/>
                  <a:pt x="2758392" y="1329214"/>
                </a:cubicBezTo>
                <a:cubicBezTo>
                  <a:pt x="2895535" y="1488472"/>
                  <a:pt x="2957033" y="1635221"/>
                  <a:pt x="3014594" y="1713773"/>
                </a:cubicBezTo>
                <a:close/>
              </a:path>
              <a:path w="3048000" h="1675685" stroke="0" extrusionOk="0">
                <a:moveTo>
                  <a:pt x="3014594" y="1713773"/>
                </a:moveTo>
                <a:cubicBezTo>
                  <a:pt x="2834555" y="1628357"/>
                  <a:pt x="2554475" y="1635959"/>
                  <a:pt x="2333691" y="1547653"/>
                </a:cubicBezTo>
                <a:cubicBezTo>
                  <a:pt x="1866348" y="1674300"/>
                  <a:pt x="1386870" y="1737346"/>
                  <a:pt x="952318" y="1614503"/>
                </a:cubicBezTo>
                <a:cubicBezTo>
                  <a:pt x="-136555" y="1487392"/>
                  <a:pt x="-441829" y="719207"/>
                  <a:pt x="505688" y="214490"/>
                </a:cubicBezTo>
                <a:cubicBezTo>
                  <a:pt x="857045" y="-5153"/>
                  <a:pt x="1484190" y="-71729"/>
                  <a:pt x="1928335" y="30025"/>
                </a:cubicBezTo>
                <a:cubicBezTo>
                  <a:pt x="3101508" y="235029"/>
                  <a:pt x="3375572" y="822255"/>
                  <a:pt x="2758392" y="1329214"/>
                </a:cubicBezTo>
                <a:cubicBezTo>
                  <a:pt x="2851801" y="1408363"/>
                  <a:pt x="2970700" y="1593488"/>
                  <a:pt x="3014594" y="1713773"/>
                </a:cubicBezTo>
                <a:close/>
              </a:path>
            </a:pathLst>
          </a:custGeom>
          <a:solidFill>
            <a:schemeClr val="bg1"/>
          </a:solidFill>
          <a:ln>
            <a:extLst>
              <a:ext uri="{C807C97D-BFC1-408E-A445-0C87EB9F89A2}">
                <ask:lineSketchStyleProps xmlns:ask="http://schemas.microsoft.com/office/drawing/2018/sketchyshapes" sd="2632578232">
                  <a:prstGeom prst="wedgeEllipseCallout">
                    <a:avLst>
                      <a:gd name="adj1" fmla="val 48904"/>
                      <a:gd name="adj2" fmla="val 52273"/>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b="1">
                <a:solidFill>
                  <a:srgbClr val="C00000"/>
                </a:solidFill>
              </a:rPr>
              <a:t>gang thép</a:t>
            </a:r>
            <a:endParaRPr kumimoji="0" lang="en-US" sz="4400" b="1" i="0" u="none" strike="noStrike" kern="1200" cap="none" spc="0" normalizeH="0" baseline="0" noProof="0" dirty="0">
              <a:ln>
                <a:noFill/>
              </a:ln>
              <a:solidFill>
                <a:srgbClr val="C00000"/>
              </a:solidFill>
              <a:effectLst/>
              <a:uLnTx/>
              <a:uFillTx/>
              <a:latin typeface="Aptos" panose="02110004020202020204"/>
              <a:ea typeface="+mn-ea"/>
              <a:cs typeface="+mn-cs"/>
            </a:endParaRPr>
          </a:p>
        </p:txBody>
      </p:sp>
      <p:sp>
        <p:nvSpPr>
          <p:cNvPr id="5" name="Speech Bubble: Oval 4">
            <a:extLst>
              <a:ext uri="{FF2B5EF4-FFF2-40B4-BE49-F238E27FC236}">
                <a16:creationId xmlns:a16="http://schemas.microsoft.com/office/drawing/2014/main" id="{2C0A3700-4E9C-C5E3-C734-A2A3F0DA0F16}"/>
              </a:ext>
            </a:extLst>
          </p:cNvPr>
          <p:cNvSpPr/>
          <p:nvPr/>
        </p:nvSpPr>
        <p:spPr>
          <a:xfrm>
            <a:off x="7078983" y="256673"/>
            <a:ext cx="5008743" cy="2855495"/>
          </a:xfrm>
          <a:custGeom>
            <a:avLst/>
            <a:gdLst>
              <a:gd name="connsiteX0" fmla="*/ 680638 w 5008743"/>
              <a:gd name="connsiteY0" fmla="*/ 3317771 h 2855495"/>
              <a:gd name="connsiteX1" fmla="*/ 900779 w 5008743"/>
              <a:gd name="connsiteY1" fmla="*/ 2524415 h 2855495"/>
              <a:gd name="connsiteX2" fmla="*/ 1394736 w 5008743"/>
              <a:gd name="connsiteY2" fmla="*/ 147796 h 2855495"/>
              <a:gd name="connsiteX3" fmla="*/ 3664640 w 5008743"/>
              <a:gd name="connsiteY3" fmla="*/ 162472 h 2855495"/>
              <a:gd name="connsiteX4" fmla="*/ 4051581 w 5008743"/>
              <a:gd name="connsiteY4" fmla="*/ 2550432 h 2855495"/>
              <a:gd name="connsiteX5" fmla="*/ 1738153 w 5008743"/>
              <a:gd name="connsiteY5" fmla="*/ 2787030 h 2855495"/>
              <a:gd name="connsiteX6" fmla="*/ 680638 w 5008743"/>
              <a:gd name="connsiteY6" fmla="*/ 3317771 h 285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8743" h="2855495" fill="none" extrusionOk="0">
                <a:moveTo>
                  <a:pt x="680638" y="3317771"/>
                </a:moveTo>
                <a:cubicBezTo>
                  <a:pt x="814595" y="2935534"/>
                  <a:pt x="778185" y="2891019"/>
                  <a:pt x="900779" y="2524415"/>
                </a:cubicBezTo>
                <a:cubicBezTo>
                  <a:pt x="-537656" y="1932860"/>
                  <a:pt x="-250366" y="470774"/>
                  <a:pt x="1394736" y="147796"/>
                </a:cubicBezTo>
                <a:cubicBezTo>
                  <a:pt x="2120870" y="-241"/>
                  <a:pt x="3011582" y="-90318"/>
                  <a:pt x="3664640" y="162472"/>
                </a:cubicBezTo>
                <a:cubicBezTo>
                  <a:pt x="5349734" y="630977"/>
                  <a:pt x="5485107" y="1935226"/>
                  <a:pt x="4051581" y="2550432"/>
                </a:cubicBezTo>
                <a:cubicBezTo>
                  <a:pt x="3527817" y="2785159"/>
                  <a:pt x="2529732" y="2980830"/>
                  <a:pt x="1738153" y="2787030"/>
                </a:cubicBezTo>
                <a:cubicBezTo>
                  <a:pt x="1516198" y="2963040"/>
                  <a:pt x="1109770" y="3147823"/>
                  <a:pt x="680638" y="3317771"/>
                </a:cubicBezTo>
                <a:close/>
              </a:path>
              <a:path w="5008743" h="2855495" stroke="0" extrusionOk="0">
                <a:moveTo>
                  <a:pt x="680638" y="3317771"/>
                </a:moveTo>
                <a:cubicBezTo>
                  <a:pt x="721888" y="2929705"/>
                  <a:pt x="892717" y="2651483"/>
                  <a:pt x="900779" y="2524415"/>
                </a:cubicBezTo>
                <a:cubicBezTo>
                  <a:pt x="-638021" y="1818267"/>
                  <a:pt x="-289948" y="677143"/>
                  <a:pt x="1394736" y="147796"/>
                </a:cubicBezTo>
                <a:cubicBezTo>
                  <a:pt x="2076110" y="31017"/>
                  <a:pt x="2848897" y="39845"/>
                  <a:pt x="3664640" y="162472"/>
                </a:cubicBezTo>
                <a:cubicBezTo>
                  <a:pt x="5141820" y="531229"/>
                  <a:pt x="5699371" y="1809067"/>
                  <a:pt x="4051581" y="2550432"/>
                </a:cubicBezTo>
                <a:cubicBezTo>
                  <a:pt x="3424226" y="2852612"/>
                  <a:pt x="2499890" y="2779317"/>
                  <a:pt x="1738153" y="2787030"/>
                </a:cubicBezTo>
                <a:cubicBezTo>
                  <a:pt x="1548188" y="2895246"/>
                  <a:pt x="1036476" y="3124523"/>
                  <a:pt x="680638" y="3317771"/>
                </a:cubicBezTo>
                <a:close/>
              </a:path>
            </a:pathLst>
          </a:custGeom>
          <a:solidFill>
            <a:schemeClr val="bg1"/>
          </a:solidFill>
          <a:ln>
            <a:extLst>
              <a:ext uri="{C807C97D-BFC1-408E-A445-0C87EB9F89A2}">
                <ask:lineSketchStyleProps xmlns:ask="http://schemas.microsoft.com/office/drawing/2018/sketchyshapes" sd="2632578232">
                  <a:prstGeom prst="wedgeEllipseCallout">
                    <a:avLst>
                      <a:gd name="adj1" fmla="val -36411"/>
                      <a:gd name="adj2" fmla="val 66189"/>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b="1">
                <a:solidFill>
                  <a:srgbClr val="0070C0"/>
                </a:solidFill>
                <a:latin typeface="Aptos" panose="02110004020202020204"/>
              </a:rPr>
              <a:t> cứng cỏi, vững vàng đến mức không gì lay chuyển được</a:t>
            </a:r>
            <a:endParaRPr kumimoji="0" lang="vi-VN"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TextBox 9">
            <a:extLst>
              <a:ext uri="{FF2B5EF4-FFF2-40B4-BE49-F238E27FC236}">
                <a16:creationId xmlns:a16="http://schemas.microsoft.com/office/drawing/2014/main" id="{B086BFE3-3F92-B41B-A3DC-C402B72EF274}"/>
              </a:ext>
            </a:extLst>
          </p:cNvPr>
          <p:cNvSpPr txBox="1"/>
          <p:nvPr/>
        </p:nvSpPr>
        <p:spPr>
          <a:xfrm>
            <a:off x="1031190" y="377962"/>
            <a:ext cx="6047793" cy="1015663"/>
          </a:xfrm>
          <a:prstGeom prst="rect">
            <a:avLst/>
          </a:prstGeom>
          <a:noFill/>
        </p:spPr>
        <p:txBody>
          <a:bodyPr wrap="square" rtlCol="0">
            <a:prstTxWarp prst="textWave1">
              <a:avLst/>
            </a:prstTxWarp>
            <a:spAutoFit/>
            <a:scene3d>
              <a:camera prst="orthographicFront"/>
              <a:lightRig rig="soft" dir="t">
                <a:rot lat="0" lon="0" rev="15600000"/>
              </a:lightRig>
            </a:scene3d>
            <a:sp3d extrusionH="57150" prstMaterial="softEdge">
              <a:bevelT w="25400" h="38100"/>
            </a:sp3d>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b="1" i="0" u="none" strike="noStrike" kern="0" cap="none" spc="0" normalizeH="0" baseline="0" noProof="0" dirty="0" err="1">
                <a:ln/>
                <a:solidFill>
                  <a:srgbClr val="FF0000"/>
                </a:solidFill>
                <a:effectLst/>
                <a:uLnTx/>
                <a:uFillTx/>
                <a:latin typeface="#9Slide05 SVNClementine" panose="020F0502020204030203" pitchFamily="34" charset="0"/>
                <a:ea typeface="+mn-ea"/>
                <a:cs typeface="+mn-cs"/>
                <a:sym typeface="Arial"/>
              </a:rPr>
              <a:t>Giải</a:t>
            </a:r>
            <a:r>
              <a:rPr kumimoji="0" lang="en-US" sz="6000" b="1" i="0" u="none" strike="noStrike" kern="0" cap="none" spc="0" normalizeH="0" baseline="0" noProof="0" dirty="0">
                <a:ln/>
                <a:solidFill>
                  <a:srgbClr val="FF0000"/>
                </a:solidFill>
                <a:effectLst/>
                <a:uLnTx/>
                <a:uFillTx/>
                <a:latin typeface="#9Slide05 SVNClementine" panose="020F0502020204030203" pitchFamily="34" charset="0"/>
                <a:ea typeface="+mn-ea"/>
                <a:cs typeface="+mn-cs"/>
                <a:sym typeface="Arial"/>
              </a:rPr>
              <a:t> </a:t>
            </a:r>
            <a:r>
              <a:rPr kumimoji="0" lang="en-US" sz="6000" b="1" i="0" u="none" strike="noStrike" kern="0" cap="none" spc="0" normalizeH="0" baseline="0" noProof="0" dirty="0" err="1">
                <a:ln/>
                <a:solidFill>
                  <a:srgbClr val="FF0000"/>
                </a:solidFill>
                <a:effectLst/>
                <a:uLnTx/>
                <a:uFillTx/>
                <a:latin typeface="#9Slide05 SVNClementine" panose="020F0502020204030203" pitchFamily="34" charset="0"/>
                <a:ea typeface="+mn-ea"/>
                <a:cs typeface="+mn-cs"/>
                <a:sym typeface="Arial"/>
              </a:rPr>
              <a:t>nghĩa</a:t>
            </a:r>
            <a:r>
              <a:rPr kumimoji="0" lang="en-US" sz="6000" b="1" i="0" u="none" strike="noStrike" kern="0" cap="none" spc="0" normalizeH="0" baseline="0" noProof="0" dirty="0">
                <a:ln/>
                <a:solidFill>
                  <a:srgbClr val="FF0000"/>
                </a:solidFill>
                <a:effectLst/>
                <a:uLnTx/>
                <a:uFillTx/>
                <a:latin typeface="#9Slide05 SVNClementine" panose="020F0502020204030203" pitchFamily="34" charset="0"/>
                <a:ea typeface="+mn-ea"/>
                <a:cs typeface="+mn-cs"/>
                <a:sym typeface="Arial"/>
              </a:rPr>
              <a:t> </a:t>
            </a:r>
            <a:r>
              <a:rPr kumimoji="0" lang="en-US" sz="6000" b="1" i="0" u="none" strike="noStrike" kern="0" cap="none" spc="0" normalizeH="0" baseline="0" noProof="0" dirty="0" err="1">
                <a:ln/>
                <a:solidFill>
                  <a:srgbClr val="FF0000"/>
                </a:solidFill>
                <a:effectLst/>
                <a:uLnTx/>
                <a:uFillTx/>
                <a:latin typeface="#9Slide05 SVNClementine" panose="020F0502020204030203" pitchFamily="34" charset="0"/>
                <a:ea typeface="+mn-ea"/>
                <a:cs typeface="+mn-cs"/>
                <a:sym typeface="Arial"/>
              </a:rPr>
              <a:t>từ</a:t>
            </a:r>
            <a:r>
              <a:rPr kumimoji="0" lang="en-US" sz="6000" b="1" i="0" u="none" strike="noStrike" kern="0" cap="none" spc="0" normalizeH="0" baseline="0" noProof="0" dirty="0">
                <a:ln/>
                <a:solidFill>
                  <a:srgbClr val="FF0000"/>
                </a:solidFill>
                <a:effectLst/>
                <a:uLnTx/>
                <a:uFillTx/>
                <a:latin typeface="#9Slide05 SVNClementine" panose="020F0502020204030203" pitchFamily="34" charset="0"/>
                <a:ea typeface="+mn-ea"/>
                <a:cs typeface="+mn-cs"/>
                <a:sym typeface="Arial"/>
              </a:rPr>
              <a:t> </a:t>
            </a:r>
            <a:r>
              <a:rPr kumimoji="0" lang="en-US" sz="6000" b="1" i="0" u="none" strike="noStrike" kern="0" cap="none" spc="0" normalizeH="0" baseline="0" noProof="0" dirty="0" err="1">
                <a:ln/>
                <a:solidFill>
                  <a:srgbClr val="FF0000"/>
                </a:solidFill>
                <a:effectLst/>
                <a:uLnTx/>
                <a:uFillTx/>
                <a:latin typeface="#9Slide05 SVNClementine" panose="020F0502020204030203" pitchFamily="34" charset="0"/>
                <a:ea typeface="+mn-ea"/>
                <a:cs typeface="+mn-cs"/>
                <a:sym typeface="Arial"/>
              </a:rPr>
              <a:t>khó</a:t>
            </a:r>
            <a:endParaRPr kumimoji="0" lang="en-US" sz="6000" b="1" i="0" u="none" strike="noStrike" kern="0" cap="none" spc="0" normalizeH="0" baseline="0" noProof="0" dirty="0">
              <a:ln/>
              <a:solidFill>
                <a:srgbClr val="FF0000"/>
              </a:solidFill>
              <a:effectLst/>
              <a:uLnTx/>
              <a:uFillTx/>
              <a:latin typeface="#9Slide05 SVNClementine" panose="020F0502020204030203" pitchFamily="34" charset="0"/>
              <a:ea typeface="+mn-ea"/>
              <a:cs typeface="+mn-cs"/>
              <a:sym typeface="Arial"/>
            </a:endParaRPr>
          </a:p>
        </p:txBody>
      </p:sp>
      <p:pic>
        <p:nvPicPr>
          <p:cNvPr id="2" name="Picture 1">
            <a:extLst>
              <a:ext uri="{FF2B5EF4-FFF2-40B4-BE49-F238E27FC236}">
                <a16:creationId xmlns:a16="http://schemas.microsoft.com/office/drawing/2014/main" id="{C2FC084B-7DF1-FF53-51CC-04EDAD3E9800}"/>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p:blipFill>
        <p:spPr>
          <a:xfrm flipH="1">
            <a:off x="3826042" y="2688046"/>
            <a:ext cx="4515852" cy="4169954"/>
          </a:xfrm>
          <a:prstGeom prst="rect">
            <a:avLst/>
          </a:prstGeom>
        </p:spPr>
      </p:pic>
    </p:spTree>
    <p:extLst>
      <p:ext uri="{BB962C8B-B14F-4D97-AF65-F5344CB8AC3E}">
        <p14:creationId xmlns:p14="http://schemas.microsoft.com/office/powerpoint/2010/main" val="16349265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4C8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2A3AE0E-1CEF-5EB0-3DA3-4CEA2FD376A9}"/>
              </a:ext>
            </a:extLst>
          </p:cNvPr>
          <p:cNvSpPr/>
          <p:nvPr/>
        </p:nvSpPr>
        <p:spPr>
          <a:xfrm>
            <a:off x="286794" y="1095441"/>
            <a:ext cx="4893571" cy="5437372"/>
          </a:xfrm>
          <a:prstGeom prst="roundRect">
            <a:avLst/>
          </a:prstGeom>
          <a:solidFill>
            <a:schemeClr val="bg1">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CB53193-A14E-B9C9-44F0-69AD73258C01}"/>
              </a:ext>
            </a:extLst>
          </p:cNvPr>
          <p:cNvSpPr txBox="1"/>
          <p:nvPr/>
        </p:nvSpPr>
        <p:spPr>
          <a:xfrm>
            <a:off x="616665" y="1332809"/>
            <a:ext cx="4506363" cy="4524315"/>
          </a:xfrm>
          <a:prstGeom prst="rect">
            <a:avLst/>
          </a:prstGeom>
          <a:noFill/>
        </p:spPr>
        <p:txBody>
          <a:bodyPr wrap="none" rtlCol="0">
            <a:spAutoFit/>
          </a:bodyPr>
          <a:lstStyle/>
          <a:p>
            <a:pPr algn="ctr"/>
            <a:r>
              <a:rPr lang="en-US" sz="14400" err="1">
                <a:solidFill>
                  <a:srgbClr val="FF0000"/>
                </a:solidFill>
                <a:latin typeface="SVN-Hole Hearted" panose="020B0A06020104020203" pitchFamily="34" charset="0"/>
              </a:rPr>
              <a:t>Khởi</a:t>
            </a:r>
            <a:r>
              <a:rPr lang="en-US" sz="14400">
                <a:solidFill>
                  <a:srgbClr val="FF0000"/>
                </a:solidFill>
                <a:latin typeface="SVN-Hole Hearted" panose="020B0A06020104020203" pitchFamily="34" charset="0"/>
              </a:rPr>
              <a:t> </a:t>
            </a:r>
          </a:p>
          <a:p>
            <a:pPr algn="ctr"/>
            <a:r>
              <a:rPr lang="en-US" sz="14400">
                <a:solidFill>
                  <a:srgbClr val="FF0000"/>
                </a:solidFill>
                <a:latin typeface="SVN-Hole Hearted" panose="020B0A06020104020203" pitchFamily="34" charset="0"/>
              </a:rPr>
              <a:t>động</a:t>
            </a:r>
            <a:endParaRPr lang="en-US" sz="14400" dirty="0">
              <a:solidFill>
                <a:srgbClr val="FF0000"/>
              </a:solidFill>
              <a:latin typeface="SVN-Hole Hearted" panose="020B0A06020104020203" pitchFamily="34" charset="0"/>
            </a:endParaRPr>
          </a:p>
        </p:txBody>
      </p:sp>
      <p:pic>
        <p:nvPicPr>
          <p:cNvPr id="16" name="Picture 15">
            <a:extLst>
              <a:ext uri="{FF2B5EF4-FFF2-40B4-BE49-F238E27FC236}">
                <a16:creationId xmlns:a16="http://schemas.microsoft.com/office/drawing/2014/main" id="{09B32B3D-F123-7F46-D4A7-9842547EB6E1}"/>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p:blipFill>
        <p:spPr>
          <a:xfrm>
            <a:off x="5667692" y="515645"/>
            <a:ext cx="6237514" cy="5246914"/>
          </a:xfrm>
          <a:prstGeom prst="rect">
            <a:avLst/>
          </a:prstGeom>
        </p:spPr>
      </p:pic>
    </p:spTree>
    <p:extLst>
      <p:ext uri="{BB962C8B-B14F-4D97-AF65-F5344CB8AC3E}">
        <p14:creationId xmlns:p14="http://schemas.microsoft.com/office/powerpoint/2010/main" val="98494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CF9CFD1-B32F-5A44-BBC2-1EE8D1E0C3F2}"/>
              </a:ext>
            </a:extLst>
          </p:cNvPr>
          <p:cNvSpPr/>
          <p:nvPr/>
        </p:nvSpPr>
        <p:spPr>
          <a:xfrm>
            <a:off x="246647" y="521368"/>
            <a:ext cx="11774905" cy="6007769"/>
          </a:xfrm>
          <a:custGeom>
            <a:avLst/>
            <a:gdLst>
              <a:gd name="connsiteX0" fmla="*/ 0 w 11774905"/>
              <a:gd name="connsiteY0" fmla="*/ 1001315 h 6007769"/>
              <a:gd name="connsiteX1" fmla="*/ 1001315 w 11774905"/>
              <a:gd name="connsiteY1" fmla="*/ 0 h 6007769"/>
              <a:gd name="connsiteX2" fmla="*/ 10773590 w 11774905"/>
              <a:gd name="connsiteY2" fmla="*/ 0 h 6007769"/>
              <a:gd name="connsiteX3" fmla="*/ 11774905 w 11774905"/>
              <a:gd name="connsiteY3" fmla="*/ 1001315 h 6007769"/>
              <a:gd name="connsiteX4" fmla="*/ 11774905 w 11774905"/>
              <a:gd name="connsiteY4" fmla="*/ 5006454 h 6007769"/>
              <a:gd name="connsiteX5" fmla="*/ 10773590 w 11774905"/>
              <a:gd name="connsiteY5" fmla="*/ 6007769 h 6007769"/>
              <a:gd name="connsiteX6" fmla="*/ 1001315 w 11774905"/>
              <a:gd name="connsiteY6" fmla="*/ 6007769 h 6007769"/>
              <a:gd name="connsiteX7" fmla="*/ 0 w 11774905"/>
              <a:gd name="connsiteY7" fmla="*/ 5006454 h 6007769"/>
              <a:gd name="connsiteX8" fmla="*/ 0 w 11774905"/>
              <a:gd name="connsiteY8" fmla="*/ 1001315 h 600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905" h="6007769" fill="none" extrusionOk="0">
                <a:moveTo>
                  <a:pt x="0" y="1001315"/>
                </a:moveTo>
                <a:cubicBezTo>
                  <a:pt x="84081" y="497757"/>
                  <a:pt x="416889" y="6387"/>
                  <a:pt x="1001315" y="0"/>
                </a:cubicBezTo>
                <a:cubicBezTo>
                  <a:pt x="3144620" y="2804"/>
                  <a:pt x="8216864" y="-55701"/>
                  <a:pt x="10773590" y="0"/>
                </a:cubicBezTo>
                <a:cubicBezTo>
                  <a:pt x="11320838" y="5649"/>
                  <a:pt x="11807156" y="386443"/>
                  <a:pt x="11774905" y="1001315"/>
                </a:cubicBezTo>
                <a:cubicBezTo>
                  <a:pt x="11738545" y="2367517"/>
                  <a:pt x="11776436" y="3475423"/>
                  <a:pt x="11774905" y="5006454"/>
                </a:cubicBezTo>
                <a:cubicBezTo>
                  <a:pt x="11854947" y="5614741"/>
                  <a:pt x="11402367" y="5976418"/>
                  <a:pt x="10773590" y="6007769"/>
                </a:cubicBezTo>
                <a:cubicBezTo>
                  <a:pt x="6487835" y="6018588"/>
                  <a:pt x="4639174" y="5955097"/>
                  <a:pt x="1001315" y="6007769"/>
                </a:cubicBezTo>
                <a:cubicBezTo>
                  <a:pt x="478884" y="5931816"/>
                  <a:pt x="52413" y="5531262"/>
                  <a:pt x="0" y="5006454"/>
                </a:cubicBezTo>
                <a:cubicBezTo>
                  <a:pt x="-13109" y="3155049"/>
                  <a:pt x="-152625" y="2257205"/>
                  <a:pt x="0" y="1001315"/>
                </a:cubicBezTo>
                <a:close/>
              </a:path>
              <a:path w="11774905" h="6007769" stroke="0" extrusionOk="0">
                <a:moveTo>
                  <a:pt x="0" y="1001315"/>
                </a:moveTo>
                <a:cubicBezTo>
                  <a:pt x="49866" y="449995"/>
                  <a:pt x="444893" y="26469"/>
                  <a:pt x="1001315" y="0"/>
                </a:cubicBezTo>
                <a:cubicBezTo>
                  <a:pt x="5791583" y="-13580"/>
                  <a:pt x="9563999" y="-21988"/>
                  <a:pt x="10773590" y="0"/>
                </a:cubicBezTo>
                <a:cubicBezTo>
                  <a:pt x="11290028" y="-90517"/>
                  <a:pt x="11710195" y="532907"/>
                  <a:pt x="11774905" y="1001315"/>
                </a:cubicBezTo>
                <a:cubicBezTo>
                  <a:pt x="11642940" y="2353211"/>
                  <a:pt x="11806501" y="3839109"/>
                  <a:pt x="11774905" y="5006454"/>
                </a:cubicBezTo>
                <a:cubicBezTo>
                  <a:pt x="11791004" y="5501951"/>
                  <a:pt x="11291906" y="5925350"/>
                  <a:pt x="10773590" y="6007769"/>
                </a:cubicBezTo>
                <a:cubicBezTo>
                  <a:pt x="7672507" y="6071275"/>
                  <a:pt x="2569139" y="5984482"/>
                  <a:pt x="1001315" y="6007769"/>
                </a:cubicBezTo>
                <a:cubicBezTo>
                  <a:pt x="400838" y="6099967"/>
                  <a:pt x="102972" y="5587257"/>
                  <a:pt x="0" y="5006454"/>
                </a:cubicBezTo>
                <a:cubicBezTo>
                  <a:pt x="20736" y="3168955"/>
                  <a:pt x="4354" y="2820668"/>
                  <a:pt x="0" y="1001315"/>
                </a:cubicBezTo>
                <a:close/>
              </a:path>
            </a:pathLst>
          </a:custGeom>
          <a:solidFill>
            <a:schemeClr val="bg1">
              <a:alpha val="97000"/>
            </a:schemeClr>
          </a:solidFill>
          <a:ln w="12700">
            <a:solidFill>
              <a:schemeClr val="accent1">
                <a:lumMod val="50000"/>
              </a:schemeClr>
            </a:solidFill>
            <a:extLst>
              <a:ext uri="{C807C97D-BFC1-408E-A445-0C87EB9F89A2}">
                <ask:lineSketchStyleProps xmlns:ask="http://schemas.microsoft.com/office/drawing/2018/sketchyshapes" sd="3836181297">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9">
            <a:extLst>
              <a:ext uri="{FF2B5EF4-FFF2-40B4-BE49-F238E27FC236}">
                <a16:creationId xmlns:a16="http://schemas.microsoft.com/office/drawing/2014/main" id="{B29340B7-0C0A-1532-82B9-2B2A2387CDAD}"/>
              </a:ext>
            </a:extLst>
          </p:cNvPr>
          <p:cNvSpPr txBox="1"/>
          <p:nvPr/>
        </p:nvSpPr>
        <p:spPr>
          <a:xfrm>
            <a:off x="893064" y="1002282"/>
            <a:ext cx="11419366"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Luyện</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đọc</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nối</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tiếp</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đoạn</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theo</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nhóm</a:t>
            </a:r>
            <a:endPar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endParaRPr>
          </a:p>
        </p:txBody>
      </p:sp>
      <p:grpSp>
        <p:nvGrpSpPr>
          <p:cNvPr id="4" name="Nhóm 8">
            <a:extLst>
              <a:ext uri="{FF2B5EF4-FFF2-40B4-BE49-F238E27FC236}">
                <a16:creationId xmlns:a16="http://schemas.microsoft.com/office/drawing/2014/main" id="{9EAE1723-8015-D88E-4256-F0EC2696DF73}"/>
              </a:ext>
            </a:extLst>
          </p:cNvPr>
          <p:cNvGrpSpPr/>
          <p:nvPr/>
        </p:nvGrpSpPr>
        <p:grpSpPr>
          <a:xfrm>
            <a:off x="991289" y="1863796"/>
            <a:ext cx="5716252" cy="2757525"/>
            <a:chOff x="6576218" y="1456125"/>
            <a:chExt cx="4803948" cy="1781176"/>
          </a:xfrm>
        </p:grpSpPr>
        <p:sp>
          <p:nvSpPr>
            <p:cNvPr id="5" name="Hộp Văn bản 9">
              <a:extLst>
                <a:ext uri="{FF2B5EF4-FFF2-40B4-BE49-F238E27FC236}">
                  <a16:creationId xmlns:a16="http://schemas.microsoft.com/office/drawing/2014/main" id="{C395BB99-9C27-7913-6DB2-654A0548C141}"/>
                </a:ext>
              </a:extLst>
            </p:cNvPr>
            <p:cNvSpPr txBox="1"/>
            <p:nvPr/>
          </p:nvSpPr>
          <p:spPr>
            <a:xfrm>
              <a:off x="7277195" y="1456125"/>
              <a:ext cx="1773916" cy="442564"/>
            </a:xfrm>
            <a:prstGeom prst="rect">
              <a:avLst/>
            </a:prstGeom>
            <a:noFill/>
          </p:spPr>
          <p:txBody>
            <a:bodyPr wrap="square" rtlCol="0">
              <a:spAutoFit/>
            </a:bodyPr>
            <a:lstStyle/>
            <a:p>
              <a:r>
                <a:rPr lang="en-US" sz="4000" dirty="0" err="1">
                  <a:solidFill>
                    <a:srgbClr val="FF0000"/>
                  </a:solidFill>
                  <a:latin typeface="#9Slide05 Phobia" panose="02000506000000020003" pitchFamily="2" charset="0"/>
                </a:rPr>
                <a:t>Yêu</a:t>
              </a:r>
              <a:r>
                <a:rPr lang="en-US" sz="4000" dirty="0">
                  <a:solidFill>
                    <a:srgbClr val="FF0000"/>
                  </a:solidFill>
                  <a:latin typeface="#9Slide05 Phobia" panose="02000506000000020003" pitchFamily="2" charset="0"/>
                </a:rPr>
                <a:t> </a:t>
              </a:r>
              <a:r>
                <a:rPr lang="en-US" sz="4000" dirty="0" err="1">
                  <a:solidFill>
                    <a:srgbClr val="FF0000"/>
                  </a:solidFill>
                  <a:latin typeface="#9Slide05 Phobia" panose="02000506000000020003" pitchFamily="2" charset="0"/>
                </a:rPr>
                <a:t>cầu</a:t>
              </a:r>
              <a:endParaRPr lang="en-US" sz="4000" dirty="0">
                <a:solidFill>
                  <a:srgbClr val="FF0000"/>
                </a:solidFill>
                <a:latin typeface="#9Slide05 Phobia" panose="02000506000000020003" pitchFamily="2" charset="0"/>
              </a:endParaRPr>
            </a:p>
          </p:txBody>
        </p:sp>
        <p:pic>
          <p:nvPicPr>
            <p:cNvPr id="6" name="Hình ảnh 10" descr="Ảnh có chứa văn bản, Phông chữ&#10;&#10;Mô tả được tạo tự động">
              <a:extLst>
                <a:ext uri="{FF2B5EF4-FFF2-40B4-BE49-F238E27FC236}">
                  <a16:creationId xmlns:a16="http://schemas.microsoft.com/office/drawing/2014/main" id="{FB1BA1A0-E791-2212-1144-FCB6747D366E}"/>
                </a:ext>
              </a:extLst>
            </p:cNvPr>
            <p:cNvPicPr>
              <a:picLocks noChangeAspect="1"/>
            </p:cNvPicPr>
            <p:nvPr/>
          </p:nvPicPr>
          <p:blipFill rotWithShape="1">
            <a:blip r:embed="rId2"/>
            <a:srcRect t="24985"/>
            <a:stretch/>
          </p:blipFill>
          <p:spPr>
            <a:xfrm>
              <a:off x="6576218" y="1779290"/>
              <a:ext cx="4803948" cy="1458011"/>
            </a:xfrm>
            <a:prstGeom prst="rect">
              <a:avLst/>
            </a:prstGeom>
          </p:spPr>
        </p:pic>
      </p:grpSp>
      <p:pic>
        <p:nvPicPr>
          <p:cNvPr id="10" name="Hình ảnh 12" descr="Ảnh có chứa văn bản, Phông chữ, ảnh chụp màn hình, thiết kế&#10;&#10;Mô tả được tạo tự động">
            <a:extLst>
              <a:ext uri="{FF2B5EF4-FFF2-40B4-BE49-F238E27FC236}">
                <a16:creationId xmlns:a16="http://schemas.microsoft.com/office/drawing/2014/main" id="{B7C9946C-336C-7F24-CB2C-313D1A29FFC3}"/>
              </a:ext>
            </a:extLst>
          </p:cNvPr>
          <p:cNvPicPr>
            <a:picLocks noChangeAspect="1"/>
          </p:cNvPicPr>
          <p:nvPr/>
        </p:nvPicPr>
        <p:blipFill>
          <a:blip r:embed="rId3"/>
          <a:stretch>
            <a:fillRect/>
          </a:stretch>
        </p:blipFill>
        <p:spPr>
          <a:xfrm>
            <a:off x="6514890" y="1958337"/>
            <a:ext cx="4707846" cy="3068749"/>
          </a:xfrm>
          <a:prstGeom prst="rect">
            <a:avLst/>
          </a:prstGeom>
        </p:spPr>
      </p:pic>
      <p:pic>
        <p:nvPicPr>
          <p:cNvPr id="3" name="Picture 2">
            <a:extLst>
              <a:ext uri="{FF2B5EF4-FFF2-40B4-BE49-F238E27FC236}">
                <a16:creationId xmlns:a16="http://schemas.microsoft.com/office/drawing/2014/main" id="{EAEBAF3A-E4D5-DB61-06F2-87E5B9101330}"/>
              </a:ext>
            </a:extLst>
          </p:cNvPr>
          <p:cNvPicPr>
            <a:picLocks noChangeAspect="1"/>
          </p:cNvPicPr>
          <p:nvPr/>
        </p:nvPicPr>
        <p:blipFill rotWithShape="1">
          <a:blip r:embed="rId4">
            <a:clrChange>
              <a:clrFrom>
                <a:srgbClr val="FFFFFF"/>
              </a:clrFrom>
              <a:clrTo>
                <a:srgbClr val="FFFFFF">
                  <a:alpha val="0"/>
                </a:srgbClr>
              </a:clrTo>
            </a:clrChange>
          </a:blip>
          <a:srcRect l="11156" t="-436" r="10632" b="25254"/>
          <a:stretch/>
        </p:blipFill>
        <p:spPr>
          <a:xfrm>
            <a:off x="4246302" y="3279035"/>
            <a:ext cx="3410777" cy="2785783"/>
          </a:xfrm>
          <a:prstGeom prst="rect">
            <a:avLst/>
          </a:prstGeom>
        </p:spPr>
      </p:pic>
    </p:spTree>
    <p:extLst>
      <p:ext uri="{BB962C8B-B14F-4D97-AF65-F5344CB8AC3E}">
        <p14:creationId xmlns:p14="http://schemas.microsoft.com/office/powerpoint/2010/main" val="3877801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1DF9D66-9B58-7E1C-AA6A-F8787F624871}"/>
              </a:ext>
            </a:extLst>
          </p:cNvPr>
          <p:cNvSpPr/>
          <p:nvPr/>
        </p:nvSpPr>
        <p:spPr>
          <a:xfrm>
            <a:off x="296779" y="521368"/>
            <a:ext cx="11181347" cy="6007769"/>
          </a:xfrm>
          <a:custGeom>
            <a:avLst/>
            <a:gdLst>
              <a:gd name="connsiteX0" fmla="*/ 0 w 11181347"/>
              <a:gd name="connsiteY0" fmla="*/ 1001315 h 6007769"/>
              <a:gd name="connsiteX1" fmla="*/ 1001315 w 11181347"/>
              <a:gd name="connsiteY1" fmla="*/ 0 h 6007769"/>
              <a:gd name="connsiteX2" fmla="*/ 10180032 w 11181347"/>
              <a:gd name="connsiteY2" fmla="*/ 0 h 6007769"/>
              <a:gd name="connsiteX3" fmla="*/ 11181347 w 11181347"/>
              <a:gd name="connsiteY3" fmla="*/ 1001315 h 6007769"/>
              <a:gd name="connsiteX4" fmla="*/ 11181347 w 11181347"/>
              <a:gd name="connsiteY4" fmla="*/ 5006454 h 6007769"/>
              <a:gd name="connsiteX5" fmla="*/ 10180032 w 11181347"/>
              <a:gd name="connsiteY5" fmla="*/ 6007769 h 6007769"/>
              <a:gd name="connsiteX6" fmla="*/ 1001315 w 11181347"/>
              <a:gd name="connsiteY6" fmla="*/ 6007769 h 6007769"/>
              <a:gd name="connsiteX7" fmla="*/ 0 w 11181347"/>
              <a:gd name="connsiteY7" fmla="*/ 5006454 h 6007769"/>
              <a:gd name="connsiteX8" fmla="*/ 0 w 11181347"/>
              <a:gd name="connsiteY8" fmla="*/ 1001315 h 600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1347" h="6007769" fill="none" extrusionOk="0">
                <a:moveTo>
                  <a:pt x="0" y="1001315"/>
                </a:moveTo>
                <a:cubicBezTo>
                  <a:pt x="84081" y="497757"/>
                  <a:pt x="416889" y="6387"/>
                  <a:pt x="1001315" y="0"/>
                </a:cubicBezTo>
                <a:cubicBezTo>
                  <a:pt x="5498957" y="2804"/>
                  <a:pt x="9136797" y="-55701"/>
                  <a:pt x="10180032" y="0"/>
                </a:cubicBezTo>
                <a:cubicBezTo>
                  <a:pt x="10727280" y="5649"/>
                  <a:pt x="11213598" y="386443"/>
                  <a:pt x="11181347" y="1001315"/>
                </a:cubicBezTo>
                <a:cubicBezTo>
                  <a:pt x="11144987" y="2367517"/>
                  <a:pt x="11182878" y="3475423"/>
                  <a:pt x="11181347" y="5006454"/>
                </a:cubicBezTo>
                <a:cubicBezTo>
                  <a:pt x="11261389" y="5614741"/>
                  <a:pt x="10808809" y="5976418"/>
                  <a:pt x="10180032" y="6007769"/>
                </a:cubicBezTo>
                <a:cubicBezTo>
                  <a:pt x="5792062" y="6018588"/>
                  <a:pt x="2031562" y="5955097"/>
                  <a:pt x="1001315" y="6007769"/>
                </a:cubicBezTo>
                <a:cubicBezTo>
                  <a:pt x="478884" y="5931816"/>
                  <a:pt x="52413" y="5531262"/>
                  <a:pt x="0" y="5006454"/>
                </a:cubicBezTo>
                <a:cubicBezTo>
                  <a:pt x="-13109" y="3155049"/>
                  <a:pt x="-152625" y="2257205"/>
                  <a:pt x="0" y="1001315"/>
                </a:cubicBezTo>
                <a:close/>
              </a:path>
              <a:path w="11181347" h="6007769" stroke="0" extrusionOk="0">
                <a:moveTo>
                  <a:pt x="0" y="1001315"/>
                </a:moveTo>
                <a:cubicBezTo>
                  <a:pt x="49866" y="449995"/>
                  <a:pt x="444893" y="26469"/>
                  <a:pt x="1001315" y="0"/>
                </a:cubicBezTo>
                <a:cubicBezTo>
                  <a:pt x="2604160" y="-13580"/>
                  <a:pt x="7152729" y="-21988"/>
                  <a:pt x="10180032" y="0"/>
                </a:cubicBezTo>
                <a:cubicBezTo>
                  <a:pt x="10696470" y="-90517"/>
                  <a:pt x="11116637" y="532907"/>
                  <a:pt x="11181347" y="1001315"/>
                </a:cubicBezTo>
                <a:cubicBezTo>
                  <a:pt x="11049382" y="2353211"/>
                  <a:pt x="11212943" y="3839109"/>
                  <a:pt x="11181347" y="5006454"/>
                </a:cubicBezTo>
                <a:cubicBezTo>
                  <a:pt x="11197446" y="5501951"/>
                  <a:pt x="10698348" y="5925350"/>
                  <a:pt x="10180032" y="6007769"/>
                </a:cubicBezTo>
                <a:cubicBezTo>
                  <a:pt x="6161602" y="6071275"/>
                  <a:pt x="2406921" y="5984482"/>
                  <a:pt x="1001315" y="6007769"/>
                </a:cubicBezTo>
                <a:cubicBezTo>
                  <a:pt x="400838" y="6099967"/>
                  <a:pt x="102972" y="5587257"/>
                  <a:pt x="0" y="5006454"/>
                </a:cubicBezTo>
                <a:cubicBezTo>
                  <a:pt x="20736" y="3168955"/>
                  <a:pt x="4354" y="2820668"/>
                  <a:pt x="0" y="1001315"/>
                </a:cubicBezTo>
                <a:close/>
              </a:path>
            </a:pathLst>
          </a:custGeom>
          <a:solidFill>
            <a:schemeClr val="bg1">
              <a:alpha val="97000"/>
            </a:schemeClr>
          </a:solidFill>
          <a:ln w="12700">
            <a:solidFill>
              <a:schemeClr val="accent1">
                <a:lumMod val="50000"/>
              </a:schemeClr>
            </a:solidFill>
            <a:extLst>
              <a:ext uri="{C807C97D-BFC1-408E-A445-0C87EB9F89A2}">
                <ask:lineSketchStyleProps xmlns:ask="http://schemas.microsoft.com/office/drawing/2018/sketchyshapes" sd="3836181297">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9">
            <a:extLst>
              <a:ext uri="{FF2B5EF4-FFF2-40B4-BE49-F238E27FC236}">
                <a16:creationId xmlns:a16="http://schemas.microsoft.com/office/drawing/2014/main" id="{2B822860-D59A-4D96-3B92-310BFC22E9DA}"/>
              </a:ext>
            </a:extLst>
          </p:cNvPr>
          <p:cNvSpPr txBox="1"/>
          <p:nvPr/>
        </p:nvSpPr>
        <p:spPr>
          <a:xfrm>
            <a:off x="2611990" y="1146687"/>
            <a:ext cx="11419366"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i="0" u="none" strike="noStrike" kern="0" normalizeH="0" baseline="0" noProof="0" dirty="0">
                <a:ln w="0"/>
                <a:solidFill>
                  <a:srgbClr val="00B0F0"/>
                </a:solidFill>
                <a:uLnTx/>
                <a:uFillTx/>
                <a:latin typeface="#9Slide05 Phobia" panose="02000506000000020003" pitchFamily="2" charset="0"/>
                <a:sym typeface="Arial"/>
              </a:rPr>
              <a:t>Thi </a:t>
            </a:r>
            <a:r>
              <a:rPr kumimoji="0" lang="en-US" sz="6000" i="0" u="none" strike="noStrike" kern="0" normalizeH="0" baseline="0" noProof="0" dirty="0" err="1">
                <a:ln w="0"/>
                <a:solidFill>
                  <a:srgbClr val="00B0F0"/>
                </a:solidFill>
                <a:uLnTx/>
                <a:uFillTx/>
                <a:latin typeface="#9Slide05 Phobia" panose="02000506000000020003" pitchFamily="2" charset="0"/>
                <a:sym typeface="Arial"/>
              </a:rPr>
              <a:t>đua</a:t>
            </a:r>
            <a:r>
              <a:rPr kumimoji="0" lang="en-US" sz="6000" i="0" u="none" strike="noStrike" kern="0" normalizeH="0" noProof="0" dirty="0">
                <a:ln w="0"/>
                <a:solidFill>
                  <a:srgbClr val="00B0F0"/>
                </a:solidFill>
                <a:uLnTx/>
                <a:uFillTx/>
                <a:latin typeface="#9Slide05 Phobia" panose="02000506000000020003" pitchFamily="2" charset="0"/>
                <a:sym typeface="Arial"/>
              </a:rPr>
              <a:t> </a:t>
            </a:r>
            <a:r>
              <a:rPr kumimoji="0" lang="en-US" sz="6000" i="0" u="none" strike="noStrike" kern="0" normalizeH="0" noProof="0" dirty="0" err="1">
                <a:ln w="0"/>
                <a:solidFill>
                  <a:srgbClr val="00B0F0"/>
                </a:solidFill>
                <a:uLnTx/>
                <a:uFillTx/>
                <a:latin typeface="#9Slide05 Phobia" panose="02000506000000020003" pitchFamily="2" charset="0"/>
                <a:sym typeface="Arial"/>
              </a:rPr>
              <a:t>đọc</a:t>
            </a:r>
            <a:r>
              <a:rPr kumimoji="0" lang="en-US" sz="6000" i="0" u="none" strike="noStrike" kern="0" normalizeH="0" noProof="0" dirty="0">
                <a:ln w="0"/>
                <a:solidFill>
                  <a:srgbClr val="00B0F0"/>
                </a:solidFill>
                <a:uLnTx/>
                <a:uFillTx/>
                <a:latin typeface="#9Slide05 Phobia" panose="02000506000000020003" pitchFamily="2" charset="0"/>
                <a:sym typeface="Arial"/>
              </a:rPr>
              <a:t> </a:t>
            </a:r>
            <a:r>
              <a:rPr kumimoji="0" lang="en-US" sz="6000" i="0" u="none" strike="noStrike" kern="0" normalizeH="0" noProof="0" dirty="0" err="1">
                <a:ln w="0"/>
                <a:solidFill>
                  <a:srgbClr val="00B0F0"/>
                </a:solidFill>
                <a:uLnTx/>
                <a:uFillTx/>
                <a:latin typeface="#9Slide05 Phobia" panose="02000506000000020003" pitchFamily="2" charset="0"/>
                <a:sym typeface="Arial"/>
              </a:rPr>
              <a:t>trước</a:t>
            </a:r>
            <a:r>
              <a:rPr kumimoji="0" lang="en-US" sz="6000" i="0" u="none" strike="noStrike" kern="0" normalizeH="0" noProof="0" dirty="0">
                <a:ln w="0"/>
                <a:solidFill>
                  <a:srgbClr val="00B0F0"/>
                </a:solidFill>
                <a:uLnTx/>
                <a:uFillTx/>
                <a:latin typeface="#9Slide05 Phobia" panose="02000506000000020003" pitchFamily="2" charset="0"/>
                <a:sym typeface="Arial"/>
              </a:rPr>
              <a:t> </a:t>
            </a:r>
            <a:r>
              <a:rPr kumimoji="0" lang="en-US" sz="6000" i="0" u="none" strike="noStrike" kern="0" normalizeH="0" noProof="0" dirty="0" err="1">
                <a:ln w="0"/>
                <a:solidFill>
                  <a:srgbClr val="00B0F0"/>
                </a:solidFill>
                <a:uLnTx/>
                <a:uFillTx/>
                <a:latin typeface="#9Slide05 Phobia" panose="02000506000000020003" pitchFamily="2" charset="0"/>
                <a:sym typeface="Arial"/>
              </a:rPr>
              <a:t>lớp</a:t>
            </a:r>
            <a:endParaRPr kumimoji="0" lang="en-US" sz="6000" i="0" u="none" strike="noStrike" kern="0" normalizeH="0" baseline="0" noProof="0" dirty="0">
              <a:ln w="0"/>
              <a:solidFill>
                <a:srgbClr val="00B0F0"/>
              </a:solidFill>
              <a:uLnTx/>
              <a:uFillTx/>
              <a:latin typeface="#9Slide05 Phobia" panose="02000506000000020003" pitchFamily="2" charset="0"/>
              <a:sym typeface="Arial"/>
            </a:endParaRPr>
          </a:p>
        </p:txBody>
      </p:sp>
      <p:pic>
        <p:nvPicPr>
          <p:cNvPr id="19" name="Picture 18">
            <a:extLst>
              <a:ext uri="{FF2B5EF4-FFF2-40B4-BE49-F238E27FC236}">
                <a16:creationId xmlns:a16="http://schemas.microsoft.com/office/drawing/2014/main" id="{BA95F8B2-166C-6600-84A9-608883BF524E}"/>
              </a:ext>
            </a:extLst>
          </p:cNvPr>
          <p:cNvPicPr>
            <a:picLocks noChangeAspect="1"/>
          </p:cNvPicPr>
          <p:nvPr/>
        </p:nvPicPr>
        <p:blipFill>
          <a:blip r:embed="rId2"/>
          <a:stretch>
            <a:fillRect/>
          </a:stretch>
        </p:blipFill>
        <p:spPr>
          <a:xfrm>
            <a:off x="5965597" y="2089776"/>
            <a:ext cx="5209309" cy="3831364"/>
          </a:xfrm>
          <a:prstGeom prst="rect">
            <a:avLst/>
          </a:prstGeom>
          <a:ln>
            <a:noFill/>
          </a:ln>
          <a:effectLst>
            <a:softEdge rad="112500"/>
          </a:effectLst>
        </p:spPr>
      </p:pic>
      <p:pic>
        <p:nvPicPr>
          <p:cNvPr id="29" name="Picture 28">
            <a:extLst>
              <a:ext uri="{FF2B5EF4-FFF2-40B4-BE49-F238E27FC236}">
                <a16:creationId xmlns:a16="http://schemas.microsoft.com/office/drawing/2014/main" id="{DC537D98-90C7-0FFD-A5C5-B86A5F7E0E0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27023" y="1475509"/>
            <a:ext cx="5421822" cy="4445631"/>
          </a:xfrm>
          <a:prstGeom prst="rect">
            <a:avLst/>
          </a:prstGeom>
        </p:spPr>
      </p:pic>
    </p:spTree>
    <p:extLst>
      <p:ext uri="{BB962C8B-B14F-4D97-AF65-F5344CB8AC3E}">
        <p14:creationId xmlns:p14="http://schemas.microsoft.com/office/powerpoint/2010/main" val="4255681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C5301966-2F04-A90B-D834-57471EA396E1}"/>
              </a:ext>
            </a:extLst>
          </p:cNvPr>
          <p:cNvSpPr/>
          <p:nvPr/>
        </p:nvSpPr>
        <p:spPr>
          <a:xfrm>
            <a:off x="296779" y="521368"/>
            <a:ext cx="11181347" cy="6007769"/>
          </a:xfrm>
          <a:custGeom>
            <a:avLst/>
            <a:gdLst>
              <a:gd name="connsiteX0" fmla="*/ 0 w 11181347"/>
              <a:gd name="connsiteY0" fmla="*/ 1001315 h 6007769"/>
              <a:gd name="connsiteX1" fmla="*/ 1001315 w 11181347"/>
              <a:gd name="connsiteY1" fmla="*/ 0 h 6007769"/>
              <a:gd name="connsiteX2" fmla="*/ 10180032 w 11181347"/>
              <a:gd name="connsiteY2" fmla="*/ 0 h 6007769"/>
              <a:gd name="connsiteX3" fmla="*/ 11181347 w 11181347"/>
              <a:gd name="connsiteY3" fmla="*/ 1001315 h 6007769"/>
              <a:gd name="connsiteX4" fmla="*/ 11181347 w 11181347"/>
              <a:gd name="connsiteY4" fmla="*/ 5006454 h 6007769"/>
              <a:gd name="connsiteX5" fmla="*/ 10180032 w 11181347"/>
              <a:gd name="connsiteY5" fmla="*/ 6007769 h 6007769"/>
              <a:gd name="connsiteX6" fmla="*/ 1001315 w 11181347"/>
              <a:gd name="connsiteY6" fmla="*/ 6007769 h 6007769"/>
              <a:gd name="connsiteX7" fmla="*/ 0 w 11181347"/>
              <a:gd name="connsiteY7" fmla="*/ 5006454 h 6007769"/>
              <a:gd name="connsiteX8" fmla="*/ 0 w 11181347"/>
              <a:gd name="connsiteY8" fmla="*/ 1001315 h 600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1347" h="6007769" fill="none" extrusionOk="0">
                <a:moveTo>
                  <a:pt x="0" y="1001315"/>
                </a:moveTo>
                <a:cubicBezTo>
                  <a:pt x="84081" y="497757"/>
                  <a:pt x="416889" y="6387"/>
                  <a:pt x="1001315" y="0"/>
                </a:cubicBezTo>
                <a:cubicBezTo>
                  <a:pt x="5498957" y="2804"/>
                  <a:pt x="9136797" y="-55701"/>
                  <a:pt x="10180032" y="0"/>
                </a:cubicBezTo>
                <a:cubicBezTo>
                  <a:pt x="10727280" y="5649"/>
                  <a:pt x="11213598" y="386443"/>
                  <a:pt x="11181347" y="1001315"/>
                </a:cubicBezTo>
                <a:cubicBezTo>
                  <a:pt x="11144987" y="2367517"/>
                  <a:pt x="11182878" y="3475423"/>
                  <a:pt x="11181347" y="5006454"/>
                </a:cubicBezTo>
                <a:cubicBezTo>
                  <a:pt x="11261389" y="5614741"/>
                  <a:pt x="10808809" y="5976418"/>
                  <a:pt x="10180032" y="6007769"/>
                </a:cubicBezTo>
                <a:cubicBezTo>
                  <a:pt x="5792062" y="6018588"/>
                  <a:pt x="2031562" y="5955097"/>
                  <a:pt x="1001315" y="6007769"/>
                </a:cubicBezTo>
                <a:cubicBezTo>
                  <a:pt x="478884" y="5931816"/>
                  <a:pt x="52413" y="5531262"/>
                  <a:pt x="0" y="5006454"/>
                </a:cubicBezTo>
                <a:cubicBezTo>
                  <a:pt x="-13109" y="3155049"/>
                  <a:pt x="-152625" y="2257205"/>
                  <a:pt x="0" y="1001315"/>
                </a:cubicBezTo>
                <a:close/>
              </a:path>
              <a:path w="11181347" h="6007769" stroke="0" extrusionOk="0">
                <a:moveTo>
                  <a:pt x="0" y="1001315"/>
                </a:moveTo>
                <a:cubicBezTo>
                  <a:pt x="49866" y="449995"/>
                  <a:pt x="444893" y="26469"/>
                  <a:pt x="1001315" y="0"/>
                </a:cubicBezTo>
                <a:cubicBezTo>
                  <a:pt x="2604160" y="-13580"/>
                  <a:pt x="7152729" y="-21988"/>
                  <a:pt x="10180032" y="0"/>
                </a:cubicBezTo>
                <a:cubicBezTo>
                  <a:pt x="10696470" y="-90517"/>
                  <a:pt x="11116637" y="532907"/>
                  <a:pt x="11181347" y="1001315"/>
                </a:cubicBezTo>
                <a:cubicBezTo>
                  <a:pt x="11049382" y="2353211"/>
                  <a:pt x="11212943" y="3839109"/>
                  <a:pt x="11181347" y="5006454"/>
                </a:cubicBezTo>
                <a:cubicBezTo>
                  <a:pt x="11197446" y="5501951"/>
                  <a:pt x="10698348" y="5925350"/>
                  <a:pt x="10180032" y="6007769"/>
                </a:cubicBezTo>
                <a:cubicBezTo>
                  <a:pt x="6161602" y="6071275"/>
                  <a:pt x="2406921" y="5984482"/>
                  <a:pt x="1001315" y="6007769"/>
                </a:cubicBezTo>
                <a:cubicBezTo>
                  <a:pt x="400838" y="6099967"/>
                  <a:pt x="102972" y="5587257"/>
                  <a:pt x="0" y="5006454"/>
                </a:cubicBezTo>
                <a:cubicBezTo>
                  <a:pt x="20736" y="3168955"/>
                  <a:pt x="4354" y="2820668"/>
                  <a:pt x="0" y="1001315"/>
                </a:cubicBezTo>
                <a:close/>
              </a:path>
            </a:pathLst>
          </a:custGeom>
          <a:solidFill>
            <a:schemeClr val="bg1">
              <a:alpha val="97000"/>
            </a:schemeClr>
          </a:solidFill>
          <a:ln w="12700">
            <a:solidFill>
              <a:schemeClr val="accent1">
                <a:lumMod val="50000"/>
              </a:schemeClr>
            </a:solidFill>
            <a:extLst>
              <a:ext uri="{C807C97D-BFC1-408E-A445-0C87EB9F89A2}">
                <ask:lineSketchStyleProps xmlns:ask="http://schemas.microsoft.com/office/drawing/2018/sketchyshapes" sd="3836181297">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480B037-0298-E123-1F17-7D97317D6BA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3874" y="1807679"/>
            <a:ext cx="5920179" cy="4270153"/>
          </a:xfrm>
          <a:prstGeom prst="rect">
            <a:avLst/>
          </a:prstGeom>
        </p:spPr>
      </p:pic>
      <p:sp>
        <p:nvSpPr>
          <p:cNvPr id="8" name="TextBox 9">
            <a:extLst>
              <a:ext uri="{FF2B5EF4-FFF2-40B4-BE49-F238E27FC236}">
                <a16:creationId xmlns:a16="http://schemas.microsoft.com/office/drawing/2014/main" id="{127B31D5-0D77-945C-D5E6-1B6B7C9325A4}"/>
              </a:ext>
            </a:extLst>
          </p:cNvPr>
          <p:cNvSpPr txBox="1"/>
          <p:nvPr/>
        </p:nvSpPr>
        <p:spPr>
          <a:xfrm>
            <a:off x="386317" y="1296729"/>
            <a:ext cx="11419366"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i="0" u="none" strike="noStrike" kern="0" normalizeH="0" baseline="0" noProof="0" dirty="0">
                <a:ln w="0"/>
                <a:solidFill>
                  <a:srgbClr val="00B0F0"/>
                </a:solidFill>
                <a:uLnTx/>
                <a:uFillTx/>
                <a:latin typeface="#9Slide05 Phobia" panose="02000506000000020003" pitchFamily="2" charset="0"/>
                <a:sym typeface="Arial"/>
              </a:rPr>
              <a:t>Bình</a:t>
            </a:r>
            <a:r>
              <a:rPr kumimoji="0" lang="en-US" sz="6000" i="0" u="none" strike="noStrike" kern="0" normalizeH="0" noProof="0" dirty="0">
                <a:ln w="0"/>
                <a:solidFill>
                  <a:srgbClr val="00B0F0"/>
                </a:solidFill>
                <a:uLnTx/>
                <a:uFillTx/>
                <a:latin typeface="#9Slide05 Phobia" panose="02000506000000020003" pitchFamily="2" charset="0"/>
                <a:sym typeface="Arial"/>
              </a:rPr>
              <a:t> </a:t>
            </a:r>
            <a:r>
              <a:rPr kumimoji="0" lang="en-US" sz="6000" i="0" u="none" strike="noStrike" kern="0" normalizeH="0" noProof="0" dirty="0" err="1">
                <a:ln w="0"/>
                <a:solidFill>
                  <a:srgbClr val="00B0F0"/>
                </a:solidFill>
                <a:uLnTx/>
                <a:uFillTx/>
                <a:latin typeface="#9Slide05 Phobia" panose="02000506000000020003" pitchFamily="2" charset="0"/>
                <a:sym typeface="Arial"/>
              </a:rPr>
              <a:t>chọn</a:t>
            </a:r>
            <a:r>
              <a:rPr kumimoji="0" lang="en-US" sz="6000" i="0" u="none" strike="noStrike" kern="0" normalizeH="0" noProof="0" dirty="0">
                <a:ln w="0"/>
                <a:solidFill>
                  <a:srgbClr val="00B0F0"/>
                </a:solidFill>
                <a:uLnTx/>
                <a:uFillTx/>
                <a:latin typeface="#9Slide05 Phobia" panose="02000506000000020003" pitchFamily="2" charset="0"/>
                <a:sym typeface="Arial"/>
              </a:rPr>
              <a:t> </a:t>
            </a:r>
            <a:r>
              <a:rPr kumimoji="0" lang="en-US" sz="6000" i="0" u="none" strike="noStrike" kern="0" normalizeH="0" noProof="0" dirty="0" err="1">
                <a:ln w="0"/>
                <a:solidFill>
                  <a:srgbClr val="00B0F0"/>
                </a:solidFill>
                <a:uLnTx/>
                <a:uFillTx/>
                <a:latin typeface="#9Slide05 Phobia" panose="02000506000000020003" pitchFamily="2" charset="0"/>
                <a:sym typeface="Arial"/>
              </a:rPr>
              <a:t>cho</a:t>
            </a:r>
            <a:r>
              <a:rPr kumimoji="0" lang="en-US" sz="6000" i="0" u="none" strike="noStrike" kern="0" normalizeH="0" noProof="0" dirty="0">
                <a:ln w="0"/>
                <a:solidFill>
                  <a:srgbClr val="00B0F0"/>
                </a:solidFill>
                <a:uLnTx/>
                <a:uFillTx/>
                <a:latin typeface="#9Slide05 Phobia" panose="02000506000000020003" pitchFamily="2" charset="0"/>
                <a:sym typeface="Arial"/>
              </a:rPr>
              <a:t> </a:t>
            </a:r>
            <a:r>
              <a:rPr kumimoji="0" lang="en-US" sz="6000" i="0" u="none" strike="noStrike" kern="0" normalizeH="0" noProof="0" dirty="0" err="1">
                <a:ln w="0"/>
                <a:solidFill>
                  <a:srgbClr val="00B0F0"/>
                </a:solidFill>
                <a:uLnTx/>
                <a:uFillTx/>
                <a:latin typeface="#9Slide05 Phobia" panose="02000506000000020003" pitchFamily="2" charset="0"/>
                <a:sym typeface="Arial"/>
              </a:rPr>
              <a:t>nhóm</a:t>
            </a:r>
            <a:r>
              <a:rPr kumimoji="0" lang="en-US" sz="6000" i="0" u="none" strike="noStrike" kern="0" normalizeH="0" noProof="0" dirty="0">
                <a:ln w="0"/>
                <a:solidFill>
                  <a:srgbClr val="00B0F0"/>
                </a:solidFill>
                <a:uLnTx/>
                <a:uFillTx/>
                <a:latin typeface="#9Slide05 Phobia" panose="02000506000000020003" pitchFamily="2" charset="0"/>
                <a:sym typeface="Arial"/>
              </a:rPr>
              <a:t> </a:t>
            </a:r>
            <a:r>
              <a:rPr kumimoji="0" lang="en-US" sz="6000" i="0" u="none" strike="noStrike" kern="0" normalizeH="0" noProof="0" dirty="0" err="1">
                <a:ln w="0"/>
                <a:solidFill>
                  <a:srgbClr val="00B0F0"/>
                </a:solidFill>
                <a:uLnTx/>
                <a:uFillTx/>
                <a:latin typeface="#9Slide05 Phobia" panose="02000506000000020003" pitchFamily="2" charset="0"/>
                <a:sym typeface="Arial"/>
              </a:rPr>
              <a:t>đọc</a:t>
            </a:r>
            <a:r>
              <a:rPr kumimoji="0" lang="en-US" sz="6000" i="0" u="none" strike="noStrike" kern="0" normalizeH="0" noProof="0" dirty="0">
                <a:ln w="0"/>
                <a:solidFill>
                  <a:srgbClr val="00B0F0"/>
                </a:solidFill>
                <a:uLnTx/>
                <a:uFillTx/>
                <a:latin typeface="#9Slide05 Phobia" panose="02000506000000020003" pitchFamily="2" charset="0"/>
                <a:sym typeface="Arial"/>
              </a:rPr>
              <a:t> </a:t>
            </a:r>
            <a:r>
              <a:rPr kumimoji="0" lang="en-US" sz="6000" i="0" u="none" strike="noStrike" kern="0" normalizeH="0" noProof="0" dirty="0" err="1">
                <a:ln w="0"/>
                <a:solidFill>
                  <a:srgbClr val="00B0F0"/>
                </a:solidFill>
                <a:uLnTx/>
                <a:uFillTx/>
                <a:latin typeface="#9Slide05 Phobia" panose="02000506000000020003" pitchFamily="2" charset="0"/>
                <a:sym typeface="Arial"/>
              </a:rPr>
              <a:t>tốt</a:t>
            </a:r>
            <a:r>
              <a:rPr kumimoji="0" lang="en-US" sz="6000" i="0" u="none" strike="noStrike" kern="0" normalizeH="0" noProof="0" dirty="0">
                <a:ln w="0"/>
                <a:solidFill>
                  <a:srgbClr val="00B0F0"/>
                </a:solidFill>
                <a:uLnTx/>
                <a:uFillTx/>
                <a:latin typeface="#9Slide05 Phobia" panose="02000506000000020003" pitchFamily="2" charset="0"/>
                <a:sym typeface="Arial"/>
              </a:rPr>
              <a:t> </a:t>
            </a:r>
            <a:r>
              <a:rPr kumimoji="0" lang="en-US" sz="6000" i="0" u="none" strike="noStrike" kern="0" normalizeH="0" noProof="0" dirty="0" err="1">
                <a:ln w="0"/>
                <a:solidFill>
                  <a:srgbClr val="00B0F0"/>
                </a:solidFill>
                <a:uLnTx/>
                <a:uFillTx/>
                <a:latin typeface="#9Slide05 Phobia" panose="02000506000000020003" pitchFamily="2" charset="0"/>
                <a:sym typeface="Arial"/>
              </a:rPr>
              <a:t>nhất</a:t>
            </a:r>
            <a:endParaRPr kumimoji="0" lang="en-US" sz="6000" i="0" u="none" strike="noStrike" kern="0" normalizeH="0" baseline="0" noProof="0" dirty="0">
              <a:ln w="0"/>
              <a:solidFill>
                <a:srgbClr val="00B0F0"/>
              </a:solidFill>
              <a:uLnTx/>
              <a:uFillTx/>
              <a:latin typeface="#9Slide05 Phobia" panose="02000506000000020003" pitchFamily="2" charset="0"/>
              <a:sym typeface="Arial"/>
            </a:endParaRPr>
          </a:p>
        </p:txBody>
      </p:sp>
      <p:pic>
        <p:nvPicPr>
          <p:cNvPr id="10" name="Picture 9" descr="A trophy with a star on it&#10;&#10;Description automatically generated">
            <a:extLst>
              <a:ext uri="{FF2B5EF4-FFF2-40B4-BE49-F238E27FC236}">
                <a16:creationId xmlns:a16="http://schemas.microsoft.com/office/drawing/2014/main" id="{0C3DF483-BCD3-3582-AF5D-6AF0005EBC2A}"/>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928" t="7488" r="46781"/>
          <a:stretch/>
        </p:blipFill>
        <p:spPr>
          <a:xfrm>
            <a:off x="6740218" y="2338466"/>
            <a:ext cx="1075256" cy="1003714"/>
          </a:xfrm>
          <a:prstGeom prst="rect">
            <a:avLst/>
          </a:prstGeom>
        </p:spPr>
      </p:pic>
      <p:sp>
        <p:nvSpPr>
          <p:cNvPr id="9" name="TextBox 8">
            <a:extLst>
              <a:ext uri="{FF2B5EF4-FFF2-40B4-BE49-F238E27FC236}">
                <a16:creationId xmlns:a16="http://schemas.microsoft.com/office/drawing/2014/main" id="{DE9397E2-2ED6-03CA-3CE2-EA11ACB993FD}"/>
              </a:ext>
            </a:extLst>
          </p:cNvPr>
          <p:cNvSpPr txBox="1"/>
          <p:nvPr/>
        </p:nvSpPr>
        <p:spPr>
          <a:xfrm>
            <a:off x="7432263" y="2379723"/>
            <a:ext cx="1819729" cy="1015663"/>
          </a:xfrm>
          <a:prstGeom prst="rect">
            <a:avLst/>
          </a:prstGeom>
          <a:solidFill>
            <a:schemeClr val="bg1"/>
          </a:solidFill>
        </p:spPr>
        <p:txBody>
          <a:bodyPr wrap="none" rtlCol="0">
            <a:spAutoFit/>
          </a:bodyPr>
          <a:lstStyle/>
          <a:p>
            <a:r>
              <a:rPr lang="vi-VN" sz="6000" b="1" dirty="0">
                <a:solidFill>
                  <a:srgbClr val="FF0000"/>
                </a:solidFill>
                <a:latin typeface="#9Slide07 IcielLa Chic Pro Shad" panose="02000506090000020004" pitchFamily="2" charset="0"/>
                <a:ea typeface="Calibri" panose="020F0502020204030204" pitchFamily="34" charset="0"/>
                <a:cs typeface="Calibri" panose="020F0502020204030204" pitchFamily="34" charset="0"/>
              </a:rPr>
              <a:t>Nhóm</a:t>
            </a:r>
            <a:endParaRPr lang="en-US" sz="6000" b="1" dirty="0">
              <a:solidFill>
                <a:srgbClr val="FF0000"/>
              </a:solidFill>
              <a:latin typeface="#9Slide07 IcielLa Chic Pro Shad" panose="02000506090000020004" pitchFamily="2" charset="0"/>
              <a:ea typeface="Calibri" panose="020F0502020204030204" pitchFamily="34" charset="0"/>
              <a:cs typeface="Calibri" panose="020F0502020204030204" pitchFamily="34" charset="0"/>
            </a:endParaRPr>
          </a:p>
        </p:txBody>
      </p:sp>
    </p:spTree>
    <p:controls>
      <mc:AlternateContent xmlns:mc="http://schemas.openxmlformats.org/markup-compatibility/2006">
        <mc:Choice xmlns:v="urn:schemas-microsoft-com:vml" Requires="v">
          <p:control name="TextBox1" r:id="rId1" imgW="3726360" imgH="2293560"/>
        </mc:Choice>
        <mc:Fallback>
          <p:control name="TextBox1" r:id="rId1" imgW="3726360" imgH="2293560">
            <p:pic>
              <p:nvPicPr>
                <p:cNvPr id="11" name="TextBox1">
                  <a:extLst>
                    <a:ext uri="{FF2B5EF4-FFF2-40B4-BE49-F238E27FC236}">
                      <a16:creationId xmlns:a16="http://schemas.microsoft.com/office/drawing/2014/main" id="{E2DE39DA-3628-3459-FEFE-B7663F047A14}"/>
                    </a:ext>
                  </a:extLst>
                </p:cNvPr>
                <p:cNvPicPr>
                  <a:picLocks/>
                </p:cNvPicPr>
                <p:nvPr/>
              </p:nvPicPr>
              <p:blipFill>
                <a:blip r:embed="rId5"/>
                <a:stretch>
                  <a:fillRect/>
                </a:stretch>
              </p:blipFill>
              <p:spPr>
                <a:xfrm>
                  <a:off x="6487523" y="3436643"/>
                  <a:ext cx="3729926" cy="2296596"/>
                </a:xfrm>
                <a:prstGeom prst="rect">
                  <a:avLst/>
                </a:prstGeom>
              </p:spPr>
            </p:pic>
          </p:control>
        </mc:Fallback>
      </mc:AlternateContent>
    </p:controls>
    <p:extLst>
      <p:ext uri="{BB962C8B-B14F-4D97-AF65-F5344CB8AC3E}">
        <p14:creationId xmlns:p14="http://schemas.microsoft.com/office/powerpoint/2010/main" val="4192553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94C8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2A3AE0E-1CEF-5EB0-3DA3-4CEA2FD376A9}"/>
              </a:ext>
            </a:extLst>
          </p:cNvPr>
          <p:cNvSpPr/>
          <p:nvPr/>
        </p:nvSpPr>
        <p:spPr>
          <a:xfrm>
            <a:off x="286794" y="1095441"/>
            <a:ext cx="4893571" cy="5437372"/>
          </a:xfrm>
          <a:prstGeom prst="roundRect">
            <a:avLst/>
          </a:prstGeom>
          <a:solidFill>
            <a:schemeClr val="bg1">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CCB53193-A14E-B9C9-44F0-69AD73258C01}"/>
              </a:ext>
            </a:extLst>
          </p:cNvPr>
          <p:cNvSpPr txBox="1"/>
          <p:nvPr/>
        </p:nvSpPr>
        <p:spPr>
          <a:xfrm>
            <a:off x="710828" y="1568483"/>
            <a:ext cx="4045502"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FF0000"/>
                </a:solidFill>
                <a:effectLst/>
                <a:uLnTx/>
                <a:uFillTx/>
                <a:latin typeface="SVN-Hole Hearted" panose="020B0A06020104020203" pitchFamily="34" charset="0"/>
                <a:ea typeface="+mn-ea"/>
                <a:cs typeface="+mn-cs"/>
              </a:rPr>
              <a:t>Luyện đọc  hiểu</a:t>
            </a:r>
            <a:endParaRPr kumimoji="0" lang="en-US" sz="8800" b="0" i="0" u="none" strike="noStrike" kern="1200" cap="none" spc="0" normalizeH="0" baseline="0" noProof="0" err="1">
              <a:ln>
                <a:noFill/>
              </a:ln>
              <a:solidFill>
                <a:srgbClr val="FF0000"/>
              </a:solidFill>
              <a:effectLst/>
              <a:uLnTx/>
              <a:uFillTx/>
              <a:latin typeface="SVN-Hole Hearted" panose="020B0A06020104020203" pitchFamily="34" charset="0"/>
              <a:ea typeface="+mn-ea"/>
              <a:cs typeface="+mn-cs"/>
            </a:endParaRPr>
          </a:p>
        </p:txBody>
      </p:sp>
      <p:pic>
        <p:nvPicPr>
          <p:cNvPr id="16" name="Picture 15">
            <a:extLst>
              <a:ext uri="{FF2B5EF4-FFF2-40B4-BE49-F238E27FC236}">
                <a16:creationId xmlns:a16="http://schemas.microsoft.com/office/drawing/2014/main" id="{09B32B3D-F123-7F46-D4A7-9842547EB6E1}"/>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p:blipFill>
        <p:spPr>
          <a:xfrm>
            <a:off x="5667692" y="515645"/>
            <a:ext cx="6237514" cy="5246914"/>
          </a:xfrm>
          <a:prstGeom prst="rect">
            <a:avLst/>
          </a:prstGeom>
        </p:spPr>
      </p:pic>
    </p:spTree>
    <p:extLst>
      <p:ext uri="{BB962C8B-B14F-4D97-AF65-F5344CB8AC3E}">
        <p14:creationId xmlns:p14="http://schemas.microsoft.com/office/powerpoint/2010/main" val="343780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94C8B"/>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93F3BDB-9A35-1E99-3798-B9D63CB148CD}"/>
              </a:ext>
            </a:extLst>
          </p:cNvPr>
          <p:cNvSpPr/>
          <p:nvPr/>
        </p:nvSpPr>
        <p:spPr>
          <a:xfrm>
            <a:off x="248653" y="320842"/>
            <a:ext cx="11774905" cy="6392779"/>
          </a:xfrm>
          <a:custGeom>
            <a:avLst/>
            <a:gdLst>
              <a:gd name="connsiteX0" fmla="*/ 0 w 11774905"/>
              <a:gd name="connsiteY0" fmla="*/ 1065484 h 6392779"/>
              <a:gd name="connsiteX1" fmla="*/ 1065484 w 11774905"/>
              <a:gd name="connsiteY1" fmla="*/ 0 h 6392779"/>
              <a:gd name="connsiteX2" fmla="*/ 10709421 w 11774905"/>
              <a:gd name="connsiteY2" fmla="*/ 0 h 6392779"/>
              <a:gd name="connsiteX3" fmla="*/ 11774905 w 11774905"/>
              <a:gd name="connsiteY3" fmla="*/ 1065484 h 6392779"/>
              <a:gd name="connsiteX4" fmla="*/ 11774905 w 11774905"/>
              <a:gd name="connsiteY4" fmla="*/ 5327295 h 6392779"/>
              <a:gd name="connsiteX5" fmla="*/ 10709421 w 11774905"/>
              <a:gd name="connsiteY5" fmla="*/ 6392779 h 6392779"/>
              <a:gd name="connsiteX6" fmla="*/ 1065484 w 11774905"/>
              <a:gd name="connsiteY6" fmla="*/ 6392779 h 6392779"/>
              <a:gd name="connsiteX7" fmla="*/ 0 w 11774905"/>
              <a:gd name="connsiteY7" fmla="*/ 5327295 h 6392779"/>
              <a:gd name="connsiteX8" fmla="*/ 0 w 11774905"/>
              <a:gd name="connsiteY8" fmla="*/ 1065484 h 639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905" h="6392779" fill="none" extrusionOk="0">
                <a:moveTo>
                  <a:pt x="0" y="1065484"/>
                </a:moveTo>
                <a:cubicBezTo>
                  <a:pt x="53968" y="508775"/>
                  <a:pt x="384934" y="18726"/>
                  <a:pt x="1065484" y="0"/>
                </a:cubicBezTo>
                <a:cubicBezTo>
                  <a:pt x="5057463" y="2804"/>
                  <a:pt x="9484657" y="-55701"/>
                  <a:pt x="10709421" y="0"/>
                </a:cubicBezTo>
                <a:cubicBezTo>
                  <a:pt x="11248785" y="48115"/>
                  <a:pt x="11795827" y="436902"/>
                  <a:pt x="11774905" y="1065484"/>
                </a:cubicBezTo>
                <a:cubicBezTo>
                  <a:pt x="11738545" y="2473857"/>
                  <a:pt x="11776436" y="3936978"/>
                  <a:pt x="11774905" y="5327295"/>
                </a:cubicBezTo>
                <a:cubicBezTo>
                  <a:pt x="11864460" y="5977592"/>
                  <a:pt x="11380720" y="6358498"/>
                  <a:pt x="10709421" y="6392779"/>
                </a:cubicBezTo>
                <a:cubicBezTo>
                  <a:pt x="6289929" y="6403598"/>
                  <a:pt x="4610861" y="6340107"/>
                  <a:pt x="1065484" y="6392779"/>
                </a:cubicBezTo>
                <a:cubicBezTo>
                  <a:pt x="519483" y="6287345"/>
                  <a:pt x="72578" y="5876693"/>
                  <a:pt x="0" y="5327295"/>
                </a:cubicBezTo>
                <a:cubicBezTo>
                  <a:pt x="-13109" y="3521142"/>
                  <a:pt x="-152625" y="2768728"/>
                  <a:pt x="0" y="1065484"/>
                </a:cubicBezTo>
                <a:close/>
              </a:path>
              <a:path w="11774905" h="6392779" stroke="0" extrusionOk="0">
                <a:moveTo>
                  <a:pt x="0" y="1065484"/>
                </a:moveTo>
                <a:cubicBezTo>
                  <a:pt x="38821" y="478350"/>
                  <a:pt x="471753" y="40971"/>
                  <a:pt x="1065484" y="0"/>
                </a:cubicBezTo>
                <a:cubicBezTo>
                  <a:pt x="4596001" y="-13580"/>
                  <a:pt x="8858747" y="-21988"/>
                  <a:pt x="10709421" y="0"/>
                </a:cubicBezTo>
                <a:cubicBezTo>
                  <a:pt x="11278211" y="-48661"/>
                  <a:pt x="11742776" y="519039"/>
                  <a:pt x="11774905" y="1065484"/>
                </a:cubicBezTo>
                <a:cubicBezTo>
                  <a:pt x="11642940" y="2752742"/>
                  <a:pt x="11806501" y="3749007"/>
                  <a:pt x="11774905" y="5327295"/>
                </a:cubicBezTo>
                <a:cubicBezTo>
                  <a:pt x="11794105" y="5847152"/>
                  <a:pt x="11277746" y="6344969"/>
                  <a:pt x="10709421" y="6392779"/>
                </a:cubicBezTo>
                <a:cubicBezTo>
                  <a:pt x="9344976" y="6456285"/>
                  <a:pt x="4644854" y="6369492"/>
                  <a:pt x="1065484" y="6392779"/>
                </a:cubicBezTo>
                <a:cubicBezTo>
                  <a:pt x="451056" y="6443236"/>
                  <a:pt x="12615" y="5919151"/>
                  <a:pt x="0" y="5327295"/>
                </a:cubicBezTo>
                <a:cubicBezTo>
                  <a:pt x="20736" y="4274896"/>
                  <a:pt x="4354" y="2970627"/>
                  <a:pt x="0" y="1065484"/>
                </a:cubicBezTo>
                <a:close/>
              </a:path>
            </a:pathLst>
          </a:custGeom>
          <a:solidFill>
            <a:schemeClr val="bg1">
              <a:alpha val="97000"/>
            </a:schemeClr>
          </a:solidFill>
          <a:ln w="12700">
            <a:solidFill>
              <a:schemeClr val="accent1">
                <a:lumMod val="50000"/>
              </a:schemeClr>
            </a:solidFill>
            <a:extLst>
              <a:ext uri="{C807C97D-BFC1-408E-A445-0C87EB9F89A2}">
                <ask:lineSketchStyleProps xmlns:ask="http://schemas.microsoft.com/office/drawing/2018/sketchyshapes" sd="3836181297">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9">
            <a:extLst>
              <a:ext uri="{FF2B5EF4-FFF2-40B4-BE49-F238E27FC236}">
                <a16:creationId xmlns:a16="http://schemas.microsoft.com/office/drawing/2014/main" id="{C6C2EEB2-7A1E-25F5-4E96-A4D63B526D8E}"/>
              </a:ext>
            </a:extLst>
          </p:cNvPr>
          <p:cNvSpPr txBox="1"/>
          <p:nvPr/>
        </p:nvSpPr>
        <p:spPr>
          <a:xfrm>
            <a:off x="829733" y="769347"/>
            <a:ext cx="10293116" cy="132343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just">
              <a:defRPr/>
            </a:pPr>
            <a:r>
              <a:rPr lang="en-US" sz="4000" b="1">
                <a:solidFill>
                  <a:srgbClr val="002060"/>
                </a:solidFill>
              </a:rPr>
              <a:t>1. Hội Nhi đồng Cứu quốc đã ra đời trong hoàn cảnh nào? Nhiệm vụ của Hội là gì? </a:t>
            </a:r>
            <a:endParaRPr lang="en-US" sz="4000" b="1" kern="0" dirty="0">
              <a:ln w="0">
                <a:noFill/>
              </a:ln>
              <a:solidFill>
                <a:srgbClr val="002060"/>
              </a:solidFill>
              <a:sym typeface="Arial"/>
            </a:endParaRPr>
          </a:p>
        </p:txBody>
      </p:sp>
      <p:sp>
        <p:nvSpPr>
          <p:cNvPr id="2" name="Rectangle: Rounded Corners 1">
            <a:extLst>
              <a:ext uri="{FF2B5EF4-FFF2-40B4-BE49-F238E27FC236}">
                <a16:creationId xmlns:a16="http://schemas.microsoft.com/office/drawing/2014/main" id="{7D386EF3-3BD1-4E15-81A2-18EDBE86EF77}"/>
              </a:ext>
            </a:extLst>
          </p:cNvPr>
          <p:cNvSpPr/>
          <p:nvPr/>
        </p:nvSpPr>
        <p:spPr>
          <a:xfrm>
            <a:off x="998849" y="2303000"/>
            <a:ext cx="10274512" cy="1323439"/>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F7B727E-C900-94FE-0896-7CFF7B4987FA}"/>
              </a:ext>
            </a:extLst>
          </p:cNvPr>
          <p:cNvSpPr txBox="1"/>
          <p:nvPr/>
        </p:nvSpPr>
        <p:spPr>
          <a:xfrm>
            <a:off x="998849" y="2303001"/>
            <a:ext cx="10274512" cy="3785652"/>
          </a:xfrm>
          <a:prstGeom prst="rect">
            <a:avLst/>
          </a:prstGeom>
          <a:noFill/>
        </p:spPr>
        <p:txBody>
          <a:bodyPr wrap="square">
            <a:spAutoFit/>
          </a:bodyPr>
          <a:lstStyle/>
          <a:p>
            <a:pPr algn="just"/>
            <a:r>
              <a:rPr lang="vi-VN" sz="4000" b="1">
                <a:solidFill>
                  <a:srgbClr val="C00000"/>
                </a:solidFill>
                <a:latin typeface="Calibri" panose="020F0502020204030204" pitchFamily="34" charset="0"/>
                <a:ea typeface="Calibri" panose="020F0502020204030204" pitchFamily="34" charset="0"/>
                <a:cs typeface="Calibri" panose="020F0502020204030204" pitchFamily="34" charset="0"/>
              </a:rPr>
              <a:t>	Trong những năm kháng chiến, vận chuyển công văn, giấy tờ đến các cơ sở cách mạng là nhiệm vụ cấp thiết. Để thực hiện nhiệm vụ này, vào ngày 15 tháng 5 năm 1941, tại thôn Nà Mạ, xã Trường Hà, huyện Hà Quảng, tỉnh Cao Bằng, Hội Nhi đồng Cứu quốc đã ra đời.</a:t>
            </a:r>
            <a:endParaRPr lang="vi-VN" sz="40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144301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94C8B"/>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93F3BDB-9A35-1E99-3798-B9D63CB148CD}"/>
              </a:ext>
            </a:extLst>
          </p:cNvPr>
          <p:cNvSpPr/>
          <p:nvPr/>
        </p:nvSpPr>
        <p:spPr>
          <a:xfrm>
            <a:off x="248653" y="320842"/>
            <a:ext cx="11774905" cy="6392779"/>
          </a:xfrm>
          <a:custGeom>
            <a:avLst/>
            <a:gdLst>
              <a:gd name="connsiteX0" fmla="*/ 0 w 11774905"/>
              <a:gd name="connsiteY0" fmla="*/ 1065484 h 6392779"/>
              <a:gd name="connsiteX1" fmla="*/ 1065484 w 11774905"/>
              <a:gd name="connsiteY1" fmla="*/ 0 h 6392779"/>
              <a:gd name="connsiteX2" fmla="*/ 10709421 w 11774905"/>
              <a:gd name="connsiteY2" fmla="*/ 0 h 6392779"/>
              <a:gd name="connsiteX3" fmla="*/ 11774905 w 11774905"/>
              <a:gd name="connsiteY3" fmla="*/ 1065484 h 6392779"/>
              <a:gd name="connsiteX4" fmla="*/ 11774905 w 11774905"/>
              <a:gd name="connsiteY4" fmla="*/ 5327295 h 6392779"/>
              <a:gd name="connsiteX5" fmla="*/ 10709421 w 11774905"/>
              <a:gd name="connsiteY5" fmla="*/ 6392779 h 6392779"/>
              <a:gd name="connsiteX6" fmla="*/ 1065484 w 11774905"/>
              <a:gd name="connsiteY6" fmla="*/ 6392779 h 6392779"/>
              <a:gd name="connsiteX7" fmla="*/ 0 w 11774905"/>
              <a:gd name="connsiteY7" fmla="*/ 5327295 h 6392779"/>
              <a:gd name="connsiteX8" fmla="*/ 0 w 11774905"/>
              <a:gd name="connsiteY8" fmla="*/ 1065484 h 639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905" h="6392779" fill="none" extrusionOk="0">
                <a:moveTo>
                  <a:pt x="0" y="1065484"/>
                </a:moveTo>
                <a:cubicBezTo>
                  <a:pt x="53968" y="508775"/>
                  <a:pt x="384934" y="18726"/>
                  <a:pt x="1065484" y="0"/>
                </a:cubicBezTo>
                <a:cubicBezTo>
                  <a:pt x="5057463" y="2804"/>
                  <a:pt x="9484657" y="-55701"/>
                  <a:pt x="10709421" y="0"/>
                </a:cubicBezTo>
                <a:cubicBezTo>
                  <a:pt x="11248785" y="48115"/>
                  <a:pt x="11795827" y="436902"/>
                  <a:pt x="11774905" y="1065484"/>
                </a:cubicBezTo>
                <a:cubicBezTo>
                  <a:pt x="11738545" y="2473857"/>
                  <a:pt x="11776436" y="3936978"/>
                  <a:pt x="11774905" y="5327295"/>
                </a:cubicBezTo>
                <a:cubicBezTo>
                  <a:pt x="11864460" y="5977592"/>
                  <a:pt x="11380720" y="6358498"/>
                  <a:pt x="10709421" y="6392779"/>
                </a:cubicBezTo>
                <a:cubicBezTo>
                  <a:pt x="6289929" y="6403598"/>
                  <a:pt x="4610861" y="6340107"/>
                  <a:pt x="1065484" y="6392779"/>
                </a:cubicBezTo>
                <a:cubicBezTo>
                  <a:pt x="519483" y="6287345"/>
                  <a:pt x="72578" y="5876693"/>
                  <a:pt x="0" y="5327295"/>
                </a:cubicBezTo>
                <a:cubicBezTo>
                  <a:pt x="-13109" y="3521142"/>
                  <a:pt x="-152625" y="2768728"/>
                  <a:pt x="0" y="1065484"/>
                </a:cubicBezTo>
                <a:close/>
              </a:path>
              <a:path w="11774905" h="6392779" stroke="0" extrusionOk="0">
                <a:moveTo>
                  <a:pt x="0" y="1065484"/>
                </a:moveTo>
                <a:cubicBezTo>
                  <a:pt x="38821" y="478350"/>
                  <a:pt x="471753" y="40971"/>
                  <a:pt x="1065484" y="0"/>
                </a:cubicBezTo>
                <a:cubicBezTo>
                  <a:pt x="4596001" y="-13580"/>
                  <a:pt x="8858747" y="-21988"/>
                  <a:pt x="10709421" y="0"/>
                </a:cubicBezTo>
                <a:cubicBezTo>
                  <a:pt x="11278211" y="-48661"/>
                  <a:pt x="11742776" y="519039"/>
                  <a:pt x="11774905" y="1065484"/>
                </a:cubicBezTo>
                <a:cubicBezTo>
                  <a:pt x="11642940" y="2752742"/>
                  <a:pt x="11806501" y="3749007"/>
                  <a:pt x="11774905" y="5327295"/>
                </a:cubicBezTo>
                <a:cubicBezTo>
                  <a:pt x="11794105" y="5847152"/>
                  <a:pt x="11277746" y="6344969"/>
                  <a:pt x="10709421" y="6392779"/>
                </a:cubicBezTo>
                <a:cubicBezTo>
                  <a:pt x="9344976" y="6456285"/>
                  <a:pt x="4644854" y="6369492"/>
                  <a:pt x="1065484" y="6392779"/>
                </a:cubicBezTo>
                <a:cubicBezTo>
                  <a:pt x="451056" y="6443236"/>
                  <a:pt x="12615" y="5919151"/>
                  <a:pt x="0" y="5327295"/>
                </a:cubicBezTo>
                <a:cubicBezTo>
                  <a:pt x="20736" y="4274896"/>
                  <a:pt x="4354" y="2970627"/>
                  <a:pt x="0" y="1065484"/>
                </a:cubicBezTo>
                <a:close/>
              </a:path>
            </a:pathLst>
          </a:custGeom>
          <a:solidFill>
            <a:schemeClr val="bg1">
              <a:alpha val="97000"/>
            </a:schemeClr>
          </a:solidFill>
          <a:ln w="12700">
            <a:solidFill>
              <a:schemeClr val="accent1">
                <a:lumMod val="50000"/>
              </a:schemeClr>
            </a:solidFill>
            <a:extLst>
              <a:ext uri="{C807C97D-BFC1-408E-A445-0C87EB9F89A2}">
                <ask:lineSketchStyleProps xmlns:ask="http://schemas.microsoft.com/office/drawing/2018/sketchyshapes" sd="3836181297">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9">
            <a:extLst>
              <a:ext uri="{FF2B5EF4-FFF2-40B4-BE49-F238E27FC236}">
                <a16:creationId xmlns:a16="http://schemas.microsoft.com/office/drawing/2014/main" id="{C6C2EEB2-7A1E-25F5-4E96-A4D63B526D8E}"/>
              </a:ext>
            </a:extLst>
          </p:cNvPr>
          <p:cNvSpPr txBox="1"/>
          <p:nvPr/>
        </p:nvSpPr>
        <p:spPr>
          <a:xfrm>
            <a:off x="829733" y="769347"/>
            <a:ext cx="10293116" cy="132343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Aptos" panose="02110004020202020204"/>
                <a:ea typeface="+mn-ea"/>
                <a:cs typeface="+mn-cs"/>
              </a:rPr>
              <a:t>1. Hội Nhi đồng Cứu quốc đã ra đời trong hoàn cảnh nào? Nhiệm vụ của Hội là gì? </a:t>
            </a:r>
            <a:endParaRPr kumimoji="0" lang="en-US" sz="4000" b="1" i="0" u="none" strike="noStrike" kern="0" cap="none" spc="0" normalizeH="0" baseline="0" noProof="0" dirty="0">
              <a:ln w="0">
                <a:noFill/>
              </a:ln>
              <a:solidFill>
                <a:srgbClr val="002060"/>
              </a:solidFill>
              <a:effectLst/>
              <a:uLnTx/>
              <a:uFillTx/>
              <a:latin typeface="Aptos" panose="02110004020202020204"/>
              <a:ea typeface="+mn-ea"/>
              <a:cs typeface="+mn-cs"/>
              <a:sym typeface="Arial"/>
            </a:endParaRPr>
          </a:p>
        </p:txBody>
      </p:sp>
      <p:grpSp>
        <p:nvGrpSpPr>
          <p:cNvPr id="5" name="Group 4">
            <a:extLst>
              <a:ext uri="{FF2B5EF4-FFF2-40B4-BE49-F238E27FC236}">
                <a16:creationId xmlns:a16="http://schemas.microsoft.com/office/drawing/2014/main" id="{76215059-1C47-EE7C-32FF-46E5AEEBA66A}"/>
              </a:ext>
            </a:extLst>
          </p:cNvPr>
          <p:cNvGrpSpPr/>
          <p:nvPr/>
        </p:nvGrpSpPr>
        <p:grpSpPr>
          <a:xfrm>
            <a:off x="829733" y="2303000"/>
            <a:ext cx="10566400" cy="3380315"/>
            <a:chOff x="829733" y="2303000"/>
            <a:chExt cx="10566400" cy="3380315"/>
          </a:xfrm>
        </p:grpSpPr>
        <p:sp>
          <p:nvSpPr>
            <p:cNvPr id="2" name="Rectangle: Rounded Corners 1">
              <a:extLst>
                <a:ext uri="{FF2B5EF4-FFF2-40B4-BE49-F238E27FC236}">
                  <a16:creationId xmlns:a16="http://schemas.microsoft.com/office/drawing/2014/main" id="{7D386EF3-3BD1-4E15-81A2-18EDBE86EF77}"/>
                </a:ext>
              </a:extLst>
            </p:cNvPr>
            <p:cNvSpPr/>
            <p:nvPr/>
          </p:nvSpPr>
          <p:spPr>
            <a:xfrm>
              <a:off x="829733" y="2303000"/>
              <a:ext cx="10566400" cy="338031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TextBox 11">
              <a:extLst>
                <a:ext uri="{FF2B5EF4-FFF2-40B4-BE49-F238E27FC236}">
                  <a16:creationId xmlns:a16="http://schemas.microsoft.com/office/drawing/2014/main" id="{0F7B727E-C900-94FE-0896-7CFF7B4987FA}"/>
                </a:ext>
              </a:extLst>
            </p:cNvPr>
            <p:cNvSpPr txBox="1"/>
            <p:nvPr/>
          </p:nvSpPr>
          <p:spPr>
            <a:xfrm>
              <a:off x="998849" y="2408107"/>
              <a:ext cx="10274512" cy="3170099"/>
            </a:xfrm>
            <a:prstGeom prst="rect">
              <a:avLst/>
            </a:prstGeom>
            <a:noFill/>
          </p:spPr>
          <p:txBody>
            <a:bodyPr wrap="square">
              <a:spAutoFit/>
            </a:bodyPr>
            <a:lstStyle/>
            <a:p>
              <a:pPr lvl="0" algn="just"/>
              <a:r>
                <a:rPr lang="vi-VN" sz="4000" b="1">
                  <a:solidFill>
                    <a:srgbClr val="C00000"/>
                  </a:solidFill>
                  <a:latin typeface="Calibri" panose="020F0502020204030204" pitchFamily="34" charset="0"/>
                  <a:ea typeface="Calibri" panose="020F0502020204030204" pitchFamily="34" charset="0"/>
                  <a:cs typeface="Calibri" panose="020F0502020204030204" pitchFamily="34" charset="0"/>
                </a:rPr>
                <a:t>Hội Nhi đồng Cứu quốc ra đời trong những năm kháng chiến (chống thực dân Pháp). Nhiệm vụ của Hội là chuyển công văn, giấy tờ kịp thời, an toàn để bảo vệ các cơ sở cách mạng.)</a:t>
              </a:r>
              <a:endParaRPr kumimoji="0" lang="vi-VN" sz="4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74391314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94C8B"/>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93F3BDB-9A35-1E99-3798-B9D63CB148CD}"/>
              </a:ext>
            </a:extLst>
          </p:cNvPr>
          <p:cNvSpPr/>
          <p:nvPr/>
        </p:nvSpPr>
        <p:spPr>
          <a:xfrm>
            <a:off x="248653" y="320842"/>
            <a:ext cx="11774905" cy="6392779"/>
          </a:xfrm>
          <a:custGeom>
            <a:avLst/>
            <a:gdLst>
              <a:gd name="connsiteX0" fmla="*/ 0 w 11774905"/>
              <a:gd name="connsiteY0" fmla="*/ 1065484 h 6392779"/>
              <a:gd name="connsiteX1" fmla="*/ 1065484 w 11774905"/>
              <a:gd name="connsiteY1" fmla="*/ 0 h 6392779"/>
              <a:gd name="connsiteX2" fmla="*/ 10709421 w 11774905"/>
              <a:gd name="connsiteY2" fmla="*/ 0 h 6392779"/>
              <a:gd name="connsiteX3" fmla="*/ 11774905 w 11774905"/>
              <a:gd name="connsiteY3" fmla="*/ 1065484 h 6392779"/>
              <a:gd name="connsiteX4" fmla="*/ 11774905 w 11774905"/>
              <a:gd name="connsiteY4" fmla="*/ 5327295 h 6392779"/>
              <a:gd name="connsiteX5" fmla="*/ 10709421 w 11774905"/>
              <a:gd name="connsiteY5" fmla="*/ 6392779 h 6392779"/>
              <a:gd name="connsiteX6" fmla="*/ 1065484 w 11774905"/>
              <a:gd name="connsiteY6" fmla="*/ 6392779 h 6392779"/>
              <a:gd name="connsiteX7" fmla="*/ 0 w 11774905"/>
              <a:gd name="connsiteY7" fmla="*/ 5327295 h 6392779"/>
              <a:gd name="connsiteX8" fmla="*/ 0 w 11774905"/>
              <a:gd name="connsiteY8" fmla="*/ 1065484 h 639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905" h="6392779" fill="none" extrusionOk="0">
                <a:moveTo>
                  <a:pt x="0" y="1065484"/>
                </a:moveTo>
                <a:cubicBezTo>
                  <a:pt x="53968" y="508775"/>
                  <a:pt x="384934" y="18726"/>
                  <a:pt x="1065484" y="0"/>
                </a:cubicBezTo>
                <a:cubicBezTo>
                  <a:pt x="5057463" y="2804"/>
                  <a:pt x="9484657" y="-55701"/>
                  <a:pt x="10709421" y="0"/>
                </a:cubicBezTo>
                <a:cubicBezTo>
                  <a:pt x="11248785" y="48115"/>
                  <a:pt x="11795827" y="436902"/>
                  <a:pt x="11774905" y="1065484"/>
                </a:cubicBezTo>
                <a:cubicBezTo>
                  <a:pt x="11738545" y="2473857"/>
                  <a:pt x="11776436" y="3936978"/>
                  <a:pt x="11774905" y="5327295"/>
                </a:cubicBezTo>
                <a:cubicBezTo>
                  <a:pt x="11864460" y="5977592"/>
                  <a:pt x="11380720" y="6358498"/>
                  <a:pt x="10709421" y="6392779"/>
                </a:cubicBezTo>
                <a:cubicBezTo>
                  <a:pt x="6289929" y="6403598"/>
                  <a:pt x="4610861" y="6340107"/>
                  <a:pt x="1065484" y="6392779"/>
                </a:cubicBezTo>
                <a:cubicBezTo>
                  <a:pt x="519483" y="6287345"/>
                  <a:pt x="72578" y="5876693"/>
                  <a:pt x="0" y="5327295"/>
                </a:cubicBezTo>
                <a:cubicBezTo>
                  <a:pt x="-13109" y="3521142"/>
                  <a:pt x="-152625" y="2768728"/>
                  <a:pt x="0" y="1065484"/>
                </a:cubicBezTo>
                <a:close/>
              </a:path>
              <a:path w="11774905" h="6392779" stroke="0" extrusionOk="0">
                <a:moveTo>
                  <a:pt x="0" y="1065484"/>
                </a:moveTo>
                <a:cubicBezTo>
                  <a:pt x="38821" y="478350"/>
                  <a:pt x="471753" y="40971"/>
                  <a:pt x="1065484" y="0"/>
                </a:cubicBezTo>
                <a:cubicBezTo>
                  <a:pt x="4596001" y="-13580"/>
                  <a:pt x="8858747" y="-21988"/>
                  <a:pt x="10709421" y="0"/>
                </a:cubicBezTo>
                <a:cubicBezTo>
                  <a:pt x="11278211" y="-48661"/>
                  <a:pt x="11742776" y="519039"/>
                  <a:pt x="11774905" y="1065484"/>
                </a:cubicBezTo>
                <a:cubicBezTo>
                  <a:pt x="11642940" y="2752742"/>
                  <a:pt x="11806501" y="3749007"/>
                  <a:pt x="11774905" y="5327295"/>
                </a:cubicBezTo>
                <a:cubicBezTo>
                  <a:pt x="11794105" y="5847152"/>
                  <a:pt x="11277746" y="6344969"/>
                  <a:pt x="10709421" y="6392779"/>
                </a:cubicBezTo>
                <a:cubicBezTo>
                  <a:pt x="9344976" y="6456285"/>
                  <a:pt x="4644854" y="6369492"/>
                  <a:pt x="1065484" y="6392779"/>
                </a:cubicBezTo>
                <a:cubicBezTo>
                  <a:pt x="451056" y="6443236"/>
                  <a:pt x="12615" y="5919151"/>
                  <a:pt x="0" y="5327295"/>
                </a:cubicBezTo>
                <a:cubicBezTo>
                  <a:pt x="20736" y="4274896"/>
                  <a:pt x="4354" y="2970627"/>
                  <a:pt x="0" y="1065484"/>
                </a:cubicBezTo>
                <a:close/>
              </a:path>
            </a:pathLst>
          </a:custGeom>
          <a:solidFill>
            <a:schemeClr val="bg1">
              <a:alpha val="97000"/>
            </a:schemeClr>
          </a:solidFill>
          <a:ln w="12700">
            <a:solidFill>
              <a:schemeClr val="accent1">
                <a:lumMod val="50000"/>
              </a:schemeClr>
            </a:solidFill>
            <a:extLst>
              <a:ext uri="{C807C97D-BFC1-408E-A445-0C87EB9F89A2}">
                <ask:lineSketchStyleProps xmlns:ask="http://schemas.microsoft.com/office/drawing/2018/sketchyshapes" sd="3836181297">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9">
            <a:extLst>
              <a:ext uri="{FF2B5EF4-FFF2-40B4-BE49-F238E27FC236}">
                <a16:creationId xmlns:a16="http://schemas.microsoft.com/office/drawing/2014/main" id="{C6C2EEB2-7A1E-25F5-4E96-A4D63B526D8E}"/>
              </a:ext>
            </a:extLst>
          </p:cNvPr>
          <p:cNvSpPr txBox="1"/>
          <p:nvPr/>
        </p:nvSpPr>
        <p:spPr>
          <a:xfrm>
            <a:off x="829733" y="769347"/>
            <a:ext cx="10293116" cy="132343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just">
              <a:defRPr/>
            </a:pPr>
            <a:r>
              <a:rPr lang="en-US" sz="4000" b="1">
                <a:solidFill>
                  <a:srgbClr val="002060"/>
                </a:solidFill>
              </a:rPr>
              <a:t>2. Giới thiệu những thông tin chính về lễ ra mắt của Hội Nhi đồng Cứu quốc. </a:t>
            </a:r>
            <a:endParaRPr kumimoji="0" lang="en-US" sz="4000" b="1" i="0" u="none" strike="noStrike" kern="0" cap="none" spc="0" normalizeH="0" baseline="0" noProof="0" dirty="0">
              <a:ln w="0">
                <a:noFill/>
              </a:ln>
              <a:solidFill>
                <a:srgbClr val="002060"/>
              </a:solidFill>
              <a:effectLst/>
              <a:uLnTx/>
              <a:uFillTx/>
              <a:latin typeface="Aptos" panose="02110004020202020204"/>
              <a:ea typeface="+mn-ea"/>
              <a:cs typeface="+mn-cs"/>
              <a:sym typeface="Arial"/>
            </a:endParaRPr>
          </a:p>
        </p:txBody>
      </p:sp>
      <p:grpSp>
        <p:nvGrpSpPr>
          <p:cNvPr id="7" name="Group 6">
            <a:extLst>
              <a:ext uri="{FF2B5EF4-FFF2-40B4-BE49-F238E27FC236}">
                <a16:creationId xmlns:a16="http://schemas.microsoft.com/office/drawing/2014/main" id="{76215059-1C47-EE7C-32FF-46E5AEEBA66A}"/>
              </a:ext>
            </a:extLst>
          </p:cNvPr>
          <p:cNvGrpSpPr/>
          <p:nvPr/>
        </p:nvGrpSpPr>
        <p:grpSpPr>
          <a:xfrm>
            <a:off x="852905" y="3165253"/>
            <a:ext cx="10566400" cy="3380315"/>
            <a:chOff x="829733" y="2303000"/>
            <a:chExt cx="10566400" cy="3380315"/>
          </a:xfrm>
        </p:grpSpPr>
        <p:sp>
          <p:nvSpPr>
            <p:cNvPr id="8" name="Rectangle: Rounded Corners 7">
              <a:extLst>
                <a:ext uri="{FF2B5EF4-FFF2-40B4-BE49-F238E27FC236}">
                  <a16:creationId xmlns:a16="http://schemas.microsoft.com/office/drawing/2014/main" id="{7D386EF3-3BD1-4E15-81A2-18EDBE86EF77}"/>
                </a:ext>
              </a:extLst>
            </p:cNvPr>
            <p:cNvSpPr/>
            <p:nvPr/>
          </p:nvSpPr>
          <p:spPr>
            <a:xfrm>
              <a:off x="829733" y="2303000"/>
              <a:ext cx="10566400" cy="338031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0F7B727E-C900-94FE-0896-7CFF7B4987FA}"/>
                </a:ext>
              </a:extLst>
            </p:cNvPr>
            <p:cNvSpPr txBox="1"/>
            <p:nvPr/>
          </p:nvSpPr>
          <p:spPr>
            <a:xfrm>
              <a:off x="998849" y="2541291"/>
              <a:ext cx="10274512"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000" b="1" i="0" u="none" strike="noStrike" kern="1200" cap="none" spc="0" normalizeH="0" baseline="0" noProof="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Thời gian: ngày 15 tháng 5 năm 1941.</a:t>
              </a:r>
              <a:endParaRPr kumimoji="0" lang="en-US" sz="4000" b="1" i="0" u="none" strike="noStrike" kern="1200" cap="none" spc="0" normalizeH="0" baseline="0" noProof="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Địa điểm: thôn Nà Mạ, xã Trường Hà, huyện Hà Quảng, tỉnh Cao Bằng.</a:t>
              </a:r>
              <a:endParaRPr kumimoji="0" lang="en-US" sz="4000" b="1" i="0" u="none" strike="noStrike" kern="1200" cap="none" spc="0" normalizeH="0" baseline="0" noProof="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Không khí của buổi lễ: giản dị và nồng ấm.</a:t>
              </a:r>
              <a:endParaRPr kumimoji="0" lang="vi-VN" sz="4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11" name="Picture 10">
            <a:extLst>
              <a:ext uri="{FF2B5EF4-FFF2-40B4-BE49-F238E27FC236}">
                <a16:creationId xmlns:a16="http://schemas.microsoft.com/office/drawing/2014/main" id="{A4556480-0558-5717-74B8-437EB70C5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150" y="1899050"/>
            <a:ext cx="10643811" cy="1098150"/>
          </a:xfrm>
          <a:prstGeom prst="rect">
            <a:avLst/>
          </a:prstGeom>
        </p:spPr>
      </p:pic>
    </p:spTree>
    <p:extLst>
      <p:ext uri="{BB962C8B-B14F-4D97-AF65-F5344CB8AC3E}">
        <p14:creationId xmlns:p14="http://schemas.microsoft.com/office/powerpoint/2010/main" val="420200200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Oval 6">
            <a:extLst>
              <a:ext uri="{FF2B5EF4-FFF2-40B4-BE49-F238E27FC236}">
                <a16:creationId xmlns:a16="http://schemas.microsoft.com/office/drawing/2014/main" id="{F69DF14F-C386-07A7-0FD0-D5082A01E2EB}"/>
              </a:ext>
            </a:extLst>
          </p:cNvPr>
          <p:cNvSpPr/>
          <p:nvPr/>
        </p:nvSpPr>
        <p:spPr>
          <a:xfrm>
            <a:off x="425116" y="320842"/>
            <a:ext cx="6545179" cy="1884947"/>
          </a:xfrm>
          <a:prstGeom prst="wedgeEllipseCallout">
            <a:avLst>
              <a:gd name="adj1" fmla="val 46569"/>
              <a:gd name="adj2" fmla="val 7696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9">
            <a:extLst>
              <a:ext uri="{FF2B5EF4-FFF2-40B4-BE49-F238E27FC236}">
                <a16:creationId xmlns:a16="http://schemas.microsoft.com/office/drawing/2014/main" id="{6EE6C36A-BA08-0683-557E-3FAA1963D634}"/>
              </a:ext>
            </a:extLst>
          </p:cNvPr>
          <p:cNvSpPr txBox="1"/>
          <p:nvPr/>
        </p:nvSpPr>
        <p:spPr>
          <a:xfrm>
            <a:off x="670760" y="748847"/>
            <a:ext cx="5906749"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Nội</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dung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đoạn</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1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là</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a:t>
            </a:r>
            <a:r>
              <a:rPr lang="en-US" sz="6000" kern="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atin typeface="#9Slide05 Phobia" panose="02000506000000020003" pitchFamily="2" charset="0"/>
                <a:sym typeface="Arial"/>
              </a:rPr>
              <a:t>gì</a:t>
            </a:r>
            <a:r>
              <a:rPr lang="en-US" sz="6000" kern="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atin typeface="#9Slide05 Phobia" panose="02000506000000020003" pitchFamily="2" charset="0"/>
                <a:sym typeface="Arial"/>
              </a:rPr>
              <a:t>?</a:t>
            </a:r>
            <a:endPar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endParaRPr>
          </a:p>
        </p:txBody>
      </p:sp>
      <p:grpSp>
        <p:nvGrpSpPr>
          <p:cNvPr id="11" name="Group 10">
            <a:extLst>
              <a:ext uri="{FF2B5EF4-FFF2-40B4-BE49-F238E27FC236}">
                <a16:creationId xmlns:a16="http://schemas.microsoft.com/office/drawing/2014/main" id="{9AFF5542-D7F2-A7A7-6B62-114E25511CD4}"/>
              </a:ext>
            </a:extLst>
          </p:cNvPr>
          <p:cNvGrpSpPr/>
          <p:nvPr/>
        </p:nvGrpSpPr>
        <p:grpSpPr>
          <a:xfrm>
            <a:off x="425116" y="1993717"/>
            <a:ext cx="5431348" cy="1884947"/>
            <a:chOff x="760905" y="2242369"/>
            <a:chExt cx="5431348" cy="1884947"/>
          </a:xfrm>
        </p:grpSpPr>
        <p:sp>
          <p:nvSpPr>
            <p:cNvPr id="10" name="Rectangle: Rounded Corners 9">
              <a:extLst>
                <a:ext uri="{FF2B5EF4-FFF2-40B4-BE49-F238E27FC236}">
                  <a16:creationId xmlns:a16="http://schemas.microsoft.com/office/drawing/2014/main" id="{1A7C5F9F-5E44-DAE6-5E9A-64FDFA0FD8B2}"/>
                </a:ext>
              </a:extLst>
            </p:cNvPr>
            <p:cNvSpPr/>
            <p:nvPr/>
          </p:nvSpPr>
          <p:spPr>
            <a:xfrm>
              <a:off x="1725297" y="2746690"/>
              <a:ext cx="4466956" cy="1105564"/>
            </a:xfrm>
            <a:custGeom>
              <a:avLst/>
              <a:gdLst>
                <a:gd name="connsiteX0" fmla="*/ 0 w 4466956"/>
                <a:gd name="connsiteY0" fmla="*/ 184264 h 1105564"/>
                <a:gd name="connsiteX1" fmla="*/ 184264 w 4466956"/>
                <a:gd name="connsiteY1" fmla="*/ 0 h 1105564"/>
                <a:gd name="connsiteX2" fmla="*/ 4282692 w 4466956"/>
                <a:gd name="connsiteY2" fmla="*/ 0 h 1105564"/>
                <a:gd name="connsiteX3" fmla="*/ 4466956 w 4466956"/>
                <a:gd name="connsiteY3" fmla="*/ 184264 h 1105564"/>
                <a:gd name="connsiteX4" fmla="*/ 4466956 w 4466956"/>
                <a:gd name="connsiteY4" fmla="*/ 921300 h 1105564"/>
                <a:gd name="connsiteX5" fmla="*/ 4282692 w 4466956"/>
                <a:gd name="connsiteY5" fmla="*/ 1105564 h 1105564"/>
                <a:gd name="connsiteX6" fmla="*/ 184264 w 4466956"/>
                <a:gd name="connsiteY6" fmla="*/ 1105564 h 1105564"/>
                <a:gd name="connsiteX7" fmla="*/ 0 w 4466956"/>
                <a:gd name="connsiteY7" fmla="*/ 921300 h 1105564"/>
                <a:gd name="connsiteX8" fmla="*/ 0 w 4466956"/>
                <a:gd name="connsiteY8" fmla="*/ 184264 h 110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6956" h="1105564" fill="none" extrusionOk="0">
                  <a:moveTo>
                    <a:pt x="0" y="184264"/>
                  </a:moveTo>
                  <a:cubicBezTo>
                    <a:pt x="4080" y="82008"/>
                    <a:pt x="84099" y="307"/>
                    <a:pt x="184264" y="0"/>
                  </a:cubicBezTo>
                  <a:cubicBezTo>
                    <a:pt x="654658" y="-78841"/>
                    <a:pt x="3270711" y="-143586"/>
                    <a:pt x="4282692" y="0"/>
                  </a:cubicBezTo>
                  <a:cubicBezTo>
                    <a:pt x="4398174" y="6356"/>
                    <a:pt x="4465701" y="80506"/>
                    <a:pt x="4466956" y="184264"/>
                  </a:cubicBezTo>
                  <a:cubicBezTo>
                    <a:pt x="4493223" y="373511"/>
                    <a:pt x="4451329" y="675010"/>
                    <a:pt x="4466956" y="921300"/>
                  </a:cubicBezTo>
                  <a:cubicBezTo>
                    <a:pt x="4463988" y="1026462"/>
                    <a:pt x="4385179" y="1102183"/>
                    <a:pt x="4282692" y="1105564"/>
                  </a:cubicBezTo>
                  <a:cubicBezTo>
                    <a:pt x="2619923" y="1047985"/>
                    <a:pt x="1504631" y="1214310"/>
                    <a:pt x="184264" y="1105564"/>
                  </a:cubicBezTo>
                  <a:cubicBezTo>
                    <a:pt x="89131" y="1112893"/>
                    <a:pt x="-10166" y="1037118"/>
                    <a:pt x="0" y="921300"/>
                  </a:cubicBezTo>
                  <a:cubicBezTo>
                    <a:pt x="16294" y="610572"/>
                    <a:pt x="-53332" y="261205"/>
                    <a:pt x="0" y="184264"/>
                  </a:cubicBezTo>
                  <a:close/>
                </a:path>
                <a:path w="4466956" h="1105564" stroke="0" extrusionOk="0">
                  <a:moveTo>
                    <a:pt x="0" y="184264"/>
                  </a:moveTo>
                  <a:cubicBezTo>
                    <a:pt x="6755" y="80187"/>
                    <a:pt x="86511" y="-115"/>
                    <a:pt x="184264" y="0"/>
                  </a:cubicBezTo>
                  <a:cubicBezTo>
                    <a:pt x="1471684" y="66624"/>
                    <a:pt x="3095493" y="-90325"/>
                    <a:pt x="4282692" y="0"/>
                  </a:cubicBezTo>
                  <a:cubicBezTo>
                    <a:pt x="4376914" y="-3715"/>
                    <a:pt x="4469094" y="80044"/>
                    <a:pt x="4466956" y="184264"/>
                  </a:cubicBezTo>
                  <a:cubicBezTo>
                    <a:pt x="4401975" y="344805"/>
                    <a:pt x="4484066" y="734176"/>
                    <a:pt x="4466956" y="921300"/>
                  </a:cubicBezTo>
                  <a:cubicBezTo>
                    <a:pt x="4456154" y="1005846"/>
                    <a:pt x="4379088" y="1099755"/>
                    <a:pt x="4282692" y="1105564"/>
                  </a:cubicBezTo>
                  <a:cubicBezTo>
                    <a:pt x="3792138" y="1086006"/>
                    <a:pt x="1365790" y="1179498"/>
                    <a:pt x="184264" y="1105564"/>
                  </a:cubicBezTo>
                  <a:cubicBezTo>
                    <a:pt x="66961" y="1109875"/>
                    <a:pt x="-4151" y="1029078"/>
                    <a:pt x="0" y="921300"/>
                  </a:cubicBezTo>
                  <a:cubicBezTo>
                    <a:pt x="31157" y="807100"/>
                    <a:pt x="-65158" y="361940"/>
                    <a:pt x="0" y="184264"/>
                  </a:cubicBezTo>
                  <a:close/>
                </a:path>
              </a:pathLst>
            </a:custGeom>
            <a:solidFill>
              <a:schemeClr val="bg1"/>
            </a:solidFill>
            <a:ln>
              <a:extLst>
                <a:ext uri="{C807C97D-BFC1-408E-A445-0C87EB9F89A2}">
                  <ask:lineSketchStyleProps xmlns:ask="http://schemas.microsoft.com/office/drawing/2018/sketchyshapes" sd="29855274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002060"/>
                  </a:solidFill>
                </a:rPr>
                <a:t>Hoàn cảnh ra đời của Hội Nhi đồng Cứu quốc.</a:t>
              </a:r>
              <a:endParaRPr lang="en-US" sz="3000" b="1" dirty="0">
                <a:solidFill>
                  <a:srgbClr val="002060"/>
                </a:solidFill>
              </a:endParaRPr>
            </a:p>
          </p:txBody>
        </p:sp>
        <p:pic>
          <p:nvPicPr>
            <p:cNvPr id="9" name="Picture 8">
              <a:extLst>
                <a:ext uri="{FF2B5EF4-FFF2-40B4-BE49-F238E27FC236}">
                  <a16:creationId xmlns:a16="http://schemas.microsoft.com/office/drawing/2014/main" id="{DD0AF412-F96A-3539-39C5-F837F30EAA1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60905" y="2242369"/>
              <a:ext cx="1928783" cy="1884947"/>
            </a:xfrm>
            <a:prstGeom prst="rect">
              <a:avLst/>
            </a:prstGeom>
          </p:spPr>
        </p:pic>
      </p:grpSp>
      <p:grpSp>
        <p:nvGrpSpPr>
          <p:cNvPr id="12" name="Group 11">
            <a:extLst>
              <a:ext uri="{FF2B5EF4-FFF2-40B4-BE49-F238E27FC236}">
                <a16:creationId xmlns:a16="http://schemas.microsoft.com/office/drawing/2014/main" id="{522A5201-C45C-2529-7142-93297C596034}"/>
              </a:ext>
            </a:extLst>
          </p:cNvPr>
          <p:cNvGrpSpPr/>
          <p:nvPr/>
        </p:nvGrpSpPr>
        <p:grpSpPr>
          <a:xfrm>
            <a:off x="612467" y="3429000"/>
            <a:ext cx="5521633" cy="1884947"/>
            <a:chOff x="670620" y="2278291"/>
            <a:chExt cx="5521633" cy="1884947"/>
          </a:xfrm>
        </p:grpSpPr>
        <p:sp>
          <p:nvSpPr>
            <p:cNvPr id="13" name="Rectangle: Rounded Corners 12">
              <a:extLst>
                <a:ext uri="{FF2B5EF4-FFF2-40B4-BE49-F238E27FC236}">
                  <a16:creationId xmlns:a16="http://schemas.microsoft.com/office/drawing/2014/main" id="{E553D0A7-84CD-1A46-3A2C-DC8958A06876}"/>
                </a:ext>
              </a:extLst>
            </p:cNvPr>
            <p:cNvSpPr/>
            <p:nvPr/>
          </p:nvSpPr>
          <p:spPr>
            <a:xfrm>
              <a:off x="1725297" y="2746690"/>
              <a:ext cx="4466956" cy="1105564"/>
            </a:xfrm>
            <a:custGeom>
              <a:avLst/>
              <a:gdLst>
                <a:gd name="connsiteX0" fmla="*/ 0 w 4466956"/>
                <a:gd name="connsiteY0" fmla="*/ 184264 h 1105564"/>
                <a:gd name="connsiteX1" fmla="*/ 184264 w 4466956"/>
                <a:gd name="connsiteY1" fmla="*/ 0 h 1105564"/>
                <a:gd name="connsiteX2" fmla="*/ 4282692 w 4466956"/>
                <a:gd name="connsiteY2" fmla="*/ 0 h 1105564"/>
                <a:gd name="connsiteX3" fmla="*/ 4466956 w 4466956"/>
                <a:gd name="connsiteY3" fmla="*/ 184264 h 1105564"/>
                <a:gd name="connsiteX4" fmla="*/ 4466956 w 4466956"/>
                <a:gd name="connsiteY4" fmla="*/ 921300 h 1105564"/>
                <a:gd name="connsiteX5" fmla="*/ 4282692 w 4466956"/>
                <a:gd name="connsiteY5" fmla="*/ 1105564 h 1105564"/>
                <a:gd name="connsiteX6" fmla="*/ 184264 w 4466956"/>
                <a:gd name="connsiteY6" fmla="*/ 1105564 h 1105564"/>
                <a:gd name="connsiteX7" fmla="*/ 0 w 4466956"/>
                <a:gd name="connsiteY7" fmla="*/ 921300 h 1105564"/>
                <a:gd name="connsiteX8" fmla="*/ 0 w 4466956"/>
                <a:gd name="connsiteY8" fmla="*/ 184264 h 110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6956" h="1105564" fill="none" extrusionOk="0">
                  <a:moveTo>
                    <a:pt x="0" y="184264"/>
                  </a:moveTo>
                  <a:cubicBezTo>
                    <a:pt x="4080" y="82008"/>
                    <a:pt x="84099" y="307"/>
                    <a:pt x="184264" y="0"/>
                  </a:cubicBezTo>
                  <a:cubicBezTo>
                    <a:pt x="654658" y="-78841"/>
                    <a:pt x="3270711" y="-143586"/>
                    <a:pt x="4282692" y="0"/>
                  </a:cubicBezTo>
                  <a:cubicBezTo>
                    <a:pt x="4398174" y="6356"/>
                    <a:pt x="4465701" y="80506"/>
                    <a:pt x="4466956" y="184264"/>
                  </a:cubicBezTo>
                  <a:cubicBezTo>
                    <a:pt x="4493223" y="373511"/>
                    <a:pt x="4451329" y="675010"/>
                    <a:pt x="4466956" y="921300"/>
                  </a:cubicBezTo>
                  <a:cubicBezTo>
                    <a:pt x="4463988" y="1026462"/>
                    <a:pt x="4385179" y="1102183"/>
                    <a:pt x="4282692" y="1105564"/>
                  </a:cubicBezTo>
                  <a:cubicBezTo>
                    <a:pt x="2619923" y="1047985"/>
                    <a:pt x="1504631" y="1214310"/>
                    <a:pt x="184264" y="1105564"/>
                  </a:cubicBezTo>
                  <a:cubicBezTo>
                    <a:pt x="89131" y="1112893"/>
                    <a:pt x="-10166" y="1037118"/>
                    <a:pt x="0" y="921300"/>
                  </a:cubicBezTo>
                  <a:cubicBezTo>
                    <a:pt x="16294" y="610572"/>
                    <a:pt x="-53332" y="261205"/>
                    <a:pt x="0" y="184264"/>
                  </a:cubicBezTo>
                  <a:close/>
                </a:path>
                <a:path w="4466956" h="1105564" stroke="0" extrusionOk="0">
                  <a:moveTo>
                    <a:pt x="0" y="184264"/>
                  </a:moveTo>
                  <a:cubicBezTo>
                    <a:pt x="6755" y="80187"/>
                    <a:pt x="86511" y="-115"/>
                    <a:pt x="184264" y="0"/>
                  </a:cubicBezTo>
                  <a:cubicBezTo>
                    <a:pt x="1471684" y="66624"/>
                    <a:pt x="3095493" y="-90325"/>
                    <a:pt x="4282692" y="0"/>
                  </a:cubicBezTo>
                  <a:cubicBezTo>
                    <a:pt x="4376914" y="-3715"/>
                    <a:pt x="4469094" y="80044"/>
                    <a:pt x="4466956" y="184264"/>
                  </a:cubicBezTo>
                  <a:cubicBezTo>
                    <a:pt x="4401975" y="344805"/>
                    <a:pt x="4484066" y="734176"/>
                    <a:pt x="4466956" y="921300"/>
                  </a:cubicBezTo>
                  <a:cubicBezTo>
                    <a:pt x="4456154" y="1005846"/>
                    <a:pt x="4379088" y="1099755"/>
                    <a:pt x="4282692" y="1105564"/>
                  </a:cubicBezTo>
                  <a:cubicBezTo>
                    <a:pt x="3792138" y="1086006"/>
                    <a:pt x="1365790" y="1179498"/>
                    <a:pt x="184264" y="1105564"/>
                  </a:cubicBezTo>
                  <a:cubicBezTo>
                    <a:pt x="66961" y="1109875"/>
                    <a:pt x="-4151" y="1029078"/>
                    <a:pt x="0" y="921300"/>
                  </a:cubicBezTo>
                  <a:cubicBezTo>
                    <a:pt x="31157" y="807100"/>
                    <a:pt x="-65158" y="361940"/>
                    <a:pt x="0" y="184264"/>
                  </a:cubicBezTo>
                  <a:close/>
                </a:path>
              </a:pathLst>
            </a:custGeom>
            <a:solidFill>
              <a:schemeClr val="bg1"/>
            </a:solidFill>
            <a:ln>
              <a:extLst>
                <a:ext uri="{C807C97D-BFC1-408E-A445-0C87EB9F89A2}">
                  <ask:lineSketchStyleProps xmlns:ask="http://schemas.microsoft.com/office/drawing/2018/sketchyshapes" sd="29855274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002060"/>
                  </a:solidFill>
                </a:rPr>
                <a:t>Hoàn cảnh ra đời của Hội Cứu nước</a:t>
              </a:r>
              <a:endParaRPr lang="en-US" sz="3000" b="1" dirty="0">
                <a:solidFill>
                  <a:srgbClr val="002060"/>
                </a:solidFill>
              </a:endParaRPr>
            </a:p>
          </p:txBody>
        </p:sp>
        <p:pic>
          <p:nvPicPr>
            <p:cNvPr id="14" name="Picture 13">
              <a:extLst>
                <a:ext uri="{FF2B5EF4-FFF2-40B4-BE49-F238E27FC236}">
                  <a16:creationId xmlns:a16="http://schemas.microsoft.com/office/drawing/2014/main" id="{B06E98F4-FA2A-4340-6828-91F5C602844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0620" y="2278291"/>
              <a:ext cx="1928783" cy="1884947"/>
            </a:xfrm>
            <a:prstGeom prst="rect">
              <a:avLst/>
            </a:prstGeom>
          </p:spPr>
        </p:pic>
      </p:grpSp>
      <p:grpSp>
        <p:nvGrpSpPr>
          <p:cNvPr id="15" name="Group 14">
            <a:extLst>
              <a:ext uri="{FF2B5EF4-FFF2-40B4-BE49-F238E27FC236}">
                <a16:creationId xmlns:a16="http://schemas.microsoft.com/office/drawing/2014/main" id="{9829E0CD-55EA-6207-7FDF-EFC4086194EF}"/>
              </a:ext>
            </a:extLst>
          </p:cNvPr>
          <p:cNvGrpSpPr/>
          <p:nvPr/>
        </p:nvGrpSpPr>
        <p:grpSpPr>
          <a:xfrm>
            <a:off x="728096" y="4820567"/>
            <a:ext cx="5471084" cy="1884947"/>
            <a:chOff x="721169" y="2215840"/>
            <a:chExt cx="5471084" cy="1884947"/>
          </a:xfrm>
        </p:grpSpPr>
        <p:sp>
          <p:nvSpPr>
            <p:cNvPr id="16" name="Rectangle: Rounded Corners 15">
              <a:extLst>
                <a:ext uri="{FF2B5EF4-FFF2-40B4-BE49-F238E27FC236}">
                  <a16:creationId xmlns:a16="http://schemas.microsoft.com/office/drawing/2014/main" id="{93594082-50C6-D84C-4EA9-CC4498C5960B}"/>
                </a:ext>
              </a:extLst>
            </p:cNvPr>
            <p:cNvSpPr/>
            <p:nvPr/>
          </p:nvSpPr>
          <p:spPr>
            <a:xfrm>
              <a:off x="1725297" y="2746690"/>
              <a:ext cx="4466956" cy="876305"/>
            </a:xfrm>
            <a:custGeom>
              <a:avLst/>
              <a:gdLst>
                <a:gd name="connsiteX0" fmla="*/ 0 w 4466956"/>
                <a:gd name="connsiteY0" fmla="*/ 146054 h 876305"/>
                <a:gd name="connsiteX1" fmla="*/ 146054 w 4466956"/>
                <a:gd name="connsiteY1" fmla="*/ 0 h 876305"/>
                <a:gd name="connsiteX2" fmla="*/ 4320902 w 4466956"/>
                <a:gd name="connsiteY2" fmla="*/ 0 h 876305"/>
                <a:gd name="connsiteX3" fmla="*/ 4466956 w 4466956"/>
                <a:gd name="connsiteY3" fmla="*/ 146054 h 876305"/>
                <a:gd name="connsiteX4" fmla="*/ 4466956 w 4466956"/>
                <a:gd name="connsiteY4" fmla="*/ 730251 h 876305"/>
                <a:gd name="connsiteX5" fmla="*/ 4320902 w 4466956"/>
                <a:gd name="connsiteY5" fmla="*/ 876305 h 876305"/>
                <a:gd name="connsiteX6" fmla="*/ 146054 w 4466956"/>
                <a:gd name="connsiteY6" fmla="*/ 876305 h 876305"/>
                <a:gd name="connsiteX7" fmla="*/ 0 w 4466956"/>
                <a:gd name="connsiteY7" fmla="*/ 730251 h 876305"/>
                <a:gd name="connsiteX8" fmla="*/ 0 w 4466956"/>
                <a:gd name="connsiteY8" fmla="*/ 146054 h 87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6956" h="876305" fill="none" extrusionOk="0">
                  <a:moveTo>
                    <a:pt x="0" y="146054"/>
                  </a:moveTo>
                  <a:cubicBezTo>
                    <a:pt x="8753" y="64339"/>
                    <a:pt x="66573" y="227"/>
                    <a:pt x="146054" y="0"/>
                  </a:cubicBezTo>
                  <a:cubicBezTo>
                    <a:pt x="2155101" y="-78841"/>
                    <a:pt x="3279985" y="-143586"/>
                    <a:pt x="4320902" y="0"/>
                  </a:cubicBezTo>
                  <a:cubicBezTo>
                    <a:pt x="4412241" y="4947"/>
                    <a:pt x="4459033" y="52813"/>
                    <a:pt x="4466956" y="146054"/>
                  </a:cubicBezTo>
                  <a:cubicBezTo>
                    <a:pt x="4506116" y="376297"/>
                    <a:pt x="4509812" y="665153"/>
                    <a:pt x="4466956" y="730251"/>
                  </a:cubicBezTo>
                  <a:cubicBezTo>
                    <a:pt x="4457925" y="821245"/>
                    <a:pt x="4404164" y="864118"/>
                    <a:pt x="4320902" y="876305"/>
                  </a:cubicBezTo>
                  <a:cubicBezTo>
                    <a:pt x="2533577" y="818726"/>
                    <a:pt x="1830299" y="985051"/>
                    <a:pt x="146054" y="876305"/>
                  </a:cubicBezTo>
                  <a:cubicBezTo>
                    <a:pt x="69419" y="880755"/>
                    <a:pt x="-2852" y="814856"/>
                    <a:pt x="0" y="730251"/>
                  </a:cubicBezTo>
                  <a:cubicBezTo>
                    <a:pt x="22715" y="508820"/>
                    <a:pt x="-7498" y="359718"/>
                    <a:pt x="0" y="146054"/>
                  </a:cubicBezTo>
                  <a:close/>
                </a:path>
                <a:path w="4466956" h="876305" stroke="0" extrusionOk="0">
                  <a:moveTo>
                    <a:pt x="0" y="146054"/>
                  </a:moveTo>
                  <a:cubicBezTo>
                    <a:pt x="14379" y="60471"/>
                    <a:pt x="81124" y="-452"/>
                    <a:pt x="146054" y="0"/>
                  </a:cubicBezTo>
                  <a:cubicBezTo>
                    <a:pt x="572472" y="66624"/>
                    <a:pt x="3332654" y="-90325"/>
                    <a:pt x="4320902" y="0"/>
                  </a:cubicBezTo>
                  <a:cubicBezTo>
                    <a:pt x="4387577" y="-6888"/>
                    <a:pt x="4476527" y="54405"/>
                    <a:pt x="4466956" y="146054"/>
                  </a:cubicBezTo>
                  <a:cubicBezTo>
                    <a:pt x="4429578" y="412394"/>
                    <a:pt x="4507784" y="524612"/>
                    <a:pt x="4466956" y="730251"/>
                  </a:cubicBezTo>
                  <a:cubicBezTo>
                    <a:pt x="4463613" y="805584"/>
                    <a:pt x="4395420" y="869658"/>
                    <a:pt x="4320902" y="876305"/>
                  </a:cubicBezTo>
                  <a:cubicBezTo>
                    <a:pt x="2261127" y="856747"/>
                    <a:pt x="780361" y="950239"/>
                    <a:pt x="146054" y="876305"/>
                  </a:cubicBezTo>
                  <a:cubicBezTo>
                    <a:pt x="59571" y="877920"/>
                    <a:pt x="-5881" y="819432"/>
                    <a:pt x="0" y="730251"/>
                  </a:cubicBezTo>
                  <a:cubicBezTo>
                    <a:pt x="-31068" y="638810"/>
                    <a:pt x="-35265" y="252574"/>
                    <a:pt x="0" y="146054"/>
                  </a:cubicBezTo>
                  <a:close/>
                </a:path>
              </a:pathLst>
            </a:custGeom>
            <a:solidFill>
              <a:schemeClr val="bg1"/>
            </a:solidFill>
            <a:ln>
              <a:extLst>
                <a:ext uri="{C807C97D-BFC1-408E-A445-0C87EB9F89A2}">
                  <ask:lineSketchStyleProps xmlns:ask="http://schemas.microsoft.com/office/drawing/2018/sketchyshapes" sd="29855274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rPr>
                <a:t>Hoàn cảnh ra đời của Anh Kim Đồng</a:t>
              </a:r>
              <a:endParaRPr lang="en-US" sz="3200" b="1" dirty="0">
                <a:solidFill>
                  <a:srgbClr val="002060"/>
                </a:solidFill>
              </a:endParaRPr>
            </a:p>
          </p:txBody>
        </p:sp>
        <p:pic>
          <p:nvPicPr>
            <p:cNvPr id="17" name="Picture 16">
              <a:extLst>
                <a:ext uri="{FF2B5EF4-FFF2-40B4-BE49-F238E27FC236}">
                  <a16:creationId xmlns:a16="http://schemas.microsoft.com/office/drawing/2014/main" id="{8A4F7C76-1BC7-FAA7-BA9A-7AED1556CA2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21169" y="2215840"/>
              <a:ext cx="1928783" cy="1884947"/>
            </a:xfrm>
            <a:prstGeom prst="rect">
              <a:avLst/>
            </a:prstGeom>
          </p:spPr>
        </p:pic>
      </p:grpSp>
      <p:pic>
        <p:nvPicPr>
          <p:cNvPr id="2" name="Picture 1">
            <a:extLst>
              <a:ext uri="{FF2B5EF4-FFF2-40B4-BE49-F238E27FC236}">
                <a16:creationId xmlns:a16="http://schemas.microsoft.com/office/drawing/2014/main" id="{16184833-1D80-C23E-71BA-563DA9930C24}"/>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p:blipFill>
        <p:spPr>
          <a:xfrm>
            <a:off x="5647963" y="630278"/>
            <a:ext cx="6237514" cy="5246914"/>
          </a:xfrm>
          <a:prstGeom prst="rect">
            <a:avLst/>
          </a:prstGeom>
        </p:spPr>
      </p:pic>
    </p:spTree>
    <p:extLst>
      <p:ext uri="{BB962C8B-B14F-4D97-AF65-F5344CB8AC3E}">
        <p14:creationId xmlns:p14="http://schemas.microsoft.com/office/powerpoint/2010/main" val="2330815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12"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xit" presetSubtype="0" fill="hold" nodeType="clickEffect">
                                  <p:stCondLst>
                                    <p:cond delay="0"/>
                                  </p:stCondLst>
                                  <p:childTnLst>
                                    <p:anim calcmode="lin" valueType="num">
                                      <p:cBhvr>
                                        <p:cTn id="28" dur="1000"/>
                                        <p:tgtEl>
                                          <p:spTgt spid="12"/>
                                        </p:tgtEl>
                                        <p:attrNameLst>
                                          <p:attrName>ppt_w</p:attrName>
                                        </p:attrNameLst>
                                      </p:cBhvr>
                                      <p:tavLst>
                                        <p:tav tm="0">
                                          <p:val>
                                            <p:strVal val="ppt_w"/>
                                          </p:val>
                                        </p:tav>
                                        <p:tav tm="100000">
                                          <p:val>
                                            <p:fltVal val="0"/>
                                          </p:val>
                                        </p:tav>
                                      </p:tavLst>
                                    </p:anim>
                                    <p:anim calcmode="lin" valueType="num">
                                      <p:cBhvr>
                                        <p:cTn id="29" dur="1000"/>
                                        <p:tgtEl>
                                          <p:spTgt spid="12"/>
                                        </p:tgtEl>
                                        <p:attrNameLst>
                                          <p:attrName>ppt_h</p:attrName>
                                        </p:attrNameLst>
                                      </p:cBhvr>
                                      <p:tavLst>
                                        <p:tav tm="0">
                                          <p:val>
                                            <p:strVal val="ppt_h"/>
                                          </p:val>
                                        </p:tav>
                                        <p:tav tm="100000">
                                          <p:val>
                                            <p:fltVal val="0"/>
                                          </p:val>
                                        </p:tav>
                                      </p:tavLst>
                                    </p:anim>
                                    <p:anim calcmode="lin" valueType="num">
                                      <p:cBhvr>
                                        <p:cTn id="30" dur="1000"/>
                                        <p:tgtEl>
                                          <p:spTgt spid="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1" dur="1000"/>
                                        <p:tgtEl>
                                          <p:spTgt spid="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2" dur="1" fill="hold">
                                          <p:stCondLst>
                                            <p:cond delay="999"/>
                                          </p:stCondLst>
                                        </p:cTn>
                                        <p:tgtEl>
                                          <p:spTgt spid="12"/>
                                        </p:tgtEl>
                                        <p:attrNameLst>
                                          <p:attrName>style.visibility</p:attrName>
                                        </p:attrNameLst>
                                      </p:cBhvr>
                                      <p:to>
                                        <p:strVal val="hidden"/>
                                      </p:to>
                                    </p:set>
                                  </p:childTnLst>
                                </p:cTn>
                              </p:par>
                              <p:par>
                                <p:cTn id="33" presetID="15" presetClass="exit" presetSubtype="0" fill="hold" nodeType="withEffect">
                                  <p:stCondLst>
                                    <p:cond delay="0"/>
                                  </p:stCondLst>
                                  <p:childTnLst>
                                    <p:anim calcmode="lin" valueType="num">
                                      <p:cBhvr>
                                        <p:cTn id="34" dur="1000"/>
                                        <p:tgtEl>
                                          <p:spTgt spid="15"/>
                                        </p:tgtEl>
                                        <p:attrNameLst>
                                          <p:attrName>ppt_w</p:attrName>
                                        </p:attrNameLst>
                                      </p:cBhvr>
                                      <p:tavLst>
                                        <p:tav tm="0">
                                          <p:val>
                                            <p:strVal val="ppt_w"/>
                                          </p:val>
                                        </p:tav>
                                        <p:tav tm="100000">
                                          <p:val>
                                            <p:fltVal val="0"/>
                                          </p:val>
                                        </p:tav>
                                      </p:tavLst>
                                    </p:anim>
                                    <p:anim calcmode="lin" valueType="num">
                                      <p:cBhvr>
                                        <p:cTn id="35" dur="1000"/>
                                        <p:tgtEl>
                                          <p:spTgt spid="15"/>
                                        </p:tgtEl>
                                        <p:attrNameLst>
                                          <p:attrName>ppt_h</p:attrName>
                                        </p:attrNameLst>
                                      </p:cBhvr>
                                      <p:tavLst>
                                        <p:tav tm="0">
                                          <p:val>
                                            <p:strVal val="ppt_h"/>
                                          </p:val>
                                        </p:tav>
                                        <p:tav tm="100000">
                                          <p:val>
                                            <p:fltVal val="0"/>
                                          </p:val>
                                        </p:tav>
                                      </p:tavLst>
                                    </p:anim>
                                    <p:anim calcmode="lin" valueType="num">
                                      <p:cBhvr>
                                        <p:cTn id="36" dur="1000"/>
                                        <p:tgtEl>
                                          <p:spTgt spid="1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7" dur="1000"/>
                                        <p:tgtEl>
                                          <p:spTgt spid="1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8"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94C8B"/>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93F3BDB-9A35-1E99-3798-B9D63CB148CD}"/>
              </a:ext>
            </a:extLst>
          </p:cNvPr>
          <p:cNvSpPr/>
          <p:nvPr/>
        </p:nvSpPr>
        <p:spPr>
          <a:xfrm>
            <a:off x="248653" y="320842"/>
            <a:ext cx="11774905" cy="6392779"/>
          </a:xfrm>
          <a:custGeom>
            <a:avLst/>
            <a:gdLst>
              <a:gd name="connsiteX0" fmla="*/ 0 w 11774905"/>
              <a:gd name="connsiteY0" fmla="*/ 1065484 h 6392779"/>
              <a:gd name="connsiteX1" fmla="*/ 1065484 w 11774905"/>
              <a:gd name="connsiteY1" fmla="*/ 0 h 6392779"/>
              <a:gd name="connsiteX2" fmla="*/ 10709421 w 11774905"/>
              <a:gd name="connsiteY2" fmla="*/ 0 h 6392779"/>
              <a:gd name="connsiteX3" fmla="*/ 11774905 w 11774905"/>
              <a:gd name="connsiteY3" fmla="*/ 1065484 h 6392779"/>
              <a:gd name="connsiteX4" fmla="*/ 11774905 w 11774905"/>
              <a:gd name="connsiteY4" fmla="*/ 5327295 h 6392779"/>
              <a:gd name="connsiteX5" fmla="*/ 10709421 w 11774905"/>
              <a:gd name="connsiteY5" fmla="*/ 6392779 h 6392779"/>
              <a:gd name="connsiteX6" fmla="*/ 1065484 w 11774905"/>
              <a:gd name="connsiteY6" fmla="*/ 6392779 h 6392779"/>
              <a:gd name="connsiteX7" fmla="*/ 0 w 11774905"/>
              <a:gd name="connsiteY7" fmla="*/ 5327295 h 6392779"/>
              <a:gd name="connsiteX8" fmla="*/ 0 w 11774905"/>
              <a:gd name="connsiteY8" fmla="*/ 1065484 h 639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905" h="6392779" fill="none" extrusionOk="0">
                <a:moveTo>
                  <a:pt x="0" y="1065484"/>
                </a:moveTo>
                <a:cubicBezTo>
                  <a:pt x="53968" y="508775"/>
                  <a:pt x="384934" y="18726"/>
                  <a:pt x="1065484" y="0"/>
                </a:cubicBezTo>
                <a:cubicBezTo>
                  <a:pt x="5057463" y="2804"/>
                  <a:pt x="9484657" y="-55701"/>
                  <a:pt x="10709421" y="0"/>
                </a:cubicBezTo>
                <a:cubicBezTo>
                  <a:pt x="11248785" y="48115"/>
                  <a:pt x="11795827" y="436902"/>
                  <a:pt x="11774905" y="1065484"/>
                </a:cubicBezTo>
                <a:cubicBezTo>
                  <a:pt x="11738545" y="2473857"/>
                  <a:pt x="11776436" y="3936978"/>
                  <a:pt x="11774905" y="5327295"/>
                </a:cubicBezTo>
                <a:cubicBezTo>
                  <a:pt x="11864460" y="5977592"/>
                  <a:pt x="11380720" y="6358498"/>
                  <a:pt x="10709421" y="6392779"/>
                </a:cubicBezTo>
                <a:cubicBezTo>
                  <a:pt x="6289929" y="6403598"/>
                  <a:pt x="4610861" y="6340107"/>
                  <a:pt x="1065484" y="6392779"/>
                </a:cubicBezTo>
                <a:cubicBezTo>
                  <a:pt x="519483" y="6287345"/>
                  <a:pt x="72578" y="5876693"/>
                  <a:pt x="0" y="5327295"/>
                </a:cubicBezTo>
                <a:cubicBezTo>
                  <a:pt x="-13109" y="3521142"/>
                  <a:pt x="-152625" y="2768728"/>
                  <a:pt x="0" y="1065484"/>
                </a:cubicBezTo>
                <a:close/>
              </a:path>
              <a:path w="11774905" h="6392779" stroke="0" extrusionOk="0">
                <a:moveTo>
                  <a:pt x="0" y="1065484"/>
                </a:moveTo>
                <a:cubicBezTo>
                  <a:pt x="38821" y="478350"/>
                  <a:pt x="471753" y="40971"/>
                  <a:pt x="1065484" y="0"/>
                </a:cubicBezTo>
                <a:cubicBezTo>
                  <a:pt x="4596001" y="-13580"/>
                  <a:pt x="8858747" y="-21988"/>
                  <a:pt x="10709421" y="0"/>
                </a:cubicBezTo>
                <a:cubicBezTo>
                  <a:pt x="11278211" y="-48661"/>
                  <a:pt x="11742776" y="519039"/>
                  <a:pt x="11774905" y="1065484"/>
                </a:cubicBezTo>
                <a:cubicBezTo>
                  <a:pt x="11642940" y="2752742"/>
                  <a:pt x="11806501" y="3749007"/>
                  <a:pt x="11774905" y="5327295"/>
                </a:cubicBezTo>
                <a:cubicBezTo>
                  <a:pt x="11794105" y="5847152"/>
                  <a:pt x="11277746" y="6344969"/>
                  <a:pt x="10709421" y="6392779"/>
                </a:cubicBezTo>
                <a:cubicBezTo>
                  <a:pt x="9344976" y="6456285"/>
                  <a:pt x="4644854" y="6369492"/>
                  <a:pt x="1065484" y="6392779"/>
                </a:cubicBezTo>
                <a:cubicBezTo>
                  <a:pt x="451056" y="6443236"/>
                  <a:pt x="12615" y="5919151"/>
                  <a:pt x="0" y="5327295"/>
                </a:cubicBezTo>
                <a:cubicBezTo>
                  <a:pt x="20736" y="4274896"/>
                  <a:pt x="4354" y="2970627"/>
                  <a:pt x="0" y="1065484"/>
                </a:cubicBezTo>
                <a:close/>
              </a:path>
            </a:pathLst>
          </a:custGeom>
          <a:solidFill>
            <a:schemeClr val="bg1">
              <a:alpha val="97000"/>
            </a:schemeClr>
          </a:solidFill>
          <a:ln w="12700">
            <a:solidFill>
              <a:schemeClr val="accent1">
                <a:lumMod val="50000"/>
              </a:schemeClr>
            </a:solidFill>
            <a:extLst>
              <a:ext uri="{C807C97D-BFC1-408E-A445-0C87EB9F89A2}">
                <ask:lineSketchStyleProps xmlns:ask="http://schemas.microsoft.com/office/drawing/2018/sketchyshapes" sd="3836181297">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9">
            <a:extLst>
              <a:ext uri="{FF2B5EF4-FFF2-40B4-BE49-F238E27FC236}">
                <a16:creationId xmlns:a16="http://schemas.microsoft.com/office/drawing/2014/main" id="{C6C2EEB2-7A1E-25F5-4E96-A4D63B526D8E}"/>
              </a:ext>
            </a:extLst>
          </p:cNvPr>
          <p:cNvSpPr txBox="1"/>
          <p:nvPr/>
        </p:nvSpPr>
        <p:spPr>
          <a:xfrm>
            <a:off x="829733" y="769347"/>
            <a:ext cx="10293116" cy="132343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just">
              <a:defRPr/>
            </a:pPr>
            <a:r>
              <a:rPr lang="en-US" sz="4000" b="1">
                <a:solidFill>
                  <a:srgbClr val="002060"/>
                </a:solidFill>
              </a:rPr>
              <a:t>3. Nói 1 – 2 câu giới thiệu về một trong năm đội viên đầu tiên. </a:t>
            </a:r>
            <a:endParaRPr kumimoji="0" lang="en-US" sz="4000" b="1" i="0" u="none" strike="noStrike" kern="0" cap="none" spc="0" normalizeH="0" baseline="0" noProof="0" dirty="0">
              <a:ln w="0">
                <a:noFill/>
              </a:ln>
              <a:solidFill>
                <a:srgbClr val="002060"/>
              </a:solidFill>
              <a:effectLst/>
              <a:uLnTx/>
              <a:uFillTx/>
              <a:latin typeface="Aptos" panose="02110004020202020204"/>
              <a:ea typeface="+mn-ea"/>
              <a:cs typeface="+mn-cs"/>
              <a:sym typeface="Arial"/>
            </a:endParaRPr>
          </a:p>
        </p:txBody>
      </p:sp>
      <p:grpSp>
        <p:nvGrpSpPr>
          <p:cNvPr id="7" name="Group 6">
            <a:extLst>
              <a:ext uri="{FF2B5EF4-FFF2-40B4-BE49-F238E27FC236}">
                <a16:creationId xmlns:a16="http://schemas.microsoft.com/office/drawing/2014/main" id="{76215059-1C47-EE7C-32FF-46E5AEEBA66A}"/>
              </a:ext>
            </a:extLst>
          </p:cNvPr>
          <p:cNvGrpSpPr/>
          <p:nvPr/>
        </p:nvGrpSpPr>
        <p:grpSpPr>
          <a:xfrm>
            <a:off x="693091" y="3311382"/>
            <a:ext cx="6133378" cy="2569156"/>
            <a:chOff x="829733" y="2303000"/>
            <a:chExt cx="10566400" cy="3380315"/>
          </a:xfrm>
        </p:grpSpPr>
        <p:sp>
          <p:nvSpPr>
            <p:cNvPr id="8" name="Rectangle: Rounded Corners 7">
              <a:extLst>
                <a:ext uri="{FF2B5EF4-FFF2-40B4-BE49-F238E27FC236}">
                  <a16:creationId xmlns:a16="http://schemas.microsoft.com/office/drawing/2014/main" id="{7D386EF3-3BD1-4E15-81A2-18EDBE86EF77}"/>
                </a:ext>
              </a:extLst>
            </p:cNvPr>
            <p:cNvSpPr/>
            <p:nvPr/>
          </p:nvSpPr>
          <p:spPr>
            <a:xfrm>
              <a:off x="829733" y="2303000"/>
              <a:ext cx="10566400" cy="338031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0F7B727E-C900-94FE-0896-7CFF7B4987FA}"/>
                </a:ext>
              </a:extLst>
            </p:cNvPr>
            <p:cNvSpPr txBox="1"/>
            <p:nvPr/>
          </p:nvSpPr>
          <p:spPr>
            <a:xfrm>
              <a:off x="1242907" y="2592116"/>
              <a:ext cx="9772980" cy="255119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Nông Văn Dền có bí danh: Kim Đồng, với ý nghĩa là một chú bé gang thép.</a:t>
              </a:r>
              <a:endParaRPr kumimoji="0" lang="vi-VN" sz="4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 name="Picture 1">
            <a:extLst>
              <a:ext uri="{FF2B5EF4-FFF2-40B4-BE49-F238E27FC236}">
                <a16:creationId xmlns:a16="http://schemas.microsoft.com/office/drawing/2014/main" id="{1469DE06-DE3A-4379-CEB8-3827AD7B7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5751" y="2797068"/>
            <a:ext cx="6293499" cy="3597784"/>
          </a:xfrm>
          <a:prstGeom prst="rect">
            <a:avLst/>
          </a:prstGeom>
        </p:spPr>
      </p:pic>
      <p:pic>
        <p:nvPicPr>
          <p:cNvPr id="6" name="Picture 5">
            <a:extLst>
              <a:ext uri="{FF2B5EF4-FFF2-40B4-BE49-F238E27FC236}">
                <a16:creationId xmlns:a16="http://schemas.microsoft.com/office/drawing/2014/main" id="{2B584DED-C364-F7EF-9F03-B3CCC8FBC5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85" y="1955868"/>
            <a:ext cx="11630721" cy="1273275"/>
          </a:xfrm>
          <a:prstGeom prst="rect">
            <a:avLst/>
          </a:prstGeom>
        </p:spPr>
      </p:pic>
    </p:spTree>
    <p:extLst>
      <p:ext uri="{BB962C8B-B14F-4D97-AF65-F5344CB8AC3E}">
        <p14:creationId xmlns:p14="http://schemas.microsoft.com/office/powerpoint/2010/main" val="281065640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94C8B"/>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93F3BDB-9A35-1E99-3798-B9D63CB148CD}"/>
              </a:ext>
            </a:extLst>
          </p:cNvPr>
          <p:cNvSpPr/>
          <p:nvPr/>
        </p:nvSpPr>
        <p:spPr>
          <a:xfrm>
            <a:off x="248653" y="320842"/>
            <a:ext cx="11774905" cy="6392779"/>
          </a:xfrm>
          <a:custGeom>
            <a:avLst/>
            <a:gdLst>
              <a:gd name="connsiteX0" fmla="*/ 0 w 11774905"/>
              <a:gd name="connsiteY0" fmla="*/ 1065484 h 6392779"/>
              <a:gd name="connsiteX1" fmla="*/ 1065484 w 11774905"/>
              <a:gd name="connsiteY1" fmla="*/ 0 h 6392779"/>
              <a:gd name="connsiteX2" fmla="*/ 10709421 w 11774905"/>
              <a:gd name="connsiteY2" fmla="*/ 0 h 6392779"/>
              <a:gd name="connsiteX3" fmla="*/ 11774905 w 11774905"/>
              <a:gd name="connsiteY3" fmla="*/ 1065484 h 6392779"/>
              <a:gd name="connsiteX4" fmla="*/ 11774905 w 11774905"/>
              <a:gd name="connsiteY4" fmla="*/ 5327295 h 6392779"/>
              <a:gd name="connsiteX5" fmla="*/ 10709421 w 11774905"/>
              <a:gd name="connsiteY5" fmla="*/ 6392779 h 6392779"/>
              <a:gd name="connsiteX6" fmla="*/ 1065484 w 11774905"/>
              <a:gd name="connsiteY6" fmla="*/ 6392779 h 6392779"/>
              <a:gd name="connsiteX7" fmla="*/ 0 w 11774905"/>
              <a:gd name="connsiteY7" fmla="*/ 5327295 h 6392779"/>
              <a:gd name="connsiteX8" fmla="*/ 0 w 11774905"/>
              <a:gd name="connsiteY8" fmla="*/ 1065484 h 639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905" h="6392779" fill="none" extrusionOk="0">
                <a:moveTo>
                  <a:pt x="0" y="1065484"/>
                </a:moveTo>
                <a:cubicBezTo>
                  <a:pt x="53968" y="508775"/>
                  <a:pt x="384934" y="18726"/>
                  <a:pt x="1065484" y="0"/>
                </a:cubicBezTo>
                <a:cubicBezTo>
                  <a:pt x="5057463" y="2804"/>
                  <a:pt x="9484657" y="-55701"/>
                  <a:pt x="10709421" y="0"/>
                </a:cubicBezTo>
                <a:cubicBezTo>
                  <a:pt x="11248785" y="48115"/>
                  <a:pt x="11795827" y="436902"/>
                  <a:pt x="11774905" y="1065484"/>
                </a:cubicBezTo>
                <a:cubicBezTo>
                  <a:pt x="11738545" y="2473857"/>
                  <a:pt x="11776436" y="3936978"/>
                  <a:pt x="11774905" y="5327295"/>
                </a:cubicBezTo>
                <a:cubicBezTo>
                  <a:pt x="11864460" y="5977592"/>
                  <a:pt x="11380720" y="6358498"/>
                  <a:pt x="10709421" y="6392779"/>
                </a:cubicBezTo>
                <a:cubicBezTo>
                  <a:pt x="6289929" y="6403598"/>
                  <a:pt x="4610861" y="6340107"/>
                  <a:pt x="1065484" y="6392779"/>
                </a:cubicBezTo>
                <a:cubicBezTo>
                  <a:pt x="519483" y="6287345"/>
                  <a:pt x="72578" y="5876693"/>
                  <a:pt x="0" y="5327295"/>
                </a:cubicBezTo>
                <a:cubicBezTo>
                  <a:pt x="-13109" y="3521142"/>
                  <a:pt x="-152625" y="2768728"/>
                  <a:pt x="0" y="1065484"/>
                </a:cubicBezTo>
                <a:close/>
              </a:path>
              <a:path w="11774905" h="6392779" stroke="0" extrusionOk="0">
                <a:moveTo>
                  <a:pt x="0" y="1065484"/>
                </a:moveTo>
                <a:cubicBezTo>
                  <a:pt x="38821" y="478350"/>
                  <a:pt x="471753" y="40971"/>
                  <a:pt x="1065484" y="0"/>
                </a:cubicBezTo>
                <a:cubicBezTo>
                  <a:pt x="4596001" y="-13580"/>
                  <a:pt x="8858747" y="-21988"/>
                  <a:pt x="10709421" y="0"/>
                </a:cubicBezTo>
                <a:cubicBezTo>
                  <a:pt x="11278211" y="-48661"/>
                  <a:pt x="11742776" y="519039"/>
                  <a:pt x="11774905" y="1065484"/>
                </a:cubicBezTo>
                <a:cubicBezTo>
                  <a:pt x="11642940" y="2752742"/>
                  <a:pt x="11806501" y="3749007"/>
                  <a:pt x="11774905" y="5327295"/>
                </a:cubicBezTo>
                <a:cubicBezTo>
                  <a:pt x="11794105" y="5847152"/>
                  <a:pt x="11277746" y="6344969"/>
                  <a:pt x="10709421" y="6392779"/>
                </a:cubicBezTo>
                <a:cubicBezTo>
                  <a:pt x="9344976" y="6456285"/>
                  <a:pt x="4644854" y="6369492"/>
                  <a:pt x="1065484" y="6392779"/>
                </a:cubicBezTo>
                <a:cubicBezTo>
                  <a:pt x="451056" y="6443236"/>
                  <a:pt x="12615" y="5919151"/>
                  <a:pt x="0" y="5327295"/>
                </a:cubicBezTo>
                <a:cubicBezTo>
                  <a:pt x="20736" y="4274896"/>
                  <a:pt x="4354" y="2970627"/>
                  <a:pt x="0" y="1065484"/>
                </a:cubicBezTo>
                <a:close/>
              </a:path>
            </a:pathLst>
          </a:custGeom>
          <a:solidFill>
            <a:schemeClr val="bg1">
              <a:alpha val="97000"/>
            </a:schemeClr>
          </a:solidFill>
          <a:ln w="12700">
            <a:solidFill>
              <a:schemeClr val="accent1">
                <a:lumMod val="50000"/>
              </a:schemeClr>
            </a:solidFill>
            <a:extLst>
              <a:ext uri="{C807C97D-BFC1-408E-A445-0C87EB9F89A2}">
                <ask:lineSketchStyleProps xmlns:ask="http://schemas.microsoft.com/office/drawing/2018/sketchyshapes" sd="3836181297">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9">
            <a:extLst>
              <a:ext uri="{FF2B5EF4-FFF2-40B4-BE49-F238E27FC236}">
                <a16:creationId xmlns:a16="http://schemas.microsoft.com/office/drawing/2014/main" id="{C6C2EEB2-7A1E-25F5-4E96-A4D63B526D8E}"/>
              </a:ext>
            </a:extLst>
          </p:cNvPr>
          <p:cNvSpPr txBox="1"/>
          <p:nvPr/>
        </p:nvSpPr>
        <p:spPr>
          <a:xfrm>
            <a:off x="829733" y="769347"/>
            <a:ext cx="10293116" cy="132343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Aptos" panose="02110004020202020204"/>
                <a:ea typeface="+mn-ea"/>
                <a:cs typeface="+mn-cs"/>
              </a:rPr>
              <a:t>3. Nói 1 – 2 câu giới thiệu về một trong năm đội viên đầu tiên. </a:t>
            </a:r>
            <a:endParaRPr kumimoji="0" lang="en-US" sz="4000" b="1" i="0" u="none" strike="noStrike" kern="0" cap="none" spc="0" normalizeH="0" baseline="0" noProof="0" dirty="0">
              <a:ln w="0">
                <a:noFill/>
              </a:ln>
              <a:solidFill>
                <a:srgbClr val="002060"/>
              </a:solidFill>
              <a:effectLst/>
              <a:uLnTx/>
              <a:uFillTx/>
              <a:latin typeface="Aptos" panose="02110004020202020204"/>
              <a:ea typeface="+mn-ea"/>
              <a:cs typeface="+mn-cs"/>
              <a:sym typeface="Arial"/>
            </a:endParaRPr>
          </a:p>
        </p:txBody>
      </p:sp>
      <p:grpSp>
        <p:nvGrpSpPr>
          <p:cNvPr id="7" name="Group 6">
            <a:extLst>
              <a:ext uri="{FF2B5EF4-FFF2-40B4-BE49-F238E27FC236}">
                <a16:creationId xmlns:a16="http://schemas.microsoft.com/office/drawing/2014/main" id="{76215059-1C47-EE7C-32FF-46E5AEEBA66A}"/>
              </a:ext>
            </a:extLst>
          </p:cNvPr>
          <p:cNvGrpSpPr/>
          <p:nvPr/>
        </p:nvGrpSpPr>
        <p:grpSpPr>
          <a:xfrm>
            <a:off x="829733" y="2303000"/>
            <a:ext cx="10566400" cy="3380315"/>
            <a:chOff x="829733" y="2303000"/>
            <a:chExt cx="10566400" cy="3380315"/>
          </a:xfrm>
        </p:grpSpPr>
        <p:sp>
          <p:nvSpPr>
            <p:cNvPr id="8" name="Rectangle: Rounded Corners 7">
              <a:extLst>
                <a:ext uri="{FF2B5EF4-FFF2-40B4-BE49-F238E27FC236}">
                  <a16:creationId xmlns:a16="http://schemas.microsoft.com/office/drawing/2014/main" id="{7D386EF3-3BD1-4E15-81A2-18EDBE86EF77}"/>
                </a:ext>
              </a:extLst>
            </p:cNvPr>
            <p:cNvSpPr/>
            <p:nvPr/>
          </p:nvSpPr>
          <p:spPr>
            <a:xfrm>
              <a:off x="829733" y="2303000"/>
              <a:ext cx="10566400" cy="338031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0F7B727E-C900-94FE-0896-7CFF7B4987FA}"/>
                </a:ext>
              </a:extLst>
            </p:cNvPr>
            <p:cNvSpPr txBox="1"/>
            <p:nvPr/>
          </p:nvSpPr>
          <p:spPr>
            <a:xfrm>
              <a:off x="998849" y="2408107"/>
              <a:ext cx="10274512"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Lý Thị Nì có bí danh là Thuỷ Tiên. Em rất thích bí danh này vì nó mang ý nghĩa tốt đẹp, nhắc nhở bạn nhỏ mang cái tên với ý nghĩa là bông hoa tiên bên suối biết làm việc tốt, việc có ích;...)</a:t>
              </a:r>
              <a:endParaRPr kumimoji="0" lang="vi-VN" sz="4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98635523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E257172-4CE1-0310-25F2-3F692319D7DE}"/>
              </a:ext>
            </a:extLst>
          </p:cNvPr>
          <p:cNvSpPr/>
          <p:nvPr/>
        </p:nvSpPr>
        <p:spPr>
          <a:xfrm>
            <a:off x="503292" y="804096"/>
            <a:ext cx="11185416" cy="567290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38E6D051-AD19-1DA9-F2BF-E57AF7E5743F}"/>
              </a:ext>
            </a:extLst>
          </p:cNvPr>
          <p:cNvSpPr txBox="1"/>
          <p:nvPr/>
        </p:nvSpPr>
        <p:spPr>
          <a:xfrm>
            <a:off x="1198135" y="1081199"/>
            <a:ext cx="9527015" cy="21236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Giới thiệu 1 – 2 hoạt động hoặc phong trào của Đội Thiếu niên Tiền phong Hồ Chí Minh mà em biết.</a:t>
            </a:r>
            <a:endParaRPr kumimoji="0" lang="vi-VN" sz="4400" b="0"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AutoShape 4" descr="Ý Nghĩa Logo Chiến Dịch Tình Nguyện Mùa Hè Xanh">
            <a:extLst>
              <a:ext uri="{FF2B5EF4-FFF2-40B4-BE49-F238E27FC236}">
                <a16:creationId xmlns:a16="http://schemas.microsoft.com/office/drawing/2014/main" id="{429CC783-7D6F-1A60-3A63-B44EFFEBA2E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27E13002-E9E5-C8B4-6D27-FF0581A11CD3}"/>
              </a:ext>
            </a:extLst>
          </p:cNvPr>
          <p:cNvPicPr>
            <a:picLocks noChangeAspect="1"/>
          </p:cNvPicPr>
          <p:nvPr/>
        </p:nvPicPr>
        <p:blipFill>
          <a:blip r:embed="rId2"/>
          <a:stretch>
            <a:fillRect/>
          </a:stretch>
        </p:blipFill>
        <p:spPr>
          <a:xfrm>
            <a:off x="2229943" y="3662553"/>
            <a:ext cx="1854906" cy="2003298"/>
          </a:xfrm>
          <a:prstGeom prst="rect">
            <a:avLst/>
          </a:prstGeom>
        </p:spPr>
      </p:pic>
      <p:pic>
        <p:nvPicPr>
          <p:cNvPr id="2054" name="Picture 6" descr="Infographic – Đội ta lớn lên cùng đất nước – chia sẻ chibi vector đội viên  - Thái Triển">
            <a:extLst>
              <a:ext uri="{FF2B5EF4-FFF2-40B4-BE49-F238E27FC236}">
                <a16:creationId xmlns:a16="http://schemas.microsoft.com/office/drawing/2014/main" id="{E334CBB6-9F67-8D7F-795B-CE8696BAB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5026" y="2715502"/>
            <a:ext cx="2149813" cy="39519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nfographic – Đội ta lớn lên cùng đất nước – chia sẻ chibi vector đội viên  - Thái Triển">
            <a:extLst>
              <a:ext uri="{FF2B5EF4-FFF2-40B4-BE49-F238E27FC236}">
                <a16:creationId xmlns:a16="http://schemas.microsoft.com/office/drawing/2014/main" id="{B2EB843B-7B39-DE88-670F-720BF5062E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1587" y="2620252"/>
            <a:ext cx="2366624" cy="3951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22476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Oval 6">
            <a:extLst>
              <a:ext uri="{FF2B5EF4-FFF2-40B4-BE49-F238E27FC236}">
                <a16:creationId xmlns:a16="http://schemas.microsoft.com/office/drawing/2014/main" id="{F69DF14F-C386-07A7-0FD0-D5082A01E2EB}"/>
              </a:ext>
            </a:extLst>
          </p:cNvPr>
          <p:cNvSpPr/>
          <p:nvPr/>
        </p:nvSpPr>
        <p:spPr>
          <a:xfrm>
            <a:off x="425116" y="320842"/>
            <a:ext cx="6545179" cy="1884947"/>
          </a:xfrm>
          <a:prstGeom prst="wedgeEllipseCallout">
            <a:avLst>
              <a:gd name="adj1" fmla="val 46569"/>
              <a:gd name="adj2" fmla="val 7696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9">
            <a:extLst>
              <a:ext uri="{FF2B5EF4-FFF2-40B4-BE49-F238E27FC236}">
                <a16:creationId xmlns:a16="http://schemas.microsoft.com/office/drawing/2014/main" id="{6EE6C36A-BA08-0683-557E-3FAA1963D634}"/>
              </a:ext>
            </a:extLst>
          </p:cNvPr>
          <p:cNvSpPr txBox="1"/>
          <p:nvPr/>
        </p:nvSpPr>
        <p:spPr>
          <a:xfrm>
            <a:off x="670760" y="748847"/>
            <a:ext cx="5906749"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Nội</a:t>
            </a:r>
            <a:r>
              <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 dung </a:t>
            </a:r>
            <a:r>
              <a:rPr kumimoji="0" lang="en-US" sz="6000" b="0" i="0" u="none" strike="noStrike" kern="0" cap="none" spc="0" normalizeH="0" baseline="0" noProof="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đoạn</a:t>
            </a:r>
            <a:r>
              <a:rPr kumimoji="0" lang="en-US" sz="6000" b="0" i="0" u="none" strike="noStrike" kern="0" cap="none" spc="0" normalizeH="0" baseline="0" noProof="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 2 </a:t>
            </a:r>
            <a:r>
              <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là</a:t>
            </a:r>
            <a:r>
              <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 </a:t>
            </a:r>
            <a:r>
              <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gì</a:t>
            </a:r>
            <a:r>
              <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a:t>
            </a:r>
          </a:p>
        </p:txBody>
      </p:sp>
      <p:grpSp>
        <p:nvGrpSpPr>
          <p:cNvPr id="11" name="Group 10">
            <a:extLst>
              <a:ext uri="{FF2B5EF4-FFF2-40B4-BE49-F238E27FC236}">
                <a16:creationId xmlns:a16="http://schemas.microsoft.com/office/drawing/2014/main" id="{9AFF5542-D7F2-A7A7-6B62-114E25511CD4}"/>
              </a:ext>
            </a:extLst>
          </p:cNvPr>
          <p:cNvGrpSpPr/>
          <p:nvPr/>
        </p:nvGrpSpPr>
        <p:grpSpPr>
          <a:xfrm>
            <a:off x="425116" y="1993717"/>
            <a:ext cx="5383017" cy="4112681"/>
            <a:chOff x="760905" y="2242369"/>
            <a:chExt cx="5383017" cy="4112681"/>
          </a:xfrm>
        </p:grpSpPr>
        <p:sp>
          <p:nvSpPr>
            <p:cNvPr id="10" name="Rectangle: Rounded Corners 9">
              <a:extLst>
                <a:ext uri="{FF2B5EF4-FFF2-40B4-BE49-F238E27FC236}">
                  <a16:creationId xmlns:a16="http://schemas.microsoft.com/office/drawing/2014/main" id="{1A7C5F9F-5E44-DAE6-5E9A-64FDFA0FD8B2}"/>
                </a:ext>
              </a:extLst>
            </p:cNvPr>
            <p:cNvSpPr/>
            <p:nvPr/>
          </p:nvSpPr>
          <p:spPr>
            <a:xfrm>
              <a:off x="1725297" y="2746689"/>
              <a:ext cx="4418625" cy="3608361"/>
            </a:xfrm>
            <a:custGeom>
              <a:avLst/>
              <a:gdLst>
                <a:gd name="connsiteX0" fmla="*/ 0 w 4418625"/>
                <a:gd name="connsiteY0" fmla="*/ 601406 h 3608361"/>
                <a:gd name="connsiteX1" fmla="*/ 601406 w 4418625"/>
                <a:gd name="connsiteY1" fmla="*/ 0 h 3608361"/>
                <a:gd name="connsiteX2" fmla="*/ 3817219 w 4418625"/>
                <a:gd name="connsiteY2" fmla="*/ 0 h 3608361"/>
                <a:gd name="connsiteX3" fmla="*/ 4418625 w 4418625"/>
                <a:gd name="connsiteY3" fmla="*/ 601406 h 3608361"/>
                <a:gd name="connsiteX4" fmla="*/ 4418625 w 4418625"/>
                <a:gd name="connsiteY4" fmla="*/ 3006955 h 3608361"/>
                <a:gd name="connsiteX5" fmla="*/ 3817219 w 4418625"/>
                <a:gd name="connsiteY5" fmla="*/ 3608361 h 3608361"/>
                <a:gd name="connsiteX6" fmla="*/ 601406 w 4418625"/>
                <a:gd name="connsiteY6" fmla="*/ 3608361 h 3608361"/>
                <a:gd name="connsiteX7" fmla="*/ 0 w 4418625"/>
                <a:gd name="connsiteY7" fmla="*/ 3006955 h 3608361"/>
                <a:gd name="connsiteX8" fmla="*/ 0 w 4418625"/>
                <a:gd name="connsiteY8" fmla="*/ 601406 h 360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8625" h="3608361" fill="none" extrusionOk="0">
                  <a:moveTo>
                    <a:pt x="0" y="601406"/>
                  </a:moveTo>
                  <a:cubicBezTo>
                    <a:pt x="33198" y="265270"/>
                    <a:pt x="320877" y="9910"/>
                    <a:pt x="601406" y="0"/>
                  </a:cubicBezTo>
                  <a:cubicBezTo>
                    <a:pt x="1183721" y="-78841"/>
                    <a:pt x="3060731" y="-143586"/>
                    <a:pt x="3817219" y="0"/>
                  </a:cubicBezTo>
                  <a:cubicBezTo>
                    <a:pt x="4187511" y="17675"/>
                    <a:pt x="4408718" y="253532"/>
                    <a:pt x="4418625" y="601406"/>
                  </a:cubicBezTo>
                  <a:cubicBezTo>
                    <a:pt x="4311928" y="1316380"/>
                    <a:pt x="4369754" y="1850205"/>
                    <a:pt x="4418625" y="3006955"/>
                  </a:cubicBezTo>
                  <a:cubicBezTo>
                    <a:pt x="4410390" y="3348523"/>
                    <a:pt x="4154941" y="3582224"/>
                    <a:pt x="3817219" y="3608361"/>
                  </a:cubicBezTo>
                  <a:cubicBezTo>
                    <a:pt x="2416882" y="3550782"/>
                    <a:pt x="1719794" y="3717107"/>
                    <a:pt x="601406" y="3608361"/>
                  </a:cubicBezTo>
                  <a:cubicBezTo>
                    <a:pt x="313628" y="3657385"/>
                    <a:pt x="-27658" y="3377333"/>
                    <a:pt x="0" y="3006955"/>
                  </a:cubicBezTo>
                  <a:cubicBezTo>
                    <a:pt x="6199" y="1836594"/>
                    <a:pt x="14627" y="1377547"/>
                    <a:pt x="0" y="601406"/>
                  </a:cubicBezTo>
                  <a:close/>
                </a:path>
                <a:path w="4418625" h="3608361" stroke="0" extrusionOk="0">
                  <a:moveTo>
                    <a:pt x="0" y="601406"/>
                  </a:moveTo>
                  <a:cubicBezTo>
                    <a:pt x="61426" y="248243"/>
                    <a:pt x="321249" y="-1495"/>
                    <a:pt x="601406" y="0"/>
                  </a:cubicBezTo>
                  <a:cubicBezTo>
                    <a:pt x="1235442" y="66624"/>
                    <a:pt x="2708123" y="-90325"/>
                    <a:pt x="3817219" y="0"/>
                  </a:cubicBezTo>
                  <a:cubicBezTo>
                    <a:pt x="4134402" y="-7369"/>
                    <a:pt x="4451003" y="232095"/>
                    <a:pt x="4418625" y="601406"/>
                  </a:cubicBezTo>
                  <a:cubicBezTo>
                    <a:pt x="4336528" y="1219403"/>
                    <a:pt x="4521608" y="2150383"/>
                    <a:pt x="4418625" y="3006955"/>
                  </a:cubicBezTo>
                  <a:cubicBezTo>
                    <a:pt x="4400677" y="3310488"/>
                    <a:pt x="4117893" y="3574317"/>
                    <a:pt x="3817219" y="3608361"/>
                  </a:cubicBezTo>
                  <a:cubicBezTo>
                    <a:pt x="2281463" y="3588803"/>
                    <a:pt x="1710774" y="3682295"/>
                    <a:pt x="601406" y="3608361"/>
                  </a:cubicBezTo>
                  <a:cubicBezTo>
                    <a:pt x="259890" y="3610960"/>
                    <a:pt x="-2800" y="3343157"/>
                    <a:pt x="0" y="3006955"/>
                  </a:cubicBezTo>
                  <a:cubicBezTo>
                    <a:pt x="120377" y="2617875"/>
                    <a:pt x="-82076" y="1494644"/>
                    <a:pt x="0" y="601406"/>
                  </a:cubicBezTo>
                  <a:close/>
                </a:path>
              </a:pathLst>
            </a:custGeom>
            <a:solidFill>
              <a:schemeClr val="bg1"/>
            </a:solidFill>
            <a:ln>
              <a:extLst>
                <a:ext uri="{C807C97D-BFC1-408E-A445-0C87EB9F89A2}">
                  <ask:lineSketchStyleProps xmlns:ask="http://schemas.microsoft.com/office/drawing/2018/sketchyshapes" sd="29855274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2060"/>
                  </a:solidFill>
                  <a:effectLst/>
                  <a:uLnTx/>
                  <a:uFillTx/>
                  <a:latin typeface="Aptos" panose="02110004020202020204"/>
                  <a:ea typeface="+mn-ea"/>
                  <a:cs typeface="+mn-cs"/>
                </a:rPr>
                <a:t>Bí danh của năm đội viên đầu tiên mang ý nghĩa đặc biệt, tốt lành.</a:t>
              </a:r>
              <a:endParaRPr kumimoji="0" lang="en-US" sz="4400" b="1" i="0" u="none" strike="noStrike" kern="1200" cap="none" spc="0" normalizeH="0" baseline="0" noProof="0" dirty="0">
                <a:ln>
                  <a:noFill/>
                </a:ln>
                <a:solidFill>
                  <a:srgbClr val="002060"/>
                </a:solidFill>
                <a:effectLst/>
                <a:uLnTx/>
                <a:uFillTx/>
                <a:latin typeface="Aptos" panose="02110004020202020204"/>
                <a:ea typeface="+mn-ea"/>
                <a:cs typeface="+mn-cs"/>
              </a:endParaRPr>
            </a:p>
          </p:txBody>
        </p:sp>
        <p:pic>
          <p:nvPicPr>
            <p:cNvPr id="9" name="Picture 8">
              <a:extLst>
                <a:ext uri="{FF2B5EF4-FFF2-40B4-BE49-F238E27FC236}">
                  <a16:creationId xmlns:a16="http://schemas.microsoft.com/office/drawing/2014/main" id="{DD0AF412-F96A-3539-39C5-F837F30EAA1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60905" y="2242369"/>
              <a:ext cx="1928783" cy="1884947"/>
            </a:xfrm>
            <a:prstGeom prst="rect">
              <a:avLst/>
            </a:prstGeom>
          </p:spPr>
        </p:pic>
      </p:grpSp>
      <p:pic>
        <p:nvPicPr>
          <p:cNvPr id="2" name="Picture 1">
            <a:extLst>
              <a:ext uri="{FF2B5EF4-FFF2-40B4-BE49-F238E27FC236}">
                <a16:creationId xmlns:a16="http://schemas.microsoft.com/office/drawing/2014/main" id="{16184833-1D80-C23E-71BA-563DA9930C24}"/>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p:blipFill>
        <p:spPr>
          <a:xfrm>
            <a:off x="5647963" y="630278"/>
            <a:ext cx="6237514" cy="5246914"/>
          </a:xfrm>
          <a:prstGeom prst="rect">
            <a:avLst/>
          </a:prstGeom>
        </p:spPr>
      </p:pic>
    </p:spTree>
    <p:extLst>
      <p:ext uri="{BB962C8B-B14F-4D97-AF65-F5344CB8AC3E}">
        <p14:creationId xmlns:p14="http://schemas.microsoft.com/office/powerpoint/2010/main" val="37822848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94C8B"/>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93F3BDB-9A35-1E99-3798-B9D63CB148CD}"/>
              </a:ext>
            </a:extLst>
          </p:cNvPr>
          <p:cNvSpPr/>
          <p:nvPr/>
        </p:nvSpPr>
        <p:spPr>
          <a:xfrm>
            <a:off x="248653" y="320842"/>
            <a:ext cx="11774905" cy="6392779"/>
          </a:xfrm>
          <a:custGeom>
            <a:avLst/>
            <a:gdLst>
              <a:gd name="connsiteX0" fmla="*/ 0 w 11774905"/>
              <a:gd name="connsiteY0" fmla="*/ 1065484 h 6392779"/>
              <a:gd name="connsiteX1" fmla="*/ 1065484 w 11774905"/>
              <a:gd name="connsiteY1" fmla="*/ 0 h 6392779"/>
              <a:gd name="connsiteX2" fmla="*/ 10709421 w 11774905"/>
              <a:gd name="connsiteY2" fmla="*/ 0 h 6392779"/>
              <a:gd name="connsiteX3" fmla="*/ 11774905 w 11774905"/>
              <a:gd name="connsiteY3" fmla="*/ 1065484 h 6392779"/>
              <a:gd name="connsiteX4" fmla="*/ 11774905 w 11774905"/>
              <a:gd name="connsiteY4" fmla="*/ 5327295 h 6392779"/>
              <a:gd name="connsiteX5" fmla="*/ 10709421 w 11774905"/>
              <a:gd name="connsiteY5" fmla="*/ 6392779 h 6392779"/>
              <a:gd name="connsiteX6" fmla="*/ 1065484 w 11774905"/>
              <a:gd name="connsiteY6" fmla="*/ 6392779 h 6392779"/>
              <a:gd name="connsiteX7" fmla="*/ 0 w 11774905"/>
              <a:gd name="connsiteY7" fmla="*/ 5327295 h 6392779"/>
              <a:gd name="connsiteX8" fmla="*/ 0 w 11774905"/>
              <a:gd name="connsiteY8" fmla="*/ 1065484 h 639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905" h="6392779" fill="none" extrusionOk="0">
                <a:moveTo>
                  <a:pt x="0" y="1065484"/>
                </a:moveTo>
                <a:cubicBezTo>
                  <a:pt x="53968" y="508775"/>
                  <a:pt x="384934" y="18726"/>
                  <a:pt x="1065484" y="0"/>
                </a:cubicBezTo>
                <a:cubicBezTo>
                  <a:pt x="5057463" y="2804"/>
                  <a:pt x="9484657" y="-55701"/>
                  <a:pt x="10709421" y="0"/>
                </a:cubicBezTo>
                <a:cubicBezTo>
                  <a:pt x="11248785" y="48115"/>
                  <a:pt x="11795827" y="436902"/>
                  <a:pt x="11774905" y="1065484"/>
                </a:cubicBezTo>
                <a:cubicBezTo>
                  <a:pt x="11738545" y="2473857"/>
                  <a:pt x="11776436" y="3936978"/>
                  <a:pt x="11774905" y="5327295"/>
                </a:cubicBezTo>
                <a:cubicBezTo>
                  <a:pt x="11864460" y="5977592"/>
                  <a:pt x="11380720" y="6358498"/>
                  <a:pt x="10709421" y="6392779"/>
                </a:cubicBezTo>
                <a:cubicBezTo>
                  <a:pt x="6289929" y="6403598"/>
                  <a:pt x="4610861" y="6340107"/>
                  <a:pt x="1065484" y="6392779"/>
                </a:cubicBezTo>
                <a:cubicBezTo>
                  <a:pt x="519483" y="6287345"/>
                  <a:pt x="72578" y="5876693"/>
                  <a:pt x="0" y="5327295"/>
                </a:cubicBezTo>
                <a:cubicBezTo>
                  <a:pt x="-13109" y="3521142"/>
                  <a:pt x="-152625" y="2768728"/>
                  <a:pt x="0" y="1065484"/>
                </a:cubicBezTo>
                <a:close/>
              </a:path>
              <a:path w="11774905" h="6392779" stroke="0" extrusionOk="0">
                <a:moveTo>
                  <a:pt x="0" y="1065484"/>
                </a:moveTo>
                <a:cubicBezTo>
                  <a:pt x="38821" y="478350"/>
                  <a:pt x="471753" y="40971"/>
                  <a:pt x="1065484" y="0"/>
                </a:cubicBezTo>
                <a:cubicBezTo>
                  <a:pt x="4596001" y="-13580"/>
                  <a:pt x="8858747" y="-21988"/>
                  <a:pt x="10709421" y="0"/>
                </a:cubicBezTo>
                <a:cubicBezTo>
                  <a:pt x="11278211" y="-48661"/>
                  <a:pt x="11742776" y="519039"/>
                  <a:pt x="11774905" y="1065484"/>
                </a:cubicBezTo>
                <a:cubicBezTo>
                  <a:pt x="11642940" y="2752742"/>
                  <a:pt x="11806501" y="3749007"/>
                  <a:pt x="11774905" y="5327295"/>
                </a:cubicBezTo>
                <a:cubicBezTo>
                  <a:pt x="11794105" y="5847152"/>
                  <a:pt x="11277746" y="6344969"/>
                  <a:pt x="10709421" y="6392779"/>
                </a:cubicBezTo>
                <a:cubicBezTo>
                  <a:pt x="9344976" y="6456285"/>
                  <a:pt x="4644854" y="6369492"/>
                  <a:pt x="1065484" y="6392779"/>
                </a:cubicBezTo>
                <a:cubicBezTo>
                  <a:pt x="451056" y="6443236"/>
                  <a:pt x="12615" y="5919151"/>
                  <a:pt x="0" y="5327295"/>
                </a:cubicBezTo>
                <a:cubicBezTo>
                  <a:pt x="20736" y="4274896"/>
                  <a:pt x="4354" y="2970627"/>
                  <a:pt x="0" y="1065484"/>
                </a:cubicBezTo>
                <a:close/>
              </a:path>
            </a:pathLst>
          </a:custGeom>
          <a:solidFill>
            <a:schemeClr val="bg1">
              <a:alpha val="97000"/>
            </a:schemeClr>
          </a:solidFill>
          <a:ln w="12700">
            <a:solidFill>
              <a:schemeClr val="accent1">
                <a:lumMod val="50000"/>
              </a:schemeClr>
            </a:solidFill>
            <a:extLst>
              <a:ext uri="{C807C97D-BFC1-408E-A445-0C87EB9F89A2}">
                <ask:lineSketchStyleProps xmlns:ask="http://schemas.microsoft.com/office/drawing/2018/sketchyshapes" sd="3836181297">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9">
            <a:extLst>
              <a:ext uri="{FF2B5EF4-FFF2-40B4-BE49-F238E27FC236}">
                <a16:creationId xmlns:a16="http://schemas.microsoft.com/office/drawing/2014/main" id="{C6C2EEB2-7A1E-25F5-4E96-A4D63B526D8E}"/>
              </a:ext>
            </a:extLst>
          </p:cNvPr>
          <p:cNvSpPr txBox="1"/>
          <p:nvPr/>
        </p:nvSpPr>
        <p:spPr>
          <a:xfrm>
            <a:off x="829733" y="769347"/>
            <a:ext cx="10293116" cy="1938992"/>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just">
              <a:defRPr/>
            </a:pPr>
            <a:r>
              <a:rPr lang="vi-VN" sz="4000" b="1">
                <a:solidFill>
                  <a:srgbClr val="002060"/>
                </a:solidFill>
                <a:latin typeface="Aptos" panose="02110004020202020204"/>
              </a:rPr>
              <a:t>4. Theo em, chi tiết “năm đội viên cùng nắm chặt tay nhau, thề sẽ hoàn thành nhiệm vụ được giao” thể hiện điều gì? </a:t>
            </a:r>
            <a:endParaRPr kumimoji="0" lang="en-US" sz="4000" b="1" i="0" u="none" strike="noStrike" kern="0" cap="none" spc="0" normalizeH="0" baseline="0" noProof="0" dirty="0">
              <a:ln w="0">
                <a:noFill/>
              </a:ln>
              <a:solidFill>
                <a:srgbClr val="002060"/>
              </a:solidFill>
              <a:effectLst/>
              <a:uLnTx/>
              <a:uFillTx/>
              <a:latin typeface="Aptos" panose="02110004020202020204"/>
              <a:ea typeface="+mn-ea"/>
              <a:cs typeface="+mn-cs"/>
              <a:sym typeface="Arial"/>
            </a:endParaRPr>
          </a:p>
        </p:txBody>
      </p:sp>
      <p:grpSp>
        <p:nvGrpSpPr>
          <p:cNvPr id="7" name="Group 6">
            <a:extLst>
              <a:ext uri="{FF2B5EF4-FFF2-40B4-BE49-F238E27FC236}">
                <a16:creationId xmlns:a16="http://schemas.microsoft.com/office/drawing/2014/main" id="{76215059-1C47-EE7C-32FF-46E5AEEBA66A}"/>
              </a:ext>
            </a:extLst>
          </p:cNvPr>
          <p:cNvGrpSpPr/>
          <p:nvPr/>
        </p:nvGrpSpPr>
        <p:grpSpPr>
          <a:xfrm>
            <a:off x="829733" y="2729864"/>
            <a:ext cx="10566400" cy="1574733"/>
            <a:chOff x="829733" y="2303000"/>
            <a:chExt cx="10566400" cy="3380315"/>
          </a:xfrm>
        </p:grpSpPr>
        <p:sp>
          <p:nvSpPr>
            <p:cNvPr id="8" name="Rectangle: Rounded Corners 7">
              <a:extLst>
                <a:ext uri="{FF2B5EF4-FFF2-40B4-BE49-F238E27FC236}">
                  <a16:creationId xmlns:a16="http://schemas.microsoft.com/office/drawing/2014/main" id="{7D386EF3-3BD1-4E15-81A2-18EDBE86EF77}"/>
                </a:ext>
              </a:extLst>
            </p:cNvPr>
            <p:cNvSpPr/>
            <p:nvPr/>
          </p:nvSpPr>
          <p:spPr>
            <a:xfrm>
              <a:off x="829733" y="2303000"/>
              <a:ext cx="10566400" cy="338031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0F7B727E-C900-94FE-0896-7CFF7B4987FA}"/>
                </a:ext>
              </a:extLst>
            </p:cNvPr>
            <p:cNvSpPr txBox="1"/>
            <p:nvPr/>
          </p:nvSpPr>
          <p:spPr>
            <a:xfrm>
              <a:off x="998849" y="2408107"/>
              <a:ext cx="10274512"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Thể hiện ý chí kiên cường, dũng cảm của các đội viên, sẵn sàng hi sinh vì Tổ quốc,</a:t>
              </a:r>
              <a:endParaRPr kumimoji="0" lang="vi-VN" sz="4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 name="Picture 1">
            <a:extLst>
              <a:ext uri="{FF2B5EF4-FFF2-40B4-BE49-F238E27FC236}">
                <a16:creationId xmlns:a16="http://schemas.microsoft.com/office/drawing/2014/main" id="{99D4235F-0E31-9FD1-BFC1-FA90545066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0576" y="2939374"/>
            <a:ext cx="6293499" cy="3597784"/>
          </a:xfrm>
          <a:prstGeom prst="rect">
            <a:avLst/>
          </a:prstGeom>
        </p:spPr>
      </p:pic>
    </p:spTree>
    <p:extLst>
      <p:ext uri="{BB962C8B-B14F-4D97-AF65-F5344CB8AC3E}">
        <p14:creationId xmlns:p14="http://schemas.microsoft.com/office/powerpoint/2010/main" val="316865928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Oval 6">
            <a:extLst>
              <a:ext uri="{FF2B5EF4-FFF2-40B4-BE49-F238E27FC236}">
                <a16:creationId xmlns:a16="http://schemas.microsoft.com/office/drawing/2014/main" id="{F69DF14F-C386-07A7-0FD0-D5082A01E2EB}"/>
              </a:ext>
            </a:extLst>
          </p:cNvPr>
          <p:cNvSpPr/>
          <p:nvPr/>
        </p:nvSpPr>
        <p:spPr>
          <a:xfrm>
            <a:off x="425116" y="320842"/>
            <a:ext cx="6545179" cy="1884947"/>
          </a:xfrm>
          <a:prstGeom prst="wedgeEllipseCallout">
            <a:avLst>
              <a:gd name="adj1" fmla="val 46569"/>
              <a:gd name="adj2" fmla="val 7696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9">
            <a:extLst>
              <a:ext uri="{FF2B5EF4-FFF2-40B4-BE49-F238E27FC236}">
                <a16:creationId xmlns:a16="http://schemas.microsoft.com/office/drawing/2014/main" id="{6EE6C36A-BA08-0683-557E-3FAA1963D634}"/>
              </a:ext>
            </a:extLst>
          </p:cNvPr>
          <p:cNvSpPr txBox="1"/>
          <p:nvPr/>
        </p:nvSpPr>
        <p:spPr>
          <a:xfrm>
            <a:off x="670760" y="748847"/>
            <a:ext cx="5906749"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Nội</a:t>
            </a:r>
            <a:r>
              <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 dung </a:t>
            </a:r>
            <a:r>
              <a:rPr kumimoji="0" lang="en-US" sz="6000" b="0" i="0" u="none" strike="noStrike" kern="0" cap="none" spc="0" normalizeH="0" baseline="0" noProof="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đoạn</a:t>
            </a:r>
            <a:r>
              <a:rPr kumimoji="0" lang="en-US" sz="6000" b="0" i="0" u="none" strike="noStrike" kern="0" cap="none" spc="0" normalizeH="0" baseline="0" noProof="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 3 </a:t>
            </a:r>
            <a:r>
              <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là</a:t>
            </a:r>
            <a:r>
              <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 </a:t>
            </a:r>
            <a:r>
              <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gì</a:t>
            </a:r>
            <a:r>
              <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a:t>
            </a:r>
          </a:p>
        </p:txBody>
      </p:sp>
      <p:grpSp>
        <p:nvGrpSpPr>
          <p:cNvPr id="11" name="Group 10">
            <a:extLst>
              <a:ext uri="{FF2B5EF4-FFF2-40B4-BE49-F238E27FC236}">
                <a16:creationId xmlns:a16="http://schemas.microsoft.com/office/drawing/2014/main" id="{9AFF5542-D7F2-A7A7-6B62-114E25511CD4}"/>
              </a:ext>
            </a:extLst>
          </p:cNvPr>
          <p:cNvGrpSpPr/>
          <p:nvPr/>
        </p:nvGrpSpPr>
        <p:grpSpPr>
          <a:xfrm>
            <a:off x="425116" y="1993717"/>
            <a:ext cx="5383017" cy="4112681"/>
            <a:chOff x="760905" y="2242369"/>
            <a:chExt cx="5383017" cy="4112681"/>
          </a:xfrm>
        </p:grpSpPr>
        <p:sp>
          <p:nvSpPr>
            <p:cNvPr id="10" name="Rectangle: Rounded Corners 9">
              <a:extLst>
                <a:ext uri="{FF2B5EF4-FFF2-40B4-BE49-F238E27FC236}">
                  <a16:creationId xmlns:a16="http://schemas.microsoft.com/office/drawing/2014/main" id="{1A7C5F9F-5E44-DAE6-5E9A-64FDFA0FD8B2}"/>
                </a:ext>
              </a:extLst>
            </p:cNvPr>
            <p:cNvSpPr/>
            <p:nvPr/>
          </p:nvSpPr>
          <p:spPr>
            <a:xfrm>
              <a:off x="1725297" y="2746689"/>
              <a:ext cx="4418625" cy="3608361"/>
            </a:xfrm>
            <a:custGeom>
              <a:avLst/>
              <a:gdLst>
                <a:gd name="connsiteX0" fmla="*/ 0 w 4418625"/>
                <a:gd name="connsiteY0" fmla="*/ 601406 h 3608361"/>
                <a:gd name="connsiteX1" fmla="*/ 601406 w 4418625"/>
                <a:gd name="connsiteY1" fmla="*/ 0 h 3608361"/>
                <a:gd name="connsiteX2" fmla="*/ 3817219 w 4418625"/>
                <a:gd name="connsiteY2" fmla="*/ 0 h 3608361"/>
                <a:gd name="connsiteX3" fmla="*/ 4418625 w 4418625"/>
                <a:gd name="connsiteY3" fmla="*/ 601406 h 3608361"/>
                <a:gd name="connsiteX4" fmla="*/ 4418625 w 4418625"/>
                <a:gd name="connsiteY4" fmla="*/ 3006955 h 3608361"/>
                <a:gd name="connsiteX5" fmla="*/ 3817219 w 4418625"/>
                <a:gd name="connsiteY5" fmla="*/ 3608361 h 3608361"/>
                <a:gd name="connsiteX6" fmla="*/ 601406 w 4418625"/>
                <a:gd name="connsiteY6" fmla="*/ 3608361 h 3608361"/>
                <a:gd name="connsiteX7" fmla="*/ 0 w 4418625"/>
                <a:gd name="connsiteY7" fmla="*/ 3006955 h 3608361"/>
                <a:gd name="connsiteX8" fmla="*/ 0 w 4418625"/>
                <a:gd name="connsiteY8" fmla="*/ 601406 h 360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8625" h="3608361" fill="none" extrusionOk="0">
                  <a:moveTo>
                    <a:pt x="0" y="601406"/>
                  </a:moveTo>
                  <a:cubicBezTo>
                    <a:pt x="33198" y="265270"/>
                    <a:pt x="320877" y="9910"/>
                    <a:pt x="601406" y="0"/>
                  </a:cubicBezTo>
                  <a:cubicBezTo>
                    <a:pt x="1183721" y="-78841"/>
                    <a:pt x="3060731" y="-143586"/>
                    <a:pt x="3817219" y="0"/>
                  </a:cubicBezTo>
                  <a:cubicBezTo>
                    <a:pt x="4187511" y="17675"/>
                    <a:pt x="4408718" y="253532"/>
                    <a:pt x="4418625" y="601406"/>
                  </a:cubicBezTo>
                  <a:cubicBezTo>
                    <a:pt x="4311928" y="1316380"/>
                    <a:pt x="4369754" y="1850205"/>
                    <a:pt x="4418625" y="3006955"/>
                  </a:cubicBezTo>
                  <a:cubicBezTo>
                    <a:pt x="4410390" y="3348523"/>
                    <a:pt x="4154941" y="3582224"/>
                    <a:pt x="3817219" y="3608361"/>
                  </a:cubicBezTo>
                  <a:cubicBezTo>
                    <a:pt x="2416882" y="3550782"/>
                    <a:pt x="1719794" y="3717107"/>
                    <a:pt x="601406" y="3608361"/>
                  </a:cubicBezTo>
                  <a:cubicBezTo>
                    <a:pt x="313628" y="3657385"/>
                    <a:pt x="-27658" y="3377333"/>
                    <a:pt x="0" y="3006955"/>
                  </a:cubicBezTo>
                  <a:cubicBezTo>
                    <a:pt x="6199" y="1836594"/>
                    <a:pt x="14627" y="1377547"/>
                    <a:pt x="0" y="601406"/>
                  </a:cubicBezTo>
                  <a:close/>
                </a:path>
                <a:path w="4418625" h="3608361" stroke="0" extrusionOk="0">
                  <a:moveTo>
                    <a:pt x="0" y="601406"/>
                  </a:moveTo>
                  <a:cubicBezTo>
                    <a:pt x="61426" y="248243"/>
                    <a:pt x="321249" y="-1495"/>
                    <a:pt x="601406" y="0"/>
                  </a:cubicBezTo>
                  <a:cubicBezTo>
                    <a:pt x="1235442" y="66624"/>
                    <a:pt x="2708123" y="-90325"/>
                    <a:pt x="3817219" y="0"/>
                  </a:cubicBezTo>
                  <a:cubicBezTo>
                    <a:pt x="4134402" y="-7369"/>
                    <a:pt x="4451003" y="232095"/>
                    <a:pt x="4418625" y="601406"/>
                  </a:cubicBezTo>
                  <a:cubicBezTo>
                    <a:pt x="4336528" y="1219403"/>
                    <a:pt x="4521608" y="2150383"/>
                    <a:pt x="4418625" y="3006955"/>
                  </a:cubicBezTo>
                  <a:cubicBezTo>
                    <a:pt x="4400677" y="3310488"/>
                    <a:pt x="4117893" y="3574317"/>
                    <a:pt x="3817219" y="3608361"/>
                  </a:cubicBezTo>
                  <a:cubicBezTo>
                    <a:pt x="2281463" y="3588803"/>
                    <a:pt x="1710774" y="3682295"/>
                    <a:pt x="601406" y="3608361"/>
                  </a:cubicBezTo>
                  <a:cubicBezTo>
                    <a:pt x="259890" y="3610960"/>
                    <a:pt x="-2800" y="3343157"/>
                    <a:pt x="0" y="3006955"/>
                  </a:cubicBezTo>
                  <a:cubicBezTo>
                    <a:pt x="120377" y="2617875"/>
                    <a:pt x="-82076" y="1494644"/>
                    <a:pt x="0" y="601406"/>
                  </a:cubicBezTo>
                  <a:close/>
                </a:path>
              </a:pathLst>
            </a:custGeom>
            <a:solidFill>
              <a:schemeClr val="bg1"/>
            </a:solidFill>
            <a:ln>
              <a:extLst>
                <a:ext uri="{C807C97D-BFC1-408E-A445-0C87EB9F89A2}">
                  <ask:lineSketchStyleProps xmlns:ask="http://schemas.microsoft.com/office/drawing/2018/sketchyshapes" sd="29855274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2060"/>
                  </a:solidFill>
                  <a:effectLst/>
                  <a:uLnTx/>
                  <a:uFillTx/>
                  <a:latin typeface="Aptos" panose="02110004020202020204"/>
                  <a:ea typeface="+mn-ea"/>
                  <a:cs typeface="+mn-cs"/>
                </a:rPr>
                <a:t>Bầu không khí thiêng liêng và lòng quyết tâm của năm đội viên đầu tiên.</a:t>
              </a:r>
              <a:endParaRPr kumimoji="0" lang="en-US" sz="4400" b="1" i="0" u="none" strike="noStrike" kern="1200" cap="none" spc="0" normalizeH="0" baseline="0" noProof="0" dirty="0">
                <a:ln>
                  <a:noFill/>
                </a:ln>
                <a:solidFill>
                  <a:srgbClr val="002060"/>
                </a:solidFill>
                <a:effectLst/>
                <a:uLnTx/>
                <a:uFillTx/>
                <a:latin typeface="Aptos" panose="02110004020202020204"/>
                <a:ea typeface="+mn-ea"/>
                <a:cs typeface="+mn-cs"/>
              </a:endParaRPr>
            </a:p>
          </p:txBody>
        </p:sp>
        <p:pic>
          <p:nvPicPr>
            <p:cNvPr id="9" name="Picture 8">
              <a:extLst>
                <a:ext uri="{FF2B5EF4-FFF2-40B4-BE49-F238E27FC236}">
                  <a16:creationId xmlns:a16="http://schemas.microsoft.com/office/drawing/2014/main" id="{DD0AF412-F96A-3539-39C5-F837F30EAA1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60905" y="2242369"/>
              <a:ext cx="1928783" cy="1884947"/>
            </a:xfrm>
            <a:prstGeom prst="rect">
              <a:avLst/>
            </a:prstGeom>
          </p:spPr>
        </p:pic>
      </p:grpSp>
      <p:pic>
        <p:nvPicPr>
          <p:cNvPr id="2" name="Picture 1">
            <a:extLst>
              <a:ext uri="{FF2B5EF4-FFF2-40B4-BE49-F238E27FC236}">
                <a16:creationId xmlns:a16="http://schemas.microsoft.com/office/drawing/2014/main" id="{16184833-1D80-C23E-71BA-563DA9930C24}"/>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p:blipFill>
        <p:spPr>
          <a:xfrm>
            <a:off x="5647963" y="630278"/>
            <a:ext cx="6237514" cy="5246914"/>
          </a:xfrm>
          <a:prstGeom prst="rect">
            <a:avLst/>
          </a:prstGeom>
        </p:spPr>
      </p:pic>
    </p:spTree>
    <p:extLst>
      <p:ext uri="{BB962C8B-B14F-4D97-AF65-F5344CB8AC3E}">
        <p14:creationId xmlns:p14="http://schemas.microsoft.com/office/powerpoint/2010/main" val="8455068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D697929-904B-F0D0-309E-AF94E0CE2616}"/>
              </a:ext>
            </a:extLst>
          </p:cNvPr>
          <p:cNvSpPr/>
          <p:nvPr/>
        </p:nvSpPr>
        <p:spPr>
          <a:xfrm>
            <a:off x="5191186" y="1088886"/>
            <a:ext cx="5871247" cy="5437372"/>
          </a:xfrm>
          <a:prstGeom prst="roundRect">
            <a:avLst/>
          </a:prstGeom>
          <a:solidFill>
            <a:schemeClr val="bg1">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9">
            <a:extLst>
              <a:ext uri="{FF2B5EF4-FFF2-40B4-BE49-F238E27FC236}">
                <a16:creationId xmlns:a16="http://schemas.microsoft.com/office/drawing/2014/main" id="{83698313-AFF5-2A39-4426-A31D58BBCD4B}"/>
              </a:ext>
            </a:extLst>
          </p:cNvPr>
          <p:cNvSpPr txBox="1"/>
          <p:nvPr/>
        </p:nvSpPr>
        <p:spPr>
          <a:xfrm>
            <a:off x="5155684" y="2034766"/>
            <a:ext cx="5906749"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lang="en-US" sz="6000" kern="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atin typeface="#9Slide05 Phobia" panose="02000506000000020003" pitchFamily="2" charset="0"/>
                <a:sym typeface="Arial"/>
              </a:rPr>
              <a:t>Nội</a:t>
            </a:r>
            <a:r>
              <a:rPr lang="en-US" sz="6000" kern="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atin typeface="#9Slide05 Phobia" panose="02000506000000020003" pitchFamily="2" charset="0"/>
                <a:sym typeface="Arial"/>
              </a:rPr>
              <a:t> dung </a:t>
            </a:r>
            <a:r>
              <a:rPr lang="en-US" sz="6000" kern="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atin typeface="#9Slide05 Phobia" panose="02000506000000020003" pitchFamily="2" charset="0"/>
                <a:sym typeface="Arial"/>
              </a:rPr>
              <a:t>bài</a:t>
            </a:r>
            <a:r>
              <a:rPr lang="en-US" sz="6000" kern="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atin typeface="#9Slide05 Phobia" panose="02000506000000020003" pitchFamily="2" charset="0"/>
                <a:sym typeface="Arial"/>
              </a:rPr>
              <a:t> </a:t>
            </a:r>
            <a:r>
              <a:rPr lang="en-US" sz="6000" kern="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atin typeface="#9Slide05 Phobia" panose="02000506000000020003" pitchFamily="2" charset="0"/>
                <a:sym typeface="Arial"/>
              </a:rPr>
              <a:t>đọc</a:t>
            </a:r>
            <a:endPar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endParaRPr>
          </a:p>
        </p:txBody>
      </p:sp>
      <p:sp>
        <p:nvSpPr>
          <p:cNvPr id="7" name="TextBox 6">
            <a:extLst>
              <a:ext uri="{FF2B5EF4-FFF2-40B4-BE49-F238E27FC236}">
                <a16:creationId xmlns:a16="http://schemas.microsoft.com/office/drawing/2014/main" id="{66AEE2D7-B222-EB8A-0AA3-91A07A31478E}"/>
              </a:ext>
            </a:extLst>
          </p:cNvPr>
          <p:cNvSpPr txBox="1"/>
          <p:nvPr/>
        </p:nvSpPr>
        <p:spPr>
          <a:xfrm>
            <a:off x="5802597" y="2821829"/>
            <a:ext cx="5091375" cy="2554545"/>
          </a:xfrm>
          <a:prstGeom prst="rect">
            <a:avLst/>
          </a:prstGeom>
          <a:noFill/>
        </p:spPr>
        <p:txBody>
          <a:bodyPr wrap="square">
            <a:spAutoFit/>
          </a:bodyPr>
          <a:lstStyle/>
          <a:p>
            <a:pPr algn="ctr"/>
            <a:r>
              <a:rPr lang="vi-VN" sz="4000" b="1">
                <a:solidFill>
                  <a:srgbClr val="002060"/>
                </a:solidFill>
                <a:latin typeface="Calibri" panose="020F0502020204030204" pitchFamily="34" charset="0"/>
                <a:ea typeface="Calibri" panose="020F0502020204030204" pitchFamily="34" charset="0"/>
                <a:cs typeface="Calibri" panose="020F0502020204030204" pitchFamily="34" charset="0"/>
              </a:rPr>
              <a:t>Năm 1941, Hội Nhi đồng Cứu quốc đã ra đời với sự góp mặt của năm đội viên đầu tiên. </a:t>
            </a:r>
            <a:endParaRPr lang="en-US" sz="4000" b="1" dirty="0"/>
          </a:p>
        </p:txBody>
      </p:sp>
      <p:pic>
        <p:nvPicPr>
          <p:cNvPr id="2" name="Picture 1">
            <a:extLst>
              <a:ext uri="{FF2B5EF4-FFF2-40B4-BE49-F238E27FC236}">
                <a16:creationId xmlns:a16="http://schemas.microsoft.com/office/drawing/2014/main" id="{5C0E64D8-DFF8-6A50-639B-82517A8B6A41}"/>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p:blipFill>
        <p:spPr>
          <a:xfrm>
            <a:off x="-141514" y="1611086"/>
            <a:ext cx="6237514" cy="5246914"/>
          </a:xfrm>
          <a:prstGeom prst="rect">
            <a:avLst/>
          </a:prstGeom>
        </p:spPr>
      </p:pic>
    </p:spTree>
    <p:extLst>
      <p:ext uri="{BB962C8B-B14F-4D97-AF65-F5344CB8AC3E}">
        <p14:creationId xmlns:p14="http://schemas.microsoft.com/office/powerpoint/2010/main" val="3280533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D697929-904B-F0D0-309E-AF94E0CE2616}"/>
              </a:ext>
            </a:extLst>
          </p:cNvPr>
          <p:cNvSpPr/>
          <p:nvPr/>
        </p:nvSpPr>
        <p:spPr>
          <a:xfrm>
            <a:off x="5191186" y="1088886"/>
            <a:ext cx="5871247" cy="5437372"/>
          </a:xfrm>
          <a:prstGeom prst="roundRect">
            <a:avLst/>
          </a:prstGeom>
          <a:solidFill>
            <a:schemeClr val="bg1">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9">
            <a:extLst>
              <a:ext uri="{FF2B5EF4-FFF2-40B4-BE49-F238E27FC236}">
                <a16:creationId xmlns:a16="http://schemas.microsoft.com/office/drawing/2014/main" id="{83698313-AFF5-2A39-4426-A31D58BBCD4B}"/>
              </a:ext>
            </a:extLst>
          </p:cNvPr>
          <p:cNvSpPr txBox="1"/>
          <p:nvPr/>
        </p:nvSpPr>
        <p:spPr>
          <a:xfrm>
            <a:off x="5155684" y="2034766"/>
            <a:ext cx="5906749"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b="0" i="0" u="none" strike="noStrike" kern="0" cap="none" spc="0" normalizeH="0" baseline="0" noProof="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Ý nghĩa bài đọc</a:t>
            </a:r>
            <a:endPar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endParaRPr>
          </a:p>
        </p:txBody>
      </p:sp>
      <p:sp>
        <p:nvSpPr>
          <p:cNvPr id="7" name="TextBox 6">
            <a:extLst>
              <a:ext uri="{FF2B5EF4-FFF2-40B4-BE49-F238E27FC236}">
                <a16:creationId xmlns:a16="http://schemas.microsoft.com/office/drawing/2014/main" id="{66AEE2D7-B222-EB8A-0AA3-91A07A31478E}"/>
              </a:ext>
            </a:extLst>
          </p:cNvPr>
          <p:cNvSpPr txBox="1"/>
          <p:nvPr/>
        </p:nvSpPr>
        <p:spPr>
          <a:xfrm>
            <a:off x="5802597" y="2821829"/>
            <a:ext cx="4870658" cy="3170099"/>
          </a:xfrm>
          <a:prstGeom prst="rect">
            <a:avLst/>
          </a:prstGeom>
          <a:noFill/>
        </p:spPr>
        <p:txBody>
          <a:bodyPr wrap="square">
            <a:spAutoFit/>
          </a:bodyPr>
          <a:lstStyle/>
          <a:p>
            <a:pPr lvl="0" algn="ctr"/>
            <a:r>
              <a:rPr lang="vi-VN" sz="4000" b="1">
                <a:solidFill>
                  <a:srgbClr val="002060"/>
                </a:solidFill>
                <a:latin typeface="Calibri" panose="020F0502020204030204" pitchFamily="34" charset="0"/>
                <a:ea typeface="Calibri" panose="020F0502020204030204" pitchFamily="34" charset="0"/>
                <a:cs typeface="Calibri" panose="020F0502020204030204" pitchFamily="34" charset="0"/>
              </a:rPr>
              <a:t>Ngợi ca tinh thần dũng cảm, lòng yêu nước của năm đội viên đầu tiên của Hội Nhi đồng Cứu quốc.</a:t>
            </a:r>
            <a:endParaRPr kumimoji="0" lang="en-US" sz="4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5C0E64D8-DFF8-6A50-639B-82517A8B6A41}"/>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p:blipFill>
        <p:spPr>
          <a:xfrm>
            <a:off x="-141514" y="1611086"/>
            <a:ext cx="6237514" cy="5246914"/>
          </a:xfrm>
          <a:prstGeom prst="rect">
            <a:avLst/>
          </a:prstGeom>
        </p:spPr>
      </p:pic>
    </p:spTree>
    <p:extLst>
      <p:ext uri="{BB962C8B-B14F-4D97-AF65-F5344CB8AC3E}">
        <p14:creationId xmlns:p14="http://schemas.microsoft.com/office/powerpoint/2010/main" val="2641658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94C8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2A3AE0E-1CEF-5EB0-3DA3-4CEA2FD376A9}"/>
              </a:ext>
            </a:extLst>
          </p:cNvPr>
          <p:cNvSpPr/>
          <p:nvPr/>
        </p:nvSpPr>
        <p:spPr>
          <a:xfrm>
            <a:off x="286794" y="1095441"/>
            <a:ext cx="4893571" cy="3113952"/>
          </a:xfrm>
          <a:prstGeom prst="roundRect">
            <a:avLst/>
          </a:prstGeom>
          <a:solidFill>
            <a:schemeClr val="bg1">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CCB53193-A14E-B9C9-44F0-69AD73258C01}"/>
              </a:ext>
            </a:extLst>
          </p:cNvPr>
          <p:cNvSpPr txBox="1"/>
          <p:nvPr/>
        </p:nvSpPr>
        <p:spPr>
          <a:xfrm>
            <a:off x="710828" y="1095441"/>
            <a:ext cx="4045502"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FF0000"/>
                </a:solidFill>
                <a:effectLst/>
                <a:uLnTx/>
                <a:uFillTx/>
                <a:latin typeface="SVN-Hole Hearted" panose="020B0A06020104020203" pitchFamily="34" charset="0"/>
                <a:ea typeface="+mn-ea"/>
                <a:cs typeface="+mn-cs"/>
              </a:rPr>
              <a:t>Luyện đọc lại</a:t>
            </a:r>
            <a:endParaRPr kumimoji="0" lang="en-US" sz="8800" b="0" i="0" u="none" strike="noStrike" kern="1200" cap="none" spc="0" normalizeH="0" baseline="0" noProof="0" err="1">
              <a:ln>
                <a:noFill/>
              </a:ln>
              <a:solidFill>
                <a:srgbClr val="FF0000"/>
              </a:solidFill>
              <a:effectLst/>
              <a:uLnTx/>
              <a:uFillTx/>
              <a:latin typeface="SVN-Hole Hearted" panose="020B0A06020104020203" pitchFamily="34" charset="0"/>
              <a:ea typeface="+mn-ea"/>
              <a:cs typeface="+mn-cs"/>
            </a:endParaRPr>
          </a:p>
        </p:txBody>
      </p:sp>
      <p:pic>
        <p:nvPicPr>
          <p:cNvPr id="16" name="Picture 15">
            <a:extLst>
              <a:ext uri="{FF2B5EF4-FFF2-40B4-BE49-F238E27FC236}">
                <a16:creationId xmlns:a16="http://schemas.microsoft.com/office/drawing/2014/main" id="{09B32B3D-F123-7F46-D4A7-9842547EB6E1}"/>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p:blipFill>
        <p:spPr>
          <a:xfrm>
            <a:off x="5667692" y="515645"/>
            <a:ext cx="6237514" cy="5246914"/>
          </a:xfrm>
          <a:prstGeom prst="rect">
            <a:avLst/>
          </a:prstGeom>
        </p:spPr>
      </p:pic>
    </p:spTree>
    <p:extLst>
      <p:ext uri="{BB962C8B-B14F-4D97-AF65-F5344CB8AC3E}">
        <p14:creationId xmlns:p14="http://schemas.microsoft.com/office/powerpoint/2010/main" val="295553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D697929-904B-F0D0-309E-AF94E0CE2616}"/>
              </a:ext>
            </a:extLst>
          </p:cNvPr>
          <p:cNvSpPr/>
          <p:nvPr/>
        </p:nvSpPr>
        <p:spPr>
          <a:xfrm>
            <a:off x="5191186" y="1088886"/>
            <a:ext cx="5871247" cy="5437372"/>
          </a:xfrm>
          <a:prstGeom prst="roundRect">
            <a:avLst/>
          </a:prstGeom>
          <a:solidFill>
            <a:schemeClr val="bg1">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9">
            <a:extLst>
              <a:ext uri="{FF2B5EF4-FFF2-40B4-BE49-F238E27FC236}">
                <a16:creationId xmlns:a16="http://schemas.microsoft.com/office/drawing/2014/main" id="{83698313-AFF5-2A39-4426-A31D58BBCD4B}"/>
              </a:ext>
            </a:extLst>
          </p:cNvPr>
          <p:cNvSpPr txBox="1"/>
          <p:nvPr/>
        </p:nvSpPr>
        <p:spPr>
          <a:xfrm>
            <a:off x="5155684" y="2034766"/>
            <a:ext cx="5906749"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Nội</a:t>
            </a:r>
            <a:r>
              <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 dung </a:t>
            </a:r>
            <a:r>
              <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bài</a:t>
            </a:r>
            <a:r>
              <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 </a:t>
            </a:r>
            <a:r>
              <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đọc</a:t>
            </a:r>
            <a:endPar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endParaRPr>
          </a:p>
        </p:txBody>
      </p:sp>
      <p:sp>
        <p:nvSpPr>
          <p:cNvPr id="7" name="TextBox 6">
            <a:extLst>
              <a:ext uri="{FF2B5EF4-FFF2-40B4-BE49-F238E27FC236}">
                <a16:creationId xmlns:a16="http://schemas.microsoft.com/office/drawing/2014/main" id="{66AEE2D7-B222-EB8A-0AA3-91A07A31478E}"/>
              </a:ext>
            </a:extLst>
          </p:cNvPr>
          <p:cNvSpPr txBox="1"/>
          <p:nvPr/>
        </p:nvSpPr>
        <p:spPr>
          <a:xfrm>
            <a:off x="5802597" y="2821829"/>
            <a:ext cx="5091375" cy="255454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Năm 1941, Hội Nhi đồng Cứu quốc đã ra đời với sự góp mặt của năm đội viên đầu tiên. </a:t>
            </a:r>
            <a:endParaRPr kumimoji="0" lang="en-US" sz="4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5C0E64D8-DFF8-6A50-639B-82517A8B6A41}"/>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p:blipFill>
        <p:spPr>
          <a:xfrm>
            <a:off x="-141514" y="1611086"/>
            <a:ext cx="6237514" cy="5246914"/>
          </a:xfrm>
          <a:prstGeom prst="rect">
            <a:avLst/>
          </a:prstGeom>
        </p:spPr>
      </p:pic>
    </p:spTree>
    <p:extLst>
      <p:ext uri="{BB962C8B-B14F-4D97-AF65-F5344CB8AC3E}">
        <p14:creationId xmlns:p14="http://schemas.microsoft.com/office/powerpoint/2010/main" val="1745998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D697929-904B-F0D0-309E-AF94E0CE2616}"/>
              </a:ext>
            </a:extLst>
          </p:cNvPr>
          <p:cNvSpPr/>
          <p:nvPr/>
        </p:nvSpPr>
        <p:spPr>
          <a:xfrm>
            <a:off x="5191186" y="1088886"/>
            <a:ext cx="5871247" cy="5437372"/>
          </a:xfrm>
          <a:prstGeom prst="roundRect">
            <a:avLst/>
          </a:prstGeom>
          <a:solidFill>
            <a:schemeClr val="bg1">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9">
            <a:extLst>
              <a:ext uri="{FF2B5EF4-FFF2-40B4-BE49-F238E27FC236}">
                <a16:creationId xmlns:a16="http://schemas.microsoft.com/office/drawing/2014/main" id="{83698313-AFF5-2A39-4426-A31D58BBCD4B}"/>
              </a:ext>
            </a:extLst>
          </p:cNvPr>
          <p:cNvSpPr txBox="1"/>
          <p:nvPr/>
        </p:nvSpPr>
        <p:spPr>
          <a:xfrm>
            <a:off x="5155684" y="2034766"/>
            <a:ext cx="5906749"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b="0" i="0" u="none" strike="noStrike" kern="0" cap="none" spc="0" normalizeH="0" baseline="0" noProof="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rPr>
              <a:t>Ý nghĩa bài đọc</a:t>
            </a:r>
            <a:endPar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9Slide05 Phobia" panose="02000506000000020003" pitchFamily="2" charset="0"/>
              <a:ea typeface="+mn-ea"/>
              <a:cs typeface="+mn-cs"/>
              <a:sym typeface="Arial"/>
            </a:endParaRPr>
          </a:p>
        </p:txBody>
      </p:sp>
      <p:sp>
        <p:nvSpPr>
          <p:cNvPr id="7" name="TextBox 6">
            <a:extLst>
              <a:ext uri="{FF2B5EF4-FFF2-40B4-BE49-F238E27FC236}">
                <a16:creationId xmlns:a16="http://schemas.microsoft.com/office/drawing/2014/main" id="{66AEE2D7-B222-EB8A-0AA3-91A07A31478E}"/>
              </a:ext>
            </a:extLst>
          </p:cNvPr>
          <p:cNvSpPr txBox="1"/>
          <p:nvPr/>
        </p:nvSpPr>
        <p:spPr>
          <a:xfrm>
            <a:off x="5802597" y="2821829"/>
            <a:ext cx="4870658" cy="31700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Ngợi ca tinh thần dũng cảm, lòng yêu nước của năm đội viên đầu tiên của Hội Nhi đồng Cứu quốc.</a:t>
            </a:r>
            <a:endParaRPr kumimoji="0" lang="en-US" sz="4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5C0E64D8-DFF8-6A50-639B-82517A8B6A41}"/>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648" l="10000" r="90000">
                        <a14:foregroundMark x1="60104" y1="32685" x2="54219" y2="62500"/>
                        <a14:foregroundMark x1="56979" y1="36667" x2="53698" y2="44444"/>
                        <a14:foregroundMark x1="53698" y1="44444" x2="53594" y2="44630"/>
                        <a14:foregroundMark x1="53594" y1="43148" x2="50104" y2="65278"/>
                        <a14:foregroundMark x1="53906" y1="43796" x2="50990" y2="55278"/>
                        <a14:foregroundMark x1="53229" y1="44167" x2="53229" y2="44167"/>
                        <a14:foregroundMark x1="53229" y1="43148" x2="52656" y2="46204"/>
                        <a14:foregroundMark x1="57031" y1="46204" x2="66771" y2="32870"/>
                        <a14:foregroundMark x1="57760" y1="49722" x2="66719" y2="37593"/>
                        <a14:foregroundMark x1="70000" y1="27315" x2="67500" y2="34444"/>
                        <a14:foregroundMark x1="34635" y1="28056" x2="35156" y2="50463"/>
                        <a14:foregroundMark x1="37604" y1="29352" x2="37344" y2="42870"/>
                        <a14:foregroundMark x1="37240" y1="41296" x2="36250" y2="51389"/>
                        <a14:foregroundMark x1="37031" y1="41574" x2="36979" y2="49537"/>
                        <a14:foregroundMark x1="42656" y1="35741" x2="39635" y2="50185"/>
                        <a14:foregroundMark x1="39479" y1="32685" x2="36354" y2="49537"/>
                        <a14:foregroundMark x1="38646" y1="27130" x2="31510" y2="70463"/>
                        <a14:foregroundMark x1="28490" y1="39352" x2="22760" y2="42222"/>
                        <a14:foregroundMark x1="22760" y1="42222" x2="22760" y2="42222"/>
                        <a14:foregroundMark x1="26406" y1="37593" x2="21875" y2="41111"/>
                        <a14:foregroundMark x1="35104" y1="25556" x2="36406" y2="56667"/>
                        <a14:foregroundMark x1="36250" y1="26204" x2="37240" y2="46944"/>
                        <a14:foregroundMark x1="37240" y1="46944" x2="37240" y2="46944"/>
                        <a14:foregroundMark x1="58750" y1="50463" x2="59010" y2="57778"/>
                        <a14:foregroundMark x1="60260" y1="57778" x2="60469" y2="60463"/>
                        <a14:foregroundMark x1="38854" y1="90648" x2="42344" y2="90648"/>
                        <a14:foregroundMark x1="62396" y1="63611" x2="74375" y2="59815"/>
                        <a14:foregroundMark x1="74375" y1="59815" x2="74479" y2="59815"/>
                        <a14:foregroundMark x1="21146" y1="51296" x2="28646" y2="55556"/>
                        <a14:foregroundMark x1="21146" y1="49167" x2="28125" y2="51944"/>
                        <a14:foregroundMark x1="28125" y1="51944" x2="31615" y2="55370"/>
                        <a14:foregroundMark x1="32135" y1="54444" x2="28594" y2="53148"/>
                        <a14:foregroundMark x1="67760" y1="59167" x2="75677" y2="57315"/>
                        <a14:foregroundMark x1="75677" y1="57315" x2="75990" y2="57315"/>
                        <a14:foregroundMark x1="77031" y1="57593" x2="60365" y2="60463"/>
                        <a14:foregroundMark x1="63229" y1="60463" x2="69740" y2="57500"/>
                        <a14:foregroundMark x1="68646" y1="59352" x2="68385" y2="59352"/>
                      </a14:backgroundRemoval>
                    </a14:imgEffect>
                  </a14:imgLayer>
                </a14:imgProps>
              </a:ext>
            </a:extLst>
          </a:blip>
          <a:srcRect l="13214" r="16428"/>
          <a:stretch/>
        </p:blipFill>
        <p:spPr>
          <a:xfrm>
            <a:off x="-141514" y="1611086"/>
            <a:ext cx="6237514" cy="5246914"/>
          </a:xfrm>
          <a:prstGeom prst="rect">
            <a:avLst/>
          </a:prstGeom>
        </p:spPr>
      </p:pic>
    </p:spTree>
    <p:extLst>
      <p:ext uri="{BB962C8B-B14F-4D97-AF65-F5344CB8AC3E}">
        <p14:creationId xmlns:p14="http://schemas.microsoft.com/office/powerpoint/2010/main" val="3822427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94C8B"/>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93F3BDB-9A35-1E99-3798-B9D63CB148CD}"/>
              </a:ext>
            </a:extLst>
          </p:cNvPr>
          <p:cNvSpPr/>
          <p:nvPr/>
        </p:nvSpPr>
        <p:spPr>
          <a:xfrm>
            <a:off x="248653" y="320842"/>
            <a:ext cx="11774905" cy="6392779"/>
          </a:xfrm>
          <a:custGeom>
            <a:avLst/>
            <a:gdLst>
              <a:gd name="connsiteX0" fmla="*/ 0 w 11774905"/>
              <a:gd name="connsiteY0" fmla="*/ 1065484 h 6392779"/>
              <a:gd name="connsiteX1" fmla="*/ 1065484 w 11774905"/>
              <a:gd name="connsiteY1" fmla="*/ 0 h 6392779"/>
              <a:gd name="connsiteX2" fmla="*/ 10709421 w 11774905"/>
              <a:gd name="connsiteY2" fmla="*/ 0 h 6392779"/>
              <a:gd name="connsiteX3" fmla="*/ 11774905 w 11774905"/>
              <a:gd name="connsiteY3" fmla="*/ 1065484 h 6392779"/>
              <a:gd name="connsiteX4" fmla="*/ 11774905 w 11774905"/>
              <a:gd name="connsiteY4" fmla="*/ 5327295 h 6392779"/>
              <a:gd name="connsiteX5" fmla="*/ 10709421 w 11774905"/>
              <a:gd name="connsiteY5" fmla="*/ 6392779 h 6392779"/>
              <a:gd name="connsiteX6" fmla="*/ 1065484 w 11774905"/>
              <a:gd name="connsiteY6" fmla="*/ 6392779 h 6392779"/>
              <a:gd name="connsiteX7" fmla="*/ 0 w 11774905"/>
              <a:gd name="connsiteY7" fmla="*/ 5327295 h 6392779"/>
              <a:gd name="connsiteX8" fmla="*/ 0 w 11774905"/>
              <a:gd name="connsiteY8" fmla="*/ 1065484 h 639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905" h="6392779" fill="none" extrusionOk="0">
                <a:moveTo>
                  <a:pt x="0" y="1065484"/>
                </a:moveTo>
                <a:cubicBezTo>
                  <a:pt x="53968" y="508775"/>
                  <a:pt x="384934" y="18726"/>
                  <a:pt x="1065484" y="0"/>
                </a:cubicBezTo>
                <a:cubicBezTo>
                  <a:pt x="5057463" y="2804"/>
                  <a:pt x="9484657" y="-55701"/>
                  <a:pt x="10709421" y="0"/>
                </a:cubicBezTo>
                <a:cubicBezTo>
                  <a:pt x="11248785" y="48115"/>
                  <a:pt x="11795827" y="436902"/>
                  <a:pt x="11774905" y="1065484"/>
                </a:cubicBezTo>
                <a:cubicBezTo>
                  <a:pt x="11738545" y="2473857"/>
                  <a:pt x="11776436" y="3936978"/>
                  <a:pt x="11774905" y="5327295"/>
                </a:cubicBezTo>
                <a:cubicBezTo>
                  <a:pt x="11864460" y="5977592"/>
                  <a:pt x="11380720" y="6358498"/>
                  <a:pt x="10709421" y="6392779"/>
                </a:cubicBezTo>
                <a:cubicBezTo>
                  <a:pt x="6289929" y="6403598"/>
                  <a:pt x="4610861" y="6340107"/>
                  <a:pt x="1065484" y="6392779"/>
                </a:cubicBezTo>
                <a:cubicBezTo>
                  <a:pt x="519483" y="6287345"/>
                  <a:pt x="72578" y="5876693"/>
                  <a:pt x="0" y="5327295"/>
                </a:cubicBezTo>
                <a:cubicBezTo>
                  <a:pt x="-13109" y="3521142"/>
                  <a:pt x="-152625" y="2768728"/>
                  <a:pt x="0" y="1065484"/>
                </a:cubicBezTo>
                <a:close/>
              </a:path>
              <a:path w="11774905" h="6392779" stroke="0" extrusionOk="0">
                <a:moveTo>
                  <a:pt x="0" y="1065484"/>
                </a:moveTo>
                <a:cubicBezTo>
                  <a:pt x="38821" y="478350"/>
                  <a:pt x="471753" y="40971"/>
                  <a:pt x="1065484" y="0"/>
                </a:cubicBezTo>
                <a:cubicBezTo>
                  <a:pt x="4596001" y="-13580"/>
                  <a:pt x="8858747" y="-21988"/>
                  <a:pt x="10709421" y="0"/>
                </a:cubicBezTo>
                <a:cubicBezTo>
                  <a:pt x="11278211" y="-48661"/>
                  <a:pt x="11742776" y="519039"/>
                  <a:pt x="11774905" y="1065484"/>
                </a:cubicBezTo>
                <a:cubicBezTo>
                  <a:pt x="11642940" y="2752742"/>
                  <a:pt x="11806501" y="3749007"/>
                  <a:pt x="11774905" y="5327295"/>
                </a:cubicBezTo>
                <a:cubicBezTo>
                  <a:pt x="11794105" y="5847152"/>
                  <a:pt x="11277746" y="6344969"/>
                  <a:pt x="10709421" y="6392779"/>
                </a:cubicBezTo>
                <a:cubicBezTo>
                  <a:pt x="9344976" y="6456285"/>
                  <a:pt x="4644854" y="6369492"/>
                  <a:pt x="1065484" y="6392779"/>
                </a:cubicBezTo>
                <a:cubicBezTo>
                  <a:pt x="451056" y="6443236"/>
                  <a:pt x="12615" y="5919151"/>
                  <a:pt x="0" y="5327295"/>
                </a:cubicBezTo>
                <a:cubicBezTo>
                  <a:pt x="20736" y="4274896"/>
                  <a:pt x="4354" y="2970627"/>
                  <a:pt x="0" y="1065484"/>
                </a:cubicBezTo>
                <a:close/>
              </a:path>
            </a:pathLst>
          </a:custGeom>
          <a:solidFill>
            <a:schemeClr val="bg1">
              <a:alpha val="97000"/>
            </a:schemeClr>
          </a:solidFill>
          <a:ln w="12700">
            <a:solidFill>
              <a:schemeClr val="accent1">
                <a:lumMod val="50000"/>
              </a:schemeClr>
            </a:solidFill>
            <a:extLst>
              <a:ext uri="{C807C97D-BFC1-408E-A445-0C87EB9F89A2}">
                <ask:lineSketchStyleProps xmlns:ask="http://schemas.microsoft.com/office/drawing/2018/sketchyshapes" sd="3836181297">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C429C5C-AB0B-6D7B-D541-B724CC341EBB}"/>
              </a:ext>
            </a:extLst>
          </p:cNvPr>
          <p:cNvSpPr txBox="1"/>
          <p:nvPr/>
        </p:nvSpPr>
        <p:spPr>
          <a:xfrm>
            <a:off x="645881" y="1003596"/>
            <a:ext cx="10980448" cy="5710025"/>
          </a:xfrm>
          <a:prstGeom prst="rect">
            <a:avLst/>
          </a:prstGeom>
          <a:noFill/>
        </p:spPr>
        <p:txBody>
          <a:bodyPr wrap="square">
            <a:spAutoFit/>
          </a:bodyPr>
          <a:lstStyle/>
          <a:p>
            <a:pPr indent="90170" algn="just">
              <a:lnSpc>
                <a:spcPct val="115000"/>
              </a:lnSpc>
            </a:pPr>
            <a:r>
              <a:rPr lang="en-US" sz="3200" b="1" i="1">
                <a:solidFill>
                  <a:srgbClr val="000000"/>
                </a:solidFill>
                <a:effectLst/>
                <a:latin typeface="Times New Roman" panose="02020603050405020304" pitchFamily="18" charset="0"/>
                <a:ea typeface="Calibri" panose="020F0502020204030204" pitchFamily="34" charset="0"/>
              </a:rPr>
              <a:t>	</a:t>
            </a:r>
            <a:r>
              <a:rPr lang="vi-VN" sz="3200" b="1" i="1">
                <a:solidFill>
                  <a:srgbClr val="000000"/>
                </a:solidFill>
                <a:effectLst/>
                <a:latin typeface="Times New Roman" panose="02020603050405020304" pitchFamily="18" charset="0"/>
                <a:ea typeface="Calibri" panose="020F0502020204030204" pitchFamily="34" charset="0"/>
              </a:rPr>
              <a:t>Dưới cánh rừng </a:t>
            </a:r>
            <a:r>
              <a:rPr lang="vi-VN" sz="3200" b="1" i="1" u="sng">
                <a:solidFill>
                  <a:srgbClr val="000000"/>
                </a:solidFill>
                <a:effectLst/>
                <a:latin typeface="Times New Roman" panose="02020603050405020304" pitchFamily="18" charset="0"/>
                <a:ea typeface="Calibri" panose="020F0502020204030204" pitchFamily="34" charset="0"/>
              </a:rPr>
              <a:t>đại ngàn</a:t>
            </a:r>
            <a:r>
              <a:rPr lang="vi-VN" sz="3200" b="1" i="1">
                <a:solidFill>
                  <a:srgbClr val="000000"/>
                </a:solidFill>
                <a:effectLst/>
                <a:latin typeface="Times New Roman" panose="02020603050405020304" pitchFamily="18" charset="0"/>
                <a:ea typeface="Calibri" panose="020F0502020204030204" pitchFamily="34" charset="0"/>
              </a:rPr>
              <a:t>,/ gương mặt các đội viên/ </a:t>
            </a:r>
            <a:r>
              <a:rPr lang="vi-VN" sz="3200" b="1" i="1" u="sng">
                <a:solidFill>
                  <a:srgbClr val="000000"/>
                </a:solidFill>
                <a:effectLst/>
                <a:latin typeface="Times New Roman" panose="02020603050405020304" pitchFamily="18" charset="0"/>
                <a:ea typeface="Calibri" panose="020F0502020204030204" pitchFamily="34" charset="0"/>
              </a:rPr>
              <a:t>tươi đẹp như những đoá hoa</a:t>
            </a:r>
            <a:r>
              <a:rPr lang="vi-VN" sz="3200" b="1" i="1">
                <a:solidFill>
                  <a:srgbClr val="000000"/>
                </a:solidFill>
                <a:effectLst/>
                <a:latin typeface="Times New Roman" panose="02020603050405020304" pitchFamily="18" charset="0"/>
                <a:ea typeface="Calibri" panose="020F0502020204030204" pitchFamily="34" charset="0"/>
              </a:rPr>
              <a:t>/ nhưng cũng rất </a:t>
            </a:r>
            <a:r>
              <a:rPr lang="vi-VN" sz="3200" b="1" i="1" u="sng">
                <a:solidFill>
                  <a:srgbClr val="000000"/>
                </a:solidFill>
                <a:effectLst/>
                <a:latin typeface="Times New Roman" panose="02020603050405020304" pitchFamily="18" charset="0"/>
                <a:ea typeface="Calibri" panose="020F0502020204030204" pitchFamily="34" charset="0"/>
              </a:rPr>
              <a:t>kiên nghị</a:t>
            </a:r>
            <a:r>
              <a:rPr lang="vi-VN" sz="3200" b="1" i="1">
                <a:solidFill>
                  <a:srgbClr val="000000"/>
                </a:solidFill>
                <a:effectLst/>
                <a:latin typeface="Times New Roman" panose="02020603050405020304" pitchFamily="18" charset="0"/>
                <a:ea typeface="Calibri" panose="020F0502020204030204" pitchFamily="34" charset="0"/>
              </a:rPr>
              <a:t>,/ </a:t>
            </a:r>
            <a:r>
              <a:rPr lang="vi-VN" sz="3200" b="1" i="1" u="sng">
                <a:solidFill>
                  <a:srgbClr val="000000"/>
                </a:solidFill>
                <a:effectLst/>
                <a:latin typeface="Times New Roman" panose="02020603050405020304" pitchFamily="18" charset="0"/>
                <a:ea typeface="Calibri" panose="020F0502020204030204" pitchFamily="34" charset="0"/>
              </a:rPr>
              <a:t>sắt đá</a:t>
            </a:r>
            <a:r>
              <a:rPr lang="vi-VN" sz="3200" b="1" i="1">
                <a:solidFill>
                  <a:srgbClr val="000000"/>
                </a:solidFill>
                <a:effectLst/>
                <a:latin typeface="Times New Roman" panose="02020603050405020304" pitchFamily="18" charset="0"/>
                <a:ea typeface="Calibri" panose="020F0502020204030204" pitchFamily="34" charset="0"/>
              </a:rPr>
              <a:t>.// Trên trời cao,/ </a:t>
            </a:r>
            <a:r>
              <a:rPr lang="vi-VN" sz="3200" b="1" i="1" u="sng">
                <a:solidFill>
                  <a:srgbClr val="000000"/>
                </a:solidFill>
                <a:effectLst/>
                <a:latin typeface="Times New Roman" panose="02020603050405020304" pitchFamily="18" charset="0"/>
                <a:ea typeface="Calibri" panose="020F0502020204030204" pitchFamily="34" charset="0"/>
              </a:rPr>
              <a:t>ánh trăng</a:t>
            </a:r>
            <a:r>
              <a:rPr lang="vi-VN" sz="3200" b="1" i="1">
                <a:solidFill>
                  <a:srgbClr val="000000"/>
                </a:solidFill>
                <a:effectLst/>
                <a:latin typeface="Times New Roman" panose="02020603050405020304" pitchFamily="18" charset="0"/>
                <a:ea typeface="Calibri" panose="020F0502020204030204" pitchFamily="34" charset="0"/>
              </a:rPr>
              <a:t>/ và </a:t>
            </a:r>
            <a:r>
              <a:rPr lang="vi-VN" sz="3200" b="1" i="1" u="sng">
                <a:solidFill>
                  <a:srgbClr val="000000"/>
                </a:solidFill>
                <a:effectLst/>
                <a:latin typeface="Times New Roman" panose="02020603050405020304" pitchFamily="18" charset="0"/>
                <a:ea typeface="Calibri" panose="020F0502020204030204" pitchFamily="34" charset="0"/>
              </a:rPr>
              <a:t>những ngôi sao</a:t>
            </a:r>
            <a:r>
              <a:rPr lang="vi-VN" sz="3200" b="1" i="1">
                <a:solidFill>
                  <a:srgbClr val="000000"/>
                </a:solidFill>
                <a:effectLst/>
                <a:latin typeface="Times New Roman" panose="02020603050405020304" pitchFamily="18" charset="0"/>
                <a:ea typeface="Calibri" panose="020F0502020204030204" pitchFamily="34" charset="0"/>
              </a:rPr>
              <a:t>/ bắt đầu </a:t>
            </a:r>
            <a:r>
              <a:rPr lang="vi-VN" sz="3200" b="1" i="1" u="sng">
                <a:solidFill>
                  <a:srgbClr val="000000"/>
                </a:solidFill>
                <a:effectLst/>
                <a:latin typeface="Times New Roman" panose="02020603050405020304" pitchFamily="18" charset="0"/>
                <a:ea typeface="Calibri" panose="020F0502020204030204" pitchFamily="34" charset="0"/>
              </a:rPr>
              <a:t>nhấp nháy sáng</a:t>
            </a:r>
            <a:r>
              <a:rPr lang="vi-VN" sz="3200" b="1" i="1">
                <a:solidFill>
                  <a:srgbClr val="000000"/>
                </a:solidFill>
                <a:effectLst/>
                <a:latin typeface="Times New Roman" panose="02020603050405020304" pitchFamily="18" charset="0"/>
                <a:ea typeface="Calibri" panose="020F0502020204030204" pitchFamily="34" charset="0"/>
              </a:rPr>
              <a:t>.//</a:t>
            </a:r>
            <a:endParaRPr lang="en-US" sz="3200" b="1" i="1">
              <a:solidFill>
                <a:srgbClr val="000000"/>
              </a:solidFill>
              <a:effectLst/>
              <a:latin typeface="Times New Roman" panose="02020603050405020304" pitchFamily="18" charset="0"/>
              <a:ea typeface="Calibri" panose="020F0502020204030204" pitchFamily="34" charset="0"/>
            </a:endParaRPr>
          </a:p>
          <a:p>
            <a:pPr indent="90170" algn="just">
              <a:lnSpc>
                <a:spcPct val="115000"/>
              </a:lnSpc>
            </a:pPr>
            <a:r>
              <a:rPr lang="en-US" sz="3200" b="1" i="1">
                <a:solidFill>
                  <a:srgbClr val="000000"/>
                </a:solidFill>
                <a:effectLst/>
                <a:latin typeface="Times New Roman" panose="02020603050405020304" pitchFamily="18" charset="0"/>
                <a:ea typeface="Calibri" panose="020F0502020204030204" pitchFamily="34" charset="0"/>
              </a:rPr>
              <a:t>	</a:t>
            </a:r>
            <a:r>
              <a:rPr lang="vi-VN" sz="3200" b="1" i="1">
                <a:solidFill>
                  <a:srgbClr val="000000"/>
                </a:solidFill>
                <a:effectLst/>
                <a:latin typeface="Times New Roman" panose="02020603050405020304" pitchFamily="18" charset="0"/>
                <a:ea typeface="Calibri" panose="020F0502020204030204" pitchFamily="34" charset="0"/>
              </a:rPr>
              <a:t>Sau khi </a:t>
            </a:r>
            <a:r>
              <a:rPr lang="vi-VN" sz="3200" b="1" i="1" u="sng">
                <a:solidFill>
                  <a:srgbClr val="000000"/>
                </a:solidFill>
                <a:effectLst/>
                <a:latin typeface="Times New Roman" panose="02020603050405020304" pitchFamily="18" charset="0"/>
                <a:ea typeface="Calibri" panose="020F0502020204030204" pitchFamily="34" charset="0"/>
              </a:rPr>
              <a:t>nghe lời căn dặn</a:t>
            </a:r>
            <a:r>
              <a:rPr lang="vi-VN" sz="3200" b="1" i="1">
                <a:solidFill>
                  <a:srgbClr val="000000"/>
                </a:solidFill>
                <a:effectLst/>
                <a:latin typeface="Times New Roman" panose="02020603050405020304" pitchFamily="18" charset="0"/>
                <a:ea typeface="Calibri" panose="020F0502020204030204" pitchFamily="34" charset="0"/>
              </a:rPr>
              <a:t>/ của anh phụ trách,/ năm đội viên cùng </a:t>
            </a:r>
            <a:r>
              <a:rPr lang="vi-VN" sz="3200" b="1" i="1" u="sng">
                <a:solidFill>
                  <a:srgbClr val="000000"/>
                </a:solidFill>
                <a:effectLst/>
                <a:latin typeface="Times New Roman" panose="02020603050405020304" pitchFamily="18" charset="0"/>
                <a:ea typeface="Calibri" panose="020F0502020204030204" pitchFamily="34" charset="0"/>
              </a:rPr>
              <a:t>nắm chặt tay nhau</a:t>
            </a:r>
            <a:r>
              <a:rPr lang="vi-VN" sz="3200" b="1" i="1">
                <a:solidFill>
                  <a:srgbClr val="000000"/>
                </a:solidFill>
                <a:effectLst/>
                <a:latin typeface="Times New Roman" panose="02020603050405020304" pitchFamily="18" charset="0"/>
                <a:ea typeface="Calibri" panose="020F0502020204030204" pitchFamily="34" charset="0"/>
              </a:rPr>
              <a:t>,/ </a:t>
            </a:r>
            <a:r>
              <a:rPr lang="vi-VN" sz="3200" b="1" i="1" u="sng">
                <a:solidFill>
                  <a:srgbClr val="000000"/>
                </a:solidFill>
                <a:effectLst/>
                <a:latin typeface="Times New Roman" panose="02020603050405020304" pitchFamily="18" charset="0"/>
                <a:ea typeface="Calibri" panose="020F0502020204030204" pitchFamily="34" charset="0"/>
              </a:rPr>
              <a:t>thề</a:t>
            </a:r>
            <a:r>
              <a:rPr lang="vi-VN" sz="3200" b="1" i="1">
                <a:solidFill>
                  <a:srgbClr val="000000"/>
                </a:solidFill>
                <a:effectLst/>
                <a:latin typeface="Times New Roman" panose="02020603050405020304" pitchFamily="18" charset="0"/>
                <a:ea typeface="Calibri" panose="020F0502020204030204" pitchFamily="34" charset="0"/>
              </a:rPr>
              <a:t>/ sẽ </a:t>
            </a:r>
            <a:r>
              <a:rPr lang="vi-VN" sz="3200" b="1" i="1" u="sng">
                <a:solidFill>
                  <a:srgbClr val="000000"/>
                </a:solidFill>
                <a:effectLst/>
                <a:latin typeface="Times New Roman" panose="02020603050405020304" pitchFamily="18" charset="0"/>
                <a:ea typeface="Calibri" panose="020F0502020204030204" pitchFamily="34" charset="0"/>
              </a:rPr>
              <a:t>hoàn thành nhiệm vụ</a:t>
            </a:r>
            <a:r>
              <a:rPr lang="vi-VN" sz="3200" b="1" i="1">
                <a:solidFill>
                  <a:srgbClr val="000000"/>
                </a:solidFill>
                <a:effectLst/>
                <a:latin typeface="Times New Roman" panose="02020603050405020304" pitchFamily="18" charset="0"/>
                <a:ea typeface="Calibri" panose="020F0502020204030204" pitchFamily="34" charset="0"/>
              </a:rPr>
              <a:t> được giao.//</a:t>
            </a:r>
            <a:endParaRPr lang="en-US" sz="3200" b="1" i="1">
              <a:solidFill>
                <a:srgbClr val="000000"/>
              </a:solidFill>
              <a:effectLst/>
              <a:latin typeface="Times New Roman" panose="02020603050405020304" pitchFamily="18" charset="0"/>
              <a:ea typeface="Calibri" panose="020F0502020204030204" pitchFamily="34" charset="0"/>
            </a:endParaRPr>
          </a:p>
          <a:p>
            <a:pPr indent="90170" algn="just">
              <a:lnSpc>
                <a:spcPct val="115000"/>
              </a:lnSpc>
            </a:pPr>
            <a:r>
              <a:rPr lang="en-US" sz="3200" b="1" i="1">
                <a:solidFill>
                  <a:srgbClr val="000000"/>
                </a:solidFill>
                <a:effectLst/>
                <a:latin typeface="Times New Roman" panose="02020603050405020304" pitchFamily="18" charset="0"/>
                <a:ea typeface="Calibri" panose="020F0502020204030204" pitchFamily="34" charset="0"/>
              </a:rPr>
              <a:t>	</a:t>
            </a:r>
            <a:r>
              <a:rPr lang="vi-VN" sz="3200" b="1" i="1">
                <a:solidFill>
                  <a:srgbClr val="000000"/>
                </a:solidFill>
                <a:effectLst/>
                <a:latin typeface="Times New Roman" panose="02020603050405020304" pitchFamily="18" charset="0"/>
                <a:ea typeface="Calibri" panose="020F0502020204030204" pitchFamily="34" charset="0"/>
              </a:rPr>
              <a:t>Ánh sáng bàng bạc </a:t>
            </a:r>
            <a:r>
              <a:rPr lang="vi-VN" sz="3200" b="1" i="1" u="sng">
                <a:solidFill>
                  <a:srgbClr val="000000"/>
                </a:solidFill>
                <a:effectLst/>
                <a:latin typeface="Times New Roman" panose="02020603050405020304" pitchFamily="18" charset="0"/>
                <a:ea typeface="Calibri" panose="020F0502020204030204" pitchFamily="34" charset="0"/>
              </a:rPr>
              <a:t>xuyên qua</a:t>
            </a:r>
            <a:r>
              <a:rPr lang="vi-VN" sz="3200" b="1" i="1">
                <a:solidFill>
                  <a:srgbClr val="000000"/>
                </a:solidFill>
                <a:effectLst/>
                <a:latin typeface="Times New Roman" panose="02020603050405020304" pitchFamily="18" charset="0"/>
                <a:ea typeface="Calibri" panose="020F0502020204030204" pitchFamily="34" charset="0"/>
              </a:rPr>
              <a:t> kẽ lá/ như muốn </a:t>
            </a:r>
            <a:r>
              <a:rPr lang="vi-VN" sz="3200" b="1" i="1" u="sng">
                <a:solidFill>
                  <a:srgbClr val="000000"/>
                </a:solidFill>
                <a:effectLst/>
                <a:latin typeface="Times New Roman" panose="02020603050405020304" pitchFamily="18" charset="0"/>
                <a:ea typeface="Calibri" panose="020F0502020204030204" pitchFamily="34" charset="0"/>
              </a:rPr>
              <a:t>cùng chứng kiến</a:t>
            </a:r>
            <a:r>
              <a:rPr lang="vi-VN" sz="3200" b="1" i="1">
                <a:solidFill>
                  <a:srgbClr val="000000"/>
                </a:solidFill>
                <a:effectLst/>
                <a:latin typeface="Times New Roman" panose="02020603050405020304" pitchFamily="18" charset="0"/>
                <a:ea typeface="Calibri" panose="020F0502020204030204" pitchFamily="34" charset="0"/>
              </a:rPr>
              <a:t> giờ phút </a:t>
            </a:r>
            <a:r>
              <a:rPr lang="vi-VN" sz="3200" b="1" i="1" u="sng">
                <a:solidFill>
                  <a:srgbClr val="000000"/>
                </a:solidFill>
                <a:effectLst/>
                <a:latin typeface="Times New Roman" panose="02020603050405020304" pitchFamily="18" charset="0"/>
                <a:ea typeface="Calibri" panose="020F0502020204030204" pitchFamily="34" charset="0"/>
              </a:rPr>
              <a:t>thiêng liêng</a:t>
            </a:r>
            <a:r>
              <a:rPr lang="vi-VN" sz="3200" b="1" i="1">
                <a:solidFill>
                  <a:srgbClr val="000000"/>
                </a:solidFill>
                <a:effectLst/>
                <a:latin typeface="Times New Roman" panose="02020603050405020304" pitchFamily="18" charset="0"/>
                <a:ea typeface="Calibri" panose="020F0502020204030204" pitchFamily="34" charset="0"/>
              </a:rPr>
              <a:t>/ và </a:t>
            </a:r>
            <a:r>
              <a:rPr lang="vi-VN" sz="3200" b="1" i="1" u="sng">
                <a:solidFill>
                  <a:srgbClr val="000000"/>
                </a:solidFill>
                <a:effectLst/>
                <a:latin typeface="Times New Roman" panose="02020603050405020304" pitchFamily="18" charset="0"/>
                <a:ea typeface="Calibri" panose="020F0502020204030204" pitchFamily="34" charset="0"/>
              </a:rPr>
              <a:t>trọng đại</a:t>
            </a:r>
            <a:r>
              <a:rPr lang="vi-VN" sz="3200" b="1" i="1">
                <a:solidFill>
                  <a:srgbClr val="000000"/>
                </a:solidFill>
                <a:effectLst/>
                <a:latin typeface="Times New Roman" panose="02020603050405020304" pitchFamily="18" charset="0"/>
                <a:ea typeface="Calibri" panose="020F0502020204030204" pitchFamily="34" charset="0"/>
              </a:rPr>
              <a:t>/ trong cuộc đời của </a:t>
            </a:r>
            <a:r>
              <a:rPr lang="vi-VN" sz="3200" b="1" i="1" u="sng">
                <a:solidFill>
                  <a:srgbClr val="000000"/>
                </a:solidFill>
                <a:effectLst/>
                <a:latin typeface="Times New Roman" panose="02020603050405020304" pitchFamily="18" charset="0"/>
                <a:ea typeface="Calibri" panose="020F0502020204030204" pitchFamily="34" charset="0"/>
              </a:rPr>
              <a:t>các thành viên đầu tiên</a:t>
            </a:r>
            <a:r>
              <a:rPr lang="vi-VN" sz="3200" b="1" i="1">
                <a:solidFill>
                  <a:srgbClr val="000000"/>
                </a:solidFill>
                <a:effectLst/>
                <a:latin typeface="Times New Roman" panose="02020603050405020304" pitchFamily="18" charset="0"/>
                <a:ea typeface="Calibri" panose="020F0502020204030204" pitchFamily="34" charset="0"/>
              </a:rPr>
              <a:t> của Hội.//</a:t>
            </a:r>
            <a:endParaRPr lang="en-US" sz="3200" b="1" i="1">
              <a:solidFill>
                <a:srgbClr val="000000"/>
              </a:solidFill>
              <a:effectLst/>
              <a:latin typeface="Times New Roman" panose="02020603050405020304" pitchFamily="18" charset="0"/>
              <a:ea typeface="Calibri" panose="020F0502020204030204" pitchFamily="34" charset="0"/>
            </a:endParaRPr>
          </a:p>
        </p:txBody>
      </p:sp>
      <p:sp>
        <p:nvSpPr>
          <p:cNvPr id="38" name="TextBox 9">
            <a:extLst>
              <a:ext uri="{FF2B5EF4-FFF2-40B4-BE49-F238E27FC236}">
                <a16:creationId xmlns:a16="http://schemas.microsoft.com/office/drawing/2014/main" id="{1B9D5390-5ADE-FCFF-74F4-2B2F73E301CA}"/>
              </a:ext>
            </a:extLst>
          </p:cNvPr>
          <p:cNvSpPr txBox="1"/>
          <p:nvPr/>
        </p:nvSpPr>
        <p:spPr>
          <a:xfrm>
            <a:off x="2964820" y="320842"/>
            <a:ext cx="6487090"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Lắng</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nghe</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đọc</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mẫu</a:t>
            </a:r>
            <a:endPar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endParaRPr>
          </a:p>
        </p:txBody>
      </p:sp>
    </p:spTree>
    <p:extLst>
      <p:ext uri="{BB962C8B-B14F-4D97-AF65-F5344CB8AC3E}">
        <p14:creationId xmlns:p14="http://schemas.microsoft.com/office/powerpoint/2010/main" val="6878274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CF9CFD1-B32F-5A44-BBC2-1EE8D1E0C3F2}"/>
              </a:ext>
            </a:extLst>
          </p:cNvPr>
          <p:cNvSpPr/>
          <p:nvPr/>
        </p:nvSpPr>
        <p:spPr>
          <a:xfrm>
            <a:off x="246647" y="521368"/>
            <a:ext cx="11774905" cy="6007769"/>
          </a:xfrm>
          <a:custGeom>
            <a:avLst/>
            <a:gdLst>
              <a:gd name="connsiteX0" fmla="*/ 0 w 11774905"/>
              <a:gd name="connsiteY0" fmla="*/ 1001315 h 6007769"/>
              <a:gd name="connsiteX1" fmla="*/ 1001315 w 11774905"/>
              <a:gd name="connsiteY1" fmla="*/ 0 h 6007769"/>
              <a:gd name="connsiteX2" fmla="*/ 10773590 w 11774905"/>
              <a:gd name="connsiteY2" fmla="*/ 0 h 6007769"/>
              <a:gd name="connsiteX3" fmla="*/ 11774905 w 11774905"/>
              <a:gd name="connsiteY3" fmla="*/ 1001315 h 6007769"/>
              <a:gd name="connsiteX4" fmla="*/ 11774905 w 11774905"/>
              <a:gd name="connsiteY4" fmla="*/ 5006454 h 6007769"/>
              <a:gd name="connsiteX5" fmla="*/ 10773590 w 11774905"/>
              <a:gd name="connsiteY5" fmla="*/ 6007769 h 6007769"/>
              <a:gd name="connsiteX6" fmla="*/ 1001315 w 11774905"/>
              <a:gd name="connsiteY6" fmla="*/ 6007769 h 6007769"/>
              <a:gd name="connsiteX7" fmla="*/ 0 w 11774905"/>
              <a:gd name="connsiteY7" fmla="*/ 5006454 h 6007769"/>
              <a:gd name="connsiteX8" fmla="*/ 0 w 11774905"/>
              <a:gd name="connsiteY8" fmla="*/ 1001315 h 600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905" h="6007769" fill="none" extrusionOk="0">
                <a:moveTo>
                  <a:pt x="0" y="1001315"/>
                </a:moveTo>
                <a:cubicBezTo>
                  <a:pt x="84081" y="497757"/>
                  <a:pt x="416889" y="6387"/>
                  <a:pt x="1001315" y="0"/>
                </a:cubicBezTo>
                <a:cubicBezTo>
                  <a:pt x="3144620" y="2804"/>
                  <a:pt x="8216864" y="-55701"/>
                  <a:pt x="10773590" y="0"/>
                </a:cubicBezTo>
                <a:cubicBezTo>
                  <a:pt x="11320838" y="5649"/>
                  <a:pt x="11807156" y="386443"/>
                  <a:pt x="11774905" y="1001315"/>
                </a:cubicBezTo>
                <a:cubicBezTo>
                  <a:pt x="11738545" y="2367517"/>
                  <a:pt x="11776436" y="3475423"/>
                  <a:pt x="11774905" y="5006454"/>
                </a:cubicBezTo>
                <a:cubicBezTo>
                  <a:pt x="11854947" y="5614741"/>
                  <a:pt x="11402367" y="5976418"/>
                  <a:pt x="10773590" y="6007769"/>
                </a:cubicBezTo>
                <a:cubicBezTo>
                  <a:pt x="6487835" y="6018588"/>
                  <a:pt x="4639174" y="5955097"/>
                  <a:pt x="1001315" y="6007769"/>
                </a:cubicBezTo>
                <a:cubicBezTo>
                  <a:pt x="478884" y="5931816"/>
                  <a:pt x="52413" y="5531262"/>
                  <a:pt x="0" y="5006454"/>
                </a:cubicBezTo>
                <a:cubicBezTo>
                  <a:pt x="-13109" y="3155049"/>
                  <a:pt x="-152625" y="2257205"/>
                  <a:pt x="0" y="1001315"/>
                </a:cubicBezTo>
                <a:close/>
              </a:path>
              <a:path w="11774905" h="6007769" stroke="0" extrusionOk="0">
                <a:moveTo>
                  <a:pt x="0" y="1001315"/>
                </a:moveTo>
                <a:cubicBezTo>
                  <a:pt x="49866" y="449995"/>
                  <a:pt x="444893" y="26469"/>
                  <a:pt x="1001315" y="0"/>
                </a:cubicBezTo>
                <a:cubicBezTo>
                  <a:pt x="5791583" y="-13580"/>
                  <a:pt x="9563999" y="-21988"/>
                  <a:pt x="10773590" y="0"/>
                </a:cubicBezTo>
                <a:cubicBezTo>
                  <a:pt x="11290028" y="-90517"/>
                  <a:pt x="11710195" y="532907"/>
                  <a:pt x="11774905" y="1001315"/>
                </a:cubicBezTo>
                <a:cubicBezTo>
                  <a:pt x="11642940" y="2353211"/>
                  <a:pt x="11806501" y="3839109"/>
                  <a:pt x="11774905" y="5006454"/>
                </a:cubicBezTo>
                <a:cubicBezTo>
                  <a:pt x="11791004" y="5501951"/>
                  <a:pt x="11291906" y="5925350"/>
                  <a:pt x="10773590" y="6007769"/>
                </a:cubicBezTo>
                <a:cubicBezTo>
                  <a:pt x="7672507" y="6071275"/>
                  <a:pt x="2569139" y="5984482"/>
                  <a:pt x="1001315" y="6007769"/>
                </a:cubicBezTo>
                <a:cubicBezTo>
                  <a:pt x="400838" y="6099967"/>
                  <a:pt x="102972" y="5587257"/>
                  <a:pt x="0" y="5006454"/>
                </a:cubicBezTo>
                <a:cubicBezTo>
                  <a:pt x="20736" y="3168955"/>
                  <a:pt x="4354" y="2820668"/>
                  <a:pt x="0" y="1001315"/>
                </a:cubicBezTo>
                <a:close/>
              </a:path>
            </a:pathLst>
          </a:custGeom>
          <a:solidFill>
            <a:schemeClr val="bg1">
              <a:alpha val="97000"/>
            </a:schemeClr>
          </a:solidFill>
          <a:ln w="12700">
            <a:solidFill>
              <a:schemeClr val="accent1">
                <a:lumMod val="50000"/>
              </a:schemeClr>
            </a:solidFill>
            <a:extLst>
              <a:ext uri="{C807C97D-BFC1-408E-A445-0C87EB9F89A2}">
                <ask:lineSketchStyleProps xmlns:ask="http://schemas.microsoft.com/office/drawing/2018/sketchyshapes" sd="3836181297">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9">
            <a:extLst>
              <a:ext uri="{FF2B5EF4-FFF2-40B4-BE49-F238E27FC236}">
                <a16:creationId xmlns:a16="http://schemas.microsoft.com/office/drawing/2014/main" id="{B29340B7-0C0A-1532-82B9-2B2A2387CDAD}"/>
              </a:ext>
            </a:extLst>
          </p:cNvPr>
          <p:cNvSpPr txBox="1"/>
          <p:nvPr/>
        </p:nvSpPr>
        <p:spPr>
          <a:xfrm>
            <a:off x="893064" y="1002282"/>
            <a:ext cx="11419366"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Luyện</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đọc</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nối</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tiếp</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đoạn</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theo</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nhóm</a:t>
            </a:r>
            <a:endPar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endParaRPr>
          </a:p>
        </p:txBody>
      </p:sp>
      <p:grpSp>
        <p:nvGrpSpPr>
          <p:cNvPr id="4" name="Nhóm 8">
            <a:extLst>
              <a:ext uri="{FF2B5EF4-FFF2-40B4-BE49-F238E27FC236}">
                <a16:creationId xmlns:a16="http://schemas.microsoft.com/office/drawing/2014/main" id="{9EAE1723-8015-D88E-4256-F0EC2696DF73}"/>
              </a:ext>
            </a:extLst>
          </p:cNvPr>
          <p:cNvGrpSpPr/>
          <p:nvPr/>
        </p:nvGrpSpPr>
        <p:grpSpPr>
          <a:xfrm>
            <a:off x="991289" y="1863796"/>
            <a:ext cx="5716252" cy="2757525"/>
            <a:chOff x="6576218" y="1456125"/>
            <a:chExt cx="4803948" cy="1781176"/>
          </a:xfrm>
        </p:grpSpPr>
        <p:sp>
          <p:nvSpPr>
            <p:cNvPr id="5" name="Hộp Văn bản 9">
              <a:extLst>
                <a:ext uri="{FF2B5EF4-FFF2-40B4-BE49-F238E27FC236}">
                  <a16:creationId xmlns:a16="http://schemas.microsoft.com/office/drawing/2014/main" id="{C395BB99-9C27-7913-6DB2-654A0548C141}"/>
                </a:ext>
              </a:extLst>
            </p:cNvPr>
            <p:cNvSpPr txBox="1"/>
            <p:nvPr/>
          </p:nvSpPr>
          <p:spPr>
            <a:xfrm>
              <a:off x="7277195" y="1456125"/>
              <a:ext cx="1773916" cy="442564"/>
            </a:xfrm>
            <a:prstGeom prst="rect">
              <a:avLst/>
            </a:prstGeom>
            <a:noFill/>
          </p:spPr>
          <p:txBody>
            <a:bodyPr wrap="square" rtlCol="0">
              <a:spAutoFit/>
            </a:bodyPr>
            <a:lstStyle/>
            <a:p>
              <a:r>
                <a:rPr lang="en-US" sz="4000" dirty="0" err="1">
                  <a:solidFill>
                    <a:srgbClr val="FF0000"/>
                  </a:solidFill>
                  <a:latin typeface="#9Slide05 Phobia" panose="02000506000000020003" pitchFamily="2" charset="0"/>
                </a:rPr>
                <a:t>Yêu</a:t>
              </a:r>
              <a:r>
                <a:rPr lang="en-US" sz="4000" dirty="0">
                  <a:solidFill>
                    <a:srgbClr val="FF0000"/>
                  </a:solidFill>
                  <a:latin typeface="#9Slide05 Phobia" panose="02000506000000020003" pitchFamily="2" charset="0"/>
                </a:rPr>
                <a:t> </a:t>
              </a:r>
              <a:r>
                <a:rPr lang="en-US" sz="4000" dirty="0" err="1">
                  <a:solidFill>
                    <a:srgbClr val="FF0000"/>
                  </a:solidFill>
                  <a:latin typeface="#9Slide05 Phobia" panose="02000506000000020003" pitchFamily="2" charset="0"/>
                </a:rPr>
                <a:t>cầu</a:t>
              </a:r>
              <a:endParaRPr lang="en-US" sz="4000" dirty="0">
                <a:solidFill>
                  <a:srgbClr val="FF0000"/>
                </a:solidFill>
                <a:latin typeface="#9Slide05 Phobia" panose="02000506000000020003" pitchFamily="2" charset="0"/>
              </a:endParaRPr>
            </a:p>
          </p:txBody>
        </p:sp>
        <p:pic>
          <p:nvPicPr>
            <p:cNvPr id="6" name="Hình ảnh 10" descr="Ảnh có chứa văn bản, Phông chữ&#10;&#10;Mô tả được tạo tự động">
              <a:extLst>
                <a:ext uri="{FF2B5EF4-FFF2-40B4-BE49-F238E27FC236}">
                  <a16:creationId xmlns:a16="http://schemas.microsoft.com/office/drawing/2014/main" id="{FB1BA1A0-E791-2212-1144-FCB6747D366E}"/>
                </a:ext>
              </a:extLst>
            </p:cNvPr>
            <p:cNvPicPr>
              <a:picLocks noChangeAspect="1"/>
            </p:cNvPicPr>
            <p:nvPr/>
          </p:nvPicPr>
          <p:blipFill rotWithShape="1">
            <a:blip r:embed="rId2"/>
            <a:srcRect t="24985"/>
            <a:stretch/>
          </p:blipFill>
          <p:spPr>
            <a:xfrm>
              <a:off x="6576218" y="1779290"/>
              <a:ext cx="4803948" cy="1458011"/>
            </a:xfrm>
            <a:prstGeom prst="rect">
              <a:avLst/>
            </a:prstGeom>
          </p:spPr>
        </p:pic>
      </p:grpSp>
      <p:pic>
        <p:nvPicPr>
          <p:cNvPr id="10" name="Hình ảnh 12" descr="Ảnh có chứa văn bản, Phông chữ, ảnh chụp màn hình, thiết kế&#10;&#10;Mô tả được tạo tự động">
            <a:extLst>
              <a:ext uri="{FF2B5EF4-FFF2-40B4-BE49-F238E27FC236}">
                <a16:creationId xmlns:a16="http://schemas.microsoft.com/office/drawing/2014/main" id="{B7C9946C-336C-7F24-CB2C-313D1A29FFC3}"/>
              </a:ext>
            </a:extLst>
          </p:cNvPr>
          <p:cNvPicPr>
            <a:picLocks noChangeAspect="1"/>
          </p:cNvPicPr>
          <p:nvPr/>
        </p:nvPicPr>
        <p:blipFill>
          <a:blip r:embed="rId3"/>
          <a:stretch>
            <a:fillRect/>
          </a:stretch>
        </p:blipFill>
        <p:spPr>
          <a:xfrm>
            <a:off x="6514890" y="1958337"/>
            <a:ext cx="4707846" cy="3068749"/>
          </a:xfrm>
          <a:prstGeom prst="rect">
            <a:avLst/>
          </a:prstGeom>
        </p:spPr>
      </p:pic>
      <p:pic>
        <p:nvPicPr>
          <p:cNvPr id="3" name="Picture 2">
            <a:extLst>
              <a:ext uri="{FF2B5EF4-FFF2-40B4-BE49-F238E27FC236}">
                <a16:creationId xmlns:a16="http://schemas.microsoft.com/office/drawing/2014/main" id="{EAEBAF3A-E4D5-DB61-06F2-87E5B9101330}"/>
              </a:ext>
            </a:extLst>
          </p:cNvPr>
          <p:cNvPicPr>
            <a:picLocks noChangeAspect="1"/>
          </p:cNvPicPr>
          <p:nvPr/>
        </p:nvPicPr>
        <p:blipFill rotWithShape="1">
          <a:blip r:embed="rId4">
            <a:clrChange>
              <a:clrFrom>
                <a:srgbClr val="FFFFFF"/>
              </a:clrFrom>
              <a:clrTo>
                <a:srgbClr val="FFFFFF">
                  <a:alpha val="0"/>
                </a:srgbClr>
              </a:clrTo>
            </a:clrChange>
          </a:blip>
          <a:srcRect l="11156" t="-436" r="10632" b="25254"/>
          <a:stretch/>
        </p:blipFill>
        <p:spPr>
          <a:xfrm>
            <a:off x="4246302" y="3279035"/>
            <a:ext cx="3410777" cy="2785783"/>
          </a:xfrm>
          <a:prstGeom prst="rect">
            <a:avLst/>
          </a:prstGeom>
        </p:spPr>
      </p:pic>
    </p:spTree>
    <p:extLst>
      <p:ext uri="{BB962C8B-B14F-4D97-AF65-F5344CB8AC3E}">
        <p14:creationId xmlns:p14="http://schemas.microsoft.com/office/powerpoint/2010/main" val="25711139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E257172-4CE1-0310-25F2-3F692319D7DE}"/>
              </a:ext>
            </a:extLst>
          </p:cNvPr>
          <p:cNvSpPr/>
          <p:nvPr/>
        </p:nvSpPr>
        <p:spPr>
          <a:xfrm>
            <a:off x="503292" y="804096"/>
            <a:ext cx="11185416" cy="567290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098" name="Picture 2" descr="Liên đội trường Tiểu học Liên Chung tổ chức Hội thi Nghi thức Đội TNTP Hồ  Chí Minh năm học 2022-2023">
            <a:extLst>
              <a:ext uri="{FF2B5EF4-FFF2-40B4-BE49-F238E27FC236}">
                <a16:creationId xmlns:a16="http://schemas.microsoft.com/office/drawing/2014/main" id="{29051B6B-8C2E-08E3-8826-A4ABC3519B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993" r="1227" b="16469"/>
          <a:stretch/>
        </p:blipFill>
        <p:spPr bwMode="auto">
          <a:xfrm>
            <a:off x="1178461" y="1238251"/>
            <a:ext cx="9203790" cy="4815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42334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1DF9D66-9B58-7E1C-AA6A-F8787F624871}"/>
              </a:ext>
            </a:extLst>
          </p:cNvPr>
          <p:cNvSpPr/>
          <p:nvPr/>
        </p:nvSpPr>
        <p:spPr>
          <a:xfrm>
            <a:off x="296779" y="521368"/>
            <a:ext cx="11181347" cy="6007769"/>
          </a:xfrm>
          <a:custGeom>
            <a:avLst/>
            <a:gdLst>
              <a:gd name="connsiteX0" fmla="*/ 0 w 11181347"/>
              <a:gd name="connsiteY0" fmla="*/ 1001315 h 6007769"/>
              <a:gd name="connsiteX1" fmla="*/ 1001315 w 11181347"/>
              <a:gd name="connsiteY1" fmla="*/ 0 h 6007769"/>
              <a:gd name="connsiteX2" fmla="*/ 10180032 w 11181347"/>
              <a:gd name="connsiteY2" fmla="*/ 0 h 6007769"/>
              <a:gd name="connsiteX3" fmla="*/ 11181347 w 11181347"/>
              <a:gd name="connsiteY3" fmla="*/ 1001315 h 6007769"/>
              <a:gd name="connsiteX4" fmla="*/ 11181347 w 11181347"/>
              <a:gd name="connsiteY4" fmla="*/ 5006454 h 6007769"/>
              <a:gd name="connsiteX5" fmla="*/ 10180032 w 11181347"/>
              <a:gd name="connsiteY5" fmla="*/ 6007769 h 6007769"/>
              <a:gd name="connsiteX6" fmla="*/ 1001315 w 11181347"/>
              <a:gd name="connsiteY6" fmla="*/ 6007769 h 6007769"/>
              <a:gd name="connsiteX7" fmla="*/ 0 w 11181347"/>
              <a:gd name="connsiteY7" fmla="*/ 5006454 h 6007769"/>
              <a:gd name="connsiteX8" fmla="*/ 0 w 11181347"/>
              <a:gd name="connsiteY8" fmla="*/ 1001315 h 600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1347" h="6007769" fill="none" extrusionOk="0">
                <a:moveTo>
                  <a:pt x="0" y="1001315"/>
                </a:moveTo>
                <a:cubicBezTo>
                  <a:pt x="84081" y="497757"/>
                  <a:pt x="416889" y="6387"/>
                  <a:pt x="1001315" y="0"/>
                </a:cubicBezTo>
                <a:cubicBezTo>
                  <a:pt x="5498957" y="2804"/>
                  <a:pt x="9136797" y="-55701"/>
                  <a:pt x="10180032" y="0"/>
                </a:cubicBezTo>
                <a:cubicBezTo>
                  <a:pt x="10727280" y="5649"/>
                  <a:pt x="11213598" y="386443"/>
                  <a:pt x="11181347" y="1001315"/>
                </a:cubicBezTo>
                <a:cubicBezTo>
                  <a:pt x="11144987" y="2367517"/>
                  <a:pt x="11182878" y="3475423"/>
                  <a:pt x="11181347" y="5006454"/>
                </a:cubicBezTo>
                <a:cubicBezTo>
                  <a:pt x="11261389" y="5614741"/>
                  <a:pt x="10808809" y="5976418"/>
                  <a:pt x="10180032" y="6007769"/>
                </a:cubicBezTo>
                <a:cubicBezTo>
                  <a:pt x="5792062" y="6018588"/>
                  <a:pt x="2031562" y="5955097"/>
                  <a:pt x="1001315" y="6007769"/>
                </a:cubicBezTo>
                <a:cubicBezTo>
                  <a:pt x="478884" y="5931816"/>
                  <a:pt x="52413" y="5531262"/>
                  <a:pt x="0" y="5006454"/>
                </a:cubicBezTo>
                <a:cubicBezTo>
                  <a:pt x="-13109" y="3155049"/>
                  <a:pt x="-152625" y="2257205"/>
                  <a:pt x="0" y="1001315"/>
                </a:cubicBezTo>
                <a:close/>
              </a:path>
              <a:path w="11181347" h="6007769" stroke="0" extrusionOk="0">
                <a:moveTo>
                  <a:pt x="0" y="1001315"/>
                </a:moveTo>
                <a:cubicBezTo>
                  <a:pt x="49866" y="449995"/>
                  <a:pt x="444893" y="26469"/>
                  <a:pt x="1001315" y="0"/>
                </a:cubicBezTo>
                <a:cubicBezTo>
                  <a:pt x="2604160" y="-13580"/>
                  <a:pt x="7152729" y="-21988"/>
                  <a:pt x="10180032" y="0"/>
                </a:cubicBezTo>
                <a:cubicBezTo>
                  <a:pt x="10696470" y="-90517"/>
                  <a:pt x="11116637" y="532907"/>
                  <a:pt x="11181347" y="1001315"/>
                </a:cubicBezTo>
                <a:cubicBezTo>
                  <a:pt x="11049382" y="2353211"/>
                  <a:pt x="11212943" y="3839109"/>
                  <a:pt x="11181347" y="5006454"/>
                </a:cubicBezTo>
                <a:cubicBezTo>
                  <a:pt x="11197446" y="5501951"/>
                  <a:pt x="10698348" y="5925350"/>
                  <a:pt x="10180032" y="6007769"/>
                </a:cubicBezTo>
                <a:cubicBezTo>
                  <a:pt x="6161602" y="6071275"/>
                  <a:pt x="2406921" y="5984482"/>
                  <a:pt x="1001315" y="6007769"/>
                </a:cubicBezTo>
                <a:cubicBezTo>
                  <a:pt x="400838" y="6099967"/>
                  <a:pt x="102972" y="5587257"/>
                  <a:pt x="0" y="5006454"/>
                </a:cubicBezTo>
                <a:cubicBezTo>
                  <a:pt x="20736" y="3168955"/>
                  <a:pt x="4354" y="2820668"/>
                  <a:pt x="0" y="1001315"/>
                </a:cubicBezTo>
                <a:close/>
              </a:path>
            </a:pathLst>
          </a:custGeom>
          <a:solidFill>
            <a:schemeClr val="bg1">
              <a:alpha val="97000"/>
            </a:schemeClr>
          </a:solidFill>
          <a:ln w="12700">
            <a:solidFill>
              <a:schemeClr val="accent1">
                <a:lumMod val="50000"/>
              </a:schemeClr>
            </a:solidFill>
            <a:extLst>
              <a:ext uri="{C807C97D-BFC1-408E-A445-0C87EB9F89A2}">
                <ask:lineSketchStyleProps xmlns:ask="http://schemas.microsoft.com/office/drawing/2018/sketchyshapes" sd="3836181297">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9">
            <a:extLst>
              <a:ext uri="{FF2B5EF4-FFF2-40B4-BE49-F238E27FC236}">
                <a16:creationId xmlns:a16="http://schemas.microsoft.com/office/drawing/2014/main" id="{2B822860-D59A-4D96-3B92-310BFC22E9DA}"/>
              </a:ext>
            </a:extLst>
          </p:cNvPr>
          <p:cNvSpPr txBox="1"/>
          <p:nvPr/>
        </p:nvSpPr>
        <p:spPr>
          <a:xfrm>
            <a:off x="2611990" y="1146687"/>
            <a:ext cx="11419366"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i="0" u="none" strike="noStrike" kern="0" normalizeH="0" baseline="0" noProof="0" dirty="0">
                <a:ln w="0"/>
                <a:solidFill>
                  <a:srgbClr val="00B0F0"/>
                </a:solidFill>
                <a:uLnTx/>
                <a:uFillTx/>
                <a:latin typeface="#9Slide05 Phobia" panose="02000506000000020003" pitchFamily="2" charset="0"/>
                <a:sym typeface="Arial"/>
              </a:rPr>
              <a:t>Thi </a:t>
            </a:r>
            <a:r>
              <a:rPr kumimoji="0" lang="en-US" sz="6000" i="0" u="none" strike="noStrike" kern="0" normalizeH="0" baseline="0" noProof="0" dirty="0" err="1">
                <a:ln w="0"/>
                <a:solidFill>
                  <a:srgbClr val="00B0F0"/>
                </a:solidFill>
                <a:uLnTx/>
                <a:uFillTx/>
                <a:latin typeface="#9Slide05 Phobia" panose="02000506000000020003" pitchFamily="2" charset="0"/>
                <a:sym typeface="Arial"/>
              </a:rPr>
              <a:t>đua</a:t>
            </a:r>
            <a:r>
              <a:rPr kumimoji="0" lang="en-US" sz="6000" i="0" u="none" strike="noStrike" kern="0" normalizeH="0" noProof="0" dirty="0">
                <a:ln w="0"/>
                <a:solidFill>
                  <a:srgbClr val="00B0F0"/>
                </a:solidFill>
                <a:uLnTx/>
                <a:uFillTx/>
                <a:latin typeface="#9Slide05 Phobia" panose="02000506000000020003" pitchFamily="2" charset="0"/>
                <a:sym typeface="Arial"/>
              </a:rPr>
              <a:t> </a:t>
            </a:r>
            <a:r>
              <a:rPr kumimoji="0" lang="en-US" sz="6000" i="0" u="none" strike="noStrike" kern="0" normalizeH="0" noProof="0" dirty="0" err="1">
                <a:ln w="0"/>
                <a:solidFill>
                  <a:srgbClr val="00B0F0"/>
                </a:solidFill>
                <a:uLnTx/>
                <a:uFillTx/>
                <a:latin typeface="#9Slide05 Phobia" panose="02000506000000020003" pitchFamily="2" charset="0"/>
                <a:sym typeface="Arial"/>
              </a:rPr>
              <a:t>đọc</a:t>
            </a:r>
            <a:r>
              <a:rPr kumimoji="0" lang="en-US" sz="6000" i="0" u="none" strike="noStrike" kern="0" normalizeH="0" noProof="0" dirty="0">
                <a:ln w="0"/>
                <a:solidFill>
                  <a:srgbClr val="00B0F0"/>
                </a:solidFill>
                <a:uLnTx/>
                <a:uFillTx/>
                <a:latin typeface="#9Slide05 Phobia" panose="02000506000000020003" pitchFamily="2" charset="0"/>
                <a:sym typeface="Arial"/>
              </a:rPr>
              <a:t> </a:t>
            </a:r>
            <a:r>
              <a:rPr kumimoji="0" lang="en-US" sz="6000" i="0" u="none" strike="noStrike" kern="0" normalizeH="0" noProof="0" dirty="0" err="1">
                <a:ln w="0"/>
                <a:solidFill>
                  <a:srgbClr val="00B0F0"/>
                </a:solidFill>
                <a:uLnTx/>
                <a:uFillTx/>
                <a:latin typeface="#9Slide05 Phobia" panose="02000506000000020003" pitchFamily="2" charset="0"/>
                <a:sym typeface="Arial"/>
              </a:rPr>
              <a:t>trước</a:t>
            </a:r>
            <a:r>
              <a:rPr kumimoji="0" lang="en-US" sz="6000" i="0" u="none" strike="noStrike" kern="0" normalizeH="0" noProof="0" dirty="0">
                <a:ln w="0"/>
                <a:solidFill>
                  <a:srgbClr val="00B0F0"/>
                </a:solidFill>
                <a:uLnTx/>
                <a:uFillTx/>
                <a:latin typeface="#9Slide05 Phobia" panose="02000506000000020003" pitchFamily="2" charset="0"/>
                <a:sym typeface="Arial"/>
              </a:rPr>
              <a:t> </a:t>
            </a:r>
            <a:r>
              <a:rPr kumimoji="0" lang="en-US" sz="6000" i="0" u="none" strike="noStrike" kern="0" normalizeH="0" noProof="0" dirty="0" err="1">
                <a:ln w="0"/>
                <a:solidFill>
                  <a:srgbClr val="00B0F0"/>
                </a:solidFill>
                <a:uLnTx/>
                <a:uFillTx/>
                <a:latin typeface="#9Slide05 Phobia" panose="02000506000000020003" pitchFamily="2" charset="0"/>
                <a:sym typeface="Arial"/>
              </a:rPr>
              <a:t>lớp</a:t>
            </a:r>
            <a:endParaRPr kumimoji="0" lang="en-US" sz="6000" i="0" u="none" strike="noStrike" kern="0" normalizeH="0" baseline="0" noProof="0" dirty="0">
              <a:ln w="0"/>
              <a:solidFill>
                <a:srgbClr val="00B0F0"/>
              </a:solidFill>
              <a:uLnTx/>
              <a:uFillTx/>
              <a:latin typeface="#9Slide05 Phobia" panose="02000506000000020003" pitchFamily="2" charset="0"/>
              <a:sym typeface="Arial"/>
            </a:endParaRPr>
          </a:p>
        </p:txBody>
      </p:sp>
      <p:pic>
        <p:nvPicPr>
          <p:cNvPr id="19" name="Picture 18">
            <a:extLst>
              <a:ext uri="{FF2B5EF4-FFF2-40B4-BE49-F238E27FC236}">
                <a16:creationId xmlns:a16="http://schemas.microsoft.com/office/drawing/2014/main" id="{BA95F8B2-166C-6600-84A9-608883BF524E}"/>
              </a:ext>
            </a:extLst>
          </p:cNvPr>
          <p:cNvPicPr>
            <a:picLocks noChangeAspect="1"/>
          </p:cNvPicPr>
          <p:nvPr/>
        </p:nvPicPr>
        <p:blipFill>
          <a:blip r:embed="rId2"/>
          <a:stretch>
            <a:fillRect/>
          </a:stretch>
        </p:blipFill>
        <p:spPr>
          <a:xfrm>
            <a:off x="5965597" y="2089776"/>
            <a:ext cx="5209309" cy="3831364"/>
          </a:xfrm>
          <a:prstGeom prst="rect">
            <a:avLst/>
          </a:prstGeom>
          <a:ln>
            <a:noFill/>
          </a:ln>
          <a:effectLst>
            <a:softEdge rad="112500"/>
          </a:effectLst>
        </p:spPr>
      </p:pic>
      <p:pic>
        <p:nvPicPr>
          <p:cNvPr id="29" name="Picture 28">
            <a:extLst>
              <a:ext uri="{FF2B5EF4-FFF2-40B4-BE49-F238E27FC236}">
                <a16:creationId xmlns:a16="http://schemas.microsoft.com/office/drawing/2014/main" id="{DC537D98-90C7-0FFD-A5C5-B86A5F7E0E0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27023" y="1475509"/>
            <a:ext cx="5421822" cy="4445631"/>
          </a:xfrm>
          <a:prstGeom prst="rect">
            <a:avLst/>
          </a:prstGeom>
        </p:spPr>
      </p:pic>
    </p:spTree>
    <p:extLst>
      <p:ext uri="{BB962C8B-B14F-4D97-AF65-F5344CB8AC3E}">
        <p14:creationId xmlns:p14="http://schemas.microsoft.com/office/powerpoint/2010/main" val="26146614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C5301966-2F04-A90B-D834-57471EA396E1}"/>
              </a:ext>
            </a:extLst>
          </p:cNvPr>
          <p:cNvSpPr/>
          <p:nvPr/>
        </p:nvSpPr>
        <p:spPr>
          <a:xfrm>
            <a:off x="296779" y="521368"/>
            <a:ext cx="11181347" cy="6007769"/>
          </a:xfrm>
          <a:custGeom>
            <a:avLst/>
            <a:gdLst>
              <a:gd name="connsiteX0" fmla="*/ 0 w 11181347"/>
              <a:gd name="connsiteY0" fmla="*/ 1001315 h 6007769"/>
              <a:gd name="connsiteX1" fmla="*/ 1001315 w 11181347"/>
              <a:gd name="connsiteY1" fmla="*/ 0 h 6007769"/>
              <a:gd name="connsiteX2" fmla="*/ 10180032 w 11181347"/>
              <a:gd name="connsiteY2" fmla="*/ 0 h 6007769"/>
              <a:gd name="connsiteX3" fmla="*/ 11181347 w 11181347"/>
              <a:gd name="connsiteY3" fmla="*/ 1001315 h 6007769"/>
              <a:gd name="connsiteX4" fmla="*/ 11181347 w 11181347"/>
              <a:gd name="connsiteY4" fmla="*/ 5006454 h 6007769"/>
              <a:gd name="connsiteX5" fmla="*/ 10180032 w 11181347"/>
              <a:gd name="connsiteY5" fmla="*/ 6007769 h 6007769"/>
              <a:gd name="connsiteX6" fmla="*/ 1001315 w 11181347"/>
              <a:gd name="connsiteY6" fmla="*/ 6007769 h 6007769"/>
              <a:gd name="connsiteX7" fmla="*/ 0 w 11181347"/>
              <a:gd name="connsiteY7" fmla="*/ 5006454 h 6007769"/>
              <a:gd name="connsiteX8" fmla="*/ 0 w 11181347"/>
              <a:gd name="connsiteY8" fmla="*/ 1001315 h 600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1347" h="6007769" fill="none" extrusionOk="0">
                <a:moveTo>
                  <a:pt x="0" y="1001315"/>
                </a:moveTo>
                <a:cubicBezTo>
                  <a:pt x="84081" y="497757"/>
                  <a:pt x="416889" y="6387"/>
                  <a:pt x="1001315" y="0"/>
                </a:cubicBezTo>
                <a:cubicBezTo>
                  <a:pt x="5498957" y="2804"/>
                  <a:pt x="9136797" y="-55701"/>
                  <a:pt x="10180032" y="0"/>
                </a:cubicBezTo>
                <a:cubicBezTo>
                  <a:pt x="10727280" y="5649"/>
                  <a:pt x="11213598" y="386443"/>
                  <a:pt x="11181347" y="1001315"/>
                </a:cubicBezTo>
                <a:cubicBezTo>
                  <a:pt x="11144987" y="2367517"/>
                  <a:pt x="11182878" y="3475423"/>
                  <a:pt x="11181347" y="5006454"/>
                </a:cubicBezTo>
                <a:cubicBezTo>
                  <a:pt x="11261389" y="5614741"/>
                  <a:pt x="10808809" y="5976418"/>
                  <a:pt x="10180032" y="6007769"/>
                </a:cubicBezTo>
                <a:cubicBezTo>
                  <a:pt x="5792062" y="6018588"/>
                  <a:pt x="2031562" y="5955097"/>
                  <a:pt x="1001315" y="6007769"/>
                </a:cubicBezTo>
                <a:cubicBezTo>
                  <a:pt x="478884" y="5931816"/>
                  <a:pt x="52413" y="5531262"/>
                  <a:pt x="0" y="5006454"/>
                </a:cubicBezTo>
                <a:cubicBezTo>
                  <a:pt x="-13109" y="3155049"/>
                  <a:pt x="-152625" y="2257205"/>
                  <a:pt x="0" y="1001315"/>
                </a:cubicBezTo>
                <a:close/>
              </a:path>
              <a:path w="11181347" h="6007769" stroke="0" extrusionOk="0">
                <a:moveTo>
                  <a:pt x="0" y="1001315"/>
                </a:moveTo>
                <a:cubicBezTo>
                  <a:pt x="49866" y="449995"/>
                  <a:pt x="444893" y="26469"/>
                  <a:pt x="1001315" y="0"/>
                </a:cubicBezTo>
                <a:cubicBezTo>
                  <a:pt x="2604160" y="-13580"/>
                  <a:pt x="7152729" y="-21988"/>
                  <a:pt x="10180032" y="0"/>
                </a:cubicBezTo>
                <a:cubicBezTo>
                  <a:pt x="10696470" y="-90517"/>
                  <a:pt x="11116637" y="532907"/>
                  <a:pt x="11181347" y="1001315"/>
                </a:cubicBezTo>
                <a:cubicBezTo>
                  <a:pt x="11049382" y="2353211"/>
                  <a:pt x="11212943" y="3839109"/>
                  <a:pt x="11181347" y="5006454"/>
                </a:cubicBezTo>
                <a:cubicBezTo>
                  <a:pt x="11197446" y="5501951"/>
                  <a:pt x="10698348" y="5925350"/>
                  <a:pt x="10180032" y="6007769"/>
                </a:cubicBezTo>
                <a:cubicBezTo>
                  <a:pt x="6161602" y="6071275"/>
                  <a:pt x="2406921" y="5984482"/>
                  <a:pt x="1001315" y="6007769"/>
                </a:cubicBezTo>
                <a:cubicBezTo>
                  <a:pt x="400838" y="6099967"/>
                  <a:pt x="102972" y="5587257"/>
                  <a:pt x="0" y="5006454"/>
                </a:cubicBezTo>
                <a:cubicBezTo>
                  <a:pt x="20736" y="3168955"/>
                  <a:pt x="4354" y="2820668"/>
                  <a:pt x="0" y="1001315"/>
                </a:cubicBezTo>
                <a:close/>
              </a:path>
            </a:pathLst>
          </a:custGeom>
          <a:solidFill>
            <a:schemeClr val="bg1">
              <a:alpha val="97000"/>
            </a:schemeClr>
          </a:solidFill>
          <a:ln w="12700">
            <a:solidFill>
              <a:schemeClr val="accent1">
                <a:lumMod val="50000"/>
              </a:schemeClr>
            </a:solidFill>
            <a:extLst>
              <a:ext uri="{C807C97D-BFC1-408E-A445-0C87EB9F89A2}">
                <ask:lineSketchStyleProps xmlns:ask="http://schemas.microsoft.com/office/drawing/2018/sketchyshapes" sd="3836181297">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BF92B9D-2E1B-48EA-5E35-DAA8B070DBB4}"/>
              </a:ext>
            </a:extLst>
          </p:cNvPr>
          <p:cNvGrpSpPr/>
          <p:nvPr/>
        </p:nvGrpSpPr>
        <p:grpSpPr>
          <a:xfrm>
            <a:off x="1284184" y="2090495"/>
            <a:ext cx="5920179" cy="4270153"/>
            <a:chOff x="175195" y="2052870"/>
            <a:chExt cx="5556358" cy="3985419"/>
          </a:xfrm>
        </p:grpSpPr>
        <p:sp>
          <p:nvSpPr>
            <p:cNvPr id="3" name="Oval 2">
              <a:extLst>
                <a:ext uri="{FF2B5EF4-FFF2-40B4-BE49-F238E27FC236}">
                  <a16:creationId xmlns:a16="http://schemas.microsoft.com/office/drawing/2014/main" id="{D59AD3B3-37D2-66E1-C59C-A512796CDCF4}"/>
                </a:ext>
              </a:extLst>
            </p:cNvPr>
            <p:cNvSpPr/>
            <p:nvPr/>
          </p:nvSpPr>
          <p:spPr>
            <a:xfrm>
              <a:off x="1273629" y="3156857"/>
              <a:ext cx="664028" cy="8382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7F5A0AA-ED1A-BDBE-9D7D-5F0830F229D1}"/>
                </a:ext>
              </a:extLst>
            </p:cNvPr>
            <p:cNvSpPr/>
            <p:nvPr/>
          </p:nvSpPr>
          <p:spPr>
            <a:xfrm>
              <a:off x="2622598" y="2890157"/>
              <a:ext cx="664028" cy="8382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C75172C-7AC8-6539-FD31-0EDEF8C9A101}"/>
                </a:ext>
              </a:extLst>
            </p:cNvPr>
            <p:cNvSpPr/>
            <p:nvPr/>
          </p:nvSpPr>
          <p:spPr>
            <a:xfrm>
              <a:off x="3840682" y="3113035"/>
              <a:ext cx="664028" cy="8382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480B037-0298-E123-1F17-7D97317D6BA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75195" y="2052870"/>
              <a:ext cx="5556358" cy="3985419"/>
            </a:xfrm>
            <a:prstGeom prst="rect">
              <a:avLst/>
            </a:prstGeom>
          </p:spPr>
        </p:pic>
      </p:grpSp>
      <p:sp>
        <p:nvSpPr>
          <p:cNvPr id="8" name="TextBox 9">
            <a:extLst>
              <a:ext uri="{FF2B5EF4-FFF2-40B4-BE49-F238E27FC236}">
                <a16:creationId xmlns:a16="http://schemas.microsoft.com/office/drawing/2014/main" id="{127B31D5-0D77-945C-D5E6-1B6B7C9325A4}"/>
              </a:ext>
            </a:extLst>
          </p:cNvPr>
          <p:cNvSpPr txBox="1"/>
          <p:nvPr/>
        </p:nvSpPr>
        <p:spPr>
          <a:xfrm>
            <a:off x="386317" y="1296729"/>
            <a:ext cx="11419366"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i="0" u="none" strike="noStrike" kern="0" normalizeH="0" baseline="0" noProof="0" dirty="0">
                <a:ln w="0"/>
                <a:solidFill>
                  <a:srgbClr val="00B0F0"/>
                </a:solidFill>
                <a:uLnTx/>
                <a:uFillTx/>
                <a:latin typeface="#9Slide05 Phobia" panose="02000506000000020003" pitchFamily="2" charset="0"/>
                <a:sym typeface="Arial"/>
              </a:rPr>
              <a:t>Bình</a:t>
            </a:r>
            <a:r>
              <a:rPr kumimoji="0" lang="en-US" sz="6000" i="0" u="none" strike="noStrike" kern="0" normalizeH="0" noProof="0" dirty="0">
                <a:ln w="0"/>
                <a:solidFill>
                  <a:srgbClr val="00B0F0"/>
                </a:solidFill>
                <a:uLnTx/>
                <a:uFillTx/>
                <a:latin typeface="#9Slide05 Phobia" panose="02000506000000020003" pitchFamily="2" charset="0"/>
                <a:sym typeface="Arial"/>
              </a:rPr>
              <a:t> </a:t>
            </a:r>
            <a:r>
              <a:rPr kumimoji="0" lang="en-US" sz="6000" i="0" u="none" strike="noStrike" kern="0" normalizeH="0" noProof="0" dirty="0" err="1">
                <a:ln w="0"/>
                <a:solidFill>
                  <a:srgbClr val="00B0F0"/>
                </a:solidFill>
                <a:uLnTx/>
                <a:uFillTx/>
                <a:latin typeface="#9Slide05 Phobia" panose="02000506000000020003" pitchFamily="2" charset="0"/>
                <a:sym typeface="Arial"/>
              </a:rPr>
              <a:t>chọn</a:t>
            </a:r>
            <a:r>
              <a:rPr kumimoji="0" lang="en-US" sz="6000" i="0" u="none" strike="noStrike" kern="0" normalizeH="0" noProof="0" dirty="0">
                <a:ln w="0"/>
                <a:solidFill>
                  <a:srgbClr val="00B0F0"/>
                </a:solidFill>
                <a:uLnTx/>
                <a:uFillTx/>
                <a:latin typeface="#9Slide05 Phobia" panose="02000506000000020003" pitchFamily="2" charset="0"/>
                <a:sym typeface="Arial"/>
              </a:rPr>
              <a:t> </a:t>
            </a:r>
            <a:r>
              <a:rPr kumimoji="0" lang="en-US" sz="6000" i="0" u="none" strike="noStrike" kern="0" normalizeH="0" noProof="0" dirty="0" err="1">
                <a:ln w="0"/>
                <a:solidFill>
                  <a:srgbClr val="00B0F0"/>
                </a:solidFill>
                <a:uLnTx/>
                <a:uFillTx/>
                <a:latin typeface="#9Slide05 Phobia" panose="02000506000000020003" pitchFamily="2" charset="0"/>
                <a:sym typeface="Arial"/>
              </a:rPr>
              <a:t>cho</a:t>
            </a:r>
            <a:r>
              <a:rPr kumimoji="0" lang="en-US" sz="6000" i="0" u="none" strike="noStrike" kern="0" normalizeH="0" noProof="0" dirty="0">
                <a:ln w="0"/>
                <a:solidFill>
                  <a:srgbClr val="00B0F0"/>
                </a:solidFill>
                <a:uLnTx/>
                <a:uFillTx/>
                <a:latin typeface="#9Slide05 Phobia" panose="02000506000000020003" pitchFamily="2" charset="0"/>
                <a:sym typeface="Arial"/>
              </a:rPr>
              <a:t> </a:t>
            </a:r>
            <a:r>
              <a:rPr kumimoji="0" lang="en-US" sz="6000" i="0" u="none" strike="noStrike" kern="0" normalizeH="0" noProof="0" dirty="0" err="1">
                <a:ln w="0"/>
                <a:solidFill>
                  <a:srgbClr val="00B0F0"/>
                </a:solidFill>
                <a:uLnTx/>
                <a:uFillTx/>
                <a:latin typeface="#9Slide05 Phobia" panose="02000506000000020003" pitchFamily="2" charset="0"/>
                <a:sym typeface="Arial"/>
              </a:rPr>
              <a:t>nhóm</a:t>
            </a:r>
            <a:r>
              <a:rPr kumimoji="0" lang="en-US" sz="6000" i="0" u="none" strike="noStrike" kern="0" normalizeH="0" noProof="0" dirty="0">
                <a:ln w="0"/>
                <a:solidFill>
                  <a:srgbClr val="00B0F0"/>
                </a:solidFill>
                <a:uLnTx/>
                <a:uFillTx/>
                <a:latin typeface="#9Slide05 Phobia" panose="02000506000000020003" pitchFamily="2" charset="0"/>
                <a:sym typeface="Arial"/>
              </a:rPr>
              <a:t> </a:t>
            </a:r>
            <a:r>
              <a:rPr kumimoji="0" lang="en-US" sz="6000" i="0" u="none" strike="noStrike" kern="0" normalizeH="0" noProof="0" dirty="0" err="1">
                <a:ln w="0"/>
                <a:solidFill>
                  <a:srgbClr val="00B0F0"/>
                </a:solidFill>
                <a:uLnTx/>
                <a:uFillTx/>
                <a:latin typeface="#9Slide05 Phobia" panose="02000506000000020003" pitchFamily="2" charset="0"/>
                <a:sym typeface="Arial"/>
              </a:rPr>
              <a:t>đọc</a:t>
            </a:r>
            <a:r>
              <a:rPr kumimoji="0" lang="en-US" sz="6000" i="0" u="none" strike="noStrike" kern="0" normalizeH="0" noProof="0" dirty="0">
                <a:ln w="0"/>
                <a:solidFill>
                  <a:srgbClr val="00B0F0"/>
                </a:solidFill>
                <a:uLnTx/>
                <a:uFillTx/>
                <a:latin typeface="#9Slide05 Phobia" panose="02000506000000020003" pitchFamily="2" charset="0"/>
                <a:sym typeface="Arial"/>
              </a:rPr>
              <a:t> </a:t>
            </a:r>
            <a:r>
              <a:rPr kumimoji="0" lang="en-US" sz="6000" i="0" u="none" strike="noStrike" kern="0" normalizeH="0" noProof="0" dirty="0" err="1">
                <a:ln w="0"/>
                <a:solidFill>
                  <a:srgbClr val="00B0F0"/>
                </a:solidFill>
                <a:uLnTx/>
                <a:uFillTx/>
                <a:latin typeface="#9Slide05 Phobia" panose="02000506000000020003" pitchFamily="2" charset="0"/>
                <a:sym typeface="Arial"/>
              </a:rPr>
              <a:t>tốt</a:t>
            </a:r>
            <a:r>
              <a:rPr kumimoji="0" lang="en-US" sz="6000" i="0" u="none" strike="noStrike" kern="0" normalizeH="0" noProof="0" dirty="0">
                <a:ln w="0"/>
                <a:solidFill>
                  <a:srgbClr val="00B0F0"/>
                </a:solidFill>
                <a:uLnTx/>
                <a:uFillTx/>
                <a:latin typeface="#9Slide05 Phobia" panose="02000506000000020003" pitchFamily="2" charset="0"/>
                <a:sym typeface="Arial"/>
              </a:rPr>
              <a:t> </a:t>
            </a:r>
            <a:r>
              <a:rPr kumimoji="0" lang="en-US" sz="6000" i="0" u="none" strike="noStrike" kern="0" normalizeH="0" noProof="0" dirty="0" err="1">
                <a:ln w="0"/>
                <a:solidFill>
                  <a:srgbClr val="00B0F0"/>
                </a:solidFill>
                <a:uLnTx/>
                <a:uFillTx/>
                <a:latin typeface="#9Slide05 Phobia" panose="02000506000000020003" pitchFamily="2" charset="0"/>
                <a:sym typeface="Arial"/>
              </a:rPr>
              <a:t>nhất</a:t>
            </a:r>
            <a:endParaRPr kumimoji="0" lang="en-US" sz="6000" i="0" u="none" strike="noStrike" kern="0" normalizeH="0" baseline="0" noProof="0" dirty="0">
              <a:ln w="0"/>
              <a:solidFill>
                <a:srgbClr val="00B0F0"/>
              </a:solidFill>
              <a:uLnTx/>
              <a:uFillTx/>
              <a:latin typeface="#9Slide05 Phobia" panose="02000506000000020003" pitchFamily="2" charset="0"/>
              <a:sym typeface="Arial"/>
            </a:endParaRPr>
          </a:p>
        </p:txBody>
      </p:sp>
      <p:pic>
        <p:nvPicPr>
          <p:cNvPr id="10" name="Picture 9" descr="A trophy with a star on it&#10;&#10;Description automatically generated">
            <a:extLst>
              <a:ext uri="{FF2B5EF4-FFF2-40B4-BE49-F238E27FC236}">
                <a16:creationId xmlns:a16="http://schemas.microsoft.com/office/drawing/2014/main" id="{0C3DF483-BCD3-3582-AF5D-6AF0005EBC2A}"/>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928" t="7488" r="46781"/>
          <a:stretch/>
        </p:blipFill>
        <p:spPr>
          <a:xfrm>
            <a:off x="6740218" y="2338466"/>
            <a:ext cx="1075256" cy="1003714"/>
          </a:xfrm>
          <a:prstGeom prst="rect">
            <a:avLst/>
          </a:prstGeom>
        </p:spPr>
      </p:pic>
      <p:sp>
        <p:nvSpPr>
          <p:cNvPr id="9" name="TextBox 8">
            <a:extLst>
              <a:ext uri="{FF2B5EF4-FFF2-40B4-BE49-F238E27FC236}">
                <a16:creationId xmlns:a16="http://schemas.microsoft.com/office/drawing/2014/main" id="{DE9397E2-2ED6-03CA-3CE2-EA11ACB993FD}"/>
              </a:ext>
            </a:extLst>
          </p:cNvPr>
          <p:cNvSpPr txBox="1"/>
          <p:nvPr/>
        </p:nvSpPr>
        <p:spPr>
          <a:xfrm>
            <a:off x="7432263" y="2379723"/>
            <a:ext cx="1819729" cy="1015663"/>
          </a:xfrm>
          <a:prstGeom prst="rect">
            <a:avLst/>
          </a:prstGeom>
          <a:solidFill>
            <a:schemeClr val="bg1"/>
          </a:solidFill>
        </p:spPr>
        <p:txBody>
          <a:bodyPr wrap="none" rtlCol="0">
            <a:spAutoFit/>
          </a:bodyPr>
          <a:lstStyle/>
          <a:p>
            <a:r>
              <a:rPr lang="vi-VN" sz="6000" b="1" dirty="0">
                <a:solidFill>
                  <a:srgbClr val="FF0000"/>
                </a:solidFill>
                <a:latin typeface="#9Slide07 IcielLa Chic Pro Shad" panose="02000506090000020004" pitchFamily="2" charset="0"/>
                <a:ea typeface="Calibri" panose="020F0502020204030204" pitchFamily="34" charset="0"/>
                <a:cs typeface="Calibri" panose="020F0502020204030204" pitchFamily="34" charset="0"/>
              </a:rPr>
              <a:t>Nhóm</a:t>
            </a:r>
            <a:endParaRPr lang="en-US" sz="6000" b="1" dirty="0">
              <a:solidFill>
                <a:srgbClr val="FF0000"/>
              </a:solidFill>
              <a:latin typeface="#9Slide07 IcielLa Chic Pro Shad" panose="02000506090000020004" pitchFamily="2" charset="0"/>
              <a:ea typeface="Calibri" panose="020F0502020204030204" pitchFamily="34" charset="0"/>
              <a:cs typeface="Calibri" panose="020F0502020204030204" pitchFamily="34" charset="0"/>
            </a:endParaRPr>
          </a:p>
        </p:txBody>
      </p:sp>
    </p:spTree>
    <p:controls>
      <mc:AlternateContent xmlns:mc="http://schemas.openxmlformats.org/markup-compatibility/2006">
        <mc:Choice xmlns:v="urn:schemas-microsoft-com:vml" Requires="v">
          <p:control name="TextBox1" r:id="rId1" imgW="3726360" imgH="2293560"/>
        </mc:Choice>
        <mc:Fallback>
          <p:control name="TextBox1" r:id="rId1" imgW="3726360" imgH="2293560">
            <p:pic>
              <p:nvPicPr>
                <p:cNvPr id="11" name="TextBox1">
                  <a:extLst>
                    <a:ext uri="{FF2B5EF4-FFF2-40B4-BE49-F238E27FC236}">
                      <a16:creationId xmlns:a16="http://schemas.microsoft.com/office/drawing/2014/main" id="{E2DE39DA-3628-3459-FEFE-B7663F047A14}"/>
                    </a:ext>
                  </a:extLst>
                </p:cNvPr>
                <p:cNvPicPr>
                  <a:picLocks/>
                </p:cNvPicPr>
                <p:nvPr/>
              </p:nvPicPr>
              <p:blipFill>
                <a:blip r:embed="rId5"/>
                <a:stretch>
                  <a:fillRect/>
                </a:stretch>
              </p:blipFill>
              <p:spPr>
                <a:xfrm>
                  <a:off x="6487523" y="3436643"/>
                  <a:ext cx="3729926" cy="2296596"/>
                </a:xfrm>
                <a:prstGeom prst="rect">
                  <a:avLst/>
                </a:prstGeom>
              </p:spPr>
            </p:pic>
          </p:control>
        </mc:Fallback>
      </mc:AlternateContent>
    </p:controls>
    <p:extLst>
      <p:ext uri="{BB962C8B-B14F-4D97-AF65-F5344CB8AC3E}">
        <p14:creationId xmlns:p14="http://schemas.microsoft.com/office/powerpoint/2010/main" val="3517435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4024E00C-67FB-9F48-ABC0-26A921DED99E}"/>
              </a:ext>
            </a:extLst>
          </p:cNvPr>
          <p:cNvSpPr/>
          <p:nvPr/>
        </p:nvSpPr>
        <p:spPr>
          <a:xfrm>
            <a:off x="2040556" y="936860"/>
            <a:ext cx="8325852" cy="5408695"/>
          </a:xfrm>
          <a:prstGeom prst="roundRect">
            <a:avLst/>
          </a:prstGeom>
          <a:solidFill>
            <a:schemeClr val="bg1"/>
          </a:solidFill>
          <a:ln w="57150">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9">
            <a:extLst>
              <a:ext uri="{FF2B5EF4-FFF2-40B4-BE49-F238E27FC236}">
                <a16:creationId xmlns:a16="http://schemas.microsoft.com/office/drawing/2014/main" id="{B29340B7-0C0A-1532-82B9-2B2A2387CDAD}"/>
              </a:ext>
            </a:extLst>
          </p:cNvPr>
          <p:cNvSpPr txBox="1"/>
          <p:nvPr/>
        </p:nvSpPr>
        <p:spPr>
          <a:xfrm>
            <a:off x="493799" y="1283019"/>
            <a:ext cx="11419366"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Dặn</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dò</a:t>
            </a:r>
            <a:endPar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endParaRPr>
          </a:p>
        </p:txBody>
      </p:sp>
      <p:grpSp>
        <p:nvGrpSpPr>
          <p:cNvPr id="2" name="Nhóm 39">
            <a:extLst>
              <a:ext uri="{FF2B5EF4-FFF2-40B4-BE49-F238E27FC236}">
                <a16:creationId xmlns:a16="http://schemas.microsoft.com/office/drawing/2014/main" id="{BB55D1FF-AA61-5735-624E-8987072F29CB}"/>
              </a:ext>
            </a:extLst>
          </p:cNvPr>
          <p:cNvGrpSpPr/>
          <p:nvPr/>
        </p:nvGrpSpPr>
        <p:grpSpPr>
          <a:xfrm>
            <a:off x="3802461" y="2298682"/>
            <a:ext cx="5532548" cy="876300"/>
            <a:chOff x="1805726" y="1854902"/>
            <a:chExt cx="5532548" cy="876300"/>
          </a:xfrm>
        </p:grpSpPr>
        <p:pic>
          <p:nvPicPr>
            <p:cNvPr id="7" name="Hình ảnh 37" descr="Ảnh có chứa Dụng cụ viết, văn phòng phẩm, Tác phẩm nghệ thuật của trẻ con, bút chì&#10;&#10;Mô tả được tạo tự động">
              <a:extLst>
                <a:ext uri="{FF2B5EF4-FFF2-40B4-BE49-F238E27FC236}">
                  <a16:creationId xmlns:a16="http://schemas.microsoft.com/office/drawing/2014/main" id="{DDE81913-80FD-B60F-348D-BF3F87BFBC2F}"/>
                </a:ext>
              </a:extLst>
            </p:cNvPr>
            <p:cNvPicPr>
              <a:picLocks noChangeAspect="1"/>
            </p:cNvPicPr>
            <p:nvPr/>
          </p:nvPicPr>
          <p:blipFill rotWithShape="1">
            <a:blip r:embed="rId2"/>
            <a:srcRect l="10755" t="20004" r="63704" b="33823"/>
            <a:stretch/>
          </p:blipFill>
          <p:spPr>
            <a:xfrm>
              <a:off x="1805726" y="1854902"/>
              <a:ext cx="861751" cy="876300"/>
            </a:xfrm>
            <a:prstGeom prst="rect">
              <a:avLst/>
            </a:prstGeom>
          </p:spPr>
        </p:pic>
        <p:sp>
          <p:nvSpPr>
            <p:cNvPr id="8" name="Hộp Văn bản 38">
              <a:extLst>
                <a:ext uri="{FF2B5EF4-FFF2-40B4-BE49-F238E27FC236}">
                  <a16:creationId xmlns:a16="http://schemas.microsoft.com/office/drawing/2014/main" id="{806FEBE8-28D8-8E69-ACBB-E3FE59E57F8F}"/>
                </a:ext>
              </a:extLst>
            </p:cNvPr>
            <p:cNvSpPr txBox="1"/>
            <p:nvPr/>
          </p:nvSpPr>
          <p:spPr>
            <a:xfrm>
              <a:off x="2616199" y="2023316"/>
              <a:ext cx="4722075" cy="707886"/>
            </a:xfrm>
            <a:prstGeom prst="rect">
              <a:avLst/>
            </a:prstGeom>
            <a:noFill/>
          </p:spPr>
          <p:txBody>
            <a:bodyPr wrap="square" rtlCol="0">
              <a:spAutoFit/>
            </a:bodyPr>
            <a:lstStyle/>
            <a:p>
              <a:r>
                <a:rPr lang="en-US" sz="4000" dirty="0">
                  <a:latin typeface="+mn-lt"/>
                </a:rPr>
                <a:t>GV ĐIỀN VÀO ĐÂY</a:t>
              </a:r>
            </a:p>
          </p:txBody>
        </p:sp>
      </p:grpSp>
      <p:grpSp>
        <p:nvGrpSpPr>
          <p:cNvPr id="9" name="Nhóm 40">
            <a:extLst>
              <a:ext uri="{FF2B5EF4-FFF2-40B4-BE49-F238E27FC236}">
                <a16:creationId xmlns:a16="http://schemas.microsoft.com/office/drawing/2014/main" id="{3CF7E4F4-9FCF-948A-C168-3DC58C510AE2}"/>
              </a:ext>
            </a:extLst>
          </p:cNvPr>
          <p:cNvGrpSpPr/>
          <p:nvPr/>
        </p:nvGrpSpPr>
        <p:grpSpPr>
          <a:xfrm>
            <a:off x="3802461" y="3053832"/>
            <a:ext cx="5532548" cy="876300"/>
            <a:chOff x="1805726" y="1854902"/>
            <a:chExt cx="5532548" cy="876300"/>
          </a:xfrm>
        </p:grpSpPr>
        <p:pic>
          <p:nvPicPr>
            <p:cNvPr id="11" name="Hình ảnh 41" descr="Ảnh có chứa Dụng cụ viết, văn phòng phẩm, Tác phẩm nghệ thuật của trẻ con, bút chì&#10;&#10;Mô tả được tạo tự động">
              <a:extLst>
                <a:ext uri="{FF2B5EF4-FFF2-40B4-BE49-F238E27FC236}">
                  <a16:creationId xmlns:a16="http://schemas.microsoft.com/office/drawing/2014/main" id="{B5B91D9F-F342-B86A-AE3B-81072105B708}"/>
                </a:ext>
              </a:extLst>
            </p:cNvPr>
            <p:cNvPicPr>
              <a:picLocks noChangeAspect="1"/>
            </p:cNvPicPr>
            <p:nvPr/>
          </p:nvPicPr>
          <p:blipFill rotWithShape="1">
            <a:blip r:embed="rId2"/>
            <a:srcRect l="10755" t="20004" r="63704" b="33823"/>
            <a:stretch/>
          </p:blipFill>
          <p:spPr>
            <a:xfrm>
              <a:off x="1805726" y="1854902"/>
              <a:ext cx="861751" cy="876300"/>
            </a:xfrm>
            <a:prstGeom prst="rect">
              <a:avLst/>
            </a:prstGeom>
          </p:spPr>
        </p:pic>
        <p:sp>
          <p:nvSpPr>
            <p:cNvPr id="12" name="Hộp Văn bản 42">
              <a:extLst>
                <a:ext uri="{FF2B5EF4-FFF2-40B4-BE49-F238E27FC236}">
                  <a16:creationId xmlns:a16="http://schemas.microsoft.com/office/drawing/2014/main" id="{6E8ED301-25A1-C7A0-1C5D-80FD56E390E6}"/>
                </a:ext>
              </a:extLst>
            </p:cNvPr>
            <p:cNvSpPr txBox="1"/>
            <p:nvPr/>
          </p:nvSpPr>
          <p:spPr>
            <a:xfrm>
              <a:off x="2616199" y="2023316"/>
              <a:ext cx="4722075" cy="707886"/>
            </a:xfrm>
            <a:prstGeom prst="rect">
              <a:avLst/>
            </a:prstGeom>
            <a:noFill/>
          </p:spPr>
          <p:txBody>
            <a:bodyPr wrap="square" rtlCol="0">
              <a:spAutoFit/>
            </a:bodyPr>
            <a:lstStyle/>
            <a:p>
              <a:r>
                <a:rPr lang="en-US" sz="4000" dirty="0">
                  <a:latin typeface="+mn-lt"/>
                </a:rPr>
                <a:t>GV ĐIỀN VÀO ĐÂY</a:t>
              </a:r>
            </a:p>
          </p:txBody>
        </p:sp>
      </p:grpSp>
      <p:grpSp>
        <p:nvGrpSpPr>
          <p:cNvPr id="14" name="Nhóm 43">
            <a:extLst>
              <a:ext uri="{FF2B5EF4-FFF2-40B4-BE49-F238E27FC236}">
                <a16:creationId xmlns:a16="http://schemas.microsoft.com/office/drawing/2014/main" id="{83194943-CC68-9118-B833-DF53D48A5DAD}"/>
              </a:ext>
            </a:extLst>
          </p:cNvPr>
          <p:cNvGrpSpPr/>
          <p:nvPr/>
        </p:nvGrpSpPr>
        <p:grpSpPr>
          <a:xfrm>
            <a:off x="3719634" y="3930132"/>
            <a:ext cx="5532548" cy="876300"/>
            <a:chOff x="1805726" y="1854902"/>
            <a:chExt cx="5532548" cy="876300"/>
          </a:xfrm>
        </p:grpSpPr>
        <p:pic>
          <p:nvPicPr>
            <p:cNvPr id="16" name="Hình ảnh 44" descr="Ảnh có chứa Dụng cụ viết, văn phòng phẩm, Tác phẩm nghệ thuật của trẻ con, bút chì&#10;&#10;Mô tả được tạo tự động">
              <a:extLst>
                <a:ext uri="{FF2B5EF4-FFF2-40B4-BE49-F238E27FC236}">
                  <a16:creationId xmlns:a16="http://schemas.microsoft.com/office/drawing/2014/main" id="{1C34FABB-51C3-6854-EA2E-EC29C1446AFA}"/>
                </a:ext>
              </a:extLst>
            </p:cNvPr>
            <p:cNvPicPr>
              <a:picLocks noChangeAspect="1"/>
            </p:cNvPicPr>
            <p:nvPr/>
          </p:nvPicPr>
          <p:blipFill rotWithShape="1">
            <a:blip r:embed="rId2"/>
            <a:srcRect l="10755" t="20004" r="63704" b="33823"/>
            <a:stretch/>
          </p:blipFill>
          <p:spPr>
            <a:xfrm>
              <a:off x="1805726" y="1854902"/>
              <a:ext cx="861751" cy="876300"/>
            </a:xfrm>
            <a:prstGeom prst="rect">
              <a:avLst/>
            </a:prstGeom>
          </p:spPr>
        </p:pic>
        <p:sp>
          <p:nvSpPr>
            <p:cNvPr id="17" name="Hộp Văn bản 45">
              <a:extLst>
                <a:ext uri="{FF2B5EF4-FFF2-40B4-BE49-F238E27FC236}">
                  <a16:creationId xmlns:a16="http://schemas.microsoft.com/office/drawing/2014/main" id="{8A973BD6-4288-08DA-28DC-6A013BCD985F}"/>
                </a:ext>
              </a:extLst>
            </p:cNvPr>
            <p:cNvSpPr txBox="1"/>
            <p:nvPr/>
          </p:nvSpPr>
          <p:spPr>
            <a:xfrm>
              <a:off x="2616199" y="2023316"/>
              <a:ext cx="4722075" cy="707886"/>
            </a:xfrm>
            <a:prstGeom prst="rect">
              <a:avLst/>
            </a:prstGeom>
            <a:noFill/>
          </p:spPr>
          <p:txBody>
            <a:bodyPr wrap="square" rtlCol="0">
              <a:spAutoFit/>
            </a:bodyPr>
            <a:lstStyle/>
            <a:p>
              <a:r>
                <a:rPr lang="en-US" sz="4000" dirty="0">
                  <a:latin typeface="+mn-lt"/>
                </a:rPr>
                <a:t>GV ĐIỀN VÀO ĐÂY</a:t>
              </a:r>
            </a:p>
          </p:txBody>
        </p:sp>
      </p:grpSp>
      <p:grpSp>
        <p:nvGrpSpPr>
          <p:cNvPr id="19" name="Nhóm 1">
            <a:extLst>
              <a:ext uri="{FF2B5EF4-FFF2-40B4-BE49-F238E27FC236}">
                <a16:creationId xmlns:a16="http://schemas.microsoft.com/office/drawing/2014/main" id="{7C04F0B1-86B2-D8F4-769A-61909AE783B4}"/>
              </a:ext>
            </a:extLst>
          </p:cNvPr>
          <p:cNvGrpSpPr/>
          <p:nvPr/>
        </p:nvGrpSpPr>
        <p:grpSpPr>
          <a:xfrm>
            <a:off x="3751346" y="4797991"/>
            <a:ext cx="5532548" cy="876300"/>
            <a:chOff x="1805726" y="1854902"/>
            <a:chExt cx="5532548" cy="876300"/>
          </a:xfrm>
        </p:grpSpPr>
        <p:pic>
          <p:nvPicPr>
            <p:cNvPr id="20" name="Hình ảnh 2" descr="Ảnh có chứa Dụng cụ viết, văn phòng phẩm, Tác phẩm nghệ thuật của trẻ con, bút chì&#10;&#10;Mô tả được tạo tự động">
              <a:extLst>
                <a:ext uri="{FF2B5EF4-FFF2-40B4-BE49-F238E27FC236}">
                  <a16:creationId xmlns:a16="http://schemas.microsoft.com/office/drawing/2014/main" id="{3223A853-952E-569B-D4B4-BBEE98BEEAC2}"/>
                </a:ext>
              </a:extLst>
            </p:cNvPr>
            <p:cNvPicPr>
              <a:picLocks noChangeAspect="1"/>
            </p:cNvPicPr>
            <p:nvPr/>
          </p:nvPicPr>
          <p:blipFill rotWithShape="1">
            <a:blip r:embed="rId2"/>
            <a:srcRect l="10755" t="20004" r="63704" b="33823"/>
            <a:stretch/>
          </p:blipFill>
          <p:spPr>
            <a:xfrm>
              <a:off x="1805726" y="1854902"/>
              <a:ext cx="861751" cy="876300"/>
            </a:xfrm>
            <a:prstGeom prst="rect">
              <a:avLst/>
            </a:prstGeom>
          </p:spPr>
        </p:pic>
        <p:sp>
          <p:nvSpPr>
            <p:cNvPr id="21" name="Hộp Văn bản 3">
              <a:extLst>
                <a:ext uri="{FF2B5EF4-FFF2-40B4-BE49-F238E27FC236}">
                  <a16:creationId xmlns:a16="http://schemas.microsoft.com/office/drawing/2014/main" id="{F730F7EB-59E2-38E9-95F6-4B8A28AB741C}"/>
                </a:ext>
              </a:extLst>
            </p:cNvPr>
            <p:cNvSpPr txBox="1"/>
            <p:nvPr/>
          </p:nvSpPr>
          <p:spPr>
            <a:xfrm>
              <a:off x="2616199" y="2023316"/>
              <a:ext cx="4722075" cy="707886"/>
            </a:xfrm>
            <a:prstGeom prst="rect">
              <a:avLst/>
            </a:prstGeom>
            <a:noFill/>
          </p:spPr>
          <p:txBody>
            <a:bodyPr wrap="square" rtlCol="0">
              <a:spAutoFit/>
            </a:bodyPr>
            <a:lstStyle/>
            <a:p>
              <a:r>
                <a:rPr lang="en-US" sz="4000" dirty="0">
                  <a:latin typeface="+mn-lt"/>
                </a:rPr>
                <a:t>GV ĐIỀN VÀO ĐÂY</a:t>
              </a:r>
            </a:p>
          </p:txBody>
        </p:sp>
      </p:grpSp>
    </p:spTree>
    <p:extLst>
      <p:ext uri="{BB962C8B-B14F-4D97-AF65-F5344CB8AC3E}">
        <p14:creationId xmlns:p14="http://schemas.microsoft.com/office/powerpoint/2010/main" val="41735114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E5F6FD-30B1-36A7-EFDD-7CF4622BAE36}"/>
              </a:ext>
            </a:extLst>
          </p:cNvPr>
          <p:cNvSpPr txBox="1"/>
          <p:nvPr/>
        </p:nvSpPr>
        <p:spPr>
          <a:xfrm>
            <a:off x="1729407" y="1233591"/>
            <a:ext cx="9531199" cy="1092607"/>
          </a:xfrm>
          <a:prstGeom prst="rect">
            <a:avLst/>
          </a:prstGeom>
          <a:noFill/>
        </p:spPr>
        <p:txBody>
          <a:bodyPr wrap="none" rtlCol="0">
            <a:prstTxWarp prst="textCanDown">
              <a:avLst/>
            </a:prstTxWarp>
            <a:spAutoFit/>
          </a:bodyPr>
          <a:lstStyle/>
          <a:p>
            <a:r>
              <a:rPr lang="en-US" sz="6500" dirty="0" err="1">
                <a:solidFill>
                  <a:srgbClr val="FF0000"/>
                </a:solidFill>
                <a:latin typeface="SVN-Hole Hearted" panose="020B0A06020104020203" pitchFamily="34" charset="0"/>
              </a:rPr>
              <a:t>Chúc</a:t>
            </a:r>
            <a:r>
              <a:rPr lang="en-US" sz="6500" dirty="0">
                <a:solidFill>
                  <a:srgbClr val="FF0000"/>
                </a:solidFill>
                <a:latin typeface="SVN-Hole Hearted" panose="020B0A06020104020203" pitchFamily="34" charset="0"/>
              </a:rPr>
              <a:t> </a:t>
            </a:r>
            <a:r>
              <a:rPr lang="en-US" sz="6500" dirty="0" err="1">
                <a:solidFill>
                  <a:srgbClr val="FF0000"/>
                </a:solidFill>
                <a:latin typeface="SVN-Hole Hearted" panose="020B0A06020104020203" pitchFamily="34" charset="0"/>
              </a:rPr>
              <a:t>các</a:t>
            </a:r>
            <a:r>
              <a:rPr lang="en-US" sz="6500" dirty="0">
                <a:solidFill>
                  <a:srgbClr val="FF0000"/>
                </a:solidFill>
                <a:latin typeface="SVN-Hole Hearted" panose="020B0A06020104020203" pitchFamily="34" charset="0"/>
              </a:rPr>
              <a:t> </a:t>
            </a:r>
            <a:r>
              <a:rPr lang="en-US" sz="6500" dirty="0" err="1">
                <a:solidFill>
                  <a:srgbClr val="FF0000"/>
                </a:solidFill>
                <a:latin typeface="SVN-Hole Hearted" panose="020B0A06020104020203" pitchFamily="34" charset="0"/>
              </a:rPr>
              <a:t>em</a:t>
            </a:r>
            <a:r>
              <a:rPr lang="en-US" sz="6500" dirty="0">
                <a:solidFill>
                  <a:srgbClr val="FF0000"/>
                </a:solidFill>
                <a:latin typeface="SVN-Hole Hearted" panose="020B0A06020104020203" pitchFamily="34" charset="0"/>
              </a:rPr>
              <a:t> </a:t>
            </a:r>
            <a:r>
              <a:rPr lang="en-US" sz="6500" dirty="0" err="1">
                <a:solidFill>
                  <a:srgbClr val="FF0000"/>
                </a:solidFill>
                <a:latin typeface="SVN-Hole Hearted" panose="020B0A06020104020203" pitchFamily="34" charset="0"/>
              </a:rPr>
              <a:t>học</a:t>
            </a:r>
            <a:r>
              <a:rPr lang="en-US" sz="6500" dirty="0">
                <a:solidFill>
                  <a:srgbClr val="FF0000"/>
                </a:solidFill>
                <a:latin typeface="SVN-Hole Hearted" panose="020B0A06020104020203" pitchFamily="34" charset="0"/>
              </a:rPr>
              <a:t> </a:t>
            </a:r>
            <a:r>
              <a:rPr lang="en-US" sz="6500" dirty="0" err="1">
                <a:solidFill>
                  <a:srgbClr val="FF0000"/>
                </a:solidFill>
                <a:latin typeface="SVN-Hole Hearted" panose="020B0A06020104020203" pitchFamily="34" charset="0"/>
              </a:rPr>
              <a:t>tốt</a:t>
            </a:r>
            <a:r>
              <a:rPr lang="en-US" sz="6500" dirty="0">
                <a:solidFill>
                  <a:srgbClr val="FF0000"/>
                </a:solidFill>
                <a:latin typeface="SVN-Hole Hearted" panose="020B0A06020104020203" pitchFamily="34" charset="0"/>
              </a:rPr>
              <a:t>!</a:t>
            </a:r>
          </a:p>
        </p:txBody>
      </p:sp>
    </p:spTree>
    <p:extLst>
      <p:ext uri="{BB962C8B-B14F-4D97-AF65-F5344CB8AC3E}">
        <p14:creationId xmlns:p14="http://schemas.microsoft.com/office/powerpoint/2010/main" val="2936539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E257172-4CE1-0310-25F2-3F692319D7DE}"/>
              </a:ext>
            </a:extLst>
          </p:cNvPr>
          <p:cNvSpPr/>
          <p:nvPr/>
        </p:nvSpPr>
        <p:spPr>
          <a:xfrm>
            <a:off x="503292" y="804096"/>
            <a:ext cx="11185416" cy="567290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122" name="Picture 2" descr="PHONG TRÀO KẾ HOẠCH NHỎ - ĐỘI THIẾU NIÊN TIỀN PHONG HỒ CHÍ MIN H">
            <a:extLst>
              <a:ext uri="{FF2B5EF4-FFF2-40B4-BE49-F238E27FC236}">
                <a16:creationId xmlns:a16="http://schemas.microsoft.com/office/drawing/2014/main" id="{6533A93A-4B54-283A-2CD9-7FF1B63A8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1178295"/>
            <a:ext cx="8667750" cy="4875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25758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E257172-4CE1-0310-25F2-3F692319D7DE}"/>
              </a:ext>
            </a:extLst>
          </p:cNvPr>
          <p:cNvSpPr/>
          <p:nvPr/>
        </p:nvSpPr>
        <p:spPr>
          <a:xfrm>
            <a:off x="503292" y="804096"/>
            <a:ext cx="11185416" cy="567290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146" name="Picture 2" descr="LIÊN ĐỘI TRƯỜNG THCS VẬT LẠI THAM GIA PHONG TRÀO: “NGHÌN VIỆC TỐT” TUẦN 2,  VỚI CHỦ ĐỀ: “THI ĐUA HỌC ...">
            <a:extLst>
              <a:ext uri="{FF2B5EF4-FFF2-40B4-BE49-F238E27FC236}">
                <a16:creationId xmlns:a16="http://schemas.microsoft.com/office/drawing/2014/main" id="{F5300665-3F06-FFE8-6DBA-BBCD7F3A2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285451"/>
            <a:ext cx="8477250" cy="4768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52825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75EAB5F-51E0-C510-365C-91F224982384}"/>
              </a:ext>
            </a:extLst>
          </p:cNvPr>
          <p:cNvSpPr/>
          <p:nvPr/>
        </p:nvSpPr>
        <p:spPr>
          <a:xfrm>
            <a:off x="248653" y="320842"/>
            <a:ext cx="11774905" cy="6392779"/>
          </a:xfrm>
          <a:prstGeom prst="round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9">
            <a:extLst>
              <a:ext uri="{FF2B5EF4-FFF2-40B4-BE49-F238E27FC236}">
                <a16:creationId xmlns:a16="http://schemas.microsoft.com/office/drawing/2014/main" id="{1364E6E0-3C29-67A4-169B-AE1DBC41C46B}"/>
              </a:ext>
            </a:extLst>
          </p:cNvPr>
          <p:cNvSpPr txBox="1"/>
          <p:nvPr/>
        </p:nvSpPr>
        <p:spPr>
          <a:xfrm>
            <a:off x="168442" y="622839"/>
            <a:ext cx="11774905"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effectLst/>
                <a:uLnTx/>
                <a:uFillTx/>
                <a:latin typeface="#9Slide05 SVNClementine" panose="020F0502020204030203" pitchFamily="34" charset="0"/>
                <a:ea typeface="+mn-ea"/>
                <a:cs typeface="+mn-cs"/>
                <a:sym typeface="Arial"/>
              </a:rPr>
              <a:t>TRANH VẼ</a:t>
            </a:r>
            <a:r>
              <a:rPr kumimoji="0" lang="en-US" sz="6000" b="0" i="0" u="none" strike="noStrike" kern="0" cap="none" spc="0" normalizeH="0" noProof="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effectLst/>
                <a:uLnTx/>
                <a:uFillTx/>
                <a:latin typeface="#9Slide05 SVNClementine" panose="020F0502020204030203" pitchFamily="34" charset="0"/>
                <a:ea typeface="+mn-ea"/>
                <a:cs typeface="+mn-cs"/>
                <a:sym typeface="Arial"/>
              </a:rPr>
              <a:t> GÌ?</a:t>
            </a:r>
            <a:endParaRPr kumimoji="0" lang="en-US" sz="6000" b="0" i="0" u="none" strike="noStrike" kern="0" cap="none" spc="0" normalizeH="0" baseline="0" noProof="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effectLst/>
              <a:uLnTx/>
              <a:uFillTx/>
              <a:latin typeface="#9Slide05 SVNClementine" panose="020F0502020204030203" pitchFamily="34" charset="0"/>
              <a:ea typeface="+mn-ea"/>
              <a:cs typeface="+mn-cs"/>
              <a:sym typeface="Arial"/>
            </a:endParaRPr>
          </a:p>
        </p:txBody>
      </p:sp>
      <p:pic>
        <p:nvPicPr>
          <p:cNvPr id="6" name="Picture 5">
            <a:extLst>
              <a:ext uri="{FF2B5EF4-FFF2-40B4-BE49-F238E27FC236}">
                <a16:creationId xmlns:a16="http://schemas.microsoft.com/office/drawing/2014/main" id="{03D6A7B9-7687-7529-54B5-9F8A10AFD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231" y="1940498"/>
            <a:ext cx="7611537" cy="4353533"/>
          </a:xfrm>
          <a:prstGeom prst="rect">
            <a:avLst/>
          </a:prstGeom>
        </p:spPr>
      </p:pic>
    </p:spTree>
    <p:extLst>
      <p:ext uri="{BB962C8B-B14F-4D97-AF65-F5344CB8AC3E}">
        <p14:creationId xmlns:p14="http://schemas.microsoft.com/office/powerpoint/2010/main" val="153619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86AC20E-5D29-D18F-9170-3BAB337BAD09}"/>
              </a:ext>
            </a:extLst>
          </p:cNvPr>
          <p:cNvSpPr/>
          <p:nvPr/>
        </p:nvSpPr>
        <p:spPr>
          <a:xfrm>
            <a:off x="478529" y="904983"/>
            <a:ext cx="7627323" cy="5048034"/>
          </a:xfrm>
          <a:prstGeom prst="roundRect">
            <a:avLst/>
          </a:prstGeom>
          <a:solidFill>
            <a:schemeClr val="bg1">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extBox 12">
            <a:extLst>
              <a:ext uri="{FF2B5EF4-FFF2-40B4-BE49-F238E27FC236}">
                <a16:creationId xmlns:a16="http://schemas.microsoft.com/office/drawing/2014/main" id="{141B45A1-973E-EA42-09BA-1FB0CF9C6472}"/>
              </a:ext>
            </a:extLst>
          </p:cNvPr>
          <p:cNvSpPr txBox="1"/>
          <p:nvPr/>
        </p:nvSpPr>
        <p:spPr>
          <a:xfrm>
            <a:off x="2005951" y="1477650"/>
            <a:ext cx="4967309" cy="584775"/>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err="1">
                <a:ln>
                  <a:noFill/>
                </a:ln>
                <a:solidFill>
                  <a:srgbClr val="002060"/>
                </a:solidFill>
                <a:effectLst/>
                <a:uLnTx/>
                <a:uFillTx/>
                <a:latin typeface="UTM Duepuntozero" panose="02040603050506020204" pitchFamily="18" charset="0"/>
                <a:ea typeface="+mn-ea"/>
                <a:cs typeface="+mn-cs"/>
                <a:sym typeface="Arial"/>
              </a:rPr>
              <a:t>Thứ</a:t>
            </a:r>
            <a:r>
              <a:rPr kumimoji="0" lang="en-US" sz="32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sym typeface="Arial"/>
              </a:rPr>
              <a:t> … </a:t>
            </a:r>
            <a:r>
              <a:rPr kumimoji="0" lang="en-US" sz="3200" b="1" i="0" u="none" strike="noStrike" kern="1200" cap="none" spc="0" normalizeH="0" baseline="0" noProof="0" dirty="0" err="1">
                <a:ln>
                  <a:noFill/>
                </a:ln>
                <a:solidFill>
                  <a:srgbClr val="002060"/>
                </a:solidFill>
                <a:effectLst/>
                <a:uLnTx/>
                <a:uFillTx/>
                <a:latin typeface="UTM Duepuntozero" panose="02040603050506020204" pitchFamily="18" charset="0"/>
                <a:ea typeface="+mn-ea"/>
                <a:cs typeface="+mn-cs"/>
                <a:sym typeface="Arial"/>
              </a:rPr>
              <a:t>ngày</a:t>
            </a:r>
            <a:r>
              <a:rPr kumimoji="0" lang="en-US" sz="32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sym typeface="Arial"/>
              </a:rPr>
              <a:t> … </a:t>
            </a:r>
            <a:r>
              <a:rPr kumimoji="0" lang="en-US" sz="3200" b="1" i="0" u="none" strike="noStrike" kern="1200" cap="none" spc="0" normalizeH="0" baseline="0" noProof="0" dirty="0" err="1">
                <a:ln>
                  <a:noFill/>
                </a:ln>
                <a:solidFill>
                  <a:srgbClr val="002060"/>
                </a:solidFill>
                <a:effectLst/>
                <a:uLnTx/>
                <a:uFillTx/>
                <a:latin typeface="UTM Duepuntozero" panose="02040603050506020204" pitchFamily="18" charset="0"/>
                <a:ea typeface="+mn-ea"/>
                <a:cs typeface="+mn-cs"/>
                <a:sym typeface="Arial"/>
              </a:rPr>
              <a:t>tháng</a:t>
            </a:r>
            <a:r>
              <a:rPr kumimoji="0" lang="en-US" sz="32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sym typeface="Arial"/>
              </a:rPr>
              <a:t> … </a:t>
            </a:r>
            <a:r>
              <a:rPr kumimoji="0" lang="en-US" sz="3200" b="1" i="0" u="none" strike="noStrike" kern="1200" cap="none" spc="0" normalizeH="0" baseline="0" noProof="0" dirty="0" err="1">
                <a:ln>
                  <a:noFill/>
                </a:ln>
                <a:solidFill>
                  <a:srgbClr val="002060"/>
                </a:solidFill>
                <a:effectLst/>
                <a:uLnTx/>
                <a:uFillTx/>
                <a:latin typeface="UTM Duepuntozero" panose="02040603050506020204" pitchFamily="18" charset="0"/>
                <a:ea typeface="+mn-ea"/>
                <a:cs typeface="+mn-cs"/>
                <a:sym typeface="Arial"/>
              </a:rPr>
              <a:t>năm</a:t>
            </a:r>
            <a:r>
              <a:rPr kumimoji="0" lang="en-US" sz="32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sym typeface="Arial"/>
              </a:rPr>
              <a:t> …</a:t>
            </a:r>
          </a:p>
        </p:txBody>
      </p:sp>
      <p:sp>
        <p:nvSpPr>
          <p:cNvPr id="10" name="TextBox 22">
            <a:extLst>
              <a:ext uri="{FF2B5EF4-FFF2-40B4-BE49-F238E27FC236}">
                <a16:creationId xmlns:a16="http://schemas.microsoft.com/office/drawing/2014/main" id="{8DE32C55-D18B-6350-24D9-04570FA30849}"/>
              </a:ext>
            </a:extLst>
          </p:cNvPr>
          <p:cNvSpPr txBox="1"/>
          <p:nvPr/>
        </p:nvSpPr>
        <p:spPr>
          <a:xfrm>
            <a:off x="2867960" y="2223341"/>
            <a:ext cx="2738141" cy="355290"/>
          </a:xfrm>
          <a:prstGeom prst="rect">
            <a:avLst/>
          </a:prstGeom>
        </p:spPr>
        <p:txBody>
          <a:bodyPr wrap="square" lIns="0" tIns="0" rIns="0" bIns="0" rtlCol="0" anchor="t">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ts val="2535"/>
              </a:lnSpc>
              <a:spcBef>
                <a:spcPct val="0"/>
              </a:spcBef>
              <a:spcAft>
                <a:spcPts val="0"/>
              </a:spcAft>
              <a:buClrTx/>
              <a:buSzTx/>
              <a:buFontTx/>
              <a:buNone/>
              <a:tabLst/>
              <a:defRPr/>
            </a:pPr>
            <a:r>
              <a:rPr kumimoji="0" lang="en-US" sz="3200" b="1" i="0" u="none" strike="noStrike" kern="0" cap="none" spc="98" normalizeH="0" baseline="0" noProof="0" dirty="0" err="1">
                <a:ln>
                  <a:noFill/>
                </a:ln>
                <a:solidFill>
                  <a:srgbClr val="FF0000"/>
                </a:solidFill>
                <a:effectLst/>
                <a:uLnTx/>
                <a:uFillTx/>
                <a:latin typeface="UTM Duepuntozero" panose="02040603050506020204" pitchFamily="18" charset="0"/>
                <a:ea typeface="+mn-ea"/>
                <a:cs typeface="+mn-cs"/>
                <a:sym typeface="Arial"/>
              </a:rPr>
              <a:t>Tiếng</a:t>
            </a:r>
            <a:r>
              <a:rPr kumimoji="0" lang="en-US" sz="3200" b="1" i="0" u="none" strike="noStrike" kern="0" cap="none" spc="98" normalizeH="0" baseline="0" noProof="0" dirty="0">
                <a:ln>
                  <a:noFill/>
                </a:ln>
                <a:solidFill>
                  <a:srgbClr val="FF0000"/>
                </a:solidFill>
                <a:effectLst/>
                <a:uLnTx/>
                <a:uFillTx/>
                <a:latin typeface="UTM Duepuntozero" panose="02040603050506020204" pitchFamily="18" charset="0"/>
                <a:ea typeface="+mn-ea"/>
                <a:cs typeface="+mn-cs"/>
                <a:sym typeface="Arial"/>
              </a:rPr>
              <a:t> </a:t>
            </a:r>
            <a:r>
              <a:rPr kumimoji="0" lang="en-US" sz="3200" b="1" i="0" u="none" strike="noStrike" kern="0" cap="none" spc="98" normalizeH="0" baseline="0" noProof="0" dirty="0" err="1">
                <a:ln>
                  <a:noFill/>
                </a:ln>
                <a:solidFill>
                  <a:srgbClr val="FF0000"/>
                </a:solidFill>
                <a:effectLst/>
                <a:uLnTx/>
                <a:uFillTx/>
                <a:latin typeface="UTM Duepuntozero" panose="02040603050506020204" pitchFamily="18" charset="0"/>
                <a:ea typeface="+mn-ea"/>
                <a:cs typeface="+mn-cs"/>
                <a:sym typeface="Arial"/>
              </a:rPr>
              <a:t>Việt</a:t>
            </a:r>
            <a:endParaRPr kumimoji="0" lang="en-US" sz="3200" b="1" i="0" u="none" strike="noStrike" kern="0" cap="none" spc="98" normalizeH="0" baseline="0" noProof="0" dirty="0">
              <a:ln>
                <a:noFill/>
              </a:ln>
              <a:solidFill>
                <a:srgbClr val="FF0000"/>
              </a:solidFill>
              <a:effectLst/>
              <a:uLnTx/>
              <a:uFillTx/>
              <a:latin typeface="UTM Duepuntozero" panose="02040603050506020204" pitchFamily="18" charset="0"/>
              <a:ea typeface="+mn-ea"/>
              <a:cs typeface="+mn-cs"/>
              <a:sym typeface="Arial"/>
            </a:endParaRPr>
          </a:p>
        </p:txBody>
      </p:sp>
      <p:sp>
        <p:nvSpPr>
          <p:cNvPr id="13" name="Rectangle 12">
            <a:extLst>
              <a:ext uri="{FF2B5EF4-FFF2-40B4-BE49-F238E27FC236}">
                <a16:creationId xmlns:a16="http://schemas.microsoft.com/office/drawing/2014/main" id="{FE5B96C4-5B3C-0255-643E-4B2893B63741}"/>
              </a:ext>
            </a:extLst>
          </p:cNvPr>
          <p:cNvSpPr/>
          <p:nvPr/>
        </p:nvSpPr>
        <p:spPr>
          <a:xfrm>
            <a:off x="3120531" y="4105311"/>
            <a:ext cx="4113825" cy="830997"/>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1200" cap="none" spc="0" normalizeH="0" baseline="0" noProof="0" err="1">
                <a:ln>
                  <a:noFill/>
                </a:ln>
                <a:solidFill>
                  <a:srgbClr val="002060"/>
                </a:solidFill>
                <a:effectLst/>
                <a:uLnTx/>
                <a:uFillTx/>
                <a:latin typeface="LNTH-LuoLuoNotangYuanTi 1" panose="020B0604020202020204" charset="-128"/>
                <a:ea typeface="LNTH-LuoLuoNotangYuanTi 1" panose="020B0604020202020204" charset="-128"/>
                <a:cs typeface="LNTH-LuoLuoNotangYuanTi 1" panose="020B0604020202020204" charset="-128"/>
                <a:sym typeface="Arial"/>
              </a:rPr>
              <a:t>Bài</a:t>
            </a:r>
            <a:r>
              <a:rPr kumimoji="0" lang="vi-VN" sz="4800" b="1" i="0" u="none" strike="noStrike" kern="1200" cap="none" spc="0" normalizeH="0" baseline="0" noProof="0">
                <a:ln>
                  <a:noFill/>
                </a:ln>
                <a:solidFill>
                  <a:srgbClr val="002060"/>
                </a:solidFill>
                <a:effectLst/>
                <a:uLnTx/>
                <a:uFillTx/>
                <a:latin typeface="LNTH-LuoLuoNotangYuanTi 1" panose="020B0604020202020204" charset="-128"/>
                <a:ea typeface="LNTH-LuoLuoNotangYuanTi 1" panose="020B0604020202020204" charset="-128"/>
                <a:cs typeface="LNTH-LuoLuoNotangYuanTi 1" panose="020B0604020202020204" charset="-128"/>
                <a:sym typeface="Arial"/>
              </a:rPr>
              <a:t> </a:t>
            </a:r>
            <a:r>
              <a:rPr kumimoji="0" lang="en-US" sz="4800" b="1" i="0" u="none" strike="noStrike" kern="1200" cap="none" spc="0" normalizeH="0" baseline="0" noProof="0">
                <a:ln>
                  <a:noFill/>
                </a:ln>
                <a:solidFill>
                  <a:srgbClr val="002060"/>
                </a:solidFill>
                <a:effectLst/>
                <a:uLnTx/>
                <a:uFillTx/>
                <a:latin typeface="LNTH-LuoLuoNotangYuanTi 1" panose="020B0604020202020204" charset="-128"/>
                <a:ea typeface="LNTH-LuoLuoNotangYuanTi 1" panose="020B0604020202020204" charset="-128"/>
                <a:cs typeface="LNTH-LuoLuoNotangYuanTi 1" panose="020B0604020202020204" charset="-128"/>
                <a:sym typeface="Arial"/>
              </a:rPr>
              <a:t>8  - tiết 1 </a:t>
            </a:r>
            <a:endParaRPr kumimoji="0" lang="en-US" sz="4800" b="1" i="0" u="none" strike="noStrike" kern="1200" cap="none" spc="0" normalizeH="0" baseline="0" noProof="0" dirty="0">
              <a:ln>
                <a:noFill/>
              </a:ln>
              <a:solidFill>
                <a:srgbClr val="002060"/>
              </a:solidFill>
              <a:effectLst/>
              <a:uLnTx/>
              <a:uFillTx/>
              <a:latin typeface="LNTH-LuoLuoNotangYuanTi 1" panose="020B0604020202020204" charset="-128"/>
              <a:ea typeface="LNTH-LuoLuoNotangYuanTi 1" panose="020B0604020202020204" charset="-128"/>
              <a:cs typeface="LNTH-LuoLuoNotangYuanTi 1" panose="020B0604020202020204" charset="-128"/>
              <a:sym typeface="Arial"/>
            </a:endParaRPr>
          </a:p>
        </p:txBody>
      </p:sp>
      <p:sp>
        <p:nvSpPr>
          <p:cNvPr id="2" name="TextBox 1">
            <a:extLst>
              <a:ext uri="{FF2B5EF4-FFF2-40B4-BE49-F238E27FC236}">
                <a16:creationId xmlns:a16="http://schemas.microsoft.com/office/drawing/2014/main" id="{0F091EA5-043A-6D0F-DA97-6FE690C6E8ED}"/>
              </a:ext>
            </a:extLst>
          </p:cNvPr>
          <p:cNvSpPr txBox="1"/>
          <p:nvPr/>
        </p:nvSpPr>
        <p:spPr>
          <a:xfrm>
            <a:off x="2005951" y="3250783"/>
            <a:ext cx="5426487" cy="7848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a:ln>
                  <a:noFill/>
                </a:ln>
                <a:solidFill>
                  <a:srgbClr val="FF0000"/>
                </a:solidFill>
                <a:effectLst/>
                <a:uLnTx/>
                <a:uFillTx/>
                <a:latin typeface="SVN-Hole Hearted" panose="020B0A06020104020203" pitchFamily="34" charset="0"/>
                <a:ea typeface="+mn-ea"/>
                <a:cs typeface="+mn-cs"/>
              </a:rPr>
              <a:t>Chủ nhân tương lai  </a:t>
            </a:r>
            <a:endParaRPr kumimoji="0" lang="en-US" sz="4500" b="0" i="0" u="none" strike="noStrike" kern="1200" cap="none" spc="0" normalizeH="0" baseline="0" noProof="0" dirty="0">
              <a:ln>
                <a:noFill/>
              </a:ln>
              <a:solidFill>
                <a:srgbClr val="FF0000"/>
              </a:solidFill>
              <a:effectLst/>
              <a:uLnTx/>
              <a:uFillTx/>
              <a:latin typeface="SVN-Hole Hearted" panose="020B0A06020104020203" pitchFamily="34" charset="0"/>
              <a:ea typeface="+mn-ea"/>
              <a:cs typeface="+mn-cs"/>
            </a:endParaRPr>
          </a:p>
        </p:txBody>
      </p:sp>
      <p:sp>
        <p:nvSpPr>
          <p:cNvPr id="4" name="Hộp Văn bản 11">
            <a:extLst>
              <a:ext uri="{FF2B5EF4-FFF2-40B4-BE49-F238E27FC236}">
                <a16:creationId xmlns:a16="http://schemas.microsoft.com/office/drawing/2014/main" id="{2CE88BFA-47ED-4D6F-603D-E1F1FDC85E12}"/>
              </a:ext>
            </a:extLst>
          </p:cNvPr>
          <p:cNvSpPr txBox="1"/>
          <p:nvPr/>
        </p:nvSpPr>
        <p:spPr>
          <a:xfrm>
            <a:off x="1912776" y="2578631"/>
            <a:ext cx="478660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5000" b="0" i="0" u="none" strike="noStrike" kern="0" cap="none" spc="0" normalizeH="0" baseline="0" noProof="0" dirty="0">
                <a:ln>
                  <a:noFill/>
                </a:ln>
                <a:solidFill>
                  <a:srgbClr val="00B050"/>
                </a:solidFill>
                <a:effectLst>
                  <a:outerShdw blurRad="50800" dist="38100" algn="l" rotWithShape="0">
                    <a:prstClr val="black">
                      <a:alpha val="40000"/>
                    </a:prstClr>
                  </a:outerShdw>
                </a:effectLst>
                <a:uLnTx/>
                <a:uFillTx/>
                <a:latin typeface="#9Slide05 Phobia" panose="02000506000000020003" pitchFamily="2" charset="0"/>
                <a:ea typeface="+mn-ea"/>
                <a:cs typeface="Arial"/>
                <a:sym typeface="Arial"/>
              </a:rPr>
              <a:t>Chủ điểm</a:t>
            </a:r>
            <a:endParaRPr kumimoji="0" lang="en-US" sz="5000" b="0" i="0" u="none" strike="noStrike" kern="0" cap="none" spc="0" normalizeH="0" baseline="0" noProof="0" dirty="0">
              <a:ln>
                <a:noFill/>
              </a:ln>
              <a:solidFill>
                <a:srgbClr val="00B050"/>
              </a:solidFill>
              <a:effectLst>
                <a:outerShdw blurRad="50800" dist="38100" algn="l" rotWithShape="0">
                  <a:prstClr val="black">
                    <a:alpha val="40000"/>
                  </a:prstClr>
                </a:outerShdw>
              </a:effectLst>
              <a:uLnTx/>
              <a:uFillTx/>
              <a:latin typeface="#9Slide05 SVNClementine" panose="020F0502020204030203" pitchFamily="34" charset="0"/>
              <a:ea typeface="+mn-ea"/>
              <a:cs typeface="Arial"/>
              <a:sym typeface="Arial"/>
            </a:endParaRPr>
          </a:p>
        </p:txBody>
      </p:sp>
      <p:sp>
        <p:nvSpPr>
          <p:cNvPr id="6" name="TextBox 9">
            <a:extLst>
              <a:ext uri="{FF2B5EF4-FFF2-40B4-BE49-F238E27FC236}">
                <a16:creationId xmlns:a16="http://schemas.microsoft.com/office/drawing/2014/main" id="{4E1AC145-2FE6-9B19-08D4-D267C7F9FB5F}"/>
              </a:ext>
            </a:extLst>
          </p:cNvPr>
          <p:cNvSpPr txBox="1"/>
          <p:nvPr/>
        </p:nvSpPr>
        <p:spPr>
          <a:xfrm>
            <a:off x="863503" y="4601900"/>
            <a:ext cx="7242349" cy="784830"/>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500" b="0" i="0" u="none" strike="noStrike" kern="0" cap="none" spc="0" normalizeH="0" baseline="0" noProof="0">
                <a:ln w="0"/>
                <a:solidFill>
                  <a:srgbClr val="00B050"/>
                </a:solidFill>
                <a:effectLst/>
                <a:uLnTx/>
                <a:uFillTx/>
                <a:latin typeface="#9Slide05 SVNClementine" panose="020F0502020204030203" pitchFamily="34" charset="0"/>
                <a:ea typeface="+mn-ea"/>
                <a:cs typeface="+mn-cs"/>
                <a:sym typeface="Arial"/>
              </a:rPr>
              <a:t>Lễ ra mắt Hội Nhi đồng Cứu quốc</a:t>
            </a:r>
            <a:endParaRPr kumimoji="0" lang="en-US" sz="4500" b="0" i="0" u="none" strike="noStrike" kern="0" cap="none" spc="0" normalizeH="0" baseline="0" noProof="0" dirty="0">
              <a:ln w="0"/>
              <a:solidFill>
                <a:srgbClr val="00B050"/>
              </a:solidFill>
              <a:effectLst/>
              <a:uLnTx/>
              <a:uFillTx/>
              <a:latin typeface="#9Slide05 SVNClementine" panose="020F0502020204030203" pitchFamily="34" charset="0"/>
              <a:ea typeface="+mn-ea"/>
              <a:cs typeface="+mn-cs"/>
              <a:sym typeface="Arial"/>
            </a:endParaRPr>
          </a:p>
        </p:txBody>
      </p:sp>
      <p:pic>
        <p:nvPicPr>
          <p:cNvPr id="8" name="Picture 7">
            <a:extLst>
              <a:ext uri="{FF2B5EF4-FFF2-40B4-BE49-F238E27FC236}">
                <a16:creationId xmlns:a16="http://schemas.microsoft.com/office/drawing/2014/main" id="{8EB9874E-1955-40FC-FBC3-E4C25AF048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4356" y="3348380"/>
            <a:ext cx="6293499" cy="3597784"/>
          </a:xfrm>
          <a:prstGeom prst="rect">
            <a:avLst/>
          </a:prstGeom>
        </p:spPr>
      </p:pic>
    </p:spTree>
    <p:extLst>
      <p:ext uri="{BB962C8B-B14F-4D97-AF65-F5344CB8AC3E}">
        <p14:creationId xmlns:p14="http://schemas.microsoft.com/office/powerpoint/2010/main" val="2973432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2" grpId="0"/>
      <p:bldP spid="4" grpId="0"/>
      <p:bldP spid="6"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3148</TotalTime>
  <Words>1970</Words>
  <Application>Microsoft Office PowerPoint</Application>
  <PresentationFormat>Widescreen</PresentationFormat>
  <Paragraphs>145</Paragraphs>
  <Slides>53</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#9Slide05 Phobia</vt:lpstr>
      <vt:lpstr>#9Slide05 SVNClementine</vt:lpstr>
      <vt:lpstr>#9Slide07 IcielLa Chic Pro Shad</vt:lpstr>
      <vt:lpstr>Aptos</vt:lpstr>
      <vt:lpstr>Aptos Display</vt:lpstr>
      <vt:lpstr>Arial</vt:lpstr>
      <vt:lpstr>Calibri</vt:lpstr>
      <vt:lpstr>LNTH-LuoLuoNotangYuanTi 1</vt:lpstr>
      <vt:lpstr>SVN-Hole Hearted</vt:lpstr>
      <vt:lpstr>Times New Roman</vt:lpstr>
      <vt:lpstr>UTM Duepuntozero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tangthithien1976@gmail.com</cp:lastModifiedBy>
  <cp:revision>193</cp:revision>
  <dcterms:created xsi:type="dcterms:W3CDTF">2023-06-15T08:48:12Z</dcterms:created>
  <dcterms:modified xsi:type="dcterms:W3CDTF">2024-10-27T10:25:18Z</dcterms:modified>
  <cp:category>9Slide.vn</cp:category>
</cp:coreProperties>
</file>