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57" r:id="rId7"/>
    <p:sldId id="280" r:id="rId8"/>
    <p:sldId id="270" r:id="rId9"/>
    <p:sldId id="293" r:id="rId10"/>
    <p:sldId id="294" r:id="rId11"/>
    <p:sldId id="295" r:id="rId12"/>
    <p:sldId id="296" r:id="rId13"/>
    <p:sldId id="272" r:id="rId14"/>
    <p:sldId id="291" r:id="rId15"/>
    <p:sldId id="297" r:id="rId16"/>
    <p:sldId id="298" r:id="rId17"/>
    <p:sldId id="299" r:id="rId18"/>
    <p:sldId id="279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5B44-3257-4D0B-8B24-7935B2F0BA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F8B2-A980-4E4E-9158-4958DDD9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6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9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3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8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1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9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6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1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0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8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9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2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19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1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6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7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0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4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2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7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72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8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4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034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9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9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5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4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4397D-5E53-0449-D16E-F5DBC5DF0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" y="259715"/>
            <a:ext cx="882650" cy="856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3E58B-C7A7-BF14-77EC-9AF5B33F6324}"/>
              </a:ext>
            </a:extLst>
          </p:cNvPr>
          <p:cNvSpPr txBox="1"/>
          <p:nvPr/>
        </p:nvSpPr>
        <p:spPr>
          <a:xfrm>
            <a:off x="1595120" y="111760"/>
            <a:ext cx="9814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Mật độ dân số là số chỉ số dân trung bình sinh sống trên 1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diện tích lãnh thổ (hoặc diện tích đất tự nhiên).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Quan sát biểu đồ dưới đây rồi trả lời các câu hỏi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87E17-0026-836C-26DB-98C8A799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20" y="1488440"/>
            <a:ext cx="7125017" cy="40762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275D68-D254-C9C0-ADFB-A32058312CB1}"/>
              </a:ext>
            </a:extLst>
          </p:cNvPr>
          <p:cNvSpPr txBox="1"/>
          <p:nvPr/>
        </p:nvSpPr>
        <p:spPr>
          <a:xfrm>
            <a:off x="1229360" y="5648960"/>
            <a:ext cx="956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Thành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Thành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77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87E17-0026-836C-26DB-98C8A799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40" y="269240"/>
            <a:ext cx="7125017" cy="4076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3ED64-CBFF-3DE9-8CBC-2B10431FB0F3}"/>
              </a:ext>
            </a:extLst>
          </p:cNvPr>
          <p:cNvSpPr txBox="1"/>
          <p:nvPr/>
        </p:nvSpPr>
        <p:spPr>
          <a:xfrm>
            <a:off x="1534160" y="4307840"/>
            <a:ext cx="956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Thành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C053D-EB12-CBD1-644C-B5484B788851}"/>
              </a:ext>
            </a:extLst>
          </p:cNvPr>
          <p:cNvSpPr/>
          <p:nvPr/>
        </p:nvSpPr>
        <p:spPr>
          <a:xfrm>
            <a:off x="6187440" y="1127760"/>
            <a:ext cx="1209040" cy="2915920"/>
          </a:xfrm>
          <a:prstGeom prst="rect">
            <a:avLst/>
          </a:prstGeom>
          <a:noFill/>
          <a:ln w="38100">
            <a:solidFill>
              <a:srgbClr val="E71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8FF44-4EEE-6EA6-E4B2-3D9C98260B7A}"/>
              </a:ext>
            </a:extLst>
          </p:cNvPr>
          <p:cNvSpPr txBox="1"/>
          <p:nvPr/>
        </p:nvSpPr>
        <p:spPr>
          <a:xfrm>
            <a:off x="1229360" y="50292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Chí Minh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7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87E17-0026-836C-26DB-98C8A799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40" y="269240"/>
            <a:ext cx="7125017" cy="4076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3ED64-CBFF-3DE9-8CBC-2B10431FB0F3}"/>
              </a:ext>
            </a:extLst>
          </p:cNvPr>
          <p:cNvSpPr txBox="1"/>
          <p:nvPr/>
        </p:nvSpPr>
        <p:spPr>
          <a:xfrm>
            <a:off x="1534160" y="4307840"/>
            <a:ext cx="956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Thành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C053D-EB12-CBD1-644C-B5484B788851}"/>
              </a:ext>
            </a:extLst>
          </p:cNvPr>
          <p:cNvSpPr/>
          <p:nvPr/>
        </p:nvSpPr>
        <p:spPr>
          <a:xfrm>
            <a:off x="7538720" y="2956560"/>
            <a:ext cx="934720" cy="1036320"/>
          </a:xfrm>
          <a:prstGeom prst="rect">
            <a:avLst/>
          </a:prstGeom>
          <a:noFill/>
          <a:ln w="38100">
            <a:solidFill>
              <a:srgbClr val="E71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8FF44-4EEE-6EA6-E4B2-3D9C98260B7A}"/>
              </a:ext>
            </a:extLst>
          </p:cNvPr>
          <p:cNvSpPr txBox="1"/>
          <p:nvPr/>
        </p:nvSpPr>
        <p:spPr>
          <a:xfrm>
            <a:off x="1229360" y="50292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anose="05000000000000000000" pitchFamily="2" charset="2"/>
              </a:rPr>
              <a:t> T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4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56" y="116275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A2DBA-83E8-31CB-A6B1-E96A43735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257492"/>
            <a:ext cx="930910" cy="918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B3B9C1-D8BF-60F5-ADAF-49498A259E78}"/>
              </a:ext>
            </a:extLst>
          </p:cNvPr>
          <p:cNvSpPr txBox="1"/>
          <p:nvPr/>
        </p:nvSpPr>
        <p:spPr>
          <a:xfrm>
            <a:off x="1473200" y="254000"/>
            <a:ext cx="1004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hiểu trên sách, báo, Internet và các phương tiện truyền thông khác thông tin về diện tích. Chẳng hạn: Liên bang Nga là quốc gia có diện tích lớn nhất thế giới với hơn 17 triệu km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Diện tích đất liền trên Trái Đất khoảng 149 triệu km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(Nguồn: </a:t>
            </a:r>
            <a:r>
              <a:rPr lang="vi-VN" sz="24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https://vi.wikipedia.org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944EE2-7690-C601-39A4-7325E2BB0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758" y="2047240"/>
            <a:ext cx="6139281" cy="42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5CD89CB0-9F6C-B3E4-6E3A-86F18032EE7D}"/>
              </a:ext>
            </a:extLst>
          </p:cNvPr>
          <p:cNvSpPr/>
          <p:nvPr/>
        </p:nvSpPr>
        <p:spPr>
          <a:xfrm>
            <a:off x="1099100" y="283209"/>
            <a:ext cx="10412180" cy="136271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ừng Amazon ở Nam Mỹ là rừng mưa lớn nhất thế giới với diện tích khổng lồ lên đến 7 000 000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Rừng rậm Amazon: Khám phá &amp; giải mã những điều bí ẩn">
            <a:extLst>
              <a:ext uri="{FF2B5EF4-FFF2-40B4-BE49-F238E27FC236}">
                <a16:creationId xmlns:a16="http://schemas.microsoft.com/office/drawing/2014/main" id="{8CE34191-2464-9E53-59A7-26595DEC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20" y="2013766"/>
            <a:ext cx="8184833" cy="4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5CD89CB0-9F6C-B3E4-6E3A-86F18032EE7D}"/>
              </a:ext>
            </a:extLst>
          </p:cNvPr>
          <p:cNvSpPr/>
          <p:nvPr/>
        </p:nvSpPr>
        <p:spPr>
          <a:xfrm>
            <a:off x="1099100" y="283209"/>
            <a:ext cx="10412180" cy="79375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fr-FR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fr-FR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Vương</a:t>
            </a:r>
            <a:r>
              <a:rPr lang="fr-FR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fr-FR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Anh </a:t>
            </a:r>
            <a:r>
              <a:rPr lang="fr-FR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xấp</a:t>
            </a:r>
            <a:r>
              <a:rPr lang="fr-FR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xỉ</a:t>
            </a:r>
            <a:r>
              <a:rPr lang="fr-FR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245.000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Đôi nét về Vương Quốc Anh">
            <a:extLst>
              <a:ext uri="{FF2B5EF4-FFF2-40B4-BE49-F238E27FC236}">
                <a16:creationId xmlns:a16="http://schemas.microsoft.com/office/drawing/2014/main" id="{6AF6A92C-8099-A260-FCFE-BC8A62B0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361440"/>
            <a:ext cx="6443027" cy="52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5CD89CB0-9F6C-B3E4-6E3A-86F18032EE7D}"/>
              </a:ext>
            </a:extLst>
          </p:cNvPr>
          <p:cNvSpPr/>
          <p:nvPr/>
        </p:nvSpPr>
        <p:spPr>
          <a:xfrm>
            <a:off x="1099100" y="283209"/>
            <a:ext cx="10412180" cy="136271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331.698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đương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fr-F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33.169.800 ha)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Diện tích Việt Nam bao nhiêu? Đứng thứ mấy trên thế giới">
            <a:extLst>
              <a:ext uri="{FF2B5EF4-FFF2-40B4-BE49-F238E27FC236}">
                <a16:creationId xmlns:a16="http://schemas.microsoft.com/office/drawing/2014/main" id="{4E87B5FD-2AA4-E37D-C21D-E83BA998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1892503"/>
            <a:ext cx="6614160" cy="44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……………………..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2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7CEA7-99FA-F67B-48D7-9DBEC852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28" y="1676057"/>
            <a:ext cx="7065876" cy="302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90AE6-5264-6623-0207-35E769FC56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080"/>
            <a:ext cx="3293128" cy="470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0060" y="984249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Luật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85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76276" y="889873"/>
            <a:ext cx="3853075" cy="4776124"/>
            <a:chOff x="925122" y="1816100"/>
            <a:chExt cx="3115564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925122" y="1816100"/>
              <a:ext cx="2959809" cy="3784600"/>
            </a:xfrm>
            <a:custGeom>
              <a:avLst/>
              <a:gdLst>
                <a:gd name="connsiteX0" fmla="*/ 0 w 2959809"/>
                <a:gd name="connsiteY0" fmla="*/ 290062 h 3784600"/>
                <a:gd name="connsiteX1" fmla="*/ 293317 w 2959809"/>
                <a:gd name="connsiteY1" fmla="*/ 0 h 3784600"/>
                <a:gd name="connsiteX2" fmla="*/ 2666491 w 2959809"/>
                <a:gd name="connsiteY2" fmla="*/ 0 h 3784600"/>
                <a:gd name="connsiteX3" fmla="*/ 2959809 w 2959809"/>
                <a:gd name="connsiteY3" fmla="*/ 290062 h 3784600"/>
                <a:gd name="connsiteX4" fmla="*/ 2959809 w 2959809"/>
                <a:gd name="connsiteY4" fmla="*/ 3494537 h 3784600"/>
                <a:gd name="connsiteX5" fmla="*/ 2666491 w 2959809"/>
                <a:gd name="connsiteY5" fmla="*/ 3784600 h 3784600"/>
                <a:gd name="connsiteX6" fmla="*/ 293317 w 2959809"/>
                <a:gd name="connsiteY6" fmla="*/ 3784600 h 3784600"/>
                <a:gd name="connsiteX7" fmla="*/ 0 w 2959809"/>
                <a:gd name="connsiteY7" fmla="*/ 3494537 h 3784600"/>
                <a:gd name="connsiteX8" fmla="*/ 0 w 2959809"/>
                <a:gd name="connsiteY8" fmla="*/ 290062 h 3784600"/>
                <a:gd name="connsiteX0" fmla="*/ 0 w 2959809"/>
                <a:gd name="connsiteY0" fmla="*/ 290062 h 3784600"/>
                <a:gd name="connsiteX1" fmla="*/ 293317 w 2959809"/>
                <a:gd name="connsiteY1" fmla="*/ 0 h 3784600"/>
                <a:gd name="connsiteX2" fmla="*/ 2666491 w 2959809"/>
                <a:gd name="connsiteY2" fmla="*/ 0 h 3784600"/>
                <a:gd name="connsiteX3" fmla="*/ 2959809 w 2959809"/>
                <a:gd name="connsiteY3" fmla="*/ 290062 h 3784600"/>
                <a:gd name="connsiteX4" fmla="*/ 2959809 w 2959809"/>
                <a:gd name="connsiteY4" fmla="*/ 3494537 h 3784600"/>
                <a:gd name="connsiteX5" fmla="*/ 2666491 w 2959809"/>
                <a:gd name="connsiteY5" fmla="*/ 3784600 h 3784600"/>
                <a:gd name="connsiteX6" fmla="*/ 293317 w 2959809"/>
                <a:gd name="connsiteY6" fmla="*/ 3784600 h 3784600"/>
                <a:gd name="connsiteX7" fmla="*/ 0 w 2959809"/>
                <a:gd name="connsiteY7" fmla="*/ 3494537 h 3784600"/>
                <a:gd name="connsiteX8" fmla="*/ 0 w 2959809"/>
                <a:gd name="connsiteY8" fmla="*/ 290062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9809" h="3784600" fill="none" extrusionOk="0">
                  <a:moveTo>
                    <a:pt x="0" y="290062"/>
                  </a:moveTo>
                  <a:cubicBezTo>
                    <a:pt x="11290" y="171340"/>
                    <a:pt x="134480" y="8604"/>
                    <a:pt x="293317" y="0"/>
                  </a:cubicBezTo>
                  <a:cubicBezTo>
                    <a:pt x="720206" y="74113"/>
                    <a:pt x="2061603" y="-83367"/>
                    <a:pt x="2666491" y="0"/>
                  </a:cubicBezTo>
                  <a:cubicBezTo>
                    <a:pt x="2848810" y="37111"/>
                    <a:pt x="2937770" y="147862"/>
                    <a:pt x="2959809" y="290062"/>
                  </a:cubicBezTo>
                  <a:cubicBezTo>
                    <a:pt x="3051509" y="1373438"/>
                    <a:pt x="3006913" y="2975959"/>
                    <a:pt x="2959809" y="3494537"/>
                  </a:cubicBezTo>
                  <a:cubicBezTo>
                    <a:pt x="2988184" y="3648100"/>
                    <a:pt x="2800893" y="3768508"/>
                    <a:pt x="2666491" y="3784600"/>
                  </a:cubicBezTo>
                  <a:cubicBezTo>
                    <a:pt x="2233892" y="3885800"/>
                    <a:pt x="598945" y="3758609"/>
                    <a:pt x="293317" y="3784600"/>
                  </a:cubicBezTo>
                  <a:cubicBezTo>
                    <a:pt x="107791" y="3816873"/>
                    <a:pt x="-6873" y="3660372"/>
                    <a:pt x="0" y="3494537"/>
                  </a:cubicBezTo>
                  <a:cubicBezTo>
                    <a:pt x="-115217" y="2345839"/>
                    <a:pt x="77320" y="1581583"/>
                    <a:pt x="0" y="290062"/>
                  </a:cubicBezTo>
                  <a:close/>
                </a:path>
                <a:path w="2959809" h="3784600" stroke="0" extrusionOk="0">
                  <a:moveTo>
                    <a:pt x="0" y="290062"/>
                  </a:moveTo>
                  <a:cubicBezTo>
                    <a:pt x="-20927" y="115501"/>
                    <a:pt x="172550" y="-20620"/>
                    <a:pt x="293317" y="0"/>
                  </a:cubicBezTo>
                  <a:cubicBezTo>
                    <a:pt x="1421486" y="92688"/>
                    <a:pt x="2288368" y="121868"/>
                    <a:pt x="2666491" y="0"/>
                  </a:cubicBezTo>
                  <a:cubicBezTo>
                    <a:pt x="2835707" y="-51430"/>
                    <a:pt x="2949697" y="115318"/>
                    <a:pt x="2959809" y="290062"/>
                  </a:cubicBezTo>
                  <a:cubicBezTo>
                    <a:pt x="2910772" y="933809"/>
                    <a:pt x="2941318" y="3001593"/>
                    <a:pt x="2959809" y="3494537"/>
                  </a:cubicBezTo>
                  <a:cubicBezTo>
                    <a:pt x="2926918" y="3676080"/>
                    <a:pt x="2858737" y="3792523"/>
                    <a:pt x="2666491" y="3784600"/>
                  </a:cubicBezTo>
                  <a:cubicBezTo>
                    <a:pt x="2254744" y="3736947"/>
                    <a:pt x="655064" y="3891076"/>
                    <a:pt x="293317" y="3784600"/>
                  </a:cubicBezTo>
                  <a:cubicBezTo>
                    <a:pt x="137895" y="3782576"/>
                    <a:pt x="-2191" y="3645433"/>
                    <a:pt x="0" y="3494537"/>
                  </a:cubicBezTo>
                  <a:cubicBezTo>
                    <a:pt x="105393" y="2578320"/>
                    <a:pt x="136274" y="1367467"/>
                    <a:pt x="0" y="290062"/>
                  </a:cubicBezTo>
                  <a:close/>
                </a:path>
                <a:path w="2959809" h="3784600" fill="none" stroke="0" extrusionOk="0">
                  <a:moveTo>
                    <a:pt x="0" y="290062"/>
                  </a:moveTo>
                  <a:cubicBezTo>
                    <a:pt x="-704" y="130845"/>
                    <a:pt x="152762" y="-16279"/>
                    <a:pt x="293317" y="0"/>
                  </a:cubicBezTo>
                  <a:cubicBezTo>
                    <a:pt x="635820" y="-113902"/>
                    <a:pt x="2159424" y="-43393"/>
                    <a:pt x="2666491" y="0"/>
                  </a:cubicBezTo>
                  <a:cubicBezTo>
                    <a:pt x="2836022" y="3369"/>
                    <a:pt x="2945208" y="158032"/>
                    <a:pt x="2959809" y="290062"/>
                  </a:cubicBezTo>
                  <a:cubicBezTo>
                    <a:pt x="3053444" y="1419490"/>
                    <a:pt x="2983363" y="3004370"/>
                    <a:pt x="2959809" y="3494537"/>
                  </a:cubicBezTo>
                  <a:cubicBezTo>
                    <a:pt x="2965181" y="3655559"/>
                    <a:pt x="2818522" y="3773233"/>
                    <a:pt x="2666491" y="3784600"/>
                  </a:cubicBezTo>
                  <a:cubicBezTo>
                    <a:pt x="2226438" y="3844591"/>
                    <a:pt x="618139" y="3773633"/>
                    <a:pt x="293317" y="3784600"/>
                  </a:cubicBezTo>
                  <a:cubicBezTo>
                    <a:pt x="119782" y="3797487"/>
                    <a:pt x="18566" y="3659692"/>
                    <a:pt x="0" y="3494537"/>
                  </a:cubicBezTo>
                  <a:cubicBezTo>
                    <a:pt x="-91164" y="2307457"/>
                    <a:pt x="-25999" y="1646523"/>
                    <a:pt x="0" y="29006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660450"/>
                        <a:gd name="connsiteY0" fmla="*/ 362751 h 4733010"/>
                        <a:gd name="connsiteX1" fmla="*/ 362751 w 3660450"/>
                        <a:gd name="connsiteY1" fmla="*/ 0 h 4733010"/>
                        <a:gd name="connsiteX2" fmla="*/ 3297699 w 3660450"/>
                        <a:gd name="connsiteY2" fmla="*/ 0 h 4733010"/>
                        <a:gd name="connsiteX3" fmla="*/ 3660450 w 3660450"/>
                        <a:gd name="connsiteY3" fmla="*/ 362751 h 4733010"/>
                        <a:gd name="connsiteX4" fmla="*/ 3660450 w 3660450"/>
                        <a:gd name="connsiteY4" fmla="*/ 4370259 h 4733010"/>
                        <a:gd name="connsiteX5" fmla="*/ 3297699 w 3660450"/>
                        <a:gd name="connsiteY5" fmla="*/ 4733010 h 4733010"/>
                        <a:gd name="connsiteX6" fmla="*/ 362751 w 3660450"/>
                        <a:gd name="connsiteY6" fmla="*/ 4733010 h 4733010"/>
                        <a:gd name="connsiteX7" fmla="*/ 0 w 3660450"/>
                        <a:gd name="connsiteY7" fmla="*/ 4370259 h 4733010"/>
                        <a:gd name="connsiteX8" fmla="*/ 0 w 3660450"/>
                        <a:gd name="connsiteY8" fmla="*/ 362751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660450" h="4733010" fill="none" extrusionOk="0">
                          <a:moveTo>
                            <a:pt x="0" y="362751"/>
                          </a:moveTo>
                          <a:cubicBezTo>
                            <a:pt x="4909" y="180514"/>
                            <a:pt x="164727" y="6357"/>
                            <a:pt x="362751" y="0"/>
                          </a:cubicBezTo>
                          <a:cubicBezTo>
                            <a:pt x="841669" y="-36474"/>
                            <a:pt x="2538042" y="-131175"/>
                            <a:pt x="3297699" y="0"/>
                          </a:cubicBezTo>
                          <a:cubicBezTo>
                            <a:pt x="3514360" y="30014"/>
                            <a:pt x="3648186" y="172475"/>
                            <a:pt x="3660450" y="362751"/>
                          </a:cubicBezTo>
                          <a:cubicBezTo>
                            <a:pt x="3758586" y="1697783"/>
                            <a:pt x="3645470" y="3717004"/>
                            <a:pt x="3660450" y="4370259"/>
                          </a:cubicBezTo>
                          <a:cubicBezTo>
                            <a:pt x="3683793" y="4565103"/>
                            <a:pt x="3481013" y="4723024"/>
                            <a:pt x="3297699" y="4733010"/>
                          </a:cubicBezTo>
                          <a:cubicBezTo>
                            <a:pt x="2777370" y="4851936"/>
                            <a:pt x="778379" y="4697115"/>
                            <a:pt x="362751" y="4733010"/>
                          </a:cubicBezTo>
                          <a:cubicBezTo>
                            <a:pt x="141843" y="4761439"/>
                            <a:pt x="-4112" y="4573992"/>
                            <a:pt x="0" y="4370259"/>
                          </a:cubicBezTo>
                          <a:cubicBezTo>
                            <a:pt x="-96102" y="2943052"/>
                            <a:pt x="48379" y="1938337"/>
                            <a:pt x="0" y="362751"/>
                          </a:cubicBezTo>
                          <a:close/>
                        </a:path>
                        <a:path w="3660450" h="4733010" stroke="0" extrusionOk="0">
                          <a:moveTo>
                            <a:pt x="0" y="362751"/>
                          </a:moveTo>
                          <a:cubicBezTo>
                            <a:pt x="-2632" y="154807"/>
                            <a:pt x="181180" y="-20495"/>
                            <a:pt x="362751" y="0"/>
                          </a:cubicBezTo>
                          <a:cubicBezTo>
                            <a:pt x="1747960" y="138061"/>
                            <a:pt x="2766214" y="95278"/>
                            <a:pt x="3297699" y="0"/>
                          </a:cubicBezTo>
                          <a:cubicBezTo>
                            <a:pt x="3489148" y="-32422"/>
                            <a:pt x="3658681" y="170008"/>
                            <a:pt x="3660450" y="362751"/>
                          </a:cubicBezTo>
                          <a:cubicBezTo>
                            <a:pt x="3586649" y="1115819"/>
                            <a:pt x="3707463" y="3664809"/>
                            <a:pt x="3660450" y="4370259"/>
                          </a:cubicBezTo>
                          <a:cubicBezTo>
                            <a:pt x="3628890" y="4582805"/>
                            <a:pt x="3508882" y="4723373"/>
                            <a:pt x="3297699" y="4733010"/>
                          </a:cubicBezTo>
                          <a:cubicBezTo>
                            <a:pt x="2764561" y="4701850"/>
                            <a:pt x="806947" y="4839871"/>
                            <a:pt x="362751" y="4733010"/>
                          </a:cubicBezTo>
                          <a:cubicBezTo>
                            <a:pt x="179228" y="4700474"/>
                            <a:pt x="3341" y="4570944"/>
                            <a:pt x="0" y="4370259"/>
                          </a:cubicBezTo>
                          <a:cubicBezTo>
                            <a:pt x="-80007" y="3213872"/>
                            <a:pt x="67080" y="1584786"/>
                            <a:pt x="0" y="36275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lang="en-US" alt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km</a:t>
              </a:r>
              <a:r>
                <a:rPr lang="en-US" altLang="en-US" sz="36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..?..  </a:t>
              </a:r>
              <a:r>
                <a:rPr lang="en-US" alt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36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30 000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3 000 000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300 000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2018517" y="1028529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81025" y="889873"/>
            <a:ext cx="3948325" cy="4776124"/>
            <a:chOff x="848103" y="1816100"/>
            <a:chExt cx="3192583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848103" y="1816100"/>
              <a:ext cx="3036827" cy="3784600"/>
            </a:xfrm>
            <a:custGeom>
              <a:avLst/>
              <a:gdLst>
                <a:gd name="connsiteX0" fmla="*/ 0 w 3036827"/>
                <a:gd name="connsiteY0" fmla="*/ 297609 h 3784600"/>
                <a:gd name="connsiteX1" fmla="*/ 300949 w 3036827"/>
                <a:gd name="connsiteY1" fmla="*/ 0 h 3784600"/>
                <a:gd name="connsiteX2" fmla="*/ 2735877 w 3036827"/>
                <a:gd name="connsiteY2" fmla="*/ 0 h 3784600"/>
                <a:gd name="connsiteX3" fmla="*/ 3036827 w 3036827"/>
                <a:gd name="connsiteY3" fmla="*/ 297609 h 3784600"/>
                <a:gd name="connsiteX4" fmla="*/ 3036827 w 3036827"/>
                <a:gd name="connsiteY4" fmla="*/ 3486990 h 3784600"/>
                <a:gd name="connsiteX5" fmla="*/ 2735877 w 3036827"/>
                <a:gd name="connsiteY5" fmla="*/ 3784600 h 3784600"/>
                <a:gd name="connsiteX6" fmla="*/ 300949 w 3036827"/>
                <a:gd name="connsiteY6" fmla="*/ 3784600 h 3784600"/>
                <a:gd name="connsiteX7" fmla="*/ 0 w 3036827"/>
                <a:gd name="connsiteY7" fmla="*/ 3486990 h 3784600"/>
                <a:gd name="connsiteX8" fmla="*/ 0 w 3036827"/>
                <a:gd name="connsiteY8" fmla="*/ 297609 h 3784600"/>
                <a:gd name="connsiteX0" fmla="*/ 0 w 3036827"/>
                <a:gd name="connsiteY0" fmla="*/ 297609 h 3784600"/>
                <a:gd name="connsiteX1" fmla="*/ 300949 w 3036827"/>
                <a:gd name="connsiteY1" fmla="*/ 0 h 3784600"/>
                <a:gd name="connsiteX2" fmla="*/ 2735877 w 3036827"/>
                <a:gd name="connsiteY2" fmla="*/ 0 h 3784600"/>
                <a:gd name="connsiteX3" fmla="*/ 3036827 w 3036827"/>
                <a:gd name="connsiteY3" fmla="*/ 297609 h 3784600"/>
                <a:gd name="connsiteX4" fmla="*/ 3036827 w 3036827"/>
                <a:gd name="connsiteY4" fmla="*/ 3486990 h 3784600"/>
                <a:gd name="connsiteX5" fmla="*/ 2735877 w 3036827"/>
                <a:gd name="connsiteY5" fmla="*/ 3784600 h 3784600"/>
                <a:gd name="connsiteX6" fmla="*/ 300949 w 3036827"/>
                <a:gd name="connsiteY6" fmla="*/ 3784600 h 3784600"/>
                <a:gd name="connsiteX7" fmla="*/ 0 w 3036827"/>
                <a:gd name="connsiteY7" fmla="*/ 3486990 h 3784600"/>
                <a:gd name="connsiteX8" fmla="*/ 0 w 3036827"/>
                <a:gd name="connsiteY8" fmla="*/ 29760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827" h="3784600" fill="none" extrusionOk="0">
                  <a:moveTo>
                    <a:pt x="0" y="297609"/>
                  </a:moveTo>
                  <a:cubicBezTo>
                    <a:pt x="3667" y="146709"/>
                    <a:pt x="141311" y="17882"/>
                    <a:pt x="300949" y="0"/>
                  </a:cubicBezTo>
                  <a:cubicBezTo>
                    <a:pt x="1190991" y="-6590"/>
                    <a:pt x="1575298" y="-95786"/>
                    <a:pt x="2735877" y="0"/>
                  </a:cubicBezTo>
                  <a:cubicBezTo>
                    <a:pt x="2915211" y="23905"/>
                    <a:pt x="3008399" y="156411"/>
                    <a:pt x="3036827" y="297609"/>
                  </a:cubicBezTo>
                  <a:cubicBezTo>
                    <a:pt x="3138853" y="928688"/>
                    <a:pt x="3052909" y="3078390"/>
                    <a:pt x="3036827" y="3486990"/>
                  </a:cubicBezTo>
                  <a:cubicBezTo>
                    <a:pt x="3062568" y="3645344"/>
                    <a:pt x="2876653" y="3769731"/>
                    <a:pt x="2735877" y="3784600"/>
                  </a:cubicBezTo>
                  <a:cubicBezTo>
                    <a:pt x="2202636" y="3920844"/>
                    <a:pt x="989882" y="3765347"/>
                    <a:pt x="300949" y="3784600"/>
                  </a:cubicBezTo>
                  <a:cubicBezTo>
                    <a:pt x="119154" y="3805959"/>
                    <a:pt x="-32109" y="3677652"/>
                    <a:pt x="0" y="3486990"/>
                  </a:cubicBezTo>
                  <a:cubicBezTo>
                    <a:pt x="-219320" y="2587237"/>
                    <a:pt x="94200" y="1875835"/>
                    <a:pt x="0" y="297609"/>
                  </a:cubicBezTo>
                  <a:close/>
                </a:path>
                <a:path w="3036827" h="3784600" stroke="0" extrusionOk="0">
                  <a:moveTo>
                    <a:pt x="0" y="297609"/>
                  </a:moveTo>
                  <a:cubicBezTo>
                    <a:pt x="-15852" y="108770"/>
                    <a:pt x="142006" y="-4482"/>
                    <a:pt x="300949" y="0"/>
                  </a:cubicBezTo>
                  <a:cubicBezTo>
                    <a:pt x="1053920" y="25327"/>
                    <a:pt x="1705952" y="111293"/>
                    <a:pt x="2735877" y="0"/>
                  </a:cubicBezTo>
                  <a:cubicBezTo>
                    <a:pt x="2906003" y="-22534"/>
                    <a:pt x="3027498" y="122260"/>
                    <a:pt x="3036827" y="297609"/>
                  </a:cubicBezTo>
                  <a:cubicBezTo>
                    <a:pt x="2989671" y="1701164"/>
                    <a:pt x="3014476" y="2439756"/>
                    <a:pt x="3036827" y="3486990"/>
                  </a:cubicBezTo>
                  <a:cubicBezTo>
                    <a:pt x="3025288" y="3666457"/>
                    <a:pt x="2943415" y="3780365"/>
                    <a:pt x="2735877" y="3784600"/>
                  </a:cubicBezTo>
                  <a:cubicBezTo>
                    <a:pt x="2158100" y="3732468"/>
                    <a:pt x="952853" y="3981174"/>
                    <a:pt x="300949" y="3784600"/>
                  </a:cubicBezTo>
                  <a:cubicBezTo>
                    <a:pt x="139246" y="3782462"/>
                    <a:pt x="16392" y="3645205"/>
                    <a:pt x="0" y="3486990"/>
                  </a:cubicBezTo>
                  <a:cubicBezTo>
                    <a:pt x="46212" y="2407990"/>
                    <a:pt x="95187" y="1632915"/>
                    <a:pt x="0" y="297609"/>
                  </a:cubicBezTo>
                  <a:close/>
                </a:path>
                <a:path w="3036827" h="3784600" fill="none" stroke="0" extrusionOk="0">
                  <a:moveTo>
                    <a:pt x="0" y="297609"/>
                  </a:moveTo>
                  <a:cubicBezTo>
                    <a:pt x="134" y="134711"/>
                    <a:pt x="151096" y="-106"/>
                    <a:pt x="300949" y="0"/>
                  </a:cubicBezTo>
                  <a:cubicBezTo>
                    <a:pt x="1167478" y="-57285"/>
                    <a:pt x="1620759" y="-76535"/>
                    <a:pt x="2735877" y="0"/>
                  </a:cubicBezTo>
                  <a:cubicBezTo>
                    <a:pt x="2907489" y="-1281"/>
                    <a:pt x="3014680" y="165030"/>
                    <a:pt x="3036827" y="297609"/>
                  </a:cubicBezTo>
                  <a:cubicBezTo>
                    <a:pt x="3123358" y="930687"/>
                    <a:pt x="3033444" y="3084470"/>
                    <a:pt x="3036827" y="3486990"/>
                  </a:cubicBezTo>
                  <a:cubicBezTo>
                    <a:pt x="3029916" y="3657066"/>
                    <a:pt x="2917977" y="3759753"/>
                    <a:pt x="2735877" y="3784600"/>
                  </a:cubicBezTo>
                  <a:cubicBezTo>
                    <a:pt x="2212056" y="3751494"/>
                    <a:pt x="1068419" y="3799309"/>
                    <a:pt x="300949" y="3784600"/>
                  </a:cubicBezTo>
                  <a:cubicBezTo>
                    <a:pt x="130208" y="3786532"/>
                    <a:pt x="-14466" y="3668509"/>
                    <a:pt x="0" y="3486990"/>
                  </a:cubicBezTo>
                  <a:cubicBezTo>
                    <a:pt x="-98316" y="2545233"/>
                    <a:pt x="21172" y="1856814"/>
                    <a:pt x="0" y="29760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755699"/>
                        <a:gd name="connsiteY0" fmla="*/ 372190 h 4733010"/>
                        <a:gd name="connsiteX1" fmla="*/ 372190 w 3755699"/>
                        <a:gd name="connsiteY1" fmla="*/ 0 h 4733010"/>
                        <a:gd name="connsiteX2" fmla="*/ 3383509 w 3755699"/>
                        <a:gd name="connsiteY2" fmla="*/ 0 h 4733010"/>
                        <a:gd name="connsiteX3" fmla="*/ 3755699 w 3755699"/>
                        <a:gd name="connsiteY3" fmla="*/ 372190 h 4733010"/>
                        <a:gd name="connsiteX4" fmla="*/ 3755699 w 3755699"/>
                        <a:gd name="connsiteY4" fmla="*/ 4360820 h 4733010"/>
                        <a:gd name="connsiteX5" fmla="*/ 3383509 w 3755699"/>
                        <a:gd name="connsiteY5" fmla="*/ 4733010 h 4733010"/>
                        <a:gd name="connsiteX6" fmla="*/ 372190 w 3755699"/>
                        <a:gd name="connsiteY6" fmla="*/ 4733010 h 4733010"/>
                        <a:gd name="connsiteX7" fmla="*/ 0 w 3755699"/>
                        <a:gd name="connsiteY7" fmla="*/ 4360820 h 4733010"/>
                        <a:gd name="connsiteX8" fmla="*/ 0 w 3755699"/>
                        <a:gd name="connsiteY8" fmla="*/ 37219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755699" h="4733010" fill="none" extrusionOk="0">
                          <a:moveTo>
                            <a:pt x="0" y="372190"/>
                          </a:moveTo>
                          <a:cubicBezTo>
                            <a:pt x="1758" y="173117"/>
                            <a:pt x="172407" y="15829"/>
                            <a:pt x="372190" y="0"/>
                          </a:cubicBezTo>
                          <a:cubicBezTo>
                            <a:pt x="1462205" y="-36474"/>
                            <a:pt x="1943302" y="-131175"/>
                            <a:pt x="3383509" y="0"/>
                          </a:cubicBezTo>
                          <a:cubicBezTo>
                            <a:pt x="3603263" y="26115"/>
                            <a:pt x="3733212" y="185091"/>
                            <a:pt x="3755699" y="372190"/>
                          </a:cubicBezTo>
                          <a:cubicBezTo>
                            <a:pt x="3853835" y="1124994"/>
                            <a:pt x="3740719" y="3847578"/>
                            <a:pt x="3755699" y="4360820"/>
                          </a:cubicBezTo>
                          <a:cubicBezTo>
                            <a:pt x="3780133" y="4560620"/>
                            <a:pt x="3580039" y="4727717"/>
                            <a:pt x="3383509" y="4733010"/>
                          </a:cubicBezTo>
                          <a:cubicBezTo>
                            <a:pt x="2822944" y="4851936"/>
                            <a:pt x="1355392" y="4697115"/>
                            <a:pt x="372190" y="4733010"/>
                          </a:cubicBezTo>
                          <a:cubicBezTo>
                            <a:pt x="151744" y="4753595"/>
                            <a:pt x="-25104" y="4587080"/>
                            <a:pt x="0" y="4360820"/>
                          </a:cubicBezTo>
                          <a:cubicBezTo>
                            <a:pt x="-96102" y="3270898"/>
                            <a:pt x="48379" y="2288836"/>
                            <a:pt x="0" y="372190"/>
                          </a:cubicBezTo>
                          <a:close/>
                        </a:path>
                        <a:path w="3755699" h="4733010" stroke="0" extrusionOk="0">
                          <a:moveTo>
                            <a:pt x="0" y="372190"/>
                          </a:moveTo>
                          <a:cubicBezTo>
                            <a:pt x="-8955" y="140774"/>
                            <a:pt x="171088" y="-4861"/>
                            <a:pt x="372190" y="0"/>
                          </a:cubicBezTo>
                          <a:cubicBezTo>
                            <a:pt x="1255272" y="138061"/>
                            <a:pt x="2060712" y="95278"/>
                            <a:pt x="3383509" y="0"/>
                          </a:cubicBezTo>
                          <a:cubicBezTo>
                            <a:pt x="3585474" y="-13089"/>
                            <a:pt x="3753612" y="175599"/>
                            <a:pt x="3755699" y="372190"/>
                          </a:cubicBezTo>
                          <a:cubicBezTo>
                            <a:pt x="3681898" y="2066276"/>
                            <a:pt x="3802712" y="2956098"/>
                            <a:pt x="3755699" y="4360820"/>
                          </a:cubicBezTo>
                          <a:cubicBezTo>
                            <a:pt x="3752542" y="4567596"/>
                            <a:pt x="3615467" y="4709538"/>
                            <a:pt x="3383509" y="4733010"/>
                          </a:cubicBezTo>
                          <a:cubicBezTo>
                            <a:pt x="2640327" y="4701850"/>
                            <a:pt x="1161588" y="4839871"/>
                            <a:pt x="372190" y="4733010"/>
                          </a:cubicBezTo>
                          <a:cubicBezTo>
                            <a:pt x="177550" y="4711895"/>
                            <a:pt x="25479" y="4568989"/>
                            <a:pt x="0" y="4360820"/>
                          </a:cubicBezTo>
                          <a:cubicBezTo>
                            <a:pt x="-80007" y="3004534"/>
                            <a:pt x="67080" y="1979544"/>
                            <a:pt x="0" y="37219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4 000 000 </a:t>
              </a:r>
              <a:r>
                <a:rPr lang="en-US" alt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24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..?..  k</a:t>
              </a:r>
              <a:r>
                <a:rPr lang="en-US" alt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24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400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25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15" y="2449970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2064653" y="981399"/>
            <a:ext cx="1058982" cy="10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81025" y="889873"/>
            <a:ext cx="3948325" cy="4776124"/>
            <a:chOff x="848103" y="1816100"/>
            <a:chExt cx="3192583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848103" y="1816100"/>
              <a:ext cx="3036827" cy="3784600"/>
            </a:xfrm>
            <a:custGeom>
              <a:avLst/>
              <a:gdLst>
                <a:gd name="connsiteX0" fmla="*/ 0 w 3036827"/>
                <a:gd name="connsiteY0" fmla="*/ 297609 h 3784600"/>
                <a:gd name="connsiteX1" fmla="*/ 300949 w 3036827"/>
                <a:gd name="connsiteY1" fmla="*/ 0 h 3784600"/>
                <a:gd name="connsiteX2" fmla="*/ 2735877 w 3036827"/>
                <a:gd name="connsiteY2" fmla="*/ 0 h 3784600"/>
                <a:gd name="connsiteX3" fmla="*/ 3036827 w 3036827"/>
                <a:gd name="connsiteY3" fmla="*/ 297609 h 3784600"/>
                <a:gd name="connsiteX4" fmla="*/ 3036827 w 3036827"/>
                <a:gd name="connsiteY4" fmla="*/ 3486990 h 3784600"/>
                <a:gd name="connsiteX5" fmla="*/ 2735877 w 3036827"/>
                <a:gd name="connsiteY5" fmla="*/ 3784600 h 3784600"/>
                <a:gd name="connsiteX6" fmla="*/ 300949 w 3036827"/>
                <a:gd name="connsiteY6" fmla="*/ 3784600 h 3784600"/>
                <a:gd name="connsiteX7" fmla="*/ 0 w 3036827"/>
                <a:gd name="connsiteY7" fmla="*/ 3486990 h 3784600"/>
                <a:gd name="connsiteX8" fmla="*/ 0 w 3036827"/>
                <a:gd name="connsiteY8" fmla="*/ 297609 h 3784600"/>
                <a:gd name="connsiteX0" fmla="*/ 0 w 3036827"/>
                <a:gd name="connsiteY0" fmla="*/ 297609 h 3784600"/>
                <a:gd name="connsiteX1" fmla="*/ 300949 w 3036827"/>
                <a:gd name="connsiteY1" fmla="*/ 0 h 3784600"/>
                <a:gd name="connsiteX2" fmla="*/ 2735877 w 3036827"/>
                <a:gd name="connsiteY2" fmla="*/ 0 h 3784600"/>
                <a:gd name="connsiteX3" fmla="*/ 3036827 w 3036827"/>
                <a:gd name="connsiteY3" fmla="*/ 297609 h 3784600"/>
                <a:gd name="connsiteX4" fmla="*/ 3036827 w 3036827"/>
                <a:gd name="connsiteY4" fmla="*/ 3486990 h 3784600"/>
                <a:gd name="connsiteX5" fmla="*/ 2735877 w 3036827"/>
                <a:gd name="connsiteY5" fmla="*/ 3784600 h 3784600"/>
                <a:gd name="connsiteX6" fmla="*/ 300949 w 3036827"/>
                <a:gd name="connsiteY6" fmla="*/ 3784600 h 3784600"/>
                <a:gd name="connsiteX7" fmla="*/ 0 w 3036827"/>
                <a:gd name="connsiteY7" fmla="*/ 3486990 h 3784600"/>
                <a:gd name="connsiteX8" fmla="*/ 0 w 3036827"/>
                <a:gd name="connsiteY8" fmla="*/ 29760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827" h="3784600" fill="none" extrusionOk="0">
                  <a:moveTo>
                    <a:pt x="0" y="297609"/>
                  </a:moveTo>
                  <a:cubicBezTo>
                    <a:pt x="3667" y="146709"/>
                    <a:pt x="141311" y="17882"/>
                    <a:pt x="300949" y="0"/>
                  </a:cubicBezTo>
                  <a:cubicBezTo>
                    <a:pt x="1190991" y="-6590"/>
                    <a:pt x="1575298" y="-95786"/>
                    <a:pt x="2735877" y="0"/>
                  </a:cubicBezTo>
                  <a:cubicBezTo>
                    <a:pt x="2915211" y="23905"/>
                    <a:pt x="3008399" y="156411"/>
                    <a:pt x="3036827" y="297609"/>
                  </a:cubicBezTo>
                  <a:cubicBezTo>
                    <a:pt x="3138853" y="928688"/>
                    <a:pt x="3052909" y="3078390"/>
                    <a:pt x="3036827" y="3486990"/>
                  </a:cubicBezTo>
                  <a:cubicBezTo>
                    <a:pt x="3062568" y="3645344"/>
                    <a:pt x="2876653" y="3769731"/>
                    <a:pt x="2735877" y="3784600"/>
                  </a:cubicBezTo>
                  <a:cubicBezTo>
                    <a:pt x="2202636" y="3920844"/>
                    <a:pt x="989882" y="3765347"/>
                    <a:pt x="300949" y="3784600"/>
                  </a:cubicBezTo>
                  <a:cubicBezTo>
                    <a:pt x="119154" y="3805959"/>
                    <a:pt x="-32109" y="3677652"/>
                    <a:pt x="0" y="3486990"/>
                  </a:cubicBezTo>
                  <a:cubicBezTo>
                    <a:pt x="-219320" y="2587237"/>
                    <a:pt x="94200" y="1875835"/>
                    <a:pt x="0" y="297609"/>
                  </a:cubicBezTo>
                  <a:close/>
                </a:path>
                <a:path w="3036827" h="3784600" stroke="0" extrusionOk="0">
                  <a:moveTo>
                    <a:pt x="0" y="297609"/>
                  </a:moveTo>
                  <a:cubicBezTo>
                    <a:pt x="-15852" y="108770"/>
                    <a:pt x="142006" y="-4482"/>
                    <a:pt x="300949" y="0"/>
                  </a:cubicBezTo>
                  <a:cubicBezTo>
                    <a:pt x="1053920" y="25327"/>
                    <a:pt x="1705952" y="111293"/>
                    <a:pt x="2735877" y="0"/>
                  </a:cubicBezTo>
                  <a:cubicBezTo>
                    <a:pt x="2906003" y="-22534"/>
                    <a:pt x="3027498" y="122260"/>
                    <a:pt x="3036827" y="297609"/>
                  </a:cubicBezTo>
                  <a:cubicBezTo>
                    <a:pt x="2989671" y="1701164"/>
                    <a:pt x="3014476" y="2439756"/>
                    <a:pt x="3036827" y="3486990"/>
                  </a:cubicBezTo>
                  <a:cubicBezTo>
                    <a:pt x="3025288" y="3666457"/>
                    <a:pt x="2943415" y="3780365"/>
                    <a:pt x="2735877" y="3784600"/>
                  </a:cubicBezTo>
                  <a:cubicBezTo>
                    <a:pt x="2158100" y="3732468"/>
                    <a:pt x="952853" y="3981174"/>
                    <a:pt x="300949" y="3784600"/>
                  </a:cubicBezTo>
                  <a:cubicBezTo>
                    <a:pt x="139246" y="3782462"/>
                    <a:pt x="16392" y="3645205"/>
                    <a:pt x="0" y="3486990"/>
                  </a:cubicBezTo>
                  <a:cubicBezTo>
                    <a:pt x="46212" y="2407990"/>
                    <a:pt x="95187" y="1632915"/>
                    <a:pt x="0" y="297609"/>
                  </a:cubicBezTo>
                  <a:close/>
                </a:path>
                <a:path w="3036827" h="3784600" fill="none" stroke="0" extrusionOk="0">
                  <a:moveTo>
                    <a:pt x="0" y="297609"/>
                  </a:moveTo>
                  <a:cubicBezTo>
                    <a:pt x="134" y="134711"/>
                    <a:pt x="151096" y="-106"/>
                    <a:pt x="300949" y="0"/>
                  </a:cubicBezTo>
                  <a:cubicBezTo>
                    <a:pt x="1167478" y="-57285"/>
                    <a:pt x="1620759" y="-76535"/>
                    <a:pt x="2735877" y="0"/>
                  </a:cubicBezTo>
                  <a:cubicBezTo>
                    <a:pt x="2907489" y="-1281"/>
                    <a:pt x="3014680" y="165030"/>
                    <a:pt x="3036827" y="297609"/>
                  </a:cubicBezTo>
                  <a:cubicBezTo>
                    <a:pt x="3123358" y="930687"/>
                    <a:pt x="3033444" y="3084470"/>
                    <a:pt x="3036827" y="3486990"/>
                  </a:cubicBezTo>
                  <a:cubicBezTo>
                    <a:pt x="3029916" y="3657066"/>
                    <a:pt x="2917977" y="3759753"/>
                    <a:pt x="2735877" y="3784600"/>
                  </a:cubicBezTo>
                  <a:cubicBezTo>
                    <a:pt x="2212056" y="3751494"/>
                    <a:pt x="1068419" y="3799309"/>
                    <a:pt x="300949" y="3784600"/>
                  </a:cubicBezTo>
                  <a:cubicBezTo>
                    <a:pt x="130208" y="3786532"/>
                    <a:pt x="-14466" y="3668509"/>
                    <a:pt x="0" y="3486990"/>
                  </a:cubicBezTo>
                  <a:cubicBezTo>
                    <a:pt x="-98316" y="2545233"/>
                    <a:pt x="21172" y="1856814"/>
                    <a:pt x="0" y="29760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755699"/>
                        <a:gd name="connsiteY0" fmla="*/ 372190 h 4733010"/>
                        <a:gd name="connsiteX1" fmla="*/ 372190 w 3755699"/>
                        <a:gd name="connsiteY1" fmla="*/ 0 h 4733010"/>
                        <a:gd name="connsiteX2" fmla="*/ 3383509 w 3755699"/>
                        <a:gd name="connsiteY2" fmla="*/ 0 h 4733010"/>
                        <a:gd name="connsiteX3" fmla="*/ 3755699 w 3755699"/>
                        <a:gd name="connsiteY3" fmla="*/ 372190 h 4733010"/>
                        <a:gd name="connsiteX4" fmla="*/ 3755699 w 3755699"/>
                        <a:gd name="connsiteY4" fmla="*/ 4360820 h 4733010"/>
                        <a:gd name="connsiteX5" fmla="*/ 3383509 w 3755699"/>
                        <a:gd name="connsiteY5" fmla="*/ 4733010 h 4733010"/>
                        <a:gd name="connsiteX6" fmla="*/ 372190 w 3755699"/>
                        <a:gd name="connsiteY6" fmla="*/ 4733010 h 4733010"/>
                        <a:gd name="connsiteX7" fmla="*/ 0 w 3755699"/>
                        <a:gd name="connsiteY7" fmla="*/ 4360820 h 4733010"/>
                        <a:gd name="connsiteX8" fmla="*/ 0 w 3755699"/>
                        <a:gd name="connsiteY8" fmla="*/ 37219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755699" h="4733010" fill="none" extrusionOk="0">
                          <a:moveTo>
                            <a:pt x="0" y="372190"/>
                          </a:moveTo>
                          <a:cubicBezTo>
                            <a:pt x="1758" y="173117"/>
                            <a:pt x="172407" y="15829"/>
                            <a:pt x="372190" y="0"/>
                          </a:cubicBezTo>
                          <a:cubicBezTo>
                            <a:pt x="1462205" y="-36474"/>
                            <a:pt x="1943302" y="-131175"/>
                            <a:pt x="3383509" y="0"/>
                          </a:cubicBezTo>
                          <a:cubicBezTo>
                            <a:pt x="3603263" y="26115"/>
                            <a:pt x="3733212" y="185091"/>
                            <a:pt x="3755699" y="372190"/>
                          </a:cubicBezTo>
                          <a:cubicBezTo>
                            <a:pt x="3853835" y="1124994"/>
                            <a:pt x="3740719" y="3847578"/>
                            <a:pt x="3755699" y="4360820"/>
                          </a:cubicBezTo>
                          <a:cubicBezTo>
                            <a:pt x="3780133" y="4560620"/>
                            <a:pt x="3580039" y="4727717"/>
                            <a:pt x="3383509" y="4733010"/>
                          </a:cubicBezTo>
                          <a:cubicBezTo>
                            <a:pt x="2822944" y="4851936"/>
                            <a:pt x="1355392" y="4697115"/>
                            <a:pt x="372190" y="4733010"/>
                          </a:cubicBezTo>
                          <a:cubicBezTo>
                            <a:pt x="151744" y="4753595"/>
                            <a:pt x="-25104" y="4587080"/>
                            <a:pt x="0" y="4360820"/>
                          </a:cubicBezTo>
                          <a:cubicBezTo>
                            <a:pt x="-96102" y="3270898"/>
                            <a:pt x="48379" y="2288836"/>
                            <a:pt x="0" y="372190"/>
                          </a:cubicBezTo>
                          <a:close/>
                        </a:path>
                        <a:path w="3755699" h="4733010" stroke="0" extrusionOk="0">
                          <a:moveTo>
                            <a:pt x="0" y="372190"/>
                          </a:moveTo>
                          <a:cubicBezTo>
                            <a:pt x="-8955" y="140774"/>
                            <a:pt x="171088" y="-4861"/>
                            <a:pt x="372190" y="0"/>
                          </a:cubicBezTo>
                          <a:cubicBezTo>
                            <a:pt x="1255272" y="138061"/>
                            <a:pt x="2060712" y="95278"/>
                            <a:pt x="3383509" y="0"/>
                          </a:cubicBezTo>
                          <a:cubicBezTo>
                            <a:pt x="3585474" y="-13089"/>
                            <a:pt x="3753612" y="175599"/>
                            <a:pt x="3755699" y="372190"/>
                          </a:cubicBezTo>
                          <a:cubicBezTo>
                            <a:pt x="3681898" y="2066276"/>
                            <a:pt x="3802712" y="2956098"/>
                            <a:pt x="3755699" y="4360820"/>
                          </a:cubicBezTo>
                          <a:cubicBezTo>
                            <a:pt x="3752542" y="4567596"/>
                            <a:pt x="3615467" y="4709538"/>
                            <a:pt x="3383509" y="4733010"/>
                          </a:cubicBezTo>
                          <a:cubicBezTo>
                            <a:pt x="2640327" y="4701850"/>
                            <a:pt x="1161588" y="4839871"/>
                            <a:pt x="372190" y="4733010"/>
                          </a:cubicBezTo>
                          <a:cubicBezTo>
                            <a:pt x="177550" y="4711895"/>
                            <a:pt x="25479" y="4568989"/>
                            <a:pt x="0" y="4360820"/>
                          </a:cubicBezTo>
                          <a:cubicBezTo>
                            <a:pt x="-80007" y="3004534"/>
                            <a:pt x="67080" y="1979544"/>
                            <a:pt x="0" y="37219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6 430 000 </a:t>
              </a:r>
              <a:r>
                <a:rPr lang="en-US" alt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24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..?..  k</a:t>
              </a:r>
              <a:r>
                <a:rPr lang="en-US" alt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24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643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64,3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6,43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40" y="225527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1958701" y="1029127"/>
            <a:ext cx="1109355" cy="9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97" y="2997200"/>
            <a:ext cx="3474532" cy="3474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D4BC8-361D-B94F-AAE2-608036424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61" y="1879600"/>
            <a:ext cx="10465531" cy="1429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7DCD9-56B1-DA4A-811B-C86120ACD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630" y="962105"/>
            <a:ext cx="410906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368D009-DDA6-A5DD-EB5E-745960F01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63" y="937490"/>
            <a:ext cx="7661837" cy="59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96440-E6CA-D5E4-E24C-CFFFF192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507351"/>
            <a:ext cx="11446192" cy="38062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90B56D-992B-16E1-F3E1-347442C2445F}"/>
              </a:ext>
            </a:extLst>
          </p:cNvPr>
          <p:cNvSpPr/>
          <p:nvPr/>
        </p:nvSpPr>
        <p:spPr>
          <a:xfrm>
            <a:off x="7731760" y="1524000"/>
            <a:ext cx="863600" cy="7416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71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83E30F-A87B-570E-8B1B-D2260AA43E11}"/>
              </a:ext>
            </a:extLst>
          </p:cNvPr>
          <p:cNvSpPr/>
          <p:nvPr/>
        </p:nvSpPr>
        <p:spPr>
          <a:xfrm>
            <a:off x="6979920" y="2438400"/>
            <a:ext cx="1117600" cy="7416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71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EEDD59-BD1F-5268-F915-F1C778D10B6B}"/>
              </a:ext>
            </a:extLst>
          </p:cNvPr>
          <p:cNvSpPr/>
          <p:nvPr/>
        </p:nvSpPr>
        <p:spPr>
          <a:xfrm>
            <a:off x="7000240" y="3302000"/>
            <a:ext cx="1158240" cy="7416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71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2BA8D-6C0B-3101-0F88-7A7BF8E5937D}"/>
              </a:ext>
            </a:extLst>
          </p:cNvPr>
          <p:cNvSpPr txBox="1"/>
          <p:nvPr/>
        </p:nvSpPr>
        <p:spPr>
          <a:xfrm>
            <a:off x="1452880" y="274320"/>
            <a:ext cx="1024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520 ha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http://vi.wikipedia.org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7981A0-89AC-1284-9983-CC93DB2C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" y="313055"/>
            <a:ext cx="762000" cy="704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46B06-E74C-6D6D-B3E6-9813A1BC3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962" y="1534160"/>
            <a:ext cx="6086475" cy="381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B6948E-86F8-6673-30E2-E48BDC79BA51}"/>
              </a:ext>
            </a:extLst>
          </p:cNvPr>
          <p:cNvSpPr txBox="1"/>
          <p:nvPr/>
        </p:nvSpPr>
        <p:spPr>
          <a:xfrm>
            <a:off x="2854960" y="5435600"/>
            <a:ext cx="774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520 ha = 520 ha × 10 000 = 5 200 000 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CFC28-4912-470D-9D55-737D38BBD496}"/>
              </a:ext>
            </a:extLst>
          </p:cNvPr>
          <p:cNvSpPr txBox="1"/>
          <p:nvPr/>
        </p:nvSpPr>
        <p:spPr>
          <a:xfrm>
            <a:off x="2346960" y="5953760"/>
            <a:ext cx="827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5 200 000 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.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461</Words>
  <Application>Microsoft Office PowerPoint</Application>
  <PresentationFormat>Widescreen</PresentationFormat>
  <Paragraphs>41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tangthithien1976@gmail.com</cp:lastModifiedBy>
  <cp:revision>39</cp:revision>
  <dcterms:created xsi:type="dcterms:W3CDTF">2024-07-23T08:11:36Z</dcterms:created>
  <dcterms:modified xsi:type="dcterms:W3CDTF">2024-10-28T10:20:16Z</dcterms:modified>
</cp:coreProperties>
</file>