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1" r:id="rId2"/>
  </p:sldMasterIdLst>
  <p:notesMasterIdLst>
    <p:notesMasterId r:id="rId26"/>
  </p:notesMasterIdLst>
  <p:sldIdLst>
    <p:sldId id="368" r:id="rId3"/>
    <p:sldId id="382" r:id="rId4"/>
    <p:sldId id="370" r:id="rId5"/>
    <p:sldId id="389" r:id="rId6"/>
    <p:sldId id="390" r:id="rId7"/>
    <p:sldId id="371" r:id="rId8"/>
    <p:sldId id="374" r:id="rId9"/>
    <p:sldId id="372" r:id="rId10"/>
    <p:sldId id="391" r:id="rId11"/>
    <p:sldId id="381" r:id="rId12"/>
    <p:sldId id="383" r:id="rId13"/>
    <p:sldId id="377" r:id="rId14"/>
    <p:sldId id="379" r:id="rId15"/>
    <p:sldId id="373" r:id="rId16"/>
    <p:sldId id="359" r:id="rId17"/>
    <p:sldId id="353" r:id="rId18"/>
    <p:sldId id="360" r:id="rId19"/>
    <p:sldId id="384" r:id="rId20"/>
    <p:sldId id="386" r:id="rId21"/>
    <p:sldId id="365" r:id="rId22"/>
    <p:sldId id="325" r:id="rId23"/>
    <p:sldId id="387" r:id="rId24"/>
    <p:sldId id="388"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2"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4A3E"/>
    <a:srgbClr val="D4F884"/>
    <a:srgbClr val="F1C7DC"/>
    <a:srgbClr val="E38FBA"/>
    <a:srgbClr val="EA7AAC"/>
    <a:srgbClr val="A7DDEA"/>
    <a:srgbClr val="EB804D"/>
    <a:srgbClr val="E9F7FC"/>
    <a:srgbClr val="5E7B00"/>
    <a:srgbClr val="6A89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1FCB4B-9F78-476F-9D62-F32C8897E602}">
  <a:tblStyle styleId="{FC1FCB4B-9F78-476F-9D62-F32C8897E6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91" autoAdjust="0"/>
    <p:restoredTop sz="94061" autoAdjust="0"/>
  </p:normalViewPr>
  <p:slideViewPr>
    <p:cSldViewPr snapToGrid="0" showGuides="1">
      <p:cViewPr varScale="1">
        <p:scale>
          <a:sx n="83" d="100"/>
          <a:sy n="83" d="100"/>
        </p:scale>
        <p:origin x="500" y="76"/>
      </p:cViewPr>
      <p:guideLst>
        <p:guide orient="horz" pos="1572"/>
        <p:guide pos="292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2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839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073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987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1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601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69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37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38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35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9" y="1855041"/>
            <a:ext cx="9144047" cy="3628807"/>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564800" y="1318325"/>
            <a:ext cx="6014400" cy="1026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atin typeface="Chango"/>
                <a:ea typeface="Chango"/>
                <a:cs typeface="Chango"/>
                <a:sym typeface="Chang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2455600" y="2883425"/>
            <a:ext cx="4232700" cy="277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5" name="Google Shape;15;p2"/>
          <p:cNvGrpSpPr/>
          <p:nvPr/>
        </p:nvGrpSpPr>
        <p:grpSpPr>
          <a:xfrm>
            <a:off x="279075" y="251575"/>
            <a:ext cx="8324982" cy="4566381"/>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7348388" y="-660175"/>
            <a:ext cx="5143505" cy="5143505"/>
          </a:xfrm>
          <a:prstGeom prst="rect">
            <a:avLst/>
          </a:prstGeom>
          <a:noFill/>
          <a:ln>
            <a:noFill/>
          </a:ln>
        </p:spPr>
      </p:pic>
      <p:sp>
        <p:nvSpPr>
          <p:cNvPr id="459" name="Google Shape;45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
        <p:nvSpPr>
          <p:cNvPr id="460" name="Google Shape;460;p9"/>
          <p:cNvSpPr txBox="1">
            <a:spLocks noGrp="1"/>
          </p:cNvSpPr>
          <p:nvPr>
            <p:ph type="subTitle" idx="1"/>
          </p:nvPr>
        </p:nvSpPr>
        <p:spPr>
          <a:xfrm>
            <a:off x="1002275" y="1846225"/>
            <a:ext cx="3273000" cy="44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002275" y="2342750"/>
            <a:ext cx="2747100" cy="2539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62" name="Google Shape;462;p9"/>
          <p:cNvSpPr txBox="1">
            <a:spLocks noGrp="1"/>
          </p:cNvSpPr>
          <p:nvPr>
            <p:ph type="title"/>
          </p:nvPr>
        </p:nvSpPr>
        <p:spPr>
          <a:xfrm>
            <a:off x="705300" y="575845"/>
            <a:ext cx="773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6228709" y="3778209"/>
            <a:ext cx="3352064" cy="2781546"/>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76" name="Google Shape;476;p9"/>
          <p:cNvPicPr preferRelativeResize="0"/>
          <p:nvPr/>
        </p:nvPicPr>
        <p:blipFill>
          <a:blip r:embed="rId2">
            <a:alphaModFix/>
          </a:blip>
          <a:stretch>
            <a:fillRect/>
          </a:stretch>
        </p:blipFill>
        <p:spPr>
          <a:xfrm>
            <a:off x="-2314787" y="-3753450"/>
            <a:ext cx="5143505" cy="5143505"/>
          </a:xfrm>
          <a:prstGeom prst="rect">
            <a:avLst/>
          </a:prstGeom>
          <a:noFill/>
          <a:ln>
            <a:noFill/>
          </a:ln>
        </p:spPr>
      </p:pic>
    </p:spTree>
    <p:extLst>
      <p:ext uri="{BB962C8B-B14F-4D97-AF65-F5344CB8AC3E}">
        <p14:creationId xmlns:p14="http://schemas.microsoft.com/office/powerpoint/2010/main" val="309740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311700" y="15633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2" name="Google Shape;482;p11"/>
          <p:cNvSpPr txBox="1">
            <a:spLocks noGrp="1"/>
          </p:cNvSpPr>
          <p:nvPr>
            <p:ph type="body" idx="1"/>
          </p:nvPr>
        </p:nvSpPr>
        <p:spPr>
          <a:xfrm>
            <a:off x="2014800" y="3380825"/>
            <a:ext cx="51144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3" name="Google Shape;48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grpSp>
        <p:nvGrpSpPr>
          <p:cNvPr id="484" name="Google Shape;484;p11"/>
          <p:cNvGrpSpPr/>
          <p:nvPr/>
        </p:nvGrpSpPr>
        <p:grpSpPr>
          <a:xfrm rot="10800000">
            <a:off x="1147850" y="-1794042"/>
            <a:ext cx="6848292" cy="2900172"/>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511" name="Google Shape;511;p11"/>
          <p:cNvPicPr preferRelativeResize="0"/>
          <p:nvPr/>
        </p:nvPicPr>
        <p:blipFill>
          <a:blip r:embed="rId2">
            <a:alphaModFix/>
          </a:blip>
          <a:stretch>
            <a:fillRect/>
          </a:stretch>
        </p:blipFill>
        <p:spPr>
          <a:xfrm>
            <a:off x="-2543787" y="2905575"/>
            <a:ext cx="5143505" cy="5143505"/>
          </a:xfrm>
          <a:prstGeom prst="rect">
            <a:avLst/>
          </a:prstGeom>
          <a:noFill/>
          <a:ln>
            <a:noFill/>
          </a:ln>
        </p:spPr>
      </p:pic>
    </p:spTree>
    <p:extLst>
      <p:ext uri="{BB962C8B-B14F-4D97-AF65-F5344CB8AC3E}">
        <p14:creationId xmlns:p14="http://schemas.microsoft.com/office/powerpoint/2010/main" val="462444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extLst>
      <p:ext uri="{BB962C8B-B14F-4D97-AF65-F5344CB8AC3E}">
        <p14:creationId xmlns:p14="http://schemas.microsoft.com/office/powerpoint/2010/main" val="110345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2826125" y="1602550"/>
            <a:ext cx="5413800" cy="1185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algn="ctr" rtl="0">
              <a:spcBef>
                <a:spcPts val="0"/>
              </a:spcBef>
              <a:spcAft>
                <a:spcPts val="0"/>
              </a:spcAft>
              <a:buSzPts val="7200"/>
              <a:buNone/>
              <a:defRPr sz="7200" b="1"/>
            </a:lvl2pPr>
            <a:lvl3pPr lvl="2" algn="ctr" rtl="0">
              <a:spcBef>
                <a:spcPts val="0"/>
              </a:spcBef>
              <a:spcAft>
                <a:spcPts val="0"/>
              </a:spcAft>
              <a:buSzPts val="7200"/>
              <a:buNone/>
              <a:defRPr sz="7200" b="1"/>
            </a:lvl3pPr>
            <a:lvl4pPr lvl="3" algn="ctr" rtl="0">
              <a:spcBef>
                <a:spcPts val="0"/>
              </a:spcBef>
              <a:spcAft>
                <a:spcPts val="0"/>
              </a:spcAft>
              <a:buSzPts val="7200"/>
              <a:buNone/>
              <a:defRPr sz="7200" b="1"/>
            </a:lvl4pPr>
            <a:lvl5pPr lvl="4" algn="ctr" rtl="0">
              <a:spcBef>
                <a:spcPts val="0"/>
              </a:spcBef>
              <a:spcAft>
                <a:spcPts val="0"/>
              </a:spcAft>
              <a:buSzPts val="7200"/>
              <a:buNone/>
              <a:defRPr sz="7200" b="1"/>
            </a:lvl5pPr>
            <a:lvl6pPr lvl="5" algn="ctr" rtl="0">
              <a:spcBef>
                <a:spcPts val="0"/>
              </a:spcBef>
              <a:spcAft>
                <a:spcPts val="0"/>
              </a:spcAft>
              <a:buSzPts val="7200"/>
              <a:buNone/>
              <a:defRPr sz="7200" b="1"/>
            </a:lvl6pPr>
            <a:lvl7pPr lvl="6" algn="ctr" rtl="0">
              <a:spcBef>
                <a:spcPts val="0"/>
              </a:spcBef>
              <a:spcAft>
                <a:spcPts val="0"/>
              </a:spcAft>
              <a:buSzPts val="7200"/>
              <a:buNone/>
              <a:defRPr sz="7200" b="1"/>
            </a:lvl7pPr>
            <a:lvl8pPr lvl="7" algn="ctr" rtl="0">
              <a:spcBef>
                <a:spcPts val="0"/>
              </a:spcBef>
              <a:spcAft>
                <a:spcPts val="0"/>
              </a:spcAft>
              <a:buSzPts val="7200"/>
              <a:buNone/>
              <a:defRPr sz="7200" b="1"/>
            </a:lvl8pPr>
            <a:lvl9pPr lvl="8" algn="ctr" rtl="0">
              <a:spcBef>
                <a:spcPts val="0"/>
              </a:spcBef>
              <a:spcAft>
                <a:spcPts val="0"/>
              </a:spcAft>
              <a:buSzPts val="7200"/>
              <a:buNone/>
              <a:defRPr sz="7200" b="1"/>
            </a:lvl9pPr>
          </a:lstStyle>
          <a:p>
            <a:endParaRPr/>
          </a:p>
        </p:txBody>
      </p:sp>
      <p:sp>
        <p:nvSpPr>
          <p:cNvPr id="516" name="Google Shape;516;p13"/>
          <p:cNvSpPr txBox="1">
            <a:spLocks noGrp="1"/>
          </p:cNvSpPr>
          <p:nvPr>
            <p:ph type="subTitle" idx="1"/>
          </p:nvPr>
        </p:nvSpPr>
        <p:spPr>
          <a:xfrm>
            <a:off x="3629875" y="2672125"/>
            <a:ext cx="3968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17" name="Google Shape;517;p13"/>
          <p:cNvGrpSpPr/>
          <p:nvPr/>
        </p:nvGrpSpPr>
        <p:grpSpPr>
          <a:xfrm>
            <a:off x="-258636" y="1889116"/>
            <a:ext cx="3642458" cy="3022516"/>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30" name="Google Shape;530;p13"/>
          <p:cNvPicPr preferRelativeResize="0"/>
          <p:nvPr/>
        </p:nvPicPr>
        <p:blipFill>
          <a:blip r:embed="rId2">
            <a:alphaModFix amt="38000"/>
          </a:blip>
          <a:stretch>
            <a:fillRect/>
          </a:stretch>
        </p:blipFill>
        <p:spPr>
          <a:xfrm>
            <a:off x="7056250" y="-2671012"/>
            <a:ext cx="5143505" cy="5143505"/>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2729925" y="-3077087"/>
            <a:ext cx="5143505" cy="5143505"/>
          </a:xfrm>
          <a:prstGeom prst="rect">
            <a:avLst/>
          </a:prstGeom>
          <a:noFill/>
          <a:ln>
            <a:noFill/>
          </a:ln>
        </p:spPr>
      </p:pic>
    </p:spTree>
    <p:extLst>
      <p:ext uri="{BB962C8B-B14F-4D97-AF65-F5344CB8AC3E}">
        <p14:creationId xmlns:p14="http://schemas.microsoft.com/office/powerpoint/2010/main" val="30072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2408750" y="-3083537"/>
            <a:ext cx="5143505" cy="5143505"/>
          </a:xfrm>
          <a:prstGeom prst="rect">
            <a:avLst/>
          </a:prstGeom>
          <a:noFill/>
          <a:ln>
            <a:noFill/>
          </a:ln>
        </p:spPr>
      </p:pic>
      <p:sp>
        <p:nvSpPr>
          <p:cNvPr id="618" name="Google Shape;61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154752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0" name="Google Shape;620;p15"/>
          <p:cNvSpPr txBox="1">
            <a:spLocks noGrp="1"/>
          </p:cNvSpPr>
          <p:nvPr>
            <p:ph type="subTitle" idx="1"/>
          </p:nvPr>
        </p:nvSpPr>
        <p:spPr>
          <a:xfrm>
            <a:off x="154752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1" name="Google Shape;621;p15"/>
          <p:cNvSpPr txBox="1">
            <a:spLocks noGrp="1"/>
          </p:cNvSpPr>
          <p:nvPr>
            <p:ph type="title" idx="3" hasCustomPrompt="1"/>
          </p:nvPr>
        </p:nvSpPr>
        <p:spPr>
          <a:xfrm>
            <a:off x="78715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2" name="Google Shape;622;p15"/>
          <p:cNvSpPr txBox="1">
            <a:spLocks noGrp="1"/>
          </p:cNvSpPr>
          <p:nvPr>
            <p:ph type="title" idx="4"/>
          </p:nvPr>
        </p:nvSpPr>
        <p:spPr>
          <a:xfrm>
            <a:off x="154752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3" name="Google Shape;623;p15"/>
          <p:cNvSpPr txBox="1">
            <a:spLocks noGrp="1"/>
          </p:cNvSpPr>
          <p:nvPr>
            <p:ph type="subTitle" idx="5"/>
          </p:nvPr>
        </p:nvSpPr>
        <p:spPr>
          <a:xfrm>
            <a:off x="154752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4" name="Google Shape;624;p15"/>
          <p:cNvSpPr txBox="1">
            <a:spLocks noGrp="1"/>
          </p:cNvSpPr>
          <p:nvPr>
            <p:ph type="title" idx="6" hasCustomPrompt="1"/>
          </p:nvPr>
        </p:nvSpPr>
        <p:spPr>
          <a:xfrm>
            <a:off x="78715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5" name="Google Shape;625;p15"/>
          <p:cNvSpPr txBox="1">
            <a:spLocks noGrp="1"/>
          </p:cNvSpPr>
          <p:nvPr>
            <p:ph type="title" idx="7"/>
          </p:nvPr>
        </p:nvSpPr>
        <p:spPr>
          <a:xfrm>
            <a:off x="589757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6" name="Google Shape;626;p15"/>
          <p:cNvSpPr txBox="1">
            <a:spLocks noGrp="1"/>
          </p:cNvSpPr>
          <p:nvPr>
            <p:ph type="subTitle" idx="8"/>
          </p:nvPr>
        </p:nvSpPr>
        <p:spPr>
          <a:xfrm>
            <a:off x="589757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7" name="Google Shape;627;p15"/>
          <p:cNvSpPr txBox="1">
            <a:spLocks noGrp="1"/>
          </p:cNvSpPr>
          <p:nvPr>
            <p:ph type="title" idx="9" hasCustomPrompt="1"/>
          </p:nvPr>
        </p:nvSpPr>
        <p:spPr>
          <a:xfrm>
            <a:off x="513720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8" name="Google Shape;628;p15"/>
          <p:cNvSpPr txBox="1">
            <a:spLocks noGrp="1"/>
          </p:cNvSpPr>
          <p:nvPr>
            <p:ph type="title" idx="13"/>
          </p:nvPr>
        </p:nvSpPr>
        <p:spPr>
          <a:xfrm>
            <a:off x="589757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9" name="Google Shape;629;p15"/>
          <p:cNvSpPr txBox="1">
            <a:spLocks noGrp="1"/>
          </p:cNvSpPr>
          <p:nvPr>
            <p:ph type="subTitle" idx="14"/>
          </p:nvPr>
        </p:nvSpPr>
        <p:spPr>
          <a:xfrm>
            <a:off x="589757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30" name="Google Shape;630;p15"/>
          <p:cNvSpPr txBox="1">
            <a:spLocks noGrp="1"/>
          </p:cNvSpPr>
          <p:nvPr>
            <p:ph type="title" idx="15" hasCustomPrompt="1"/>
          </p:nvPr>
        </p:nvSpPr>
        <p:spPr>
          <a:xfrm>
            <a:off x="513720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grpSp>
        <p:nvGrpSpPr>
          <p:cNvPr id="631" name="Google Shape;631;p15"/>
          <p:cNvGrpSpPr/>
          <p:nvPr/>
        </p:nvGrpSpPr>
        <p:grpSpPr>
          <a:xfrm>
            <a:off x="-1332977" y="4366873"/>
            <a:ext cx="11685984" cy="3091583"/>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extLst>
      <p:ext uri="{BB962C8B-B14F-4D97-AF65-F5344CB8AC3E}">
        <p14:creationId xmlns:p14="http://schemas.microsoft.com/office/powerpoint/2010/main" val="4075040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046486" y="-1933552"/>
            <a:ext cx="11685984" cy="3091583"/>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913" name="Google Shape;913;p19"/>
          <p:cNvGrpSpPr/>
          <p:nvPr/>
        </p:nvGrpSpPr>
        <p:grpSpPr>
          <a:xfrm>
            <a:off x="-5129964" y="4146461"/>
            <a:ext cx="11685984" cy="3091583"/>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968" name="Google Shape;968;p19"/>
          <p:cNvPicPr preferRelativeResize="0"/>
          <p:nvPr/>
        </p:nvPicPr>
        <p:blipFill>
          <a:blip r:embed="rId2">
            <a:alphaModFix/>
          </a:blip>
          <a:stretch>
            <a:fillRect/>
          </a:stretch>
        </p:blipFill>
        <p:spPr>
          <a:xfrm>
            <a:off x="-3029350" y="-1064287"/>
            <a:ext cx="5143505" cy="5143505"/>
          </a:xfrm>
          <a:prstGeom prst="rect">
            <a:avLst/>
          </a:prstGeom>
          <a:noFill/>
          <a:ln>
            <a:noFill/>
          </a:ln>
        </p:spPr>
      </p:pic>
      <p:sp>
        <p:nvSpPr>
          <p:cNvPr id="969" name="Google Shape;969;p19"/>
          <p:cNvSpPr txBox="1">
            <a:spLocks noGrp="1"/>
          </p:cNvSpPr>
          <p:nvPr>
            <p:ph type="title"/>
          </p:nvPr>
        </p:nvSpPr>
        <p:spPr>
          <a:xfrm>
            <a:off x="2910750" y="1810288"/>
            <a:ext cx="3593400" cy="78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4000"/>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970" name="Google Shape;970;p19"/>
          <p:cNvSpPr txBox="1">
            <a:spLocks noGrp="1"/>
          </p:cNvSpPr>
          <p:nvPr>
            <p:ph type="title" idx="2" hasCustomPrompt="1"/>
          </p:nvPr>
        </p:nvSpPr>
        <p:spPr>
          <a:xfrm>
            <a:off x="6563800" y="1590000"/>
            <a:ext cx="1908600" cy="19635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2000">
                <a:solidFill>
                  <a:schemeClr val="accent1"/>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971" name="Google Shape;971;p19"/>
          <p:cNvSpPr txBox="1">
            <a:spLocks noGrp="1"/>
          </p:cNvSpPr>
          <p:nvPr>
            <p:ph type="subTitle" idx="1"/>
          </p:nvPr>
        </p:nvSpPr>
        <p:spPr>
          <a:xfrm>
            <a:off x="3675754" y="3009513"/>
            <a:ext cx="2828400" cy="628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1600"/>
            </a:lvl1pPr>
            <a:lvl2pPr lvl="1" algn="r" rtl="0">
              <a:spcBef>
                <a:spcPts val="1600"/>
              </a:spcBef>
              <a:spcAft>
                <a:spcPts val="0"/>
              </a:spcAft>
              <a:buSzPts val="1600"/>
              <a:buNone/>
              <a:defRPr sz="1600"/>
            </a:lvl2pPr>
            <a:lvl3pPr lvl="2" algn="r" rtl="0">
              <a:spcBef>
                <a:spcPts val="1600"/>
              </a:spcBef>
              <a:spcAft>
                <a:spcPts val="0"/>
              </a:spcAft>
              <a:buSzPts val="1600"/>
              <a:buNone/>
              <a:defRPr sz="1600"/>
            </a:lvl3pPr>
            <a:lvl4pPr lvl="3" algn="r" rtl="0">
              <a:spcBef>
                <a:spcPts val="1600"/>
              </a:spcBef>
              <a:spcAft>
                <a:spcPts val="0"/>
              </a:spcAft>
              <a:buSzPts val="1600"/>
              <a:buNone/>
              <a:defRPr sz="1600"/>
            </a:lvl4pPr>
            <a:lvl5pPr lvl="4" algn="r" rtl="0">
              <a:spcBef>
                <a:spcPts val="1600"/>
              </a:spcBef>
              <a:spcAft>
                <a:spcPts val="0"/>
              </a:spcAft>
              <a:buSzPts val="1600"/>
              <a:buNone/>
              <a:defRPr sz="1600"/>
            </a:lvl5pPr>
            <a:lvl6pPr lvl="5" algn="r" rtl="0">
              <a:spcBef>
                <a:spcPts val="1600"/>
              </a:spcBef>
              <a:spcAft>
                <a:spcPts val="0"/>
              </a:spcAft>
              <a:buSzPts val="1600"/>
              <a:buNone/>
              <a:defRPr sz="1600"/>
            </a:lvl6pPr>
            <a:lvl7pPr lvl="6" algn="r" rtl="0">
              <a:spcBef>
                <a:spcPts val="1600"/>
              </a:spcBef>
              <a:spcAft>
                <a:spcPts val="0"/>
              </a:spcAft>
              <a:buSzPts val="1600"/>
              <a:buNone/>
              <a:defRPr sz="1600"/>
            </a:lvl7pPr>
            <a:lvl8pPr lvl="7" algn="r" rtl="0">
              <a:spcBef>
                <a:spcPts val="1600"/>
              </a:spcBef>
              <a:spcAft>
                <a:spcPts val="0"/>
              </a:spcAft>
              <a:buSzPts val="1600"/>
              <a:buNone/>
              <a:defRPr sz="1600"/>
            </a:lvl8pPr>
            <a:lvl9pPr lvl="8" algn="r" rtl="0">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918101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1509600" y="1608788"/>
            <a:ext cx="26397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1578713" y="2114500"/>
            <a:ext cx="26397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4917375" y="1609725"/>
            <a:ext cx="25788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4986488" y="2115872"/>
            <a:ext cx="25788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7379511" y="2878511"/>
            <a:ext cx="7300280" cy="3091583"/>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38" name="Google Shape;1138;p22"/>
          <p:cNvGrpSpPr/>
          <p:nvPr/>
        </p:nvGrpSpPr>
        <p:grpSpPr>
          <a:xfrm rot="10800000">
            <a:off x="-5492764" y="-911464"/>
            <a:ext cx="7300280" cy="3091583"/>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165" name="Google Shape;1165;p22"/>
          <p:cNvPicPr preferRelativeResize="0"/>
          <p:nvPr/>
        </p:nvPicPr>
        <p:blipFill>
          <a:blip r:embed="rId2">
            <a:alphaModFix/>
          </a:blip>
          <a:stretch>
            <a:fillRect/>
          </a:stretch>
        </p:blipFill>
        <p:spPr>
          <a:xfrm>
            <a:off x="-1858725" y="3114613"/>
            <a:ext cx="5143505" cy="5143505"/>
          </a:xfrm>
          <a:prstGeom prst="rect">
            <a:avLst/>
          </a:prstGeom>
          <a:noFill/>
          <a:ln>
            <a:noFill/>
          </a:ln>
        </p:spPr>
      </p:pic>
    </p:spTree>
    <p:extLst>
      <p:ext uri="{BB962C8B-B14F-4D97-AF65-F5344CB8AC3E}">
        <p14:creationId xmlns:p14="http://schemas.microsoft.com/office/powerpoint/2010/main" val="2078800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8051750" y="-55575"/>
            <a:ext cx="1151250" cy="1709575"/>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29"/>
          <p:cNvGrpSpPr/>
          <p:nvPr/>
        </p:nvGrpSpPr>
        <p:grpSpPr>
          <a:xfrm>
            <a:off x="-266916" y="2300986"/>
            <a:ext cx="1959888" cy="2910380"/>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29"/>
          <p:cNvGrpSpPr/>
          <p:nvPr/>
        </p:nvGrpSpPr>
        <p:grpSpPr>
          <a:xfrm rot="10800000">
            <a:off x="2392177" y="-1477415"/>
            <a:ext cx="4359623" cy="1846249"/>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54" name="Google Shape;1454;p29"/>
          <p:cNvGrpSpPr/>
          <p:nvPr/>
        </p:nvGrpSpPr>
        <p:grpSpPr>
          <a:xfrm rot="10800000">
            <a:off x="4843377" y="4586735"/>
            <a:ext cx="4359623" cy="1846249"/>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81" name="Google Shape;1481;p29"/>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5" name="Google Shape;1485;p29"/>
          <p:cNvGrpSpPr/>
          <p:nvPr/>
        </p:nvGrpSpPr>
        <p:grpSpPr>
          <a:xfrm>
            <a:off x="5733295" y="3598679"/>
            <a:ext cx="3206997" cy="2521091"/>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29"/>
          <p:cNvGrpSpPr/>
          <p:nvPr/>
        </p:nvGrpSpPr>
        <p:grpSpPr>
          <a:xfrm rot="-4506468">
            <a:off x="5780796" y="4276442"/>
            <a:ext cx="819867" cy="1165557"/>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00236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8051750" y="-55575"/>
            <a:ext cx="1151250" cy="1709575"/>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30"/>
          <p:cNvGrpSpPr/>
          <p:nvPr/>
        </p:nvGrpSpPr>
        <p:grpSpPr>
          <a:xfrm>
            <a:off x="-388741" y="-900239"/>
            <a:ext cx="1959888" cy="2910380"/>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0" name="Google Shape;1630;p30"/>
          <p:cNvGrpSpPr/>
          <p:nvPr/>
        </p:nvGrpSpPr>
        <p:grpSpPr>
          <a:xfrm rot="10800000">
            <a:off x="-1466785" y="4004460"/>
            <a:ext cx="4359623" cy="1846249"/>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57" name="Google Shape;1657;p30"/>
          <p:cNvGrpSpPr/>
          <p:nvPr/>
        </p:nvGrpSpPr>
        <p:grpSpPr>
          <a:xfrm rot="10800000">
            <a:off x="4843377" y="4586735"/>
            <a:ext cx="4359623" cy="1846249"/>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84" name="Google Shape;1684;p30"/>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0"/>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0"/>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0"/>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30"/>
          <p:cNvGrpSpPr/>
          <p:nvPr/>
        </p:nvGrpSpPr>
        <p:grpSpPr>
          <a:xfrm>
            <a:off x="5995995" y="2854254"/>
            <a:ext cx="3206997" cy="2521091"/>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30"/>
          <p:cNvGrpSpPr/>
          <p:nvPr/>
        </p:nvGrpSpPr>
        <p:grpSpPr>
          <a:xfrm rot="-4506468">
            <a:off x="1043371" y="3792680"/>
            <a:ext cx="819867" cy="1165557"/>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2529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7725206" y="3034851"/>
            <a:ext cx="2090094" cy="3103733"/>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31"/>
          <p:cNvGrpSpPr/>
          <p:nvPr/>
        </p:nvGrpSpPr>
        <p:grpSpPr>
          <a:xfrm>
            <a:off x="-388741" y="-900239"/>
            <a:ext cx="1959888" cy="2910380"/>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31"/>
          <p:cNvGrpSpPr/>
          <p:nvPr/>
        </p:nvGrpSpPr>
        <p:grpSpPr>
          <a:xfrm rot="10800000">
            <a:off x="-1466785" y="4004460"/>
            <a:ext cx="4359623" cy="1846249"/>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60" name="Google Shape;1860;p31"/>
          <p:cNvGrpSpPr/>
          <p:nvPr/>
        </p:nvGrpSpPr>
        <p:grpSpPr>
          <a:xfrm rot="5400000">
            <a:off x="6988952" y="664123"/>
            <a:ext cx="4359623" cy="1846249"/>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87" name="Google Shape;1887;p31"/>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1" name="Google Shape;1891;p31"/>
          <p:cNvGrpSpPr/>
          <p:nvPr/>
        </p:nvGrpSpPr>
        <p:grpSpPr>
          <a:xfrm flipH="1">
            <a:off x="270470" y="3219704"/>
            <a:ext cx="3206997" cy="2521091"/>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31"/>
          <p:cNvGrpSpPr/>
          <p:nvPr/>
        </p:nvGrpSpPr>
        <p:grpSpPr>
          <a:xfrm rot="-4506468">
            <a:off x="1043371" y="3792680"/>
            <a:ext cx="819867" cy="1165557"/>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31"/>
          <p:cNvGrpSpPr/>
          <p:nvPr/>
        </p:nvGrpSpPr>
        <p:grpSpPr>
          <a:xfrm rot="-4506468">
            <a:off x="8360321" y="789730"/>
            <a:ext cx="819867" cy="1165557"/>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6995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8400" y="4139420"/>
            <a:ext cx="9161274" cy="1004074"/>
            <a:chOff x="0" y="4139430"/>
            <a:chExt cx="9143901" cy="1004074"/>
          </a:xfrm>
        </p:grpSpPr>
        <p:grpSp>
          <p:nvGrpSpPr>
            <p:cNvPr id="40" name="Google Shape;40;p3"/>
            <p:cNvGrpSpPr/>
            <p:nvPr/>
          </p:nvGrpSpPr>
          <p:grpSpPr>
            <a:xfrm>
              <a:off x="0" y="4139430"/>
              <a:ext cx="9143901" cy="1004074"/>
              <a:chOff x="0" y="4139430"/>
              <a:chExt cx="9143901" cy="1004074"/>
            </a:xfrm>
          </p:grpSpPr>
          <p:sp>
            <p:nvSpPr>
              <p:cNvPr id="41" name="Google Shape;41;p3"/>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3"/>
              <p:cNvGrpSpPr/>
              <p:nvPr/>
            </p:nvGrpSpPr>
            <p:grpSpPr>
              <a:xfrm>
                <a:off x="6826124" y="4139430"/>
                <a:ext cx="633755" cy="365856"/>
                <a:chOff x="6850399" y="4145425"/>
                <a:chExt cx="603346" cy="365856"/>
              </a:xfrm>
            </p:grpSpPr>
            <p:sp>
              <p:nvSpPr>
                <p:cNvPr id="45" name="Google Shape;45;p3"/>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549942" y="4558403"/>
              <a:ext cx="7916552" cy="562812"/>
              <a:chOff x="2654375" y="1725250"/>
              <a:chExt cx="2185625" cy="182500"/>
            </a:xfrm>
          </p:grpSpPr>
          <p:sp>
            <p:nvSpPr>
              <p:cNvPr id="49" name="Google Shape;49;p3"/>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 name="Google Shape;61;p3"/>
          <p:cNvSpPr txBox="1">
            <a:spLocks noGrp="1"/>
          </p:cNvSpPr>
          <p:nvPr>
            <p:ph type="title"/>
          </p:nvPr>
        </p:nvSpPr>
        <p:spPr>
          <a:xfrm>
            <a:off x="2423300" y="1902675"/>
            <a:ext cx="4260900" cy="1268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2" name="Google Shape;62;p3"/>
          <p:cNvSpPr txBox="1">
            <a:spLocks noGrp="1"/>
          </p:cNvSpPr>
          <p:nvPr>
            <p:ph type="title" idx="2" hasCustomPrompt="1"/>
          </p:nvPr>
        </p:nvSpPr>
        <p:spPr>
          <a:xfrm>
            <a:off x="742439" y="1902670"/>
            <a:ext cx="1461300" cy="96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 name="Google Shape;63;p3"/>
          <p:cNvSpPr txBox="1">
            <a:spLocks noGrp="1"/>
          </p:cNvSpPr>
          <p:nvPr>
            <p:ph type="subTitle" idx="1"/>
          </p:nvPr>
        </p:nvSpPr>
        <p:spPr>
          <a:xfrm>
            <a:off x="2423300" y="3309868"/>
            <a:ext cx="4190400" cy="22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4" name="Google Shape;64;p3"/>
          <p:cNvGrpSpPr/>
          <p:nvPr/>
        </p:nvGrpSpPr>
        <p:grpSpPr>
          <a:xfrm>
            <a:off x="137046" y="93823"/>
            <a:ext cx="8926252" cy="1998071"/>
            <a:chOff x="137046" y="93823"/>
            <a:chExt cx="8926252" cy="1998071"/>
          </a:xfrm>
        </p:grpSpPr>
        <p:grpSp>
          <p:nvGrpSpPr>
            <p:cNvPr id="65" name="Google Shape;65;p3"/>
            <p:cNvGrpSpPr/>
            <p:nvPr/>
          </p:nvGrpSpPr>
          <p:grpSpPr>
            <a:xfrm rot="-3288692">
              <a:off x="173642" y="630462"/>
              <a:ext cx="459724" cy="327912"/>
              <a:chOff x="4879302" y="1958088"/>
              <a:chExt cx="715237" cy="510165"/>
            </a:xfrm>
          </p:grpSpPr>
          <p:sp>
            <p:nvSpPr>
              <p:cNvPr id="66" name="Google Shape;66;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3"/>
              <p:cNvGrpSpPr/>
              <p:nvPr/>
            </p:nvGrpSpPr>
            <p:grpSpPr>
              <a:xfrm>
                <a:off x="4937962" y="2055352"/>
                <a:ext cx="566907" cy="373034"/>
                <a:chOff x="5290896" y="3020653"/>
                <a:chExt cx="865243" cy="569344"/>
              </a:xfrm>
            </p:grpSpPr>
            <p:sp>
              <p:nvSpPr>
                <p:cNvPr id="70" name="Google Shape;70;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3"/>
            <p:cNvSpPr/>
            <p:nvPr/>
          </p:nvSpPr>
          <p:spPr>
            <a:xfrm>
              <a:off x="8276175" y="1049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675780" y="25252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3"/>
            <p:cNvGrpSpPr/>
            <p:nvPr/>
          </p:nvGrpSpPr>
          <p:grpSpPr>
            <a:xfrm rot="1716158">
              <a:off x="7445739" y="183853"/>
              <a:ext cx="459711" cy="327903"/>
              <a:chOff x="4879302" y="1958088"/>
              <a:chExt cx="715237" cy="510165"/>
            </a:xfrm>
          </p:grpSpPr>
          <p:sp>
            <p:nvSpPr>
              <p:cNvPr id="99" name="Google Shape;99;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3"/>
              <p:cNvGrpSpPr/>
              <p:nvPr/>
            </p:nvGrpSpPr>
            <p:grpSpPr>
              <a:xfrm>
                <a:off x="4937962" y="2055352"/>
                <a:ext cx="566907" cy="373034"/>
                <a:chOff x="5290896" y="3020653"/>
                <a:chExt cx="865243" cy="569344"/>
              </a:xfrm>
            </p:grpSpPr>
            <p:sp>
              <p:nvSpPr>
                <p:cNvPr id="103" name="Google Shape;103;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8494771" y="1727978"/>
              <a:ext cx="364861" cy="363915"/>
              <a:chOff x="2789668" y="759261"/>
              <a:chExt cx="440069" cy="438928"/>
            </a:xfrm>
          </p:grpSpPr>
          <p:sp>
            <p:nvSpPr>
              <p:cNvPr id="130" name="Google Shape;130;p3"/>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9"/>
        <p:cNvGrpSpPr/>
        <p:nvPr/>
      </p:nvGrpSpPr>
      <p:grpSpPr>
        <a:xfrm>
          <a:off x="0" y="0"/>
          <a:ext cx="0" cy="0"/>
          <a:chOff x="0" y="0"/>
          <a:chExt cx="0" cy="0"/>
        </a:xfrm>
      </p:grpSpPr>
      <p:sp>
        <p:nvSpPr>
          <p:cNvPr id="280" name="Google Shape;280;p7"/>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7"/>
          <p:cNvGrpSpPr/>
          <p:nvPr/>
        </p:nvGrpSpPr>
        <p:grpSpPr>
          <a:xfrm>
            <a:off x="-8400" y="4139420"/>
            <a:ext cx="9161274" cy="1004074"/>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3" name="Google Shape;30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113100" y="1220175"/>
            <a:ext cx="5204700" cy="321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1600"/>
              </a:spcBef>
              <a:spcAft>
                <a:spcPts val="0"/>
              </a:spcAft>
              <a:buSzPts val="1400"/>
              <a:buChar char="○"/>
              <a:defRPr/>
            </a:lvl2pPr>
            <a:lvl3pPr marL="1371600" lvl="2" indent="-317500">
              <a:lnSpc>
                <a:spcPct val="100000"/>
              </a:lnSpc>
              <a:spcBef>
                <a:spcPts val="1600"/>
              </a:spcBef>
              <a:spcAft>
                <a:spcPts val="0"/>
              </a:spcAft>
              <a:buSzPts val="1400"/>
              <a:buChar char="■"/>
              <a:defRPr/>
            </a:lvl3pPr>
            <a:lvl4pPr marL="1828800" lvl="3" indent="-317500">
              <a:lnSpc>
                <a:spcPct val="100000"/>
              </a:lnSpc>
              <a:spcBef>
                <a:spcPts val="1600"/>
              </a:spcBef>
              <a:spcAft>
                <a:spcPts val="0"/>
              </a:spcAft>
              <a:buSzPts val="1400"/>
              <a:buChar char="●"/>
              <a:defRPr/>
            </a:lvl4pPr>
            <a:lvl5pPr marL="2286000" lvl="4" indent="-317500">
              <a:lnSpc>
                <a:spcPct val="100000"/>
              </a:lnSpc>
              <a:spcBef>
                <a:spcPts val="1600"/>
              </a:spcBef>
              <a:spcAft>
                <a:spcPts val="0"/>
              </a:spcAft>
              <a:buSzPts val="1400"/>
              <a:buChar char="○"/>
              <a:defRPr/>
            </a:lvl5pPr>
            <a:lvl6pPr marL="2743200" lvl="5" indent="-317500">
              <a:lnSpc>
                <a:spcPct val="100000"/>
              </a:lnSpc>
              <a:spcBef>
                <a:spcPts val="1600"/>
              </a:spcBef>
              <a:spcAft>
                <a:spcPts val="0"/>
              </a:spcAft>
              <a:buSzPts val="1400"/>
              <a:buChar char="■"/>
              <a:defRPr/>
            </a:lvl6pPr>
            <a:lvl7pPr marL="3200400" lvl="6" indent="-317500">
              <a:lnSpc>
                <a:spcPct val="100000"/>
              </a:lnSpc>
              <a:spcBef>
                <a:spcPts val="1600"/>
              </a:spcBef>
              <a:spcAft>
                <a:spcPts val="0"/>
              </a:spcAft>
              <a:buSzPts val="1400"/>
              <a:buChar char="●"/>
              <a:defRPr/>
            </a:lvl7pPr>
            <a:lvl8pPr marL="3657600" lvl="7" indent="-317500">
              <a:lnSpc>
                <a:spcPct val="100000"/>
              </a:lnSpc>
              <a:spcBef>
                <a:spcPts val="1600"/>
              </a:spcBef>
              <a:spcAft>
                <a:spcPts val="0"/>
              </a:spcAft>
              <a:buSzPts val="1400"/>
              <a:buChar char="○"/>
              <a:defRPr/>
            </a:lvl8pPr>
            <a:lvl9pPr marL="4114800" lvl="8" indent="-317500">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2"/>
        <p:cNvGrpSpPr/>
        <p:nvPr/>
      </p:nvGrpSpPr>
      <p:grpSpPr>
        <a:xfrm>
          <a:off x="0" y="0"/>
          <a:ext cx="0" cy="0"/>
          <a:chOff x="0" y="0"/>
          <a:chExt cx="0" cy="0"/>
        </a:xfrm>
      </p:grpSpPr>
      <p:sp>
        <p:nvSpPr>
          <p:cNvPr id="383" name="Google Shape;383;p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9"/>
          <p:cNvGrpSpPr/>
          <p:nvPr/>
        </p:nvGrpSpPr>
        <p:grpSpPr>
          <a:xfrm>
            <a:off x="-8400" y="4139420"/>
            <a:ext cx="9161274" cy="1004074"/>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6" name="Google Shape;406;p9"/>
          <p:cNvSpPr txBox="1">
            <a:spLocks noGrp="1"/>
          </p:cNvSpPr>
          <p:nvPr>
            <p:ph type="title"/>
          </p:nvPr>
        </p:nvSpPr>
        <p:spPr>
          <a:xfrm>
            <a:off x="4061425" y="2244225"/>
            <a:ext cx="4360200" cy="6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7" name="Google Shape;407;p9"/>
          <p:cNvSpPr txBox="1">
            <a:spLocks noGrp="1"/>
          </p:cNvSpPr>
          <p:nvPr>
            <p:ph type="subTitle" idx="1"/>
          </p:nvPr>
        </p:nvSpPr>
        <p:spPr>
          <a:xfrm>
            <a:off x="4061425" y="2990543"/>
            <a:ext cx="4360200" cy="10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08" name="Google Shape;408;p9"/>
          <p:cNvGrpSpPr/>
          <p:nvPr/>
        </p:nvGrpSpPr>
        <p:grpSpPr>
          <a:xfrm>
            <a:off x="3737630" y="29291"/>
            <a:ext cx="5319748" cy="5068207"/>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4"/>
        <p:cNvGrpSpPr/>
        <p:nvPr/>
      </p:nvGrpSpPr>
      <p:grpSpPr>
        <a:xfrm>
          <a:off x="0" y="0"/>
          <a:ext cx="0" cy="0"/>
          <a:chOff x="0" y="0"/>
          <a:chExt cx="0" cy="0"/>
        </a:xfrm>
      </p:grpSpPr>
      <p:sp>
        <p:nvSpPr>
          <p:cNvPr id="495" name="Google Shape;495;p11"/>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11"/>
          <p:cNvGrpSpPr/>
          <p:nvPr/>
        </p:nvGrpSpPr>
        <p:grpSpPr>
          <a:xfrm>
            <a:off x="-8400" y="4139420"/>
            <a:ext cx="9161274" cy="1004074"/>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8" name="Google Shape;518;p11"/>
          <p:cNvSpPr txBox="1">
            <a:spLocks noGrp="1"/>
          </p:cNvSpPr>
          <p:nvPr>
            <p:ph type="title" hasCustomPrompt="1"/>
          </p:nvPr>
        </p:nvSpPr>
        <p:spPr>
          <a:xfrm>
            <a:off x="961650" y="1558475"/>
            <a:ext cx="72207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9" name="Google Shape;519;p11"/>
          <p:cNvSpPr txBox="1">
            <a:spLocks noGrp="1"/>
          </p:cNvSpPr>
          <p:nvPr>
            <p:ph type="subTitle" idx="1"/>
          </p:nvPr>
        </p:nvSpPr>
        <p:spPr>
          <a:xfrm>
            <a:off x="961650" y="3069625"/>
            <a:ext cx="7220700" cy="3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46"/>
        <p:cNvGrpSpPr/>
        <p:nvPr/>
      </p:nvGrpSpPr>
      <p:grpSpPr>
        <a:xfrm>
          <a:off x="0" y="0"/>
          <a:ext cx="0" cy="0"/>
          <a:chOff x="0" y="0"/>
          <a:chExt cx="0" cy="0"/>
        </a:xfrm>
      </p:grpSpPr>
      <p:grpSp>
        <p:nvGrpSpPr>
          <p:cNvPr id="647" name="Google Shape;647;p14"/>
          <p:cNvGrpSpPr/>
          <p:nvPr/>
        </p:nvGrpSpPr>
        <p:grpSpPr>
          <a:xfrm>
            <a:off x="-8700" y="1304601"/>
            <a:ext cx="9161574" cy="3838893"/>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71" name="Google Shape;671;p14"/>
          <p:cNvGrpSpPr/>
          <p:nvPr/>
        </p:nvGrpSpPr>
        <p:grpSpPr>
          <a:xfrm>
            <a:off x="-285745" y="56558"/>
            <a:ext cx="8950127" cy="3591635"/>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14"/>
          <p:cNvSpPr txBox="1">
            <a:spLocks noGrp="1"/>
          </p:cNvSpPr>
          <p:nvPr>
            <p:ph type="title" hasCustomPrompt="1"/>
          </p:nvPr>
        </p:nvSpPr>
        <p:spPr>
          <a:xfrm>
            <a:off x="1943162" y="1369654"/>
            <a:ext cx="903600" cy="4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6" name="Google Shape;726;p14"/>
          <p:cNvSpPr txBox="1">
            <a:spLocks noGrp="1"/>
          </p:cNvSpPr>
          <p:nvPr>
            <p:ph type="subTitle" idx="1"/>
          </p:nvPr>
        </p:nvSpPr>
        <p:spPr>
          <a:xfrm>
            <a:off x="1226762" y="2350396"/>
            <a:ext cx="2336400" cy="40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27" name="Google Shape;727;p14"/>
          <p:cNvSpPr txBox="1">
            <a:spLocks noGrp="1"/>
          </p:cNvSpPr>
          <p:nvPr>
            <p:ph type="title" idx="2" hasCustomPrompt="1"/>
          </p:nvPr>
        </p:nvSpPr>
        <p:spPr>
          <a:xfrm>
            <a:off x="6297238" y="1369649"/>
            <a:ext cx="903600" cy="4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8" name="Google Shape;728;p14"/>
          <p:cNvSpPr txBox="1">
            <a:spLocks noGrp="1"/>
          </p:cNvSpPr>
          <p:nvPr>
            <p:ph type="subTitle" idx="3"/>
          </p:nvPr>
        </p:nvSpPr>
        <p:spPr>
          <a:xfrm>
            <a:off x="5580838" y="2350396"/>
            <a:ext cx="2336400" cy="40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29" name="Google Shape;729;p14"/>
          <p:cNvSpPr txBox="1">
            <a:spLocks noGrp="1"/>
          </p:cNvSpPr>
          <p:nvPr>
            <p:ph type="title" idx="4" hasCustomPrompt="1"/>
          </p:nvPr>
        </p:nvSpPr>
        <p:spPr>
          <a:xfrm>
            <a:off x="1943162" y="3049593"/>
            <a:ext cx="903600" cy="4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0" name="Google Shape;730;p14"/>
          <p:cNvSpPr txBox="1">
            <a:spLocks noGrp="1"/>
          </p:cNvSpPr>
          <p:nvPr>
            <p:ph type="subTitle" idx="5"/>
          </p:nvPr>
        </p:nvSpPr>
        <p:spPr>
          <a:xfrm>
            <a:off x="1226762" y="4029209"/>
            <a:ext cx="2336400" cy="40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31" name="Google Shape;731;p14"/>
          <p:cNvSpPr txBox="1">
            <a:spLocks noGrp="1"/>
          </p:cNvSpPr>
          <p:nvPr>
            <p:ph type="title" idx="6" hasCustomPrompt="1"/>
          </p:nvPr>
        </p:nvSpPr>
        <p:spPr>
          <a:xfrm>
            <a:off x="6297238" y="3049593"/>
            <a:ext cx="903600" cy="4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2" name="Google Shape;732;p14"/>
          <p:cNvSpPr txBox="1">
            <a:spLocks noGrp="1"/>
          </p:cNvSpPr>
          <p:nvPr>
            <p:ph type="subTitle" idx="7"/>
          </p:nvPr>
        </p:nvSpPr>
        <p:spPr>
          <a:xfrm>
            <a:off x="5580838" y="4029209"/>
            <a:ext cx="2336400" cy="40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33" name="Google Shape;733;p14"/>
          <p:cNvSpPr txBox="1">
            <a:spLocks noGrp="1"/>
          </p:cNvSpPr>
          <p:nvPr>
            <p:ph type="subTitle" idx="8"/>
          </p:nvPr>
        </p:nvSpPr>
        <p:spPr>
          <a:xfrm>
            <a:off x="939512" y="1968425"/>
            <a:ext cx="2910900" cy="3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000">
                <a:solidFill>
                  <a:schemeClr val="dk1"/>
                </a:solidFill>
                <a:latin typeface="Chango"/>
                <a:ea typeface="Chango"/>
                <a:cs typeface="Chango"/>
                <a:sym typeface="Chango"/>
              </a:defRPr>
            </a:lvl1pPr>
            <a:lvl2pPr lvl="1"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2pPr>
            <a:lvl3pPr lvl="2"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3pPr>
            <a:lvl4pPr lvl="3"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4pPr>
            <a:lvl5pPr lvl="4"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5pPr>
            <a:lvl6pPr lvl="5"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6pPr>
            <a:lvl7pPr lvl="6"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7pPr>
            <a:lvl8pPr lvl="7"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8pPr>
            <a:lvl9pPr lvl="8" rtl="0">
              <a:lnSpc>
                <a:spcPct val="100000"/>
              </a:lnSpc>
              <a:spcBef>
                <a:spcPts val="1600"/>
              </a:spcBef>
              <a:spcAft>
                <a:spcPts val="1600"/>
              </a:spcAft>
              <a:buClr>
                <a:schemeClr val="dk1"/>
              </a:buClr>
              <a:buSzPts val="2000"/>
              <a:buFont typeface="Irish Grover"/>
              <a:buNone/>
              <a:defRPr sz="2000">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5293588" y="1968425"/>
            <a:ext cx="2910900" cy="3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000">
                <a:solidFill>
                  <a:schemeClr val="dk1"/>
                </a:solidFill>
                <a:latin typeface="Chango"/>
                <a:ea typeface="Chango"/>
                <a:cs typeface="Chango"/>
                <a:sym typeface="Chango"/>
              </a:defRPr>
            </a:lvl1pPr>
            <a:lvl2pPr lvl="1"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2pPr>
            <a:lvl3pPr lvl="2"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3pPr>
            <a:lvl4pPr lvl="3"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4pPr>
            <a:lvl5pPr lvl="4"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5pPr>
            <a:lvl6pPr lvl="5"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6pPr>
            <a:lvl7pPr lvl="6"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7pPr>
            <a:lvl8pPr lvl="7"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8pPr>
            <a:lvl9pPr lvl="8" rtl="0">
              <a:lnSpc>
                <a:spcPct val="100000"/>
              </a:lnSpc>
              <a:spcBef>
                <a:spcPts val="1600"/>
              </a:spcBef>
              <a:spcAft>
                <a:spcPts val="1600"/>
              </a:spcAft>
              <a:buClr>
                <a:schemeClr val="dk1"/>
              </a:buClr>
              <a:buSzPts val="2000"/>
              <a:buFont typeface="Irish Grover"/>
              <a:buNone/>
              <a:defRPr sz="2000">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939512" y="3648200"/>
            <a:ext cx="2910900" cy="3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000">
                <a:solidFill>
                  <a:schemeClr val="dk1"/>
                </a:solidFill>
                <a:latin typeface="Chango"/>
                <a:ea typeface="Chango"/>
                <a:cs typeface="Chango"/>
                <a:sym typeface="Chango"/>
              </a:defRPr>
            </a:lvl1pPr>
            <a:lvl2pPr lvl="1"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2pPr>
            <a:lvl3pPr lvl="2"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3pPr>
            <a:lvl4pPr lvl="3"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4pPr>
            <a:lvl5pPr lvl="4"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5pPr>
            <a:lvl6pPr lvl="5"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6pPr>
            <a:lvl7pPr lvl="6"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7pPr>
            <a:lvl8pPr lvl="7"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8pPr>
            <a:lvl9pPr lvl="8" rtl="0">
              <a:lnSpc>
                <a:spcPct val="100000"/>
              </a:lnSpc>
              <a:spcBef>
                <a:spcPts val="1600"/>
              </a:spcBef>
              <a:spcAft>
                <a:spcPts val="1600"/>
              </a:spcAft>
              <a:buClr>
                <a:schemeClr val="dk1"/>
              </a:buClr>
              <a:buSzPts val="2000"/>
              <a:buFont typeface="Irish Grover"/>
              <a:buNone/>
              <a:defRPr sz="2000">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5293588" y="3648200"/>
            <a:ext cx="2910900" cy="3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000">
                <a:solidFill>
                  <a:schemeClr val="dk1"/>
                </a:solidFill>
                <a:latin typeface="Chango"/>
                <a:ea typeface="Chango"/>
                <a:cs typeface="Chango"/>
                <a:sym typeface="Chango"/>
              </a:defRPr>
            </a:lvl1pPr>
            <a:lvl2pPr lvl="1"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2pPr>
            <a:lvl3pPr lvl="2"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3pPr>
            <a:lvl4pPr lvl="3"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4pPr>
            <a:lvl5pPr lvl="4"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5pPr>
            <a:lvl6pPr lvl="5"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6pPr>
            <a:lvl7pPr lvl="6"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7pPr>
            <a:lvl8pPr lvl="7" rtl="0">
              <a:lnSpc>
                <a:spcPct val="100000"/>
              </a:lnSpc>
              <a:spcBef>
                <a:spcPts val="1600"/>
              </a:spcBef>
              <a:spcAft>
                <a:spcPts val="0"/>
              </a:spcAft>
              <a:buClr>
                <a:schemeClr val="dk1"/>
              </a:buClr>
              <a:buSzPts val="2000"/>
              <a:buFont typeface="Irish Grover"/>
              <a:buNone/>
              <a:defRPr sz="2000">
                <a:solidFill>
                  <a:schemeClr val="dk1"/>
                </a:solidFill>
                <a:latin typeface="Irish Grover"/>
                <a:ea typeface="Irish Grover"/>
                <a:cs typeface="Irish Grover"/>
                <a:sym typeface="Irish Grover"/>
              </a:defRPr>
            </a:lvl8pPr>
            <a:lvl9pPr lvl="8" rtl="0">
              <a:lnSpc>
                <a:spcPct val="100000"/>
              </a:lnSpc>
              <a:spcBef>
                <a:spcPts val="1600"/>
              </a:spcBef>
              <a:spcAft>
                <a:spcPts val="1600"/>
              </a:spcAft>
              <a:buClr>
                <a:schemeClr val="dk1"/>
              </a:buClr>
              <a:buSzPts val="2000"/>
              <a:buFont typeface="Irish Grover"/>
              <a:buNone/>
              <a:defRPr sz="2000">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720000" y="512075"/>
            <a:ext cx="7704000" cy="50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97"/>
        <p:cNvGrpSpPr/>
        <p:nvPr/>
      </p:nvGrpSpPr>
      <p:grpSpPr>
        <a:xfrm>
          <a:off x="0" y="0"/>
          <a:ext cx="0" cy="0"/>
          <a:chOff x="0" y="0"/>
          <a:chExt cx="0" cy="0"/>
        </a:xfrm>
      </p:grpSpPr>
      <p:grpSp>
        <p:nvGrpSpPr>
          <p:cNvPr id="1198" name="Google Shape;1198;p19"/>
          <p:cNvGrpSpPr/>
          <p:nvPr/>
        </p:nvGrpSpPr>
        <p:grpSpPr>
          <a:xfrm>
            <a:off x="-8700" y="1304601"/>
            <a:ext cx="9161574" cy="3838893"/>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22" name="Google Shape;1222;p19"/>
          <p:cNvGrpSpPr/>
          <p:nvPr/>
        </p:nvGrpSpPr>
        <p:grpSpPr>
          <a:xfrm flipH="1">
            <a:off x="48594" y="-104134"/>
            <a:ext cx="9008784" cy="5192907"/>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349"/>
        <p:cNvGrpSpPr/>
        <p:nvPr/>
      </p:nvGrpSpPr>
      <p:grpSpPr>
        <a:xfrm>
          <a:off x="0" y="0"/>
          <a:ext cx="0" cy="0"/>
          <a:chOff x="0" y="0"/>
          <a:chExt cx="0" cy="0"/>
        </a:xfrm>
      </p:grpSpPr>
      <p:grpSp>
        <p:nvGrpSpPr>
          <p:cNvPr id="1350" name="Google Shape;1350;p20"/>
          <p:cNvGrpSpPr/>
          <p:nvPr/>
        </p:nvGrpSpPr>
        <p:grpSpPr>
          <a:xfrm>
            <a:off x="-8700" y="1304601"/>
            <a:ext cx="9161574" cy="3838893"/>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374" name="Google Shape;1374;p20"/>
          <p:cNvGrpSpPr/>
          <p:nvPr/>
        </p:nvGrpSpPr>
        <p:grpSpPr>
          <a:xfrm flipH="1">
            <a:off x="357521" y="-157322"/>
            <a:ext cx="6796392" cy="5217837"/>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
        <p:nvSpPr>
          <p:cNvPr id="379" name="Google Shape;37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2526925" y="3219074"/>
            <a:ext cx="4665571" cy="466557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7856900" y="-1073951"/>
            <a:ext cx="4665571" cy="4665571"/>
          </a:xfrm>
          <a:prstGeom prst="rect">
            <a:avLst/>
          </a:prstGeom>
          <a:noFill/>
          <a:ln>
            <a:noFill/>
          </a:ln>
        </p:spPr>
      </p:pic>
      <p:grpSp>
        <p:nvGrpSpPr>
          <p:cNvPr id="382" name="Google Shape;382;p6"/>
          <p:cNvGrpSpPr/>
          <p:nvPr/>
        </p:nvGrpSpPr>
        <p:grpSpPr>
          <a:xfrm>
            <a:off x="-738151" y="-136409"/>
            <a:ext cx="2389494" cy="1982805"/>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5" name="Google Shape;395;p6"/>
          <p:cNvGrpSpPr/>
          <p:nvPr/>
        </p:nvGrpSpPr>
        <p:grpSpPr>
          <a:xfrm flipH="1">
            <a:off x="7856899" y="3499066"/>
            <a:ext cx="2389494" cy="1982805"/>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6"/>
          <p:cNvGrpSpPr/>
          <p:nvPr/>
        </p:nvGrpSpPr>
        <p:grpSpPr>
          <a:xfrm>
            <a:off x="8402474" y="4204424"/>
            <a:ext cx="537838" cy="764613"/>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8320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FD7EF">
            <a:alpha val="533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7" r:id="rId5"/>
    <p:sldLayoutId id="2147483660" r:id="rId6"/>
    <p:sldLayoutId id="2147483665" r:id="rId7"/>
    <p:sldLayoutId id="214748366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689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1pPr>
            <a:lvl2pPr lvl="1">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2pPr>
            <a:lvl3pPr lvl="2">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3pPr>
            <a:lvl4pPr lvl="3">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4pPr>
            <a:lvl5pPr lvl="4">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5pPr>
            <a:lvl6pPr lvl="5">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6pPr>
            <a:lvl7pPr lvl="6">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7pPr>
            <a:lvl8pPr lvl="7">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8pPr>
            <a:lvl9pPr lvl="8">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9pPr>
          </a:lstStyle>
          <a:p>
            <a:endParaRPr/>
          </a:p>
        </p:txBody>
      </p:sp>
      <p:sp>
        <p:nvSpPr>
          <p:cNvPr id="7" name="Google Shape;7;p1"/>
          <p:cNvSpPr txBox="1">
            <a:spLocks noGrp="1"/>
          </p:cNvSpPr>
          <p:nvPr>
            <p:ph type="body" idx="1"/>
          </p:nvPr>
        </p:nvSpPr>
        <p:spPr>
          <a:xfrm>
            <a:off x="7689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Fira Sans"/>
              <a:buChar char="●"/>
              <a:defRPr sz="1800">
                <a:solidFill>
                  <a:schemeClr val="accent2"/>
                </a:solidFill>
                <a:latin typeface="Fira Sans"/>
                <a:ea typeface="Fira Sans"/>
                <a:cs typeface="Fira Sans"/>
                <a:sym typeface="Fira Sans"/>
              </a:defRPr>
            </a:lvl1pPr>
            <a:lvl2pPr marL="914400" lvl="1" indent="-317500">
              <a:lnSpc>
                <a:spcPct val="115000"/>
              </a:lnSpc>
              <a:spcBef>
                <a:spcPts val="1600"/>
              </a:spcBef>
              <a:spcAft>
                <a:spcPts val="0"/>
              </a:spcAft>
              <a:buClr>
                <a:schemeClr val="accent2"/>
              </a:buClr>
              <a:buSzPts val="1400"/>
              <a:buFont typeface="Fira Sans"/>
              <a:buChar char="○"/>
              <a:defRPr>
                <a:solidFill>
                  <a:schemeClr val="accent2"/>
                </a:solidFill>
                <a:latin typeface="Fira Sans"/>
                <a:ea typeface="Fira Sans"/>
                <a:cs typeface="Fira Sans"/>
                <a:sym typeface="Fira Sans"/>
              </a:defRPr>
            </a:lvl2pPr>
            <a:lvl3pPr marL="1371600" lvl="2" indent="-317500">
              <a:lnSpc>
                <a:spcPct val="115000"/>
              </a:lnSpc>
              <a:spcBef>
                <a:spcPts val="1600"/>
              </a:spcBef>
              <a:spcAft>
                <a:spcPts val="0"/>
              </a:spcAft>
              <a:buClr>
                <a:schemeClr val="accent2"/>
              </a:buClr>
              <a:buSzPts val="1400"/>
              <a:buFont typeface="Fira Sans"/>
              <a:buChar char="■"/>
              <a:defRPr>
                <a:solidFill>
                  <a:schemeClr val="accent2"/>
                </a:solidFill>
                <a:latin typeface="Fira Sans"/>
                <a:ea typeface="Fira Sans"/>
                <a:cs typeface="Fira Sans"/>
                <a:sym typeface="Fira Sans"/>
              </a:defRPr>
            </a:lvl3pPr>
            <a:lvl4pPr marL="1828800" lvl="3" indent="-317500">
              <a:lnSpc>
                <a:spcPct val="115000"/>
              </a:lnSpc>
              <a:spcBef>
                <a:spcPts val="1600"/>
              </a:spcBef>
              <a:spcAft>
                <a:spcPts val="0"/>
              </a:spcAft>
              <a:buClr>
                <a:schemeClr val="accent2"/>
              </a:buClr>
              <a:buSzPts val="1400"/>
              <a:buFont typeface="Fira Sans"/>
              <a:buChar char="●"/>
              <a:defRPr>
                <a:solidFill>
                  <a:schemeClr val="accent2"/>
                </a:solidFill>
                <a:latin typeface="Fira Sans"/>
                <a:ea typeface="Fira Sans"/>
                <a:cs typeface="Fira Sans"/>
                <a:sym typeface="Fira Sans"/>
              </a:defRPr>
            </a:lvl4pPr>
            <a:lvl5pPr marL="2286000" lvl="4" indent="-317500">
              <a:lnSpc>
                <a:spcPct val="115000"/>
              </a:lnSpc>
              <a:spcBef>
                <a:spcPts val="1600"/>
              </a:spcBef>
              <a:spcAft>
                <a:spcPts val="0"/>
              </a:spcAft>
              <a:buClr>
                <a:schemeClr val="accent2"/>
              </a:buClr>
              <a:buSzPts val="1400"/>
              <a:buFont typeface="Fira Sans"/>
              <a:buChar char="○"/>
              <a:defRPr>
                <a:solidFill>
                  <a:schemeClr val="accent2"/>
                </a:solidFill>
                <a:latin typeface="Fira Sans"/>
                <a:ea typeface="Fira Sans"/>
                <a:cs typeface="Fira Sans"/>
                <a:sym typeface="Fira Sans"/>
              </a:defRPr>
            </a:lvl5pPr>
            <a:lvl6pPr marL="2743200" lvl="5" indent="-317500">
              <a:lnSpc>
                <a:spcPct val="115000"/>
              </a:lnSpc>
              <a:spcBef>
                <a:spcPts val="1600"/>
              </a:spcBef>
              <a:spcAft>
                <a:spcPts val="0"/>
              </a:spcAft>
              <a:buClr>
                <a:schemeClr val="accent2"/>
              </a:buClr>
              <a:buSzPts val="1400"/>
              <a:buFont typeface="Fira Sans"/>
              <a:buChar char="■"/>
              <a:defRPr>
                <a:solidFill>
                  <a:schemeClr val="accent2"/>
                </a:solidFill>
                <a:latin typeface="Fira Sans"/>
                <a:ea typeface="Fira Sans"/>
                <a:cs typeface="Fira Sans"/>
                <a:sym typeface="Fira Sans"/>
              </a:defRPr>
            </a:lvl6pPr>
            <a:lvl7pPr marL="3200400" lvl="6" indent="-317500">
              <a:lnSpc>
                <a:spcPct val="115000"/>
              </a:lnSpc>
              <a:spcBef>
                <a:spcPts val="1600"/>
              </a:spcBef>
              <a:spcAft>
                <a:spcPts val="0"/>
              </a:spcAft>
              <a:buClr>
                <a:schemeClr val="accent2"/>
              </a:buClr>
              <a:buSzPts val="1400"/>
              <a:buFont typeface="Fira Sans"/>
              <a:buChar char="●"/>
              <a:defRPr>
                <a:solidFill>
                  <a:schemeClr val="accent2"/>
                </a:solidFill>
                <a:latin typeface="Fira Sans"/>
                <a:ea typeface="Fira Sans"/>
                <a:cs typeface="Fira Sans"/>
                <a:sym typeface="Fira Sans"/>
              </a:defRPr>
            </a:lvl7pPr>
            <a:lvl8pPr marL="3657600" lvl="7" indent="-317500">
              <a:lnSpc>
                <a:spcPct val="115000"/>
              </a:lnSpc>
              <a:spcBef>
                <a:spcPts val="1600"/>
              </a:spcBef>
              <a:spcAft>
                <a:spcPts val="0"/>
              </a:spcAft>
              <a:buClr>
                <a:schemeClr val="accent2"/>
              </a:buClr>
              <a:buSzPts val="1400"/>
              <a:buFont typeface="Fira Sans"/>
              <a:buChar char="○"/>
              <a:defRPr>
                <a:solidFill>
                  <a:schemeClr val="accent2"/>
                </a:solidFill>
                <a:latin typeface="Fira Sans"/>
                <a:ea typeface="Fira Sans"/>
                <a:cs typeface="Fira Sans"/>
                <a:sym typeface="Fira Sans"/>
              </a:defRPr>
            </a:lvl8pPr>
            <a:lvl9pPr marL="4114800" lvl="8" indent="-317500">
              <a:lnSpc>
                <a:spcPct val="115000"/>
              </a:lnSpc>
              <a:spcBef>
                <a:spcPts val="1600"/>
              </a:spcBef>
              <a:spcAft>
                <a:spcPts val="1600"/>
              </a:spcAft>
              <a:buClr>
                <a:schemeClr val="accent2"/>
              </a:buClr>
              <a:buSzPts val="1400"/>
              <a:buFont typeface="Fira Sans"/>
              <a:buChar char="■"/>
              <a:defRPr>
                <a:solidFill>
                  <a:schemeClr val="accent2"/>
                </a:solidFill>
                <a:latin typeface="Fira Sans"/>
                <a:ea typeface="Fira Sans"/>
                <a:cs typeface="Fira Sans"/>
                <a:sym typeface="Fira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d"/>
              <a:t>‹#›</a:t>
            </a:fld>
            <a:endParaRPr/>
          </a:p>
        </p:txBody>
      </p:sp>
    </p:spTree>
    <p:extLst>
      <p:ext uri="{BB962C8B-B14F-4D97-AF65-F5344CB8AC3E}">
        <p14:creationId xmlns:p14="http://schemas.microsoft.com/office/powerpoint/2010/main" val="4141241089"/>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2695751" y="624273"/>
            <a:ext cx="6239435" cy="4156978"/>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1106964B-FE25-A447-EB12-F9856E9D97C8}"/>
              </a:ext>
            </a:extLst>
          </p:cNvPr>
          <p:cNvSpPr txBox="1"/>
          <p:nvPr/>
        </p:nvSpPr>
        <p:spPr>
          <a:xfrm>
            <a:off x="4120062" y="2015880"/>
            <a:ext cx="3679634" cy="523220"/>
          </a:xfrm>
          <a:prstGeom prst="rect">
            <a:avLst/>
          </a:prstGeom>
          <a:noFill/>
        </p:spPr>
        <p:txBody>
          <a:bodyPr wrap="square" rtlCol="0">
            <a:spAutoFit/>
          </a:bodyPr>
          <a:lstStyle/>
          <a:p>
            <a:pPr algn="ctr"/>
            <a:r>
              <a:rPr lang="vi-VN" sz="2800" dirty="0" err="1">
                <a:latin typeface="#9Slide05 Phobia" panose="02000506000000020003" pitchFamily="2" charset="0"/>
              </a:rPr>
              <a:t>Bài</a:t>
            </a:r>
            <a:r>
              <a:rPr lang="vi-VN" sz="2800" dirty="0">
                <a:latin typeface="#9Slide05 Phobia" panose="02000506000000020003" pitchFamily="2" charset="0"/>
              </a:rPr>
              <a:t> 2 – </a:t>
            </a:r>
            <a:r>
              <a:rPr lang="vi-VN" sz="2800" dirty="0" err="1">
                <a:latin typeface="#9Slide05 Phobia" panose="02000506000000020003" pitchFamily="2" charset="0"/>
              </a:rPr>
              <a:t>Tiết</a:t>
            </a:r>
            <a:r>
              <a:rPr lang="vi-VN" sz="2800" dirty="0">
                <a:latin typeface="#9Slide05 Phobia" panose="02000506000000020003" pitchFamily="2" charset="0"/>
              </a:rPr>
              <a:t> 3</a:t>
            </a:r>
            <a:endParaRPr lang="en-US" sz="2800" dirty="0">
              <a:latin typeface="#9Slide05 Phobia" panose="02000506000000020003" pitchFamily="2" charset="0"/>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3872519" y="2470627"/>
            <a:ext cx="4109292" cy="1446550"/>
          </a:xfrm>
          <a:prstGeom prst="rect">
            <a:avLst/>
          </a:prstGeom>
          <a:noFill/>
        </p:spPr>
        <p:txBody>
          <a:bodyPr wrap="square" rtlCol="0">
            <a:spAutoFit/>
          </a:bodyPr>
          <a:lstStyle/>
          <a:p>
            <a:pPr algn="ctr"/>
            <a:r>
              <a:rPr lang="vi-VN" sz="4400" b="1" dirty="0">
                <a:ln w="22225">
                  <a:solidFill>
                    <a:schemeClr val="accent2"/>
                  </a:solidFill>
                  <a:prstDash val="solid"/>
                </a:ln>
                <a:solidFill>
                  <a:schemeClr val="accent2">
                    <a:lumMod val="40000"/>
                    <a:lumOff val="60000"/>
                  </a:schemeClr>
                </a:solidFill>
                <a:latin typeface="+mj-lt"/>
              </a:rPr>
              <a:t>VIẾT ĐOẠN VĂN TẢ MỘT ĐỒ DÙNG CÁ NHÂN</a:t>
            </a:r>
            <a:endParaRPr lang="en-US" sz="4400" b="1" dirty="0">
              <a:ln w="22225">
                <a:solidFill>
                  <a:schemeClr val="accent2"/>
                </a:solidFill>
                <a:prstDash val="solid"/>
              </a:ln>
              <a:solidFill>
                <a:schemeClr val="accent2">
                  <a:lumMod val="40000"/>
                  <a:lumOff val="60000"/>
                </a:schemeClr>
              </a:solidFill>
              <a:latin typeface="+mj-lt"/>
            </a:endParaRPr>
          </a:p>
        </p:txBody>
      </p:sp>
      <p:grpSp>
        <p:nvGrpSpPr>
          <p:cNvPr id="14" name="Nhóm 13">
            <a:extLst>
              <a:ext uri="{FF2B5EF4-FFF2-40B4-BE49-F238E27FC236}">
                <a16:creationId xmlns:a16="http://schemas.microsoft.com/office/drawing/2014/main" id="{8DC41662-4751-5C46-92E3-780B9F759305}"/>
              </a:ext>
            </a:extLst>
          </p:cNvPr>
          <p:cNvGrpSpPr/>
          <p:nvPr/>
        </p:nvGrpSpPr>
        <p:grpSpPr>
          <a:xfrm>
            <a:off x="2893505" y="1306923"/>
            <a:ext cx="6213372" cy="707886"/>
            <a:chOff x="1636205" y="1677865"/>
            <a:chExt cx="6213372" cy="707886"/>
          </a:xfrm>
        </p:grpSpPr>
        <p:sp>
          <p:nvSpPr>
            <p:cNvPr id="8" name="Hộp Văn bản 7">
              <a:extLst>
                <a:ext uri="{FF2B5EF4-FFF2-40B4-BE49-F238E27FC236}">
                  <a16:creationId xmlns:a16="http://schemas.microsoft.com/office/drawing/2014/main" id="{3B322DD4-EE41-AD2A-ADAB-FE716FDC38C3}"/>
                </a:ext>
              </a:extLst>
            </p:cNvPr>
            <p:cNvSpPr txBox="1"/>
            <p:nvPr/>
          </p:nvSpPr>
          <p:spPr>
            <a:xfrm>
              <a:off x="1636205" y="1830175"/>
              <a:ext cx="1857203" cy="523220"/>
            </a:xfrm>
            <a:prstGeom prst="rect">
              <a:avLst/>
            </a:prstGeom>
            <a:noFill/>
          </p:spPr>
          <p:txBody>
            <a:bodyPr wrap="square" rtlCol="0">
              <a:spAutoFit/>
            </a:bodyPr>
            <a:lstStyle/>
            <a:p>
              <a:pPr algn="ctr"/>
              <a:r>
                <a:rPr lang="vi-VN" sz="2800" dirty="0" err="1">
                  <a:solidFill>
                    <a:srgbClr val="107503"/>
                  </a:solidFill>
                  <a:latin typeface="#9Slide05 Phobia" panose="02000506000000020003" pitchFamily="2" charset="0"/>
                </a:rPr>
                <a:t>Chủ</a:t>
              </a:r>
              <a:r>
                <a:rPr lang="vi-VN" sz="2800" dirty="0">
                  <a:solidFill>
                    <a:srgbClr val="107503"/>
                  </a:solidFill>
                  <a:latin typeface="#9Slide05 Phobia" panose="02000506000000020003" pitchFamily="2" charset="0"/>
                </a:rPr>
                <a:t> </a:t>
              </a:r>
              <a:r>
                <a:rPr lang="vi-VN" sz="2800" dirty="0" err="1">
                  <a:solidFill>
                    <a:srgbClr val="107503"/>
                  </a:solidFill>
                  <a:latin typeface="#9Slide05 Phobia" panose="02000506000000020003" pitchFamily="2" charset="0"/>
                </a:rPr>
                <a:t>điểm</a:t>
              </a:r>
              <a:r>
                <a:rPr lang="vi-VN" sz="2800" dirty="0">
                  <a:solidFill>
                    <a:srgbClr val="107503"/>
                  </a:solidFill>
                  <a:latin typeface="#9Slide05 Phobia" panose="02000506000000020003" pitchFamily="2" charset="0"/>
                </a:rPr>
                <a:t>:</a:t>
              </a:r>
              <a:endParaRPr lang="en-US" sz="2800" dirty="0">
                <a:solidFill>
                  <a:srgbClr val="107503"/>
                </a:solidFill>
                <a:latin typeface="#9Slide05 Phobia" panose="02000506000000020003" pitchFamily="2" charset="0"/>
              </a:endParaRPr>
            </a:p>
          </p:txBody>
        </p:sp>
        <p:sp>
          <p:nvSpPr>
            <p:cNvPr id="11" name="Hộp Văn bản 10">
              <a:extLst>
                <a:ext uri="{FF2B5EF4-FFF2-40B4-BE49-F238E27FC236}">
                  <a16:creationId xmlns:a16="http://schemas.microsoft.com/office/drawing/2014/main" id="{3F30E3BC-B894-4314-2B86-BE8C8A0D7DBA}"/>
                </a:ext>
              </a:extLst>
            </p:cNvPr>
            <p:cNvSpPr txBox="1"/>
            <p:nvPr/>
          </p:nvSpPr>
          <p:spPr>
            <a:xfrm>
              <a:off x="3064159" y="1677865"/>
              <a:ext cx="4785418" cy="707886"/>
            </a:xfrm>
            <a:prstGeom prst="rect">
              <a:avLst/>
            </a:prstGeom>
            <a:noFill/>
          </p:spPr>
          <p:txBody>
            <a:bodyPr wrap="square" rtlCol="0">
              <a:spAutoFit/>
            </a:bodyPr>
            <a:lstStyle/>
            <a:p>
              <a:pPr algn="ctr"/>
              <a:r>
                <a:rPr lang="vi-VN" sz="4000" dirty="0">
                  <a:solidFill>
                    <a:srgbClr val="107503"/>
                  </a:solidFill>
                  <a:latin typeface="#9Slide07 IcielLa Chic Pro Shad" panose="02000506090000020004" pitchFamily="2" charset="0"/>
                </a:rPr>
                <a:t>CÙNG EM SÁNG TẠO</a:t>
              </a:r>
              <a:endParaRPr lang="en-US" sz="4000" dirty="0">
                <a:solidFill>
                  <a:srgbClr val="107503"/>
                </a:solidFill>
                <a:latin typeface="#9Slide07 IcielLa Chic Pro Shad" panose="02000506090000020004" pitchFamily="2" charset="0"/>
              </a:endParaRPr>
            </a:p>
          </p:txBody>
        </p:sp>
      </p:gr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3"/>
          <a:stretch>
            <a:fillRect/>
          </a:stretch>
        </p:blipFill>
        <p:spPr>
          <a:xfrm>
            <a:off x="4452785" y="730932"/>
            <a:ext cx="2948761" cy="557874"/>
          </a:xfrm>
          <a:prstGeom prst="rect">
            <a:avLst/>
          </a:prstGeom>
        </p:spPr>
      </p:pic>
      <p:pic>
        <p:nvPicPr>
          <p:cNvPr id="7" name="Hình ảnh 6">
            <a:extLst>
              <a:ext uri="{FF2B5EF4-FFF2-40B4-BE49-F238E27FC236}">
                <a16:creationId xmlns:a16="http://schemas.microsoft.com/office/drawing/2014/main" id="{D847BCD0-2119-5B34-2C2C-8DA206F0BBD1}"/>
              </a:ext>
            </a:extLst>
          </p:cNvPr>
          <p:cNvPicPr>
            <a:picLocks noChangeAspect="1"/>
          </p:cNvPicPr>
          <p:nvPr/>
        </p:nvPicPr>
        <p:blipFill>
          <a:blip r:embed="rId4"/>
          <a:stretch>
            <a:fillRect/>
          </a:stretch>
        </p:blipFill>
        <p:spPr>
          <a:xfrm>
            <a:off x="-350427" y="152062"/>
            <a:ext cx="3756512" cy="4774075"/>
          </a:xfrm>
          <a:prstGeom prst="rect">
            <a:avLst/>
          </a:prstGeom>
        </p:spPr>
      </p:pic>
    </p:spTree>
    <p:extLst>
      <p:ext uri="{BB962C8B-B14F-4D97-AF65-F5344CB8AC3E}">
        <p14:creationId xmlns:p14="http://schemas.microsoft.com/office/powerpoint/2010/main" val="269605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par>
                                <p:cTn id="16" presetID="22" presetClass="entr" presetSubtype="2" fill="hold" nodeType="with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par>
                                <p:cTn id="19" presetID="6" presetClass="entr" presetSubtype="16" fill="hold" nodeType="withEffect">
                                  <p:stCondLst>
                                    <p:cond delay="150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grpId="0" nodeType="withEffect">
                                  <p:stCondLst>
                                    <p:cond delay="150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32" presetClass="emph" presetSubtype="0" fill="hold" nodeType="withEffect">
                                  <p:stCondLst>
                                    <p:cond delay="150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par>
                                <p:cTn id="31" presetID="53" presetClass="entr" presetSubtype="16" fill="hold" nodeType="withEffect">
                                  <p:stCondLst>
                                    <p:cond delay="350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4"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5" dur="750"/>
                                        <p:tgtEl>
                                          <p:spTgt spid="10">
                                            <p:txEl>
                                              <p:pRg st="0" end="0"/>
                                            </p:txEl>
                                          </p:spTgt>
                                        </p:tgtEl>
                                      </p:cBhvr>
                                    </p:animEffect>
                                  </p:childTnLst>
                                </p:cTn>
                              </p:par>
                              <p:par>
                                <p:cTn id="36" presetID="26" presetClass="emph" presetSubtype="0" fill="hold" grpId="0" nodeType="withEffect">
                                  <p:stCondLst>
                                    <p:cond delay="4250"/>
                                  </p:stCondLst>
                                  <p:childTnLst>
                                    <p:animEffect transition="out" filter="fade">
                                      <p:cBhvr>
                                        <p:cTn id="37" dur="500" tmFilter="0, 0; .2, .5; .8, .5; 1, 0"/>
                                        <p:tgtEl>
                                          <p:spTgt spid="10">
                                            <p:txEl>
                                              <p:pRg st="0" end="0"/>
                                            </p:txEl>
                                          </p:spTgt>
                                        </p:tgtEl>
                                      </p:cBhvr>
                                    </p:animEffect>
                                    <p:animScale>
                                      <p:cBhvr>
                                        <p:cTn id="38" dur="250" autoRev="1" fill="hold"/>
                                        <p:tgtEl>
                                          <p:spTgt spid="10">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20">
            <a:extLst>
              <a:ext uri="{FF2B5EF4-FFF2-40B4-BE49-F238E27FC236}">
                <a16:creationId xmlns:a16="http://schemas.microsoft.com/office/drawing/2014/main" id="{2E8715A0-E37C-BCA3-6FA0-79F2F59454D1}"/>
              </a:ext>
            </a:extLst>
          </p:cNvPr>
          <p:cNvSpPr/>
          <p:nvPr/>
        </p:nvSpPr>
        <p:spPr>
          <a:xfrm>
            <a:off x="7351557" y="0"/>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ình chữ nhật 38">
            <a:extLst>
              <a:ext uri="{FF2B5EF4-FFF2-40B4-BE49-F238E27FC236}">
                <a16:creationId xmlns:a16="http://schemas.microsoft.com/office/drawing/2014/main" id="{9009A5EC-0778-697D-3104-340313CCA82B}"/>
              </a:ext>
            </a:extLst>
          </p:cNvPr>
          <p:cNvSpPr/>
          <p:nvPr/>
        </p:nvSpPr>
        <p:spPr>
          <a:xfrm>
            <a:off x="-196698" y="363896"/>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Nhóm 12">
            <a:extLst>
              <a:ext uri="{FF2B5EF4-FFF2-40B4-BE49-F238E27FC236}">
                <a16:creationId xmlns:a16="http://schemas.microsoft.com/office/drawing/2014/main" id="{0A85FC7C-3B76-51DC-67D3-023D1615D0F7}"/>
              </a:ext>
            </a:extLst>
          </p:cNvPr>
          <p:cNvGrpSpPr/>
          <p:nvPr/>
        </p:nvGrpSpPr>
        <p:grpSpPr>
          <a:xfrm>
            <a:off x="18811" y="-65863"/>
            <a:ext cx="8650395" cy="1723073"/>
            <a:chOff x="-100601" y="-214233"/>
            <a:chExt cx="8650395" cy="1723073"/>
          </a:xfrm>
        </p:grpSpPr>
        <p:grpSp>
          <p:nvGrpSpPr>
            <p:cNvPr id="29" name="Nhóm 28">
              <a:extLst>
                <a:ext uri="{FF2B5EF4-FFF2-40B4-BE49-F238E27FC236}">
                  <a16:creationId xmlns:a16="http://schemas.microsoft.com/office/drawing/2014/main" id="{DFB4AD62-80D7-F815-365B-69ED9D8329C6}"/>
                </a:ext>
              </a:extLst>
            </p:cNvPr>
            <p:cNvGrpSpPr/>
            <p:nvPr/>
          </p:nvGrpSpPr>
          <p:grpSpPr>
            <a:xfrm>
              <a:off x="1483835" y="38829"/>
              <a:ext cx="7065959" cy="1470011"/>
              <a:chOff x="937954" y="472270"/>
              <a:chExt cx="12984569" cy="1470011"/>
            </a:xfrm>
          </p:grpSpPr>
          <p:sp>
            <p:nvSpPr>
              <p:cNvPr id="31" name="Hình chữ nhật: Góc Tròn 30">
                <a:extLst>
                  <a:ext uri="{FF2B5EF4-FFF2-40B4-BE49-F238E27FC236}">
                    <a16:creationId xmlns:a16="http://schemas.microsoft.com/office/drawing/2014/main" id="{52C1F322-3E65-D3B9-783F-002AFBD903FD}"/>
                  </a:ext>
                </a:extLst>
              </p:cNvPr>
              <p:cNvSpPr/>
              <p:nvPr/>
            </p:nvSpPr>
            <p:spPr>
              <a:xfrm>
                <a:off x="937954" y="472270"/>
                <a:ext cx="12984569" cy="1470011"/>
              </a:xfrm>
              <a:custGeom>
                <a:avLst/>
                <a:gdLst>
                  <a:gd name="connsiteX0" fmla="*/ 0 w 12984569"/>
                  <a:gd name="connsiteY0" fmla="*/ 245007 h 1470011"/>
                  <a:gd name="connsiteX1" fmla="*/ 245007 w 12984569"/>
                  <a:gd name="connsiteY1" fmla="*/ 0 h 1470011"/>
                  <a:gd name="connsiteX2" fmla="*/ 12739562 w 12984569"/>
                  <a:gd name="connsiteY2" fmla="*/ 0 h 1470011"/>
                  <a:gd name="connsiteX3" fmla="*/ 12984569 w 12984569"/>
                  <a:gd name="connsiteY3" fmla="*/ 245007 h 1470011"/>
                  <a:gd name="connsiteX4" fmla="*/ 12984569 w 12984569"/>
                  <a:gd name="connsiteY4" fmla="*/ 1225004 h 1470011"/>
                  <a:gd name="connsiteX5" fmla="*/ 12739562 w 12984569"/>
                  <a:gd name="connsiteY5" fmla="*/ 1470011 h 1470011"/>
                  <a:gd name="connsiteX6" fmla="*/ 245007 w 12984569"/>
                  <a:gd name="connsiteY6" fmla="*/ 1470011 h 1470011"/>
                  <a:gd name="connsiteX7" fmla="*/ 0 w 12984569"/>
                  <a:gd name="connsiteY7" fmla="*/ 1225004 h 1470011"/>
                  <a:gd name="connsiteX8" fmla="*/ 0 w 12984569"/>
                  <a:gd name="connsiteY8" fmla="*/ 245007 h 147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4569" h="1470011" fill="none" extrusionOk="0">
                    <a:moveTo>
                      <a:pt x="0" y="245007"/>
                    </a:moveTo>
                    <a:cubicBezTo>
                      <a:pt x="693" y="128445"/>
                      <a:pt x="113526" y="6434"/>
                      <a:pt x="245007" y="0"/>
                    </a:cubicBezTo>
                    <a:cubicBezTo>
                      <a:pt x="4649877" y="72427"/>
                      <a:pt x="10177838" y="61419"/>
                      <a:pt x="12739562" y="0"/>
                    </a:cubicBezTo>
                    <a:cubicBezTo>
                      <a:pt x="12871488" y="-23324"/>
                      <a:pt x="12959759" y="102189"/>
                      <a:pt x="12984569" y="245007"/>
                    </a:cubicBezTo>
                    <a:cubicBezTo>
                      <a:pt x="13046516" y="506693"/>
                      <a:pt x="12999811" y="1024055"/>
                      <a:pt x="12984569" y="1225004"/>
                    </a:cubicBezTo>
                    <a:cubicBezTo>
                      <a:pt x="12986006" y="1353023"/>
                      <a:pt x="12872285" y="1467106"/>
                      <a:pt x="12739562" y="1470011"/>
                    </a:cubicBezTo>
                    <a:cubicBezTo>
                      <a:pt x="10840131" y="1499838"/>
                      <a:pt x="1610624" y="1390705"/>
                      <a:pt x="245007" y="1470011"/>
                    </a:cubicBezTo>
                    <a:cubicBezTo>
                      <a:pt x="136363" y="1466996"/>
                      <a:pt x="-24109" y="1365085"/>
                      <a:pt x="0" y="1225004"/>
                    </a:cubicBezTo>
                    <a:cubicBezTo>
                      <a:pt x="-31903" y="986132"/>
                      <a:pt x="83628" y="563660"/>
                      <a:pt x="0" y="245007"/>
                    </a:cubicBezTo>
                    <a:close/>
                  </a:path>
                  <a:path w="12984569" h="1470011" stroke="0" extrusionOk="0">
                    <a:moveTo>
                      <a:pt x="0" y="245007"/>
                    </a:moveTo>
                    <a:cubicBezTo>
                      <a:pt x="25846" y="116738"/>
                      <a:pt x="114094" y="9169"/>
                      <a:pt x="245007" y="0"/>
                    </a:cubicBezTo>
                    <a:cubicBezTo>
                      <a:pt x="2241417" y="123000"/>
                      <a:pt x="8752586" y="-96860"/>
                      <a:pt x="12739562" y="0"/>
                    </a:cubicBezTo>
                    <a:cubicBezTo>
                      <a:pt x="12867082" y="-5940"/>
                      <a:pt x="12995525" y="87605"/>
                      <a:pt x="12984569" y="245007"/>
                    </a:cubicBezTo>
                    <a:cubicBezTo>
                      <a:pt x="12940099" y="616869"/>
                      <a:pt x="12939631" y="964098"/>
                      <a:pt x="12984569" y="1225004"/>
                    </a:cubicBezTo>
                    <a:cubicBezTo>
                      <a:pt x="12970298" y="1365488"/>
                      <a:pt x="12854597" y="1466692"/>
                      <a:pt x="12739562" y="1470011"/>
                    </a:cubicBezTo>
                    <a:cubicBezTo>
                      <a:pt x="11263145" y="1309304"/>
                      <a:pt x="2147465" y="1509678"/>
                      <a:pt x="245007" y="1470011"/>
                    </a:cubicBezTo>
                    <a:cubicBezTo>
                      <a:pt x="98818" y="1467815"/>
                      <a:pt x="-6602" y="1357327"/>
                      <a:pt x="0" y="1225004"/>
                    </a:cubicBezTo>
                    <a:cubicBezTo>
                      <a:pt x="-4544" y="986035"/>
                      <a:pt x="21006" y="676095"/>
                      <a:pt x="0" y="245007"/>
                    </a:cubicBezTo>
                    <a:close/>
                  </a:path>
                </a:pathLst>
              </a:custGeom>
              <a:solidFill>
                <a:schemeClr val="accent5">
                  <a:lumMod val="20000"/>
                  <a:lumOff val="80000"/>
                </a:schemeClr>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ộp Văn bản 31">
                <a:extLst>
                  <a:ext uri="{FF2B5EF4-FFF2-40B4-BE49-F238E27FC236}">
                    <a16:creationId xmlns:a16="http://schemas.microsoft.com/office/drawing/2014/main" id="{A95E8205-D12D-B44E-CAC9-E85C07191FDE}"/>
                  </a:ext>
                </a:extLst>
              </p:cNvPr>
              <p:cNvSpPr txBox="1"/>
              <p:nvPr/>
            </p:nvSpPr>
            <p:spPr>
              <a:xfrm>
                <a:off x="1026472" y="557286"/>
                <a:ext cx="12864813" cy="1384995"/>
              </a:xfrm>
              <a:prstGeom prst="rect">
                <a:avLst/>
              </a:prstGeom>
              <a:noFill/>
            </p:spPr>
            <p:txBody>
              <a:bodyPr wrap="square" rtlCol="0">
                <a:spAutoFit/>
              </a:bodyPr>
              <a:lstStyle/>
              <a:p>
                <a:pPr algn="ctr"/>
                <a:r>
                  <a:rPr lang="en-US" sz="2800" b="1" dirty="0" err="1">
                    <a:solidFill>
                      <a:schemeClr val="accent5"/>
                    </a:solidFill>
                    <a:latin typeface="+mn-lt"/>
                  </a:rPr>
                  <a:t>Viết</a:t>
                </a:r>
                <a:r>
                  <a:rPr lang="en-US" sz="2800" b="1" dirty="0">
                    <a:solidFill>
                      <a:schemeClr val="accent5"/>
                    </a:solidFill>
                    <a:latin typeface="+mn-lt"/>
                  </a:rPr>
                  <a:t> </a:t>
                </a:r>
                <a:r>
                  <a:rPr lang="en-US" sz="2800" b="1" dirty="0" err="1">
                    <a:solidFill>
                      <a:schemeClr val="accent5"/>
                    </a:solidFill>
                    <a:latin typeface="+mn-lt"/>
                  </a:rPr>
                  <a:t>đoạn</a:t>
                </a:r>
                <a:r>
                  <a:rPr lang="en-US" sz="2800" b="1" dirty="0">
                    <a:solidFill>
                      <a:schemeClr val="accent5"/>
                    </a:solidFill>
                    <a:latin typeface="+mn-lt"/>
                  </a:rPr>
                  <a:t> </a:t>
                </a:r>
                <a:r>
                  <a:rPr lang="en-US" sz="2800" b="1" dirty="0" err="1">
                    <a:solidFill>
                      <a:schemeClr val="accent5"/>
                    </a:solidFill>
                    <a:latin typeface="+mn-lt"/>
                  </a:rPr>
                  <a:t>văn</a:t>
                </a:r>
                <a:r>
                  <a:rPr lang="en-US" sz="2800" b="1" dirty="0">
                    <a:solidFill>
                      <a:schemeClr val="accent5"/>
                    </a:solidFill>
                    <a:latin typeface="+mn-lt"/>
                  </a:rPr>
                  <a:t> </a:t>
                </a:r>
                <a:r>
                  <a:rPr lang="en-US" sz="2800" b="1" dirty="0" err="1">
                    <a:solidFill>
                      <a:schemeClr val="accent5"/>
                    </a:solidFill>
                    <a:latin typeface="+mn-lt"/>
                  </a:rPr>
                  <a:t>ngắn</a:t>
                </a:r>
                <a:r>
                  <a:rPr lang="en-US" sz="2800" b="1" dirty="0">
                    <a:solidFill>
                      <a:schemeClr val="accent5"/>
                    </a:solidFill>
                    <a:latin typeface="+mn-lt"/>
                  </a:rPr>
                  <a:t> (</a:t>
                </a:r>
                <a:r>
                  <a:rPr lang="en-US" sz="2800" b="1" dirty="0" err="1">
                    <a:solidFill>
                      <a:schemeClr val="accent5"/>
                    </a:solidFill>
                    <a:latin typeface="+mn-lt"/>
                  </a:rPr>
                  <a:t>từ</a:t>
                </a:r>
                <a:r>
                  <a:rPr lang="en-US" sz="2800" b="1" dirty="0">
                    <a:solidFill>
                      <a:schemeClr val="accent5"/>
                    </a:solidFill>
                    <a:latin typeface="+mn-lt"/>
                  </a:rPr>
                  <a:t> 6 </a:t>
                </a:r>
                <a:r>
                  <a:rPr lang="en-US" sz="2800" b="1" dirty="0" err="1">
                    <a:solidFill>
                      <a:schemeClr val="accent5"/>
                    </a:solidFill>
                    <a:latin typeface="+mn-lt"/>
                  </a:rPr>
                  <a:t>đến</a:t>
                </a:r>
                <a:r>
                  <a:rPr lang="en-US" sz="2800" b="1" dirty="0">
                    <a:solidFill>
                      <a:schemeClr val="accent5"/>
                    </a:solidFill>
                    <a:latin typeface="+mn-lt"/>
                  </a:rPr>
                  <a:t> 8 </a:t>
                </a:r>
                <a:r>
                  <a:rPr lang="en-US" sz="2800" b="1" dirty="0" err="1">
                    <a:solidFill>
                      <a:schemeClr val="accent5"/>
                    </a:solidFill>
                    <a:latin typeface="+mn-lt"/>
                  </a:rPr>
                  <a:t>câu</a:t>
                </a:r>
                <a:r>
                  <a:rPr lang="en-US" sz="2800" b="1" dirty="0">
                    <a:solidFill>
                      <a:schemeClr val="accent5"/>
                    </a:solidFill>
                    <a:latin typeface="+mn-lt"/>
                  </a:rPr>
                  <a:t>) </a:t>
                </a:r>
                <a:r>
                  <a:rPr lang="en-US" sz="2800" b="1" dirty="0" err="1">
                    <a:solidFill>
                      <a:schemeClr val="accent5"/>
                    </a:solidFill>
                    <a:latin typeface="+mn-lt"/>
                  </a:rPr>
                  <a:t>tả</a:t>
                </a:r>
                <a:r>
                  <a:rPr lang="en-US" sz="2800" b="1" dirty="0">
                    <a:solidFill>
                      <a:schemeClr val="accent5"/>
                    </a:solidFill>
                    <a:latin typeface="+mn-lt"/>
                  </a:rPr>
                  <a:t> </a:t>
                </a:r>
                <a:r>
                  <a:rPr lang="en-US" sz="2800" b="1" dirty="0" err="1">
                    <a:solidFill>
                      <a:schemeClr val="accent5"/>
                    </a:solidFill>
                    <a:latin typeface="+mn-lt"/>
                  </a:rPr>
                  <a:t>một</a:t>
                </a:r>
                <a:r>
                  <a:rPr lang="en-US" sz="2800" b="1" dirty="0">
                    <a:solidFill>
                      <a:schemeClr val="accent5"/>
                    </a:solidFill>
                    <a:latin typeface="+mn-lt"/>
                  </a:rPr>
                  <a:t> </a:t>
                </a:r>
                <a:r>
                  <a:rPr lang="en-US" sz="2800" b="1" dirty="0" err="1">
                    <a:solidFill>
                      <a:schemeClr val="accent5"/>
                    </a:solidFill>
                    <a:latin typeface="+mn-lt"/>
                  </a:rPr>
                  <a:t>đồ</a:t>
                </a:r>
                <a:r>
                  <a:rPr lang="en-US" sz="2800" b="1" dirty="0">
                    <a:solidFill>
                      <a:schemeClr val="accent5"/>
                    </a:solidFill>
                    <a:latin typeface="+mn-lt"/>
                  </a:rPr>
                  <a:t> </a:t>
                </a:r>
                <a:r>
                  <a:rPr lang="en-US" sz="2800" b="1" dirty="0" err="1">
                    <a:solidFill>
                      <a:schemeClr val="accent5"/>
                    </a:solidFill>
                    <a:latin typeface="+mn-lt"/>
                  </a:rPr>
                  <a:t>dùng</a:t>
                </a:r>
                <a:r>
                  <a:rPr lang="en-US" sz="2800" b="1" dirty="0">
                    <a:solidFill>
                      <a:schemeClr val="accent5"/>
                    </a:solidFill>
                    <a:latin typeface="+mn-lt"/>
                  </a:rPr>
                  <a:t> </a:t>
                </a:r>
                <a:r>
                  <a:rPr lang="en-US" sz="2800" b="1" dirty="0" err="1">
                    <a:solidFill>
                      <a:schemeClr val="accent5"/>
                    </a:solidFill>
                    <a:latin typeface="+mn-lt"/>
                  </a:rPr>
                  <a:t>cá</a:t>
                </a:r>
                <a:r>
                  <a:rPr lang="en-US" sz="2800" b="1" dirty="0">
                    <a:solidFill>
                      <a:schemeClr val="accent5"/>
                    </a:solidFill>
                    <a:latin typeface="+mn-lt"/>
                  </a:rPr>
                  <a:t> </a:t>
                </a:r>
                <a:r>
                  <a:rPr lang="en-US" sz="2800" b="1" dirty="0" err="1">
                    <a:solidFill>
                      <a:schemeClr val="accent5"/>
                    </a:solidFill>
                    <a:latin typeface="+mn-lt"/>
                  </a:rPr>
                  <a:t>nhân</a:t>
                </a:r>
                <a:r>
                  <a:rPr lang="en-US" sz="2800" b="1" dirty="0">
                    <a:solidFill>
                      <a:schemeClr val="accent5"/>
                    </a:solidFill>
                    <a:latin typeface="+mn-lt"/>
                  </a:rPr>
                  <a:t> </a:t>
                </a:r>
                <a:r>
                  <a:rPr lang="en-US" sz="2800" b="1" dirty="0" err="1">
                    <a:solidFill>
                      <a:schemeClr val="accent5"/>
                    </a:solidFill>
                    <a:latin typeface="+mn-lt"/>
                  </a:rPr>
                  <a:t>em</a:t>
                </a:r>
                <a:r>
                  <a:rPr lang="en-US" sz="2800" b="1" dirty="0">
                    <a:solidFill>
                      <a:schemeClr val="accent5"/>
                    </a:solidFill>
                    <a:latin typeface="+mn-lt"/>
                  </a:rPr>
                  <a:t> </a:t>
                </a:r>
                <a:r>
                  <a:rPr lang="en-US" sz="2800" b="1" dirty="0" err="1">
                    <a:solidFill>
                      <a:schemeClr val="accent5"/>
                    </a:solidFill>
                    <a:latin typeface="+mn-lt"/>
                  </a:rPr>
                  <a:t>thích</a:t>
                </a:r>
                <a:r>
                  <a:rPr lang="en-US" sz="2800" b="1" dirty="0">
                    <a:solidFill>
                      <a:schemeClr val="accent5"/>
                    </a:solidFill>
                    <a:latin typeface="+mn-lt"/>
                  </a:rPr>
                  <a:t>, </a:t>
                </a:r>
                <a:r>
                  <a:rPr lang="en-US" sz="2800" b="1" dirty="0" err="1">
                    <a:solidFill>
                      <a:schemeClr val="accent5"/>
                    </a:solidFill>
                    <a:latin typeface="+mn-lt"/>
                  </a:rPr>
                  <a:t>trong</a:t>
                </a:r>
                <a:r>
                  <a:rPr lang="en-US" sz="2800" b="1" dirty="0">
                    <a:solidFill>
                      <a:schemeClr val="accent5"/>
                    </a:solidFill>
                    <a:latin typeface="+mn-lt"/>
                  </a:rPr>
                  <a:t> </a:t>
                </a:r>
                <a:r>
                  <a:rPr lang="en-US" sz="2800" b="1" dirty="0" err="1">
                    <a:solidFill>
                      <a:schemeClr val="accent5"/>
                    </a:solidFill>
                    <a:latin typeface="+mn-lt"/>
                  </a:rPr>
                  <a:t>đoạn</a:t>
                </a:r>
                <a:r>
                  <a:rPr lang="en-US" sz="2800" b="1" dirty="0">
                    <a:solidFill>
                      <a:schemeClr val="accent5"/>
                    </a:solidFill>
                    <a:latin typeface="+mn-lt"/>
                  </a:rPr>
                  <a:t> </a:t>
                </a:r>
                <a:r>
                  <a:rPr lang="en-US" sz="2800" b="1" dirty="0" err="1">
                    <a:solidFill>
                      <a:schemeClr val="accent5"/>
                    </a:solidFill>
                    <a:latin typeface="+mn-lt"/>
                  </a:rPr>
                  <a:t>văn</a:t>
                </a:r>
                <a:r>
                  <a:rPr lang="en-US" sz="2800" b="1" dirty="0">
                    <a:solidFill>
                      <a:schemeClr val="accent5"/>
                    </a:solidFill>
                    <a:latin typeface="+mn-lt"/>
                  </a:rPr>
                  <a:t> </a:t>
                </a:r>
                <a:r>
                  <a:rPr lang="en-US" sz="2800" b="1" dirty="0" err="1">
                    <a:solidFill>
                      <a:schemeClr val="accent5"/>
                    </a:solidFill>
                    <a:latin typeface="+mn-lt"/>
                  </a:rPr>
                  <a:t>có</a:t>
                </a:r>
                <a:r>
                  <a:rPr lang="en-US" sz="2800" b="1" dirty="0">
                    <a:solidFill>
                      <a:schemeClr val="accent5"/>
                    </a:solidFill>
                    <a:latin typeface="+mn-lt"/>
                  </a:rPr>
                  <a:t> </a:t>
                </a:r>
                <a:r>
                  <a:rPr lang="en-US" sz="2800" b="1" dirty="0" err="1">
                    <a:solidFill>
                      <a:schemeClr val="accent5"/>
                    </a:solidFill>
                    <a:latin typeface="+mn-lt"/>
                  </a:rPr>
                  <a:t>hình</a:t>
                </a:r>
                <a:r>
                  <a:rPr lang="en-US" sz="2800" b="1" dirty="0">
                    <a:solidFill>
                      <a:schemeClr val="accent5"/>
                    </a:solidFill>
                    <a:latin typeface="+mn-lt"/>
                  </a:rPr>
                  <a:t> </a:t>
                </a:r>
                <a:r>
                  <a:rPr lang="en-US" sz="2800" b="1" dirty="0" err="1">
                    <a:solidFill>
                      <a:schemeClr val="accent5"/>
                    </a:solidFill>
                    <a:latin typeface="+mn-lt"/>
                  </a:rPr>
                  <a:t>ảnh</a:t>
                </a:r>
                <a:r>
                  <a:rPr lang="en-US" sz="2800" b="1" dirty="0">
                    <a:solidFill>
                      <a:schemeClr val="accent5"/>
                    </a:solidFill>
                    <a:latin typeface="+mn-lt"/>
                  </a:rPr>
                  <a:t> so </a:t>
                </a:r>
                <a:r>
                  <a:rPr lang="en-US" sz="2800" b="1" dirty="0" err="1">
                    <a:solidFill>
                      <a:schemeClr val="accent5"/>
                    </a:solidFill>
                    <a:latin typeface="+mn-lt"/>
                  </a:rPr>
                  <a:t>sánh</a:t>
                </a:r>
                <a:r>
                  <a:rPr lang="en-US" sz="2800" b="1" dirty="0">
                    <a:solidFill>
                      <a:schemeClr val="accent5"/>
                    </a:solidFill>
                    <a:latin typeface="+mn-lt"/>
                  </a:rPr>
                  <a:t>:</a:t>
                </a:r>
              </a:p>
            </p:txBody>
          </p:sp>
        </p:grpSp>
        <p:grpSp>
          <p:nvGrpSpPr>
            <p:cNvPr id="5" name="Nhóm 4">
              <a:extLst>
                <a:ext uri="{FF2B5EF4-FFF2-40B4-BE49-F238E27FC236}">
                  <a16:creationId xmlns:a16="http://schemas.microsoft.com/office/drawing/2014/main" id="{375254BE-C0D0-7F55-B0FA-F9742BB31C2C}"/>
                </a:ext>
              </a:extLst>
            </p:cNvPr>
            <p:cNvGrpSpPr/>
            <p:nvPr/>
          </p:nvGrpSpPr>
          <p:grpSpPr>
            <a:xfrm>
              <a:off x="-100601" y="-214233"/>
              <a:ext cx="1829452" cy="1655219"/>
              <a:chOff x="-100601" y="-214233"/>
              <a:chExt cx="1829452" cy="1655219"/>
            </a:xfrm>
          </p:grpSpPr>
          <p:sp>
            <p:nvSpPr>
              <p:cNvPr id="4" name="Hình Bầu dục 3">
                <a:extLst>
                  <a:ext uri="{FF2B5EF4-FFF2-40B4-BE49-F238E27FC236}">
                    <a16:creationId xmlns:a16="http://schemas.microsoft.com/office/drawing/2014/main" id="{012D5BD9-BDB8-C21B-FAB0-84866C333093}"/>
                  </a:ext>
                </a:extLst>
              </p:cNvPr>
              <p:cNvSpPr/>
              <p:nvPr/>
            </p:nvSpPr>
            <p:spPr>
              <a:xfrm>
                <a:off x="187622" y="221918"/>
                <a:ext cx="1182217" cy="1060006"/>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2E459DFB-A440-C9D1-84CF-B418FF3E2A95}"/>
                  </a:ext>
                </a:extLst>
              </p:cNvPr>
              <p:cNvPicPr>
                <a:picLocks noChangeAspect="1"/>
              </p:cNvPicPr>
              <p:nvPr/>
            </p:nvPicPr>
            <p:blipFill>
              <a:blip r:embed="rId2"/>
              <a:stretch>
                <a:fillRect/>
              </a:stretch>
            </p:blipFill>
            <p:spPr>
              <a:xfrm>
                <a:off x="-100601" y="-214233"/>
                <a:ext cx="1829452" cy="1655219"/>
              </a:xfrm>
              <a:prstGeom prst="rect">
                <a:avLst/>
              </a:prstGeom>
            </p:spPr>
          </p:pic>
        </p:grpSp>
      </p:grpSp>
      <p:sp>
        <p:nvSpPr>
          <p:cNvPr id="40" name="Google Shape;2506;p27">
            <a:extLst>
              <a:ext uri="{FF2B5EF4-FFF2-40B4-BE49-F238E27FC236}">
                <a16:creationId xmlns:a16="http://schemas.microsoft.com/office/drawing/2014/main" id="{87DB858A-35A9-2B97-5929-8A64FBBD77C8}"/>
              </a:ext>
            </a:extLst>
          </p:cNvPr>
          <p:cNvSpPr/>
          <p:nvPr/>
        </p:nvSpPr>
        <p:spPr>
          <a:xfrm>
            <a:off x="-131483" y="265901"/>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6;p27">
            <a:extLst>
              <a:ext uri="{FF2B5EF4-FFF2-40B4-BE49-F238E27FC236}">
                <a16:creationId xmlns:a16="http://schemas.microsoft.com/office/drawing/2014/main" id="{E62EA342-4582-6642-F364-7E100E314FF6}"/>
              </a:ext>
            </a:extLst>
          </p:cNvPr>
          <p:cNvSpPr/>
          <p:nvPr/>
        </p:nvSpPr>
        <p:spPr>
          <a:xfrm>
            <a:off x="434620" y="1472989"/>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2495;p27">
            <a:extLst>
              <a:ext uri="{FF2B5EF4-FFF2-40B4-BE49-F238E27FC236}">
                <a16:creationId xmlns:a16="http://schemas.microsoft.com/office/drawing/2014/main" id="{1AF28859-0EF7-983F-5622-2C317014DD76}"/>
              </a:ext>
            </a:extLst>
          </p:cNvPr>
          <p:cNvGrpSpPr/>
          <p:nvPr/>
        </p:nvGrpSpPr>
        <p:grpSpPr>
          <a:xfrm>
            <a:off x="8698260" y="4628209"/>
            <a:ext cx="445740" cy="475091"/>
            <a:chOff x="6007652" y="4071639"/>
            <a:chExt cx="602433" cy="642102"/>
          </a:xfrm>
        </p:grpSpPr>
        <p:sp>
          <p:nvSpPr>
            <p:cNvPr id="53" name="Google Shape;2496;p27">
              <a:extLst>
                <a:ext uri="{FF2B5EF4-FFF2-40B4-BE49-F238E27FC236}">
                  <a16:creationId xmlns:a16="http://schemas.microsoft.com/office/drawing/2014/main" id="{182AD0D8-FE16-8D80-538C-2C82C7923B56}"/>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97;p27">
              <a:extLst>
                <a:ext uri="{FF2B5EF4-FFF2-40B4-BE49-F238E27FC236}">
                  <a16:creationId xmlns:a16="http://schemas.microsoft.com/office/drawing/2014/main" id="{29241430-1935-FC4E-2C7D-E7FF5803B13B}"/>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98;p27">
              <a:extLst>
                <a:ext uri="{FF2B5EF4-FFF2-40B4-BE49-F238E27FC236}">
                  <a16:creationId xmlns:a16="http://schemas.microsoft.com/office/drawing/2014/main" id="{107412E0-1154-1001-4782-61828A0CA68B}"/>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99;p27">
              <a:extLst>
                <a:ext uri="{FF2B5EF4-FFF2-40B4-BE49-F238E27FC236}">
                  <a16:creationId xmlns:a16="http://schemas.microsoft.com/office/drawing/2014/main" id="{B768689C-1308-9A5C-22A9-36797B562072}"/>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00;p27">
              <a:extLst>
                <a:ext uri="{FF2B5EF4-FFF2-40B4-BE49-F238E27FC236}">
                  <a16:creationId xmlns:a16="http://schemas.microsoft.com/office/drawing/2014/main" id="{115DB557-BB09-689B-11CC-DF10596E368A}"/>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01;p27">
              <a:extLst>
                <a:ext uri="{FF2B5EF4-FFF2-40B4-BE49-F238E27FC236}">
                  <a16:creationId xmlns:a16="http://schemas.microsoft.com/office/drawing/2014/main" id="{510BE6CD-8BEA-98D7-6A89-5EC7ED3E53A8}"/>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02;p27">
              <a:extLst>
                <a:ext uri="{FF2B5EF4-FFF2-40B4-BE49-F238E27FC236}">
                  <a16:creationId xmlns:a16="http://schemas.microsoft.com/office/drawing/2014/main" id="{106CC078-8C26-5462-EE47-E0636B19BC3E}"/>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03;p27">
              <a:extLst>
                <a:ext uri="{FF2B5EF4-FFF2-40B4-BE49-F238E27FC236}">
                  <a16:creationId xmlns:a16="http://schemas.microsoft.com/office/drawing/2014/main" id="{38AE344F-5556-97FF-B846-187927ECED9B}"/>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4;p27">
              <a:extLst>
                <a:ext uri="{FF2B5EF4-FFF2-40B4-BE49-F238E27FC236}">
                  <a16:creationId xmlns:a16="http://schemas.microsoft.com/office/drawing/2014/main" id="{E668FFB3-1FBD-E7B0-59B8-5234C165F6B6}"/>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5;p27">
              <a:extLst>
                <a:ext uri="{FF2B5EF4-FFF2-40B4-BE49-F238E27FC236}">
                  <a16:creationId xmlns:a16="http://schemas.microsoft.com/office/drawing/2014/main" id="{EB1AD84A-70F0-95EE-D3D3-301568E43DE1}"/>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495;p27">
            <a:extLst>
              <a:ext uri="{FF2B5EF4-FFF2-40B4-BE49-F238E27FC236}">
                <a16:creationId xmlns:a16="http://schemas.microsoft.com/office/drawing/2014/main" id="{50F92529-340E-6982-1061-8F5E8DDF191D}"/>
              </a:ext>
            </a:extLst>
          </p:cNvPr>
          <p:cNvGrpSpPr/>
          <p:nvPr/>
        </p:nvGrpSpPr>
        <p:grpSpPr>
          <a:xfrm>
            <a:off x="128672" y="4586031"/>
            <a:ext cx="445740" cy="475091"/>
            <a:chOff x="6007652" y="4071639"/>
            <a:chExt cx="602433" cy="642102"/>
          </a:xfrm>
        </p:grpSpPr>
        <p:sp>
          <p:nvSpPr>
            <p:cNvPr id="64" name="Google Shape;2496;p27">
              <a:extLst>
                <a:ext uri="{FF2B5EF4-FFF2-40B4-BE49-F238E27FC236}">
                  <a16:creationId xmlns:a16="http://schemas.microsoft.com/office/drawing/2014/main" id="{EC34985A-0497-CDA5-304A-C732BD4F98BB}"/>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97;p27">
              <a:extLst>
                <a:ext uri="{FF2B5EF4-FFF2-40B4-BE49-F238E27FC236}">
                  <a16:creationId xmlns:a16="http://schemas.microsoft.com/office/drawing/2014/main" id="{5387C615-B06A-106F-5635-3BAA0E5E3E85}"/>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98;p27">
              <a:extLst>
                <a:ext uri="{FF2B5EF4-FFF2-40B4-BE49-F238E27FC236}">
                  <a16:creationId xmlns:a16="http://schemas.microsoft.com/office/drawing/2014/main" id="{1C154288-32A9-1C6D-60DC-1AE39D17FFED}"/>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99;p27">
              <a:extLst>
                <a:ext uri="{FF2B5EF4-FFF2-40B4-BE49-F238E27FC236}">
                  <a16:creationId xmlns:a16="http://schemas.microsoft.com/office/drawing/2014/main" id="{A1DE60A8-0EEA-D05F-0B6E-D203BBE28E60}"/>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0;p27">
              <a:extLst>
                <a:ext uri="{FF2B5EF4-FFF2-40B4-BE49-F238E27FC236}">
                  <a16:creationId xmlns:a16="http://schemas.microsoft.com/office/drawing/2014/main" id="{FE481389-10A2-2BDD-2026-69178DA09C37}"/>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1;p27">
              <a:extLst>
                <a:ext uri="{FF2B5EF4-FFF2-40B4-BE49-F238E27FC236}">
                  <a16:creationId xmlns:a16="http://schemas.microsoft.com/office/drawing/2014/main" id="{DA079272-DAFD-D25D-E5E9-7680DAE9A4AC}"/>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2;p27">
              <a:extLst>
                <a:ext uri="{FF2B5EF4-FFF2-40B4-BE49-F238E27FC236}">
                  <a16:creationId xmlns:a16="http://schemas.microsoft.com/office/drawing/2014/main" id="{D9081317-FEA9-6E39-20B4-37A3A4907655}"/>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03;p27">
              <a:extLst>
                <a:ext uri="{FF2B5EF4-FFF2-40B4-BE49-F238E27FC236}">
                  <a16:creationId xmlns:a16="http://schemas.microsoft.com/office/drawing/2014/main" id="{E7DFB0D0-619E-E09E-4BC9-CE3358AF1D04}"/>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04;p27">
              <a:extLst>
                <a:ext uri="{FF2B5EF4-FFF2-40B4-BE49-F238E27FC236}">
                  <a16:creationId xmlns:a16="http://schemas.microsoft.com/office/drawing/2014/main" id="{EC3C5121-8826-3424-3B1F-C7EFF122DFB0}"/>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05;p27">
              <a:extLst>
                <a:ext uri="{FF2B5EF4-FFF2-40B4-BE49-F238E27FC236}">
                  <a16:creationId xmlns:a16="http://schemas.microsoft.com/office/drawing/2014/main" id="{BD163F5A-39FE-91AE-3BFE-C2B5AC486A9B}"/>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Hình ảnh 10" descr="Ảnh có chứa văn bản&#10;&#10;Mô tả được tạo tự động">
            <a:extLst>
              <a:ext uri="{FF2B5EF4-FFF2-40B4-BE49-F238E27FC236}">
                <a16:creationId xmlns:a16="http://schemas.microsoft.com/office/drawing/2014/main" id="{F11BC41A-7F1D-23BD-8ABE-518BA5034DC7}"/>
              </a:ext>
            </a:extLst>
          </p:cNvPr>
          <p:cNvPicPr>
            <a:picLocks noChangeAspect="1"/>
          </p:cNvPicPr>
          <p:nvPr/>
        </p:nvPicPr>
        <p:blipFill>
          <a:blip r:embed="rId3"/>
          <a:stretch>
            <a:fillRect/>
          </a:stretch>
        </p:blipFill>
        <p:spPr>
          <a:xfrm>
            <a:off x="18811" y="2076066"/>
            <a:ext cx="8922838" cy="1978075"/>
          </a:xfrm>
          <a:prstGeom prst="rect">
            <a:avLst/>
          </a:prstGeom>
        </p:spPr>
      </p:pic>
      <p:cxnSp>
        <p:nvCxnSpPr>
          <p:cNvPr id="6" name="Straight Connector 5">
            <a:extLst>
              <a:ext uri="{FF2B5EF4-FFF2-40B4-BE49-F238E27FC236}">
                <a16:creationId xmlns:a16="http://schemas.microsoft.com/office/drawing/2014/main" id="{9256EC19-0783-7AE8-67AA-A5B4CDEFAE37}"/>
              </a:ext>
            </a:extLst>
          </p:cNvPr>
          <p:cNvCxnSpPr/>
          <p:nvPr/>
        </p:nvCxnSpPr>
        <p:spPr>
          <a:xfrm>
            <a:off x="4971570" y="704850"/>
            <a:ext cx="2197633"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D06820CB-29A6-A71C-8A73-F869D602D434}"/>
              </a:ext>
            </a:extLst>
          </p:cNvPr>
          <p:cNvCxnSpPr/>
          <p:nvPr/>
        </p:nvCxnSpPr>
        <p:spPr>
          <a:xfrm>
            <a:off x="1848263" y="1149243"/>
            <a:ext cx="2197633"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27AD0C83-0D01-2C17-FB3C-B3D4AB743F5E}"/>
              </a:ext>
            </a:extLst>
          </p:cNvPr>
          <p:cNvCxnSpPr/>
          <p:nvPr/>
        </p:nvCxnSpPr>
        <p:spPr>
          <a:xfrm>
            <a:off x="3961372" y="1589356"/>
            <a:ext cx="2197633"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4531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70" name="Google Shape;2470;p27"/>
          <p:cNvGrpSpPr/>
          <p:nvPr/>
        </p:nvGrpSpPr>
        <p:grpSpPr>
          <a:xfrm rot="1641819" flipH="1">
            <a:off x="-1002988" y="622208"/>
            <a:ext cx="3450715" cy="1559187"/>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1" name="Google Shape;2481;p27"/>
          <p:cNvSpPr/>
          <p:nvPr/>
        </p:nvSpPr>
        <p:spPr>
          <a:xfrm rot="-380843" flipH="1">
            <a:off x="144493" y="2122700"/>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Hình chữ nhật: Góc Tròn 2">
            <a:extLst>
              <a:ext uri="{FF2B5EF4-FFF2-40B4-BE49-F238E27FC236}">
                <a16:creationId xmlns:a16="http://schemas.microsoft.com/office/drawing/2014/main" id="{5978418F-9DCA-7872-C753-BCEF06D0D6CF}"/>
              </a:ext>
            </a:extLst>
          </p:cNvPr>
          <p:cNvSpPr/>
          <p:nvPr/>
        </p:nvSpPr>
        <p:spPr>
          <a:xfrm>
            <a:off x="2323892" y="505092"/>
            <a:ext cx="6205047" cy="3318198"/>
          </a:xfrm>
          <a:custGeom>
            <a:avLst/>
            <a:gdLst>
              <a:gd name="connsiteX0" fmla="*/ 294079 w 6205047"/>
              <a:gd name="connsiteY0" fmla="*/ 1458470 h 3318198"/>
              <a:gd name="connsiteX1" fmla="*/ 551642 w 6205047"/>
              <a:gd name="connsiteY1" fmla="*/ 18434 h 3318198"/>
              <a:gd name="connsiteX2" fmla="*/ 1275089 w 6205047"/>
              <a:gd name="connsiteY2" fmla="*/ 18434 h 3318198"/>
              <a:gd name="connsiteX3" fmla="*/ 1798964 w 6205047"/>
              <a:gd name="connsiteY3" fmla="*/ 18434 h 3318198"/>
              <a:gd name="connsiteX4" fmla="*/ 2322838 w 6205047"/>
              <a:gd name="connsiteY4" fmla="*/ 18434 h 3318198"/>
              <a:gd name="connsiteX5" fmla="*/ 2896607 w 6205047"/>
              <a:gd name="connsiteY5" fmla="*/ 18434 h 3318198"/>
              <a:gd name="connsiteX6" fmla="*/ 3520268 w 6205047"/>
              <a:gd name="connsiteY6" fmla="*/ 18434 h 3318198"/>
              <a:gd name="connsiteX7" fmla="*/ 3994249 w 6205047"/>
              <a:gd name="connsiteY7" fmla="*/ 18434 h 3318198"/>
              <a:gd name="connsiteX8" fmla="*/ 4667803 w 6205047"/>
              <a:gd name="connsiteY8" fmla="*/ 18434 h 3318198"/>
              <a:gd name="connsiteX9" fmla="*/ 5540928 w 6205047"/>
              <a:gd name="connsiteY9" fmla="*/ 18434 h 3318198"/>
              <a:gd name="connsiteX10" fmla="*/ 5550228 w 6205047"/>
              <a:gd name="connsiteY10" fmla="*/ 1512258 h 3318198"/>
              <a:gd name="connsiteX11" fmla="*/ 5825478 w 6205047"/>
              <a:gd name="connsiteY11" fmla="*/ 2145609 h 3318198"/>
              <a:gd name="connsiteX12" fmla="*/ 6089933 w 6205047"/>
              <a:gd name="connsiteY12" fmla="*/ 2754123 h 3318198"/>
              <a:gd name="connsiteX13" fmla="*/ 5540928 w 6205047"/>
              <a:gd name="connsiteY13" fmla="*/ 3301274 h 3318198"/>
              <a:gd name="connsiteX14" fmla="*/ 4967160 w 6205047"/>
              <a:gd name="connsiteY14" fmla="*/ 3301274 h 3318198"/>
              <a:gd name="connsiteX15" fmla="*/ 4293607 w 6205047"/>
              <a:gd name="connsiteY15" fmla="*/ 3301274 h 3318198"/>
              <a:gd name="connsiteX16" fmla="*/ 3819624 w 6205047"/>
              <a:gd name="connsiteY16" fmla="*/ 3301274 h 3318198"/>
              <a:gd name="connsiteX17" fmla="*/ 3096178 w 6205047"/>
              <a:gd name="connsiteY17" fmla="*/ 3301274 h 3318198"/>
              <a:gd name="connsiteX18" fmla="*/ 2522410 w 6205047"/>
              <a:gd name="connsiteY18" fmla="*/ 3301274 h 3318198"/>
              <a:gd name="connsiteX19" fmla="*/ 1898749 w 6205047"/>
              <a:gd name="connsiteY19" fmla="*/ 3301274 h 3318198"/>
              <a:gd name="connsiteX20" fmla="*/ 1424768 w 6205047"/>
              <a:gd name="connsiteY20" fmla="*/ 3301274 h 3318198"/>
              <a:gd name="connsiteX21" fmla="*/ 551642 w 6205047"/>
              <a:gd name="connsiteY21" fmla="*/ 3301274 h 3318198"/>
              <a:gd name="connsiteX22" fmla="*/ 2637 w 6205047"/>
              <a:gd name="connsiteY22" fmla="*/ 2754123 h 3318198"/>
              <a:gd name="connsiteX23" fmla="*/ 294079 w 6205047"/>
              <a:gd name="connsiteY23" fmla="*/ 1458470 h 3318198"/>
              <a:gd name="connsiteX0" fmla="*/ 294079 w 6205047"/>
              <a:gd name="connsiteY0" fmla="*/ 1458470 h 3318198"/>
              <a:gd name="connsiteX1" fmla="*/ 551642 w 6205047"/>
              <a:gd name="connsiteY1" fmla="*/ 18434 h 3318198"/>
              <a:gd name="connsiteX2" fmla="*/ 1175303 w 6205047"/>
              <a:gd name="connsiteY2" fmla="*/ 18434 h 3318198"/>
              <a:gd name="connsiteX3" fmla="*/ 1798964 w 6205047"/>
              <a:gd name="connsiteY3" fmla="*/ 18434 h 3318198"/>
              <a:gd name="connsiteX4" fmla="*/ 2522410 w 6205047"/>
              <a:gd name="connsiteY4" fmla="*/ 18434 h 3318198"/>
              <a:gd name="connsiteX5" fmla="*/ 3195964 w 6205047"/>
              <a:gd name="connsiteY5" fmla="*/ 18434 h 3318198"/>
              <a:gd name="connsiteX6" fmla="*/ 3919410 w 6205047"/>
              <a:gd name="connsiteY6" fmla="*/ 18434 h 3318198"/>
              <a:gd name="connsiteX7" fmla="*/ 4493178 w 6205047"/>
              <a:gd name="connsiteY7" fmla="*/ 18434 h 3318198"/>
              <a:gd name="connsiteX8" fmla="*/ 5540928 w 6205047"/>
              <a:gd name="connsiteY8" fmla="*/ 18434 h 3318198"/>
              <a:gd name="connsiteX9" fmla="*/ 5884845 w 6205047"/>
              <a:gd name="connsiteY9" fmla="*/ 640889 h 3318198"/>
              <a:gd name="connsiteX10" fmla="*/ 5814683 w 6205047"/>
              <a:gd name="connsiteY10" fmla="*/ 2120772 h 3318198"/>
              <a:gd name="connsiteX11" fmla="*/ 6089933 w 6205047"/>
              <a:gd name="connsiteY11" fmla="*/ 2754123 h 3318198"/>
              <a:gd name="connsiteX12" fmla="*/ 5540928 w 6205047"/>
              <a:gd name="connsiteY12" fmla="*/ 3301274 h 3318198"/>
              <a:gd name="connsiteX13" fmla="*/ 4867374 w 6205047"/>
              <a:gd name="connsiteY13" fmla="*/ 3301274 h 3318198"/>
              <a:gd name="connsiteX14" fmla="*/ 4193821 w 6205047"/>
              <a:gd name="connsiteY14" fmla="*/ 3301274 h 3318198"/>
              <a:gd name="connsiteX15" fmla="*/ 3719839 w 6205047"/>
              <a:gd name="connsiteY15" fmla="*/ 3301274 h 3318198"/>
              <a:gd name="connsiteX16" fmla="*/ 2996393 w 6205047"/>
              <a:gd name="connsiteY16" fmla="*/ 3301274 h 3318198"/>
              <a:gd name="connsiteX17" fmla="*/ 2472518 w 6205047"/>
              <a:gd name="connsiteY17" fmla="*/ 3301274 h 3318198"/>
              <a:gd name="connsiteX18" fmla="*/ 1749071 w 6205047"/>
              <a:gd name="connsiteY18" fmla="*/ 3301274 h 3318198"/>
              <a:gd name="connsiteX19" fmla="*/ 551642 w 6205047"/>
              <a:gd name="connsiteY19" fmla="*/ 3301274 h 3318198"/>
              <a:gd name="connsiteX20" fmla="*/ 2637 w 6205047"/>
              <a:gd name="connsiteY20" fmla="*/ 2754123 h 3318198"/>
              <a:gd name="connsiteX21" fmla="*/ 294079 w 6205047"/>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05047" h="3318198" fill="none" extrusionOk="0">
                <a:moveTo>
                  <a:pt x="294079" y="1458470"/>
                </a:moveTo>
                <a:cubicBezTo>
                  <a:pt x="251514" y="1198676"/>
                  <a:pt x="200609" y="59390"/>
                  <a:pt x="551642" y="18434"/>
                </a:cubicBezTo>
                <a:cubicBezTo>
                  <a:pt x="857795" y="47532"/>
                  <a:pt x="907311" y="-195"/>
                  <a:pt x="1275089" y="18434"/>
                </a:cubicBezTo>
                <a:cubicBezTo>
                  <a:pt x="1622917" y="32882"/>
                  <a:pt x="1549241" y="56701"/>
                  <a:pt x="1798964" y="18434"/>
                </a:cubicBezTo>
                <a:cubicBezTo>
                  <a:pt x="2054529" y="-5946"/>
                  <a:pt x="2097136" y="16792"/>
                  <a:pt x="2322838" y="18434"/>
                </a:cubicBezTo>
                <a:cubicBezTo>
                  <a:pt x="2533491" y="15486"/>
                  <a:pt x="2722723" y="7861"/>
                  <a:pt x="2896607" y="18434"/>
                </a:cubicBezTo>
                <a:cubicBezTo>
                  <a:pt x="3098409" y="-7051"/>
                  <a:pt x="3338241" y="31646"/>
                  <a:pt x="3520268" y="18434"/>
                </a:cubicBezTo>
                <a:cubicBezTo>
                  <a:pt x="3698950" y="6738"/>
                  <a:pt x="3778962" y="29073"/>
                  <a:pt x="3994249" y="18434"/>
                </a:cubicBezTo>
                <a:cubicBezTo>
                  <a:pt x="4242851" y="14858"/>
                  <a:pt x="4407520" y="38763"/>
                  <a:pt x="4667803" y="18434"/>
                </a:cubicBezTo>
                <a:cubicBezTo>
                  <a:pt x="4933076" y="21889"/>
                  <a:pt x="5352140" y="-8413"/>
                  <a:pt x="5540928" y="18434"/>
                </a:cubicBezTo>
                <a:cubicBezTo>
                  <a:pt x="5728924" y="-15013"/>
                  <a:pt x="6380949" y="1215982"/>
                  <a:pt x="5550228" y="1512258"/>
                </a:cubicBezTo>
                <a:cubicBezTo>
                  <a:pt x="5610188" y="1741368"/>
                  <a:pt x="5682154" y="1863816"/>
                  <a:pt x="5825478" y="2145609"/>
                </a:cubicBezTo>
                <a:cubicBezTo>
                  <a:pt x="5944888" y="2392322"/>
                  <a:pt x="5940095" y="2475281"/>
                  <a:pt x="6089933" y="2754123"/>
                </a:cubicBezTo>
                <a:cubicBezTo>
                  <a:pt x="6101990" y="3108016"/>
                  <a:pt x="5784406" y="3288783"/>
                  <a:pt x="5540928" y="3301274"/>
                </a:cubicBezTo>
                <a:cubicBezTo>
                  <a:pt x="5297886" y="3294035"/>
                  <a:pt x="5122255" y="3311800"/>
                  <a:pt x="4967160" y="3301274"/>
                </a:cubicBezTo>
                <a:cubicBezTo>
                  <a:pt x="4818481" y="3330921"/>
                  <a:pt x="4497886" y="3318720"/>
                  <a:pt x="4293607" y="3301274"/>
                </a:cubicBezTo>
                <a:cubicBezTo>
                  <a:pt x="4094674" y="3296045"/>
                  <a:pt x="4006338" y="3289364"/>
                  <a:pt x="3819624" y="3301274"/>
                </a:cubicBezTo>
                <a:cubicBezTo>
                  <a:pt x="3628464" y="3298525"/>
                  <a:pt x="3437576" y="3357637"/>
                  <a:pt x="3096178" y="3301274"/>
                </a:cubicBezTo>
                <a:cubicBezTo>
                  <a:pt x="2791444" y="3273017"/>
                  <a:pt x="2803101" y="3333577"/>
                  <a:pt x="2522410" y="3301274"/>
                </a:cubicBezTo>
                <a:cubicBezTo>
                  <a:pt x="2237705" y="3286321"/>
                  <a:pt x="2025902" y="3323794"/>
                  <a:pt x="1898749" y="3301274"/>
                </a:cubicBezTo>
                <a:cubicBezTo>
                  <a:pt x="1740975" y="3305930"/>
                  <a:pt x="1611610" y="3316464"/>
                  <a:pt x="1424768" y="3301274"/>
                </a:cubicBezTo>
                <a:cubicBezTo>
                  <a:pt x="1292540" y="3303852"/>
                  <a:pt x="778785" y="3332256"/>
                  <a:pt x="551642" y="3301274"/>
                </a:cubicBezTo>
                <a:cubicBezTo>
                  <a:pt x="166400" y="3243184"/>
                  <a:pt x="29825" y="3071921"/>
                  <a:pt x="2637" y="2754123"/>
                </a:cubicBezTo>
                <a:cubicBezTo>
                  <a:pt x="81505" y="2068498"/>
                  <a:pt x="347367" y="2169180"/>
                  <a:pt x="294079" y="1458470"/>
                </a:cubicBezTo>
                <a:close/>
              </a:path>
              <a:path w="6205047" h="3318198" stroke="0" extrusionOk="0">
                <a:moveTo>
                  <a:pt x="294079" y="1458470"/>
                </a:moveTo>
                <a:cubicBezTo>
                  <a:pt x="285547" y="1157850"/>
                  <a:pt x="268920" y="-20870"/>
                  <a:pt x="551642" y="18434"/>
                </a:cubicBezTo>
                <a:cubicBezTo>
                  <a:pt x="734247" y="17335"/>
                  <a:pt x="948643" y="34704"/>
                  <a:pt x="1175303" y="18434"/>
                </a:cubicBezTo>
                <a:cubicBezTo>
                  <a:pt x="1435491" y="-590"/>
                  <a:pt x="1549733" y="-4623"/>
                  <a:pt x="1798964" y="18434"/>
                </a:cubicBezTo>
                <a:cubicBezTo>
                  <a:pt x="2019452" y="31879"/>
                  <a:pt x="2216702" y="2130"/>
                  <a:pt x="2522410" y="18434"/>
                </a:cubicBezTo>
                <a:cubicBezTo>
                  <a:pt x="2786478" y="7345"/>
                  <a:pt x="2926793" y="21066"/>
                  <a:pt x="3195964" y="18434"/>
                </a:cubicBezTo>
                <a:cubicBezTo>
                  <a:pt x="3450948" y="16133"/>
                  <a:pt x="3620669" y="28196"/>
                  <a:pt x="3919410" y="18434"/>
                </a:cubicBezTo>
                <a:cubicBezTo>
                  <a:pt x="4216385" y="-9853"/>
                  <a:pt x="4305242" y="-10561"/>
                  <a:pt x="4493178" y="18434"/>
                </a:cubicBezTo>
                <a:cubicBezTo>
                  <a:pt x="4702402" y="74380"/>
                  <a:pt x="5260248" y="27583"/>
                  <a:pt x="5540928" y="18434"/>
                </a:cubicBezTo>
                <a:cubicBezTo>
                  <a:pt x="5877312" y="11131"/>
                  <a:pt x="6657275" y="21861"/>
                  <a:pt x="5884845" y="640889"/>
                </a:cubicBezTo>
                <a:cubicBezTo>
                  <a:pt x="5989283" y="880520"/>
                  <a:pt x="5766088" y="1767360"/>
                  <a:pt x="5814683" y="2120772"/>
                </a:cubicBezTo>
                <a:cubicBezTo>
                  <a:pt x="5842936" y="2455864"/>
                  <a:pt x="5951652" y="2459227"/>
                  <a:pt x="6089933" y="2754123"/>
                </a:cubicBezTo>
                <a:cubicBezTo>
                  <a:pt x="6113311" y="3006560"/>
                  <a:pt x="5850302" y="3340254"/>
                  <a:pt x="5540928" y="3301274"/>
                </a:cubicBezTo>
                <a:cubicBezTo>
                  <a:pt x="5278703" y="3297276"/>
                  <a:pt x="4988445" y="3330976"/>
                  <a:pt x="4867374" y="3301274"/>
                </a:cubicBezTo>
                <a:cubicBezTo>
                  <a:pt x="4758644" y="3319238"/>
                  <a:pt x="4438792" y="3320554"/>
                  <a:pt x="4193821" y="3301274"/>
                </a:cubicBezTo>
                <a:cubicBezTo>
                  <a:pt x="3953406" y="3290630"/>
                  <a:pt x="3940674" y="3297149"/>
                  <a:pt x="3719839" y="3301274"/>
                </a:cubicBezTo>
                <a:cubicBezTo>
                  <a:pt x="3500091" y="3294240"/>
                  <a:pt x="3345759" y="3305525"/>
                  <a:pt x="2996393" y="3301274"/>
                </a:cubicBezTo>
                <a:cubicBezTo>
                  <a:pt x="2645908" y="3270798"/>
                  <a:pt x="2634093" y="3327603"/>
                  <a:pt x="2472518" y="3301274"/>
                </a:cubicBezTo>
                <a:cubicBezTo>
                  <a:pt x="2355634" y="3272792"/>
                  <a:pt x="1943630" y="3378922"/>
                  <a:pt x="1749071" y="3301274"/>
                </a:cubicBezTo>
                <a:cubicBezTo>
                  <a:pt x="1581076" y="3256918"/>
                  <a:pt x="1120725" y="3309913"/>
                  <a:pt x="551642" y="3301274"/>
                </a:cubicBezTo>
                <a:cubicBezTo>
                  <a:pt x="212406" y="3264206"/>
                  <a:pt x="67077" y="2992741"/>
                  <a:pt x="2637" y="2754123"/>
                </a:cubicBezTo>
                <a:cubicBezTo>
                  <a:pt x="-28605" y="2004258"/>
                  <a:pt x="296088" y="2235072"/>
                  <a:pt x="294079" y="1458470"/>
                </a:cubicBezTo>
                <a:close/>
              </a:path>
              <a:path w="6205047" h="3318198" fill="none" stroke="0" extrusionOk="0">
                <a:moveTo>
                  <a:pt x="294079" y="1458470"/>
                </a:moveTo>
                <a:cubicBezTo>
                  <a:pt x="209271" y="1171737"/>
                  <a:pt x="257113" y="4265"/>
                  <a:pt x="551642" y="18434"/>
                </a:cubicBezTo>
                <a:cubicBezTo>
                  <a:pt x="863599" y="23322"/>
                  <a:pt x="911004" y="8234"/>
                  <a:pt x="1275089" y="18434"/>
                </a:cubicBezTo>
                <a:cubicBezTo>
                  <a:pt x="1633686" y="29363"/>
                  <a:pt x="1528825" y="58555"/>
                  <a:pt x="1798964" y="18434"/>
                </a:cubicBezTo>
                <a:cubicBezTo>
                  <a:pt x="2063038" y="-11920"/>
                  <a:pt x="2083355" y="15099"/>
                  <a:pt x="2322838" y="18434"/>
                </a:cubicBezTo>
                <a:cubicBezTo>
                  <a:pt x="2553848" y="789"/>
                  <a:pt x="2661003" y="15148"/>
                  <a:pt x="2896607" y="18434"/>
                </a:cubicBezTo>
                <a:cubicBezTo>
                  <a:pt x="3078464" y="28540"/>
                  <a:pt x="3351536" y="63949"/>
                  <a:pt x="3520268" y="18434"/>
                </a:cubicBezTo>
                <a:cubicBezTo>
                  <a:pt x="3693956" y="15425"/>
                  <a:pt x="3757895" y="20639"/>
                  <a:pt x="3994249" y="18434"/>
                </a:cubicBezTo>
                <a:cubicBezTo>
                  <a:pt x="4251746" y="9095"/>
                  <a:pt x="4393145" y="-13488"/>
                  <a:pt x="4667803" y="18434"/>
                </a:cubicBezTo>
                <a:cubicBezTo>
                  <a:pt x="4950757" y="40251"/>
                  <a:pt x="5369132" y="5250"/>
                  <a:pt x="5540928" y="18434"/>
                </a:cubicBezTo>
                <a:cubicBezTo>
                  <a:pt x="5661010" y="-41046"/>
                  <a:pt x="6178953" y="1151752"/>
                  <a:pt x="5550228" y="1512258"/>
                </a:cubicBezTo>
                <a:cubicBezTo>
                  <a:pt x="5603341" y="1742090"/>
                  <a:pt x="5667800" y="1865105"/>
                  <a:pt x="5825478" y="2145609"/>
                </a:cubicBezTo>
                <a:cubicBezTo>
                  <a:pt x="5956653" y="2418461"/>
                  <a:pt x="5955590" y="2468037"/>
                  <a:pt x="6089933" y="2754123"/>
                </a:cubicBezTo>
                <a:cubicBezTo>
                  <a:pt x="6070424" y="3016119"/>
                  <a:pt x="5810213" y="3259261"/>
                  <a:pt x="5540928" y="3301274"/>
                </a:cubicBezTo>
                <a:cubicBezTo>
                  <a:pt x="5308571" y="3277110"/>
                  <a:pt x="5097443" y="3301195"/>
                  <a:pt x="4967160" y="3301274"/>
                </a:cubicBezTo>
                <a:cubicBezTo>
                  <a:pt x="4782251" y="3328558"/>
                  <a:pt x="4517626" y="3292311"/>
                  <a:pt x="4293607" y="3301274"/>
                </a:cubicBezTo>
                <a:cubicBezTo>
                  <a:pt x="4089544" y="3279312"/>
                  <a:pt x="4032184" y="3286297"/>
                  <a:pt x="3819624" y="3301274"/>
                </a:cubicBezTo>
                <a:cubicBezTo>
                  <a:pt x="3584389" y="3317560"/>
                  <a:pt x="3410759" y="3302881"/>
                  <a:pt x="3096178" y="3301274"/>
                </a:cubicBezTo>
                <a:cubicBezTo>
                  <a:pt x="2798869" y="3269136"/>
                  <a:pt x="2798761" y="3331762"/>
                  <a:pt x="2522410" y="3301274"/>
                </a:cubicBezTo>
                <a:cubicBezTo>
                  <a:pt x="2227235" y="3286851"/>
                  <a:pt x="2046659" y="3334321"/>
                  <a:pt x="1898749" y="3301274"/>
                </a:cubicBezTo>
                <a:cubicBezTo>
                  <a:pt x="1724656" y="3284979"/>
                  <a:pt x="1579255" y="3302640"/>
                  <a:pt x="1424768" y="3301274"/>
                </a:cubicBezTo>
                <a:cubicBezTo>
                  <a:pt x="1292472" y="3316750"/>
                  <a:pt x="768490" y="3322321"/>
                  <a:pt x="551642" y="3301274"/>
                </a:cubicBezTo>
                <a:cubicBezTo>
                  <a:pt x="166593" y="3312666"/>
                  <a:pt x="37838" y="3084382"/>
                  <a:pt x="2637" y="2754123"/>
                </a:cubicBezTo>
                <a:cubicBezTo>
                  <a:pt x="26136" y="2121308"/>
                  <a:pt x="307948" y="2189326"/>
                  <a:pt x="294079" y="1458470"/>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09" name="Google Shape;2409;p27"/>
          <p:cNvGrpSpPr/>
          <p:nvPr/>
        </p:nvGrpSpPr>
        <p:grpSpPr>
          <a:xfrm flipH="1">
            <a:off x="5116410" y="4120439"/>
            <a:ext cx="539116" cy="613598"/>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7"/>
          <p:cNvGrpSpPr/>
          <p:nvPr/>
        </p:nvGrpSpPr>
        <p:grpSpPr>
          <a:xfrm flipH="1">
            <a:off x="1063242" y="1451150"/>
            <a:ext cx="496401" cy="590087"/>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27"/>
          <p:cNvGrpSpPr/>
          <p:nvPr/>
        </p:nvGrpSpPr>
        <p:grpSpPr>
          <a:xfrm rot="7673026">
            <a:off x="630136" y="2728254"/>
            <a:ext cx="532871" cy="680905"/>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7"/>
          <p:cNvGrpSpPr/>
          <p:nvPr/>
        </p:nvGrpSpPr>
        <p:grpSpPr>
          <a:xfrm>
            <a:off x="7582326" y="4258928"/>
            <a:ext cx="445740" cy="475091"/>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6" name="Google Shape;2506;p27"/>
          <p:cNvSpPr/>
          <p:nvPr/>
        </p:nvSpPr>
        <p:spPr>
          <a:xfrm>
            <a:off x="2242362" y="1324590"/>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
          <p:cNvSpPr/>
          <p:nvPr/>
        </p:nvSpPr>
        <p:spPr>
          <a:xfrm>
            <a:off x="7840072" y="869676"/>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8" name="Google Shape;2508;p27"/>
          <p:cNvGrpSpPr/>
          <p:nvPr/>
        </p:nvGrpSpPr>
        <p:grpSpPr>
          <a:xfrm rot="-3288692">
            <a:off x="1394742" y="348112"/>
            <a:ext cx="459724" cy="327912"/>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Nhóm 4">
            <a:extLst>
              <a:ext uri="{FF2B5EF4-FFF2-40B4-BE49-F238E27FC236}">
                <a16:creationId xmlns:a16="http://schemas.microsoft.com/office/drawing/2014/main" id="{07FCB834-E444-4DE3-2CE1-912513ADEE5E}"/>
              </a:ext>
            </a:extLst>
          </p:cNvPr>
          <p:cNvGrpSpPr/>
          <p:nvPr/>
        </p:nvGrpSpPr>
        <p:grpSpPr>
          <a:xfrm>
            <a:off x="2568992" y="827310"/>
            <a:ext cx="4971234" cy="2694744"/>
            <a:chOff x="3959561" y="924957"/>
            <a:chExt cx="4244819" cy="2498087"/>
          </a:xfrm>
        </p:grpSpPr>
        <p:sp>
          <p:nvSpPr>
            <p:cNvPr id="2" name="Hộp Văn bản 1">
              <a:extLst>
                <a:ext uri="{FF2B5EF4-FFF2-40B4-BE49-F238E27FC236}">
                  <a16:creationId xmlns:a16="http://schemas.microsoft.com/office/drawing/2014/main" id="{BC158FF8-122E-679D-274B-BB45BF716AAC}"/>
                </a:ext>
              </a:extLst>
            </p:cNvPr>
            <p:cNvSpPr txBox="1"/>
            <p:nvPr/>
          </p:nvSpPr>
          <p:spPr>
            <a:xfrm>
              <a:off x="3959561" y="924957"/>
              <a:ext cx="4244819" cy="1340984"/>
            </a:xfrm>
            <a:prstGeom prst="rect">
              <a:avLst/>
            </a:prstGeom>
            <a:noFill/>
          </p:spPr>
          <p:txBody>
            <a:bodyPr wrap="square" rtlCol="0">
              <a:spAutoFit/>
            </a:bodyPr>
            <a:lstStyle/>
            <a:p>
              <a:pPr algn="ctr"/>
              <a:r>
                <a:rPr lang="vi-VN" sz="8800" b="1" dirty="0" err="1">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rPr>
                <a:t>Nhà</a:t>
              </a:r>
              <a:endParaRPr lang="en-US" sz="80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endParaRPr>
            </a:p>
          </p:txBody>
        </p:sp>
        <p:sp>
          <p:nvSpPr>
            <p:cNvPr id="140" name="Hộp Văn bản 139">
              <a:extLst>
                <a:ext uri="{FF2B5EF4-FFF2-40B4-BE49-F238E27FC236}">
                  <a16:creationId xmlns:a16="http://schemas.microsoft.com/office/drawing/2014/main" id="{BD5EA8C4-D69A-C2EE-85FC-472FFBF20CF9}"/>
                </a:ext>
              </a:extLst>
            </p:cNvPr>
            <p:cNvSpPr txBox="1"/>
            <p:nvPr/>
          </p:nvSpPr>
          <p:spPr>
            <a:xfrm>
              <a:off x="4105298" y="2082060"/>
              <a:ext cx="3608369" cy="1340984"/>
            </a:xfrm>
            <a:prstGeom prst="rect">
              <a:avLst/>
            </a:prstGeom>
            <a:noFill/>
          </p:spPr>
          <p:txBody>
            <a:bodyPr wrap="square" rtlCol="0">
              <a:spAutoFit/>
            </a:bodyPr>
            <a:lstStyle/>
            <a:p>
              <a:pPr algn="ctr"/>
              <a:r>
                <a:rPr lang="vi-VN" sz="88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rPr>
                <a:t>văn </a:t>
              </a:r>
              <a:r>
                <a:rPr lang="vi-VN" sz="8800" b="1" dirty="0" err="1">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rPr>
                <a:t>nhí</a:t>
              </a:r>
              <a:endParaRPr lang="en-US" sz="80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endParaRPr>
            </a:p>
          </p:txBody>
        </p:sp>
      </p:grpSp>
      <p:grpSp>
        <p:nvGrpSpPr>
          <p:cNvPr id="2539" name="Google Shape;2539;p27"/>
          <p:cNvGrpSpPr/>
          <p:nvPr/>
        </p:nvGrpSpPr>
        <p:grpSpPr>
          <a:xfrm rot="12378093" flipH="1">
            <a:off x="3552737" y="1286208"/>
            <a:ext cx="329130" cy="17004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 name="Nhóm 6">
            <a:extLst>
              <a:ext uri="{FF2B5EF4-FFF2-40B4-BE49-F238E27FC236}">
                <a16:creationId xmlns:a16="http://schemas.microsoft.com/office/drawing/2014/main" id="{21583494-9769-0463-DB9D-CEC0E9CA6742}"/>
              </a:ext>
            </a:extLst>
          </p:cNvPr>
          <p:cNvGrpSpPr/>
          <p:nvPr/>
        </p:nvGrpSpPr>
        <p:grpSpPr>
          <a:xfrm>
            <a:off x="6462840" y="1324590"/>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66153"/>
                <a:ext cx="542925" cy="738664"/>
              </a:xfrm>
              <a:prstGeom prst="rect">
                <a:avLst/>
              </a:prstGeom>
              <a:noFill/>
            </p:spPr>
            <p:txBody>
              <a:bodyPr wrap="square" rtlCol="0">
                <a:spAutoFit/>
              </a:bodyPr>
              <a:lstStyle/>
              <a:p>
                <a:r>
                  <a:rPr lang="en-US" dirty="0"/>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2799745" y="584666"/>
            <a:ext cx="1321139" cy="1254014"/>
          </a:xfrm>
          <a:prstGeom prst="rect">
            <a:avLst/>
          </a:prstGeom>
        </p:spPr>
      </p:pic>
      <p:grpSp>
        <p:nvGrpSpPr>
          <p:cNvPr id="13" name="Nhóm 12">
            <a:extLst>
              <a:ext uri="{FF2B5EF4-FFF2-40B4-BE49-F238E27FC236}">
                <a16:creationId xmlns:a16="http://schemas.microsoft.com/office/drawing/2014/main" id="{579FF6D1-A316-B9B4-F8BF-58DAF6AC8775}"/>
              </a:ext>
            </a:extLst>
          </p:cNvPr>
          <p:cNvGrpSpPr/>
          <p:nvPr/>
        </p:nvGrpSpPr>
        <p:grpSpPr>
          <a:xfrm>
            <a:off x="4342007" y="39559"/>
            <a:ext cx="2629920" cy="845475"/>
            <a:chOff x="5013506" y="1039538"/>
            <a:chExt cx="2334131" cy="692391"/>
          </a:xfrm>
        </p:grpSpPr>
        <p:sp>
          <p:nvSpPr>
            <p:cNvPr id="12" name="Hình Bầu dục 11">
              <a:extLst>
                <a:ext uri="{FF2B5EF4-FFF2-40B4-BE49-F238E27FC236}">
                  <a16:creationId xmlns:a16="http://schemas.microsoft.com/office/drawing/2014/main" id="{3BED8C83-4B8F-F1A9-6A15-6442D9A3AAED}"/>
                </a:ext>
              </a:extLst>
            </p:cNvPr>
            <p:cNvSpPr/>
            <p:nvPr/>
          </p:nvSpPr>
          <p:spPr>
            <a:xfrm>
              <a:off x="5013506" y="1039538"/>
              <a:ext cx="2313077" cy="635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461CCABA-FCC2-0AAC-EBF9-F15E05106817}"/>
                </a:ext>
              </a:extLst>
            </p:cNvPr>
            <p:cNvSpPr txBox="1"/>
            <p:nvPr/>
          </p:nvSpPr>
          <p:spPr>
            <a:xfrm>
              <a:off x="5096612" y="1051394"/>
              <a:ext cx="2251025" cy="680535"/>
            </a:xfrm>
            <a:prstGeom prst="rect">
              <a:avLst/>
            </a:prstGeom>
            <a:noFill/>
          </p:spPr>
          <p:txBody>
            <a:bodyPr wrap="square" rtlCol="0">
              <a:spAutoFit/>
            </a:bodyPr>
            <a:lstStyle/>
            <a:p>
              <a:pPr algn="ctr"/>
              <a:r>
                <a:rPr lang="vi-VN" sz="4800" dirty="0" err="1">
                  <a:latin typeface="#9Slide05 Phobia" panose="02000506000000020003" pitchFamily="2" charset="0"/>
                </a:rPr>
                <a:t>Chặng</a:t>
              </a:r>
              <a:r>
                <a:rPr lang="vi-VN" sz="4800" dirty="0">
                  <a:latin typeface="#9Slide05 Phobia" panose="02000506000000020003" pitchFamily="2" charset="0"/>
                </a:rPr>
                <a:t> 2</a:t>
              </a:r>
              <a:endParaRPr lang="en-US" sz="4800" dirty="0">
                <a:latin typeface="#9Slide05 Phobia" panose="02000506000000020003" pitchFamily="2" charset="0"/>
              </a:endParaRPr>
            </a:p>
          </p:txBody>
        </p:sp>
      </p:grpSp>
    </p:spTree>
    <p:extLst>
      <p:ext uri="{BB962C8B-B14F-4D97-AF65-F5344CB8AC3E}">
        <p14:creationId xmlns:p14="http://schemas.microsoft.com/office/powerpoint/2010/main" val="278127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2506"/>
                                        </p:tgtEl>
                                        <p:attrNameLst>
                                          <p:attrName>style.visibility</p:attrName>
                                        </p:attrNameLst>
                                      </p:cBhvr>
                                      <p:to>
                                        <p:strVal val="visible"/>
                                      </p:to>
                                    </p:set>
                                    <p:anim calcmode="lin" valueType="num">
                                      <p:cBhvr>
                                        <p:cTn id="20" dur="500" fill="hold"/>
                                        <p:tgtEl>
                                          <p:spTgt spid="2506"/>
                                        </p:tgtEl>
                                        <p:attrNameLst>
                                          <p:attrName>ppt_w</p:attrName>
                                        </p:attrNameLst>
                                      </p:cBhvr>
                                      <p:tavLst>
                                        <p:tav tm="0">
                                          <p:val>
                                            <p:fltVal val="0"/>
                                          </p:val>
                                        </p:tav>
                                        <p:tav tm="100000">
                                          <p:val>
                                            <p:strVal val="#ppt_w"/>
                                          </p:val>
                                        </p:tav>
                                      </p:tavLst>
                                    </p:anim>
                                    <p:anim calcmode="lin" valueType="num">
                                      <p:cBhvr>
                                        <p:cTn id="21" dur="500" fill="hold"/>
                                        <p:tgtEl>
                                          <p:spTgt spid="2506"/>
                                        </p:tgtEl>
                                        <p:attrNameLst>
                                          <p:attrName>ppt_h</p:attrName>
                                        </p:attrNameLst>
                                      </p:cBhvr>
                                      <p:tavLst>
                                        <p:tav tm="0">
                                          <p:val>
                                            <p:fltVal val="0"/>
                                          </p:val>
                                        </p:tav>
                                        <p:tav tm="100000">
                                          <p:val>
                                            <p:strVal val="#ppt_h"/>
                                          </p:val>
                                        </p:tav>
                                      </p:tavLst>
                                    </p:anim>
                                    <p:animEffect transition="in" filter="fade">
                                      <p:cBhvr>
                                        <p:cTn id="22" dur="500"/>
                                        <p:tgtEl>
                                          <p:spTgt spid="250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507"/>
                                        </p:tgtEl>
                                        <p:attrNameLst>
                                          <p:attrName>style.visibility</p:attrName>
                                        </p:attrNameLst>
                                      </p:cBhvr>
                                      <p:to>
                                        <p:strVal val="visible"/>
                                      </p:to>
                                    </p:set>
                                    <p:anim calcmode="lin" valueType="num">
                                      <p:cBhvr>
                                        <p:cTn id="25" dur="500" fill="hold"/>
                                        <p:tgtEl>
                                          <p:spTgt spid="2507"/>
                                        </p:tgtEl>
                                        <p:attrNameLst>
                                          <p:attrName>ppt_w</p:attrName>
                                        </p:attrNameLst>
                                      </p:cBhvr>
                                      <p:tavLst>
                                        <p:tav tm="0">
                                          <p:val>
                                            <p:fltVal val="0"/>
                                          </p:val>
                                        </p:tav>
                                        <p:tav tm="100000">
                                          <p:val>
                                            <p:strVal val="#ppt_w"/>
                                          </p:val>
                                        </p:tav>
                                      </p:tavLst>
                                    </p:anim>
                                    <p:anim calcmode="lin" valueType="num">
                                      <p:cBhvr>
                                        <p:cTn id="26" dur="500" fill="hold"/>
                                        <p:tgtEl>
                                          <p:spTgt spid="2507"/>
                                        </p:tgtEl>
                                        <p:attrNameLst>
                                          <p:attrName>ppt_h</p:attrName>
                                        </p:attrNameLst>
                                      </p:cBhvr>
                                      <p:tavLst>
                                        <p:tav tm="0">
                                          <p:val>
                                            <p:fltVal val="0"/>
                                          </p:val>
                                        </p:tav>
                                        <p:tav tm="100000">
                                          <p:val>
                                            <p:strVal val="#ppt_h"/>
                                          </p:val>
                                        </p:tav>
                                      </p:tavLst>
                                    </p:anim>
                                    <p:animEffect transition="in" filter="fade">
                                      <p:cBhvr>
                                        <p:cTn id="27" dur="500"/>
                                        <p:tgtEl>
                                          <p:spTgt spid="2507"/>
                                        </p:tgtEl>
                                      </p:cBhvr>
                                    </p:animEffect>
                                  </p:childTnLst>
                                </p:cTn>
                              </p:par>
                              <p:par>
                                <p:cTn id="28" presetID="53" presetClass="entr" presetSubtype="1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par>
                          <p:cTn id="33" fill="hold">
                            <p:stCondLst>
                              <p:cond delay="1500"/>
                            </p:stCondLst>
                            <p:childTnLst>
                              <p:par>
                                <p:cTn id="34" presetID="32" presetClass="emph" presetSubtype="0" fill="hold" nodeType="after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cTn>
                              </p:par>
                              <p:par>
                                <p:cTn id="40" presetID="53" presetClass="entr" presetSubtype="16"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trao-giai-thuong-www_tiengdong_com.wav"/>
                                        </p:tgtEl>
                                      </p:cMediaNode>
                                    </p:audio>
                                  </p:subTnLst>
                                </p:cTn>
                              </p:par>
                              <p:par>
                                <p:cTn id="45" presetID="53" presetClass="entr" presetSubtype="16" fill="hold" nodeType="withEffect">
                                  <p:stCondLst>
                                    <p:cond delay="100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20">
            <a:extLst>
              <a:ext uri="{FF2B5EF4-FFF2-40B4-BE49-F238E27FC236}">
                <a16:creationId xmlns:a16="http://schemas.microsoft.com/office/drawing/2014/main" id="{2E8715A0-E37C-BCA3-6FA0-79F2F59454D1}"/>
              </a:ext>
            </a:extLst>
          </p:cNvPr>
          <p:cNvSpPr/>
          <p:nvPr/>
        </p:nvSpPr>
        <p:spPr>
          <a:xfrm>
            <a:off x="7351557" y="0"/>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ình chữ nhật 38">
            <a:extLst>
              <a:ext uri="{FF2B5EF4-FFF2-40B4-BE49-F238E27FC236}">
                <a16:creationId xmlns:a16="http://schemas.microsoft.com/office/drawing/2014/main" id="{9009A5EC-0778-697D-3104-340313CCA82B}"/>
              </a:ext>
            </a:extLst>
          </p:cNvPr>
          <p:cNvSpPr/>
          <p:nvPr/>
        </p:nvSpPr>
        <p:spPr>
          <a:xfrm>
            <a:off x="-196698" y="363896"/>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Nhóm 12">
            <a:extLst>
              <a:ext uri="{FF2B5EF4-FFF2-40B4-BE49-F238E27FC236}">
                <a16:creationId xmlns:a16="http://schemas.microsoft.com/office/drawing/2014/main" id="{0A85FC7C-3B76-51DC-67D3-023D1615D0F7}"/>
              </a:ext>
            </a:extLst>
          </p:cNvPr>
          <p:cNvGrpSpPr/>
          <p:nvPr/>
        </p:nvGrpSpPr>
        <p:grpSpPr>
          <a:xfrm>
            <a:off x="0" y="45865"/>
            <a:ext cx="8494162" cy="1585129"/>
            <a:chOff x="55632" y="-76289"/>
            <a:chExt cx="8494162" cy="1585129"/>
          </a:xfrm>
        </p:grpSpPr>
        <p:grpSp>
          <p:nvGrpSpPr>
            <p:cNvPr id="29" name="Nhóm 28">
              <a:extLst>
                <a:ext uri="{FF2B5EF4-FFF2-40B4-BE49-F238E27FC236}">
                  <a16:creationId xmlns:a16="http://schemas.microsoft.com/office/drawing/2014/main" id="{DFB4AD62-80D7-F815-365B-69ED9D8329C6}"/>
                </a:ext>
              </a:extLst>
            </p:cNvPr>
            <p:cNvGrpSpPr/>
            <p:nvPr/>
          </p:nvGrpSpPr>
          <p:grpSpPr>
            <a:xfrm>
              <a:off x="1483835" y="38829"/>
              <a:ext cx="7065959" cy="1470011"/>
              <a:chOff x="937954" y="472270"/>
              <a:chExt cx="12984569" cy="1470011"/>
            </a:xfrm>
          </p:grpSpPr>
          <p:sp>
            <p:nvSpPr>
              <p:cNvPr id="31" name="Hình chữ nhật: Góc Tròn 30">
                <a:extLst>
                  <a:ext uri="{FF2B5EF4-FFF2-40B4-BE49-F238E27FC236}">
                    <a16:creationId xmlns:a16="http://schemas.microsoft.com/office/drawing/2014/main" id="{52C1F322-3E65-D3B9-783F-002AFBD903FD}"/>
                  </a:ext>
                </a:extLst>
              </p:cNvPr>
              <p:cNvSpPr/>
              <p:nvPr/>
            </p:nvSpPr>
            <p:spPr>
              <a:xfrm>
                <a:off x="937954" y="472270"/>
                <a:ext cx="12984569" cy="1470011"/>
              </a:xfrm>
              <a:custGeom>
                <a:avLst/>
                <a:gdLst>
                  <a:gd name="connsiteX0" fmla="*/ 0 w 12984569"/>
                  <a:gd name="connsiteY0" fmla="*/ 245007 h 1470011"/>
                  <a:gd name="connsiteX1" fmla="*/ 245007 w 12984569"/>
                  <a:gd name="connsiteY1" fmla="*/ 0 h 1470011"/>
                  <a:gd name="connsiteX2" fmla="*/ 12739562 w 12984569"/>
                  <a:gd name="connsiteY2" fmla="*/ 0 h 1470011"/>
                  <a:gd name="connsiteX3" fmla="*/ 12984569 w 12984569"/>
                  <a:gd name="connsiteY3" fmla="*/ 245007 h 1470011"/>
                  <a:gd name="connsiteX4" fmla="*/ 12984569 w 12984569"/>
                  <a:gd name="connsiteY4" fmla="*/ 1225004 h 1470011"/>
                  <a:gd name="connsiteX5" fmla="*/ 12739562 w 12984569"/>
                  <a:gd name="connsiteY5" fmla="*/ 1470011 h 1470011"/>
                  <a:gd name="connsiteX6" fmla="*/ 245007 w 12984569"/>
                  <a:gd name="connsiteY6" fmla="*/ 1470011 h 1470011"/>
                  <a:gd name="connsiteX7" fmla="*/ 0 w 12984569"/>
                  <a:gd name="connsiteY7" fmla="*/ 1225004 h 1470011"/>
                  <a:gd name="connsiteX8" fmla="*/ 0 w 12984569"/>
                  <a:gd name="connsiteY8" fmla="*/ 245007 h 147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4569" h="1470011" fill="none" extrusionOk="0">
                    <a:moveTo>
                      <a:pt x="0" y="245007"/>
                    </a:moveTo>
                    <a:cubicBezTo>
                      <a:pt x="693" y="128445"/>
                      <a:pt x="113526" y="6434"/>
                      <a:pt x="245007" y="0"/>
                    </a:cubicBezTo>
                    <a:cubicBezTo>
                      <a:pt x="4649877" y="72427"/>
                      <a:pt x="10177838" y="61419"/>
                      <a:pt x="12739562" y="0"/>
                    </a:cubicBezTo>
                    <a:cubicBezTo>
                      <a:pt x="12871488" y="-23324"/>
                      <a:pt x="12959759" y="102189"/>
                      <a:pt x="12984569" y="245007"/>
                    </a:cubicBezTo>
                    <a:cubicBezTo>
                      <a:pt x="13046516" y="506693"/>
                      <a:pt x="12999811" y="1024055"/>
                      <a:pt x="12984569" y="1225004"/>
                    </a:cubicBezTo>
                    <a:cubicBezTo>
                      <a:pt x="12986006" y="1353023"/>
                      <a:pt x="12872285" y="1467106"/>
                      <a:pt x="12739562" y="1470011"/>
                    </a:cubicBezTo>
                    <a:cubicBezTo>
                      <a:pt x="10840131" y="1499838"/>
                      <a:pt x="1610624" y="1390705"/>
                      <a:pt x="245007" y="1470011"/>
                    </a:cubicBezTo>
                    <a:cubicBezTo>
                      <a:pt x="136363" y="1466996"/>
                      <a:pt x="-24109" y="1365085"/>
                      <a:pt x="0" y="1225004"/>
                    </a:cubicBezTo>
                    <a:cubicBezTo>
                      <a:pt x="-31903" y="986132"/>
                      <a:pt x="83628" y="563660"/>
                      <a:pt x="0" y="245007"/>
                    </a:cubicBezTo>
                    <a:close/>
                  </a:path>
                  <a:path w="12984569" h="1470011" stroke="0" extrusionOk="0">
                    <a:moveTo>
                      <a:pt x="0" y="245007"/>
                    </a:moveTo>
                    <a:cubicBezTo>
                      <a:pt x="25846" y="116738"/>
                      <a:pt x="114094" y="9169"/>
                      <a:pt x="245007" y="0"/>
                    </a:cubicBezTo>
                    <a:cubicBezTo>
                      <a:pt x="2241417" y="123000"/>
                      <a:pt x="8752586" y="-96860"/>
                      <a:pt x="12739562" y="0"/>
                    </a:cubicBezTo>
                    <a:cubicBezTo>
                      <a:pt x="12867082" y="-5940"/>
                      <a:pt x="12995525" y="87605"/>
                      <a:pt x="12984569" y="245007"/>
                    </a:cubicBezTo>
                    <a:cubicBezTo>
                      <a:pt x="12940099" y="616869"/>
                      <a:pt x="12939631" y="964098"/>
                      <a:pt x="12984569" y="1225004"/>
                    </a:cubicBezTo>
                    <a:cubicBezTo>
                      <a:pt x="12970298" y="1365488"/>
                      <a:pt x="12854597" y="1466692"/>
                      <a:pt x="12739562" y="1470011"/>
                    </a:cubicBezTo>
                    <a:cubicBezTo>
                      <a:pt x="11263145" y="1309304"/>
                      <a:pt x="2147465" y="1509678"/>
                      <a:pt x="245007" y="1470011"/>
                    </a:cubicBezTo>
                    <a:cubicBezTo>
                      <a:pt x="98818" y="1467815"/>
                      <a:pt x="-6602" y="1357327"/>
                      <a:pt x="0" y="1225004"/>
                    </a:cubicBezTo>
                    <a:cubicBezTo>
                      <a:pt x="-4544" y="986035"/>
                      <a:pt x="21006" y="676095"/>
                      <a:pt x="0" y="245007"/>
                    </a:cubicBezTo>
                    <a:close/>
                  </a:path>
                </a:pathLst>
              </a:custGeom>
              <a:solidFill>
                <a:schemeClr val="accent5">
                  <a:lumMod val="20000"/>
                  <a:lumOff val="80000"/>
                </a:schemeClr>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ộp Văn bản 31">
                <a:extLst>
                  <a:ext uri="{FF2B5EF4-FFF2-40B4-BE49-F238E27FC236}">
                    <a16:creationId xmlns:a16="http://schemas.microsoft.com/office/drawing/2014/main" id="{A95E8205-D12D-B44E-CAC9-E85C07191FDE}"/>
                  </a:ext>
                </a:extLst>
              </p:cNvPr>
              <p:cNvSpPr txBox="1"/>
              <p:nvPr/>
            </p:nvSpPr>
            <p:spPr>
              <a:xfrm>
                <a:off x="1026472" y="557286"/>
                <a:ext cx="12864813" cy="1384995"/>
              </a:xfrm>
              <a:prstGeom prst="rect">
                <a:avLst/>
              </a:prstGeom>
              <a:noFill/>
            </p:spPr>
            <p:txBody>
              <a:bodyPr wrap="square" rtlCol="0">
                <a:spAutoFit/>
              </a:bodyPr>
              <a:lstStyle/>
              <a:p>
                <a:pPr algn="ctr"/>
                <a:r>
                  <a:rPr lang="en-US" sz="2800" b="1" dirty="0" err="1">
                    <a:solidFill>
                      <a:schemeClr val="accent5"/>
                    </a:solidFill>
                    <a:latin typeface="+mn-lt"/>
                  </a:rPr>
                  <a:t>Viết</a:t>
                </a:r>
                <a:r>
                  <a:rPr lang="en-US" sz="2800" b="1" dirty="0">
                    <a:solidFill>
                      <a:schemeClr val="accent5"/>
                    </a:solidFill>
                    <a:latin typeface="+mn-lt"/>
                  </a:rPr>
                  <a:t> </a:t>
                </a:r>
                <a:r>
                  <a:rPr lang="en-US" sz="2800" b="1" dirty="0" err="1">
                    <a:solidFill>
                      <a:schemeClr val="accent5"/>
                    </a:solidFill>
                    <a:latin typeface="+mn-lt"/>
                  </a:rPr>
                  <a:t>đoạn</a:t>
                </a:r>
                <a:r>
                  <a:rPr lang="en-US" sz="2800" b="1" dirty="0">
                    <a:solidFill>
                      <a:schemeClr val="accent5"/>
                    </a:solidFill>
                    <a:latin typeface="+mn-lt"/>
                  </a:rPr>
                  <a:t> </a:t>
                </a:r>
                <a:r>
                  <a:rPr lang="en-US" sz="2800" b="1" dirty="0" err="1">
                    <a:solidFill>
                      <a:schemeClr val="accent5"/>
                    </a:solidFill>
                    <a:latin typeface="+mn-lt"/>
                  </a:rPr>
                  <a:t>văn</a:t>
                </a:r>
                <a:r>
                  <a:rPr lang="en-US" sz="2800" b="1" dirty="0">
                    <a:solidFill>
                      <a:schemeClr val="accent5"/>
                    </a:solidFill>
                    <a:latin typeface="+mn-lt"/>
                  </a:rPr>
                  <a:t> </a:t>
                </a:r>
                <a:r>
                  <a:rPr lang="en-US" sz="2800" b="1" dirty="0" err="1">
                    <a:solidFill>
                      <a:schemeClr val="accent5"/>
                    </a:solidFill>
                    <a:latin typeface="+mn-lt"/>
                  </a:rPr>
                  <a:t>ngắn</a:t>
                </a:r>
                <a:r>
                  <a:rPr lang="en-US" sz="2800" b="1" dirty="0">
                    <a:solidFill>
                      <a:schemeClr val="accent5"/>
                    </a:solidFill>
                    <a:latin typeface="+mn-lt"/>
                  </a:rPr>
                  <a:t> (</a:t>
                </a:r>
                <a:r>
                  <a:rPr lang="en-US" sz="2800" b="1" dirty="0" err="1">
                    <a:solidFill>
                      <a:schemeClr val="accent5"/>
                    </a:solidFill>
                    <a:latin typeface="+mn-lt"/>
                  </a:rPr>
                  <a:t>từ</a:t>
                </a:r>
                <a:r>
                  <a:rPr lang="en-US" sz="2800" b="1" dirty="0">
                    <a:solidFill>
                      <a:schemeClr val="accent5"/>
                    </a:solidFill>
                    <a:latin typeface="+mn-lt"/>
                  </a:rPr>
                  <a:t> 6 </a:t>
                </a:r>
                <a:r>
                  <a:rPr lang="en-US" sz="2800" b="1" dirty="0" err="1">
                    <a:solidFill>
                      <a:schemeClr val="accent5"/>
                    </a:solidFill>
                    <a:latin typeface="+mn-lt"/>
                  </a:rPr>
                  <a:t>đến</a:t>
                </a:r>
                <a:r>
                  <a:rPr lang="en-US" sz="2800" b="1" dirty="0">
                    <a:solidFill>
                      <a:schemeClr val="accent5"/>
                    </a:solidFill>
                    <a:latin typeface="+mn-lt"/>
                  </a:rPr>
                  <a:t> 8 </a:t>
                </a:r>
                <a:r>
                  <a:rPr lang="en-US" sz="2800" b="1" dirty="0" err="1">
                    <a:solidFill>
                      <a:schemeClr val="accent5"/>
                    </a:solidFill>
                    <a:latin typeface="+mn-lt"/>
                  </a:rPr>
                  <a:t>câu</a:t>
                </a:r>
                <a:r>
                  <a:rPr lang="en-US" sz="2800" b="1" dirty="0">
                    <a:solidFill>
                      <a:schemeClr val="accent5"/>
                    </a:solidFill>
                    <a:latin typeface="+mn-lt"/>
                  </a:rPr>
                  <a:t>) </a:t>
                </a:r>
                <a:r>
                  <a:rPr lang="en-US" sz="2800" b="1" dirty="0" err="1">
                    <a:solidFill>
                      <a:schemeClr val="accent5"/>
                    </a:solidFill>
                    <a:latin typeface="+mn-lt"/>
                  </a:rPr>
                  <a:t>tả</a:t>
                </a:r>
                <a:r>
                  <a:rPr lang="en-US" sz="2800" b="1" dirty="0">
                    <a:solidFill>
                      <a:schemeClr val="accent5"/>
                    </a:solidFill>
                    <a:latin typeface="+mn-lt"/>
                  </a:rPr>
                  <a:t> </a:t>
                </a:r>
                <a:r>
                  <a:rPr lang="en-US" sz="2800" b="1" dirty="0" err="1">
                    <a:solidFill>
                      <a:schemeClr val="accent5"/>
                    </a:solidFill>
                    <a:latin typeface="+mn-lt"/>
                  </a:rPr>
                  <a:t>một</a:t>
                </a:r>
                <a:r>
                  <a:rPr lang="en-US" sz="2800" b="1" dirty="0">
                    <a:solidFill>
                      <a:schemeClr val="accent5"/>
                    </a:solidFill>
                    <a:latin typeface="+mn-lt"/>
                  </a:rPr>
                  <a:t> </a:t>
                </a:r>
                <a:r>
                  <a:rPr lang="en-US" sz="2800" b="1" dirty="0" err="1">
                    <a:solidFill>
                      <a:schemeClr val="accent5"/>
                    </a:solidFill>
                    <a:latin typeface="+mn-lt"/>
                  </a:rPr>
                  <a:t>đồ</a:t>
                </a:r>
                <a:r>
                  <a:rPr lang="en-US" sz="2800" b="1" dirty="0">
                    <a:solidFill>
                      <a:schemeClr val="accent5"/>
                    </a:solidFill>
                    <a:latin typeface="+mn-lt"/>
                  </a:rPr>
                  <a:t> </a:t>
                </a:r>
                <a:r>
                  <a:rPr lang="en-US" sz="2800" b="1" dirty="0" err="1">
                    <a:solidFill>
                      <a:schemeClr val="accent5"/>
                    </a:solidFill>
                    <a:latin typeface="+mn-lt"/>
                  </a:rPr>
                  <a:t>dùng</a:t>
                </a:r>
                <a:r>
                  <a:rPr lang="en-US" sz="2800" b="1" dirty="0">
                    <a:solidFill>
                      <a:schemeClr val="accent5"/>
                    </a:solidFill>
                    <a:latin typeface="+mn-lt"/>
                  </a:rPr>
                  <a:t> </a:t>
                </a:r>
                <a:r>
                  <a:rPr lang="en-US" sz="2800" b="1" dirty="0" err="1">
                    <a:solidFill>
                      <a:schemeClr val="accent5"/>
                    </a:solidFill>
                    <a:latin typeface="+mn-lt"/>
                  </a:rPr>
                  <a:t>cá</a:t>
                </a:r>
                <a:r>
                  <a:rPr lang="en-US" sz="2800" b="1" dirty="0">
                    <a:solidFill>
                      <a:schemeClr val="accent5"/>
                    </a:solidFill>
                    <a:latin typeface="+mn-lt"/>
                  </a:rPr>
                  <a:t> </a:t>
                </a:r>
                <a:r>
                  <a:rPr lang="en-US" sz="2800" b="1" dirty="0" err="1">
                    <a:solidFill>
                      <a:schemeClr val="accent5"/>
                    </a:solidFill>
                    <a:latin typeface="+mn-lt"/>
                  </a:rPr>
                  <a:t>nhân</a:t>
                </a:r>
                <a:r>
                  <a:rPr lang="en-US" sz="2800" b="1" dirty="0">
                    <a:solidFill>
                      <a:schemeClr val="accent5"/>
                    </a:solidFill>
                    <a:latin typeface="+mn-lt"/>
                  </a:rPr>
                  <a:t> </a:t>
                </a:r>
                <a:r>
                  <a:rPr lang="en-US" sz="2800" b="1" dirty="0" err="1">
                    <a:solidFill>
                      <a:schemeClr val="accent5"/>
                    </a:solidFill>
                    <a:latin typeface="+mn-lt"/>
                  </a:rPr>
                  <a:t>em</a:t>
                </a:r>
                <a:r>
                  <a:rPr lang="en-US" sz="2800" b="1" dirty="0">
                    <a:solidFill>
                      <a:schemeClr val="accent5"/>
                    </a:solidFill>
                    <a:latin typeface="+mn-lt"/>
                  </a:rPr>
                  <a:t> </a:t>
                </a:r>
                <a:r>
                  <a:rPr lang="en-US" sz="2800" b="1" dirty="0" err="1">
                    <a:solidFill>
                      <a:schemeClr val="accent5"/>
                    </a:solidFill>
                    <a:latin typeface="+mn-lt"/>
                  </a:rPr>
                  <a:t>thích</a:t>
                </a:r>
                <a:r>
                  <a:rPr lang="en-US" sz="2800" b="1" dirty="0">
                    <a:solidFill>
                      <a:schemeClr val="accent5"/>
                    </a:solidFill>
                    <a:latin typeface="+mn-lt"/>
                  </a:rPr>
                  <a:t>, </a:t>
                </a:r>
                <a:r>
                  <a:rPr lang="en-US" sz="2800" b="1" dirty="0" err="1">
                    <a:solidFill>
                      <a:schemeClr val="accent5"/>
                    </a:solidFill>
                    <a:latin typeface="+mn-lt"/>
                  </a:rPr>
                  <a:t>trong</a:t>
                </a:r>
                <a:r>
                  <a:rPr lang="en-US" sz="2800" b="1" dirty="0">
                    <a:solidFill>
                      <a:schemeClr val="accent5"/>
                    </a:solidFill>
                    <a:latin typeface="+mn-lt"/>
                  </a:rPr>
                  <a:t> </a:t>
                </a:r>
                <a:r>
                  <a:rPr lang="en-US" sz="2800" b="1" dirty="0" err="1">
                    <a:solidFill>
                      <a:schemeClr val="accent5"/>
                    </a:solidFill>
                    <a:latin typeface="+mn-lt"/>
                  </a:rPr>
                  <a:t>đoạn</a:t>
                </a:r>
                <a:r>
                  <a:rPr lang="en-US" sz="2800" b="1" dirty="0">
                    <a:solidFill>
                      <a:schemeClr val="accent5"/>
                    </a:solidFill>
                    <a:latin typeface="+mn-lt"/>
                  </a:rPr>
                  <a:t> </a:t>
                </a:r>
                <a:r>
                  <a:rPr lang="en-US" sz="2800" b="1" dirty="0" err="1">
                    <a:solidFill>
                      <a:schemeClr val="accent5"/>
                    </a:solidFill>
                    <a:latin typeface="+mn-lt"/>
                  </a:rPr>
                  <a:t>văn</a:t>
                </a:r>
                <a:r>
                  <a:rPr lang="en-US" sz="2800" b="1" dirty="0">
                    <a:solidFill>
                      <a:schemeClr val="accent5"/>
                    </a:solidFill>
                    <a:latin typeface="+mn-lt"/>
                  </a:rPr>
                  <a:t> </a:t>
                </a:r>
                <a:r>
                  <a:rPr lang="en-US" sz="2800" b="1" dirty="0" err="1">
                    <a:solidFill>
                      <a:schemeClr val="accent5"/>
                    </a:solidFill>
                    <a:latin typeface="+mn-lt"/>
                  </a:rPr>
                  <a:t>có</a:t>
                </a:r>
                <a:r>
                  <a:rPr lang="en-US" sz="2800" b="1" dirty="0">
                    <a:solidFill>
                      <a:schemeClr val="accent5"/>
                    </a:solidFill>
                    <a:latin typeface="+mn-lt"/>
                  </a:rPr>
                  <a:t> </a:t>
                </a:r>
                <a:r>
                  <a:rPr lang="en-US" sz="2800" b="1" dirty="0" err="1">
                    <a:solidFill>
                      <a:schemeClr val="accent5"/>
                    </a:solidFill>
                    <a:latin typeface="+mn-lt"/>
                  </a:rPr>
                  <a:t>hình</a:t>
                </a:r>
                <a:r>
                  <a:rPr lang="en-US" sz="2800" b="1" dirty="0">
                    <a:solidFill>
                      <a:schemeClr val="accent5"/>
                    </a:solidFill>
                    <a:latin typeface="+mn-lt"/>
                  </a:rPr>
                  <a:t> </a:t>
                </a:r>
                <a:r>
                  <a:rPr lang="en-US" sz="2800" b="1" dirty="0" err="1">
                    <a:solidFill>
                      <a:schemeClr val="accent5"/>
                    </a:solidFill>
                    <a:latin typeface="+mn-lt"/>
                  </a:rPr>
                  <a:t>ảnh</a:t>
                </a:r>
                <a:r>
                  <a:rPr lang="en-US" sz="2800" b="1" dirty="0">
                    <a:solidFill>
                      <a:schemeClr val="accent5"/>
                    </a:solidFill>
                    <a:latin typeface="+mn-lt"/>
                  </a:rPr>
                  <a:t> so </a:t>
                </a:r>
                <a:r>
                  <a:rPr lang="en-US" sz="2800" b="1" dirty="0" err="1">
                    <a:solidFill>
                      <a:schemeClr val="accent5"/>
                    </a:solidFill>
                    <a:latin typeface="+mn-lt"/>
                  </a:rPr>
                  <a:t>sánh</a:t>
                </a:r>
                <a:r>
                  <a:rPr lang="en-US" sz="2800" b="1" dirty="0">
                    <a:solidFill>
                      <a:schemeClr val="accent5"/>
                    </a:solidFill>
                    <a:latin typeface="+mn-lt"/>
                  </a:rPr>
                  <a:t>:</a:t>
                </a:r>
              </a:p>
            </p:txBody>
          </p:sp>
        </p:grpSp>
        <p:grpSp>
          <p:nvGrpSpPr>
            <p:cNvPr id="5" name="Nhóm 4">
              <a:extLst>
                <a:ext uri="{FF2B5EF4-FFF2-40B4-BE49-F238E27FC236}">
                  <a16:creationId xmlns:a16="http://schemas.microsoft.com/office/drawing/2014/main" id="{375254BE-C0D0-7F55-B0FA-F9742BB31C2C}"/>
                </a:ext>
              </a:extLst>
            </p:cNvPr>
            <p:cNvGrpSpPr/>
            <p:nvPr/>
          </p:nvGrpSpPr>
          <p:grpSpPr>
            <a:xfrm>
              <a:off x="55632" y="-76289"/>
              <a:ext cx="1600203" cy="1447803"/>
              <a:chOff x="55632" y="-76289"/>
              <a:chExt cx="1600203" cy="1447803"/>
            </a:xfrm>
          </p:grpSpPr>
          <p:sp>
            <p:nvSpPr>
              <p:cNvPr id="4" name="Hình Bầu dục 3">
                <a:extLst>
                  <a:ext uri="{FF2B5EF4-FFF2-40B4-BE49-F238E27FC236}">
                    <a16:creationId xmlns:a16="http://schemas.microsoft.com/office/drawing/2014/main" id="{012D5BD9-BDB8-C21B-FAB0-84866C333093}"/>
                  </a:ext>
                </a:extLst>
              </p:cNvPr>
              <p:cNvSpPr/>
              <p:nvPr/>
            </p:nvSpPr>
            <p:spPr>
              <a:xfrm>
                <a:off x="284619" y="322895"/>
                <a:ext cx="946673" cy="817581"/>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2E459DFB-A440-C9D1-84CF-B418FF3E2A95}"/>
                  </a:ext>
                </a:extLst>
              </p:cNvPr>
              <p:cNvPicPr>
                <a:picLocks noChangeAspect="1"/>
              </p:cNvPicPr>
              <p:nvPr/>
            </p:nvPicPr>
            <p:blipFill>
              <a:blip r:embed="rId2"/>
              <a:stretch>
                <a:fillRect/>
              </a:stretch>
            </p:blipFill>
            <p:spPr>
              <a:xfrm>
                <a:off x="55632" y="-76289"/>
                <a:ext cx="1600203" cy="1447803"/>
              </a:xfrm>
              <a:prstGeom prst="rect">
                <a:avLst/>
              </a:prstGeom>
            </p:spPr>
          </p:pic>
        </p:grpSp>
      </p:grpSp>
      <p:pic>
        <p:nvPicPr>
          <p:cNvPr id="19" name="Hình ảnh 18" descr="Ảnh có chứa văn bản, đồ chơi, búp bê, đồ họa véc-tơ&#10;&#10;Mô tả được tạo tự động">
            <a:extLst>
              <a:ext uri="{FF2B5EF4-FFF2-40B4-BE49-F238E27FC236}">
                <a16:creationId xmlns:a16="http://schemas.microsoft.com/office/drawing/2014/main" id="{BAF23370-2657-56C2-E6C3-3B18567CA352}"/>
              </a:ext>
            </a:extLst>
          </p:cNvPr>
          <p:cNvPicPr>
            <a:picLocks noChangeAspect="1"/>
          </p:cNvPicPr>
          <p:nvPr/>
        </p:nvPicPr>
        <p:blipFill>
          <a:blip r:embed="rId3"/>
          <a:stretch>
            <a:fillRect/>
          </a:stretch>
        </p:blipFill>
        <p:spPr>
          <a:xfrm>
            <a:off x="4149317" y="2169888"/>
            <a:ext cx="1603546" cy="2855347"/>
          </a:xfrm>
          <a:prstGeom prst="rect">
            <a:avLst/>
          </a:prstGeom>
        </p:spPr>
      </p:pic>
      <p:sp>
        <p:nvSpPr>
          <p:cNvPr id="40" name="Google Shape;2506;p27">
            <a:extLst>
              <a:ext uri="{FF2B5EF4-FFF2-40B4-BE49-F238E27FC236}">
                <a16:creationId xmlns:a16="http://schemas.microsoft.com/office/drawing/2014/main" id="{87DB858A-35A9-2B97-5929-8A64FBBD77C8}"/>
              </a:ext>
            </a:extLst>
          </p:cNvPr>
          <p:cNvSpPr/>
          <p:nvPr/>
        </p:nvSpPr>
        <p:spPr>
          <a:xfrm>
            <a:off x="-131483" y="265901"/>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6;p27">
            <a:extLst>
              <a:ext uri="{FF2B5EF4-FFF2-40B4-BE49-F238E27FC236}">
                <a16:creationId xmlns:a16="http://schemas.microsoft.com/office/drawing/2014/main" id="{E62EA342-4582-6642-F364-7E100E314FF6}"/>
              </a:ext>
            </a:extLst>
          </p:cNvPr>
          <p:cNvSpPr/>
          <p:nvPr/>
        </p:nvSpPr>
        <p:spPr>
          <a:xfrm>
            <a:off x="434620" y="1472989"/>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2495;p27">
            <a:extLst>
              <a:ext uri="{FF2B5EF4-FFF2-40B4-BE49-F238E27FC236}">
                <a16:creationId xmlns:a16="http://schemas.microsoft.com/office/drawing/2014/main" id="{1AF28859-0EF7-983F-5622-2C317014DD76}"/>
              </a:ext>
            </a:extLst>
          </p:cNvPr>
          <p:cNvGrpSpPr/>
          <p:nvPr/>
        </p:nvGrpSpPr>
        <p:grpSpPr>
          <a:xfrm>
            <a:off x="8698260" y="4628209"/>
            <a:ext cx="445740" cy="475091"/>
            <a:chOff x="6007652" y="4071639"/>
            <a:chExt cx="602433" cy="642102"/>
          </a:xfrm>
        </p:grpSpPr>
        <p:sp>
          <p:nvSpPr>
            <p:cNvPr id="53" name="Google Shape;2496;p27">
              <a:extLst>
                <a:ext uri="{FF2B5EF4-FFF2-40B4-BE49-F238E27FC236}">
                  <a16:creationId xmlns:a16="http://schemas.microsoft.com/office/drawing/2014/main" id="{182AD0D8-FE16-8D80-538C-2C82C7923B56}"/>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97;p27">
              <a:extLst>
                <a:ext uri="{FF2B5EF4-FFF2-40B4-BE49-F238E27FC236}">
                  <a16:creationId xmlns:a16="http://schemas.microsoft.com/office/drawing/2014/main" id="{29241430-1935-FC4E-2C7D-E7FF5803B13B}"/>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98;p27">
              <a:extLst>
                <a:ext uri="{FF2B5EF4-FFF2-40B4-BE49-F238E27FC236}">
                  <a16:creationId xmlns:a16="http://schemas.microsoft.com/office/drawing/2014/main" id="{107412E0-1154-1001-4782-61828A0CA68B}"/>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99;p27">
              <a:extLst>
                <a:ext uri="{FF2B5EF4-FFF2-40B4-BE49-F238E27FC236}">
                  <a16:creationId xmlns:a16="http://schemas.microsoft.com/office/drawing/2014/main" id="{B768689C-1308-9A5C-22A9-36797B562072}"/>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00;p27">
              <a:extLst>
                <a:ext uri="{FF2B5EF4-FFF2-40B4-BE49-F238E27FC236}">
                  <a16:creationId xmlns:a16="http://schemas.microsoft.com/office/drawing/2014/main" id="{115DB557-BB09-689B-11CC-DF10596E368A}"/>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01;p27">
              <a:extLst>
                <a:ext uri="{FF2B5EF4-FFF2-40B4-BE49-F238E27FC236}">
                  <a16:creationId xmlns:a16="http://schemas.microsoft.com/office/drawing/2014/main" id="{510BE6CD-8BEA-98D7-6A89-5EC7ED3E53A8}"/>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02;p27">
              <a:extLst>
                <a:ext uri="{FF2B5EF4-FFF2-40B4-BE49-F238E27FC236}">
                  <a16:creationId xmlns:a16="http://schemas.microsoft.com/office/drawing/2014/main" id="{106CC078-8C26-5462-EE47-E0636B19BC3E}"/>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03;p27">
              <a:extLst>
                <a:ext uri="{FF2B5EF4-FFF2-40B4-BE49-F238E27FC236}">
                  <a16:creationId xmlns:a16="http://schemas.microsoft.com/office/drawing/2014/main" id="{38AE344F-5556-97FF-B846-187927ECED9B}"/>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4;p27">
              <a:extLst>
                <a:ext uri="{FF2B5EF4-FFF2-40B4-BE49-F238E27FC236}">
                  <a16:creationId xmlns:a16="http://schemas.microsoft.com/office/drawing/2014/main" id="{E668FFB3-1FBD-E7B0-59B8-5234C165F6B6}"/>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5;p27">
              <a:extLst>
                <a:ext uri="{FF2B5EF4-FFF2-40B4-BE49-F238E27FC236}">
                  <a16:creationId xmlns:a16="http://schemas.microsoft.com/office/drawing/2014/main" id="{EB1AD84A-70F0-95EE-D3D3-301568E43DE1}"/>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495;p27">
            <a:extLst>
              <a:ext uri="{FF2B5EF4-FFF2-40B4-BE49-F238E27FC236}">
                <a16:creationId xmlns:a16="http://schemas.microsoft.com/office/drawing/2014/main" id="{50F92529-340E-6982-1061-8F5E8DDF191D}"/>
              </a:ext>
            </a:extLst>
          </p:cNvPr>
          <p:cNvGrpSpPr/>
          <p:nvPr/>
        </p:nvGrpSpPr>
        <p:grpSpPr>
          <a:xfrm>
            <a:off x="128672" y="4586031"/>
            <a:ext cx="445740" cy="475091"/>
            <a:chOff x="6007652" y="4071639"/>
            <a:chExt cx="602433" cy="642102"/>
          </a:xfrm>
        </p:grpSpPr>
        <p:sp>
          <p:nvSpPr>
            <p:cNvPr id="64" name="Google Shape;2496;p27">
              <a:extLst>
                <a:ext uri="{FF2B5EF4-FFF2-40B4-BE49-F238E27FC236}">
                  <a16:creationId xmlns:a16="http://schemas.microsoft.com/office/drawing/2014/main" id="{EC34985A-0497-CDA5-304A-C732BD4F98BB}"/>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97;p27">
              <a:extLst>
                <a:ext uri="{FF2B5EF4-FFF2-40B4-BE49-F238E27FC236}">
                  <a16:creationId xmlns:a16="http://schemas.microsoft.com/office/drawing/2014/main" id="{5387C615-B06A-106F-5635-3BAA0E5E3E85}"/>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98;p27">
              <a:extLst>
                <a:ext uri="{FF2B5EF4-FFF2-40B4-BE49-F238E27FC236}">
                  <a16:creationId xmlns:a16="http://schemas.microsoft.com/office/drawing/2014/main" id="{1C154288-32A9-1C6D-60DC-1AE39D17FFED}"/>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99;p27">
              <a:extLst>
                <a:ext uri="{FF2B5EF4-FFF2-40B4-BE49-F238E27FC236}">
                  <a16:creationId xmlns:a16="http://schemas.microsoft.com/office/drawing/2014/main" id="{A1DE60A8-0EEA-D05F-0B6E-D203BBE28E60}"/>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0;p27">
              <a:extLst>
                <a:ext uri="{FF2B5EF4-FFF2-40B4-BE49-F238E27FC236}">
                  <a16:creationId xmlns:a16="http://schemas.microsoft.com/office/drawing/2014/main" id="{FE481389-10A2-2BDD-2026-69178DA09C37}"/>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1;p27">
              <a:extLst>
                <a:ext uri="{FF2B5EF4-FFF2-40B4-BE49-F238E27FC236}">
                  <a16:creationId xmlns:a16="http://schemas.microsoft.com/office/drawing/2014/main" id="{DA079272-DAFD-D25D-E5E9-7680DAE9A4AC}"/>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2;p27">
              <a:extLst>
                <a:ext uri="{FF2B5EF4-FFF2-40B4-BE49-F238E27FC236}">
                  <a16:creationId xmlns:a16="http://schemas.microsoft.com/office/drawing/2014/main" id="{D9081317-FEA9-6E39-20B4-37A3A4907655}"/>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03;p27">
              <a:extLst>
                <a:ext uri="{FF2B5EF4-FFF2-40B4-BE49-F238E27FC236}">
                  <a16:creationId xmlns:a16="http://schemas.microsoft.com/office/drawing/2014/main" id="{E7DFB0D0-619E-E09E-4BC9-CE3358AF1D04}"/>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04;p27">
              <a:extLst>
                <a:ext uri="{FF2B5EF4-FFF2-40B4-BE49-F238E27FC236}">
                  <a16:creationId xmlns:a16="http://schemas.microsoft.com/office/drawing/2014/main" id="{EC3C5121-8826-3424-3B1F-C7EFF122DFB0}"/>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05;p27">
              <a:extLst>
                <a:ext uri="{FF2B5EF4-FFF2-40B4-BE49-F238E27FC236}">
                  <a16:creationId xmlns:a16="http://schemas.microsoft.com/office/drawing/2014/main" id="{BD163F5A-39FE-91AE-3BFE-C2B5AC486A9B}"/>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Nhóm 44">
            <a:extLst>
              <a:ext uri="{FF2B5EF4-FFF2-40B4-BE49-F238E27FC236}">
                <a16:creationId xmlns:a16="http://schemas.microsoft.com/office/drawing/2014/main" id="{993D2558-E954-74FF-40D2-E674C2403DCD}"/>
              </a:ext>
            </a:extLst>
          </p:cNvPr>
          <p:cNvGrpSpPr/>
          <p:nvPr/>
        </p:nvGrpSpPr>
        <p:grpSpPr>
          <a:xfrm flipH="1">
            <a:off x="5840782" y="1752523"/>
            <a:ext cx="3238116" cy="1729097"/>
            <a:chOff x="5336669" y="143252"/>
            <a:chExt cx="2660330" cy="1357517"/>
          </a:xfrm>
        </p:grpSpPr>
        <p:sp>
          <p:nvSpPr>
            <p:cNvPr id="46" name="Bong bóng Ý nghĩ: Hình đám mây 45">
              <a:extLst>
                <a:ext uri="{FF2B5EF4-FFF2-40B4-BE49-F238E27FC236}">
                  <a16:creationId xmlns:a16="http://schemas.microsoft.com/office/drawing/2014/main" id="{2D802933-79CD-8E00-88E0-8D4979D45026}"/>
                </a:ext>
              </a:extLst>
            </p:cNvPr>
            <p:cNvSpPr/>
            <p:nvPr/>
          </p:nvSpPr>
          <p:spPr>
            <a:xfrm rot="21095892" flipH="1">
              <a:off x="5336669" y="143252"/>
              <a:ext cx="2660330" cy="1357517"/>
            </a:xfrm>
            <a:prstGeom prst="cloudCallout">
              <a:avLst>
                <a:gd name="adj1" fmla="val -43801"/>
                <a:gd name="adj2" fmla="val 61980"/>
              </a:avLst>
            </a:prstGeom>
            <a:solidFill>
              <a:srgbClr val="F1C7DC"/>
            </a:solidFill>
            <a:ln>
              <a:solidFill>
                <a:srgbClr val="EA7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Hộp Văn bản 46">
              <a:extLst>
                <a:ext uri="{FF2B5EF4-FFF2-40B4-BE49-F238E27FC236}">
                  <a16:creationId xmlns:a16="http://schemas.microsoft.com/office/drawing/2014/main" id="{0EA6053E-DF87-C460-8ACC-F5A84E190B3E}"/>
                </a:ext>
              </a:extLst>
            </p:cNvPr>
            <p:cNvSpPr txBox="1"/>
            <p:nvPr/>
          </p:nvSpPr>
          <p:spPr>
            <a:xfrm>
              <a:off x="5578114" y="521933"/>
              <a:ext cx="2208371" cy="942380"/>
            </a:xfrm>
            <a:prstGeom prst="rect">
              <a:avLst/>
            </a:prstGeom>
            <a:noFill/>
          </p:spPr>
          <p:txBody>
            <a:bodyPr wrap="square" rtlCol="0">
              <a:spAutoFit/>
            </a:bodyPr>
            <a:lstStyle/>
            <a:p>
              <a:pPr algn="ctr"/>
              <a:r>
                <a:rPr lang="vi-VN" sz="2400" dirty="0">
                  <a:latin typeface="+mn-lt"/>
                </a:rPr>
                <a:t>Viết đoạn văn theo nội dung vừa nói</a:t>
              </a:r>
              <a:r>
                <a:rPr lang="en-US" sz="2400" dirty="0">
                  <a:latin typeface="+mn-lt"/>
                </a:rPr>
                <a:t>.</a:t>
              </a:r>
            </a:p>
          </p:txBody>
        </p:sp>
      </p:grpSp>
      <p:grpSp>
        <p:nvGrpSpPr>
          <p:cNvPr id="8" name="Nhóm 7">
            <a:extLst>
              <a:ext uri="{FF2B5EF4-FFF2-40B4-BE49-F238E27FC236}">
                <a16:creationId xmlns:a16="http://schemas.microsoft.com/office/drawing/2014/main" id="{E8D63F57-E0CD-79F7-BCE7-70092A4C110A}"/>
              </a:ext>
            </a:extLst>
          </p:cNvPr>
          <p:cNvGrpSpPr/>
          <p:nvPr/>
        </p:nvGrpSpPr>
        <p:grpSpPr>
          <a:xfrm>
            <a:off x="581376" y="1493668"/>
            <a:ext cx="3752675" cy="3745711"/>
            <a:chOff x="63169" y="1482295"/>
            <a:chExt cx="3752675" cy="3745711"/>
          </a:xfrm>
        </p:grpSpPr>
        <p:pic>
          <p:nvPicPr>
            <p:cNvPr id="6" name="Hình ảnh 5" descr="Ảnh có chứa trong nhà, đồ chơi&#10;&#10;Mô tả được tạo tự động">
              <a:extLst>
                <a:ext uri="{FF2B5EF4-FFF2-40B4-BE49-F238E27FC236}">
                  <a16:creationId xmlns:a16="http://schemas.microsoft.com/office/drawing/2014/main" id="{F5A1388B-3065-82F5-5991-2C43FA8CCC96}"/>
                </a:ext>
              </a:extLst>
            </p:cNvPr>
            <p:cNvPicPr>
              <a:picLocks noChangeAspect="1"/>
            </p:cNvPicPr>
            <p:nvPr/>
          </p:nvPicPr>
          <p:blipFill>
            <a:blip r:embed="rId4"/>
            <a:stretch>
              <a:fillRect/>
            </a:stretch>
          </p:blipFill>
          <p:spPr>
            <a:xfrm>
              <a:off x="63169" y="1482295"/>
              <a:ext cx="3745711" cy="3745711"/>
            </a:xfrm>
            <a:prstGeom prst="rect">
              <a:avLst/>
            </a:prstGeom>
          </p:spPr>
        </p:pic>
        <p:sp>
          <p:nvSpPr>
            <p:cNvPr id="7" name="Hộp Văn bản 6">
              <a:extLst>
                <a:ext uri="{FF2B5EF4-FFF2-40B4-BE49-F238E27FC236}">
                  <a16:creationId xmlns:a16="http://schemas.microsoft.com/office/drawing/2014/main" id="{96B90EE3-C41D-F510-C220-D8DB206F3B76}"/>
                </a:ext>
              </a:extLst>
            </p:cNvPr>
            <p:cNvSpPr txBox="1"/>
            <p:nvPr/>
          </p:nvSpPr>
          <p:spPr>
            <a:xfrm>
              <a:off x="1421162" y="1897812"/>
              <a:ext cx="2394682" cy="707886"/>
            </a:xfrm>
            <a:prstGeom prst="rect">
              <a:avLst/>
            </a:prstGeom>
            <a:noFill/>
          </p:spPr>
          <p:txBody>
            <a:bodyPr wrap="square" rtlCol="0">
              <a:spAutoFit/>
            </a:bodyPr>
            <a:lstStyle/>
            <a:p>
              <a:pPr algn="ctr"/>
              <a:r>
                <a:rPr lang="vi-VN" sz="2000" dirty="0" err="1">
                  <a:latin typeface="+mn-lt"/>
                </a:rPr>
                <a:t>Chiếc</a:t>
              </a:r>
              <a:r>
                <a:rPr lang="vi-VN" sz="2000" dirty="0">
                  <a:latin typeface="+mn-lt"/>
                </a:rPr>
                <a:t> </a:t>
              </a:r>
              <a:r>
                <a:rPr lang="vi-VN" sz="2000" dirty="0" err="1">
                  <a:latin typeface="+mn-lt"/>
                </a:rPr>
                <a:t>đồng</a:t>
              </a:r>
              <a:r>
                <a:rPr lang="vi-VN" sz="2000" dirty="0">
                  <a:latin typeface="+mn-lt"/>
                </a:rPr>
                <a:t> </a:t>
              </a:r>
              <a:r>
                <a:rPr lang="vi-VN" sz="2000" dirty="0" err="1">
                  <a:latin typeface="+mn-lt"/>
                </a:rPr>
                <a:t>hồ</a:t>
              </a:r>
              <a:r>
                <a:rPr lang="vi-VN" sz="2000" dirty="0">
                  <a:latin typeface="+mn-lt"/>
                </a:rPr>
                <a:t> </a:t>
              </a:r>
              <a:r>
                <a:rPr lang="en-US" sz="2000" dirty="0" err="1">
                  <a:latin typeface="+mn-lt"/>
                </a:rPr>
                <a:t>tròn</a:t>
              </a:r>
              <a:r>
                <a:rPr lang="en-US" sz="2000" dirty="0">
                  <a:latin typeface="+mn-lt"/>
                </a:rPr>
                <a:t> </a:t>
              </a:r>
              <a:r>
                <a:rPr lang="en-US" sz="2000" dirty="0" err="1">
                  <a:latin typeface="+mn-lt"/>
                </a:rPr>
                <a:t>như</a:t>
              </a:r>
              <a:r>
                <a:rPr lang="vi-VN" sz="2000" dirty="0">
                  <a:latin typeface="+mn-lt"/>
                </a:rPr>
                <a:t> </a:t>
              </a:r>
              <a:r>
                <a:rPr lang="vi-VN" sz="2000" dirty="0" err="1">
                  <a:latin typeface="+mn-lt"/>
                </a:rPr>
                <a:t>quả</a:t>
              </a:r>
              <a:r>
                <a:rPr lang="vi-VN" sz="2000" dirty="0">
                  <a:latin typeface="+mn-lt"/>
                </a:rPr>
                <a:t> dưa </a:t>
              </a:r>
              <a:r>
                <a:rPr lang="vi-VN" sz="2000" dirty="0" err="1">
                  <a:latin typeface="+mn-lt"/>
                </a:rPr>
                <a:t>hấu</a:t>
              </a:r>
              <a:r>
                <a:rPr lang="vi-VN" sz="2000" dirty="0">
                  <a:latin typeface="+mn-lt"/>
                </a:rPr>
                <a:t>.</a:t>
              </a:r>
              <a:endParaRPr lang="en-US" sz="2000" dirty="0">
                <a:latin typeface="+mn-lt"/>
              </a:endParaRPr>
            </a:p>
          </p:txBody>
        </p:sp>
      </p:grpSp>
    </p:spTree>
    <p:extLst>
      <p:ext uri="{BB962C8B-B14F-4D97-AF65-F5344CB8AC3E}">
        <p14:creationId xmlns:p14="http://schemas.microsoft.com/office/powerpoint/2010/main" val="337664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par>
                          <p:cTn id="18" fill="hold">
                            <p:stCondLst>
                              <p:cond delay="1500"/>
                            </p:stCondLst>
                            <p:childTnLst>
                              <p:par>
                                <p:cTn id="19" presetID="2" presetClass="entr" presetSubtype="12"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8761F870-C55B-4E1E-E353-0D462AB695DD}"/>
              </a:ext>
            </a:extLst>
          </p:cNvPr>
          <p:cNvPicPr>
            <a:picLocks noChangeAspect="1"/>
          </p:cNvPicPr>
          <p:nvPr/>
        </p:nvPicPr>
        <p:blipFill>
          <a:blip r:embed="rId3"/>
          <a:stretch>
            <a:fillRect/>
          </a:stretch>
        </p:blipFill>
        <p:spPr>
          <a:xfrm>
            <a:off x="624756" y="922674"/>
            <a:ext cx="3398727" cy="4194479"/>
          </a:xfrm>
          <a:prstGeom prst="rect">
            <a:avLst/>
          </a:prstGeom>
        </p:spPr>
      </p:pic>
      <p:pic>
        <p:nvPicPr>
          <p:cNvPr id="8" name="Hình ảnh 7">
            <a:extLst>
              <a:ext uri="{FF2B5EF4-FFF2-40B4-BE49-F238E27FC236}">
                <a16:creationId xmlns:a16="http://schemas.microsoft.com/office/drawing/2014/main" id="{C6A1A363-B94A-500F-FC5B-4A7A36C482CB}"/>
              </a:ext>
            </a:extLst>
          </p:cNvPr>
          <p:cNvPicPr>
            <a:picLocks noChangeAspect="1"/>
          </p:cNvPicPr>
          <p:nvPr/>
        </p:nvPicPr>
        <p:blipFill>
          <a:blip r:embed="rId4"/>
          <a:stretch>
            <a:fillRect/>
          </a:stretch>
        </p:blipFill>
        <p:spPr>
          <a:xfrm>
            <a:off x="5245737" y="922674"/>
            <a:ext cx="3486199" cy="4150604"/>
          </a:xfrm>
          <a:prstGeom prst="rect">
            <a:avLst/>
          </a:prstGeom>
        </p:spPr>
      </p:pic>
      <p:cxnSp>
        <p:nvCxnSpPr>
          <p:cNvPr id="10" name="Đường kết nối Mũi tên Thẳng 9">
            <a:extLst>
              <a:ext uri="{FF2B5EF4-FFF2-40B4-BE49-F238E27FC236}">
                <a16:creationId xmlns:a16="http://schemas.microsoft.com/office/drawing/2014/main" id="{0A3DA74E-AF81-407F-5017-F89C27711BAB}"/>
              </a:ext>
            </a:extLst>
          </p:cNvPr>
          <p:cNvCxnSpPr>
            <a:cxnSpLocks/>
          </p:cNvCxnSpPr>
          <p:nvPr/>
        </p:nvCxnSpPr>
        <p:spPr>
          <a:xfrm flipV="1">
            <a:off x="3755066" y="1509835"/>
            <a:ext cx="1502685" cy="3175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Hộp Văn bản 12">
            <a:extLst>
              <a:ext uri="{FF2B5EF4-FFF2-40B4-BE49-F238E27FC236}">
                <a16:creationId xmlns:a16="http://schemas.microsoft.com/office/drawing/2014/main" id="{4CAB01B5-FF47-3E16-609D-6C2C1269E4A6}"/>
              </a:ext>
            </a:extLst>
          </p:cNvPr>
          <p:cNvSpPr txBox="1"/>
          <p:nvPr/>
        </p:nvSpPr>
        <p:spPr>
          <a:xfrm>
            <a:off x="5435021" y="1112325"/>
            <a:ext cx="2941027" cy="461665"/>
          </a:xfrm>
          <a:prstGeom prst="rect">
            <a:avLst/>
          </a:prstGeom>
          <a:noFill/>
        </p:spPr>
        <p:txBody>
          <a:bodyPr wrap="square" rtlCol="0">
            <a:spAutoFit/>
          </a:bodyPr>
          <a:lstStyle/>
          <a:p>
            <a:pPr algn="ctr"/>
            <a:r>
              <a:rPr lang="vi-VN" sz="2400" b="1" dirty="0" err="1">
                <a:solidFill>
                  <a:schemeClr val="tx1"/>
                </a:solidFill>
                <a:latin typeface="+mn-lt"/>
              </a:rPr>
              <a:t>Đồ</a:t>
            </a:r>
            <a:r>
              <a:rPr lang="vi-VN" sz="2400" b="1" dirty="0">
                <a:solidFill>
                  <a:schemeClr val="tx1"/>
                </a:solidFill>
                <a:latin typeface="+mn-lt"/>
              </a:rPr>
              <a:t> </a:t>
            </a:r>
            <a:r>
              <a:rPr lang="vi-VN" sz="2400" b="1" dirty="0" err="1">
                <a:solidFill>
                  <a:schemeClr val="tx1"/>
                </a:solidFill>
                <a:latin typeface="+mn-lt"/>
              </a:rPr>
              <a:t>vật</a:t>
            </a:r>
            <a:r>
              <a:rPr lang="vi-VN" sz="2400" b="1" dirty="0">
                <a:solidFill>
                  <a:schemeClr val="tx1"/>
                </a:solidFill>
                <a:latin typeface="+mn-lt"/>
              </a:rPr>
              <a:t> </a:t>
            </a:r>
            <a:r>
              <a:rPr lang="vi-VN" sz="2400" b="1" dirty="0" err="1">
                <a:solidFill>
                  <a:schemeClr val="tx1"/>
                </a:solidFill>
                <a:latin typeface="+mn-lt"/>
              </a:rPr>
              <a:t>ấy</a:t>
            </a:r>
            <a:r>
              <a:rPr lang="vi-VN" sz="2400" b="1" dirty="0">
                <a:solidFill>
                  <a:schemeClr val="tx1"/>
                </a:solidFill>
                <a:latin typeface="+mn-lt"/>
              </a:rPr>
              <a:t> </a:t>
            </a:r>
            <a:r>
              <a:rPr lang="vi-VN" sz="2400" b="1" dirty="0" err="1">
                <a:solidFill>
                  <a:schemeClr val="tx1"/>
                </a:solidFill>
                <a:latin typeface="+mn-lt"/>
              </a:rPr>
              <a:t>là</a:t>
            </a:r>
            <a:r>
              <a:rPr lang="vi-VN" sz="2400" b="1" dirty="0">
                <a:solidFill>
                  <a:schemeClr val="tx1"/>
                </a:solidFill>
                <a:latin typeface="+mn-lt"/>
              </a:rPr>
              <a:t> </a:t>
            </a:r>
            <a:r>
              <a:rPr lang="vi-VN" sz="2400" b="1" dirty="0" err="1">
                <a:solidFill>
                  <a:schemeClr val="tx1"/>
                </a:solidFill>
                <a:latin typeface="+mn-lt"/>
              </a:rPr>
              <a:t>gì</a:t>
            </a:r>
            <a:r>
              <a:rPr lang="vi-VN" sz="2400" b="1" dirty="0">
                <a:solidFill>
                  <a:schemeClr val="tx1"/>
                </a:solidFill>
                <a:latin typeface="+mn-lt"/>
              </a:rPr>
              <a:t>?</a:t>
            </a:r>
            <a:endParaRPr lang="en-US" sz="2400" b="1" dirty="0">
              <a:solidFill>
                <a:schemeClr val="tx1"/>
              </a:solidFill>
              <a:latin typeface="+mn-lt"/>
            </a:endParaRPr>
          </a:p>
        </p:txBody>
      </p:sp>
      <p:sp>
        <p:nvSpPr>
          <p:cNvPr id="14" name="Hộp Văn bản 13">
            <a:extLst>
              <a:ext uri="{FF2B5EF4-FFF2-40B4-BE49-F238E27FC236}">
                <a16:creationId xmlns:a16="http://schemas.microsoft.com/office/drawing/2014/main" id="{03483EE8-AF62-F27F-583E-C6F07A7943D2}"/>
              </a:ext>
            </a:extLst>
          </p:cNvPr>
          <p:cNvSpPr txBox="1"/>
          <p:nvPr/>
        </p:nvSpPr>
        <p:spPr>
          <a:xfrm>
            <a:off x="5447268" y="1763640"/>
            <a:ext cx="2970714" cy="707886"/>
          </a:xfrm>
          <a:prstGeom prst="rect">
            <a:avLst/>
          </a:prstGeom>
          <a:noFill/>
        </p:spPr>
        <p:txBody>
          <a:bodyPr wrap="square" rtlCol="0">
            <a:spAutoFit/>
          </a:bodyPr>
          <a:lstStyle/>
          <a:p>
            <a:pPr algn="ctr"/>
            <a:r>
              <a:rPr lang="vi-VN" sz="2000" b="1" dirty="0" err="1">
                <a:solidFill>
                  <a:schemeClr val="bg1"/>
                </a:solidFill>
                <a:latin typeface="+mn-lt"/>
              </a:rPr>
              <a:t>Đồ</a:t>
            </a:r>
            <a:r>
              <a:rPr lang="vi-VN" sz="2000" b="1" dirty="0">
                <a:solidFill>
                  <a:schemeClr val="bg1"/>
                </a:solidFill>
                <a:latin typeface="+mn-lt"/>
              </a:rPr>
              <a:t> </a:t>
            </a:r>
            <a:r>
              <a:rPr lang="vi-VN" sz="2000" b="1" dirty="0" err="1">
                <a:solidFill>
                  <a:schemeClr val="bg1"/>
                </a:solidFill>
                <a:latin typeface="+mn-lt"/>
              </a:rPr>
              <a:t>vật</a:t>
            </a:r>
            <a:r>
              <a:rPr lang="vi-VN" sz="2000" b="1" dirty="0">
                <a:solidFill>
                  <a:schemeClr val="bg1"/>
                </a:solidFill>
                <a:latin typeface="+mn-lt"/>
              </a:rPr>
              <a:t> </a:t>
            </a:r>
            <a:r>
              <a:rPr lang="vi-VN" sz="2000" b="1" dirty="0" err="1">
                <a:solidFill>
                  <a:schemeClr val="bg1"/>
                </a:solidFill>
                <a:latin typeface="+mn-lt"/>
              </a:rPr>
              <a:t>có</a:t>
            </a:r>
            <a:r>
              <a:rPr lang="vi-VN" sz="2000" b="1" dirty="0">
                <a:solidFill>
                  <a:schemeClr val="bg1"/>
                </a:solidFill>
                <a:latin typeface="+mn-lt"/>
              </a:rPr>
              <a:t> </a:t>
            </a:r>
            <a:r>
              <a:rPr lang="vi-VN" sz="2000" b="1" dirty="0" err="1">
                <a:solidFill>
                  <a:schemeClr val="bg1"/>
                </a:solidFill>
                <a:latin typeface="+mn-lt"/>
              </a:rPr>
              <a:t>hình</a:t>
            </a:r>
            <a:r>
              <a:rPr lang="vi-VN" sz="2000" b="1" dirty="0">
                <a:solidFill>
                  <a:schemeClr val="bg1"/>
                </a:solidFill>
                <a:latin typeface="+mn-lt"/>
              </a:rPr>
              <a:t> </a:t>
            </a:r>
            <a:r>
              <a:rPr lang="vi-VN" sz="2000" b="1" dirty="0" err="1">
                <a:solidFill>
                  <a:schemeClr val="bg1"/>
                </a:solidFill>
                <a:latin typeface="+mn-lt"/>
              </a:rPr>
              <a:t>dáng</a:t>
            </a:r>
            <a:r>
              <a:rPr lang="vi-VN" sz="2000" b="1" dirty="0">
                <a:solidFill>
                  <a:schemeClr val="bg1"/>
                </a:solidFill>
                <a:latin typeface="+mn-lt"/>
              </a:rPr>
              <a:t> </a:t>
            </a:r>
            <a:r>
              <a:rPr lang="vi-VN" sz="2000" b="1" dirty="0" err="1">
                <a:solidFill>
                  <a:schemeClr val="bg1"/>
                </a:solidFill>
                <a:latin typeface="+mn-lt"/>
              </a:rPr>
              <a:t>thế</a:t>
            </a:r>
            <a:r>
              <a:rPr lang="vi-VN" sz="2000" b="1" dirty="0">
                <a:solidFill>
                  <a:schemeClr val="bg1"/>
                </a:solidFill>
                <a:latin typeface="+mn-lt"/>
              </a:rPr>
              <a:t> </a:t>
            </a:r>
            <a:r>
              <a:rPr lang="vi-VN" sz="2000" b="1" dirty="0" err="1">
                <a:solidFill>
                  <a:schemeClr val="bg1"/>
                </a:solidFill>
                <a:latin typeface="+mn-lt"/>
              </a:rPr>
              <a:t>nào</a:t>
            </a:r>
            <a:r>
              <a:rPr lang="vi-VN" sz="2000" b="1" dirty="0">
                <a:solidFill>
                  <a:schemeClr val="bg1"/>
                </a:solidFill>
                <a:latin typeface="+mn-lt"/>
              </a:rPr>
              <a:t>? </a:t>
            </a:r>
            <a:r>
              <a:rPr lang="vi-VN" sz="2000" b="1" dirty="0" err="1">
                <a:solidFill>
                  <a:schemeClr val="bg1"/>
                </a:solidFill>
                <a:latin typeface="+mn-lt"/>
              </a:rPr>
              <a:t>Màu</a:t>
            </a:r>
            <a:r>
              <a:rPr lang="vi-VN" sz="2000" b="1" dirty="0">
                <a:solidFill>
                  <a:schemeClr val="bg1"/>
                </a:solidFill>
                <a:latin typeface="+mn-lt"/>
              </a:rPr>
              <a:t> </a:t>
            </a:r>
            <a:r>
              <a:rPr lang="vi-VN" sz="2000" b="1" dirty="0" err="1">
                <a:solidFill>
                  <a:schemeClr val="bg1"/>
                </a:solidFill>
                <a:latin typeface="+mn-lt"/>
              </a:rPr>
              <a:t>sắc</a:t>
            </a:r>
            <a:r>
              <a:rPr lang="vi-VN" sz="2000" b="1" dirty="0">
                <a:solidFill>
                  <a:schemeClr val="bg1"/>
                </a:solidFill>
                <a:latin typeface="+mn-lt"/>
              </a:rPr>
              <a:t> ra sao?</a:t>
            </a:r>
            <a:endParaRPr lang="en-US" sz="2000" b="1" dirty="0">
              <a:solidFill>
                <a:schemeClr val="bg1"/>
              </a:solidFill>
              <a:latin typeface="+mn-lt"/>
            </a:endParaRPr>
          </a:p>
        </p:txBody>
      </p:sp>
      <p:sp>
        <p:nvSpPr>
          <p:cNvPr id="15" name="Hộp Văn bản 14">
            <a:extLst>
              <a:ext uri="{FF2B5EF4-FFF2-40B4-BE49-F238E27FC236}">
                <a16:creationId xmlns:a16="http://schemas.microsoft.com/office/drawing/2014/main" id="{419B1607-DC7E-7E68-532C-398168781F75}"/>
              </a:ext>
            </a:extLst>
          </p:cNvPr>
          <p:cNvSpPr txBox="1"/>
          <p:nvPr/>
        </p:nvSpPr>
        <p:spPr>
          <a:xfrm>
            <a:off x="5538740" y="2641282"/>
            <a:ext cx="2968491" cy="707886"/>
          </a:xfrm>
          <a:prstGeom prst="rect">
            <a:avLst/>
          </a:prstGeom>
          <a:noFill/>
        </p:spPr>
        <p:txBody>
          <a:bodyPr wrap="square" rtlCol="0">
            <a:spAutoFit/>
          </a:bodyPr>
          <a:lstStyle/>
          <a:p>
            <a:pPr algn="ctr"/>
            <a:r>
              <a:rPr lang="vi-VN" sz="2000" b="1" dirty="0" err="1">
                <a:solidFill>
                  <a:schemeClr val="bg1"/>
                </a:solidFill>
                <a:latin typeface="+mn-lt"/>
              </a:rPr>
              <a:t>Cấu</a:t>
            </a:r>
            <a:r>
              <a:rPr lang="vi-VN" sz="2000" b="1" dirty="0">
                <a:solidFill>
                  <a:schemeClr val="bg1"/>
                </a:solidFill>
                <a:latin typeface="+mn-lt"/>
              </a:rPr>
              <a:t> </a:t>
            </a:r>
            <a:r>
              <a:rPr lang="vi-VN" sz="2000" b="1" dirty="0" err="1">
                <a:solidFill>
                  <a:schemeClr val="bg1"/>
                </a:solidFill>
                <a:latin typeface="+mn-lt"/>
              </a:rPr>
              <a:t>tạo</a:t>
            </a:r>
            <a:r>
              <a:rPr lang="vi-VN" sz="2000" b="1" dirty="0">
                <a:solidFill>
                  <a:schemeClr val="bg1"/>
                </a:solidFill>
                <a:latin typeface="+mn-lt"/>
              </a:rPr>
              <a:t> </a:t>
            </a:r>
            <a:r>
              <a:rPr lang="vi-VN" sz="2000" b="1" dirty="0" err="1">
                <a:solidFill>
                  <a:schemeClr val="bg1"/>
                </a:solidFill>
                <a:latin typeface="+mn-lt"/>
              </a:rPr>
              <a:t>của</a:t>
            </a:r>
            <a:r>
              <a:rPr lang="vi-VN" sz="2000" b="1" dirty="0">
                <a:solidFill>
                  <a:schemeClr val="bg1"/>
                </a:solidFill>
                <a:latin typeface="+mn-lt"/>
              </a:rPr>
              <a:t> </a:t>
            </a:r>
            <a:r>
              <a:rPr lang="vi-VN" sz="2000" b="1" dirty="0" err="1">
                <a:solidFill>
                  <a:schemeClr val="bg1"/>
                </a:solidFill>
                <a:latin typeface="+mn-lt"/>
              </a:rPr>
              <a:t>đồ</a:t>
            </a:r>
            <a:r>
              <a:rPr lang="vi-VN" sz="2000" b="1" dirty="0">
                <a:solidFill>
                  <a:schemeClr val="bg1"/>
                </a:solidFill>
                <a:latin typeface="+mn-lt"/>
              </a:rPr>
              <a:t> </a:t>
            </a:r>
            <a:r>
              <a:rPr lang="vi-VN" sz="2000" b="1" dirty="0" err="1">
                <a:solidFill>
                  <a:schemeClr val="bg1"/>
                </a:solidFill>
                <a:latin typeface="+mn-lt"/>
              </a:rPr>
              <a:t>vật</a:t>
            </a:r>
            <a:r>
              <a:rPr lang="vi-VN" sz="2000" b="1" dirty="0">
                <a:solidFill>
                  <a:schemeClr val="bg1"/>
                </a:solidFill>
                <a:latin typeface="+mn-lt"/>
              </a:rPr>
              <a:t> </a:t>
            </a:r>
            <a:r>
              <a:rPr lang="vi-VN" sz="2000" b="1" dirty="0" err="1">
                <a:solidFill>
                  <a:schemeClr val="bg1"/>
                </a:solidFill>
                <a:latin typeface="+mn-lt"/>
              </a:rPr>
              <a:t>ấy</a:t>
            </a:r>
            <a:r>
              <a:rPr lang="vi-VN" sz="2000" b="1" dirty="0">
                <a:solidFill>
                  <a:schemeClr val="bg1"/>
                </a:solidFill>
                <a:latin typeface="+mn-lt"/>
              </a:rPr>
              <a:t> </a:t>
            </a:r>
            <a:r>
              <a:rPr lang="vi-VN" sz="2000" b="1" dirty="0" err="1">
                <a:solidFill>
                  <a:schemeClr val="bg1"/>
                </a:solidFill>
                <a:latin typeface="+mn-lt"/>
              </a:rPr>
              <a:t>gồm</a:t>
            </a:r>
            <a:r>
              <a:rPr lang="vi-VN" sz="2000" b="1" dirty="0">
                <a:solidFill>
                  <a:schemeClr val="bg1"/>
                </a:solidFill>
                <a:latin typeface="+mn-lt"/>
              </a:rPr>
              <a:t> </a:t>
            </a:r>
            <a:r>
              <a:rPr lang="vi-VN" sz="2000" b="1" dirty="0" err="1">
                <a:solidFill>
                  <a:schemeClr val="bg1"/>
                </a:solidFill>
                <a:latin typeface="+mn-lt"/>
              </a:rPr>
              <a:t>những</a:t>
            </a:r>
            <a:r>
              <a:rPr lang="vi-VN" sz="2000" b="1" dirty="0">
                <a:solidFill>
                  <a:schemeClr val="bg1"/>
                </a:solidFill>
                <a:latin typeface="+mn-lt"/>
              </a:rPr>
              <a:t> </a:t>
            </a:r>
            <a:r>
              <a:rPr lang="vi-VN" sz="2000" b="1" dirty="0" err="1">
                <a:solidFill>
                  <a:schemeClr val="bg1"/>
                </a:solidFill>
                <a:latin typeface="+mn-lt"/>
              </a:rPr>
              <a:t>bộ</a:t>
            </a:r>
            <a:r>
              <a:rPr lang="vi-VN" sz="2000" b="1" dirty="0">
                <a:solidFill>
                  <a:schemeClr val="bg1"/>
                </a:solidFill>
                <a:latin typeface="+mn-lt"/>
              </a:rPr>
              <a:t> </a:t>
            </a:r>
            <a:r>
              <a:rPr lang="vi-VN" sz="2000" b="1" dirty="0" err="1">
                <a:solidFill>
                  <a:schemeClr val="bg1"/>
                </a:solidFill>
                <a:latin typeface="+mn-lt"/>
              </a:rPr>
              <a:t>phận</a:t>
            </a:r>
            <a:r>
              <a:rPr lang="vi-VN" sz="2000" b="1" dirty="0">
                <a:solidFill>
                  <a:schemeClr val="bg1"/>
                </a:solidFill>
                <a:latin typeface="+mn-lt"/>
              </a:rPr>
              <a:t> </a:t>
            </a:r>
            <a:r>
              <a:rPr lang="vi-VN" sz="2000" b="1" dirty="0" err="1">
                <a:solidFill>
                  <a:schemeClr val="bg1"/>
                </a:solidFill>
                <a:latin typeface="+mn-lt"/>
              </a:rPr>
              <a:t>nào</a:t>
            </a:r>
            <a:r>
              <a:rPr lang="vi-VN" sz="2000" b="1" dirty="0">
                <a:solidFill>
                  <a:schemeClr val="bg1"/>
                </a:solidFill>
                <a:latin typeface="+mn-lt"/>
              </a:rPr>
              <a:t>?</a:t>
            </a:r>
            <a:endParaRPr lang="en-US" sz="2000" b="1" dirty="0">
              <a:solidFill>
                <a:schemeClr val="bg1"/>
              </a:solidFill>
              <a:latin typeface="+mn-lt"/>
            </a:endParaRPr>
          </a:p>
        </p:txBody>
      </p:sp>
      <p:sp>
        <p:nvSpPr>
          <p:cNvPr id="17" name="Hộp Văn bản 16">
            <a:extLst>
              <a:ext uri="{FF2B5EF4-FFF2-40B4-BE49-F238E27FC236}">
                <a16:creationId xmlns:a16="http://schemas.microsoft.com/office/drawing/2014/main" id="{8D7BAA6D-7CF4-A392-F46D-18B16A18CD47}"/>
              </a:ext>
            </a:extLst>
          </p:cNvPr>
          <p:cNvSpPr txBox="1"/>
          <p:nvPr/>
        </p:nvSpPr>
        <p:spPr>
          <a:xfrm>
            <a:off x="5601743" y="4231606"/>
            <a:ext cx="2656904" cy="707886"/>
          </a:xfrm>
          <a:prstGeom prst="rect">
            <a:avLst/>
          </a:prstGeom>
          <a:noFill/>
        </p:spPr>
        <p:txBody>
          <a:bodyPr wrap="square" rtlCol="0">
            <a:spAutoFit/>
          </a:bodyPr>
          <a:lstStyle/>
          <a:p>
            <a:pPr algn="ctr"/>
            <a:r>
              <a:rPr lang="vi-VN" sz="2000" b="1" dirty="0">
                <a:latin typeface="+mn-lt"/>
              </a:rPr>
              <a:t>Em </a:t>
            </a:r>
            <a:r>
              <a:rPr lang="vi-VN" sz="2000" b="1" dirty="0" err="1">
                <a:latin typeface="+mn-lt"/>
              </a:rPr>
              <a:t>có</a:t>
            </a:r>
            <a:r>
              <a:rPr lang="vi-VN" sz="2000" b="1" dirty="0">
                <a:latin typeface="+mn-lt"/>
              </a:rPr>
              <a:t> </a:t>
            </a:r>
            <a:r>
              <a:rPr lang="vi-VN" sz="2000" b="1" dirty="0" err="1">
                <a:latin typeface="+mn-lt"/>
              </a:rPr>
              <a:t>cảm</a:t>
            </a:r>
            <a:r>
              <a:rPr lang="vi-VN" sz="2000" b="1" dirty="0">
                <a:latin typeface="+mn-lt"/>
              </a:rPr>
              <a:t> </a:t>
            </a:r>
            <a:r>
              <a:rPr lang="vi-VN" sz="2000" b="1" dirty="0" err="1">
                <a:latin typeface="+mn-lt"/>
              </a:rPr>
              <a:t>nghĩ</a:t>
            </a:r>
            <a:r>
              <a:rPr lang="vi-VN" sz="2000" b="1" dirty="0">
                <a:latin typeface="+mn-lt"/>
              </a:rPr>
              <a:t> như </a:t>
            </a:r>
            <a:r>
              <a:rPr lang="vi-VN" sz="2000" b="1" dirty="0" err="1">
                <a:latin typeface="+mn-lt"/>
              </a:rPr>
              <a:t>thế</a:t>
            </a:r>
            <a:r>
              <a:rPr lang="vi-VN" sz="2000" b="1" dirty="0">
                <a:latin typeface="+mn-lt"/>
              </a:rPr>
              <a:t> </a:t>
            </a:r>
            <a:r>
              <a:rPr lang="vi-VN" sz="2000" b="1" dirty="0" err="1">
                <a:latin typeface="+mn-lt"/>
              </a:rPr>
              <a:t>nào</a:t>
            </a:r>
            <a:r>
              <a:rPr lang="vi-VN" sz="2000" b="1" dirty="0">
                <a:latin typeface="+mn-lt"/>
              </a:rPr>
              <a:t> </a:t>
            </a:r>
            <a:r>
              <a:rPr lang="vi-VN" sz="2000" b="1" dirty="0" err="1">
                <a:latin typeface="+mn-lt"/>
              </a:rPr>
              <a:t>về</a:t>
            </a:r>
            <a:r>
              <a:rPr lang="vi-VN" sz="2000" b="1" dirty="0">
                <a:latin typeface="+mn-lt"/>
              </a:rPr>
              <a:t> </a:t>
            </a:r>
            <a:r>
              <a:rPr lang="vi-VN" sz="2000" b="1" dirty="0" err="1">
                <a:latin typeface="+mn-lt"/>
              </a:rPr>
              <a:t>đồ</a:t>
            </a:r>
            <a:r>
              <a:rPr lang="vi-VN" sz="2000" b="1" dirty="0">
                <a:latin typeface="+mn-lt"/>
              </a:rPr>
              <a:t> </a:t>
            </a:r>
            <a:r>
              <a:rPr lang="vi-VN" sz="2000" b="1" dirty="0" err="1">
                <a:latin typeface="+mn-lt"/>
              </a:rPr>
              <a:t>vật</a:t>
            </a:r>
            <a:r>
              <a:rPr lang="vi-VN" sz="2000" b="1" dirty="0">
                <a:latin typeface="+mn-lt"/>
              </a:rPr>
              <a:t> </a:t>
            </a:r>
            <a:r>
              <a:rPr lang="vi-VN" sz="2000" b="1" dirty="0" err="1">
                <a:latin typeface="+mn-lt"/>
              </a:rPr>
              <a:t>đó</a:t>
            </a:r>
            <a:r>
              <a:rPr lang="vi-VN" sz="2000" b="1" dirty="0">
                <a:latin typeface="+mn-lt"/>
              </a:rPr>
              <a:t>?</a:t>
            </a:r>
            <a:endParaRPr lang="en-US" sz="2000" b="1" dirty="0">
              <a:latin typeface="+mn-lt"/>
            </a:endParaRPr>
          </a:p>
        </p:txBody>
      </p:sp>
      <p:sp>
        <p:nvSpPr>
          <p:cNvPr id="18" name="Hộp Văn bản 17">
            <a:extLst>
              <a:ext uri="{FF2B5EF4-FFF2-40B4-BE49-F238E27FC236}">
                <a16:creationId xmlns:a16="http://schemas.microsoft.com/office/drawing/2014/main" id="{5D734FD0-A1D2-61F7-A530-5AB2118DD5A5}"/>
              </a:ext>
            </a:extLst>
          </p:cNvPr>
          <p:cNvSpPr txBox="1"/>
          <p:nvPr/>
        </p:nvSpPr>
        <p:spPr>
          <a:xfrm>
            <a:off x="5538740" y="3567032"/>
            <a:ext cx="2950395" cy="707886"/>
          </a:xfrm>
          <a:prstGeom prst="rect">
            <a:avLst/>
          </a:prstGeom>
          <a:noFill/>
        </p:spPr>
        <p:txBody>
          <a:bodyPr wrap="square" rtlCol="0">
            <a:spAutoFit/>
          </a:bodyPr>
          <a:lstStyle/>
          <a:p>
            <a:pPr algn="ctr"/>
            <a:r>
              <a:rPr lang="vi-VN" sz="2000" b="1" dirty="0" err="1">
                <a:solidFill>
                  <a:schemeClr val="bg1"/>
                </a:solidFill>
                <a:latin typeface="+mn-lt"/>
              </a:rPr>
              <a:t>Cách</a:t>
            </a:r>
            <a:r>
              <a:rPr lang="vi-VN" sz="2000" b="1" dirty="0">
                <a:solidFill>
                  <a:schemeClr val="bg1"/>
                </a:solidFill>
                <a:latin typeface="+mn-lt"/>
              </a:rPr>
              <a:t> </a:t>
            </a:r>
            <a:r>
              <a:rPr lang="vi-VN" sz="2000" b="1" dirty="0" err="1">
                <a:solidFill>
                  <a:schemeClr val="bg1"/>
                </a:solidFill>
                <a:latin typeface="+mn-lt"/>
              </a:rPr>
              <a:t>sử</a:t>
            </a:r>
            <a:r>
              <a:rPr lang="vi-VN" sz="2000" b="1" dirty="0">
                <a:solidFill>
                  <a:schemeClr val="bg1"/>
                </a:solidFill>
                <a:latin typeface="+mn-lt"/>
              </a:rPr>
              <a:t> </a:t>
            </a:r>
            <a:r>
              <a:rPr lang="vi-VN" sz="2000" b="1" dirty="0" err="1">
                <a:solidFill>
                  <a:schemeClr val="bg1"/>
                </a:solidFill>
                <a:latin typeface="+mn-lt"/>
              </a:rPr>
              <a:t>dụng</a:t>
            </a:r>
            <a:r>
              <a:rPr lang="vi-VN" sz="2000" b="1" dirty="0">
                <a:solidFill>
                  <a:schemeClr val="bg1"/>
                </a:solidFill>
                <a:latin typeface="+mn-lt"/>
              </a:rPr>
              <a:t>/ </a:t>
            </a:r>
            <a:r>
              <a:rPr lang="vi-VN" sz="2000" b="1" dirty="0" err="1">
                <a:solidFill>
                  <a:schemeClr val="bg1"/>
                </a:solidFill>
                <a:latin typeface="+mn-lt"/>
              </a:rPr>
              <a:t>Chức</a:t>
            </a:r>
            <a:r>
              <a:rPr lang="vi-VN" sz="2000" b="1" dirty="0">
                <a:solidFill>
                  <a:schemeClr val="bg1"/>
                </a:solidFill>
                <a:latin typeface="+mn-lt"/>
              </a:rPr>
              <a:t> năng </a:t>
            </a:r>
            <a:r>
              <a:rPr lang="vi-VN" sz="2000" b="1" dirty="0" err="1">
                <a:solidFill>
                  <a:schemeClr val="bg1"/>
                </a:solidFill>
                <a:latin typeface="+mn-lt"/>
              </a:rPr>
              <a:t>đồ</a:t>
            </a:r>
            <a:r>
              <a:rPr lang="vi-VN" sz="2000" b="1" dirty="0">
                <a:solidFill>
                  <a:schemeClr val="bg1"/>
                </a:solidFill>
                <a:latin typeface="+mn-lt"/>
              </a:rPr>
              <a:t> </a:t>
            </a:r>
            <a:r>
              <a:rPr lang="vi-VN" sz="2000" b="1" dirty="0" err="1">
                <a:solidFill>
                  <a:schemeClr val="bg1"/>
                </a:solidFill>
                <a:latin typeface="+mn-lt"/>
              </a:rPr>
              <a:t>vật</a:t>
            </a:r>
            <a:r>
              <a:rPr lang="vi-VN" sz="2000" b="1" dirty="0">
                <a:solidFill>
                  <a:schemeClr val="bg1"/>
                </a:solidFill>
                <a:latin typeface="+mn-lt"/>
              </a:rPr>
              <a:t> </a:t>
            </a:r>
            <a:r>
              <a:rPr lang="vi-VN" sz="2000" b="1" dirty="0" err="1">
                <a:solidFill>
                  <a:schemeClr val="bg1"/>
                </a:solidFill>
                <a:latin typeface="+mn-lt"/>
              </a:rPr>
              <a:t>đó</a:t>
            </a:r>
            <a:r>
              <a:rPr lang="vi-VN" sz="2000" b="1" dirty="0">
                <a:solidFill>
                  <a:schemeClr val="bg1"/>
                </a:solidFill>
                <a:latin typeface="+mn-lt"/>
              </a:rPr>
              <a:t>?</a:t>
            </a:r>
            <a:endParaRPr lang="en-US" sz="2000" b="1" dirty="0">
              <a:solidFill>
                <a:schemeClr val="bg1"/>
              </a:solidFill>
              <a:latin typeface="+mn-lt"/>
            </a:endParaRPr>
          </a:p>
        </p:txBody>
      </p:sp>
      <p:cxnSp>
        <p:nvCxnSpPr>
          <p:cNvPr id="20" name="Đường kết nối Mũi tên Thẳng 19">
            <a:extLst>
              <a:ext uri="{FF2B5EF4-FFF2-40B4-BE49-F238E27FC236}">
                <a16:creationId xmlns:a16="http://schemas.microsoft.com/office/drawing/2014/main" id="{CA64B6D4-944F-9902-F9C6-85F420612C09}"/>
              </a:ext>
            </a:extLst>
          </p:cNvPr>
          <p:cNvCxnSpPr>
            <a:cxnSpLocks/>
          </p:cNvCxnSpPr>
          <p:nvPr/>
        </p:nvCxnSpPr>
        <p:spPr>
          <a:xfrm flipV="1">
            <a:off x="3702743" y="2207381"/>
            <a:ext cx="1555008" cy="3175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Đường kết nối Mũi tên Thẳng 21">
            <a:extLst>
              <a:ext uri="{FF2B5EF4-FFF2-40B4-BE49-F238E27FC236}">
                <a16:creationId xmlns:a16="http://schemas.microsoft.com/office/drawing/2014/main" id="{FAD4DA67-42E2-B0DA-41DE-F2D535FCE253}"/>
              </a:ext>
            </a:extLst>
          </p:cNvPr>
          <p:cNvCxnSpPr>
            <a:cxnSpLocks/>
          </p:cNvCxnSpPr>
          <p:nvPr/>
        </p:nvCxnSpPr>
        <p:spPr>
          <a:xfrm flipV="1">
            <a:off x="3931449" y="3019914"/>
            <a:ext cx="1320295" cy="3421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a:extLst>
              <a:ext uri="{FF2B5EF4-FFF2-40B4-BE49-F238E27FC236}">
                <a16:creationId xmlns:a16="http://schemas.microsoft.com/office/drawing/2014/main" id="{DAF35444-33C1-0D9B-C25F-2D1FDD51B868}"/>
              </a:ext>
            </a:extLst>
          </p:cNvPr>
          <p:cNvCxnSpPr>
            <a:cxnSpLocks/>
          </p:cNvCxnSpPr>
          <p:nvPr/>
        </p:nvCxnSpPr>
        <p:spPr>
          <a:xfrm flipV="1">
            <a:off x="3690729" y="3832447"/>
            <a:ext cx="1555008" cy="3175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id="{C51AF5F0-58FE-963F-08B8-09C5381AE998}"/>
              </a:ext>
            </a:extLst>
          </p:cNvPr>
          <p:cNvCxnSpPr>
            <a:cxnSpLocks/>
          </p:cNvCxnSpPr>
          <p:nvPr/>
        </p:nvCxnSpPr>
        <p:spPr>
          <a:xfrm flipV="1">
            <a:off x="3755066" y="4572558"/>
            <a:ext cx="1567020" cy="1942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Nhóm 25">
            <a:extLst>
              <a:ext uri="{FF2B5EF4-FFF2-40B4-BE49-F238E27FC236}">
                <a16:creationId xmlns:a16="http://schemas.microsoft.com/office/drawing/2014/main" id="{FA495F4E-6A8C-05C4-AEDD-F1E90111DF39}"/>
              </a:ext>
            </a:extLst>
          </p:cNvPr>
          <p:cNvGrpSpPr/>
          <p:nvPr/>
        </p:nvGrpSpPr>
        <p:grpSpPr>
          <a:xfrm>
            <a:off x="534945" y="52473"/>
            <a:ext cx="7895050" cy="769442"/>
            <a:chOff x="-333843" y="375036"/>
            <a:chExt cx="7895050" cy="771838"/>
          </a:xfrm>
        </p:grpSpPr>
        <p:sp>
          <p:nvSpPr>
            <p:cNvPr id="27" name="Hình chữ nhật: Góc Tròn 26">
              <a:extLst>
                <a:ext uri="{FF2B5EF4-FFF2-40B4-BE49-F238E27FC236}">
                  <a16:creationId xmlns:a16="http://schemas.microsoft.com/office/drawing/2014/main" id="{E9A76450-D516-5246-9C75-18A9CFB75BC5}"/>
                </a:ext>
              </a:extLst>
            </p:cNvPr>
            <p:cNvSpPr/>
            <p:nvPr/>
          </p:nvSpPr>
          <p:spPr>
            <a:xfrm flipV="1">
              <a:off x="727607" y="765644"/>
              <a:ext cx="5772150" cy="149505"/>
            </a:xfrm>
            <a:prstGeom prst="roundRect">
              <a:avLst/>
            </a:prstGeom>
            <a:solidFill>
              <a:srgbClr val="EB6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62BE4489-A303-5B70-DA1E-BFD19BD3156C}"/>
                </a:ext>
              </a:extLst>
            </p:cNvPr>
            <p:cNvSpPr txBox="1"/>
            <p:nvPr/>
          </p:nvSpPr>
          <p:spPr>
            <a:xfrm>
              <a:off x="-333843" y="375036"/>
              <a:ext cx="7895050" cy="771838"/>
            </a:xfrm>
            <a:prstGeom prst="rect">
              <a:avLst/>
            </a:prstGeom>
            <a:noFill/>
          </p:spPr>
          <p:txBody>
            <a:bodyPr wrap="square" rtlCol="0">
              <a:spAutoFit/>
            </a:bodyPr>
            <a:lstStyle/>
            <a:p>
              <a:pPr algn="ctr"/>
              <a:r>
                <a:rPr lang="vi-VN"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Đoạn</a:t>
              </a:r>
              <a:r>
                <a:rPr lang="vi-V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văn </a:t>
              </a:r>
              <a:r>
                <a:rPr lang="vi-VN"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Hambergur</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grpSp>
    </p:spTree>
    <p:extLst>
      <p:ext uri="{BB962C8B-B14F-4D97-AF65-F5344CB8AC3E}">
        <p14:creationId xmlns:p14="http://schemas.microsoft.com/office/powerpoint/2010/main" val="269406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70" name="Google Shape;2470;p27"/>
          <p:cNvGrpSpPr/>
          <p:nvPr/>
        </p:nvGrpSpPr>
        <p:grpSpPr>
          <a:xfrm rot="1641819" flipH="1">
            <a:off x="-1002988" y="622208"/>
            <a:ext cx="3450715" cy="1559187"/>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1" name="Google Shape;2481;p27"/>
          <p:cNvSpPr/>
          <p:nvPr/>
        </p:nvSpPr>
        <p:spPr>
          <a:xfrm rot="-380843" flipH="1">
            <a:off x="144493" y="2122700"/>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9" name="Google Shape;2409;p27"/>
          <p:cNvGrpSpPr/>
          <p:nvPr/>
        </p:nvGrpSpPr>
        <p:grpSpPr>
          <a:xfrm flipH="1">
            <a:off x="1379515" y="4019694"/>
            <a:ext cx="539116" cy="613598"/>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7"/>
          <p:cNvGrpSpPr/>
          <p:nvPr/>
        </p:nvGrpSpPr>
        <p:grpSpPr>
          <a:xfrm flipH="1">
            <a:off x="1063242" y="1451150"/>
            <a:ext cx="496401" cy="590087"/>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27"/>
          <p:cNvGrpSpPr/>
          <p:nvPr/>
        </p:nvGrpSpPr>
        <p:grpSpPr>
          <a:xfrm rot="7673026">
            <a:off x="630136" y="2728254"/>
            <a:ext cx="532871" cy="680905"/>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7"/>
          <p:cNvGrpSpPr/>
          <p:nvPr/>
        </p:nvGrpSpPr>
        <p:grpSpPr>
          <a:xfrm>
            <a:off x="7567639" y="4586966"/>
            <a:ext cx="445740" cy="475091"/>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6" name="Google Shape;2506;p27"/>
          <p:cNvSpPr/>
          <p:nvPr/>
        </p:nvSpPr>
        <p:spPr>
          <a:xfrm>
            <a:off x="2242362" y="1324590"/>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
          <p:cNvSpPr/>
          <p:nvPr/>
        </p:nvSpPr>
        <p:spPr>
          <a:xfrm>
            <a:off x="7840072" y="869676"/>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8" name="Google Shape;2508;p27"/>
          <p:cNvGrpSpPr/>
          <p:nvPr/>
        </p:nvGrpSpPr>
        <p:grpSpPr>
          <a:xfrm rot="-3288692">
            <a:off x="1394742" y="348112"/>
            <a:ext cx="459724" cy="327912"/>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9" name="Google Shape;2539;p27"/>
          <p:cNvGrpSpPr/>
          <p:nvPr/>
        </p:nvGrpSpPr>
        <p:grpSpPr>
          <a:xfrm rot="12378093" flipH="1">
            <a:off x="3552737" y="1286208"/>
            <a:ext cx="329130" cy="17004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 name="Nhóm 102">
            <a:extLst>
              <a:ext uri="{FF2B5EF4-FFF2-40B4-BE49-F238E27FC236}">
                <a16:creationId xmlns:a16="http://schemas.microsoft.com/office/drawing/2014/main" id="{F7844D59-4A4D-75B1-4173-31C9AEE82D61}"/>
              </a:ext>
            </a:extLst>
          </p:cNvPr>
          <p:cNvGrpSpPr/>
          <p:nvPr/>
        </p:nvGrpSpPr>
        <p:grpSpPr>
          <a:xfrm>
            <a:off x="5838276" y="233441"/>
            <a:ext cx="2767472" cy="1687890"/>
            <a:chOff x="4987281" y="-426338"/>
            <a:chExt cx="2767472" cy="1687890"/>
          </a:xfrm>
        </p:grpSpPr>
        <p:sp>
          <p:nvSpPr>
            <p:cNvPr id="104" name="Bong bóng Ý nghĩ: Hình đám mây 103">
              <a:extLst>
                <a:ext uri="{FF2B5EF4-FFF2-40B4-BE49-F238E27FC236}">
                  <a16:creationId xmlns:a16="http://schemas.microsoft.com/office/drawing/2014/main" id="{4988A2C0-FBD3-1C77-5985-DFB8E2793969}"/>
                </a:ext>
              </a:extLst>
            </p:cNvPr>
            <p:cNvSpPr/>
            <p:nvPr/>
          </p:nvSpPr>
          <p:spPr>
            <a:xfrm>
              <a:off x="5257456" y="-143805"/>
              <a:ext cx="2187554" cy="1244452"/>
            </a:xfrm>
            <a:prstGeom prst="wedgeEllipseCallout">
              <a:avLst>
                <a:gd name="adj1" fmla="val -32964"/>
                <a:gd name="adj2" fmla="val 68634"/>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ộp Văn bản 104">
              <a:extLst>
                <a:ext uri="{FF2B5EF4-FFF2-40B4-BE49-F238E27FC236}">
                  <a16:creationId xmlns:a16="http://schemas.microsoft.com/office/drawing/2014/main" id="{19969C12-2227-D017-E6DE-25C8B52653A3}"/>
                </a:ext>
              </a:extLst>
            </p:cNvPr>
            <p:cNvSpPr txBox="1"/>
            <p:nvPr/>
          </p:nvSpPr>
          <p:spPr>
            <a:xfrm>
              <a:off x="4987281" y="-426338"/>
              <a:ext cx="2767472" cy="1687890"/>
            </a:xfrm>
            <a:prstGeom prst="wedgeEllipseCallout">
              <a:avLst>
                <a:gd name="adj1" fmla="val -31117"/>
                <a:gd name="adj2" fmla="val 68023"/>
              </a:avLst>
            </a:prstGeom>
            <a:noFill/>
          </p:spPr>
          <p:txBody>
            <a:bodyPr wrap="square" rtlCol="0">
              <a:spAutoFit/>
            </a:bodyPr>
            <a:lstStyle/>
            <a:p>
              <a:pPr algn="ctr"/>
              <a:r>
                <a:rPr lang="en-US" sz="3600" dirty="0" err="1">
                  <a:latin typeface="+mn-lt"/>
                </a:rPr>
                <a:t>Góp</a:t>
              </a:r>
              <a:r>
                <a:rPr lang="en-US" sz="3600" dirty="0">
                  <a:latin typeface="+mn-lt"/>
                </a:rPr>
                <a:t> ý, </a:t>
              </a:r>
              <a:r>
                <a:rPr lang="en-US" sz="3600" dirty="0" err="1">
                  <a:latin typeface="+mn-lt"/>
                </a:rPr>
                <a:t>nhận</a:t>
              </a:r>
              <a:r>
                <a:rPr lang="en-US" sz="3600" dirty="0">
                  <a:latin typeface="+mn-lt"/>
                </a:rPr>
                <a:t> </a:t>
              </a:r>
              <a:r>
                <a:rPr lang="en-US" sz="3600" dirty="0" err="1">
                  <a:latin typeface="+mn-lt"/>
                </a:rPr>
                <a:t>xét</a:t>
              </a:r>
              <a:endParaRPr lang="en-US" sz="3600" dirty="0">
                <a:latin typeface="+mn-lt"/>
              </a:endParaRPr>
            </a:p>
          </p:txBody>
        </p:sp>
      </p:grpSp>
      <p:pic>
        <p:nvPicPr>
          <p:cNvPr id="97" name="Hình ảnh 96" descr="Ảnh có chứa đồ chơi, búp bê&#10;&#10;Mô tả được tạo tự động">
            <a:extLst>
              <a:ext uri="{FF2B5EF4-FFF2-40B4-BE49-F238E27FC236}">
                <a16:creationId xmlns:a16="http://schemas.microsoft.com/office/drawing/2014/main" id="{5BEEE213-51A2-2EFA-9255-72DED4CE1818}"/>
              </a:ext>
            </a:extLst>
          </p:cNvPr>
          <p:cNvPicPr>
            <a:picLocks noChangeAspect="1"/>
          </p:cNvPicPr>
          <p:nvPr/>
        </p:nvPicPr>
        <p:blipFill>
          <a:blip r:embed="rId3"/>
          <a:stretch>
            <a:fillRect/>
          </a:stretch>
        </p:blipFill>
        <p:spPr>
          <a:xfrm>
            <a:off x="5447873" y="2091818"/>
            <a:ext cx="1506614" cy="2777317"/>
          </a:xfrm>
          <a:prstGeom prst="rect">
            <a:avLst/>
          </a:prstGeom>
        </p:spPr>
      </p:pic>
      <p:grpSp>
        <p:nvGrpSpPr>
          <p:cNvPr id="100" name="Nhóm 99">
            <a:extLst>
              <a:ext uri="{FF2B5EF4-FFF2-40B4-BE49-F238E27FC236}">
                <a16:creationId xmlns:a16="http://schemas.microsoft.com/office/drawing/2014/main" id="{31532630-8546-0A6A-49ED-11D8879E192A}"/>
              </a:ext>
            </a:extLst>
          </p:cNvPr>
          <p:cNvGrpSpPr/>
          <p:nvPr/>
        </p:nvGrpSpPr>
        <p:grpSpPr>
          <a:xfrm>
            <a:off x="1811396" y="301275"/>
            <a:ext cx="2660330" cy="1480289"/>
            <a:chOff x="5336669" y="143252"/>
            <a:chExt cx="2660330" cy="1357517"/>
          </a:xfrm>
        </p:grpSpPr>
        <p:sp>
          <p:nvSpPr>
            <p:cNvPr id="101" name="Bong bóng Ý nghĩ: Hình đám mây 100">
              <a:extLst>
                <a:ext uri="{FF2B5EF4-FFF2-40B4-BE49-F238E27FC236}">
                  <a16:creationId xmlns:a16="http://schemas.microsoft.com/office/drawing/2014/main" id="{F759F756-0B1B-8F31-F4A2-BD51AB7376A2}"/>
                </a:ext>
              </a:extLst>
            </p:cNvPr>
            <p:cNvSpPr/>
            <p:nvPr/>
          </p:nvSpPr>
          <p:spPr>
            <a:xfrm rot="21033385" flipH="1">
              <a:off x="5336669" y="143252"/>
              <a:ext cx="2660330" cy="1357517"/>
            </a:xfrm>
            <a:prstGeom prst="cloudCallout">
              <a:avLst>
                <a:gd name="adj1" fmla="val -15386"/>
                <a:gd name="adj2" fmla="val 6262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ộp Văn bản 101">
              <a:extLst>
                <a:ext uri="{FF2B5EF4-FFF2-40B4-BE49-F238E27FC236}">
                  <a16:creationId xmlns:a16="http://schemas.microsoft.com/office/drawing/2014/main" id="{B222E4AF-3A6D-422E-7E53-AC71B39FE15C}"/>
                </a:ext>
              </a:extLst>
            </p:cNvPr>
            <p:cNvSpPr txBox="1"/>
            <p:nvPr/>
          </p:nvSpPr>
          <p:spPr>
            <a:xfrm>
              <a:off x="5692309" y="490761"/>
              <a:ext cx="2208371" cy="592726"/>
            </a:xfrm>
            <a:prstGeom prst="rect">
              <a:avLst/>
            </a:prstGeom>
            <a:noFill/>
          </p:spPr>
          <p:txBody>
            <a:bodyPr wrap="square" rtlCol="0">
              <a:spAutoFit/>
            </a:bodyPr>
            <a:lstStyle/>
            <a:p>
              <a:pPr algn="ctr"/>
              <a:r>
                <a:rPr lang="en-US" sz="3600" dirty="0" err="1">
                  <a:latin typeface="+mn-lt"/>
                </a:rPr>
                <a:t>Trình</a:t>
              </a:r>
              <a:r>
                <a:rPr lang="en-US" sz="3600" dirty="0">
                  <a:latin typeface="+mn-lt"/>
                </a:rPr>
                <a:t> </a:t>
              </a:r>
              <a:r>
                <a:rPr lang="en-US" sz="3600" dirty="0" err="1">
                  <a:latin typeface="+mn-lt"/>
                </a:rPr>
                <a:t>bày</a:t>
              </a:r>
              <a:endParaRPr lang="en-US" sz="3600" dirty="0">
                <a:latin typeface="+mn-lt"/>
              </a:endParaRPr>
            </a:p>
          </p:txBody>
        </p:sp>
      </p:grpSp>
      <p:sp>
        <p:nvSpPr>
          <p:cNvPr id="2" name="Hình chữ nhật 1">
            <a:extLst>
              <a:ext uri="{FF2B5EF4-FFF2-40B4-BE49-F238E27FC236}">
                <a16:creationId xmlns:a16="http://schemas.microsoft.com/office/drawing/2014/main" id="{2DA007EE-D35F-312A-2981-C16D0C793940}"/>
              </a:ext>
            </a:extLst>
          </p:cNvPr>
          <p:cNvSpPr/>
          <p:nvPr/>
        </p:nvSpPr>
        <p:spPr>
          <a:xfrm>
            <a:off x="3653024" y="4599933"/>
            <a:ext cx="832911" cy="462124"/>
          </a:xfrm>
          <a:prstGeom prst="rect">
            <a:avLst/>
          </a:prstGeom>
          <a:solidFill>
            <a:srgbClr val="D4F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Hình ảnh 95" descr="Ảnh có chứa đồ chơi, búp bê&#10;&#10;Mô tả được tạo tự động">
            <a:extLst>
              <a:ext uri="{FF2B5EF4-FFF2-40B4-BE49-F238E27FC236}">
                <a16:creationId xmlns:a16="http://schemas.microsoft.com/office/drawing/2014/main" id="{A2B6AB81-4F8B-976E-50DB-3B9D445271A7}"/>
              </a:ext>
            </a:extLst>
          </p:cNvPr>
          <p:cNvPicPr>
            <a:picLocks noChangeAspect="1"/>
          </p:cNvPicPr>
          <p:nvPr/>
        </p:nvPicPr>
        <p:blipFill>
          <a:blip r:embed="rId4"/>
          <a:stretch>
            <a:fillRect/>
          </a:stretch>
        </p:blipFill>
        <p:spPr>
          <a:xfrm>
            <a:off x="3142947" y="2025719"/>
            <a:ext cx="1366816" cy="2843416"/>
          </a:xfrm>
          <a:prstGeom prst="rect">
            <a:avLst/>
          </a:prstGeom>
        </p:spPr>
      </p:pic>
    </p:spTree>
    <p:extLst>
      <p:ext uri="{BB962C8B-B14F-4D97-AF65-F5344CB8AC3E}">
        <p14:creationId xmlns:p14="http://schemas.microsoft.com/office/powerpoint/2010/main" val="312501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06"/>
                                        </p:tgtEl>
                                        <p:attrNameLst>
                                          <p:attrName>style.visibility</p:attrName>
                                        </p:attrNameLst>
                                      </p:cBhvr>
                                      <p:to>
                                        <p:strVal val="visible"/>
                                      </p:to>
                                    </p:set>
                                    <p:anim calcmode="lin" valueType="num">
                                      <p:cBhvr>
                                        <p:cTn id="7" dur="500" fill="hold"/>
                                        <p:tgtEl>
                                          <p:spTgt spid="2506"/>
                                        </p:tgtEl>
                                        <p:attrNameLst>
                                          <p:attrName>ppt_w</p:attrName>
                                        </p:attrNameLst>
                                      </p:cBhvr>
                                      <p:tavLst>
                                        <p:tav tm="0">
                                          <p:val>
                                            <p:fltVal val="0"/>
                                          </p:val>
                                        </p:tav>
                                        <p:tav tm="100000">
                                          <p:val>
                                            <p:strVal val="#ppt_w"/>
                                          </p:val>
                                        </p:tav>
                                      </p:tavLst>
                                    </p:anim>
                                    <p:anim calcmode="lin" valueType="num">
                                      <p:cBhvr>
                                        <p:cTn id="8" dur="500" fill="hold"/>
                                        <p:tgtEl>
                                          <p:spTgt spid="2506"/>
                                        </p:tgtEl>
                                        <p:attrNameLst>
                                          <p:attrName>ppt_h</p:attrName>
                                        </p:attrNameLst>
                                      </p:cBhvr>
                                      <p:tavLst>
                                        <p:tav tm="0">
                                          <p:val>
                                            <p:fltVal val="0"/>
                                          </p:val>
                                        </p:tav>
                                        <p:tav tm="100000">
                                          <p:val>
                                            <p:strVal val="#ppt_h"/>
                                          </p:val>
                                        </p:tav>
                                      </p:tavLst>
                                    </p:anim>
                                    <p:animEffect transition="in" filter="fade">
                                      <p:cBhvr>
                                        <p:cTn id="9" dur="500"/>
                                        <p:tgtEl>
                                          <p:spTgt spid="250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07"/>
                                        </p:tgtEl>
                                        <p:attrNameLst>
                                          <p:attrName>style.visibility</p:attrName>
                                        </p:attrNameLst>
                                      </p:cBhvr>
                                      <p:to>
                                        <p:strVal val="visible"/>
                                      </p:to>
                                    </p:set>
                                    <p:anim calcmode="lin" valueType="num">
                                      <p:cBhvr>
                                        <p:cTn id="12" dur="500" fill="hold"/>
                                        <p:tgtEl>
                                          <p:spTgt spid="2507"/>
                                        </p:tgtEl>
                                        <p:attrNameLst>
                                          <p:attrName>ppt_w</p:attrName>
                                        </p:attrNameLst>
                                      </p:cBhvr>
                                      <p:tavLst>
                                        <p:tav tm="0">
                                          <p:val>
                                            <p:fltVal val="0"/>
                                          </p:val>
                                        </p:tav>
                                        <p:tav tm="100000">
                                          <p:val>
                                            <p:strVal val="#ppt_w"/>
                                          </p:val>
                                        </p:tav>
                                      </p:tavLst>
                                    </p:anim>
                                    <p:anim calcmode="lin" valueType="num">
                                      <p:cBhvr>
                                        <p:cTn id="13" dur="500" fill="hold"/>
                                        <p:tgtEl>
                                          <p:spTgt spid="2507"/>
                                        </p:tgtEl>
                                        <p:attrNameLst>
                                          <p:attrName>ppt_h</p:attrName>
                                        </p:attrNameLst>
                                      </p:cBhvr>
                                      <p:tavLst>
                                        <p:tav tm="0">
                                          <p:val>
                                            <p:fltVal val="0"/>
                                          </p:val>
                                        </p:tav>
                                        <p:tav tm="100000">
                                          <p:val>
                                            <p:strVal val="#ppt_h"/>
                                          </p:val>
                                        </p:tav>
                                      </p:tavLst>
                                    </p:anim>
                                    <p:animEffect transition="in" filter="fade">
                                      <p:cBhvr>
                                        <p:cTn id="14" dur="500"/>
                                        <p:tgtEl>
                                          <p:spTgt spid="2507"/>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wipe(down)">
                                      <p:cBhvr>
                                        <p:cTn id="18" dur="500"/>
                                        <p:tgtEl>
                                          <p:spTgt spid="100"/>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6" grpId="0" animBg="1"/>
      <p:bldP spid="250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20">
            <a:extLst>
              <a:ext uri="{FF2B5EF4-FFF2-40B4-BE49-F238E27FC236}">
                <a16:creationId xmlns:a16="http://schemas.microsoft.com/office/drawing/2014/main" id="{2E8715A0-E37C-BCA3-6FA0-79F2F59454D1}"/>
              </a:ext>
            </a:extLst>
          </p:cNvPr>
          <p:cNvSpPr/>
          <p:nvPr/>
        </p:nvSpPr>
        <p:spPr>
          <a:xfrm>
            <a:off x="7124700" y="-76200"/>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1">
            <a:extLst>
              <a:ext uri="{FF2B5EF4-FFF2-40B4-BE49-F238E27FC236}">
                <a16:creationId xmlns:a16="http://schemas.microsoft.com/office/drawing/2014/main" id="{11EE2AE1-E923-B7EE-798C-888A7A2B29E3}"/>
              </a:ext>
            </a:extLst>
          </p:cNvPr>
          <p:cNvSpPr/>
          <p:nvPr/>
        </p:nvSpPr>
        <p:spPr>
          <a:xfrm>
            <a:off x="0" y="474960"/>
            <a:ext cx="758536" cy="593022"/>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2506;p27">
            <a:extLst>
              <a:ext uri="{FF2B5EF4-FFF2-40B4-BE49-F238E27FC236}">
                <a16:creationId xmlns:a16="http://schemas.microsoft.com/office/drawing/2014/main" id="{BE0B5F93-442C-2DB2-DDC5-47F120208BC5}"/>
              </a:ext>
            </a:extLst>
          </p:cNvPr>
          <p:cNvSpPr/>
          <p:nvPr/>
        </p:nvSpPr>
        <p:spPr>
          <a:xfrm>
            <a:off x="201645" y="167699"/>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06;p27">
            <a:extLst>
              <a:ext uri="{FF2B5EF4-FFF2-40B4-BE49-F238E27FC236}">
                <a16:creationId xmlns:a16="http://schemas.microsoft.com/office/drawing/2014/main" id="{F866FE96-9BAD-C75D-6708-591951FE359B}"/>
              </a:ext>
            </a:extLst>
          </p:cNvPr>
          <p:cNvSpPr/>
          <p:nvPr/>
        </p:nvSpPr>
        <p:spPr>
          <a:xfrm>
            <a:off x="4030793" y="1370458"/>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6;p27">
            <a:extLst>
              <a:ext uri="{FF2B5EF4-FFF2-40B4-BE49-F238E27FC236}">
                <a16:creationId xmlns:a16="http://schemas.microsoft.com/office/drawing/2014/main" id="{F8F892FC-6BC1-F2B3-3BD5-F93C20F8641C}"/>
              </a:ext>
            </a:extLst>
          </p:cNvPr>
          <p:cNvSpPr/>
          <p:nvPr/>
        </p:nvSpPr>
        <p:spPr>
          <a:xfrm>
            <a:off x="7716150" y="141963"/>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Nhóm 4">
            <a:extLst>
              <a:ext uri="{FF2B5EF4-FFF2-40B4-BE49-F238E27FC236}">
                <a16:creationId xmlns:a16="http://schemas.microsoft.com/office/drawing/2014/main" id="{F46B324B-E45E-7051-2297-A7CCD7DA89F9}"/>
              </a:ext>
            </a:extLst>
          </p:cNvPr>
          <p:cNvGrpSpPr/>
          <p:nvPr/>
        </p:nvGrpSpPr>
        <p:grpSpPr>
          <a:xfrm>
            <a:off x="95795" y="1021257"/>
            <a:ext cx="2970653" cy="2552433"/>
            <a:chOff x="12610" y="1401902"/>
            <a:chExt cx="2970653" cy="2552433"/>
          </a:xfrm>
        </p:grpSpPr>
        <p:grpSp>
          <p:nvGrpSpPr>
            <p:cNvPr id="40" name="Nhóm 39">
              <a:extLst>
                <a:ext uri="{FF2B5EF4-FFF2-40B4-BE49-F238E27FC236}">
                  <a16:creationId xmlns:a16="http://schemas.microsoft.com/office/drawing/2014/main" id="{1AFE183C-5975-47CE-94FE-AAC8CB3C03D3}"/>
                </a:ext>
              </a:extLst>
            </p:cNvPr>
            <p:cNvGrpSpPr/>
            <p:nvPr/>
          </p:nvGrpSpPr>
          <p:grpSpPr>
            <a:xfrm>
              <a:off x="186903" y="1724174"/>
              <a:ext cx="2681674" cy="2020845"/>
              <a:chOff x="1715166" y="1173335"/>
              <a:chExt cx="2681674" cy="2020845"/>
            </a:xfrm>
          </p:grpSpPr>
          <p:sp>
            <p:nvSpPr>
              <p:cNvPr id="41" name="Hình chữ nhật: Góc Tròn 40">
                <a:extLst>
                  <a:ext uri="{FF2B5EF4-FFF2-40B4-BE49-F238E27FC236}">
                    <a16:creationId xmlns:a16="http://schemas.microsoft.com/office/drawing/2014/main" id="{67244F98-E128-AD0E-179F-D4E7F5DCCDA3}"/>
                  </a:ext>
                </a:extLst>
              </p:cNvPr>
              <p:cNvSpPr/>
              <p:nvPr/>
            </p:nvSpPr>
            <p:spPr>
              <a:xfrm>
                <a:off x="1715166" y="1173335"/>
                <a:ext cx="2681674" cy="2020845"/>
              </a:xfrm>
              <a:prstGeom prst="roundRect">
                <a:avLst/>
              </a:prstGeom>
              <a:solidFill>
                <a:schemeClr val="accent3">
                  <a:lumMod val="20000"/>
                  <a:lumOff val="80000"/>
                  <a:alpha val="8902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Nhóm 42">
                <a:extLst>
                  <a:ext uri="{FF2B5EF4-FFF2-40B4-BE49-F238E27FC236}">
                    <a16:creationId xmlns:a16="http://schemas.microsoft.com/office/drawing/2014/main" id="{3E224C93-9D24-CE1F-1358-538133F2343D}"/>
                  </a:ext>
                </a:extLst>
              </p:cNvPr>
              <p:cNvGrpSpPr/>
              <p:nvPr/>
            </p:nvGrpSpPr>
            <p:grpSpPr>
              <a:xfrm>
                <a:off x="1889970" y="1305124"/>
                <a:ext cx="2332065" cy="1406768"/>
                <a:chOff x="1469868" y="1773376"/>
                <a:chExt cx="2332065" cy="1406768"/>
              </a:xfrm>
            </p:grpSpPr>
            <p:sp>
              <p:nvSpPr>
                <p:cNvPr id="44" name="Hộp Văn bản 43">
                  <a:extLst>
                    <a:ext uri="{FF2B5EF4-FFF2-40B4-BE49-F238E27FC236}">
                      <a16:creationId xmlns:a16="http://schemas.microsoft.com/office/drawing/2014/main" id="{32AE83E4-104A-56E8-9F2A-BF8B6508EB08}"/>
                    </a:ext>
                  </a:extLst>
                </p:cNvPr>
                <p:cNvSpPr txBox="1"/>
                <p:nvPr/>
              </p:nvSpPr>
              <p:spPr>
                <a:xfrm>
                  <a:off x="1469868" y="2349147"/>
                  <a:ext cx="2332065" cy="830997"/>
                </a:xfrm>
                <a:prstGeom prst="rect">
                  <a:avLst/>
                </a:prstGeom>
                <a:noFill/>
              </p:spPr>
              <p:txBody>
                <a:bodyPr wrap="square" rtlCol="0">
                  <a:spAutoFit/>
                </a:bodyPr>
                <a:lstStyle/>
                <a:p>
                  <a:pPr algn="ctr"/>
                  <a:r>
                    <a:rPr lang="en-US" sz="2400" b="1" dirty="0" err="1">
                      <a:solidFill>
                        <a:srgbClr val="002060"/>
                      </a:solidFill>
                      <a:latin typeface="+mn-lt"/>
                    </a:rPr>
                    <a:t>Bài</a:t>
                  </a:r>
                  <a:r>
                    <a:rPr lang="en-US" sz="2400" b="1" dirty="0">
                      <a:solidFill>
                        <a:srgbClr val="002060"/>
                      </a:solidFill>
                      <a:latin typeface="+mn-lt"/>
                    </a:rPr>
                    <a:t> </a:t>
                  </a:r>
                  <a:r>
                    <a:rPr lang="en-US" sz="2400" b="1" dirty="0" err="1">
                      <a:solidFill>
                        <a:srgbClr val="002060"/>
                      </a:solidFill>
                      <a:latin typeface="+mn-lt"/>
                    </a:rPr>
                    <a:t>viết</a:t>
                  </a:r>
                  <a:r>
                    <a:rPr lang="en-US" sz="2400" b="1" dirty="0">
                      <a:solidFill>
                        <a:srgbClr val="002060"/>
                      </a:solidFill>
                      <a:latin typeface="+mn-lt"/>
                    </a:rPr>
                    <a:t> </a:t>
                  </a:r>
                  <a:r>
                    <a:rPr lang="vi-VN" sz="2400" b="1" dirty="0">
                      <a:solidFill>
                        <a:srgbClr val="002060"/>
                      </a:solidFill>
                      <a:latin typeface="+mn-lt"/>
                    </a:rPr>
                    <a:t>đã đúng yêu cầu</a:t>
                  </a:r>
                  <a:r>
                    <a:rPr lang="en-US" sz="2400" b="1" dirty="0">
                      <a:solidFill>
                        <a:srgbClr val="002060"/>
                      </a:solidFill>
                      <a:latin typeface="+mn-lt"/>
                    </a:rPr>
                    <a:t>.</a:t>
                  </a:r>
                  <a:endParaRPr lang="vi-VN" sz="2400" b="1" dirty="0">
                    <a:solidFill>
                      <a:srgbClr val="002060"/>
                    </a:solidFill>
                    <a:latin typeface="+mn-lt"/>
                  </a:endParaRPr>
                </a:p>
              </p:txBody>
            </p:sp>
            <p:pic>
              <p:nvPicPr>
                <p:cNvPr id="45" name="Hình ảnh 44" descr="Ảnh có chứa văn bản&#10;&#10;Mô tả được tạo tự động">
                  <a:extLst>
                    <a:ext uri="{FF2B5EF4-FFF2-40B4-BE49-F238E27FC236}">
                      <a16:creationId xmlns:a16="http://schemas.microsoft.com/office/drawing/2014/main" id="{444E0A42-3164-FDF2-BEC9-DECDC590D836}"/>
                    </a:ext>
                  </a:extLst>
                </p:cNvPr>
                <p:cNvPicPr>
                  <a:picLocks noChangeAspect="1"/>
                </p:cNvPicPr>
                <p:nvPr/>
              </p:nvPicPr>
              <p:blipFill rotWithShape="1">
                <a:blip r:embed="rId2"/>
                <a:srcRect l="8295" t="8687" r="50000" b="49472"/>
                <a:stretch/>
              </p:blipFill>
              <p:spPr>
                <a:xfrm>
                  <a:off x="2070820" y="1773376"/>
                  <a:ext cx="1167915" cy="659098"/>
                </a:xfrm>
                <a:prstGeom prst="rect">
                  <a:avLst/>
                </a:prstGeom>
              </p:spPr>
            </p:pic>
          </p:grpSp>
        </p:grpSp>
        <p:pic>
          <p:nvPicPr>
            <p:cNvPr id="51" name="Hình ảnh 50">
              <a:extLst>
                <a:ext uri="{FF2B5EF4-FFF2-40B4-BE49-F238E27FC236}">
                  <a16:creationId xmlns:a16="http://schemas.microsoft.com/office/drawing/2014/main" id="{A32DEBB1-2139-5CF8-91CE-09A0DD3184BE}"/>
                </a:ext>
              </a:extLst>
            </p:cNvPr>
            <p:cNvPicPr>
              <a:picLocks noChangeAspect="1"/>
            </p:cNvPicPr>
            <p:nvPr/>
          </p:nvPicPr>
          <p:blipFill rotWithShape="1">
            <a:blip r:embed="rId3"/>
            <a:srcRect l="53409" t="7112" r="19455" b="46868"/>
            <a:stretch/>
          </p:blipFill>
          <p:spPr>
            <a:xfrm>
              <a:off x="12610" y="1401902"/>
              <a:ext cx="675673" cy="644544"/>
            </a:xfrm>
            <a:prstGeom prst="rect">
              <a:avLst/>
            </a:prstGeom>
            <a:effectLst>
              <a:glow rad="228600">
                <a:schemeClr val="accent4">
                  <a:satMod val="175000"/>
                  <a:alpha val="40000"/>
                </a:schemeClr>
              </a:glow>
            </a:effectLst>
          </p:spPr>
        </p:pic>
        <p:pic>
          <p:nvPicPr>
            <p:cNvPr id="63" name="Hình ảnh 62">
              <a:extLst>
                <a:ext uri="{FF2B5EF4-FFF2-40B4-BE49-F238E27FC236}">
                  <a16:creationId xmlns:a16="http://schemas.microsoft.com/office/drawing/2014/main" id="{C41F29B3-EC0D-9004-2391-E527E7F114C6}"/>
                </a:ext>
              </a:extLst>
            </p:cNvPr>
            <p:cNvPicPr>
              <a:picLocks noChangeAspect="1"/>
            </p:cNvPicPr>
            <p:nvPr/>
          </p:nvPicPr>
          <p:blipFill rotWithShape="1">
            <a:blip r:embed="rId3"/>
            <a:srcRect l="53409" t="7112" r="19455" b="46868"/>
            <a:stretch/>
          </p:blipFill>
          <p:spPr>
            <a:xfrm>
              <a:off x="2307590" y="3309791"/>
              <a:ext cx="675673" cy="644544"/>
            </a:xfrm>
            <a:prstGeom prst="rect">
              <a:avLst/>
            </a:prstGeom>
            <a:effectLst>
              <a:glow rad="228600">
                <a:schemeClr val="accent4">
                  <a:satMod val="175000"/>
                  <a:alpha val="40000"/>
                </a:schemeClr>
              </a:glow>
            </a:effectLst>
          </p:spPr>
        </p:pic>
      </p:grpSp>
      <p:grpSp>
        <p:nvGrpSpPr>
          <p:cNvPr id="7" name="Nhóm 6">
            <a:extLst>
              <a:ext uri="{FF2B5EF4-FFF2-40B4-BE49-F238E27FC236}">
                <a16:creationId xmlns:a16="http://schemas.microsoft.com/office/drawing/2014/main" id="{5D6AA3F3-5CA6-2C49-8613-01F15BBEDB1D}"/>
              </a:ext>
            </a:extLst>
          </p:cNvPr>
          <p:cNvGrpSpPr/>
          <p:nvPr/>
        </p:nvGrpSpPr>
        <p:grpSpPr>
          <a:xfrm>
            <a:off x="3247125" y="1369376"/>
            <a:ext cx="3146278" cy="2723837"/>
            <a:chOff x="3218516" y="1357147"/>
            <a:chExt cx="3146278" cy="2723837"/>
          </a:xfrm>
        </p:grpSpPr>
        <p:grpSp>
          <p:nvGrpSpPr>
            <p:cNvPr id="25" name="Nhóm 24">
              <a:extLst>
                <a:ext uri="{FF2B5EF4-FFF2-40B4-BE49-F238E27FC236}">
                  <a16:creationId xmlns:a16="http://schemas.microsoft.com/office/drawing/2014/main" id="{2976ABA4-60CE-BA16-C047-F34E76DA8C0A}"/>
                </a:ext>
              </a:extLst>
            </p:cNvPr>
            <p:cNvGrpSpPr/>
            <p:nvPr/>
          </p:nvGrpSpPr>
          <p:grpSpPr>
            <a:xfrm>
              <a:off x="3254638" y="1720805"/>
              <a:ext cx="2871969" cy="2020845"/>
              <a:chOff x="1715165" y="1173335"/>
              <a:chExt cx="2871969" cy="2020845"/>
            </a:xfrm>
          </p:grpSpPr>
          <p:sp>
            <p:nvSpPr>
              <p:cNvPr id="26" name="Hình chữ nhật: Góc Tròn 25">
                <a:extLst>
                  <a:ext uri="{FF2B5EF4-FFF2-40B4-BE49-F238E27FC236}">
                    <a16:creationId xmlns:a16="http://schemas.microsoft.com/office/drawing/2014/main" id="{E57C52C7-DB13-E60A-9D92-AFFBAF35EC2F}"/>
                  </a:ext>
                </a:extLst>
              </p:cNvPr>
              <p:cNvSpPr/>
              <p:nvPr/>
            </p:nvSpPr>
            <p:spPr>
              <a:xfrm>
                <a:off x="1715165" y="1173335"/>
                <a:ext cx="2871969" cy="2020845"/>
              </a:xfrm>
              <a:prstGeom prst="roundRect">
                <a:avLst/>
              </a:prstGeom>
              <a:solidFill>
                <a:schemeClr val="accent3">
                  <a:lumMod val="20000"/>
                  <a:lumOff val="80000"/>
                  <a:alpha val="8902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28">
                <a:extLst>
                  <a:ext uri="{FF2B5EF4-FFF2-40B4-BE49-F238E27FC236}">
                    <a16:creationId xmlns:a16="http://schemas.microsoft.com/office/drawing/2014/main" id="{084580F1-BBFD-06B8-351F-D13A8550EE1D}"/>
                  </a:ext>
                </a:extLst>
              </p:cNvPr>
              <p:cNvGrpSpPr/>
              <p:nvPr/>
            </p:nvGrpSpPr>
            <p:grpSpPr>
              <a:xfrm>
                <a:off x="1953352" y="1298543"/>
                <a:ext cx="2395593" cy="1823457"/>
                <a:chOff x="1533250" y="1766795"/>
                <a:chExt cx="2395593" cy="1823457"/>
              </a:xfrm>
            </p:grpSpPr>
            <p:sp>
              <p:nvSpPr>
                <p:cNvPr id="30" name="Hộp Văn bản 29">
                  <a:extLst>
                    <a:ext uri="{FF2B5EF4-FFF2-40B4-BE49-F238E27FC236}">
                      <a16:creationId xmlns:a16="http://schemas.microsoft.com/office/drawing/2014/main" id="{FA827A46-9064-D4C2-7F15-95DAA70BC11F}"/>
                    </a:ext>
                  </a:extLst>
                </p:cNvPr>
                <p:cNvSpPr txBox="1"/>
                <p:nvPr/>
              </p:nvSpPr>
              <p:spPr>
                <a:xfrm>
                  <a:off x="1533250" y="2389923"/>
                  <a:ext cx="2395593" cy="1200329"/>
                </a:xfrm>
                <a:prstGeom prst="rect">
                  <a:avLst/>
                </a:prstGeom>
                <a:noFill/>
              </p:spPr>
              <p:txBody>
                <a:bodyPr wrap="square" rtlCol="0">
                  <a:spAutoFit/>
                </a:bodyPr>
                <a:lstStyle/>
                <a:p>
                  <a:pPr algn="ctr"/>
                  <a:r>
                    <a:rPr lang="en-US" sz="2400" b="1" dirty="0" err="1">
                      <a:solidFill>
                        <a:srgbClr val="002060"/>
                      </a:solidFill>
                      <a:latin typeface="+mn-lt"/>
                    </a:rPr>
                    <a:t>Bài</a:t>
                  </a:r>
                  <a:r>
                    <a:rPr lang="en-US" sz="2400" b="1" dirty="0">
                      <a:solidFill>
                        <a:srgbClr val="002060"/>
                      </a:solidFill>
                      <a:latin typeface="+mn-lt"/>
                    </a:rPr>
                    <a:t> </a:t>
                  </a:r>
                  <a:r>
                    <a:rPr lang="en-US" sz="2400" b="1" dirty="0" err="1">
                      <a:solidFill>
                        <a:srgbClr val="002060"/>
                      </a:solidFill>
                      <a:latin typeface="+mn-lt"/>
                    </a:rPr>
                    <a:t>viết</a:t>
                  </a:r>
                  <a:r>
                    <a:rPr lang="en-US" sz="2400" b="1" dirty="0">
                      <a:solidFill>
                        <a:srgbClr val="002060"/>
                      </a:solidFill>
                      <a:latin typeface="+mn-lt"/>
                    </a:rPr>
                    <a:t> </a:t>
                  </a:r>
                  <a:r>
                    <a:rPr lang="vi-VN" sz="2400" b="1" dirty="0" err="1">
                      <a:solidFill>
                        <a:srgbClr val="002060"/>
                      </a:solidFill>
                      <a:latin typeface="+mn-lt"/>
                    </a:rPr>
                    <a:t>có</a:t>
                  </a:r>
                  <a:r>
                    <a:rPr lang="vi-VN" sz="2400" b="1" dirty="0">
                      <a:solidFill>
                        <a:srgbClr val="002060"/>
                      </a:solidFill>
                      <a:latin typeface="+mn-lt"/>
                    </a:rPr>
                    <a:t> </a:t>
                  </a:r>
                  <a:r>
                    <a:rPr lang="vi-VN" sz="2400" b="1" dirty="0" err="1">
                      <a:solidFill>
                        <a:srgbClr val="002060"/>
                      </a:solidFill>
                      <a:latin typeface="+mn-lt"/>
                    </a:rPr>
                    <a:t>nhiều</a:t>
                  </a:r>
                  <a:r>
                    <a:rPr lang="vi-VN" sz="2400" b="1" dirty="0">
                      <a:solidFill>
                        <a:srgbClr val="002060"/>
                      </a:solidFill>
                      <a:latin typeface="+mn-lt"/>
                    </a:rPr>
                    <a:t> câu văn hay. </a:t>
                  </a:r>
                </a:p>
                <a:p>
                  <a:pPr algn="ctr"/>
                  <a:r>
                    <a:rPr lang="vi-VN" sz="2400" b="1" dirty="0">
                      <a:solidFill>
                        <a:schemeClr val="tx1"/>
                      </a:solidFill>
                      <a:latin typeface="+mn-lt"/>
                    </a:rPr>
                    <a:t>(</a:t>
                  </a:r>
                  <a:r>
                    <a:rPr lang="vi-VN" sz="2400" b="1" dirty="0" err="1">
                      <a:solidFill>
                        <a:schemeClr val="tx1"/>
                      </a:solidFill>
                      <a:latin typeface="+mn-lt"/>
                    </a:rPr>
                    <a:t>dùng</a:t>
                  </a:r>
                  <a:r>
                    <a:rPr lang="vi-VN" sz="2400" b="1" dirty="0">
                      <a:solidFill>
                        <a:schemeClr val="tx1"/>
                      </a:solidFill>
                      <a:latin typeface="+mn-lt"/>
                    </a:rPr>
                    <a:t> </a:t>
                  </a:r>
                  <a:r>
                    <a:rPr lang="vi-VN" sz="2400" b="1" dirty="0" err="1">
                      <a:solidFill>
                        <a:schemeClr val="tx1"/>
                      </a:solidFill>
                      <a:latin typeface="+mn-lt"/>
                    </a:rPr>
                    <a:t>từ</a:t>
                  </a:r>
                  <a:r>
                    <a:rPr lang="vi-VN" sz="2400" b="1" dirty="0">
                      <a:solidFill>
                        <a:schemeClr val="tx1"/>
                      </a:solidFill>
                      <a:latin typeface="+mn-lt"/>
                    </a:rPr>
                    <a:t> hay)</a:t>
                  </a:r>
                  <a:endParaRPr lang="en-US" sz="2400" b="1" dirty="0">
                    <a:solidFill>
                      <a:schemeClr val="tx1"/>
                    </a:solidFill>
                    <a:latin typeface="+mn-lt"/>
                  </a:endParaRPr>
                </a:p>
              </p:txBody>
            </p:sp>
            <p:pic>
              <p:nvPicPr>
                <p:cNvPr id="31" name="Hình ảnh 30" descr="Ảnh có chứa văn bản&#10;&#10;Mô tả được tạo tự động">
                  <a:extLst>
                    <a:ext uri="{FF2B5EF4-FFF2-40B4-BE49-F238E27FC236}">
                      <a16:creationId xmlns:a16="http://schemas.microsoft.com/office/drawing/2014/main" id="{79D7E138-4C11-E4FD-3EF3-D86BBE68E53A}"/>
                    </a:ext>
                  </a:extLst>
                </p:cNvPr>
                <p:cNvPicPr>
                  <a:picLocks noChangeAspect="1"/>
                </p:cNvPicPr>
                <p:nvPr/>
              </p:nvPicPr>
              <p:blipFill rotWithShape="1">
                <a:blip r:embed="rId2"/>
                <a:srcRect l="8295" t="8687" r="50000" b="49472"/>
                <a:stretch/>
              </p:blipFill>
              <p:spPr>
                <a:xfrm>
                  <a:off x="2178853" y="1766795"/>
                  <a:ext cx="1167915" cy="659098"/>
                </a:xfrm>
                <a:prstGeom prst="rect">
                  <a:avLst/>
                </a:prstGeom>
              </p:spPr>
            </p:pic>
          </p:grpSp>
        </p:grpSp>
        <p:pic>
          <p:nvPicPr>
            <p:cNvPr id="54" name="Hình ảnh 53">
              <a:extLst>
                <a:ext uri="{FF2B5EF4-FFF2-40B4-BE49-F238E27FC236}">
                  <a16:creationId xmlns:a16="http://schemas.microsoft.com/office/drawing/2014/main" id="{F0200A5E-BF8A-4838-95CE-5E24FE647019}"/>
                </a:ext>
              </a:extLst>
            </p:cNvPr>
            <p:cNvPicPr>
              <a:picLocks noChangeAspect="1"/>
            </p:cNvPicPr>
            <p:nvPr/>
          </p:nvPicPr>
          <p:blipFill rotWithShape="1">
            <a:blip r:embed="rId3"/>
            <a:srcRect l="53409" t="7112" r="19455" b="46868"/>
            <a:stretch/>
          </p:blipFill>
          <p:spPr>
            <a:xfrm>
              <a:off x="3218516" y="1357147"/>
              <a:ext cx="675673" cy="644544"/>
            </a:xfrm>
            <a:prstGeom prst="rect">
              <a:avLst/>
            </a:prstGeom>
            <a:effectLst>
              <a:glow rad="228600">
                <a:schemeClr val="accent4">
                  <a:satMod val="175000"/>
                  <a:alpha val="40000"/>
                </a:schemeClr>
              </a:glow>
            </a:effectLst>
          </p:spPr>
        </p:pic>
        <p:pic>
          <p:nvPicPr>
            <p:cNvPr id="62" name="Hình ảnh 61">
              <a:extLst>
                <a:ext uri="{FF2B5EF4-FFF2-40B4-BE49-F238E27FC236}">
                  <a16:creationId xmlns:a16="http://schemas.microsoft.com/office/drawing/2014/main" id="{0062DA4F-FF1C-6A90-5B26-E62E2BA7763D}"/>
                </a:ext>
              </a:extLst>
            </p:cNvPr>
            <p:cNvPicPr>
              <a:picLocks noChangeAspect="1"/>
            </p:cNvPicPr>
            <p:nvPr/>
          </p:nvPicPr>
          <p:blipFill rotWithShape="1">
            <a:blip r:embed="rId3"/>
            <a:srcRect l="53409" t="7112" r="19455" b="46868"/>
            <a:stretch/>
          </p:blipFill>
          <p:spPr>
            <a:xfrm>
              <a:off x="5689121" y="3436440"/>
              <a:ext cx="675673" cy="644544"/>
            </a:xfrm>
            <a:prstGeom prst="rect">
              <a:avLst/>
            </a:prstGeom>
            <a:effectLst>
              <a:glow rad="228600">
                <a:schemeClr val="accent4">
                  <a:satMod val="175000"/>
                  <a:alpha val="40000"/>
                </a:schemeClr>
              </a:glow>
            </a:effectLst>
          </p:spPr>
        </p:pic>
      </p:grpSp>
      <p:grpSp>
        <p:nvGrpSpPr>
          <p:cNvPr id="8" name="Nhóm 7">
            <a:extLst>
              <a:ext uri="{FF2B5EF4-FFF2-40B4-BE49-F238E27FC236}">
                <a16:creationId xmlns:a16="http://schemas.microsoft.com/office/drawing/2014/main" id="{0D69E5D8-948E-827D-C933-23B59305D08D}"/>
              </a:ext>
            </a:extLst>
          </p:cNvPr>
          <p:cNvGrpSpPr/>
          <p:nvPr/>
        </p:nvGrpSpPr>
        <p:grpSpPr>
          <a:xfrm>
            <a:off x="6285748" y="1110444"/>
            <a:ext cx="2871968" cy="2353766"/>
            <a:chOff x="6270789" y="1396873"/>
            <a:chExt cx="2871968" cy="2353766"/>
          </a:xfrm>
        </p:grpSpPr>
        <p:grpSp>
          <p:nvGrpSpPr>
            <p:cNvPr id="28" name="Nhóm 27">
              <a:extLst>
                <a:ext uri="{FF2B5EF4-FFF2-40B4-BE49-F238E27FC236}">
                  <a16:creationId xmlns:a16="http://schemas.microsoft.com/office/drawing/2014/main" id="{8997996B-CE13-9415-079E-3C86D8EFEE1A}"/>
                </a:ext>
              </a:extLst>
            </p:cNvPr>
            <p:cNvGrpSpPr/>
            <p:nvPr/>
          </p:nvGrpSpPr>
          <p:grpSpPr>
            <a:xfrm>
              <a:off x="6270789" y="1689616"/>
              <a:ext cx="2871968" cy="1667434"/>
              <a:chOff x="1058827" y="2640339"/>
              <a:chExt cx="2871968" cy="1667434"/>
            </a:xfrm>
          </p:grpSpPr>
          <p:grpSp>
            <p:nvGrpSpPr>
              <p:cNvPr id="16" name="Nhóm 15">
                <a:extLst>
                  <a:ext uri="{FF2B5EF4-FFF2-40B4-BE49-F238E27FC236}">
                    <a16:creationId xmlns:a16="http://schemas.microsoft.com/office/drawing/2014/main" id="{3DAEF915-1A51-BC6B-B07D-9AF7D0BC0403}"/>
                  </a:ext>
                </a:extLst>
              </p:cNvPr>
              <p:cNvGrpSpPr/>
              <p:nvPr/>
            </p:nvGrpSpPr>
            <p:grpSpPr>
              <a:xfrm>
                <a:off x="1058827" y="2640339"/>
                <a:ext cx="2871968" cy="1667434"/>
                <a:chOff x="816624" y="2863734"/>
                <a:chExt cx="2871968" cy="1667434"/>
              </a:xfrm>
            </p:grpSpPr>
            <p:sp>
              <p:nvSpPr>
                <p:cNvPr id="39" name="Hình chữ nhật: Góc Tròn 38">
                  <a:extLst>
                    <a:ext uri="{FF2B5EF4-FFF2-40B4-BE49-F238E27FC236}">
                      <a16:creationId xmlns:a16="http://schemas.microsoft.com/office/drawing/2014/main" id="{0316C8C5-E38A-261E-9EDC-4769FF4ACA07}"/>
                    </a:ext>
                  </a:extLst>
                </p:cNvPr>
                <p:cNvSpPr/>
                <p:nvPr/>
              </p:nvSpPr>
              <p:spPr>
                <a:xfrm>
                  <a:off x="851468" y="2863734"/>
                  <a:ext cx="2682909" cy="1667434"/>
                </a:xfrm>
                <a:prstGeom prst="roundRect">
                  <a:avLst/>
                </a:prstGeom>
                <a:solidFill>
                  <a:schemeClr val="accent3">
                    <a:lumMod val="20000"/>
                    <a:lumOff val="80000"/>
                    <a:alpha val="8902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22BDBD20-5945-D890-74DA-88C7E63F679A}"/>
                    </a:ext>
                  </a:extLst>
                </p:cNvPr>
                <p:cNvSpPr txBox="1"/>
                <p:nvPr/>
              </p:nvSpPr>
              <p:spPr>
                <a:xfrm>
                  <a:off x="816624" y="3490336"/>
                  <a:ext cx="2871968" cy="830997"/>
                </a:xfrm>
                <a:prstGeom prst="rect">
                  <a:avLst/>
                </a:prstGeom>
                <a:noFill/>
              </p:spPr>
              <p:txBody>
                <a:bodyPr wrap="square" rtlCol="0">
                  <a:spAutoFit/>
                </a:bodyPr>
                <a:lstStyle/>
                <a:p>
                  <a:pPr algn="ctr"/>
                  <a:r>
                    <a:rPr lang="vi-VN" sz="2400" b="1" dirty="0" err="1">
                      <a:solidFill>
                        <a:srgbClr val="002060"/>
                      </a:solidFill>
                      <a:latin typeface="+mn-lt"/>
                    </a:rPr>
                    <a:t>Bài</a:t>
                  </a:r>
                  <a:r>
                    <a:rPr lang="vi-VN" sz="2400" b="1" dirty="0">
                      <a:solidFill>
                        <a:srgbClr val="002060"/>
                      </a:solidFill>
                      <a:latin typeface="+mn-lt"/>
                    </a:rPr>
                    <a:t> </a:t>
                  </a:r>
                  <a:r>
                    <a:rPr lang="vi-VN" sz="2400" b="1" dirty="0" err="1">
                      <a:solidFill>
                        <a:srgbClr val="002060"/>
                      </a:solidFill>
                      <a:latin typeface="+mn-lt"/>
                    </a:rPr>
                    <a:t>viết</a:t>
                  </a:r>
                  <a:r>
                    <a:rPr lang="vi-VN" sz="2400" b="1" dirty="0">
                      <a:solidFill>
                        <a:srgbClr val="002060"/>
                      </a:solidFill>
                      <a:latin typeface="+mn-lt"/>
                    </a:rPr>
                    <a:t> </a:t>
                  </a:r>
                  <a:r>
                    <a:rPr lang="vi-VN" sz="2400" b="1" dirty="0" err="1">
                      <a:solidFill>
                        <a:srgbClr val="002060"/>
                      </a:solidFill>
                      <a:latin typeface="+mn-lt"/>
                    </a:rPr>
                    <a:t>có</a:t>
                  </a:r>
                  <a:r>
                    <a:rPr lang="vi-VN" sz="2400" b="1" dirty="0">
                      <a:solidFill>
                        <a:srgbClr val="002060"/>
                      </a:solidFill>
                      <a:latin typeface="+mn-lt"/>
                    </a:rPr>
                    <a:t> </a:t>
                  </a:r>
                  <a:r>
                    <a:rPr lang="vi-VN" sz="2400" b="1" dirty="0" err="1">
                      <a:solidFill>
                        <a:srgbClr val="002060"/>
                      </a:solidFill>
                      <a:latin typeface="+mn-lt"/>
                    </a:rPr>
                    <a:t>sáng</a:t>
                  </a:r>
                  <a:r>
                    <a:rPr lang="vi-VN" sz="2400" b="1" dirty="0">
                      <a:solidFill>
                        <a:srgbClr val="002060"/>
                      </a:solidFill>
                      <a:latin typeface="+mn-lt"/>
                    </a:rPr>
                    <a:t> </a:t>
                  </a:r>
                  <a:r>
                    <a:rPr lang="vi-VN" sz="2400" b="1" dirty="0" err="1">
                      <a:solidFill>
                        <a:srgbClr val="002060"/>
                      </a:solidFill>
                      <a:latin typeface="+mn-lt"/>
                    </a:rPr>
                    <a:t>tạo</a:t>
                  </a:r>
                  <a:r>
                    <a:rPr lang="vi-VN" sz="2400" b="1" dirty="0">
                      <a:solidFill>
                        <a:srgbClr val="002060"/>
                      </a:solidFill>
                      <a:latin typeface="+mn-lt"/>
                    </a:rPr>
                    <a:t>. </a:t>
                  </a:r>
                </a:p>
                <a:p>
                  <a:pPr algn="ctr"/>
                  <a:r>
                    <a:rPr lang="vi-VN" sz="2400" b="1" dirty="0">
                      <a:solidFill>
                        <a:schemeClr val="tx1"/>
                      </a:solidFill>
                      <a:latin typeface="+mn-lt"/>
                    </a:rPr>
                    <a:t>(thêm ý </a:t>
                  </a:r>
                  <a:r>
                    <a:rPr lang="vi-VN" sz="2400" b="1" dirty="0" err="1">
                      <a:solidFill>
                        <a:schemeClr val="tx1"/>
                      </a:solidFill>
                      <a:latin typeface="+mn-lt"/>
                    </a:rPr>
                    <a:t>mới</a:t>
                  </a:r>
                  <a:r>
                    <a:rPr lang="vi-VN" sz="2400" b="1" dirty="0">
                      <a:solidFill>
                        <a:schemeClr val="tx1"/>
                      </a:solidFill>
                      <a:latin typeface="+mn-lt"/>
                    </a:rPr>
                    <a:t>)</a:t>
                  </a:r>
                  <a:endParaRPr lang="en-US" sz="2400" b="1" dirty="0">
                    <a:solidFill>
                      <a:schemeClr val="tx1"/>
                    </a:solidFill>
                    <a:latin typeface="+mn-lt"/>
                  </a:endParaRPr>
                </a:p>
              </p:txBody>
            </p:sp>
          </p:grpSp>
          <p:pic>
            <p:nvPicPr>
              <p:cNvPr id="27" name="Hình ảnh 26">
                <a:extLst>
                  <a:ext uri="{FF2B5EF4-FFF2-40B4-BE49-F238E27FC236}">
                    <a16:creationId xmlns:a16="http://schemas.microsoft.com/office/drawing/2014/main" id="{CC387666-8E60-5DA6-1C5B-BF45953559D9}"/>
                  </a:ext>
                </a:extLst>
              </p:cNvPr>
              <p:cNvPicPr>
                <a:picLocks noChangeAspect="1"/>
              </p:cNvPicPr>
              <p:nvPr/>
            </p:nvPicPr>
            <p:blipFill rotWithShape="1">
              <a:blip r:embed="rId4"/>
              <a:srcRect l="15682" t="47255" r="55909" b="6666"/>
              <a:stretch/>
            </p:blipFill>
            <p:spPr>
              <a:xfrm>
                <a:off x="2103447" y="2671528"/>
                <a:ext cx="801482" cy="731242"/>
              </a:xfrm>
              <a:prstGeom prst="rect">
                <a:avLst/>
              </a:prstGeom>
            </p:spPr>
          </p:pic>
        </p:grpSp>
        <p:pic>
          <p:nvPicPr>
            <p:cNvPr id="55" name="Hình ảnh 54">
              <a:extLst>
                <a:ext uri="{FF2B5EF4-FFF2-40B4-BE49-F238E27FC236}">
                  <a16:creationId xmlns:a16="http://schemas.microsoft.com/office/drawing/2014/main" id="{542E5F3D-0387-E42A-1D8B-BA780160E9BC}"/>
                </a:ext>
              </a:extLst>
            </p:cNvPr>
            <p:cNvPicPr>
              <a:picLocks noChangeAspect="1"/>
            </p:cNvPicPr>
            <p:nvPr/>
          </p:nvPicPr>
          <p:blipFill rotWithShape="1">
            <a:blip r:embed="rId3"/>
            <a:srcRect l="53409" t="7112" r="19455" b="46868"/>
            <a:stretch/>
          </p:blipFill>
          <p:spPr>
            <a:xfrm>
              <a:off x="6288893" y="1396873"/>
              <a:ext cx="675673" cy="644544"/>
            </a:xfrm>
            <a:prstGeom prst="rect">
              <a:avLst/>
            </a:prstGeom>
            <a:effectLst>
              <a:glow rad="228600">
                <a:schemeClr val="accent4">
                  <a:satMod val="175000"/>
                  <a:alpha val="40000"/>
                </a:schemeClr>
              </a:glow>
            </a:effectLst>
          </p:spPr>
        </p:pic>
        <p:pic>
          <p:nvPicPr>
            <p:cNvPr id="64" name="Hình ảnh 63">
              <a:extLst>
                <a:ext uri="{FF2B5EF4-FFF2-40B4-BE49-F238E27FC236}">
                  <a16:creationId xmlns:a16="http://schemas.microsoft.com/office/drawing/2014/main" id="{614DEF3F-617A-79B7-C27C-7883C287366F}"/>
                </a:ext>
              </a:extLst>
            </p:cNvPr>
            <p:cNvPicPr>
              <a:picLocks noChangeAspect="1"/>
            </p:cNvPicPr>
            <p:nvPr/>
          </p:nvPicPr>
          <p:blipFill rotWithShape="1">
            <a:blip r:embed="rId3"/>
            <a:srcRect l="53409" t="7112" r="19455" b="46868"/>
            <a:stretch/>
          </p:blipFill>
          <p:spPr>
            <a:xfrm>
              <a:off x="8366494" y="3106095"/>
              <a:ext cx="675673" cy="644544"/>
            </a:xfrm>
            <a:prstGeom prst="rect">
              <a:avLst/>
            </a:prstGeom>
            <a:effectLst>
              <a:glow rad="228600">
                <a:schemeClr val="accent4">
                  <a:satMod val="175000"/>
                  <a:alpha val="40000"/>
                </a:schemeClr>
              </a:glow>
            </a:effectLst>
          </p:spPr>
        </p:pic>
      </p:grpSp>
      <p:sp>
        <p:nvSpPr>
          <p:cNvPr id="65" name="Hình chữ nhật 64">
            <a:extLst>
              <a:ext uri="{FF2B5EF4-FFF2-40B4-BE49-F238E27FC236}">
                <a16:creationId xmlns:a16="http://schemas.microsoft.com/office/drawing/2014/main" id="{B941CDC7-89AC-AA10-88CF-12990157200E}"/>
              </a:ext>
            </a:extLst>
          </p:cNvPr>
          <p:cNvSpPr/>
          <p:nvPr/>
        </p:nvSpPr>
        <p:spPr>
          <a:xfrm>
            <a:off x="4443567" y="174799"/>
            <a:ext cx="1010560"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Nhóm 21">
            <a:extLst>
              <a:ext uri="{FF2B5EF4-FFF2-40B4-BE49-F238E27FC236}">
                <a16:creationId xmlns:a16="http://schemas.microsoft.com/office/drawing/2014/main" id="{BA53D4CE-BBED-7457-DA07-3FDDA9AA5288}"/>
              </a:ext>
            </a:extLst>
          </p:cNvPr>
          <p:cNvGrpSpPr/>
          <p:nvPr/>
        </p:nvGrpSpPr>
        <p:grpSpPr>
          <a:xfrm>
            <a:off x="411295" y="-50089"/>
            <a:ext cx="7895050" cy="1107996"/>
            <a:chOff x="592802" y="97361"/>
            <a:chExt cx="7895050" cy="1111446"/>
          </a:xfrm>
        </p:grpSpPr>
        <p:sp>
          <p:nvSpPr>
            <p:cNvPr id="23" name="Hình chữ nhật: Góc Tròn 22">
              <a:extLst>
                <a:ext uri="{FF2B5EF4-FFF2-40B4-BE49-F238E27FC236}">
                  <a16:creationId xmlns:a16="http://schemas.microsoft.com/office/drawing/2014/main" id="{7953941F-BB28-2F0F-14C4-DE3DDEE5294F}"/>
                </a:ext>
              </a:extLst>
            </p:cNvPr>
            <p:cNvSpPr/>
            <p:nvPr/>
          </p:nvSpPr>
          <p:spPr>
            <a:xfrm flipV="1">
              <a:off x="1282700" y="703454"/>
              <a:ext cx="6440709" cy="211698"/>
            </a:xfrm>
            <a:prstGeom prst="roundRect">
              <a:avLst/>
            </a:prstGeom>
            <a:solidFill>
              <a:srgbClr val="EB6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C9BEFE7C-79A3-D2BB-606E-762BEAF4FB7F}"/>
                </a:ext>
              </a:extLst>
            </p:cNvPr>
            <p:cNvSpPr txBox="1"/>
            <p:nvPr/>
          </p:nvSpPr>
          <p:spPr>
            <a:xfrm>
              <a:off x="592802" y="97361"/>
              <a:ext cx="7895050" cy="1111446"/>
            </a:xfrm>
            <a:prstGeom prst="rect">
              <a:avLst/>
            </a:prstGeom>
            <a:noFill/>
          </p:spPr>
          <p:txBody>
            <a:bodyPr wrap="square" rtlCol="0">
              <a:spAutoFit/>
            </a:bodyPr>
            <a:lstStyle/>
            <a:p>
              <a:pPr algn="ctr"/>
              <a:r>
                <a:rPr lang="vi-VN"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Trao </a:t>
              </a:r>
              <a:r>
                <a:rPr lang="vi-VN" sz="6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đổi</a:t>
              </a:r>
              <a:r>
                <a:rPr lang="vi-VN"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a:t>
              </a:r>
              <a:r>
                <a:rPr lang="vi-VN" sz="6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bài</a:t>
              </a:r>
              <a:r>
                <a:rPr lang="vi-VN"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a:t>
              </a:r>
              <a:r>
                <a:rPr lang="vi-VN" sz="6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viết</a:t>
              </a:r>
              <a:endParaRPr lang="en-US"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grpSp>
      <p:grpSp>
        <p:nvGrpSpPr>
          <p:cNvPr id="66" name="Google Shape;2409;p27">
            <a:extLst>
              <a:ext uri="{FF2B5EF4-FFF2-40B4-BE49-F238E27FC236}">
                <a16:creationId xmlns:a16="http://schemas.microsoft.com/office/drawing/2014/main" id="{7565A388-A106-D67A-77BF-5BFC009DF373}"/>
              </a:ext>
            </a:extLst>
          </p:cNvPr>
          <p:cNvGrpSpPr/>
          <p:nvPr/>
        </p:nvGrpSpPr>
        <p:grpSpPr>
          <a:xfrm flipH="1">
            <a:off x="2121217" y="4320266"/>
            <a:ext cx="539116" cy="613598"/>
            <a:chOff x="6927297" y="3003225"/>
            <a:chExt cx="825599" cy="939660"/>
          </a:xfrm>
        </p:grpSpPr>
        <p:sp>
          <p:nvSpPr>
            <p:cNvPr id="67" name="Google Shape;2410;p27">
              <a:extLst>
                <a:ext uri="{FF2B5EF4-FFF2-40B4-BE49-F238E27FC236}">
                  <a16:creationId xmlns:a16="http://schemas.microsoft.com/office/drawing/2014/main" id="{5E21590F-29FF-D134-A104-E8BC60957DF2}"/>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11;p27">
              <a:extLst>
                <a:ext uri="{FF2B5EF4-FFF2-40B4-BE49-F238E27FC236}">
                  <a16:creationId xmlns:a16="http://schemas.microsoft.com/office/drawing/2014/main" id="{B7303605-1A79-6EA0-6D0F-89D7773D18C4}"/>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12;p27">
              <a:extLst>
                <a:ext uri="{FF2B5EF4-FFF2-40B4-BE49-F238E27FC236}">
                  <a16:creationId xmlns:a16="http://schemas.microsoft.com/office/drawing/2014/main" id="{6DE0F6D1-4DF9-8265-A8A2-8FD8006F41EF}"/>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13;p27">
              <a:extLst>
                <a:ext uri="{FF2B5EF4-FFF2-40B4-BE49-F238E27FC236}">
                  <a16:creationId xmlns:a16="http://schemas.microsoft.com/office/drawing/2014/main" id="{3C8BEFCA-0F52-1700-C2AE-2257F57EAA1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14;p27">
              <a:extLst>
                <a:ext uri="{FF2B5EF4-FFF2-40B4-BE49-F238E27FC236}">
                  <a16:creationId xmlns:a16="http://schemas.microsoft.com/office/drawing/2014/main" id="{42B94F14-E673-6655-BB16-758A91B13517}"/>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15;p27">
              <a:extLst>
                <a:ext uri="{FF2B5EF4-FFF2-40B4-BE49-F238E27FC236}">
                  <a16:creationId xmlns:a16="http://schemas.microsoft.com/office/drawing/2014/main" id="{E48D16B3-17E8-F86B-92C3-A4B8FDF5CA06}"/>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16;p27">
              <a:extLst>
                <a:ext uri="{FF2B5EF4-FFF2-40B4-BE49-F238E27FC236}">
                  <a16:creationId xmlns:a16="http://schemas.microsoft.com/office/drawing/2014/main" id="{FF3D32E6-DA49-F0E6-3829-132AD8AA9708}"/>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17;p27">
              <a:extLst>
                <a:ext uri="{FF2B5EF4-FFF2-40B4-BE49-F238E27FC236}">
                  <a16:creationId xmlns:a16="http://schemas.microsoft.com/office/drawing/2014/main" id="{60BA4F2B-31AC-AE8F-A521-E3D445509DA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495;p27">
            <a:extLst>
              <a:ext uri="{FF2B5EF4-FFF2-40B4-BE49-F238E27FC236}">
                <a16:creationId xmlns:a16="http://schemas.microsoft.com/office/drawing/2014/main" id="{BE471F5A-157F-24B4-E8BF-1B9FFF38E90D}"/>
              </a:ext>
            </a:extLst>
          </p:cNvPr>
          <p:cNvGrpSpPr/>
          <p:nvPr/>
        </p:nvGrpSpPr>
        <p:grpSpPr>
          <a:xfrm>
            <a:off x="7860605" y="4543441"/>
            <a:ext cx="445740" cy="475091"/>
            <a:chOff x="6007652" y="4071639"/>
            <a:chExt cx="602433" cy="642102"/>
          </a:xfrm>
        </p:grpSpPr>
        <p:sp>
          <p:nvSpPr>
            <p:cNvPr id="76" name="Google Shape;2496;p27">
              <a:extLst>
                <a:ext uri="{FF2B5EF4-FFF2-40B4-BE49-F238E27FC236}">
                  <a16:creationId xmlns:a16="http://schemas.microsoft.com/office/drawing/2014/main" id="{A373BF35-559B-59F3-320E-A503B37C474E}"/>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97;p27">
              <a:extLst>
                <a:ext uri="{FF2B5EF4-FFF2-40B4-BE49-F238E27FC236}">
                  <a16:creationId xmlns:a16="http://schemas.microsoft.com/office/drawing/2014/main" id="{1EEEB148-9D7E-1B4C-4AD3-1BB4CB0F016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98;p27">
              <a:extLst>
                <a:ext uri="{FF2B5EF4-FFF2-40B4-BE49-F238E27FC236}">
                  <a16:creationId xmlns:a16="http://schemas.microsoft.com/office/drawing/2014/main" id="{CFA98BEC-A5A9-2824-6DC8-1640AEC6B4E3}"/>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99;p27">
              <a:extLst>
                <a:ext uri="{FF2B5EF4-FFF2-40B4-BE49-F238E27FC236}">
                  <a16:creationId xmlns:a16="http://schemas.microsoft.com/office/drawing/2014/main" id="{AEB5313C-32C7-F105-E792-9F76BC83198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00;p27">
              <a:extLst>
                <a:ext uri="{FF2B5EF4-FFF2-40B4-BE49-F238E27FC236}">
                  <a16:creationId xmlns:a16="http://schemas.microsoft.com/office/drawing/2014/main" id="{DDD9BC36-5271-AE5C-6C82-E32707A1424D}"/>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01;p27">
              <a:extLst>
                <a:ext uri="{FF2B5EF4-FFF2-40B4-BE49-F238E27FC236}">
                  <a16:creationId xmlns:a16="http://schemas.microsoft.com/office/drawing/2014/main" id="{32FEFB5D-4D1F-6E6B-CA71-0BB14D02C812}"/>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02;p27">
              <a:extLst>
                <a:ext uri="{FF2B5EF4-FFF2-40B4-BE49-F238E27FC236}">
                  <a16:creationId xmlns:a16="http://schemas.microsoft.com/office/drawing/2014/main" id="{1809A2A3-2ECE-7AB9-0482-DC924428EE73}"/>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03;p27">
              <a:extLst>
                <a:ext uri="{FF2B5EF4-FFF2-40B4-BE49-F238E27FC236}">
                  <a16:creationId xmlns:a16="http://schemas.microsoft.com/office/drawing/2014/main" id="{AF86445B-8756-0BE8-6C08-AD9E263995D9}"/>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04;p27">
              <a:extLst>
                <a:ext uri="{FF2B5EF4-FFF2-40B4-BE49-F238E27FC236}">
                  <a16:creationId xmlns:a16="http://schemas.microsoft.com/office/drawing/2014/main" id="{8B157739-E0F6-F33F-7B17-A7890CA0C3DE}"/>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05;p27">
              <a:extLst>
                <a:ext uri="{FF2B5EF4-FFF2-40B4-BE49-F238E27FC236}">
                  <a16:creationId xmlns:a16="http://schemas.microsoft.com/office/drawing/2014/main" id="{39526653-8D6A-613B-F851-7E59FAB382F1}"/>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2495;p27">
            <a:extLst>
              <a:ext uri="{FF2B5EF4-FFF2-40B4-BE49-F238E27FC236}">
                <a16:creationId xmlns:a16="http://schemas.microsoft.com/office/drawing/2014/main" id="{302959F7-C5F6-BC08-58DB-703BD2EE3B53}"/>
              </a:ext>
            </a:extLst>
          </p:cNvPr>
          <p:cNvGrpSpPr/>
          <p:nvPr/>
        </p:nvGrpSpPr>
        <p:grpSpPr>
          <a:xfrm>
            <a:off x="8228846" y="4589767"/>
            <a:ext cx="359272" cy="344097"/>
            <a:chOff x="6007652" y="4071639"/>
            <a:chExt cx="602433" cy="642102"/>
          </a:xfrm>
        </p:grpSpPr>
        <p:sp>
          <p:nvSpPr>
            <p:cNvPr id="87" name="Google Shape;2496;p27">
              <a:extLst>
                <a:ext uri="{FF2B5EF4-FFF2-40B4-BE49-F238E27FC236}">
                  <a16:creationId xmlns:a16="http://schemas.microsoft.com/office/drawing/2014/main" id="{9CAFD4B5-B3FE-C76D-B447-3525C0ECED09}"/>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97;p27">
              <a:extLst>
                <a:ext uri="{FF2B5EF4-FFF2-40B4-BE49-F238E27FC236}">
                  <a16:creationId xmlns:a16="http://schemas.microsoft.com/office/drawing/2014/main" id="{9B2D3E85-2F53-E822-219F-3857A2BB122C}"/>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98;p27">
              <a:extLst>
                <a:ext uri="{FF2B5EF4-FFF2-40B4-BE49-F238E27FC236}">
                  <a16:creationId xmlns:a16="http://schemas.microsoft.com/office/drawing/2014/main" id="{8685B0E7-3E19-3458-4DEB-28088813A626}"/>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99;p27">
              <a:extLst>
                <a:ext uri="{FF2B5EF4-FFF2-40B4-BE49-F238E27FC236}">
                  <a16:creationId xmlns:a16="http://schemas.microsoft.com/office/drawing/2014/main" id="{E387C2DB-EB42-F258-FC2C-B921441D45ED}"/>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00;p27">
              <a:extLst>
                <a:ext uri="{FF2B5EF4-FFF2-40B4-BE49-F238E27FC236}">
                  <a16:creationId xmlns:a16="http://schemas.microsoft.com/office/drawing/2014/main" id="{C88C9B41-8DB3-6D12-1D10-711547CDC673}"/>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01;p27">
              <a:extLst>
                <a:ext uri="{FF2B5EF4-FFF2-40B4-BE49-F238E27FC236}">
                  <a16:creationId xmlns:a16="http://schemas.microsoft.com/office/drawing/2014/main" id="{47A6010A-3DA0-F177-7F42-9DDF127B81E5}"/>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02;p27">
              <a:extLst>
                <a:ext uri="{FF2B5EF4-FFF2-40B4-BE49-F238E27FC236}">
                  <a16:creationId xmlns:a16="http://schemas.microsoft.com/office/drawing/2014/main" id="{E2A6FB2A-696F-777C-2DC6-B2D32A9161A2}"/>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03;p27">
              <a:extLst>
                <a:ext uri="{FF2B5EF4-FFF2-40B4-BE49-F238E27FC236}">
                  <a16:creationId xmlns:a16="http://schemas.microsoft.com/office/drawing/2014/main" id="{7953E454-1AA4-971F-88A6-A5675A47AB23}"/>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04;p27">
              <a:extLst>
                <a:ext uri="{FF2B5EF4-FFF2-40B4-BE49-F238E27FC236}">
                  <a16:creationId xmlns:a16="http://schemas.microsoft.com/office/drawing/2014/main" id="{D0063267-9D69-5798-6F63-16AE351C3865}"/>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05;p27">
              <a:extLst>
                <a:ext uri="{FF2B5EF4-FFF2-40B4-BE49-F238E27FC236}">
                  <a16:creationId xmlns:a16="http://schemas.microsoft.com/office/drawing/2014/main" id="{57433C26-E6A7-D6AD-8476-EA4DE176D56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27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5116410" y="4120439"/>
            <a:ext cx="539116" cy="613598"/>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0" name="Google Shape;2470;p27"/>
          <p:cNvGrpSpPr/>
          <p:nvPr/>
        </p:nvGrpSpPr>
        <p:grpSpPr>
          <a:xfrm rot="1641819" flipH="1">
            <a:off x="-1002988" y="622208"/>
            <a:ext cx="3450715" cy="1559187"/>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1" name="Google Shape;2481;p27"/>
          <p:cNvSpPr/>
          <p:nvPr/>
        </p:nvSpPr>
        <p:spPr>
          <a:xfrm rot="-380843" flipH="1">
            <a:off x="-38465" y="2100733"/>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2" name="Google Shape;2482;p27"/>
          <p:cNvGrpSpPr/>
          <p:nvPr/>
        </p:nvGrpSpPr>
        <p:grpSpPr>
          <a:xfrm flipH="1">
            <a:off x="1063242" y="1451150"/>
            <a:ext cx="496401" cy="590087"/>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27"/>
          <p:cNvGrpSpPr/>
          <p:nvPr/>
        </p:nvGrpSpPr>
        <p:grpSpPr>
          <a:xfrm rot="7673026">
            <a:off x="630136" y="2728254"/>
            <a:ext cx="532871" cy="680905"/>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7"/>
          <p:cNvGrpSpPr/>
          <p:nvPr/>
        </p:nvGrpSpPr>
        <p:grpSpPr>
          <a:xfrm>
            <a:off x="7364774" y="4269117"/>
            <a:ext cx="445740" cy="475091"/>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6" name="Google Shape;2506;p27"/>
          <p:cNvSpPr/>
          <p:nvPr/>
        </p:nvSpPr>
        <p:spPr>
          <a:xfrm>
            <a:off x="2344384" y="13142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
          <p:cNvSpPr/>
          <p:nvPr/>
        </p:nvSpPr>
        <p:spPr>
          <a:xfrm>
            <a:off x="8028063" y="7944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8" name="Google Shape;2508;p27"/>
          <p:cNvGrpSpPr/>
          <p:nvPr/>
        </p:nvGrpSpPr>
        <p:grpSpPr>
          <a:xfrm rot="-3288692">
            <a:off x="1394742" y="348112"/>
            <a:ext cx="459724" cy="327912"/>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Nhóm 5">
            <a:extLst>
              <a:ext uri="{FF2B5EF4-FFF2-40B4-BE49-F238E27FC236}">
                <a16:creationId xmlns:a16="http://schemas.microsoft.com/office/drawing/2014/main" id="{417BA6C7-CF89-3012-19D7-0AA263C880DC}"/>
              </a:ext>
            </a:extLst>
          </p:cNvPr>
          <p:cNvGrpSpPr/>
          <p:nvPr/>
        </p:nvGrpSpPr>
        <p:grpSpPr>
          <a:xfrm>
            <a:off x="2402025" y="587442"/>
            <a:ext cx="5249620" cy="3408844"/>
            <a:chOff x="3529215" y="587442"/>
            <a:chExt cx="5249620" cy="3408844"/>
          </a:xfrm>
        </p:grpSpPr>
        <p:grpSp>
          <p:nvGrpSpPr>
            <p:cNvPr id="5" name="Nhóm 4">
              <a:extLst>
                <a:ext uri="{FF2B5EF4-FFF2-40B4-BE49-F238E27FC236}">
                  <a16:creationId xmlns:a16="http://schemas.microsoft.com/office/drawing/2014/main" id="{07FCB834-E444-4DE3-2CE1-912513ADEE5E}"/>
                </a:ext>
              </a:extLst>
            </p:cNvPr>
            <p:cNvGrpSpPr/>
            <p:nvPr/>
          </p:nvGrpSpPr>
          <p:grpSpPr>
            <a:xfrm>
              <a:off x="3529215" y="587442"/>
              <a:ext cx="5249620" cy="3408844"/>
              <a:chOff x="3529215" y="587442"/>
              <a:chExt cx="5249620" cy="3408844"/>
            </a:xfrm>
          </p:grpSpPr>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529215" y="587442"/>
                <a:ext cx="5249620" cy="3408844"/>
              </a:xfrm>
              <a:prstGeom prst="rect">
                <a:avLst/>
              </a:prstGeom>
            </p:spPr>
          </p:pic>
          <p:sp>
            <p:nvSpPr>
              <p:cNvPr id="2" name="Hộp Văn bản 1">
                <a:extLst>
                  <a:ext uri="{FF2B5EF4-FFF2-40B4-BE49-F238E27FC236}">
                    <a16:creationId xmlns:a16="http://schemas.microsoft.com/office/drawing/2014/main" id="{BC158FF8-122E-679D-274B-BB45BF716AAC}"/>
                  </a:ext>
                </a:extLst>
              </p:cNvPr>
              <p:cNvSpPr txBox="1"/>
              <p:nvPr/>
            </p:nvSpPr>
            <p:spPr>
              <a:xfrm>
                <a:off x="5100439" y="811354"/>
                <a:ext cx="2922827" cy="1323439"/>
              </a:xfrm>
              <a:prstGeom prst="rect">
                <a:avLst/>
              </a:prstGeom>
              <a:noFill/>
            </p:spPr>
            <p:txBody>
              <a:bodyPr wrap="square" rtlCol="0">
                <a:spAutoFit/>
              </a:bodyPr>
              <a:lstStyle/>
              <a:p>
                <a:pPr algn="ctr"/>
                <a:r>
                  <a:rPr lang="en-US" sz="8000" b="1" dirty="0" err="1">
                    <a:ln w="22225">
                      <a:solidFill>
                        <a:schemeClr val="accent6"/>
                      </a:solidFill>
                      <a:prstDash val="solid"/>
                    </a:ln>
                    <a:solidFill>
                      <a:schemeClr val="accent6">
                        <a:lumMod val="40000"/>
                        <a:lumOff val="60000"/>
                      </a:schemeClr>
                    </a:solidFill>
                    <a:latin typeface="+mj-lt"/>
                  </a:rPr>
                  <a:t>Vận</a:t>
                </a:r>
                <a:endParaRPr lang="en-US" sz="7200" b="1" dirty="0">
                  <a:ln w="22225">
                    <a:solidFill>
                      <a:schemeClr val="accent6"/>
                    </a:solidFill>
                    <a:prstDash val="solid"/>
                  </a:ln>
                  <a:solidFill>
                    <a:schemeClr val="accent6">
                      <a:lumMod val="40000"/>
                      <a:lumOff val="60000"/>
                    </a:schemeClr>
                  </a:solidFill>
                  <a:latin typeface="+mj-lt"/>
                </a:endParaRPr>
              </a:p>
            </p:txBody>
          </p:sp>
          <p:sp>
            <p:nvSpPr>
              <p:cNvPr id="144" name="Hộp Văn bản 143">
                <a:extLst>
                  <a:ext uri="{FF2B5EF4-FFF2-40B4-BE49-F238E27FC236}">
                    <a16:creationId xmlns:a16="http://schemas.microsoft.com/office/drawing/2014/main" id="{04CED86C-BD1E-4F6E-B856-B4370E3BC4C1}"/>
                  </a:ext>
                </a:extLst>
              </p:cNvPr>
              <p:cNvSpPr txBox="1"/>
              <p:nvPr/>
            </p:nvSpPr>
            <p:spPr>
              <a:xfrm>
                <a:off x="4623882" y="1801043"/>
                <a:ext cx="2922827" cy="1446550"/>
              </a:xfrm>
              <a:prstGeom prst="rect">
                <a:avLst/>
              </a:prstGeom>
              <a:noFill/>
            </p:spPr>
            <p:txBody>
              <a:bodyPr wrap="square" rtlCol="0">
                <a:spAutoFit/>
              </a:bodyPr>
              <a:lstStyle/>
              <a:p>
                <a:pPr algn="ctr"/>
                <a:r>
                  <a:rPr lang="en-US" sz="8800" b="1" dirty="0" err="1">
                    <a:ln w="22225">
                      <a:solidFill>
                        <a:schemeClr val="accent6"/>
                      </a:solidFill>
                      <a:prstDash val="solid"/>
                    </a:ln>
                    <a:solidFill>
                      <a:schemeClr val="accent6">
                        <a:lumMod val="40000"/>
                        <a:lumOff val="60000"/>
                      </a:schemeClr>
                    </a:solidFill>
                    <a:latin typeface="+mj-lt"/>
                  </a:rPr>
                  <a:t>Dụng</a:t>
                </a:r>
                <a:endParaRPr lang="en-US" sz="8000" b="1" dirty="0">
                  <a:ln w="22225">
                    <a:solidFill>
                      <a:schemeClr val="accent6"/>
                    </a:solidFill>
                    <a:prstDash val="solid"/>
                  </a:ln>
                  <a:solidFill>
                    <a:schemeClr val="accent6">
                      <a:lumMod val="40000"/>
                      <a:lumOff val="60000"/>
                    </a:schemeClr>
                  </a:solidFill>
                  <a:latin typeface="+mj-lt"/>
                </a:endParaRPr>
              </a:p>
            </p:txBody>
          </p:sp>
        </p:grpSp>
        <p:grpSp>
          <p:nvGrpSpPr>
            <p:cNvPr id="2539" name="Google Shape;2539;p27"/>
            <p:cNvGrpSpPr/>
            <p:nvPr/>
          </p:nvGrpSpPr>
          <p:grpSpPr>
            <a:xfrm rot="-9221907" flipH="1">
              <a:off x="4551287" y="1390654"/>
              <a:ext cx="281036" cy="157632"/>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350118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70" name="Google Shape;2470;p27"/>
          <p:cNvGrpSpPr/>
          <p:nvPr/>
        </p:nvGrpSpPr>
        <p:grpSpPr>
          <a:xfrm rot="1641819" flipH="1">
            <a:off x="-1002988" y="622208"/>
            <a:ext cx="3450715" cy="1559187"/>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1" name="Google Shape;2481;p27"/>
          <p:cNvSpPr/>
          <p:nvPr/>
        </p:nvSpPr>
        <p:spPr>
          <a:xfrm rot="-380843" flipH="1">
            <a:off x="144493" y="2122700"/>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Hình chữ nhật: Góc Tròn 2">
            <a:extLst>
              <a:ext uri="{FF2B5EF4-FFF2-40B4-BE49-F238E27FC236}">
                <a16:creationId xmlns:a16="http://schemas.microsoft.com/office/drawing/2014/main" id="{5978418F-9DCA-7872-C753-BCEF06D0D6CF}"/>
              </a:ext>
            </a:extLst>
          </p:cNvPr>
          <p:cNvSpPr/>
          <p:nvPr/>
        </p:nvSpPr>
        <p:spPr>
          <a:xfrm>
            <a:off x="1872746" y="505092"/>
            <a:ext cx="6635241" cy="3342478"/>
          </a:xfrm>
          <a:custGeom>
            <a:avLst/>
            <a:gdLst>
              <a:gd name="connsiteX0" fmla="*/ 314467 w 6635241"/>
              <a:gd name="connsiteY0" fmla="*/ 1469141 h 3342478"/>
              <a:gd name="connsiteX1" fmla="*/ 589887 w 6635241"/>
              <a:gd name="connsiteY1" fmla="*/ 18568 h 3342478"/>
              <a:gd name="connsiteX2" fmla="*/ 1363491 w 6635241"/>
              <a:gd name="connsiteY2" fmla="*/ 18568 h 3342478"/>
              <a:gd name="connsiteX3" fmla="*/ 1923686 w 6635241"/>
              <a:gd name="connsiteY3" fmla="*/ 18568 h 3342478"/>
              <a:gd name="connsiteX4" fmla="*/ 2483880 w 6635241"/>
              <a:gd name="connsiteY4" fmla="*/ 18568 h 3342478"/>
              <a:gd name="connsiteX5" fmla="*/ 3097428 w 6635241"/>
              <a:gd name="connsiteY5" fmla="*/ 18568 h 3342478"/>
              <a:gd name="connsiteX6" fmla="*/ 3764327 w 6635241"/>
              <a:gd name="connsiteY6" fmla="*/ 18568 h 3342478"/>
              <a:gd name="connsiteX7" fmla="*/ 4271169 w 6635241"/>
              <a:gd name="connsiteY7" fmla="*/ 18568 h 3342478"/>
              <a:gd name="connsiteX8" fmla="*/ 4991420 w 6635241"/>
              <a:gd name="connsiteY8" fmla="*/ 18568 h 3342478"/>
              <a:gd name="connsiteX9" fmla="*/ 5925079 w 6635241"/>
              <a:gd name="connsiteY9" fmla="*/ 18568 h 3342478"/>
              <a:gd name="connsiteX10" fmla="*/ 5935024 w 6635241"/>
              <a:gd name="connsiteY10" fmla="*/ 1523323 h 3342478"/>
              <a:gd name="connsiteX11" fmla="*/ 6229356 w 6635241"/>
              <a:gd name="connsiteY11" fmla="*/ 2161308 h 3342478"/>
              <a:gd name="connsiteX12" fmla="*/ 6512146 w 6635241"/>
              <a:gd name="connsiteY12" fmla="*/ 2774275 h 3342478"/>
              <a:gd name="connsiteX13" fmla="*/ 5925079 w 6635241"/>
              <a:gd name="connsiteY13" fmla="*/ 3325430 h 3342478"/>
              <a:gd name="connsiteX14" fmla="*/ 5311532 w 6635241"/>
              <a:gd name="connsiteY14" fmla="*/ 3325430 h 3342478"/>
              <a:gd name="connsiteX15" fmla="*/ 4591282 w 6635241"/>
              <a:gd name="connsiteY15" fmla="*/ 3325430 h 3342478"/>
              <a:gd name="connsiteX16" fmla="*/ 4084438 w 6635241"/>
              <a:gd name="connsiteY16" fmla="*/ 3325430 h 3342478"/>
              <a:gd name="connsiteX17" fmla="*/ 3310835 w 6635241"/>
              <a:gd name="connsiteY17" fmla="*/ 3325430 h 3342478"/>
              <a:gd name="connsiteX18" fmla="*/ 2697288 w 6635241"/>
              <a:gd name="connsiteY18" fmla="*/ 3325430 h 3342478"/>
              <a:gd name="connsiteX19" fmla="*/ 2030389 w 6635241"/>
              <a:gd name="connsiteY19" fmla="*/ 3325430 h 3342478"/>
              <a:gd name="connsiteX20" fmla="*/ 1523546 w 6635241"/>
              <a:gd name="connsiteY20" fmla="*/ 3325430 h 3342478"/>
              <a:gd name="connsiteX21" fmla="*/ 589887 w 6635241"/>
              <a:gd name="connsiteY21" fmla="*/ 3325430 h 3342478"/>
              <a:gd name="connsiteX22" fmla="*/ 2820 w 6635241"/>
              <a:gd name="connsiteY22" fmla="*/ 2774275 h 3342478"/>
              <a:gd name="connsiteX23" fmla="*/ 314467 w 6635241"/>
              <a:gd name="connsiteY23" fmla="*/ 1469141 h 3342478"/>
              <a:gd name="connsiteX0" fmla="*/ 314467 w 6635241"/>
              <a:gd name="connsiteY0" fmla="*/ 1469141 h 3342478"/>
              <a:gd name="connsiteX1" fmla="*/ 589887 w 6635241"/>
              <a:gd name="connsiteY1" fmla="*/ 18568 h 3342478"/>
              <a:gd name="connsiteX2" fmla="*/ 1256787 w 6635241"/>
              <a:gd name="connsiteY2" fmla="*/ 18568 h 3342478"/>
              <a:gd name="connsiteX3" fmla="*/ 1923686 w 6635241"/>
              <a:gd name="connsiteY3" fmla="*/ 18568 h 3342478"/>
              <a:gd name="connsiteX4" fmla="*/ 2697288 w 6635241"/>
              <a:gd name="connsiteY4" fmla="*/ 18568 h 3342478"/>
              <a:gd name="connsiteX5" fmla="*/ 3417539 w 6635241"/>
              <a:gd name="connsiteY5" fmla="*/ 18568 h 3342478"/>
              <a:gd name="connsiteX6" fmla="*/ 4191142 w 6635241"/>
              <a:gd name="connsiteY6" fmla="*/ 18568 h 3342478"/>
              <a:gd name="connsiteX7" fmla="*/ 4804689 w 6635241"/>
              <a:gd name="connsiteY7" fmla="*/ 18568 h 3342478"/>
              <a:gd name="connsiteX8" fmla="*/ 5925079 w 6635241"/>
              <a:gd name="connsiteY8" fmla="*/ 18568 h 3342478"/>
              <a:gd name="connsiteX9" fmla="*/ 6292840 w 6635241"/>
              <a:gd name="connsiteY9" fmla="*/ 645578 h 3342478"/>
              <a:gd name="connsiteX10" fmla="*/ 6217814 w 6635241"/>
              <a:gd name="connsiteY10" fmla="*/ 2136290 h 3342478"/>
              <a:gd name="connsiteX11" fmla="*/ 6512146 w 6635241"/>
              <a:gd name="connsiteY11" fmla="*/ 2774275 h 3342478"/>
              <a:gd name="connsiteX12" fmla="*/ 5925079 w 6635241"/>
              <a:gd name="connsiteY12" fmla="*/ 3325430 h 3342478"/>
              <a:gd name="connsiteX13" fmla="*/ 5204828 w 6635241"/>
              <a:gd name="connsiteY13" fmla="*/ 3325430 h 3342478"/>
              <a:gd name="connsiteX14" fmla="*/ 4484577 w 6635241"/>
              <a:gd name="connsiteY14" fmla="*/ 3325430 h 3342478"/>
              <a:gd name="connsiteX15" fmla="*/ 3977734 w 6635241"/>
              <a:gd name="connsiteY15" fmla="*/ 3325430 h 3342478"/>
              <a:gd name="connsiteX16" fmla="*/ 3204132 w 6635241"/>
              <a:gd name="connsiteY16" fmla="*/ 3325430 h 3342478"/>
              <a:gd name="connsiteX17" fmla="*/ 2643937 w 6635241"/>
              <a:gd name="connsiteY17" fmla="*/ 3325430 h 3342478"/>
              <a:gd name="connsiteX18" fmla="*/ 1870333 w 6635241"/>
              <a:gd name="connsiteY18" fmla="*/ 3325430 h 3342478"/>
              <a:gd name="connsiteX19" fmla="*/ 589887 w 6635241"/>
              <a:gd name="connsiteY19" fmla="*/ 3325430 h 3342478"/>
              <a:gd name="connsiteX20" fmla="*/ 2820 w 6635241"/>
              <a:gd name="connsiteY20" fmla="*/ 2774275 h 3342478"/>
              <a:gd name="connsiteX21" fmla="*/ 314467 w 6635241"/>
              <a:gd name="connsiteY21" fmla="*/ 1469141 h 334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35241" h="3342478" fill="none" extrusionOk="0">
                <a:moveTo>
                  <a:pt x="314467" y="1469141"/>
                </a:moveTo>
                <a:cubicBezTo>
                  <a:pt x="277387" y="1208142"/>
                  <a:pt x="210787" y="57021"/>
                  <a:pt x="589887" y="18568"/>
                </a:cubicBezTo>
                <a:cubicBezTo>
                  <a:pt x="914600" y="57621"/>
                  <a:pt x="975191" y="-1868"/>
                  <a:pt x="1363491" y="18568"/>
                </a:cubicBezTo>
                <a:cubicBezTo>
                  <a:pt x="1732252" y="27879"/>
                  <a:pt x="1656911" y="58583"/>
                  <a:pt x="1923686" y="18568"/>
                </a:cubicBezTo>
                <a:cubicBezTo>
                  <a:pt x="2193410" y="-8791"/>
                  <a:pt x="2246524" y="17249"/>
                  <a:pt x="2483880" y="18568"/>
                </a:cubicBezTo>
                <a:cubicBezTo>
                  <a:pt x="2724461" y="19219"/>
                  <a:pt x="2889322" y="19148"/>
                  <a:pt x="3097428" y="18568"/>
                </a:cubicBezTo>
                <a:cubicBezTo>
                  <a:pt x="3313183" y="-8661"/>
                  <a:pt x="3557756" y="36543"/>
                  <a:pt x="3764327" y="18568"/>
                </a:cubicBezTo>
                <a:cubicBezTo>
                  <a:pt x="3957876" y="5830"/>
                  <a:pt x="4039848" y="29274"/>
                  <a:pt x="4271169" y="18568"/>
                </a:cubicBezTo>
                <a:cubicBezTo>
                  <a:pt x="4536369" y="15140"/>
                  <a:pt x="4714069" y="43478"/>
                  <a:pt x="4991420" y="18568"/>
                </a:cubicBezTo>
                <a:cubicBezTo>
                  <a:pt x="5276076" y="63508"/>
                  <a:pt x="5692770" y="-18735"/>
                  <a:pt x="5925079" y="18568"/>
                </a:cubicBezTo>
                <a:cubicBezTo>
                  <a:pt x="6099660" y="-66048"/>
                  <a:pt x="6886739" y="1302057"/>
                  <a:pt x="5935024" y="1523323"/>
                </a:cubicBezTo>
                <a:cubicBezTo>
                  <a:pt x="5993816" y="1761202"/>
                  <a:pt x="6082382" y="1883993"/>
                  <a:pt x="6229356" y="2161308"/>
                </a:cubicBezTo>
                <a:cubicBezTo>
                  <a:pt x="6359683" y="2414736"/>
                  <a:pt x="6360707" y="2488642"/>
                  <a:pt x="6512146" y="2774275"/>
                </a:cubicBezTo>
                <a:cubicBezTo>
                  <a:pt x="6522483" y="3146118"/>
                  <a:pt x="6240464" y="3322082"/>
                  <a:pt x="5925079" y="3325430"/>
                </a:cubicBezTo>
                <a:cubicBezTo>
                  <a:pt x="5685822" y="3323800"/>
                  <a:pt x="5465424" y="3328820"/>
                  <a:pt x="5311532" y="3325430"/>
                </a:cubicBezTo>
                <a:cubicBezTo>
                  <a:pt x="5148777" y="3342592"/>
                  <a:pt x="4817691" y="3368700"/>
                  <a:pt x="4591282" y="3325430"/>
                </a:cubicBezTo>
                <a:cubicBezTo>
                  <a:pt x="4381050" y="3324380"/>
                  <a:pt x="4284150" y="3313817"/>
                  <a:pt x="4084438" y="3325430"/>
                </a:cubicBezTo>
                <a:cubicBezTo>
                  <a:pt x="3886405" y="3302364"/>
                  <a:pt x="3654993" y="3365796"/>
                  <a:pt x="3310835" y="3325430"/>
                </a:cubicBezTo>
                <a:cubicBezTo>
                  <a:pt x="2991004" y="3291033"/>
                  <a:pt x="2999424" y="3362877"/>
                  <a:pt x="2697288" y="3325430"/>
                </a:cubicBezTo>
                <a:cubicBezTo>
                  <a:pt x="2383085" y="3330161"/>
                  <a:pt x="2165749" y="3348520"/>
                  <a:pt x="2030389" y="3325430"/>
                </a:cubicBezTo>
                <a:cubicBezTo>
                  <a:pt x="1852765" y="3312168"/>
                  <a:pt x="1726538" y="3342673"/>
                  <a:pt x="1523546" y="3325430"/>
                </a:cubicBezTo>
                <a:cubicBezTo>
                  <a:pt x="1358098" y="3322370"/>
                  <a:pt x="817284" y="3356353"/>
                  <a:pt x="589887" y="3325430"/>
                </a:cubicBezTo>
                <a:cubicBezTo>
                  <a:pt x="228181" y="3302773"/>
                  <a:pt x="36313" y="3090520"/>
                  <a:pt x="2820" y="2774275"/>
                </a:cubicBezTo>
                <a:cubicBezTo>
                  <a:pt x="65577" y="2078136"/>
                  <a:pt x="371982" y="2178889"/>
                  <a:pt x="314467" y="1469141"/>
                </a:cubicBezTo>
                <a:close/>
              </a:path>
              <a:path w="6635241" h="3342478" stroke="0" extrusionOk="0">
                <a:moveTo>
                  <a:pt x="314467" y="1469141"/>
                </a:moveTo>
                <a:cubicBezTo>
                  <a:pt x="311440" y="1175068"/>
                  <a:pt x="286960" y="-23331"/>
                  <a:pt x="589887" y="18568"/>
                </a:cubicBezTo>
                <a:cubicBezTo>
                  <a:pt x="756111" y="14429"/>
                  <a:pt x="977198" y="31302"/>
                  <a:pt x="1256787" y="18568"/>
                </a:cubicBezTo>
                <a:cubicBezTo>
                  <a:pt x="1530642" y="-5826"/>
                  <a:pt x="1655562" y="-6475"/>
                  <a:pt x="1923686" y="18568"/>
                </a:cubicBezTo>
                <a:cubicBezTo>
                  <a:pt x="2161632" y="32169"/>
                  <a:pt x="2390768" y="34674"/>
                  <a:pt x="2697288" y="18568"/>
                </a:cubicBezTo>
                <a:cubicBezTo>
                  <a:pt x="2979594" y="8053"/>
                  <a:pt x="3122047" y="36770"/>
                  <a:pt x="3417539" y="18568"/>
                </a:cubicBezTo>
                <a:cubicBezTo>
                  <a:pt x="3708272" y="1852"/>
                  <a:pt x="3871656" y="27486"/>
                  <a:pt x="4191142" y="18568"/>
                </a:cubicBezTo>
                <a:cubicBezTo>
                  <a:pt x="4505457" y="-9579"/>
                  <a:pt x="4604859" y="-9093"/>
                  <a:pt x="4804689" y="18568"/>
                </a:cubicBezTo>
                <a:cubicBezTo>
                  <a:pt x="5011805" y="54327"/>
                  <a:pt x="5626954" y="26713"/>
                  <a:pt x="5925079" y="18568"/>
                </a:cubicBezTo>
                <a:cubicBezTo>
                  <a:pt x="6419027" y="-43525"/>
                  <a:pt x="7119340" y="-52593"/>
                  <a:pt x="6292840" y="645578"/>
                </a:cubicBezTo>
                <a:cubicBezTo>
                  <a:pt x="6373415" y="893331"/>
                  <a:pt x="6108637" y="1775428"/>
                  <a:pt x="6217814" y="2136290"/>
                </a:cubicBezTo>
                <a:cubicBezTo>
                  <a:pt x="6245328" y="2464988"/>
                  <a:pt x="6364690" y="2481635"/>
                  <a:pt x="6512146" y="2774275"/>
                </a:cubicBezTo>
                <a:cubicBezTo>
                  <a:pt x="6526883" y="3076458"/>
                  <a:pt x="6256582" y="3356797"/>
                  <a:pt x="5925079" y="3325430"/>
                </a:cubicBezTo>
                <a:cubicBezTo>
                  <a:pt x="5620884" y="3334448"/>
                  <a:pt x="5348300" y="3352553"/>
                  <a:pt x="5204828" y="3325430"/>
                </a:cubicBezTo>
                <a:cubicBezTo>
                  <a:pt x="5075138" y="3326938"/>
                  <a:pt x="4752941" y="3364256"/>
                  <a:pt x="4484577" y="3325430"/>
                </a:cubicBezTo>
                <a:cubicBezTo>
                  <a:pt x="4227243" y="3314932"/>
                  <a:pt x="4214408" y="3320130"/>
                  <a:pt x="3977734" y="3325430"/>
                </a:cubicBezTo>
                <a:cubicBezTo>
                  <a:pt x="3743822" y="3304294"/>
                  <a:pt x="3585646" y="3315293"/>
                  <a:pt x="3204132" y="3325430"/>
                </a:cubicBezTo>
                <a:cubicBezTo>
                  <a:pt x="2842259" y="3298500"/>
                  <a:pt x="2811431" y="3351318"/>
                  <a:pt x="2643937" y="3325430"/>
                </a:cubicBezTo>
                <a:cubicBezTo>
                  <a:pt x="2506887" y="3298162"/>
                  <a:pt x="2075915" y="3397002"/>
                  <a:pt x="1870333" y="3325430"/>
                </a:cubicBezTo>
                <a:cubicBezTo>
                  <a:pt x="1690897" y="3279916"/>
                  <a:pt x="1204983" y="3386239"/>
                  <a:pt x="589887" y="3325430"/>
                </a:cubicBezTo>
                <a:cubicBezTo>
                  <a:pt x="208441" y="3278436"/>
                  <a:pt x="68942" y="3017799"/>
                  <a:pt x="2820" y="2774275"/>
                </a:cubicBezTo>
                <a:cubicBezTo>
                  <a:pt x="-31048" y="2073461"/>
                  <a:pt x="321651" y="2251839"/>
                  <a:pt x="314467" y="1469141"/>
                </a:cubicBezTo>
                <a:close/>
              </a:path>
              <a:path w="6635241" h="3342478" fill="none" stroke="0" extrusionOk="0">
                <a:moveTo>
                  <a:pt x="314467" y="1469141"/>
                </a:moveTo>
                <a:cubicBezTo>
                  <a:pt x="239269" y="1191343"/>
                  <a:pt x="267751" y="4984"/>
                  <a:pt x="589887" y="18568"/>
                </a:cubicBezTo>
                <a:cubicBezTo>
                  <a:pt x="922651" y="26440"/>
                  <a:pt x="977007" y="5097"/>
                  <a:pt x="1363491" y="18568"/>
                </a:cubicBezTo>
                <a:cubicBezTo>
                  <a:pt x="1746033" y="31613"/>
                  <a:pt x="1644344" y="47455"/>
                  <a:pt x="1923686" y="18568"/>
                </a:cubicBezTo>
                <a:cubicBezTo>
                  <a:pt x="2204343" y="-10624"/>
                  <a:pt x="2229914" y="15425"/>
                  <a:pt x="2483880" y="18568"/>
                </a:cubicBezTo>
                <a:cubicBezTo>
                  <a:pt x="2730066" y="13722"/>
                  <a:pt x="2853522" y="17037"/>
                  <a:pt x="3097428" y="18568"/>
                </a:cubicBezTo>
                <a:cubicBezTo>
                  <a:pt x="3289785" y="31291"/>
                  <a:pt x="3581740" y="43211"/>
                  <a:pt x="3764327" y="18568"/>
                </a:cubicBezTo>
                <a:cubicBezTo>
                  <a:pt x="3950484" y="17631"/>
                  <a:pt x="4016902" y="18517"/>
                  <a:pt x="4271169" y="18568"/>
                </a:cubicBezTo>
                <a:cubicBezTo>
                  <a:pt x="4548903" y="9228"/>
                  <a:pt x="4697635" y="-16106"/>
                  <a:pt x="4991420" y="18568"/>
                </a:cubicBezTo>
                <a:cubicBezTo>
                  <a:pt x="5302222" y="53836"/>
                  <a:pt x="5743756" y="8331"/>
                  <a:pt x="5925079" y="18568"/>
                </a:cubicBezTo>
                <a:cubicBezTo>
                  <a:pt x="6064035" y="-59821"/>
                  <a:pt x="6718886" y="1140364"/>
                  <a:pt x="5935024" y="1523323"/>
                </a:cubicBezTo>
                <a:cubicBezTo>
                  <a:pt x="5995501" y="1753244"/>
                  <a:pt x="6086946" y="1895125"/>
                  <a:pt x="6229356" y="2161308"/>
                </a:cubicBezTo>
                <a:cubicBezTo>
                  <a:pt x="6367055" y="2431156"/>
                  <a:pt x="6369430" y="2485778"/>
                  <a:pt x="6512146" y="2774275"/>
                </a:cubicBezTo>
                <a:cubicBezTo>
                  <a:pt x="6516724" y="3054321"/>
                  <a:pt x="6215392" y="3282623"/>
                  <a:pt x="5925079" y="3325430"/>
                </a:cubicBezTo>
                <a:cubicBezTo>
                  <a:pt x="5680196" y="3306003"/>
                  <a:pt x="5458530" y="3328004"/>
                  <a:pt x="5311532" y="3325430"/>
                </a:cubicBezTo>
                <a:cubicBezTo>
                  <a:pt x="5113648" y="3355646"/>
                  <a:pt x="4831923" y="3314301"/>
                  <a:pt x="4591282" y="3325430"/>
                </a:cubicBezTo>
                <a:cubicBezTo>
                  <a:pt x="4375030" y="3313460"/>
                  <a:pt x="4300145" y="3307589"/>
                  <a:pt x="4084438" y="3325430"/>
                </a:cubicBezTo>
                <a:cubicBezTo>
                  <a:pt x="3848868" y="3342705"/>
                  <a:pt x="3646991" y="3326275"/>
                  <a:pt x="3310835" y="3325430"/>
                </a:cubicBezTo>
                <a:cubicBezTo>
                  <a:pt x="2983823" y="3298337"/>
                  <a:pt x="2992336" y="3357083"/>
                  <a:pt x="2697288" y="3325430"/>
                </a:cubicBezTo>
                <a:cubicBezTo>
                  <a:pt x="2382363" y="3311146"/>
                  <a:pt x="2186061" y="3361668"/>
                  <a:pt x="2030389" y="3325430"/>
                </a:cubicBezTo>
                <a:cubicBezTo>
                  <a:pt x="1844527" y="3309028"/>
                  <a:pt x="1691271" y="3327929"/>
                  <a:pt x="1523546" y="3325430"/>
                </a:cubicBezTo>
                <a:cubicBezTo>
                  <a:pt x="1360988" y="3327346"/>
                  <a:pt x="819863" y="3347219"/>
                  <a:pt x="589887" y="3325430"/>
                </a:cubicBezTo>
                <a:cubicBezTo>
                  <a:pt x="180220" y="3337564"/>
                  <a:pt x="71224" y="3105528"/>
                  <a:pt x="2820" y="2774275"/>
                </a:cubicBezTo>
                <a:cubicBezTo>
                  <a:pt x="23799" y="2122937"/>
                  <a:pt x="331662" y="2208525"/>
                  <a:pt x="314467" y="1469141"/>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09" name="Google Shape;2409;p27"/>
          <p:cNvGrpSpPr/>
          <p:nvPr/>
        </p:nvGrpSpPr>
        <p:grpSpPr>
          <a:xfrm flipH="1">
            <a:off x="5116410" y="4120439"/>
            <a:ext cx="539116" cy="613598"/>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7"/>
          <p:cNvGrpSpPr/>
          <p:nvPr/>
        </p:nvGrpSpPr>
        <p:grpSpPr>
          <a:xfrm flipH="1">
            <a:off x="1063242" y="1451150"/>
            <a:ext cx="496401" cy="590087"/>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27"/>
          <p:cNvGrpSpPr/>
          <p:nvPr/>
        </p:nvGrpSpPr>
        <p:grpSpPr>
          <a:xfrm rot="7673026">
            <a:off x="630136" y="2728254"/>
            <a:ext cx="532871" cy="680905"/>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7"/>
          <p:cNvGrpSpPr/>
          <p:nvPr/>
        </p:nvGrpSpPr>
        <p:grpSpPr>
          <a:xfrm>
            <a:off x="7582326" y="4258928"/>
            <a:ext cx="445740" cy="475091"/>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6" name="Google Shape;2506;p27"/>
          <p:cNvSpPr/>
          <p:nvPr/>
        </p:nvSpPr>
        <p:spPr>
          <a:xfrm>
            <a:off x="2242362" y="1324590"/>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
          <p:cNvSpPr/>
          <p:nvPr/>
        </p:nvSpPr>
        <p:spPr>
          <a:xfrm>
            <a:off x="7840072" y="869676"/>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8" name="Google Shape;2508;p27"/>
          <p:cNvGrpSpPr/>
          <p:nvPr/>
        </p:nvGrpSpPr>
        <p:grpSpPr>
          <a:xfrm rot="-3288692">
            <a:off x="1394742" y="348112"/>
            <a:ext cx="459724" cy="327912"/>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Nhóm 4">
            <a:extLst>
              <a:ext uri="{FF2B5EF4-FFF2-40B4-BE49-F238E27FC236}">
                <a16:creationId xmlns:a16="http://schemas.microsoft.com/office/drawing/2014/main" id="{07FCB834-E444-4DE3-2CE1-912513ADEE5E}"/>
              </a:ext>
            </a:extLst>
          </p:cNvPr>
          <p:cNvGrpSpPr/>
          <p:nvPr/>
        </p:nvGrpSpPr>
        <p:grpSpPr>
          <a:xfrm>
            <a:off x="1851992" y="752061"/>
            <a:ext cx="6654420" cy="2786770"/>
            <a:chOff x="3347331" y="855200"/>
            <a:chExt cx="5682052" cy="2583399"/>
          </a:xfrm>
        </p:grpSpPr>
        <p:sp>
          <p:nvSpPr>
            <p:cNvPr id="2" name="Hộp Văn bản 1">
              <a:extLst>
                <a:ext uri="{FF2B5EF4-FFF2-40B4-BE49-F238E27FC236}">
                  <a16:creationId xmlns:a16="http://schemas.microsoft.com/office/drawing/2014/main" id="{BC158FF8-122E-679D-274B-BB45BF716AAC}"/>
                </a:ext>
              </a:extLst>
            </p:cNvPr>
            <p:cNvSpPr txBox="1"/>
            <p:nvPr/>
          </p:nvSpPr>
          <p:spPr>
            <a:xfrm>
              <a:off x="4338596" y="855200"/>
              <a:ext cx="3608369" cy="1340984"/>
            </a:xfrm>
            <a:prstGeom prst="rect">
              <a:avLst/>
            </a:prstGeom>
            <a:noFill/>
          </p:spPr>
          <p:txBody>
            <a:bodyPr wrap="square" rtlCol="0">
              <a:spAutoFit/>
            </a:bodyPr>
            <a:lstStyle/>
            <a:p>
              <a:pPr algn="ctr"/>
              <a:r>
                <a:rPr lang="vi-VN" sz="88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rPr>
                <a:t>Em </a:t>
              </a:r>
              <a:r>
                <a:rPr lang="vi-VN" sz="8800" b="1" dirty="0" err="1">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rPr>
                <a:t>là</a:t>
              </a:r>
              <a:endParaRPr lang="en-US" sz="80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endParaRPr>
            </a:p>
          </p:txBody>
        </p:sp>
        <p:sp>
          <p:nvSpPr>
            <p:cNvPr id="140" name="Hộp Văn bản 139">
              <a:extLst>
                <a:ext uri="{FF2B5EF4-FFF2-40B4-BE49-F238E27FC236}">
                  <a16:creationId xmlns:a16="http://schemas.microsoft.com/office/drawing/2014/main" id="{BD5EA8C4-D69A-C2EE-85FC-472FFBF20CF9}"/>
                </a:ext>
              </a:extLst>
            </p:cNvPr>
            <p:cNvSpPr txBox="1"/>
            <p:nvPr/>
          </p:nvSpPr>
          <p:spPr>
            <a:xfrm>
              <a:off x="3347331" y="2097615"/>
              <a:ext cx="5682052" cy="1340984"/>
            </a:xfrm>
            <a:prstGeom prst="rect">
              <a:avLst/>
            </a:prstGeom>
            <a:noFill/>
          </p:spPr>
          <p:txBody>
            <a:bodyPr wrap="square" rtlCol="0">
              <a:spAutoFit/>
            </a:bodyPr>
            <a:lstStyle/>
            <a:p>
              <a:pPr algn="ctr"/>
              <a:r>
                <a:rPr lang="vi-VN" sz="8800" b="1" dirty="0" err="1">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rPr>
                <a:t>phóng</a:t>
              </a:r>
              <a:r>
                <a:rPr lang="vi-VN" sz="88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rPr>
                <a:t> viên</a:t>
              </a:r>
              <a:endParaRPr lang="en-US" sz="80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endParaRPr>
            </a:p>
          </p:txBody>
        </p:sp>
      </p:grpSp>
      <p:grpSp>
        <p:nvGrpSpPr>
          <p:cNvPr id="2539" name="Google Shape;2539;p27"/>
          <p:cNvGrpSpPr/>
          <p:nvPr/>
        </p:nvGrpSpPr>
        <p:grpSpPr>
          <a:xfrm rot="12378093" flipH="1">
            <a:off x="3552737" y="1286208"/>
            <a:ext cx="329130" cy="17004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Nhóm 12">
            <a:extLst>
              <a:ext uri="{FF2B5EF4-FFF2-40B4-BE49-F238E27FC236}">
                <a16:creationId xmlns:a16="http://schemas.microsoft.com/office/drawing/2014/main" id="{579FF6D1-A316-B9B4-F8BF-58DAF6AC8775}"/>
              </a:ext>
            </a:extLst>
          </p:cNvPr>
          <p:cNvGrpSpPr/>
          <p:nvPr/>
        </p:nvGrpSpPr>
        <p:grpSpPr>
          <a:xfrm>
            <a:off x="4342008" y="39558"/>
            <a:ext cx="2606198" cy="775650"/>
            <a:chOff x="5013506" y="1039538"/>
            <a:chExt cx="2313077" cy="635209"/>
          </a:xfrm>
        </p:grpSpPr>
        <p:sp>
          <p:nvSpPr>
            <p:cNvPr id="12" name="Hình Bầu dục 11">
              <a:extLst>
                <a:ext uri="{FF2B5EF4-FFF2-40B4-BE49-F238E27FC236}">
                  <a16:creationId xmlns:a16="http://schemas.microsoft.com/office/drawing/2014/main" id="{3BED8C83-4B8F-F1A9-6A15-6442D9A3AAED}"/>
                </a:ext>
              </a:extLst>
            </p:cNvPr>
            <p:cNvSpPr/>
            <p:nvPr/>
          </p:nvSpPr>
          <p:spPr>
            <a:xfrm>
              <a:off x="5013506" y="1039538"/>
              <a:ext cx="2313077" cy="635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461CCABA-FCC2-0AAC-EBF9-F15E05106817}"/>
                </a:ext>
              </a:extLst>
            </p:cNvPr>
            <p:cNvSpPr txBox="1"/>
            <p:nvPr/>
          </p:nvSpPr>
          <p:spPr>
            <a:xfrm>
              <a:off x="5029646" y="1039538"/>
              <a:ext cx="2251025" cy="630125"/>
            </a:xfrm>
            <a:prstGeom prst="rect">
              <a:avLst/>
            </a:prstGeom>
            <a:noFill/>
          </p:spPr>
          <p:txBody>
            <a:bodyPr wrap="square" rtlCol="0">
              <a:spAutoFit/>
            </a:bodyPr>
            <a:lstStyle/>
            <a:p>
              <a:pPr algn="ctr"/>
              <a:r>
                <a:rPr lang="vi-VN" sz="4400" dirty="0" err="1">
                  <a:latin typeface="#9Slide05 Phobia" panose="02000506000000020003" pitchFamily="2" charset="0"/>
                </a:rPr>
                <a:t>Trò</a:t>
              </a:r>
              <a:r>
                <a:rPr lang="vi-VN" sz="4400" dirty="0">
                  <a:latin typeface="#9Slide05 Phobia" panose="02000506000000020003" pitchFamily="2" charset="0"/>
                </a:rPr>
                <a:t> chơi</a:t>
              </a:r>
              <a:endParaRPr lang="en-US" sz="4400" dirty="0">
                <a:latin typeface="#9Slide05 Phobia" panose="02000506000000020003" pitchFamily="2" charset="0"/>
              </a:endParaRPr>
            </a:p>
          </p:txBody>
        </p:sp>
      </p:grpSp>
      <p:pic>
        <p:nvPicPr>
          <p:cNvPr id="6" name="Hình ảnh 5">
            <a:extLst>
              <a:ext uri="{FF2B5EF4-FFF2-40B4-BE49-F238E27FC236}">
                <a16:creationId xmlns:a16="http://schemas.microsoft.com/office/drawing/2014/main" id="{C30022ED-694A-2299-21CC-6D57D463DE8E}"/>
              </a:ext>
            </a:extLst>
          </p:cNvPr>
          <p:cNvPicPr>
            <a:picLocks noChangeAspect="1"/>
          </p:cNvPicPr>
          <p:nvPr/>
        </p:nvPicPr>
        <p:blipFill rotWithShape="1">
          <a:blip r:embed="rId3"/>
          <a:srcRect l="10881" t="8527" r="53859" b="41408"/>
          <a:stretch/>
        </p:blipFill>
        <p:spPr>
          <a:xfrm>
            <a:off x="6779309" y="719913"/>
            <a:ext cx="1462715" cy="1168261"/>
          </a:xfrm>
          <a:prstGeom prst="rect">
            <a:avLst/>
          </a:prstGeom>
        </p:spPr>
      </p:pic>
      <p:pic>
        <p:nvPicPr>
          <p:cNvPr id="98" name="Hình ảnh 97">
            <a:extLst>
              <a:ext uri="{FF2B5EF4-FFF2-40B4-BE49-F238E27FC236}">
                <a16:creationId xmlns:a16="http://schemas.microsoft.com/office/drawing/2014/main" id="{07BBF66E-9E70-6ADC-4F25-CB46E52FA151}"/>
              </a:ext>
            </a:extLst>
          </p:cNvPr>
          <p:cNvPicPr>
            <a:picLocks noChangeAspect="1"/>
          </p:cNvPicPr>
          <p:nvPr/>
        </p:nvPicPr>
        <p:blipFill rotWithShape="1">
          <a:blip r:embed="rId3"/>
          <a:srcRect l="61309" t="26988" r="12341" b="18529"/>
          <a:stretch/>
        </p:blipFill>
        <p:spPr>
          <a:xfrm>
            <a:off x="2236768" y="564730"/>
            <a:ext cx="1649722" cy="1918785"/>
          </a:xfrm>
          <a:prstGeom prst="rect">
            <a:avLst/>
          </a:prstGeom>
        </p:spPr>
      </p:pic>
    </p:spTree>
    <p:extLst>
      <p:ext uri="{BB962C8B-B14F-4D97-AF65-F5344CB8AC3E}">
        <p14:creationId xmlns:p14="http://schemas.microsoft.com/office/powerpoint/2010/main" val="158380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2506"/>
                                        </p:tgtEl>
                                        <p:attrNameLst>
                                          <p:attrName>style.visibility</p:attrName>
                                        </p:attrNameLst>
                                      </p:cBhvr>
                                      <p:to>
                                        <p:strVal val="visible"/>
                                      </p:to>
                                    </p:set>
                                    <p:anim calcmode="lin" valueType="num">
                                      <p:cBhvr>
                                        <p:cTn id="20" dur="500" fill="hold"/>
                                        <p:tgtEl>
                                          <p:spTgt spid="2506"/>
                                        </p:tgtEl>
                                        <p:attrNameLst>
                                          <p:attrName>ppt_w</p:attrName>
                                        </p:attrNameLst>
                                      </p:cBhvr>
                                      <p:tavLst>
                                        <p:tav tm="0">
                                          <p:val>
                                            <p:fltVal val="0"/>
                                          </p:val>
                                        </p:tav>
                                        <p:tav tm="100000">
                                          <p:val>
                                            <p:strVal val="#ppt_w"/>
                                          </p:val>
                                        </p:tav>
                                      </p:tavLst>
                                    </p:anim>
                                    <p:anim calcmode="lin" valueType="num">
                                      <p:cBhvr>
                                        <p:cTn id="21" dur="500" fill="hold"/>
                                        <p:tgtEl>
                                          <p:spTgt spid="2506"/>
                                        </p:tgtEl>
                                        <p:attrNameLst>
                                          <p:attrName>ppt_h</p:attrName>
                                        </p:attrNameLst>
                                      </p:cBhvr>
                                      <p:tavLst>
                                        <p:tav tm="0">
                                          <p:val>
                                            <p:fltVal val="0"/>
                                          </p:val>
                                        </p:tav>
                                        <p:tav tm="100000">
                                          <p:val>
                                            <p:strVal val="#ppt_h"/>
                                          </p:val>
                                        </p:tav>
                                      </p:tavLst>
                                    </p:anim>
                                    <p:animEffect transition="in" filter="fade">
                                      <p:cBhvr>
                                        <p:cTn id="22" dur="500"/>
                                        <p:tgtEl>
                                          <p:spTgt spid="250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507"/>
                                        </p:tgtEl>
                                        <p:attrNameLst>
                                          <p:attrName>style.visibility</p:attrName>
                                        </p:attrNameLst>
                                      </p:cBhvr>
                                      <p:to>
                                        <p:strVal val="visible"/>
                                      </p:to>
                                    </p:set>
                                    <p:anim calcmode="lin" valueType="num">
                                      <p:cBhvr>
                                        <p:cTn id="25" dur="500" fill="hold"/>
                                        <p:tgtEl>
                                          <p:spTgt spid="2507"/>
                                        </p:tgtEl>
                                        <p:attrNameLst>
                                          <p:attrName>ppt_w</p:attrName>
                                        </p:attrNameLst>
                                      </p:cBhvr>
                                      <p:tavLst>
                                        <p:tav tm="0">
                                          <p:val>
                                            <p:fltVal val="0"/>
                                          </p:val>
                                        </p:tav>
                                        <p:tav tm="100000">
                                          <p:val>
                                            <p:strVal val="#ppt_w"/>
                                          </p:val>
                                        </p:tav>
                                      </p:tavLst>
                                    </p:anim>
                                    <p:anim calcmode="lin" valueType="num">
                                      <p:cBhvr>
                                        <p:cTn id="26" dur="500" fill="hold"/>
                                        <p:tgtEl>
                                          <p:spTgt spid="2507"/>
                                        </p:tgtEl>
                                        <p:attrNameLst>
                                          <p:attrName>ppt_h</p:attrName>
                                        </p:attrNameLst>
                                      </p:cBhvr>
                                      <p:tavLst>
                                        <p:tav tm="0">
                                          <p:val>
                                            <p:fltVal val="0"/>
                                          </p:val>
                                        </p:tav>
                                        <p:tav tm="100000">
                                          <p:val>
                                            <p:strVal val="#ppt_h"/>
                                          </p:val>
                                        </p:tav>
                                      </p:tavLst>
                                    </p:anim>
                                    <p:animEffect transition="in" filter="fade">
                                      <p:cBhvr>
                                        <p:cTn id="27" dur="500"/>
                                        <p:tgtEl>
                                          <p:spTgt spid="2507"/>
                                        </p:tgtEl>
                                      </p:cBhvr>
                                    </p:animEffect>
                                  </p:childTnLst>
                                </p:cTn>
                              </p:par>
                              <p:par>
                                <p:cTn id="28" presetID="53" presetClass="entr" presetSubtype="1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par>
                          <p:cTn id="33" fill="hold">
                            <p:stCondLst>
                              <p:cond delay="1500"/>
                            </p:stCondLst>
                            <p:childTnLst>
                              <p:par>
                                <p:cTn id="34" presetID="32" presetClass="emph" presetSubtype="0" fill="hold" nodeType="after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cTn>
                              </p:par>
                              <p:par>
                                <p:cTn id="40" presetID="53" presetClass="entr" presetSubtype="16" fill="hold" nodeType="withEffect">
                                  <p:stCondLst>
                                    <p:cond delay="100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par>
                                <p:cTn id="45" presetID="53" presetClass="entr" presetSubtype="16" fill="hold" nodeType="withEffect">
                                  <p:stCondLst>
                                    <p:cond delay="1000"/>
                                  </p:stCondLst>
                                  <p:childTnLst>
                                    <p:set>
                                      <p:cBhvr>
                                        <p:cTn id="46" dur="1" fill="hold">
                                          <p:stCondLst>
                                            <p:cond delay="0"/>
                                          </p:stCondLst>
                                        </p:cTn>
                                        <p:tgtEl>
                                          <p:spTgt spid="98"/>
                                        </p:tgtEl>
                                        <p:attrNameLst>
                                          <p:attrName>style.visibility</p:attrName>
                                        </p:attrNameLst>
                                      </p:cBhvr>
                                      <p:to>
                                        <p:strVal val="visible"/>
                                      </p:to>
                                    </p:set>
                                    <p:anim calcmode="lin" valueType="num">
                                      <p:cBhvr>
                                        <p:cTn id="47" dur="500" fill="hold"/>
                                        <p:tgtEl>
                                          <p:spTgt spid="98"/>
                                        </p:tgtEl>
                                        <p:attrNameLst>
                                          <p:attrName>ppt_w</p:attrName>
                                        </p:attrNameLst>
                                      </p:cBhvr>
                                      <p:tavLst>
                                        <p:tav tm="0">
                                          <p:val>
                                            <p:fltVal val="0"/>
                                          </p:val>
                                        </p:tav>
                                        <p:tav tm="100000">
                                          <p:val>
                                            <p:strVal val="#ppt_w"/>
                                          </p:val>
                                        </p:tav>
                                      </p:tavLst>
                                    </p:anim>
                                    <p:anim calcmode="lin" valueType="num">
                                      <p:cBhvr>
                                        <p:cTn id="48" dur="500" fill="hold"/>
                                        <p:tgtEl>
                                          <p:spTgt spid="98"/>
                                        </p:tgtEl>
                                        <p:attrNameLst>
                                          <p:attrName>ppt_h</p:attrName>
                                        </p:attrNameLst>
                                      </p:cBhvr>
                                      <p:tavLst>
                                        <p:tav tm="0">
                                          <p:val>
                                            <p:fltVal val="0"/>
                                          </p:val>
                                        </p:tav>
                                        <p:tav tm="100000">
                                          <p:val>
                                            <p:strVal val="#ppt_h"/>
                                          </p:val>
                                        </p:tav>
                                      </p:tavLst>
                                    </p:anim>
                                    <p:animEffect transition="in" filter="fade">
                                      <p:cBhvr>
                                        <p:cTn id="4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Hình chữ nhật 21">
            <a:extLst>
              <a:ext uri="{FF2B5EF4-FFF2-40B4-BE49-F238E27FC236}">
                <a16:creationId xmlns:a16="http://schemas.microsoft.com/office/drawing/2014/main" id="{29AE11C0-27AB-AB1F-70CC-81E305F65304}"/>
              </a:ext>
            </a:extLst>
          </p:cNvPr>
          <p:cNvSpPr/>
          <p:nvPr/>
        </p:nvSpPr>
        <p:spPr>
          <a:xfrm>
            <a:off x="0" y="450154"/>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id="{2E8715A0-E37C-BCA3-6FA0-79F2F59454D1}"/>
              </a:ext>
            </a:extLst>
          </p:cNvPr>
          <p:cNvSpPr/>
          <p:nvPr/>
        </p:nvSpPr>
        <p:spPr>
          <a:xfrm>
            <a:off x="7124700" y="-76200"/>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28">
            <a:extLst>
              <a:ext uri="{FF2B5EF4-FFF2-40B4-BE49-F238E27FC236}">
                <a16:creationId xmlns:a16="http://schemas.microsoft.com/office/drawing/2014/main" id="{DFB4AD62-80D7-F815-365B-69ED9D8329C6}"/>
              </a:ext>
            </a:extLst>
          </p:cNvPr>
          <p:cNvGrpSpPr/>
          <p:nvPr/>
        </p:nvGrpSpPr>
        <p:grpSpPr>
          <a:xfrm>
            <a:off x="1124596" y="85091"/>
            <a:ext cx="7440947" cy="1163579"/>
            <a:chOff x="937957" y="472269"/>
            <a:chExt cx="10236379" cy="1163579"/>
          </a:xfrm>
        </p:grpSpPr>
        <p:sp>
          <p:nvSpPr>
            <p:cNvPr id="31" name="Hình chữ nhật: Góc Tròn 30">
              <a:extLst>
                <a:ext uri="{FF2B5EF4-FFF2-40B4-BE49-F238E27FC236}">
                  <a16:creationId xmlns:a16="http://schemas.microsoft.com/office/drawing/2014/main" id="{52C1F322-3E65-D3B9-783F-002AFBD903FD}"/>
                </a:ext>
              </a:extLst>
            </p:cNvPr>
            <p:cNvSpPr/>
            <p:nvPr/>
          </p:nvSpPr>
          <p:spPr>
            <a:xfrm>
              <a:off x="937957" y="472269"/>
              <a:ext cx="10226610" cy="1163579"/>
            </a:xfrm>
            <a:custGeom>
              <a:avLst/>
              <a:gdLst>
                <a:gd name="connsiteX0" fmla="*/ 0 w 10226610"/>
                <a:gd name="connsiteY0" fmla="*/ 193934 h 1163579"/>
                <a:gd name="connsiteX1" fmla="*/ 193934 w 10226610"/>
                <a:gd name="connsiteY1" fmla="*/ 0 h 1163579"/>
                <a:gd name="connsiteX2" fmla="*/ 10032676 w 10226610"/>
                <a:gd name="connsiteY2" fmla="*/ 0 h 1163579"/>
                <a:gd name="connsiteX3" fmla="*/ 10226610 w 10226610"/>
                <a:gd name="connsiteY3" fmla="*/ 193934 h 1163579"/>
                <a:gd name="connsiteX4" fmla="*/ 10226610 w 10226610"/>
                <a:gd name="connsiteY4" fmla="*/ 969645 h 1163579"/>
                <a:gd name="connsiteX5" fmla="*/ 10032676 w 10226610"/>
                <a:gd name="connsiteY5" fmla="*/ 1163579 h 1163579"/>
                <a:gd name="connsiteX6" fmla="*/ 193934 w 10226610"/>
                <a:gd name="connsiteY6" fmla="*/ 1163579 h 1163579"/>
                <a:gd name="connsiteX7" fmla="*/ 0 w 10226610"/>
                <a:gd name="connsiteY7" fmla="*/ 969645 h 1163579"/>
                <a:gd name="connsiteX8" fmla="*/ 0 w 10226610"/>
                <a:gd name="connsiteY8" fmla="*/ 193934 h 116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6610" h="1163579" fill="none" extrusionOk="0">
                  <a:moveTo>
                    <a:pt x="0" y="193934"/>
                  </a:moveTo>
                  <a:cubicBezTo>
                    <a:pt x="362" y="96632"/>
                    <a:pt x="87756" y="1559"/>
                    <a:pt x="193934" y="0"/>
                  </a:cubicBezTo>
                  <a:cubicBezTo>
                    <a:pt x="3052090" y="72427"/>
                    <a:pt x="8913983" y="61419"/>
                    <a:pt x="10032676" y="0"/>
                  </a:cubicBezTo>
                  <a:cubicBezTo>
                    <a:pt x="10139420" y="-2500"/>
                    <a:pt x="10208704" y="81411"/>
                    <a:pt x="10226610" y="193934"/>
                  </a:cubicBezTo>
                  <a:cubicBezTo>
                    <a:pt x="10271952" y="331003"/>
                    <a:pt x="10294735" y="669588"/>
                    <a:pt x="10226610" y="969645"/>
                  </a:cubicBezTo>
                  <a:cubicBezTo>
                    <a:pt x="10227518" y="1072145"/>
                    <a:pt x="10130159" y="1152790"/>
                    <a:pt x="10032676" y="1163579"/>
                  </a:cubicBezTo>
                  <a:cubicBezTo>
                    <a:pt x="5804989" y="1193406"/>
                    <a:pt x="3856234" y="1084273"/>
                    <a:pt x="193934" y="1163579"/>
                  </a:cubicBezTo>
                  <a:cubicBezTo>
                    <a:pt x="93245" y="1162854"/>
                    <a:pt x="-14998" y="1079718"/>
                    <a:pt x="0" y="969645"/>
                  </a:cubicBezTo>
                  <a:cubicBezTo>
                    <a:pt x="63878" y="815778"/>
                    <a:pt x="-53972" y="484622"/>
                    <a:pt x="0" y="193934"/>
                  </a:cubicBezTo>
                  <a:close/>
                </a:path>
                <a:path w="10226610" h="1163579" stroke="0" extrusionOk="0">
                  <a:moveTo>
                    <a:pt x="0" y="193934"/>
                  </a:moveTo>
                  <a:cubicBezTo>
                    <a:pt x="4301" y="87999"/>
                    <a:pt x="92862" y="12575"/>
                    <a:pt x="193934" y="0"/>
                  </a:cubicBezTo>
                  <a:cubicBezTo>
                    <a:pt x="1490043" y="123000"/>
                    <a:pt x="6685472" y="-96860"/>
                    <a:pt x="10032676" y="0"/>
                  </a:cubicBezTo>
                  <a:cubicBezTo>
                    <a:pt x="10129254" y="-8025"/>
                    <a:pt x="10235671" y="68560"/>
                    <a:pt x="10226610" y="193934"/>
                  </a:cubicBezTo>
                  <a:cubicBezTo>
                    <a:pt x="10215873" y="327054"/>
                    <a:pt x="10162184" y="653094"/>
                    <a:pt x="10226610" y="969645"/>
                  </a:cubicBezTo>
                  <a:cubicBezTo>
                    <a:pt x="10213128" y="1081636"/>
                    <a:pt x="10130197" y="1162010"/>
                    <a:pt x="10032676" y="1163579"/>
                  </a:cubicBezTo>
                  <a:cubicBezTo>
                    <a:pt x="5954458" y="1002872"/>
                    <a:pt x="2700249" y="1203246"/>
                    <a:pt x="193934" y="1163579"/>
                  </a:cubicBezTo>
                  <a:cubicBezTo>
                    <a:pt x="70050" y="1160191"/>
                    <a:pt x="-2338" y="1075693"/>
                    <a:pt x="0" y="969645"/>
                  </a:cubicBezTo>
                  <a:cubicBezTo>
                    <a:pt x="-7276" y="727653"/>
                    <a:pt x="-19510" y="405804"/>
                    <a:pt x="0" y="193934"/>
                  </a:cubicBezTo>
                  <a:close/>
                </a:path>
              </a:pathLst>
            </a:custGeom>
            <a:solidFill>
              <a:schemeClr val="accent5">
                <a:lumMod val="20000"/>
                <a:lumOff val="80000"/>
              </a:schemeClr>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ộp Văn bản 31">
              <a:extLst>
                <a:ext uri="{FF2B5EF4-FFF2-40B4-BE49-F238E27FC236}">
                  <a16:creationId xmlns:a16="http://schemas.microsoft.com/office/drawing/2014/main" id="{A95E8205-D12D-B44E-CAC9-E85C07191FDE}"/>
                </a:ext>
              </a:extLst>
            </p:cNvPr>
            <p:cNvSpPr txBox="1"/>
            <p:nvPr/>
          </p:nvSpPr>
          <p:spPr>
            <a:xfrm>
              <a:off x="1057330" y="522562"/>
              <a:ext cx="10117006" cy="1107996"/>
            </a:xfrm>
            <a:prstGeom prst="rect">
              <a:avLst/>
            </a:prstGeom>
            <a:noFill/>
          </p:spPr>
          <p:txBody>
            <a:bodyPr wrap="square" rtlCol="0">
              <a:spAutoFit/>
            </a:bodyPr>
            <a:lstStyle/>
            <a:p>
              <a:pPr algn="ctr"/>
              <a:r>
                <a:rPr lang="vi-VN" sz="2200" b="1" dirty="0" err="1">
                  <a:solidFill>
                    <a:schemeClr val="accent5"/>
                  </a:solidFill>
                  <a:latin typeface="+mn-lt"/>
                </a:rPr>
                <a:t>Tưởng</a:t>
              </a:r>
              <a:r>
                <a:rPr lang="vi-VN" sz="2200" b="1" dirty="0">
                  <a:solidFill>
                    <a:schemeClr val="accent5"/>
                  </a:solidFill>
                  <a:latin typeface="+mn-lt"/>
                </a:rPr>
                <a:t> </a:t>
              </a:r>
              <a:r>
                <a:rPr lang="vi-VN" sz="2200" b="1" dirty="0" err="1">
                  <a:solidFill>
                    <a:schemeClr val="accent5"/>
                  </a:solidFill>
                  <a:latin typeface="+mn-lt"/>
                </a:rPr>
                <a:t>tượng</a:t>
              </a:r>
              <a:r>
                <a:rPr lang="vi-VN" sz="2200" b="1" dirty="0">
                  <a:solidFill>
                    <a:schemeClr val="accent5"/>
                  </a:solidFill>
                  <a:latin typeface="+mn-lt"/>
                </a:rPr>
                <a:t> em </a:t>
              </a:r>
              <a:r>
                <a:rPr lang="vi-VN" sz="2200" b="1" dirty="0" err="1">
                  <a:solidFill>
                    <a:schemeClr val="accent5"/>
                  </a:solidFill>
                  <a:latin typeface="+mn-lt"/>
                </a:rPr>
                <a:t>được</a:t>
              </a:r>
              <a:r>
                <a:rPr lang="vi-VN" sz="2200" b="1" dirty="0">
                  <a:solidFill>
                    <a:schemeClr val="accent5"/>
                  </a:solidFill>
                  <a:latin typeface="+mn-lt"/>
                </a:rPr>
                <a:t> </a:t>
              </a:r>
              <a:r>
                <a:rPr lang="vi-VN" sz="2200" b="1" dirty="0" err="1">
                  <a:solidFill>
                    <a:schemeClr val="accent5"/>
                  </a:solidFill>
                  <a:latin typeface="+mn-lt"/>
                </a:rPr>
                <a:t>gặp</a:t>
              </a:r>
              <a:r>
                <a:rPr lang="vi-VN" sz="2200" b="1" dirty="0">
                  <a:solidFill>
                    <a:schemeClr val="accent5"/>
                  </a:solidFill>
                  <a:latin typeface="+mn-lt"/>
                </a:rPr>
                <a:t> nhân </a:t>
              </a:r>
              <a:r>
                <a:rPr lang="vi-VN" sz="2200" b="1" dirty="0" err="1">
                  <a:solidFill>
                    <a:schemeClr val="accent5"/>
                  </a:solidFill>
                  <a:latin typeface="+mn-lt"/>
                </a:rPr>
                <a:t>vật</a:t>
              </a:r>
              <a:r>
                <a:rPr lang="vi-VN" sz="2200" b="1" dirty="0">
                  <a:solidFill>
                    <a:schemeClr val="accent5"/>
                  </a:solidFill>
                  <a:latin typeface="+mn-lt"/>
                </a:rPr>
                <a:t> yêu </a:t>
              </a:r>
              <a:r>
                <a:rPr lang="vi-VN" sz="2200" b="1" dirty="0" err="1">
                  <a:solidFill>
                    <a:schemeClr val="accent5"/>
                  </a:solidFill>
                  <a:latin typeface="+mn-lt"/>
                </a:rPr>
                <a:t>thích</a:t>
              </a:r>
              <a:r>
                <a:rPr lang="vi-VN" sz="2200" b="1" dirty="0">
                  <a:solidFill>
                    <a:schemeClr val="accent5"/>
                  </a:solidFill>
                  <a:latin typeface="+mn-lt"/>
                </a:rPr>
                <a:t> trong </a:t>
              </a:r>
              <a:r>
                <a:rPr lang="vi-VN" sz="2200" b="1" dirty="0" err="1">
                  <a:solidFill>
                    <a:schemeClr val="accent5"/>
                  </a:solidFill>
                  <a:latin typeface="+mn-lt"/>
                </a:rPr>
                <a:t>một</a:t>
              </a:r>
              <a:r>
                <a:rPr lang="vi-VN" sz="2200" b="1" dirty="0">
                  <a:solidFill>
                    <a:schemeClr val="accent5"/>
                  </a:solidFill>
                  <a:latin typeface="+mn-lt"/>
                </a:rPr>
                <a:t> câu </a:t>
              </a:r>
              <a:r>
                <a:rPr lang="vi-VN" sz="2200" b="1" dirty="0" err="1">
                  <a:solidFill>
                    <a:schemeClr val="accent5"/>
                  </a:solidFill>
                  <a:latin typeface="+mn-lt"/>
                </a:rPr>
                <a:t>chuyện</a:t>
              </a:r>
              <a:r>
                <a:rPr lang="vi-VN" sz="2200" b="1" dirty="0">
                  <a:solidFill>
                    <a:schemeClr val="accent5"/>
                  </a:solidFill>
                  <a:latin typeface="+mn-lt"/>
                </a:rPr>
                <a:t> </a:t>
              </a:r>
              <a:r>
                <a:rPr lang="vi-VN" sz="2200" b="1" dirty="0" err="1">
                  <a:solidFill>
                    <a:schemeClr val="accent5"/>
                  </a:solidFill>
                  <a:latin typeface="+mn-lt"/>
                </a:rPr>
                <a:t>đã</a:t>
              </a:r>
              <a:r>
                <a:rPr lang="vi-VN" sz="2200" b="1" dirty="0">
                  <a:solidFill>
                    <a:schemeClr val="accent5"/>
                  </a:solidFill>
                  <a:latin typeface="+mn-lt"/>
                </a:rPr>
                <a:t> </a:t>
              </a:r>
              <a:r>
                <a:rPr lang="vi-VN" sz="2200" b="1" dirty="0" err="1">
                  <a:solidFill>
                    <a:schemeClr val="accent5"/>
                  </a:solidFill>
                  <a:latin typeface="+mn-lt"/>
                </a:rPr>
                <a:t>đọc</a:t>
              </a:r>
              <a:r>
                <a:rPr lang="vi-VN" sz="2200" b="1" dirty="0">
                  <a:solidFill>
                    <a:schemeClr val="accent5"/>
                  </a:solidFill>
                  <a:latin typeface="+mn-lt"/>
                </a:rPr>
                <a:t> </a:t>
              </a:r>
              <a:r>
                <a:rPr lang="vi-VN" sz="2200" b="1" dirty="0" err="1">
                  <a:solidFill>
                    <a:schemeClr val="accent5"/>
                  </a:solidFill>
                  <a:latin typeface="+mn-lt"/>
                </a:rPr>
                <a:t>hoặc</a:t>
              </a:r>
              <a:r>
                <a:rPr lang="vi-VN" sz="2200" b="1" dirty="0">
                  <a:solidFill>
                    <a:schemeClr val="accent5"/>
                  </a:solidFill>
                  <a:latin typeface="+mn-lt"/>
                </a:rPr>
                <a:t> </a:t>
              </a:r>
              <a:r>
                <a:rPr lang="vi-VN" sz="2200" b="1" dirty="0" err="1">
                  <a:solidFill>
                    <a:schemeClr val="accent5"/>
                  </a:solidFill>
                  <a:latin typeface="+mn-lt"/>
                </a:rPr>
                <a:t>đã</a:t>
              </a:r>
              <a:r>
                <a:rPr lang="vi-VN" sz="2200" b="1" dirty="0">
                  <a:solidFill>
                    <a:schemeClr val="accent5"/>
                  </a:solidFill>
                  <a:latin typeface="+mn-lt"/>
                </a:rPr>
                <a:t> nghe. Em </a:t>
              </a:r>
              <a:r>
                <a:rPr lang="vi-VN" sz="2200" b="1" dirty="0" err="1">
                  <a:solidFill>
                    <a:schemeClr val="accent5"/>
                  </a:solidFill>
                  <a:latin typeface="+mn-lt"/>
                </a:rPr>
                <a:t>hãy</a:t>
              </a:r>
              <a:r>
                <a:rPr lang="vi-VN" sz="2200" b="1" dirty="0">
                  <a:solidFill>
                    <a:schemeClr val="accent5"/>
                  </a:solidFill>
                  <a:latin typeface="+mn-lt"/>
                </a:rPr>
                <a:t> </a:t>
              </a:r>
              <a:r>
                <a:rPr lang="vi-VN" sz="2200" b="1" dirty="0" err="1">
                  <a:solidFill>
                    <a:schemeClr val="accent5"/>
                  </a:solidFill>
                  <a:latin typeface="+mn-lt"/>
                </a:rPr>
                <a:t>cùng</a:t>
              </a:r>
              <a:r>
                <a:rPr lang="vi-VN" sz="2200" b="1" dirty="0">
                  <a:solidFill>
                    <a:schemeClr val="accent5"/>
                  </a:solidFill>
                  <a:latin typeface="+mn-lt"/>
                </a:rPr>
                <a:t> </a:t>
              </a:r>
              <a:r>
                <a:rPr lang="vi-VN" sz="2200" b="1" dirty="0" err="1">
                  <a:solidFill>
                    <a:schemeClr val="accent5"/>
                  </a:solidFill>
                  <a:latin typeface="+mn-lt"/>
                </a:rPr>
                <a:t>bạn</a:t>
              </a:r>
              <a:r>
                <a:rPr lang="vi-VN" sz="2200" b="1" dirty="0">
                  <a:solidFill>
                    <a:schemeClr val="accent5"/>
                  </a:solidFill>
                  <a:latin typeface="+mn-lt"/>
                </a:rPr>
                <a:t> </a:t>
              </a:r>
              <a:r>
                <a:rPr lang="vi-VN" sz="2200" b="1" dirty="0" err="1">
                  <a:solidFill>
                    <a:schemeClr val="accent5"/>
                  </a:solidFill>
                  <a:latin typeface="+mn-lt"/>
                </a:rPr>
                <a:t>đóng</a:t>
              </a:r>
              <a:r>
                <a:rPr lang="vi-VN" sz="2200" b="1" dirty="0">
                  <a:solidFill>
                    <a:schemeClr val="accent5"/>
                  </a:solidFill>
                  <a:latin typeface="+mn-lt"/>
                </a:rPr>
                <a:t> vai </a:t>
              </a:r>
              <a:r>
                <a:rPr lang="vi-VN" sz="2200" b="1" dirty="0" err="1">
                  <a:solidFill>
                    <a:schemeClr val="accent5"/>
                  </a:solidFill>
                  <a:latin typeface="+mn-lt"/>
                </a:rPr>
                <a:t>để</a:t>
              </a:r>
              <a:r>
                <a:rPr lang="vi-VN" sz="2200" b="1" dirty="0">
                  <a:solidFill>
                    <a:schemeClr val="accent5"/>
                  </a:solidFill>
                  <a:latin typeface="+mn-lt"/>
                </a:rPr>
                <a:t> </a:t>
              </a:r>
              <a:r>
                <a:rPr lang="vi-VN" sz="2200" b="1" dirty="0" err="1">
                  <a:solidFill>
                    <a:schemeClr val="accent5"/>
                  </a:solidFill>
                  <a:latin typeface="+mn-lt"/>
                </a:rPr>
                <a:t>trò</a:t>
              </a:r>
              <a:r>
                <a:rPr lang="vi-VN" sz="2200" b="1" dirty="0">
                  <a:solidFill>
                    <a:schemeClr val="accent5"/>
                  </a:solidFill>
                  <a:latin typeface="+mn-lt"/>
                </a:rPr>
                <a:t> </a:t>
              </a:r>
              <a:r>
                <a:rPr lang="vi-VN" sz="2200" b="1" dirty="0" err="1">
                  <a:solidFill>
                    <a:schemeClr val="accent5"/>
                  </a:solidFill>
                  <a:latin typeface="+mn-lt"/>
                </a:rPr>
                <a:t>chuyện</a:t>
              </a:r>
              <a:r>
                <a:rPr lang="vi-VN" sz="2200" b="1" dirty="0">
                  <a:solidFill>
                    <a:schemeClr val="accent5"/>
                  </a:solidFill>
                  <a:latin typeface="+mn-lt"/>
                </a:rPr>
                <a:t> </a:t>
              </a:r>
              <a:r>
                <a:rPr lang="vi-VN" sz="2200" b="1" dirty="0" err="1">
                  <a:solidFill>
                    <a:schemeClr val="accent5"/>
                  </a:solidFill>
                  <a:latin typeface="+mn-lt"/>
                </a:rPr>
                <a:t>với</a:t>
              </a:r>
              <a:r>
                <a:rPr lang="vi-VN" sz="2200" b="1" dirty="0">
                  <a:solidFill>
                    <a:schemeClr val="accent5"/>
                  </a:solidFill>
                  <a:latin typeface="+mn-lt"/>
                </a:rPr>
                <a:t> nhân </a:t>
              </a:r>
              <a:r>
                <a:rPr lang="vi-VN" sz="2200" b="1" dirty="0" err="1">
                  <a:solidFill>
                    <a:schemeClr val="accent5"/>
                  </a:solidFill>
                  <a:latin typeface="+mn-lt"/>
                </a:rPr>
                <a:t>vật</a:t>
              </a:r>
              <a:r>
                <a:rPr lang="vi-VN" sz="2200" b="1" dirty="0">
                  <a:solidFill>
                    <a:schemeClr val="accent5"/>
                  </a:solidFill>
                  <a:latin typeface="+mn-lt"/>
                </a:rPr>
                <a:t> </a:t>
              </a:r>
              <a:r>
                <a:rPr lang="vi-VN" sz="2200" b="1" dirty="0" err="1">
                  <a:solidFill>
                    <a:schemeClr val="accent5"/>
                  </a:solidFill>
                  <a:latin typeface="+mn-lt"/>
                </a:rPr>
                <a:t>đó</a:t>
              </a:r>
              <a:r>
                <a:rPr lang="vi-VN" sz="2200" b="1" dirty="0">
                  <a:solidFill>
                    <a:schemeClr val="accent5"/>
                  </a:solidFill>
                  <a:latin typeface="+mn-lt"/>
                </a:rPr>
                <a:t>.</a:t>
              </a:r>
              <a:endParaRPr lang="en-US" sz="2200" b="1" dirty="0">
                <a:solidFill>
                  <a:schemeClr val="accent5"/>
                </a:solidFill>
                <a:latin typeface="+mn-lt"/>
              </a:endParaRPr>
            </a:p>
          </p:txBody>
        </p:sp>
      </p:grpSp>
      <p:sp>
        <p:nvSpPr>
          <p:cNvPr id="20" name="Hình chữ nhật: Góc Tròn 19">
            <a:extLst>
              <a:ext uri="{FF2B5EF4-FFF2-40B4-BE49-F238E27FC236}">
                <a16:creationId xmlns:a16="http://schemas.microsoft.com/office/drawing/2014/main" id="{4E98935A-1BC1-2BC0-6000-C96739FB86F0}"/>
              </a:ext>
            </a:extLst>
          </p:cNvPr>
          <p:cNvSpPr/>
          <p:nvPr/>
        </p:nvSpPr>
        <p:spPr>
          <a:xfrm>
            <a:off x="1071992" y="1630635"/>
            <a:ext cx="6188909" cy="3220935"/>
          </a:xfrm>
          <a:prstGeom prst="roundRect">
            <a:avLst/>
          </a:prstGeom>
          <a:solidFill>
            <a:schemeClr val="accent3">
              <a:lumMod val="20000"/>
              <a:lumOff val="80000"/>
              <a:alpha val="8902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Nhóm 33">
            <a:extLst>
              <a:ext uri="{FF2B5EF4-FFF2-40B4-BE49-F238E27FC236}">
                <a16:creationId xmlns:a16="http://schemas.microsoft.com/office/drawing/2014/main" id="{1EA28DDF-CAE0-FDAC-D30A-FD8705F45E24}"/>
              </a:ext>
            </a:extLst>
          </p:cNvPr>
          <p:cNvGrpSpPr/>
          <p:nvPr/>
        </p:nvGrpSpPr>
        <p:grpSpPr>
          <a:xfrm>
            <a:off x="0" y="897647"/>
            <a:ext cx="4115531" cy="1798841"/>
            <a:chOff x="4572000" y="1288105"/>
            <a:chExt cx="4115531" cy="1798841"/>
          </a:xfrm>
          <a:effectLst>
            <a:outerShdw blurRad="50800" dist="38100" dir="8100000" algn="tr" rotWithShape="0">
              <a:prstClr val="black">
                <a:alpha val="40000"/>
              </a:prstClr>
            </a:outerShdw>
          </a:effectLst>
        </p:grpSpPr>
        <p:pic>
          <p:nvPicPr>
            <p:cNvPr id="35" name="Hình ảnh 34" descr="Ảnh có chứa văn bản, đồ họa véc-tơ&#10;&#10;Mô tả được tạo tự động">
              <a:extLst>
                <a:ext uri="{FF2B5EF4-FFF2-40B4-BE49-F238E27FC236}">
                  <a16:creationId xmlns:a16="http://schemas.microsoft.com/office/drawing/2014/main" id="{AB259688-08EA-070C-FB2F-6A092017B1D4}"/>
                </a:ext>
              </a:extLst>
            </p:cNvPr>
            <p:cNvPicPr>
              <a:picLocks noChangeAspect="1"/>
            </p:cNvPicPr>
            <p:nvPr/>
          </p:nvPicPr>
          <p:blipFill>
            <a:blip r:embed="rId2"/>
            <a:stretch>
              <a:fillRect/>
            </a:stretch>
          </p:blipFill>
          <p:spPr>
            <a:xfrm flipH="1">
              <a:off x="4572000" y="1288105"/>
              <a:ext cx="4115531" cy="1798841"/>
            </a:xfrm>
            <a:prstGeom prst="rect">
              <a:avLst/>
            </a:prstGeom>
          </p:spPr>
        </p:pic>
        <p:sp>
          <p:nvSpPr>
            <p:cNvPr id="36" name="Hộp Văn bản 35">
              <a:extLst>
                <a:ext uri="{FF2B5EF4-FFF2-40B4-BE49-F238E27FC236}">
                  <a16:creationId xmlns:a16="http://schemas.microsoft.com/office/drawing/2014/main" id="{FA7A56E9-96DB-2EF3-1D0C-58DD909F2993}"/>
                </a:ext>
              </a:extLst>
            </p:cNvPr>
            <p:cNvSpPr txBox="1"/>
            <p:nvPr/>
          </p:nvSpPr>
          <p:spPr>
            <a:xfrm>
              <a:off x="5109054" y="2124510"/>
              <a:ext cx="1996967" cy="307777"/>
            </a:xfrm>
            <a:prstGeom prst="rect">
              <a:avLst/>
            </a:prstGeom>
            <a:noFill/>
          </p:spPr>
          <p:txBody>
            <a:bodyPr wrap="square" rtlCol="0">
              <a:prstTxWarp prst="textArchUp">
                <a:avLst/>
              </a:prstTxWarp>
              <a:spAutoFit/>
            </a:bodyPr>
            <a:lstStyle/>
            <a:p>
              <a:r>
                <a:rPr lang="en-US" b="1" dirty="0" err="1"/>
                <a:t>Thảo</a:t>
              </a:r>
              <a:r>
                <a:rPr lang="en-US" b="1" dirty="0"/>
                <a:t> </a:t>
              </a:r>
              <a:r>
                <a:rPr lang="en-US" b="1" dirty="0" err="1"/>
                <a:t>luận</a:t>
              </a:r>
              <a:r>
                <a:rPr lang="en-US" b="1" dirty="0"/>
                <a:t> </a:t>
              </a:r>
              <a:r>
                <a:rPr lang="en-US" b="1" dirty="0" err="1"/>
                <a:t>nhóm</a:t>
              </a:r>
              <a:r>
                <a:rPr lang="en-US" b="1" dirty="0"/>
                <a:t> </a:t>
              </a:r>
              <a:r>
                <a:rPr lang="vi-VN" b="1" dirty="0"/>
                <a:t>đôi</a:t>
              </a:r>
              <a:endParaRPr lang="en-US" b="1" dirty="0"/>
            </a:p>
          </p:txBody>
        </p:sp>
      </p:grpSp>
      <p:sp>
        <p:nvSpPr>
          <p:cNvPr id="23" name="Google Shape;2506;p27">
            <a:extLst>
              <a:ext uri="{FF2B5EF4-FFF2-40B4-BE49-F238E27FC236}">
                <a16:creationId xmlns:a16="http://schemas.microsoft.com/office/drawing/2014/main" id="{34AF9929-1072-56BD-44D7-75F860A03D90}"/>
              </a:ext>
            </a:extLst>
          </p:cNvPr>
          <p:cNvSpPr/>
          <p:nvPr/>
        </p:nvSpPr>
        <p:spPr>
          <a:xfrm>
            <a:off x="194303" y="544529"/>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Hình ảnh 16" descr="Ảnh có chứa đồ chơi, búp bê&#10;&#10;Mô tả được tạo tự động">
            <a:extLst>
              <a:ext uri="{FF2B5EF4-FFF2-40B4-BE49-F238E27FC236}">
                <a16:creationId xmlns:a16="http://schemas.microsoft.com/office/drawing/2014/main" id="{B0675E12-4B3D-8E7D-5BC3-295628550CDA}"/>
              </a:ext>
            </a:extLst>
          </p:cNvPr>
          <p:cNvPicPr>
            <a:picLocks noChangeAspect="1"/>
          </p:cNvPicPr>
          <p:nvPr/>
        </p:nvPicPr>
        <p:blipFill>
          <a:blip r:embed="rId3"/>
          <a:stretch>
            <a:fillRect/>
          </a:stretch>
        </p:blipFill>
        <p:spPr>
          <a:xfrm flipH="1">
            <a:off x="7550842" y="2108845"/>
            <a:ext cx="1318414" cy="2742725"/>
          </a:xfrm>
          <a:prstGeom prst="rect">
            <a:avLst/>
          </a:prstGeom>
        </p:spPr>
      </p:pic>
      <p:pic>
        <p:nvPicPr>
          <p:cNvPr id="3" name="Hình ảnh 2">
            <a:extLst>
              <a:ext uri="{FF2B5EF4-FFF2-40B4-BE49-F238E27FC236}">
                <a16:creationId xmlns:a16="http://schemas.microsoft.com/office/drawing/2014/main" id="{DAF4CE8D-BB92-81B8-3CDE-DF38CA58B104}"/>
              </a:ext>
            </a:extLst>
          </p:cNvPr>
          <p:cNvPicPr>
            <a:picLocks noChangeAspect="1"/>
          </p:cNvPicPr>
          <p:nvPr/>
        </p:nvPicPr>
        <p:blipFill rotWithShape="1">
          <a:blip r:embed="rId4"/>
          <a:srcRect l="4865" t="65590" r="4842" b="13870"/>
          <a:stretch/>
        </p:blipFill>
        <p:spPr>
          <a:xfrm>
            <a:off x="2721308" y="2464741"/>
            <a:ext cx="4035464" cy="1988019"/>
          </a:xfrm>
          <a:prstGeom prst="rect">
            <a:avLst/>
          </a:prstGeom>
          <a:ln>
            <a:noFill/>
          </a:ln>
          <a:effectLst>
            <a:softEdge rad="112500"/>
          </a:effectLst>
        </p:spPr>
      </p:pic>
    </p:spTree>
    <p:extLst>
      <p:ext uri="{BB962C8B-B14F-4D97-AF65-F5344CB8AC3E}">
        <p14:creationId xmlns:p14="http://schemas.microsoft.com/office/powerpoint/2010/main" val="97079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ình chữ nhật: Góc Tròn 19">
            <a:extLst>
              <a:ext uri="{FF2B5EF4-FFF2-40B4-BE49-F238E27FC236}">
                <a16:creationId xmlns:a16="http://schemas.microsoft.com/office/drawing/2014/main" id="{4E98935A-1BC1-2BC0-6000-C96739FB86F0}"/>
              </a:ext>
            </a:extLst>
          </p:cNvPr>
          <p:cNvSpPr/>
          <p:nvPr/>
        </p:nvSpPr>
        <p:spPr>
          <a:xfrm>
            <a:off x="2550316" y="1371750"/>
            <a:ext cx="6193393" cy="2561272"/>
          </a:xfrm>
          <a:prstGeom prst="roundRect">
            <a:avLst/>
          </a:prstGeom>
          <a:solidFill>
            <a:schemeClr val="accent3">
              <a:lumMod val="20000"/>
              <a:lumOff val="80000"/>
              <a:alpha val="89020"/>
            </a:schemeClr>
          </a:solidFill>
          <a:ln>
            <a:solidFill>
              <a:srgbClr val="584A3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id="{2E8715A0-E37C-BCA3-6FA0-79F2F59454D1}"/>
              </a:ext>
            </a:extLst>
          </p:cNvPr>
          <p:cNvSpPr/>
          <p:nvPr/>
        </p:nvSpPr>
        <p:spPr>
          <a:xfrm>
            <a:off x="7124700" y="-76200"/>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Nhóm 33">
            <a:extLst>
              <a:ext uri="{FF2B5EF4-FFF2-40B4-BE49-F238E27FC236}">
                <a16:creationId xmlns:a16="http://schemas.microsoft.com/office/drawing/2014/main" id="{1EA28DDF-CAE0-FDAC-D30A-FD8705F45E24}"/>
              </a:ext>
            </a:extLst>
          </p:cNvPr>
          <p:cNvGrpSpPr/>
          <p:nvPr/>
        </p:nvGrpSpPr>
        <p:grpSpPr>
          <a:xfrm>
            <a:off x="400291" y="-223496"/>
            <a:ext cx="4115531" cy="1798841"/>
            <a:chOff x="4572000" y="1288105"/>
            <a:chExt cx="4115531" cy="1798841"/>
          </a:xfrm>
          <a:effectLst>
            <a:outerShdw blurRad="50800" dist="38100" dir="8100000" algn="tr" rotWithShape="0">
              <a:prstClr val="black">
                <a:alpha val="40000"/>
              </a:prstClr>
            </a:outerShdw>
          </a:effectLst>
        </p:grpSpPr>
        <p:pic>
          <p:nvPicPr>
            <p:cNvPr id="35" name="Hình ảnh 34" descr="Ảnh có chứa văn bản, đồ họa véc-tơ&#10;&#10;Mô tả được tạo tự động">
              <a:extLst>
                <a:ext uri="{FF2B5EF4-FFF2-40B4-BE49-F238E27FC236}">
                  <a16:creationId xmlns:a16="http://schemas.microsoft.com/office/drawing/2014/main" id="{AB259688-08EA-070C-FB2F-6A092017B1D4}"/>
                </a:ext>
              </a:extLst>
            </p:cNvPr>
            <p:cNvPicPr>
              <a:picLocks noChangeAspect="1"/>
            </p:cNvPicPr>
            <p:nvPr/>
          </p:nvPicPr>
          <p:blipFill>
            <a:blip r:embed="rId2"/>
            <a:stretch>
              <a:fillRect/>
            </a:stretch>
          </p:blipFill>
          <p:spPr>
            <a:xfrm flipH="1">
              <a:off x="4572000" y="1288105"/>
              <a:ext cx="4115531" cy="1798841"/>
            </a:xfrm>
            <a:prstGeom prst="rect">
              <a:avLst/>
            </a:prstGeom>
          </p:spPr>
        </p:pic>
        <p:sp>
          <p:nvSpPr>
            <p:cNvPr id="36" name="Hộp Văn bản 35">
              <a:extLst>
                <a:ext uri="{FF2B5EF4-FFF2-40B4-BE49-F238E27FC236}">
                  <a16:creationId xmlns:a16="http://schemas.microsoft.com/office/drawing/2014/main" id="{FA7A56E9-96DB-2EF3-1D0C-58DD909F2993}"/>
                </a:ext>
              </a:extLst>
            </p:cNvPr>
            <p:cNvSpPr txBox="1"/>
            <p:nvPr/>
          </p:nvSpPr>
          <p:spPr>
            <a:xfrm>
              <a:off x="5073920" y="2121088"/>
              <a:ext cx="1996967" cy="307777"/>
            </a:xfrm>
            <a:prstGeom prst="rect">
              <a:avLst/>
            </a:prstGeom>
            <a:noFill/>
          </p:spPr>
          <p:txBody>
            <a:bodyPr wrap="square" rtlCol="0">
              <a:prstTxWarp prst="textArchUp">
                <a:avLst/>
              </a:prstTxWarp>
              <a:spAutoFit/>
            </a:bodyPr>
            <a:lstStyle/>
            <a:p>
              <a:r>
                <a:rPr lang="en-US" b="1" dirty="0" err="1"/>
                <a:t>Thảo</a:t>
              </a:r>
              <a:r>
                <a:rPr lang="en-US" b="1" dirty="0"/>
                <a:t> </a:t>
              </a:r>
              <a:r>
                <a:rPr lang="en-US" b="1" dirty="0" err="1"/>
                <a:t>luận</a:t>
              </a:r>
              <a:r>
                <a:rPr lang="en-US" b="1" dirty="0"/>
                <a:t> </a:t>
              </a:r>
              <a:r>
                <a:rPr lang="en-US" b="1" dirty="0" err="1"/>
                <a:t>nhóm</a:t>
              </a:r>
              <a:r>
                <a:rPr lang="en-US" b="1" dirty="0"/>
                <a:t> </a:t>
              </a:r>
              <a:r>
                <a:rPr lang="vi-VN" b="1" dirty="0"/>
                <a:t>đôi</a:t>
              </a:r>
              <a:endParaRPr lang="en-US" b="1" dirty="0"/>
            </a:p>
          </p:txBody>
        </p:sp>
      </p:grpSp>
      <p:grpSp>
        <p:nvGrpSpPr>
          <p:cNvPr id="11" name="Nhóm 10">
            <a:extLst>
              <a:ext uri="{FF2B5EF4-FFF2-40B4-BE49-F238E27FC236}">
                <a16:creationId xmlns:a16="http://schemas.microsoft.com/office/drawing/2014/main" id="{57D86BC1-EE38-6D01-E590-135F97F2C788}"/>
              </a:ext>
            </a:extLst>
          </p:cNvPr>
          <p:cNvGrpSpPr/>
          <p:nvPr/>
        </p:nvGrpSpPr>
        <p:grpSpPr>
          <a:xfrm>
            <a:off x="2900495" y="1514779"/>
            <a:ext cx="5514672" cy="1117888"/>
            <a:chOff x="2900495" y="1514779"/>
            <a:chExt cx="5514672" cy="1117888"/>
          </a:xfrm>
        </p:grpSpPr>
        <p:sp>
          <p:nvSpPr>
            <p:cNvPr id="42" name="Hộp Văn bản 41">
              <a:extLst>
                <a:ext uri="{FF2B5EF4-FFF2-40B4-BE49-F238E27FC236}">
                  <a16:creationId xmlns:a16="http://schemas.microsoft.com/office/drawing/2014/main" id="{4515619A-136C-0C98-E428-09B99D5999E6}"/>
                </a:ext>
              </a:extLst>
            </p:cNvPr>
            <p:cNvSpPr txBox="1"/>
            <p:nvPr/>
          </p:nvSpPr>
          <p:spPr>
            <a:xfrm>
              <a:off x="3628158" y="1790380"/>
              <a:ext cx="4787009" cy="523220"/>
            </a:xfrm>
            <a:prstGeom prst="rect">
              <a:avLst/>
            </a:prstGeom>
            <a:noFill/>
          </p:spPr>
          <p:txBody>
            <a:bodyPr wrap="square" rtlCol="0">
              <a:spAutoFit/>
            </a:bodyPr>
            <a:lstStyle/>
            <a:p>
              <a:pPr algn="ctr"/>
              <a:r>
                <a:rPr lang="vi-VN" sz="2800" b="1" dirty="0" err="1">
                  <a:solidFill>
                    <a:srgbClr val="FF0000"/>
                  </a:solidFill>
                  <a:latin typeface="+mn-lt"/>
                </a:rPr>
                <a:t>Tìm</a:t>
              </a:r>
              <a:r>
                <a:rPr lang="vi-VN" sz="2800" b="1" dirty="0">
                  <a:solidFill>
                    <a:schemeClr val="tx1"/>
                  </a:solidFill>
                  <a:latin typeface="+mn-lt"/>
                </a:rPr>
                <a:t> </a:t>
              </a:r>
              <a:r>
                <a:rPr lang="vi-VN" sz="2800" b="1" dirty="0" err="1">
                  <a:solidFill>
                    <a:schemeClr val="tx1"/>
                  </a:solidFill>
                  <a:latin typeface="+mn-lt"/>
                </a:rPr>
                <a:t>được</a:t>
              </a:r>
              <a:r>
                <a:rPr lang="vi-VN" sz="2800" b="1" dirty="0">
                  <a:solidFill>
                    <a:schemeClr val="tx1"/>
                  </a:solidFill>
                  <a:latin typeface="+mn-lt"/>
                </a:rPr>
                <a:t> </a:t>
              </a:r>
              <a:r>
                <a:rPr lang="vi-VN" sz="2800" b="1" dirty="0">
                  <a:solidFill>
                    <a:srgbClr val="0070C0"/>
                  </a:solidFill>
                  <a:latin typeface="+mn-lt"/>
                </a:rPr>
                <a:t>nhân </a:t>
              </a:r>
              <a:r>
                <a:rPr lang="vi-VN" sz="2800" b="1" dirty="0" err="1">
                  <a:solidFill>
                    <a:srgbClr val="0070C0"/>
                  </a:solidFill>
                  <a:latin typeface="+mn-lt"/>
                </a:rPr>
                <a:t>vật</a:t>
              </a:r>
              <a:r>
                <a:rPr lang="vi-VN" sz="2800" b="1" dirty="0">
                  <a:solidFill>
                    <a:srgbClr val="0070C0"/>
                  </a:solidFill>
                  <a:latin typeface="+mn-lt"/>
                </a:rPr>
                <a:t> yêu </a:t>
              </a:r>
              <a:r>
                <a:rPr lang="vi-VN" sz="2800" b="1" dirty="0" err="1">
                  <a:solidFill>
                    <a:srgbClr val="0070C0"/>
                  </a:solidFill>
                  <a:latin typeface="+mn-lt"/>
                </a:rPr>
                <a:t>thích</a:t>
              </a:r>
              <a:r>
                <a:rPr lang="vi-VN" sz="2800" b="1" dirty="0">
                  <a:solidFill>
                    <a:schemeClr val="tx1"/>
                  </a:solidFill>
                  <a:latin typeface="+mn-lt"/>
                </a:rPr>
                <a:t>.</a:t>
              </a:r>
              <a:endParaRPr lang="en-US" sz="2800" b="1" dirty="0">
                <a:solidFill>
                  <a:schemeClr val="tx1"/>
                </a:solidFill>
                <a:latin typeface="+mn-lt"/>
              </a:endParaRPr>
            </a:p>
          </p:txBody>
        </p:sp>
        <p:pic>
          <p:nvPicPr>
            <p:cNvPr id="10" name="Hình ảnh 9">
              <a:extLst>
                <a:ext uri="{FF2B5EF4-FFF2-40B4-BE49-F238E27FC236}">
                  <a16:creationId xmlns:a16="http://schemas.microsoft.com/office/drawing/2014/main" id="{4ECCF147-1D8F-49B9-2D26-623C6CCADCB7}"/>
                </a:ext>
              </a:extLst>
            </p:cNvPr>
            <p:cNvPicPr>
              <a:picLocks noChangeAspect="1"/>
            </p:cNvPicPr>
            <p:nvPr/>
          </p:nvPicPr>
          <p:blipFill rotWithShape="1">
            <a:blip r:embed="rId3"/>
            <a:srcRect l="65422" t="12223" r="12388" b="36814"/>
            <a:stretch/>
          </p:blipFill>
          <p:spPr>
            <a:xfrm>
              <a:off x="2900495" y="1514779"/>
              <a:ext cx="865300" cy="1117888"/>
            </a:xfrm>
            <a:prstGeom prst="rect">
              <a:avLst/>
            </a:prstGeom>
          </p:spPr>
        </p:pic>
      </p:grpSp>
      <p:grpSp>
        <p:nvGrpSpPr>
          <p:cNvPr id="12" name="Nhóm 11">
            <a:extLst>
              <a:ext uri="{FF2B5EF4-FFF2-40B4-BE49-F238E27FC236}">
                <a16:creationId xmlns:a16="http://schemas.microsoft.com/office/drawing/2014/main" id="{9A62C208-09D9-D4D0-85A0-8981FCB5DA02}"/>
              </a:ext>
            </a:extLst>
          </p:cNvPr>
          <p:cNvGrpSpPr/>
          <p:nvPr/>
        </p:nvGrpSpPr>
        <p:grpSpPr>
          <a:xfrm>
            <a:off x="2842859" y="2582862"/>
            <a:ext cx="5900850" cy="1117888"/>
            <a:chOff x="2842859" y="2582862"/>
            <a:chExt cx="5900850" cy="1117888"/>
          </a:xfrm>
        </p:grpSpPr>
        <p:sp>
          <p:nvSpPr>
            <p:cNvPr id="37" name="Hộp Văn bản 36">
              <a:extLst>
                <a:ext uri="{FF2B5EF4-FFF2-40B4-BE49-F238E27FC236}">
                  <a16:creationId xmlns:a16="http://schemas.microsoft.com/office/drawing/2014/main" id="{22BDBD20-5945-D890-74DA-88C7E63F679A}"/>
                </a:ext>
              </a:extLst>
            </p:cNvPr>
            <p:cNvSpPr txBox="1"/>
            <p:nvPr/>
          </p:nvSpPr>
          <p:spPr>
            <a:xfrm>
              <a:off x="3708159" y="2709653"/>
              <a:ext cx="5035550" cy="954107"/>
            </a:xfrm>
            <a:prstGeom prst="rect">
              <a:avLst/>
            </a:prstGeom>
            <a:noFill/>
          </p:spPr>
          <p:txBody>
            <a:bodyPr wrap="square" rtlCol="0">
              <a:spAutoFit/>
            </a:bodyPr>
            <a:lstStyle/>
            <a:p>
              <a:pPr algn="ctr"/>
              <a:r>
                <a:rPr lang="vi-VN" sz="2800" b="1" dirty="0" err="1">
                  <a:solidFill>
                    <a:schemeClr val="tx1"/>
                  </a:solidFill>
                  <a:latin typeface="+mn-lt"/>
                </a:rPr>
                <a:t>Dựa</a:t>
              </a:r>
              <a:r>
                <a:rPr lang="vi-VN" sz="2800" b="1" dirty="0">
                  <a:solidFill>
                    <a:schemeClr val="tx1"/>
                  </a:solidFill>
                  <a:latin typeface="+mn-lt"/>
                </a:rPr>
                <a:t> </a:t>
              </a:r>
              <a:r>
                <a:rPr lang="vi-VN" sz="2800" b="1" dirty="0" err="1">
                  <a:solidFill>
                    <a:schemeClr val="tx1"/>
                  </a:solidFill>
                  <a:latin typeface="+mn-lt"/>
                </a:rPr>
                <a:t>vào</a:t>
              </a:r>
              <a:r>
                <a:rPr lang="vi-VN" sz="2800" b="1" dirty="0">
                  <a:solidFill>
                    <a:schemeClr val="tx1"/>
                  </a:solidFill>
                  <a:latin typeface="+mn-lt"/>
                </a:rPr>
                <a:t> </a:t>
              </a:r>
              <a:r>
                <a:rPr lang="vi-VN" sz="2800" b="1" dirty="0" err="1">
                  <a:solidFill>
                    <a:schemeClr val="accent5"/>
                  </a:solidFill>
                  <a:latin typeface="+mn-lt"/>
                </a:rPr>
                <a:t>gợi</a:t>
              </a:r>
              <a:r>
                <a:rPr lang="vi-VN" sz="2800" b="1" dirty="0">
                  <a:solidFill>
                    <a:schemeClr val="accent5"/>
                  </a:solidFill>
                  <a:latin typeface="+mn-lt"/>
                </a:rPr>
                <a:t> ý </a:t>
              </a:r>
              <a:r>
                <a:rPr lang="vi-VN" sz="2800" b="1" dirty="0" err="1">
                  <a:solidFill>
                    <a:schemeClr val="tx1"/>
                  </a:solidFill>
                  <a:latin typeface="+mn-lt"/>
                </a:rPr>
                <a:t>để</a:t>
              </a:r>
              <a:r>
                <a:rPr lang="vi-VN" sz="2800" b="1" dirty="0">
                  <a:solidFill>
                    <a:schemeClr val="tx1"/>
                  </a:solidFill>
                  <a:latin typeface="+mn-lt"/>
                </a:rPr>
                <a:t> </a:t>
              </a:r>
              <a:r>
                <a:rPr lang="vi-VN" sz="2800" b="1" dirty="0" err="1">
                  <a:solidFill>
                    <a:srgbClr val="FF0000"/>
                  </a:solidFill>
                  <a:latin typeface="+mn-lt"/>
                </a:rPr>
                <a:t>tìm</a:t>
              </a:r>
              <a:r>
                <a:rPr lang="vi-VN" sz="2800" b="1" dirty="0">
                  <a:solidFill>
                    <a:schemeClr val="tx1"/>
                  </a:solidFill>
                  <a:latin typeface="+mn-lt"/>
                </a:rPr>
                <a:t> </a:t>
              </a:r>
              <a:r>
                <a:rPr lang="vi-VN" sz="2800" b="1" dirty="0" err="1">
                  <a:solidFill>
                    <a:srgbClr val="0070C0"/>
                  </a:solidFill>
                  <a:latin typeface="+mn-lt"/>
                </a:rPr>
                <a:t>nội</a:t>
              </a:r>
              <a:r>
                <a:rPr lang="vi-VN" sz="2800" b="1" dirty="0">
                  <a:solidFill>
                    <a:srgbClr val="0070C0"/>
                  </a:solidFill>
                  <a:latin typeface="+mn-lt"/>
                </a:rPr>
                <a:t> dung </a:t>
              </a:r>
              <a:r>
                <a:rPr lang="vi-VN" sz="2800" b="1" dirty="0" err="1">
                  <a:solidFill>
                    <a:srgbClr val="0070C0"/>
                  </a:solidFill>
                  <a:latin typeface="+mn-lt"/>
                </a:rPr>
                <a:t>cuộc</a:t>
              </a:r>
              <a:r>
                <a:rPr lang="vi-VN" sz="2800" b="1" dirty="0">
                  <a:solidFill>
                    <a:srgbClr val="0070C0"/>
                  </a:solidFill>
                  <a:latin typeface="+mn-lt"/>
                </a:rPr>
                <a:t> </a:t>
              </a:r>
              <a:r>
                <a:rPr lang="vi-VN" sz="2800" b="1" dirty="0" err="1">
                  <a:solidFill>
                    <a:srgbClr val="0070C0"/>
                  </a:solidFill>
                  <a:latin typeface="+mn-lt"/>
                </a:rPr>
                <a:t>trò</a:t>
              </a:r>
              <a:r>
                <a:rPr lang="vi-VN" sz="2800" b="1" dirty="0">
                  <a:solidFill>
                    <a:srgbClr val="0070C0"/>
                  </a:solidFill>
                  <a:latin typeface="+mn-lt"/>
                </a:rPr>
                <a:t> </a:t>
              </a:r>
              <a:r>
                <a:rPr lang="vi-VN" sz="2800" b="1" dirty="0" err="1">
                  <a:solidFill>
                    <a:srgbClr val="0070C0"/>
                  </a:solidFill>
                  <a:latin typeface="+mn-lt"/>
                </a:rPr>
                <a:t>chuyện</a:t>
              </a:r>
              <a:r>
                <a:rPr lang="vi-VN" sz="2800" b="1" dirty="0">
                  <a:solidFill>
                    <a:schemeClr val="tx1"/>
                  </a:solidFill>
                  <a:latin typeface="+mn-lt"/>
                </a:rPr>
                <a:t>.</a:t>
              </a:r>
              <a:endParaRPr lang="en-US" sz="2800" b="1" dirty="0">
                <a:solidFill>
                  <a:schemeClr val="tx1"/>
                </a:solidFill>
                <a:latin typeface="+mn-lt"/>
              </a:endParaRPr>
            </a:p>
          </p:txBody>
        </p:sp>
        <p:pic>
          <p:nvPicPr>
            <p:cNvPr id="39" name="Hình ảnh 38">
              <a:extLst>
                <a:ext uri="{FF2B5EF4-FFF2-40B4-BE49-F238E27FC236}">
                  <a16:creationId xmlns:a16="http://schemas.microsoft.com/office/drawing/2014/main" id="{4ADB1BD3-5314-AE0F-5958-BAFDC781ABF0}"/>
                </a:ext>
              </a:extLst>
            </p:cNvPr>
            <p:cNvPicPr>
              <a:picLocks noChangeAspect="1"/>
            </p:cNvPicPr>
            <p:nvPr/>
          </p:nvPicPr>
          <p:blipFill rotWithShape="1">
            <a:blip r:embed="rId3"/>
            <a:srcRect l="65422" t="12223" r="12388" b="36814"/>
            <a:stretch/>
          </p:blipFill>
          <p:spPr>
            <a:xfrm>
              <a:off x="2842859" y="2582862"/>
              <a:ext cx="865300" cy="1117888"/>
            </a:xfrm>
            <a:prstGeom prst="rect">
              <a:avLst/>
            </a:prstGeom>
          </p:spPr>
        </p:pic>
      </p:grpSp>
      <p:pic>
        <p:nvPicPr>
          <p:cNvPr id="40" name="Hình ảnh 39" descr="Ảnh có chứa đồ chơi, búp bê&#10;&#10;Mô tả được tạo tự động">
            <a:extLst>
              <a:ext uri="{FF2B5EF4-FFF2-40B4-BE49-F238E27FC236}">
                <a16:creationId xmlns:a16="http://schemas.microsoft.com/office/drawing/2014/main" id="{F6284061-4878-0741-8389-C0072E182925}"/>
              </a:ext>
            </a:extLst>
          </p:cNvPr>
          <p:cNvPicPr>
            <a:picLocks noChangeAspect="1"/>
          </p:cNvPicPr>
          <p:nvPr/>
        </p:nvPicPr>
        <p:blipFill>
          <a:blip r:embed="rId4"/>
          <a:stretch>
            <a:fillRect/>
          </a:stretch>
        </p:blipFill>
        <p:spPr>
          <a:xfrm>
            <a:off x="728833" y="2051990"/>
            <a:ext cx="1506614" cy="2777317"/>
          </a:xfrm>
          <a:prstGeom prst="rect">
            <a:avLst/>
          </a:prstGeom>
        </p:spPr>
      </p:pic>
    </p:spTree>
    <p:extLst>
      <p:ext uri="{BB962C8B-B14F-4D97-AF65-F5344CB8AC3E}">
        <p14:creationId xmlns:p14="http://schemas.microsoft.com/office/powerpoint/2010/main" val="42611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70" name="Google Shape;2470;p27"/>
          <p:cNvGrpSpPr/>
          <p:nvPr/>
        </p:nvGrpSpPr>
        <p:grpSpPr>
          <a:xfrm rot="1641819" flipH="1">
            <a:off x="-1002988" y="622208"/>
            <a:ext cx="3450715" cy="1559187"/>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1" name="Google Shape;2481;p27"/>
          <p:cNvSpPr/>
          <p:nvPr/>
        </p:nvSpPr>
        <p:spPr>
          <a:xfrm rot="-380843" flipH="1">
            <a:off x="144493" y="2122700"/>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Hình chữ nhật: Góc Tròn 2">
            <a:extLst>
              <a:ext uri="{FF2B5EF4-FFF2-40B4-BE49-F238E27FC236}">
                <a16:creationId xmlns:a16="http://schemas.microsoft.com/office/drawing/2014/main" id="{5978418F-9DCA-7872-C753-BCEF06D0D6CF}"/>
              </a:ext>
            </a:extLst>
          </p:cNvPr>
          <p:cNvSpPr/>
          <p:nvPr/>
        </p:nvSpPr>
        <p:spPr>
          <a:xfrm>
            <a:off x="2323892" y="505092"/>
            <a:ext cx="6205047" cy="3318198"/>
          </a:xfrm>
          <a:custGeom>
            <a:avLst/>
            <a:gdLst>
              <a:gd name="connsiteX0" fmla="*/ 294079 w 6205047"/>
              <a:gd name="connsiteY0" fmla="*/ 1458470 h 3318198"/>
              <a:gd name="connsiteX1" fmla="*/ 551642 w 6205047"/>
              <a:gd name="connsiteY1" fmla="*/ 18434 h 3318198"/>
              <a:gd name="connsiteX2" fmla="*/ 1275089 w 6205047"/>
              <a:gd name="connsiteY2" fmla="*/ 18434 h 3318198"/>
              <a:gd name="connsiteX3" fmla="*/ 1798964 w 6205047"/>
              <a:gd name="connsiteY3" fmla="*/ 18434 h 3318198"/>
              <a:gd name="connsiteX4" fmla="*/ 2322838 w 6205047"/>
              <a:gd name="connsiteY4" fmla="*/ 18434 h 3318198"/>
              <a:gd name="connsiteX5" fmla="*/ 2896607 w 6205047"/>
              <a:gd name="connsiteY5" fmla="*/ 18434 h 3318198"/>
              <a:gd name="connsiteX6" fmla="*/ 3520268 w 6205047"/>
              <a:gd name="connsiteY6" fmla="*/ 18434 h 3318198"/>
              <a:gd name="connsiteX7" fmla="*/ 3994249 w 6205047"/>
              <a:gd name="connsiteY7" fmla="*/ 18434 h 3318198"/>
              <a:gd name="connsiteX8" fmla="*/ 4667803 w 6205047"/>
              <a:gd name="connsiteY8" fmla="*/ 18434 h 3318198"/>
              <a:gd name="connsiteX9" fmla="*/ 5540928 w 6205047"/>
              <a:gd name="connsiteY9" fmla="*/ 18434 h 3318198"/>
              <a:gd name="connsiteX10" fmla="*/ 5550228 w 6205047"/>
              <a:gd name="connsiteY10" fmla="*/ 1512258 h 3318198"/>
              <a:gd name="connsiteX11" fmla="*/ 5825478 w 6205047"/>
              <a:gd name="connsiteY11" fmla="*/ 2145609 h 3318198"/>
              <a:gd name="connsiteX12" fmla="*/ 6089933 w 6205047"/>
              <a:gd name="connsiteY12" fmla="*/ 2754123 h 3318198"/>
              <a:gd name="connsiteX13" fmla="*/ 5540928 w 6205047"/>
              <a:gd name="connsiteY13" fmla="*/ 3301274 h 3318198"/>
              <a:gd name="connsiteX14" fmla="*/ 4967160 w 6205047"/>
              <a:gd name="connsiteY14" fmla="*/ 3301274 h 3318198"/>
              <a:gd name="connsiteX15" fmla="*/ 4293607 w 6205047"/>
              <a:gd name="connsiteY15" fmla="*/ 3301274 h 3318198"/>
              <a:gd name="connsiteX16" fmla="*/ 3819624 w 6205047"/>
              <a:gd name="connsiteY16" fmla="*/ 3301274 h 3318198"/>
              <a:gd name="connsiteX17" fmla="*/ 3096178 w 6205047"/>
              <a:gd name="connsiteY17" fmla="*/ 3301274 h 3318198"/>
              <a:gd name="connsiteX18" fmla="*/ 2522410 w 6205047"/>
              <a:gd name="connsiteY18" fmla="*/ 3301274 h 3318198"/>
              <a:gd name="connsiteX19" fmla="*/ 1898749 w 6205047"/>
              <a:gd name="connsiteY19" fmla="*/ 3301274 h 3318198"/>
              <a:gd name="connsiteX20" fmla="*/ 1424768 w 6205047"/>
              <a:gd name="connsiteY20" fmla="*/ 3301274 h 3318198"/>
              <a:gd name="connsiteX21" fmla="*/ 551642 w 6205047"/>
              <a:gd name="connsiteY21" fmla="*/ 3301274 h 3318198"/>
              <a:gd name="connsiteX22" fmla="*/ 2637 w 6205047"/>
              <a:gd name="connsiteY22" fmla="*/ 2754123 h 3318198"/>
              <a:gd name="connsiteX23" fmla="*/ 294079 w 6205047"/>
              <a:gd name="connsiteY23" fmla="*/ 1458470 h 3318198"/>
              <a:gd name="connsiteX0" fmla="*/ 294079 w 6205047"/>
              <a:gd name="connsiteY0" fmla="*/ 1458470 h 3318198"/>
              <a:gd name="connsiteX1" fmla="*/ 551642 w 6205047"/>
              <a:gd name="connsiteY1" fmla="*/ 18434 h 3318198"/>
              <a:gd name="connsiteX2" fmla="*/ 1175303 w 6205047"/>
              <a:gd name="connsiteY2" fmla="*/ 18434 h 3318198"/>
              <a:gd name="connsiteX3" fmla="*/ 1798964 w 6205047"/>
              <a:gd name="connsiteY3" fmla="*/ 18434 h 3318198"/>
              <a:gd name="connsiteX4" fmla="*/ 2522410 w 6205047"/>
              <a:gd name="connsiteY4" fmla="*/ 18434 h 3318198"/>
              <a:gd name="connsiteX5" fmla="*/ 3195964 w 6205047"/>
              <a:gd name="connsiteY5" fmla="*/ 18434 h 3318198"/>
              <a:gd name="connsiteX6" fmla="*/ 3919410 w 6205047"/>
              <a:gd name="connsiteY6" fmla="*/ 18434 h 3318198"/>
              <a:gd name="connsiteX7" fmla="*/ 4493178 w 6205047"/>
              <a:gd name="connsiteY7" fmla="*/ 18434 h 3318198"/>
              <a:gd name="connsiteX8" fmla="*/ 5540928 w 6205047"/>
              <a:gd name="connsiteY8" fmla="*/ 18434 h 3318198"/>
              <a:gd name="connsiteX9" fmla="*/ 5884845 w 6205047"/>
              <a:gd name="connsiteY9" fmla="*/ 640889 h 3318198"/>
              <a:gd name="connsiteX10" fmla="*/ 5814683 w 6205047"/>
              <a:gd name="connsiteY10" fmla="*/ 2120772 h 3318198"/>
              <a:gd name="connsiteX11" fmla="*/ 6089933 w 6205047"/>
              <a:gd name="connsiteY11" fmla="*/ 2754123 h 3318198"/>
              <a:gd name="connsiteX12" fmla="*/ 5540928 w 6205047"/>
              <a:gd name="connsiteY12" fmla="*/ 3301274 h 3318198"/>
              <a:gd name="connsiteX13" fmla="*/ 4867374 w 6205047"/>
              <a:gd name="connsiteY13" fmla="*/ 3301274 h 3318198"/>
              <a:gd name="connsiteX14" fmla="*/ 4193821 w 6205047"/>
              <a:gd name="connsiteY14" fmla="*/ 3301274 h 3318198"/>
              <a:gd name="connsiteX15" fmla="*/ 3719839 w 6205047"/>
              <a:gd name="connsiteY15" fmla="*/ 3301274 h 3318198"/>
              <a:gd name="connsiteX16" fmla="*/ 2996393 w 6205047"/>
              <a:gd name="connsiteY16" fmla="*/ 3301274 h 3318198"/>
              <a:gd name="connsiteX17" fmla="*/ 2472518 w 6205047"/>
              <a:gd name="connsiteY17" fmla="*/ 3301274 h 3318198"/>
              <a:gd name="connsiteX18" fmla="*/ 1749071 w 6205047"/>
              <a:gd name="connsiteY18" fmla="*/ 3301274 h 3318198"/>
              <a:gd name="connsiteX19" fmla="*/ 551642 w 6205047"/>
              <a:gd name="connsiteY19" fmla="*/ 3301274 h 3318198"/>
              <a:gd name="connsiteX20" fmla="*/ 2637 w 6205047"/>
              <a:gd name="connsiteY20" fmla="*/ 2754123 h 3318198"/>
              <a:gd name="connsiteX21" fmla="*/ 294079 w 6205047"/>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05047" h="3318198" fill="none" extrusionOk="0">
                <a:moveTo>
                  <a:pt x="294079" y="1458470"/>
                </a:moveTo>
                <a:cubicBezTo>
                  <a:pt x="251514" y="1198676"/>
                  <a:pt x="200609" y="59390"/>
                  <a:pt x="551642" y="18434"/>
                </a:cubicBezTo>
                <a:cubicBezTo>
                  <a:pt x="857795" y="47532"/>
                  <a:pt x="907311" y="-195"/>
                  <a:pt x="1275089" y="18434"/>
                </a:cubicBezTo>
                <a:cubicBezTo>
                  <a:pt x="1622917" y="32882"/>
                  <a:pt x="1549241" y="56701"/>
                  <a:pt x="1798964" y="18434"/>
                </a:cubicBezTo>
                <a:cubicBezTo>
                  <a:pt x="2054529" y="-5946"/>
                  <a:pt x="2097136" y="16792"/>
                  <a:pt x="2322838" y="18434"/>
                </a:cubicBezTo>
                <a:cubicBezTo>
                  <a:pt x="2533491" y="15486"/>
                  <a:pt x="2722723" y="7861"/>
                  <a:pt x="2896607" y="18434"/>
                </a:cubicBezTo>
                <a:cubicBezTo>
                  <a:pt x="3098409" y="-7051"/>
                  <a:pt x="3338241" y="31646"/>
                  <a:pt x="3520268" y="18434"/>
                </a:cubicBezTo>
                <a:cubicBezTo>
                  <a:pt x="3698950" y="6738"/>
                  <a:pt x="3778962" y="29073"/>
                  <a:pt x="3994249" y="18434"/>
                </a:cubicBezTo>
                <a:cubicBezTo>
                  <a:pt x="4242851" y="14858"/>
                  <a:pt x="4407520" y="38763"/>
                  <a:pt x="4667803" y="18434"/>
                </a:cubicBezTo>
                <a:cubicBezTo>
                  <a:pt x="4933076" y="21889"/>
                  <a:pt x="5352140" y="-8413"/>
                  <a:pt x="5540928" y="18434"/>
                </a:cubicBezTo>
                <a:cubicBezTo>
                  <a:pt x="5728924" y="-15013"/>
                  <a:pt x="6380949" y="1215982"/>
                  <a:pt x="5550228" y="1512258"/>
                </a:cubicBezTo>
                <a:cubicBezTo>
                  <a:pt x="5610188" y="1741368"/>
                  <a:pt x="5682154" y="1863816"/>
                  <a:pt x="5825478" y="2145609"/>
                </a:cubicBezTo>
                <a:cubicBezTo>
                  <a:pt x="5944888" y="2392322"/>
                  <a:pt x="5940095" y="2475281"/>
                  <a:pt x="6089933" y="2754123"/>
                </a:cubicBezTo>
                <a:cubicBezTo>
                  <a:pt x="6101990" y="3108016"/>
                  <a:pt x="5784406" y="3288783"/>
                  <a:pt x="5540928" y="3301274"/>
                </a:cubicBezTo>
                <a:cubicBezTo>
                  <a:pt x="5297886" y="3294035"/>
                  <a:pt x="5122255" y="3311800"/>
                  <a:pt x="4967160" y="3301274"/>
                </a:cubicBezTo>
                <a:cubicBezTo>
                  <a:pt x="4818481" y="3330921"/>
                  <a:pt x="4497886" y="3318720"/>
                  <a:pt x="4293607" y="3301274"/>
                </a:cubicBezTo>
                <a:cubicBezTo>
                  <a:pt x="4094674" y="3296045"/>
                  <a:pt x="4006338" y="3289364"/>
                  <a:pt x="3819624" y="3301274"/>
                </a:cubicBezTo>
                <a:cubicBezTo>
                  <a:pt x="3628464" y="3298525"/>
                  <a:pt x="3437576" y="3357637"/>
                  <a:pt x="3096178" y="3301274"/>
                </a:cubicBezTo>
                <a:cubicBezTo>
                  <a:pt x="2791444" y="3273017"/>
                  <a:pt x="2803101" y="3333577"/>
                  <a:pt x="2522410" y="3301274"/>
                </a:cubicBezTo>
                <a:cubicBezTo>
                  <a:pt x="2237705" y="3286321"/>
                  <a:pt x="2025902" y="3323794"/>
                  <a:pt x="1898749" y="3301274"/>
                </a:cubicBezTo>
                <a:cubicBezTo>
                  <a:pt x="1740975" y="3305930"/>
                  <a:pt x="1611610" y="3316464"/>
                  <a:pt x="1424768" y="3301274"/>
                </a:cubicBezTo>
                <a:cubicBezTo>
                  <a:pt x="1292540" y="3303852"/>
                  <a:pt x="778785" y="3332256"/>
                  <a:pt x="551642" y="3301274"/>
                </a:cubicBezTo>
                <a:cubicBezTo>
                  <a:pt x="166400" y="3243184"/>
                  <a:pt x="29825" y="3071921"/>
                  <a:pt x="2637" y="2754123"/>
                </a:cubicBezTo>
                <a:cubicBezTo>
                  <a:pt x="81505" y="2068498"/>
                  <a:pt x="347367" y="2169180"/>
                  <a:pt x="294079" y="1458470"/>
                </a:cubicBezTo>
                <a:close/>
              </a:path>
              <a:path w="6205047" h="3318198" stroke="0" extrusionOk="0">
                <a:moveTo>
                  <a:pt x="294079" y="1458470"/>
                </a:moveTo>
                <a:cubicBezTo>
                  <a:pt x="285547" y="1157850"/>
                  <a:pt x="268920" y="-20870"/>
                  <a:pt x="551642" y="18434"/>
                </a:cubicBezTo>
                <a:cubicBezTo>
                  <a:pt x="734247" y="17335"/>
                  <a:pt x="948643" y="34704"/>
                  <a:pt x="1175303" y="18434"/>
                </a:cubicBezTo>
                <a:cubicBezTo>
                  <a:pt x="1435491" y="-590"/>
                  <a:pt x="1549733" y="-4623"/>
                  <a:pt x="1798964" y="18434"/>
                </a:cubicBezTo>
                <a:cubicBezTo>
                  <a:pt x="2019452" y="31879"/>
                  <a:pt x="2216702" y="2130"/>
                  <a:pt x="2522410" y="18434"/>
                </a:cubicBezTo>
                <a:cubicBezTo>
                  <a:pt x="2786478" y="7345"/>
                  <a:pt x="2926793" y="21066"/>
                  <a:pt x="3195964" y="18434"/>
                </a:cubicBezTo>
                <a:cubicBezTo>
                  <a:pt x="3450948" y="16133"/>
                  <a:pt x="3620669" y="28196"/>
                  <a:pt x="3919410" y="18434"/>
                </a:cubicBezTo>
                <a:cubicBezTo>
                  <a:pt x="4216385" y="-9853"/>
                  <a:pt x="4305242" y="-10561"/>
                  <a:pt x="4493178" y="18434"/>
                </a:cubicBezTo>
                <a:cubicBezTo>
                  <a:pt x="4702402" y="74380"/>
                  <a:pt x="5260248" y="27583"/>
                  <a:pt x="5540928" y="18434"/>
                </a:cubicBezTo>
                <a:cubicBezTo>
                  <a:pt x="5877312" y="11131"/>
                  <a:pt x="6657275" y="21861"/>
                  <a:pt x="5884845" y="640889"/>
                </a:cubicBezTo>
                <a:cubicBezTo>
                  <a:pt x="5989283" y="880520"/>
                  <a:pt x="5766088" y="1767360"/>
                  <a:pt x="5814683" y="2120772"/>
                </a:cubicBezTo>
                <a:cubicBezTo>
                  <a:pt x="5842936" y="2455864"/>
                  <a:pt x="5951652" y="2459227"/>
                  <a:pt x="6089933" y="2754123"/>
                </a:cubicBezTo>
                <a:cubicBezTo>
                  <a:pt x="6113311" y="3006560"/>
                  <a:pt x="5850302" y="3340254"/>
                  <a:pt x="5540928" y="3301274"/>
                </a:cubicBezTo>
                <a:cubicBezTo>
                  <a:pt x="5278703" y="3297276"/>
                  <a:pt x="4988445" y="3330976"/>
                  <a:pt x="4867374" y="3301274"/>
                </a:cubicBezTo>
                <a:cubicBezTo>
                  <a:pt x="4758644" y="3319238"/>
                  <a:pt x="4438792" y="3320554"/>
                  <a:pt x="4193821" y="3301274"/>
                </a:cubicBezTo>
                <a:cubicBezTo>
                  <a:pt x="3953406" y="3290630"/>
                  <a:pt x="3940674" y="3297149"/>
                  <a:pt x="3719839" y="3301274"/>
                </a:cubicBezTo>
                <a:cubicBezTo>
                  <a:pt x="3500091" y="3294240"/>
                  <a:pt x="3345759" y="3305525"/>
                  <a:pt x="2996393" y="3301274"/>
                </a:cubicBezTo>
                <a:cubicBezTo>
                  <a:pt x="2645908" y="3270798"/>
                  <a:pt x="2634093" y="3327603"/>
                  <a:pt x="2472518" y="3301274"/>
                </a:cubicBezTo>
                <a:cubicBezTo>
                  <a:pt x="2355634" y="3272792"/>
                  <a:pt x="1943630" y="3378922"/>
                  <a:pt x="1749071" y="3301274"/>
                </a:cubicBezTo>
                <a:cubicBezTo>
                  <a:pt x="1581076" y="3256918"/>
                  <a:pt x="1120725" y="3309913"/>
                  <a:pt x="551642" y="3301274"/>
                </a:cubicBezTo>
                <a:cubicBezTo>
                  <a:pt x="212406" y="3264206"/>
                  <a:pt x="67077" y="2992741"/>
                  <a:pt x="2637" y="2754123"/>
                </a:cubicBezTo>
                <a:cubicBezTo>
                  <a:pt x="-28605" y="2004258"/>
                  <a:pt x="296088" y="2235072"/>
                  <a:pt x="294079" y="1458470"/>
                </a:cubicBezTo>
                <a:close/>
              </a:path>
              <a:path w="6205047" h="3318198" fill="none" stroke="0" extrusionOk="0">
                <a:moveTo>
                  <a:pt x="294079" y="1458470"/>
                </a:moveTo>
                <a:cubicBezTo>
                  <a:pt x="209271" y="1171737"/>
                  <a:pt x="257113" y="4265"/>
                  <a:pt x="551642" y="18434"/>
                </a:cubicBezTo>
                <a:cubicBezTo>
                  <a:pt x="863599" y="23322"/>
                  <a:pt x="911004" y="8234"/>
                  <a:pt x="1275089" y="18434"/>
                </a:cubicBezTo>
                <a:cubicBezTo>
                  <a:pt x="1633686" y="29363"/>
                  <a:pt x="1528825" y="58555"/>
                  <a:pt x="1798964" y="18434"/>
                </a:cubicBezTo>
                <a:cubicBezTo>
                  <a:pt x="2063038" y="-11920"/>
                  <a:pt x="2083355" y="15099"/>
                  <a:pt x="2322838" y="18434"/>
                </a:cubicBezTo>
                <a:cubicBezTo>
                  <a:pt x="2553848" y="789"/>
                  <a:pt x="2661003" y="15148"/>
                  <a:pt x="2896607" y="18434"/>
                </a:cubicBezTo>
                <a:cubicBezTo>
                  <a:pt x="3078464" y="28540"/>
                  <a:pt x="3351536" y="63949"/>
                  <a:pt x="3520268" y="18434"/>
                </a:cubicBezTo>
                <a:cubicBezTo>
                  <a:pt x="3693956" y="15425"/>
                  <a:pt x="3757895" y="20639"/>
                  <a:pt x="3994249" y="18434"/>
                </a:cubicBezTo>
                <a:cubicBezTo>
                  <a:pt x="4251746" y="9095"/>
                  <a:pt x="4393145" y="-13488"/>
                  <a:pt x="4667803" y="18434"/>
                </a:cubicBezTo>
                <a:cubicBezTo>
                  <a:pt x="4950757" y="40251"/>
                  <a:pt x="5369132" y="5250"/>
                  <a:pt x="5540928" y="18434"/>
                </a:cubicBezTo>
                <a:cubicBezTo>
                  <a:pt x="5661010" y="-41046"/>
                  <a:pt x="6178953" y="1151752"/>
                  <a:pt x="5550228" y="1512258"/>
                </a:cubicBezTo>
                <a:cubicBezTo>
                  <a:pt x="5603341" y="1742090"/>
                  <a:pt x="5667800" y="1865105"/>
                  <a:pt x="5825478" y="2145609"/>
                </a:cubicBezTo>
                <a:cubicBezTo>
                  <a:pt x="5956653" y="2418461"/>
                  <a:pt x="5955590" y="2468037"/>
                  <a:pt x="6089933" y="2754123"/>
                </a:cubicBezTo>
                <a:cubicBezTo>
                  <a:pt x="6070424" y="3016119"/>
                  <a:pt x="5810213" y="3259261"/>
                  <a:pt x="5540928" y="3301274"/>
                </a:cubicBezTo>
                <a:cubicBezTo>
                  <a:pt x="5308571" y="3277110"/>
                  <a:pt x="5097443" y="3301195"/>
                  <a:pt x="4967160" y="3301274"/>
                </a:cubicBezTo>
                <a:cubicBezTo>
                  <a:pt x="4782251" y="3328558"/>
                  <a:pt x="4517626" y="3292311"/>
                  <a:pt x="4293607" y="3301274"/>
                </a:cubicBezTo>
                <a:cubicBezTo>
                  <a:pt x="4089544" y="3279312"/>
                  <a:pt x="4032184" y="3286297"/>
                  <a:pt x="3819624" y="3301274"/>
                </a:cubicBezTo>
                <a:cubicBezTo>
                  <a:pt x="3584389" y="3317560"/>
                  <a:pt x="3410759" y="3302881"/>
                  <a:pt x="3096178" y="3301274"/>
                </a:cubicBezTo>
                <a:cubicBezTo>
                  <a:pt x="2798869" y="3269136"/>
                  <a:pt x="2798761" y="3331762"/>
                  <a:pt x="2522410" y="3301274"/>
                </a:cubicBezTo>
                <a:cubicBezTo>
                  <a:pt x="2227235" y="3286851"/>
                  <a:pt x="2046659" y="3334321"/>
                  <a:pt x="1898749" y="3301274"/>
                </a:cubicBezTo>
                <a:cubicBezTo>
                  <a:pt x="1724656" y="3284979"/>
                  <a:pt x="1579255" y="3302640"/>
                  <a:pt x="1424768" y="3301274"/>
                </a:cubicBezTo>
                <a:cubicBezTo>
                  <a:pt x="1292472" y="3316750"/>
                  <a:pt x="768490" y="3322321"/>
                  <a:pt x="551642" y="3301274"/>
                </a:cubicBezTo>
                <a:cubicBezTo>
                  <a:pt x="166593" y="3312666"/>
                  <a:pt x="37838" y="3084382"/>
                  <a:pt x="2637" y="2754123"/>
                </a:cubicBezTo>
                <a:cubicBezTo>
                  <a:pt x="26136" y="2121308"/>
                  <a:pt x="307948" y="2189326"/>
                  <a:pt x="294079" y="1458470"/>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09" name="Google Shape;2409;p27"/>
          <p:cNvGrpSpPr/>
          <p:nvPr/>
        </p:nvGrpSpPr>
        <p:grpSpPr>
          <a:xfrm flipH="1">
            <a:off x="5116410" y="4120439"/>
            <a:ext cx="539116" cy="613598"/>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7"/>
          <p:cNvGrpSpPr/>
          <p:nvPr/>
        </p:nvGrpSpPr>
        <p:grpSpPr>
          <a:xfrm flipH="1">
            <a:off x="1063242" y="1451150"/>
            <a:ext cx="496401" cy="590087"/>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27"/>
          <p:cNvGrpSpPr/>
          <p:nvPr/>
        </p:nvGrpSpPr>
        <p:grpSpPr>
          <a:xfrm rot="7673026">
            <a:off x="630136" y="2728254"/>
            <a:ext cx="532871" cy="680905"/>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7"/>
          <p:cNvGrpSpPr/>
          <p:nvPr/>
        </p:nvGrpSpPr>
        <p:grpSpPr>
          <a:xfrm>
            <a:off x="7582326" y="4258928"/>
            <a:ext cx="445740" cy="475091"/>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6" name="Google Shape;2506;p27"/>
          <p:cNvSpPr/>
          <p:nvPr/>
        </p:nvSpPr>
        <p:spPr>
          <a:xfrm>
            <a:off x="2242362" y="1324590"/>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
          <p:cNvSpPr/>
          <p:nvPr/>
        </p:nvSpPr>
        <p:spPr>
          <a:xfrm>
            <a:off x="7840072" y="869676"/>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8" name="Google Shape;2508;p27"/>
          <p:cNvGrpSpPr/>
          <p:nvPr/>
        </p:nvGrpSpPr>
        <p:grpSpPr>
          <a:xfrm rot="-3288692">
            <a:off x="1394742" y="348112"/>
            <a:ext cx="459724" cy="327912"/>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Nhóm 4">
            <a:extLst>
              <a:ext uri="{FF2B5EF4-FFF2-40B4-BE49-F238E27FC236}">
                <a16:creationId xmlns:a16="http://schemas.microsoft.com/office/drawing/2014/main" id="{07FCB834-E444-4DE3-2CE1-912513ADEE5E}"/>
              </a:ext>
            </a:extLst>
          </p:cNvPr>
          <p:cNvGrpSpPr/>
          <p:nvPr/>
        </p:nvGrpSpPr>
        <p:grpSpPr>
          <a:xfrm>
            <a:off x="2846717" y="829557"/>
            <a:ext cx="5248715" cy="2806124"/>
            <a:chOff x="4094653" y="951177"/>
            <a:chExt cx="4481754" cy="2601339"/>
          </a:xfrm>
        </p:grpSpPr>
        <p:sp>
          <p:nvSpPr>
            <p:cNvPr id="2" name="Hộp Văn bản 1">
              <a:extLst>
                <a:ext uri="{FF2B5EF4-FFF2-40B4-BE49-F238E27FC236}">
                  <a16:creationId xmlns:a16="http://schemas.microsoft.com/office/drawing/2014/main" id="{BC158FF8-122E-679D-274B-BB45BF716AAC}"/>
                </a:ext>
              </a:extLst>
            </p:cNvPr>
            <p:cNvSpPr txBox="1"/>
            <p:nvPr/>
          </p:nvSpPr>
          <p:spPr>
            <a:xfrm>
              <a:off x="4331588" y="951177"/>
              <a:ext cx="4244819" cy="1340984"/>
            </a:xfrm>
            <a:prstGeom prst="rect">
              <a:avLst/>
            </a:prstGeom>
            <a:noFill/>
          </p:spPr>
          <p:txBody>
            <a:bodyPr wrap="square" rtlCol="0">
              <a:spAutoFit/>
            </a:bodyPr>
            <a:lstStyle/>
            <a:p>
              <a:pPr algn="ctr"/>
              <a:r>
                <a:rPr lang="en-US" sz="88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rPr>
                <a:t>KHỞI</a:t>
              </a:r>
              <a:endParaRPr lang="en-US" sz="80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endParaRPr>
            </a:p>
          </p:txBody>
        </p:sp>
        <p:sp>
          <p:nvSpPr>
            <p:cNvPr id="140" name="Hộp Văn bản 139">
              <a:extLst>
                <a:ext uri="{FF2B5EF4-FFF2-40B4-BE49-F238E27FC236}">
                  <a16:creationId xmlns:a16="http://schemas.microsoft.com/office/drawing/2014/main" id="{BD5EA8C4-D69A-C2EE-85FC-472FFBF20CF9}"/>
                </a:ext>
              </a:extLst>
            </p:cNvPr>
            <p:cNvSpPr txBox="1"/>
            <p:nvPr/>
          </p:nvSpPr>
          <p:spPr>
            <a:xfrm>
              <a:off x="4094653" y="2211532"/>
              <a:ext cx="4394776" cy="1340984"/>
            </a:xfrm>
            <a:prstGeom prst="rect">
              <a:avLst/>
            </a:prstGeom>
            <a:noFill/>
          </p:spPr>
          <p:txBody>
            <a:bodyPr wrap="square" rtlCol="0">
              <a:spAutoFit/>
            </a:bodyPr>
            <a:lstStyle/>
            <a:p>
              <a:pPr algn="ctr"/>
              <a:r>
                <a:rPr lang="en-US" sz="88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rPr>
                <a:t>ĐỘNG</a:t>
              </a:r>
              <a:endParaRPr lang="en-US" sz="8000" b="1" dirty="0">
                <a:ln w="57150">
                  <a:solidFill>
                    <a:schemeClr val="bg1"/>
                  </a:solidFill>
                  <a:prstDash val="solid"/>
                </a:ln>
                <a:solidFill>
                  <a:schemeClr val="bg2"/>
                </a:solidFill>
                <a:effectLst>
                  <a:outerShdw blurRad="12700" dist="38100" dir="2700000" algn="tl" rotWithShape="0">
                    <a:schemeClr val="bg1">
                      <a:lumMod val="50000"/>
                    </a:schemeClr>
                  </a:outerShdw>
                </a:effectLst>
                <a:latin typeface="+mj-lt"/>
              </a:endParaRPr>
            </a:p>
          </p:txBody>
        </p:sp>
      </p:grpSp>
      <p:grpSp>
        <p:nvGrpSpPr>
          <p:cNvPr id="2539" name="Google Shape;2539;p27"/>
          <p:cNvGrpSpPr/>
          <p:nvPr/>
        </p:nvGrpSpPr>
        <p:grpSpPr>
          <a:xfrm rot="12378093" flipH="1">
            <a:off x="3552737" y="1286208"/>
            <a:ext cx="329130" cy="17004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6" name="Nhóm 95">
            <a:extLst>
              <a:ext uri="{FF2B5EF4-FFF2-40B4-BE49-F238E27FC236}">
                <a16:creationId xmlns:a16="http://schemas.microsoft.com/office/drawing/2014/main" id="{2E80351F-41A8-5D93-45CF-C60F197588E4}"/>
              </a:ext>
            </a:extLst>
          </p:cNvPr>
          <p:cNvGrpSpPr/>
          <p:nvPr/>
        </p:nvGrpSpPr>
        <p:grpSpPr>
          <a:xfrm>
            <a:off x="1634221" y="769733"/>
            <a:ext cx="2350519" cy="1685880"/>
            <a:chOff x="627570" y="3825223"/>
            <a:chExt cx="2350519" cy="1685880"/>
          </a:xfrm>
        </p:grpSpPr>
        <p:sp>
          <p:nvSpPr>
            <p:cNvPr id="97" name="Hình Bầu dục 96">
              <a:extLst>
                <a:ext uri="{FF2B5EF4-FFF2-40B4-BE49-F238E27FC236}">
                  <a16:creationId xmlns:a16="http://schemas.microsoft.com/office/drawing/2014/main" id="{E5212D6F-CCDD-59C5-258B-35E7960EB9B2}"/>
                </a:ext>
              </a:extLst>
            </p:cNvPr>
            <p:cNvSpPr/>
            <p:nvPr/>
          </p:nvSpPr>
          <p:spPr>
            <a:xfrm>
              <a:off x="694284" y="4812982"/>
              <a:ext cx="1937158" cy="6981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8" name="Hình ảnh 97">
              <a:extLst>
                <a:ext uri="{FF2B5EF4-FFF2-40B4-BE49-F238E27FC236}">
                  <a16:creationId xmlns:a16="http://schemas.microsoft.com/office/drawing/2014/main" id="{335F88B6-D6BC-EA3A-A501-7E1596B7A6A8}"/>
                </a:ext>
              </a:extLst>
            </p:cNvPr>
            <p:cNvPicPr>
              <a:picLocks noChangeAspect="1"/>
            </p:cNvPicPr>
            <p:nvPr/>
          </p:nvPicPr>
          <p:blipFill rotWithShape="1">
            <a:blip r:embed="rId4"/>
            <a:srcRect t="68871" r="73899"/>
            <a:stretch/>
          </p:blipFill>
          <p:spPr>
            <a:xfrm>
              <a:off x="627570" y="3825223"/>
              <a:ext cx="2350519" cy="1576875"/>
            </a:xfrm>
            <a:prstGeom prst="ellipse">
              <a:avLst/>
            </a:prstGeom>
          </p:spPr>
        </p:pic>
      </p:grpSp>
    </p:spTree>
    <p:extLst>
      <p:ext uri="{BB962C8B-B14F-4D97-AF65-F5344CB8AC3E}">
        <p14:creationId xmlns:p14="http://schemas.microsoft.com/office/powerpoint/2010/main" val="313562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06"/>
                                        </p:tgtEl>
                                        <p:attrNameLst>
                                          <p:attrName>style.visibility</p:attrName>
                                        </p:attrNameLst>
                                      </p:cBhvr>
                                      <p:to>
                                        <p:strVal val="visible"/>
                                      </p:to>
                                    </p:set>
                                    <p:anim calcmode="lin" valueType="num">
                                      <p:cBhvr>
                                        <p:cTn id="11" dur="500" fill="hold"/>
                                        <p:tgtEl>
                                          <p:spTgt spid="2506"/>
                                        </p:tgtEl>
                                        <p:attrNameLst>
                                          <p:attrName>ppt_w</p:attrName>
                                        </p:attrNameLst>
                                      </p:cBhvr>
                                      <p:tavLst>
                                        <p:tav tm="0">
                                          <p:val>
                                            <p:fltVal val="0"/>
                                          </p:val>
                                        </p:tav>
                                        <p:tav tm="100000">
                                          <p:val>
                                            <p:strVal val="#ppt_w"/>
                                          </p:val>
                                        </p:tav>
                                      </p:tavLst>
                                    </p:anim>
                                    <p:anim calcmode="lin" valueType="num">
                                      <p:cBhvr>
                                        <p:cTn id="12" dur="500" fill="hold"/>
                                        <p:tgtEl>
                                          <p:spTgt spid="2506"/>
                                        </p:tgtEl>
                                        <p:attrNameLst>
                                          <p:attrName>ppt_h</p:attrName>
                                        </p:attrNameLst>
                                      </p:cBhvr>
                                      <p:tavLst>
                                        <p:tav tm="0">
                                          <p:val>
                                            <p:fltVal val="0"/>
                                          </p:val>
                                        </p:tav>
                                        <p:tav tm="100000">
                                          <p:val>
                                            <p:strVal val="#ppt_h"/>
                                          </p:val>
                                        </p:tav>
                                      </p:tavLst>
                                    </p:anim>
                                    <p:animEffect transition="in" filter="fade">
                                      <p:cBhvr>
                                        <p:cTn id="13" dur="500"/>
                                        <p:tgtEl>
                                          <p:spTgt spid="250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507"/>
                                        </p:tgtEl>
                                        <p:attrNameLst>
                                          <p:attrName>style.visibility</p:attrName>
                                        </p:attrNameLst>
                                      </p:cBhvr>
                                      <p:to>
                                        <p:strVal val="visible"/>
                                      </p:to>
                                    </p:set>
                                    <p:anim calcmode="lin" valueType="num">
                                      <p:cBhvr>
                                        <p:cTn id="16" dur="500" fill="hold"/>
                                        <p:tgtEl>
                                          <p:spTgt spid="2507"/>
                                        </p:tgtEl>
                                        <p:attrNameLst>
                                          <p:attrName>ppt_w</p:attrName>
                                        </p:attrNameLst>
                                      </p:cBhvr>
                                      <p:tavLst>
                                        <p:tav tm="0">
                                          <p:val>
                                            <p:fltVal val="0"/>
                                          </p:val>
                                        </p:tav>
                                        <p:tav tm="100000">
                                          <p:val>
                                            <p:strVal val="#ppt_w"/>
                                          </p:val>
                                        </p:tav>
                                      </p:tavLst>
                                    </p:anim>
                                    <p:anim calcmode="lin" valueType="num">
                                      <p:cBhvr>
                                        <p:cTn id="17" dur="500" fill="hold"/>
                                        <p:tgtEl>
                                          <p:spTgt spid="2507"/>
                                        </p:tgtEl>
                                        <p:attrNameLst>
                                          <p:attrName>ppt_h</p:attrName>
                                        </p:attrNameLst>
                                      </p:cBhvr>
                                      <p:tavLst>
                                        <p:tav tm="0">
                                          <p:val>
                                            <p:fltVal val="0"/>
                                          </p:val>
                                        </p:tav>
                                        <p:tav tm="100000">
                                          <p:val>
                                            <p:strVal val="#ppt_h"/>
                                          </p:val>
                                        </p:tav>
                                      </p:tavLst>
                                    </p:anim>
                                    <p:animEffect transition="in" filter="fade">
                                      <p:cBhvr>
                                        <p:cTn id="18" dur="500"/>
                                        <p:tgtEl>
                                          <p:spTgt spid="2507"/>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par>
                                <p:cTn id="31" presetID="1" presetClass="entr" presetSubtype="0" fill="hold" nodeType="withEffect">
                                  <p:stCondLst>
                                    <p:cond delay="0"/>
                                  </p:stCondLst>
                                  <p:childTnLst>
                                    <p:set>
                                      <p:cBhvr>
                                        <p:cTn id="32" dur="1" fill="hold">
                                          <p:stCondLst>
                                            <p:cond delay="249"/>
                                          </p:stCondLst>
                                        </p:cTn>
                                        <p:tgtEl>
                                          <p:spTgt spid="9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o-giai-thuong-www_tiengdong_com.wav"/>
                                        </p:tgtEl>
                                      </p:cMediaNode>
                                    </p:audio>
                                  </p:subTnLst>
                                </p:cTn>
                              </p:par>
                              <p:par>
                                <p:cTn id="33" presetID="32" presetClass="emph" presetSubtype="0" fill="hold" nodeType="withEffect">
                                  <p:stCondLst>
                                    <p:cond delay="250"/>
                                  </p:stCondLst>
                                  <p:childTnLst>
                                    <p:animRot by="120000">
                                      <p:cBhvr>
                                        <p:cTn id="34" dur="100" fill="hold">
                                          <p:stCondLst>
                                            <p:cond delay="0"/>
                                          </p:stCondLst>
                                        </p:cTn>
                                        <p:tgtEl>
                                          <p:spTgt spid="96"/>
                                        </p:tgtEl>
                                        <p:attrNameLst>
                                          <p:attrName>r</p:attrName>
                                        </p:attrNameLst>
                                      </p:cBhvr>
                                    </p:animRot>
                                    <p:animRot by="-240000">
                                      <p:cBhvr>
                                        <p:cTn id="35" dur="200" fill="hold">
                                          <p:stCondLst>
                                            <p:cond delay="200"/>
                                          </p:stCondLst>
                                        </p:cTn>
                                        <p:tgtEl>
                                          <p:spTgt spid="96"/>
                                        </p:tgtEl>
                                        <p:attrNameLst>
                                          <p:attrName>r</p:attrName>
                                        </p:attrNameLst>
                                      </p:cBhvr>
                                    </p:animRot>
                                    <p:animRot by="240000">
                                      <p:cBhvr>
                                        <p:cTn id="36" dur="200" fill="hold">
                                          <p:stCondLst>
                                            <p:cond delay="400"/>
                                          </p:stCondLst>
                                        </p:cTn>
                                        <p:tgtEl>
                                          <p:spTgt spid="96"/>
                                        </p:tgtEl>
                                        <p:attrNameLst>
                                          <p:attrName>r</p:attrName>
                                        </p:attrNameLst>
                                      </p:cBhvr>
                                    </p:animRot>
                                    <p:animRot by="-240000">
                                      <p:cBhvr>
                                        <p:cTn id="37" dur="200" fill="hold">
                                          <p:stCondLst>
                                            <p:cond delay="600"/>
                                          </p:stCondLst>
                                        </p:cTn>
                                        <p:tgtEl>
                                          <p:spTgt spid="96"/>
                                        </p:tgtEl>
                                        <p:attrNameLst>
                                          <p:attrName>r</p:attrName>
                                        </p:attrNameLst>
                                      </p:cBhvr>
                                    </p:animRot>
                                    <p:animRot by="120000">
                                      <p:cBhvr>
                                        <p:cTn id="38" dur="200" fill="hold">
                                          <p:stCondLst>
                                            <p:cond delay="800"/>
                                          </p:stCondLst>
                                        </p:cTn>
                                        <p:tgtEl>
                                          <p:spTgt spid="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2506;p27">
            <a:extLst>
              <a:ext uri="{FF2B5EF4-FFF2-40B4-BE49-F238E27FC236}">
                <a16:creationId xmlns:a16="http://schemas.microsoft.com/office/drawing/2014/main" id="{34AF9929-1072-56BD-44D7-75F860A03D90}"/>
              </a:ext>
            </a:extLst>
          </p:cNvPr>
          <p:cNvSpPr/>
          <p:nvPr/>
        </p:nvSpPr>
        <p:spPr>
          <a:xfrm>
            <a:off x="-102142" y="128860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Hình chữ nhật 21">
            <a:extLst>
              <a:ext uri="{FF2B5EF4-FFF2-40B4-BE49-F238E27FC236}">
                <a16:creationId xmlns:a16="http://schemas.microsoft.com/office/drawing/2014/main" id="{29AE11C0-27AB-AB1F-70CC-81E305F65304}"/>
              </a:ext>
            </a:extLst>
          </p:cNvPr>
          <p:cNvSpPr/>
          <p:nvPr/>
        </p:nvSpPr>
        <p:spPr>
          <a:xfrm>
            <a:off x="0" y="450154"/>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id="{2E8715A0-E37C-BCA3-6FA0-79F2F59454D1}"/>
              </a:ext>
            </a:extLst>
          </p:cNvPr>
          <p:cNvSpPr/>
          <p:nvPr/>
        </p:nvSpPr>
        <p:spPr>
          <a:xfrm>
            <a:off x="7124700" y="-76200"/>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19">
            <a:extLst>
              <a:ext uri="{FF2B5EF4-FFF2-40B4-BE49-F238E27FC236}">
                <a16:creationId xmlns:a16="http://schemas.microsoft.com/office/drawing/2014/main" id="{4E98935A-1BC1-2BC0-6000-C96739FB86F0}"/>
              </a:ext>
            </a:extLst>
          </p:cNvPr>
          <p:cNvSpPr/>
          <p:nvPr/>
        </p:nvSpPr>
        <p:spPr>
          <a:xfrm>
            <a:off x="443245" y="910679"/>
            <a:ext cx="7022561" cy="3865716"/>
          </a:xfrm>
          <a:prstGeom prst="roundRect">
            <a:avLst/>
          </a:prstGeom>
          <a:solidFill>
            <a:schemeClr val="accent3">
              <a:lumMod val="20000"/>
              <a:lumOff val="80000"/>
              <a:alpha val="8902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Nhóm 16">
            <a:extLst>
              <a:ext uri="{FF2B5EF4-FFF2-40B4-BE49-F238E27FC236}">
                <a16:creationId xmlns:a16="http://schemas.microsoft.com/office/drawing/2014/main" id="{E566CBB2-468D-301E-244B-C82B9F2A82EC}"/>
              </a:ext>
            </a:extLst>
          </p:cNvPr>
          <p:cNvGrpSpPr/>
          <p:nvPr/>
        </p:nvGrpSpPr>
        <p:grpSpPr>
          <a:xfrm>
            <a:off x="802553" y="1052311"/>
            <a:ext cx="6446148" cy="1008522"/>
            <a:chOff x="2062531" y="1952331"/>
            <a:chExt cx="6446148" cy="1008522"/>
          </a:xfrm>
        </p:grpSpPr>
        <p:sp>
          <p:nvSpPr>
            <p:cNvPr id="18" name="Hộp Văn bản 17">
              <a:extLst>
                <a:ext uri="{FF2B5EF4-FFF2-40B4-BE49-F238E27FC236}">
                  <a16:creationId xmlns:a16="http://schemas.microsoft.com/office/drawing/2014/main" id="{9E2FA12F-24D3-E476-6F7C-92D2AA229BB7}"/>
                </a:ext>
              </a:extLst>
            </p:cNvPr>
            <p:cNvSpPr txBox="1"/>
            <p:nvPr/>
          </p:nvSpPr>
          <p:spPr>
            <a:xfrm>
              <a:off x="2665764" y="2006746"/>
              <a:ext cx="5842915" cy="954107"/>
            </a:xfrm>
            <a:prstGeom prst="rect">
              <a:avLst/>
            </a:prstGeom>
            <a:noFill/>
          </p:spPr>
          <p:txBody>
            <a:bodyPr wrap="square" rtlCol="0">
              <a:spAutoFit/>
            </a:bodyPr>
            <a:lstStyle/>
            <a:p>
              <a:pPr algn="ctr"/>
              <a:r>
                <a:rPr lang="vi-VN" sz="2800" b="1" dirty="0">
                  <a:solidFill>
                    <a:schemeClr val="tx2"/>
                  </a:solidFill>
                  <a:latin typeface="+mn-lt"/>
                </a:rPr>
                <a:t>Em </a:t>
              </a:r>
              <a:r>
                <a:rPr lang="vi-VN" sz="2800" b="1" dirty="0" err="1">
                  <a:solidFill>
                    <a:schemeClr val="tx2"/>
                  </a:solidFill>
                  <a:latin typeface="+mn-lt"/>
                </a:rPr>
                <a:t>và</a:t>
              </a:r>
              <a:r>
                <a:rPr lang="vi-VN" sz="2800" b="1" dirty="0">
                  <a:solidFill>
                    <a:schemeClr val="tx2"/>
                  </a:solidFill>
                  <a:latin typeface="+mn-lt"/>
                </a:rPr>
                <a:t> 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nói</a:t>
              </a:r>
              <a:r>
                <a:rPr lang="vi-VN" sz="2800" b="1" dirty="0">
                  <a:solidFill>
                    <a:schemeClr val="tx2"/>
                  </a:solidFill>
                  <a:latin typeface="+mn-lt"/>
                </a:rPr>
                <a:t> </a:t>
              </a:r>
              <a:r>
                <a:rPr lang="vi-VN" sz="2800" b="1" dirty="0" err="1">
                  <a:solidFill>
                    <a:schemeClr val="tx2"/>
                  </a:solidFill>
                  <a:latin typeface="+mn-lt"/>
                </a:rPr>
                <a:t>và</a:t>
              </a:r>
              <a:r>
                <a:rPr lang="vi-VN" sz="2800" b="1" dirty="0">
                  <a:solidFill>
                    <a:schemeClr val="tx2"/>
                  </a:solidFill>
                  <a:latin typeface="+mn-lt"/>
                </a:rPr>
                <a:t> </a:t>
              </a:r>
              <a:r>
                <a:rPr lang="vi-VN" sz="2800" b="1" dirty="0" err="1">
                  <a:solidFill>
                    <a:schemeClr val="tx2"/>
                  </a:solidFill>
                  <a:latin typeface="+mn-lt"/>
                </a:rPr>
                <a:t>thể</a:t>
              </a:r>
              <a:r>
                <a:rPr lang="vi-VN" sz="2800" b="1" dirty="0">
                  <a:solidFill>
                    <a:schemeClr val="tx2"/>
                  </a:solidFill>
                  <a:latin typeface="+mn-lt"/>
                </a:rPr>
                <a:t> </a:t>
              </a:r>
              <a:r>
                <a:rPr lang="vi-VN" sz="2800" b="1" dirty="0" err="1">
                  <a:solidFill>
                    <a:schemeClr val="tx2"/>
                  </a:solidFill>
                  <a:latin typeface="+mn-lt"/>
                </a:rPr>
                <a:t>hiện</a:t>
              </a:r>
              <a:r>
                <a:rPr lang="vi-VN" sz="2800" b="1" dirty="0">
                  <a:solidFill>
                    <a:schemeClr val="tx2"/>
                  </a:solidFill>
                  <a:latin typeface="+mn-lt"/>
                </a:rPr>
                <a:t> </a:t>
              </a:r>
              <a:r>
                <a:rPr lang="vi-VN" sz="2800" b="1" dirty="0" err="1">
                  <a:solidFill>
                    <a:schemeClr val="tx2"/>
                  </a:solidFill>
                  <a:latin typeface="+mn-lt"/>
                </a:rPr>
                <a:t>cảm</a:t>
              </a:r>
              <a:r>
                <a:rPr lang="vi-VN" sz="2800" b="1" dirty="0">
                  <a:solidFill>
                    <a:schemeClr val="tx2"/>
                  </a:solidFill>
                  <a:latin typeface="+mn-lt"/>
                </a:rPr>
                <a:t> </a:t>
              </a:r>
              <a:r>
                <a:rPr lang="vi-VN" sz="2800" b="1" dirty="0" err="1">
                  <a:solidFill>
                    <a:schemeClr val="tx2"/>
                  </a:solidFill>
                  <a:latin typeface="+mn-lt"/>
                </a:rPr>
                <a:t>xúc</a:t>
              </a:r>
              <a:r>
                <a:rPr lang="vi-VN" sz="2800" b="1" dirty="0">
                  <a:solidFill>
                    <a:schemeClr val="tx2"/>
                  </a:solidFill>
                  <a:latin typeface="+mn-lt"/>
                </a:rPr>
                <a:t> </a:t>
              </a:r>
              <a:r>
                <a:rPr lang="vi-VN" sz="2800" b="1" dirty="0" err="1">
                  <a:solidFill>
                    <a:schemeClr val="tx2"/>
                  </a:solidFill>
                  <a:latin typeface="+mn-lt"/>
                </a:rPr>
                <a:t>gì</a:t>
              </a:r>
              <a:r>
                <a:rPr lang="vi-VN" sz="2800" b="1" dirty="0">
                  <a:solidFill>
                    <a:schemeClr val="tx2"/>
                  </a:solidFill>
                  <a:latin typeface="+mn-lt"/>
                </a:rPr>
                <a:t> khi </a:t>
              </a:r>
              <a:r>
                <a:rPr lang="vi-VN" sz="2800" b="1" dirty="0" err="1">
                  <a:solidFill>
                    <a:schemeClr val="tx2"/>
                  </a:solidFill>
                  <a:latin typeface="+mn-lt"/>
                </a:rPr>
                <a:t>gặp</a:t>
              </a:r>
              <a:r>
                <a:rPr lang="vi-VN" sz="2800" b="1" dirty="0">
                  <a:solidFill>
                    <a:schemeClr val="tx2"/>
                  </a:solidFill>
                  <a:latin typeface="+mn-lt"/>
                </a:rPr>
                <a:t> nhau</a:t>
              </a:r>
              <a:r>
                <a:rPr lang="en-US" sz="2800" b="1" dirty="0">
                  <a:solidFill>
                    <a:schemeClr val="tx2"/>
                  </a:solidFill>
                  <a:latin typeface="+mn-lt"/>
                </a:rPr>
                <a:t>?</a:t>
              </a:r>
            </a:p>
          </p:txBody>
        </p:sp>
        <p:pic>
          <p:nvPicPr>
            <p:cNvPr id="19" name="Hình ảnh 18" descr="Ảnh có chứa đồ họa véc-tơ&#10;&#10;Mô tả được tạo tự động">
              <a:extLst>
                <a:ext uri="{FF2B5EF4-FFF2-40B4-BE49-F238E27FC236}">
                  <a16:creationId xmlns:a16="http://schemas.microsoft.com/office/drawing/2014/main" id="{013FA89A-9664-4BC6-321A-8421BF866055}"/>
                </a:ext>
              </a:extLst>
            </p:cNvPr>
            <p:cNvPicPr>
              <a:picLocks noChangeAspect="1"/>
            </p:cNvPicPr>
            <p:nvPr/>
          </p:nvPicPr>
          <p:blipFill rotWithShape="1">
            <a:blip r:embed="rId2"/>
            <a:srcRect l="60118" t="50273" r="18353" b="-1"/>
            <a:stretch/>
          </p:blipFill>
          <p:spPr>
            <a:xfrm>
              <a:off x="2062531" y="1952331"/>
              <a:ext cx="741902" cy="963896"/>
            </a:xfrm>
            <a:prstGeom prst="ellipse">
              <a:avLst/>
            </a:prstGeom>
          </p:spPr>
        </p:pic>
      </p:grpSp>
      <p:grpSp>
        <p:nvGrpSpPr>
          <p:cNvPr id="24" name="Nhóm 23">
            <a:extLst>
              <a:ext uri="{FF2B5EF4-FFF2-40B4-BE49-F238E27FC236}">
                <a16:creationId xmlns:a16="http://schemas.microsoft.com/office/drawing/2014/main" id="{183EDCD1-BC12-8C1E-EABD-5E09611FF649}"/>
              </a:ext>
            </a:extLst>
          </p:cNvPr>
          <p:cNvGrpSpPr/>
          <p:nvPr/>
        </p:nvGrpSpPr>
        <p:grpSpPr>
          <a:xfrm>
            <a:off x="571421" y="2070331"/>
            <a:ext cx="6970848" cy="998733"/>
            <a:chOff x="2692092" y="1853423"/>
            <a:chExt cx="6169937" cy="998733"/>
          </a:xfrm>
        </p:grpSpPr>
        <p:sp>
          <p:nvSpPr>
            <p:cNvPr id="25" name="Hộp Văn bản 24">
              <a:extLst>
                <a:ext uri="{FF2B5EF4-FFF2-40B4-BE49-F238E27FC236}">
                  <a16:creationId xmlns:a16="http://schemas.microsoft.com/office/drawing/2014/main" id="{ABDA64F1-23E7-D485-FB8D-09B05AF9DCCE}"/>
                </a:ext>
              </a:extLst>
            </p:cNvPr>
            <p:cNvSpPr txBox="1"/>
            <p:nvPr/>
          </p:nvSpPr>
          <p:spPr>
            <a:xfrm>
              <a:off x="3252921" y="1898049"/>
              <a:ext cx="5609108" cy="954107"/>
            </a:xfrm>
            <a:prstGeom prst="rect">
              <a:avLst/>
            </a:prstGeom>
            <a:noFill/>
          </p:spPr>
          <p:txBody>
            <a:bodyPr wrap="square" rtlCol="0">
              <a:spAutoFit/>
            </a:bodyPr>
            <a:lstStyle/>
            <a:p>
              <a:pPr algn="ctr"/>
              <a:r>
                <a:rPr lang="vi-VN" sz="2800" b="1" dirty="0">
                  <a:solidFill>
                    <a:schemeClr val="tx2"/>
                  </a:solidFill>
                  <a:latin typeface="+mn-lt"/>
                </a:rPr>
                <a:t>Em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hỏi</a:t>
              </a:r>
              <a:r>
                <a:rPr lang="vi-VN" sz="2800" b="1" dirty="0">
                  <a:solidFill>
                    <a:schemeClr val="tx2"/>
                  </a:solidFill>
                  <a:latin typeface="+mn-lt"/>
                </a:rPr>
                <a:t> 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điều</a:t>
              </a:r>
              <a:r>
                <a:rPr lang="vi-VN" sz="2800" b="1" dirty="0">
                  <a:solidFill>
                    <a:schemeClr val="tx2"/>
                  </a:solidFill>
                  <a:latin typeface="+mn-lt"/>
                </a:rPr>
                <a:t> </a:t>
              </a:r>
              <a:r>
                <a:rPr lang="vi-VN" sz="2800" b="1" dirty="0" err="1">
                  <a:solidFill>
                    <a:schemeClr val="tx2"/>
                  </a:solidFill>
                  <a:latin typeface="+mn-lt"/>
                </a:rPr>
                <a:t>gì</a:t>
              </a:r>
              <a:r>
                <a:rPr lang="en-US" sz="2800" b="1" dirty="0">
                  <a:solidFill>
                    <a:schemeClr val="tx2"/>
                  </a:solidFill>
                  <a:latin typeface="+mn-lt"/>
                </a:rPr>
                <a:t>?</a:t>
              </a:r>
              <a:r>
                <a:rPr lang="vi-VN" sz="2800" b="1" dirty="0">
                  <a:solidFill>
                    <a:schemeClr val="tx2"/>
                  </a:solidFill>
                  <a:latin typeface="+mn-lt"/>
                </a:rPr>
                <a:t> 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trả</a:t>
              </a:r>
              <a:r>
                <a:rPr lang="vi-VN" sz="2800" b="1" dirty="0">
                  <a:solidFill>
                    <a:schemeClr val="tx2"/>
                  </a:solidFill>
                  <a:latin typeface="+mn-lt"/>
                </a:rPr>
                <a:t> </a:t>
              </a:r>
              <a:r>
                <a:rPr lang="vi-VN" sz="2800" b="1" dirty="0" err="1">
                  <a:solidFill>
                    <a:schemeClr val="tx2"/>
                  </a:solidFill>
                  <a:latin typeface="+mn-lt"/>
                </a:rPr>
                <a:t>lời</a:t>
              </a:r>
              <a:r>
                <a:rPr lang="vi-VN" sz="2800" b="1" dirty="0">
                  <a:solidFill>
                    <a:schemeClr val="tx2"/>
                  </a:solidFill>
                  <a:latin typeface="+mn-lt"/>
                </a:rPr>
                <a:t> </a:t>
              </a:r>
              <a:r>
                <a:rPr lang="vi-VN" sz="2800" b="1" dirty="0" err="1">
                  <a:solidFill>
                    <a:schemeClr val="tx2"/>
                  </a:solidFill>
                  <a:latin typeface="+mn-lt"/>
                </a:rPr>
                <a:t>thế</a:t>
              </a:r>
              <a:r>
                <a:rPr lang="vi-VN" sz="2800" b="1" dirty="0">
                  <a:solidFill>
                    <a:schemeClr val="tx2"/>
                  </a:solidFill>
                  <a:latin typeface="+mn-lt"/>
                </a:rPr>
                <a:t> </a:t>
              </a:r>
              <a:r>
                <a:rPr lang="vi-VN" sz="2800" b="1" dirty="0" err="1">
                  <a:solidFill>
                    <a:schemeClr val="tx2"/>
                  </a:solidFill>
                  <a:latin typeface="+mn-lt"/>
                </a:rPr>
                <a:t>nào</a:t>
              </a:r>
              <a:r>
                <a:rPr lang="vi-VN" sz="2800" b="1" dirty="0">
                  <a:solidFill>
                    <a:schemeClr val="tx2"/>
                  </a:solidFill>
                  <a:latin typeface="+mn-lt"/>
                </a:rPr>
                <a:t>?</a:t>
              </a:r>
              <a:endParaRPr lang="en-US" sz="2800" b="1" dirty="0">
                <a:solidFill>
                  <a:schemeClr val="tx2"/>
                </a:solidFill>
                <a:latin typeface="+mn-lt"/>
              </a:endParaRPr>
            </a:p>
          </p:txBody>
        </p:sp>
        <p:pic>
          <p:nvPicPr>
            <p:cNvPr id="26" name="Hình ảnh 25" descr="Ảnh có chứa đồ họa véc-tơ&#10;&#10;Mô tả được tạo tự động">
              <a:extLst>
                <a:ext uri="{FF2B5EF4-FFF2-40B4-BE49-F238E27FC236}">
                  <a16:creationId xmlns:a16="http://schemas.microsoft.com/office/drawing/2014/main" id="{E372F10E-61BA-AFCB-3D45-372E6D1EB4CB}"/>
                </a:ext>
              </a:extLst>
            </p:cNvPr>
            <p:cNvPicPr>
              <a:picLocks noChangeAspect="1"/>
            </p:cNvPicPr>
            <p:nvPr/>
          </p:nvPicPr>
          <p:blipFill rotWithShape="1">
            <a:blip r:embed="rId2"/>
            <a:srcRect l="60118" t="50273" r="18353" b="-1"/>
            <a:stretch/>
          </p:blipFill>
          <p:spPr>
            <a:xfrm>
              <a:off x="2692092" y="1853423"/>
              <a:ext cx="741902" cy="963896"/>
            </a:xfrm>
            <a:prstGeom prst="ellipse">
              <a:avLst/>
            </a:prstGeom>
          </p:spPr>
        </p:pic>
      </p:grpSp>
      <p:grpSp>
        <p:nvGrpSpPr>
          <p:cNvPr id="27" name="Nhóm 26">
            <a:extLst>
              <a:ext uri="{FF2B5EF4-FFF2-40B4-BE49-F238E27FC236}">
                <a16:creationId xmlns:a16="http://schemas.microsoft.com/office/drawing/2014/main" id="{E2790319-46F6-6917-1C8A-CA7D6DA18920}"/>
              </a:ext>
            </a:extLst>
          </p:cNvPr>
          <p:cNvGrpSpPr/>
          <p:nvPr/>
        </p:nvGrpSpPr>
        <p:grpSpPr>
          <a:xfrm>
            <a:off x="990524" y="2985658"/>
            <a:ext cx="6024370" cy="1051116"/>
            <a:chOff x="2604318" y="1964293"/>
            <a:chExt cx="6024370" cy="1051116"/>
          </a:xfrm>
        </p:grpSpPr>
        <p:sp>
          <p:nvSpPr>
            <p:cNvPr id="28" name="Hộp Văn bản 27">
              <a:extLst>
                <a:ext uri="{FF2B5EF4-FFF2-40B4-BE49-F238E27FC236}">
                  <a16:creationId xmlns:a16="http://schemas.microsoft.com/office/drawing/2014/main" id="{E6A5B465-B2AD-E956-EF2D-E4F956C48B59}"/>
                </a:ext>
              </a:extLst>
            </p:cNvPr>
            <p:cNvSpPr txBox="1"/>
            <p:nvPr/>
          </p:nvSpPr>
          <p:spPr>
            <a:xfrm>
              <a:off x="3019580" y="2061302"/>
              <a:ext cx="5609108" cy="954107"/>
            </a:xfrm>
            <a:prstGeom prst="rect">
              <a:avLst/>
            </a:prstGeom>
            <a:noFill/>
          </p:spPr>
          <p:txBody>
            <a:bodyPr wrap="square" rtlCol="0">
              <a:spAutoFit/>
            </a:bodyPr>
            <a:lstStyle/>
            <a:p>
              <a:pPr algn="ctr"/>
              <a:r>
                <a:rPr lang="vi-VN" sz="2800" b="1" dirty="0">
                  <a:solidFill>
                    <a:schemeClr val="tx2"/>
                  </a:solidFill>
                  <a:latin typeface="+mn-lt"/>
                </a:rPr>
                <a:t>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hỏi</a:t>
              </a:r>
              <a:r>
                <a:rPr lang="vi-VN" sz="2800" b="1" dirty="0">
                  <a:solidFill>
                    <a:schemeClr val="tx2"/>
                  </a:solidFill>
                  <a:latin typeface="+mn-lt"/>
                </a:rPr>
                <a:t> em </a:t>
              </a:r>
              <a:r>
                <a:rPr lang="vi-VN" sz="2800" b="1" dirty="0" err="1">
                  <a:solidFill>
                    <a:schemeClr val="tx2"/>
                  </a:solidFill>
                  <a:latin typeface="+mn-lt"/>
                </a:rPr>
                <a:t>điều</a:t>
              </a:r>
              <a:r>
                <a:rPr lang="vi-VN" sz="2800" b="1" dirty="0">
                  <a:solidFill>
                    <a:schemeClr val="tx2"/>
                  </a:solidFill>
                  <a:latin typeface="+mn-lt"/>
                </a:rPr>
                <a:t> </a:t>
              </a:r>
              <a:r>
                <a:rPr lang="vi-VN" sz="2800" b="1" dirty="0" err="1">
                  <a:solidFill>
                    <a:schemeClr val="tx2"/>
                  </a:solidFill>
                  <a:latin typeface="+mn-lt"/>
                </a:rPr>
                <a:t>gì</a:t>
              </a:r>
              <a:r>
                <a:rPr lang="en-US" sz="2800" b="1" dirty="0">
                  <a:solidFill>
                    <a:schemeClr val="tx2"/>
                  </a:solidFill>
                  <a:latin typeface="+mn-lt"/>
                </a:rPr>
                <a:t>?</a:t>
              </a:r>
              <a:r>
                <a:rPr lang="vi-VN" sz="2800" b="1" dirty="0">
                  <a:solidFill>
                    <a:schemeClr val="tx2"/>
                  </a:solidFill>
                  <a:latin typeface="+mn-lt"/>
                </a:rPr>
                <a:t> Em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trả</a:t>
              </a:r>
              <a:r>
                <a:rPr lang="vi-VN" sz="2800" b="1" dirty="0">
                  <a:solidFill>
                    <a:schemeClr val="tx2"/>
                  </a:solidFill>
                  <a:latin typeface="+mn-lt"/>
                </a:rPr>
                <a:t> </a:t>
              </a:r>
              <a:r>
                <a:rPr lang="vi-VN" sz="2800" b="1" dirty="0" err="1">
                  <a:solidFill>
                    <a:schemeClr val="tx2"/>
                  </a:solidFill>
                  <a:latin typeface="+mn-lt"/>
                </a:rPr>
                <a:t>lời</a:t>
              </a:r>
              <a:r>
                <a:rPr lang="vi-VN" sz="2800" b="1" dirty="0">
                  <a:solidFill>
                    <a:schemeClr val="tx2"/>
                  </a:solidFill>
                  <a:latin typeface="+mn-lt"/>
                </a:rPr>
                <a:t> </a:t>
              </a:r>
              <a:r>
                <a:rPr lang="vi-VN" sz="2800" b="1" dirty="0" err="1">
                  <a:solidFill>
                    <a:schemeClr val="tx2"/>
                  </a:solidFill>
                  <a:latin typeface="+mn-lt"/>
                </a:rPr>
                <a:t>thế</a:t>
              </a:r>
              <a:r>
                <a:rPr lang="vi-VN" sz="2800" b="1" dirty="0">
                  <a:solidFill>
                    <a:schemeClr val="tx2"/>
                  </a:solidFill>
                  <a:latin typeface="+mn-lt"/>
                </a:rPr>
                <a:t> </a:t>
              </a:r>
              <a:r>
                <a:rPr lang="vi-VN" sz="2800" b="1" dirty="0" err="1">
                  <a:solidFill>
                    <a:schemeClr val="tx2"/>
                  </a:solidFill>
                  <a:latin typeface="+mn-lt"/>
                </a:rPr>
                <a:t>nào</a:t>
              </a:r>
              <a:r>
                <a:rPr lang="vi-VN" sz="2800" b="1" dirty="0">
                  <a:solidFill>
                    <a:schemeClr val="tx2"/>
                  </a:solidFill>
                  <a:latin typeface="+mn-lt"/>
                </a:rPr>
                <a:t>?</a:t>
              </a:r>
              <a:endParaRPr lang="en-US" sz="2800" b="1" dirty="0">
                <a:solidFill>
                  <a:schemeClr val="tx2"/>
                </a:solidFill>
                <a:latin typeface="+mn-lt"/>
              </a:endParaRPr>
            </a:p>
          </p:txBody>
        </p:sp>
        <p:pic>
          <p:nvPicPr>
            <p:cNvPr id="30" name="Hình ảnh 29" descr="Ảnh có chứa đồ họa véc-tơ&#10;&#10;Mô tả được tạo tự động">
              <a:extLst>
                <a:ext uri="{FF2B5EF4-FFF2-40B4-BE49-F238E27FC236}">
                  <a16:creationId xmlns:a16="http://schemas.microsoft.com/office/drawing/2014/main" id="{B3D2D919-41DA-A184-3624-18AE653D0FF0}"/>
                </a:ext>
              </a:extLst>
            </p:cNvPr>
            <p:cNvPicPr>
              <a:picLocks noChangeAspect="1"/>
            </p:cNvPicPr>
            <p:nvPr/>
          </p:nvPicPr>
          <p:blipFill rotWithShape="1">
            <a:blip r:embed="rId2"/>
            <a:srcRect l="60118" t="50273" r="18353" b="-1"/>
            <a:stretch/>
          </p:blipFill>
          <p:spPr>
            <a:xfrm>
              <a:off x="2604318" y="1964293"/>
              <a:ext cx="741902" cy="963896"/>
            </a:xfrm>
            <a:prstGeom prst="ellipse">
              <a:avLst/>
            </a:prstGeom>
          </p:spPr>
        </p:pic>
      </p:grpSp>
      <p:grpSp>
        <p:nvGrpSpPr>
          <p:cNvPr id="37" name="Nhóm 36">
            <a:extLst>
              <a:ext uri="{FF2B5EF4-FFF2-40B4-BE49-F238E27FC236}">
                <a16:creationId xmlns:a16="http://schemas.microsoft.com/office/drawing/2014/main" id="{41C7B9A3-8559-408D-3B06-CD3739479975}"/>
              </a:ext>
            </a:extLst>
          </p:cNvPr>
          <p:cNvGrpSpPr/>
          <p:nvPr/>
        </p:nvGrpSpPr>
        <p:grpSpPr>
          <a:xfrm>
            <a:off x="651566" y="3832675"/>
            <a:ext cx="6498458" cy="963896"/>
            <a:chOff x="2733120" y="1884855"/>
            <a:chExt cx="6498458" cy="963896"/>
          </a:xfrm>
        </p:grpSpPr>
        <p:sp>
          <p:nvSpPr>
            <p:cNvPr id="38" name="Hộp Văn bản 37">
              <a:extLst>
                <a:ext uri="{FF2B5EF4-FFF2-40B4-BE49-F238E27FC236}">
                  <a16:creationId xmlns:a16="http://schemas.microsoft.com/office/drawing/2014/main" id="{50BDE541-9FBF-B5E9-7413-6E860B84230B}"/>
                </a:ext>
              </a:extLst>
            </p:cNvPr>
            <p:cNvSpPr txBox="1"/>
            <p:nvPr/>
          </p:nvSpPr>
          <p:spPr>
            <a:xfrm>
              <a:off x="3145808" y="2117233"/>
              <a:ext cx="6085770" cy="523220"/>
            </a:xfrm>
            <a:prstGeom prst="rect">
              <a:avLst/>
            </a:prstGeom>
            <a:noFill/>
          </p:spPr>
          <p:txBody>
            <a:bodyPr wrap="square" rtlCol="0">
              <a:spAutoFit/>
            </a:bodyPr>
            <a:lstStyle/>
            <a:p>
              <a:pPr algn="ctr"/>
              <a:r>
                <a:rPr lang="vi-VN" sz="2800" b="1" dirty="0">
                  <a:solidFill>
                    <a:schemeClr val="tx2"/>
                  </a:solidFill>
                  <a:latin typeface="+mn-lt"/>
                </a:rPr>
                <a:t>Em </a:t>
              </a:r>
              <a:r>
                <a:rPr lang="vi-VN" sz="2800" b="1" dirty="0" err="1">
                  <a:solidFill>
                    <a:schemeClr val="tx2"/>
                  </a:solidFill>
                  <a:latin typeface="+mn-lt"/>
                </a:rPr>
                <a:t>và</a:t>
              </a:r>
              <a:r>
                <a:rPr lang="vi-VN" sz="2800" b="1" dirty="0">
                  <a:solidFill>
                    <a:schemeClr val="tx2"/>
                  </a:solidFill>
                  <a:latin typeface="+mn-lt"/>
                </a:rPr>
                <a:t> 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nói</a:t>
              </a:r>
              <a:r>
                <a:rPr lang="vi-VN" sz="2800" b="1" dirty="0">
                  <a:solidFill>
                    <a:schemeClr val="tx2"/>
                  </a:solidFill>
                  <a:latin typeface="+mn-lt"/>
                </a:rPr>
                <a:t> </a:t>
              </a:r>
              <a:r>
                <a:rPr lang="vi-VN" sz="2800" b="1" dirty="0" err="1">
                  <a:solidFill>
                    <a:schemeClr val="tx2"/>
                  </a:solidFill>
                  <a:latin typeface="+mn-lt"/>
                </a:rPr>
                <a:t>gì</a:t>
              </a:r>
              <a:r>
                <a:rPr lang="vi-VN" sz="2800" b="1" dirty="0">
                  <a:solidFill>
                    <a:schemeClr val="tx2"/>
                  </a:solidFill>
                  <a:latin typeface="+mn-lt"/>
                </a:rPr>
                <a:t> khi chia tay?</a:t>
              </a:r>
              <a:endParaRPr lang="en-US" sz="2800" b="1" dirty="0">
                <a:solidFill>
                  <a:schemeClr val="tx2"/>
                </a:solidFill>
                <a:latin typeface="+mn-lt"/>
              </a:endParaRPr>
            </a:p>
          </p:txBody>
        </p:sp>
        <p:pic>
          <p:nvPicPr>
            <p:cNvPr id="39" name="Hình ảnh 38" descr="Ảnh có chứa đồ họa véc-tơ&#10;&#10;Mô tả được tạo tự động">
              <a:extLst>
                <a:ext uri="{FF2B5EF4-FFF2-40B4-BE49-F238E27FC236}">
                  <a16:creationId xmlns:a16="http://schemas.microsoft.com/office/drawing/2014/main" id="{85B40648-B9D8-A9E3-7004-7CCF6FC29F61}"/>
                </a:ext>
              </a:extLst>
            </p:cNvPr>
            <p:cNvPicPr>
              <a:picLocks noChangeAspect="1"/>
            </p:cNvPicPr>
            <p:nvPr/>
          </p:nvPicPr>
          <p:blipFill rotWithShape="1">
            <a:blip r:embed="rId2"/>
            <a:srcRect l="60118" t="50273" r="18353" b="-1"/>
            <a:stretch/>
          </p:blipFill>
          <p:spPr>
            <a:xfrm>
              <a:off x="2733120" y="1884855"/>
              <a:ext cx="741902" cy="963896"/>
            </a:xfrm>
            <a:prstGeom prst="ellipse">
              <a:avLst/>
            </a:prstGeom>
          </p:spPr>
        </p:pic>
      </p:grpSp>
      <p:grpSp>
        <p:nvGrpSpPr>
          <p:cNvPr id="29" name="Nhóm 28">
            <a:extLst>
              <a:ext uri="{FF2B5EF4-FFF2-40B4-BE49-F238E27FC236}">
                <a16:creationId xmlns:a16="http://schemas.microsoft.com/office/drawing/2014/main" id="{516CC3D8-63F4-5311-C38D-EF45F0E9B9DD}"/>
              </a:ext>
            </a:extLst>
          </p:cNvPr>
          <p:cNvGrpSpPr/>
          <p:nvPr/>
        </p:nvGrpSpPr>
        <p:grpSpPr>
          <a:xfrm>
            <a:off x="1699151" y="-99871"/>
            <a:ext cx="3769360" cy="923330"/>
            <a:chOff x="442516" y="-73735"/>
            <a:chExt cx="3769360" cy="923330"/>
          </a:xfrm>
        </p:grpSpPr>
        <p:sp>
          <p:nvSpPr>
            <p:cNvPr id="31" name="Hình chữ nhật: Góc Tròn 30">
              <a:extLst>
                <a:ext uri="{FF2B5EF4-FFF2-40B4-BE49-F238E27FC236}">
                  <a16:creationId xmlns:a16="http://schemas.microsoft.com/office/drawing/2014/main" id="{DC82FAE5-52EC-41F7-B574-44B24A09BE62}"/>
                </a:ext>
              </a:extLst>
            </p:cNvPr>
            <p:cNvSpPr/>
            <p:nvPr/>
          </p:nvSpPr>
          <p:spPr>
            <a:xfrm>
              <a:off x="1282700" y="417934"/>
              <a:ext cx="1995829" cy="20436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ộp Văn bản 31">
              <a:extLst>
                <a:ext uri="{FF2B5EF4-FFF2-40B4-BE49-F238E27FC236}">
                  <a16:creationId xmlns:a16="http://schemas.microsoft.com/office/drawing/2014/main" id="{B37D8742-1921-3465-D870-8603AB8E16A1}"/>
                </a:ext>
              </a:extLst>
            </p:cNvPr>
            <p:cNvSpPr txBox="1"/>
            <p:nvPr/>
          </p:nvSpPr>
          <p:spPr>
            <a:xfrm>
              <a:off x="442516" y="-73735"/>
              <a:ext cx="3769360" cy="923330"/>
            </a:xfrm>
            <a:prstGeom prst="rect">
              <a:avLst/>
            </a:prstGeom>
            <a:noFill/>
          </p:spPr>
          <p:txBody>
            <a:bodyPr wrap="square" rtlCol="0">
              <a:spAutoFit/>
            </a:bodyPr>
            <a:lstStyle/>
            <a:p>
              <a:pPr algn="ctr"/>
              <a:r>
                <a:rPr lang="vi-VN" sz="5400" b="1" spc="50" dirty="0" err="1">
                  <a:ln w="9525" cmpd="sng">
                    <a:solidFill>
                      <a:schemeClr val="accent5"/>
                    </a:solidFill>
                    <a:prstDash val="solid"/>
                  </a:ln>
                  <a:solidFill>
                    <a:srgbClr val="70AD47">
                      <a:tint val="1000"/>
                    </a:srgbClr>
                  </a:solidFill>
                  <a:effectLst>
                    <a:glow rad="38100">
                      <a:schemeClr val="accent1">
                        <a:alpha val="40000"/>
                      </a:schemeClr>
                    </a:glow>
                  </a:effectLst>
                  <a:latin typeface="+mj-lt"/>
                </a:rPr>
                <a:t>Gợi</a:t>
              </a:r>
              <a:r>
                <a:rPr lang="vi-VN" sz="5400" b="1" spc="50" dirty="0">
                  <a:ln w="9525" cmpd="sng">
                    <a:solidFill>
                      <a:schemeClr val="accent5"/>
                    </a:solidFill>
                    <a:prstDash val="solid"/>
                  </a:ln>
                  <a:solidFill>
                    <a:srgbClr val="70AD47">
                      <a:tint val="1000"/>
                    </a:srgbClr>
                  </a:solidFill>
                  <a:effectLst>
                    <a:glow rad="38100">
                      <a:schemeClr val="accent1">
                        <a:alpha val="40000"/>
                      </a:schemeClr>
                    </a:glow>
                  </a:effectLst>
                  <a:latin typeface="+mj-lt"/>
                </a:rPr>
                <a:t> ý</a:t>
              </a:r>
              <a:endParaRPr lang="en-US" sz="5400" b="1" spc="50" dirty="0">
                <a:ln w="9525" cmpd="sng">
                  <a:solidFill>
                    <a:schemeClr val="accent5"/>
                  </a:solidFill>
                  <a:prstDash val="solid"/>
                </a:ln>
                <a:solidFill>
                  <a:srgbClr val="70AD47">
                    <a:tint val="1000"/>
                  </a:srgbClr>
                </a:solidFill>
                <a:effectLst>
                  <a:glow rad="38100">
                    <a:schemeClr val="accent1">
                      <a:alpha val="40000"/>
                    </a:schemeClr>
                  </a:glow>
                </a:effectLst>
                <a:latin typeface="+mj-lt"/>
              </a:endParaRPr>
            </a:p>
          </p:txBody>
        </p:sp>
      </p:grpSp>
      <p:pic>
        <p:nvPicPr>
          <p:cNvPr id="40" name="Hình ảnh 39" descr="Ảnh có chứa đồ chơi, búp bê&#10;&#10;Mô tả được tạo tự động">
            <a:extLst>
              <a:ext uri="{FF2B5EF4-FFF2-40B4-BE49-F238E27FC236}">
                <a16:creationId xmlns:a16="http://schemas.microsoft.com/office/drawing/2014/main" id="{4D2004CE-E2E6-C2C1-6EC4-0E1768F19323}"/>
              </a:ext>
            </a:extLst>
          </p:cNvPr>
          <p:cNvPicPr>
            <a:picLocks noChangeAspect="1"/>
          </p:cNvPicPr>
          <p:nvPr/>
        </p:nvPicPr>
        <p:blipFill>
          <a:blip r:embed="rId3"/>
          <a:stretch>
            <a:fillRect/>
          </a:stretch>
        </p:blipFill>
        <p:spPr>
          <a:xfrm flipH="1">
            <a:off x="7478124" y="2114957"/>
            <a:ext cx="1506614" cy="2777317"/>
          </a:xfrm>
          <a:prstGeom prst="rect">
            <a:avLst/>
          </a:prstGeom>
        </p:spPr>
      </p:pic>
    </p:spTree>
    <p:extLst>
      <p:ext uri="{BB962C8B-B14F-4D97-AF65-F5344CB8AC3E}">
        <p14:creationId xmlns:p14="http://schemas.microsoft.com/office/powerpoint/2010/main" val="390892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2" name="Hình chữ nhật 1">
            <a:extLst>
              <a:ext uri="{FF2B5EF4-FFF2-40B4-BE49-F238E27FC236}">
                <a16:creationId xmlns:a16="http://schemas.microsoft.com/office/drawing/2014/main" id="{1D708BC1-A9F2-4B17-4B7A-1A25FAA8296C}"/>
              </a:ext>
            </a:extLst>
          </p:cNvPr>
          <p:cNvSpPr/>
          <p:nvPr/>
        </p:nvSpPr>
        <p:spPr>
          <a:xfrm>
            <a:off x="7377545" y="0"/>
            <a:ext cx="1215737" cy="654627"/>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Hộp Văn bản 464">
            <a:extLst>
              <a:ext uri="{FF2B5EF4-FFF2-40B4-BE49-F238E27FC236}">
                <a16:creationId xmlns:a16="http://schemas.microsoft.com/office/drawing/2014/main" id="{D609811E-329F-8AD8-A676-1DA9ED6B4FF6}"/>
              </a:ext>
            </a:extLst>
          </p:cNvPr>
          <p:cNvSpPr txBox="1"/>
          <p:nvPr/>
        </p:nvSpPr>
        <p:spPr>
          <a:xfrm>
            <a:off x="1024623" y="182015"/>
            <a:ext cx="6880154" cy="830997"/>
          </a:xfrm>
          <a:prstGeom prst="rect">
            <a:avLst/>
          </a:prstGeom>
          <a:noFill/>
        </p:spPr>
        <p:txBody>
          <a:bodyPr wrap="square" rtlCol="0">
            <a:spAutoFit/>
          </a:bodyPr>
          <a:lstStyle/>
          <a:p>
            <a:pPr algn="ctr"/>
            <a:r>
              <a:rPr lang="en-US" sz="4800" b="1" dirty="0" err="1">
                <a:ln w="6600">
                  <a:solidFill>
                    <a:srgbClr val="002060"/>
                  </a:solidFill>
                  <a:prstDash val="solid"/>
                </a:ln>
                <a:solidFill>
                  <a:srgbClr val="FFFFFF"/>
                </a:solidFill>
                <a:effectLst>
                  <a:outerShdw dist="38100" dir="2700000" algn="tl" rotWithShape="0">
                    <a:schemeClr val="accent2"/>
                  </a:outerShdw>
                </a:effectLst>
                <a:latin typeface="+mj-lt"/>
              </a:rPr>
              <a:t>Cùng</a:t>
            </a:r>
            <a:r>
              <a:rPr lang="en-US" sz="4800" b="1" dirty="0">
                <a:ln w="6600">
                  <a:solidFill>
                    <a:srgbClr val="002060"/>
                  </a:solidFill>
                  <a:prstDash val="solid"/>
                </a:ln>
                <a:solidFill>
                  <a:srgbClr val="FFFFFF"/>
                </a:solidFill>
                <a:effectLst>
                  <a:outerShdw dist="38100" dir="2700000" algn="tl" rotWithShape="0">
                    <a:schemeClr val="accent2"/>
                  </a:outerShdw>
                </a:effectLst>
                <a:latin typeface="+mj-lt"/>
              </a:rPr>
              <a:t> </a:t>
            </a:r>
            <a:r>
              <a:rPr lang="vi-VN" sz="4800" b="1" dirty="0" err="1">
                <a:ln w="6600">
                  <a:solidFill>
                    <a:srgbClr val="002060"/>
                  </a:solidFill>
                  <a:prstDash val="solid"/>
                </a:ln>
                <a:solidFill>
                  <a:srgbClr val="FFFFFF"/>
                </a:solidFill>
                <a:effectLst>
                  <a:outerShdw dist="38100" dir="2700000" algn="tl" rotWithShape="0">
                    <a:schemeClr val="accent2"/>
                  </a:outerShdw>
                </a:effectLst>
                <a:latin typeface="+mj-lt"/>
              </a:rPr>
              <a:t>thảo</a:t>
            </a:r>
            <a:r>
              <a:rPr lang="vi-VN" sz="4800" b="1" dirty="0">
                <a:ln w="6600">
                  <a:solidFill>
                    <a:srgbClr val="002060"/>
                  </a:solidFill>
                  <a:prstDash val="solid"/>
                </a:ln>
                <a:solidFill>
                  <a:srgbClr val="FFFFFF"/>
                </a:solidFill>
                <a:effectLst>
                  <a:outerShdw dist="38100" dir="2700000" algn="tl" rotWithShape="0">
                    <a:schemeClr val="accent2"/>
                  </a:outerShdw>
                </a:effectLst>
                <a:latin typeface="+mj-lt"/>
              </a:rPr>
              <a:t> </a:t>
            </a:r>
            <a:r>
              <a:rPr lang="vi-VN" sz="4800" b="1" dirty="0" err="1">
                <a:ln w="6600">
                  <a:solidFill>
                    <a:srgbClr val="002060"/>
                  </a:solidFill>
                  <a:prstDash val="solid"/>
                </a:ln>
                <a:solidFill>
                  <a:srgbClr val="FFFFFF"/>
                </a:solidFill>
                <a:effectLst>
                  <a:outerShdw dist="38100" dir="2700000" algn="tl" rotWithShape="0">
                    <a:schemeClr val="accent2"/>
                  </a:outerShdw>
                </a:effectLst>
                <a:latin typeface="+mj-lt"/>
              </a:rPr>
              <a:t>luận</a:t>
            </a:r>
            <a:endParaRPr lang="en-US" sz="4800" b="1" dirty="0">
              <a:ln w="6600">
                <a:solidFill>
                  <a:srgbClr val="002060"/>
                </a:solidFill>
                <a:prstDash val="solid"/>
              </a:ln>
              <a:solidFill>
                <a:srgbClr val="FFFFFF"/>
              </a:solidFill>
              <a:effectLst>
                <a:outerShdw dist="38100" dir="2700000" algn="tl" rotWithShape="0">
                  <a:schemeClr val="accent2"/>
                </a:outerShdw>
              </a:effectLst>
              <a:latin typeface="+mj-lt"/>
            </a:endParaRPr>
          </a:p>
        </p:txBody>
      </p:sp>
      <p:sp>
        <p:nvSpPr>
          <p:cNvPr id="3" name="Hình chữ nhật: Góc Tròn 19">
            <a:extLst>
              <a:ext uri="{FF2B5EF4-FFF2-40B4-BE49-F238E27FC236}">
                <a16:creationId xmlns:a16="http://schemas.microsoft.com/office/drawing/2014/main" id="{C0D6D1E3-DF12-2642-5804-F39D5915212E}"/>
              </a:ext>
            </a:extLst>
          </p:cNvPr>
          <p:cNvSpPr/>
          <p:nvPr/>
        </p:nvSpPr>
        <p:spPr>
          <a:xfrm>
            <a:off x="1099321" y="1126968"/>
            <a:ext cx="7022561" cy="3865716"/>
          </a:xfrm>
          <a:prstGeom prst="roundRect">
            <a:avLst/>
          </a:prstGeom>
          <a:solidFill>
            <a:schemeClr val="accent3">
              <a:lumMod val="20000"/>
              <a:lumOff val="80000"/>
              <a:alpha val="8902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Nhóm 16">
            <a:extLst>
              <a:ext uri="{FF2B5EF4-FFF2-40B4-BE49-F238E27FC236}">
                <a16:creationId xmlns:a16="http://schemas.microsoft.com/office/drawing/2014/main" id="{9A0F5D9C-2879-F4BE-775B-2C9D0314D988}"/>
              </a:ext>
            </a:extLst>
          </p:cNvPr>
          <p:cNvGrpSpPr/>
          <p:nvPr/>
        </p:nvGrpSpPr>
        <p:grpSpPr>
          <a:xfrm>
            <a:off x="1458629" y="1268600"/>
            <a:ext cx="6446148" cy="1008522"/>
            <a:chOff x="2062531" y="1952331"/>
            <a:chExt cx="6446148" cy="1008522"/>
          </a:xfrm>
        </p:grpSpPr>
        <p:sp>
          <p:nvSpPr>
            <p:cNvPr id="6" name="Hộp Văn bản 17">
              <a:extLst>
                <a:ext uri="{FF2B5EF4-FFF2-40B4-BE49-F238E27FC236}">
                  <a16:creationId xmlns:a16="http://schemas.microsoft.com/office/drawing/2014/main" id="{AAF73D5D-E50A-C92B-C46C-795E022CDB17}"/>
                </a:ext>
              </a:extLst>
            </p:cNvPr>
            <p:cNvSpPr txBox="1"/>
            <p:nvPr/>
          </p:nvSpPr>
          <p:spPr>
            <a:xfrm>
              <a:off x="2665764" y="2006746"/>
              <a:ext cx="5842915" cy="954107"/>
            </a:xfrm>
            <a:prstGeom prst="rect">
              <a:avLst/>
            </a:prstGeom>
            <a:noFill/>
          </p:spPr>
          <p:txBody>
            <a:bodyPr wrap="square" rtlCol="0">
              <a:spAutoFit/>
            </a:bodyPr>
            <a:lstStyle/>
            <a:p>
              <a:pPr algn="ctr"/>
              <a:r>
                <a:rPr lang="vi-VN" sz="2800" b="1" dirty="0">
                  <a:solidFill>
                    <a:schemeClr val="tx2"/>
                  </a:solidFill>
                  <a:latin typeface="+mn-lt"/>
                </a:rPr>
                <a:t>Em </a:t>
              </a:r>
              <a:r>
                <a:rPr lang="vi-VN" sz="2800" b="1" dirty="0" err="1">
                  <a:solidFill>
                    <a:schemeClr val="tx2"/>
                  </a:solidFill>
                  <a:latin typeface="+mn-lt"/>
                </a:rPr>
                <a:t>và</a:t>
              </a:r>
              <a:r>
                <a:rPr lang="vi-VN" sz="2800" b="1" dirty="0">
                  <a:solidFill>
                    <a:schemeClr val="tx2"/>
                  </a:solidFill>
                  <a:latin typeface="+mn-lt"/>
                </a:rPr>
                <a:t> 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nói</a:t>
              </a:r>
              <a:r>
                <a:rPr lang="vi-VN" sz="2800" b="1" dirty="0">
                  <a:solidFill>
                    <a:schemeClr val="tx2"/>
                  </a:solidFill>
                  <a:latin typeface="+mn-lt"/>
                </a:rPr>
                <a:t> </a:t>
              </a:r>
              <a:r>
                <a:rPr lang="vi-VN" sz="2800" b="1" dirty="0" err="1">
                  <a:solidFill>
                    <a:schemeClr val="tx2"/>
                  </a:solidFill>
                  <a:latin typeface="+mn-lt"/>
                </a:rPr>
                <a:t>và</a:t>
              </a:r>
              <a:r>
                <a:rPr lang="vi-VN" sz="2800" b="1" dirty="0">
                  <a:solidFill>
                    <a:schemeClr val="tx2"/>
                  </a:solidFill>
                  <a:latin typeface="+mn-lt"/>
                </a:rPr>
                <a:t> </a:t>
              </a:r>
              <a:r>
                <a:rPr lang="vi-VN" sz="2800" b="1" dirty="0" err="1">
                  <a:solidFill>
                    <a:schemeClr val="tx2"/>
                  </a:solidFill>
                  <a:latin typeface="+mn-lt"/>
                </a:rPr>
                <a:t>thể</a:t>
              </a:r>
              <a:r>
                <a:rPr lang="vi-VN" sz="2800" b="1" dirty="0">
                  <a:solidFill>
                    <a:schemeClr val="tx2"/>
                  </a:solidFill>
                  <a:latin typeface="+mn-lt"/>
                </a:rPr>
                <a:t> </a:t>
              </a:r>
              <a:r>
                <a:rPr lang="vi-VN" sz="2800" b="1" dirty="0" err="1">
                  <a:solidFill>
                    <a:schemeClr val="tx2"/>
                  </a:solidFill>
                  <a:latin typeface="+mn-lt"/>
                </a:rPr>
                <a:t>hiện</a:t>
              </a:r>
              <a:r>
                <a:rPr lang="vi-VN" sz="2800" b="1" dirty="0">
                  <a:solidFill>
                    <a:schemeClr val="tx2"/>
                  </a:solidFill>
                  <a:latin typeface="+mn-lt"/>
                </a:rPr>
                <a:t> </a:t>
              </a:r>
              <a:r>
                <a:rPr lang="vi-VN" sz="2800" b="1" dirty="0" err="1">
                  <a:solidFill>
                    <a:schemeClr val="tx2"/>
                  </a:solidFill>
                  <a:latin typeface="+mn-lt"/>
                </a:rPr>
                <a:t>cảm</a:t>
              </a:r>
              <a:r>
                <a:rPr lang="vi-VN" sz="2800" b="1" dirty="0">
                  <a:solidFill>
                    <a:schemeClr val="tx2"/>
                  </a:solidFill>
                  <a:latin typeface="+mn-lt"/>
                </a:rPr>
                <a:t> </a:t>
              </a:r>
              <a:r>
                <a:rPr lang="vi-VN" sz="2800" b="1" dirty="0" err="1">
                  <a:solidFill>
                    <a:schemeClr val="tx2"/>
                  </a:solidFill>
                  <a:latin typeface="+mn-lt"/>
                </a:rPr>
                <a:t>xúc</a:t>
              </a:r>
              <a:r>
                <a:rPr lang="vi-VN" sz="2800" b="1" dirty="0">
                  <a:solidFill>
                    <a:schemeClr val="tx2"/>
                  </a:solidFill>
                  <a:latin typeface="+mn-lt"/>
                </a:rPr>
                <a:t> </a:t>
              </a:r>
              <a:r>
                <a:rPr lang="vi-VN" sz="2800" b="1" dirty="0" err="1">
                  <a:solidFill>
                    <a:schemeClr val="tx2"/>
                  </a:solidFill>
                  <a:latin typeface="+mn-lt"/>
                </a:rPr>
                <a:t>gì</a:t>
              </a:r>
              <a:r>
                <a:rPr lang="vi-VN" sz="2800" b="1" dirty="0">
                  <a:solidFill>
                    <a:schemeClr val="tx2"/>
                  </a:solidFill>
                  <a:latin typeface="+mn-lt"/>
                </a:rPr>
                <a:t> khi </a:t>
              </a:r>
              <a:r>
                <a:rPr lang="vi-VN" sz="2800" b="1" dirty="0" err="1">
                  <a:solidFill>
                    <a:schemeClr val="tx2"/>
                  </a:solidFill>
                  <a:latin typeface="+mn-lt"/>
                </a:rPr>
                <a:t>gặp</a:t>
              </a:r>
              <a:r>
                <a:rPr lang="vi-VN" sz="2800" b="1" dirty="0">
                  <a:solidFill>
                    <a:schemeClr val="tx2"/>
                  </a:solidFill>
                  <a:latin typeface="+mn-lt"/>
                </a:rPr>
                <a:t> nhau</a:t>
              </a:r>
              <a:r>
                <a:rPr lang="en-US" sz="2800" b="1" dirty="0">
                  <a:solidFill>
                    <a:schemeClr val="tx2"/>
                  </a:solidFill>
                  <a:latin typeface="+mn-lt"/>
                </a:rPr>
                <a:t>?</a:t>
              </a:r>
            </a:p>
          </p:txBody>
        </p:sp>
        <p:pic>
          <p:nvPicPr>
            <p:cNvPr id="7" name="Hình ảnh 18" descr="Ảnh có chứa đồ họa véc-tơ&#10;&#10;Mô tả được tạo tự động">
              <a:extLst>
                <a:ext uri="{FF2B5EF4-FFF2-40B4-BE49-F238E27FC236}">
                  <a16:creationId xmlns:a16="http://schemas.microsoft.com/office/drawing/2014/main" id="{52E47F06-A40E-71F5-FB33-306686C67AAF}"/>
                </a:ext>
              </a:extLst>
            </p:cNvPr>
            <p:cNvPicPr>
              <a:picLocks noChangeAspect="1"/>
            </p:cNvPicPr>
            <p:nvPr/>
          </p:nvPicPr>
          <p:blipFill rotWithShape="1">
            <a:blip r:embed="rId3"/>
            <a:srcRect l="60118" t="50273" r="18353" b="-1"/>
            <a:stretch/>
          </p:blipFill>
          <p:spPr>
            <a:xfrm>
              <a:off x="2062531" y="1952331"/>
              <a:ext cx="741902" cy="963896"/>
            </a:xfrm>
            <a:prstGeom prst="ellipse">
              <a:avLst/>
            </a:prstGeom>
          </p:spPr>
        </p:pic>
      </p:grpSp>
      <p:grpSp>
        <p:nvGrpSpPr>
          <p:cNvPr id="8" name="Nhóm 23">
            <a:extLst>
              <a:ext uri="{FF2B5EF4-FFF2-40B4-BE49-F238E27FC236}">
                <a16:creationId xmlns:a16="http://schemas.microsoft.com/office/drawing/2014/main" id="{406C475D-6256-D98A-5317-B1955E1C9105}"/>
              </a:ext>
            </a:extLst>
          </p:cNvPr>
          <p:cNvGrpSpPr/>
          <p:nvPr/>
        </p:nvGrpSpPr>
        <p:grpSpPr>
          <a:xfrm>
            <a:off x="1227497" y="2286620"/>
            <a:ext cx="6970848" cy="998733"/>
            <a:chOff x="2692092" y="1853423"/>
            <a:chExt cx="6169937" cy="998733"/>
          </a:xfrm>
        </p:grpSpPr>
        <p:sp>
          <p:nvSpPr>
            <p:cNvPr id="12" name="Hộp Văn bản 24">
              <a:extLst>
                <a:ext uri="{FF2B5EF4-FFF2-40B4-BE49-F238E27FC236}">
                  <a16:creationId xmlns:a16="http://schemas.microsoft.com/office/drawing/2014/main" id="{DC298E85-53EA-FE20-0567-07CFEBBEA477}"/>
                </a:ext>
              </a:extLst>
            </p:cNvPr>
            <p:cNvSpPr txBox="1"/>
            <p:nvPr/>
          </p:nvSpPr>
          <p:spPr>
            <a:xfrm>
              <a:off x="3252921" y="1898049"/>
              <a:ext cx="5609108" cy="954107"/>
            </a:xfrm>
            <a:prstGeom prst="rect">
              <a:avLst/>
            </a:prstGeom>
            <a:noFill/>
          </p:spPr>
          <p:txBody>
            <a:bodyPr wrap="square" rtlCol="0">
              <a:spAutoFit/>
            </a:bodyPr>
            <a:lstStyle/>
            <a:p>
              <a:pPr algn="ctr"/>
              <a:r>
                <a:rPr lang="vi-VN" sz="2800" b="1" dirty="0">
                  <a:solidFill>
                    <a:schemeClr val="tx2"/>
                  </a:solidFill>
                  <a:latin typeface="+mn-lt"/>
                </a:rPr>
                <a:t>Em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hỏi</a:t>
              </a:r>
              <a:r>
                <a:rPr lang="vi-VN" sz="2800" b="1" dirty="0">
                  <a:solidFill>
                    <a:schemeClr val="tx2"/>
                  </a:solidFill>
                  <a:latin typeface="+mn-lt"/>
                </a:rPr>
                <a:t> 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điều</a:t>
              </a:r>
              <a:r>
                <a:rPr lang="vi-VN" sz="2800" b="1" dirty="0">
                  <a:solidFill>
                    <a:schemeClr val="tx2"/>
                  </a:solidFill>
                  <a:latin typeface="+mn-lt"/>
                </a:rPr>
                <a:t> </a:t>
              </a:r>
              <a:r>
                <a:rPr lang="vi-VN" sz="2800" b="1" dirty="0" err="1">
                  <a:solidFill>
                    <a:schemeClr val="tx2"/>
                  </a:solidFill>
                  <a:latin typeface="+mn-lt"/>
                </a:rPr>
                <a:t>gì</a:t>
              </a:r>
              <a:r>
                <a:rPr lang="en-US" sz="2800" b="1" dirty="0">
                  <a:solidFill>
                    <a:schemeClr val="tx2"/>
                  </a:solidFill>
                  <a:latin typeface="+mn-lt"/>
                </a:rPr>
                <a:t>?</a:t>
              </a:r>
              <a:r>
                <a:rPr lang="vi-VN" sz="2800" b="1" dirty="0">
                  <a:solidFill>
                    <a:schemeClr val="tx2"/>
                  </a:solidFill>
                  <a:latin typeface="+mn-lt"/>
                </a:rPr>
                <a:t> 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trả</a:t>
              </a:r>
              <a:r>
                <a:rPr lang="vi-VN" sz="2800" b="1" dirty="0">
                  <a:solidFill>
                    <a:schemeClr val="tx2"/>
                  </a:solidFill>
                  <a:latin typeface="+mn-lt"/>
                </a:rPr>
                <a:t> </a:t>
              </a:r>
              <a:r>
                <a:rPr lang="vi-VN" sz="2800" b="1" dirty="0" err="1">
                  <a:solidFill>
                    <a:schemeClr val="tx2"/>
                  </a:solidFill>
                  <a:latin typeface="+mn-lt"/>
                </a:rPr>
                <a:t>lời</a:t>
              </a:r>
              <a:r>
                <a:rPr lang="vi-VN" sz="2800" b="1" dirty="0">
                  <a:solidFill>
                    <a:schemeClr val="tx2"/>
                  </a:solidFill>
                  <a:latin typeface="+mn-lt"/>
                </a:rPr>
                <a:t> </a:t>
              </a:r>
              <a:r>
                <a:rPr lang="vi-VN" sz="2800" b="1" dirty="0" err="1">
                  <a:solidFill>
                    <a:schemeClr val="tx2"/>
                  </a:solidFill>
                  <a:latin typeface="+mn-lt"/>
                </a:rPr>
                <a:t>thế</a:t>
              </a:r>
              <a:r>
                <a:rPr lang="vi-VN" sz="2800" b="1" dirty="0">
                  <a:solidFill>
                    <a:schemeClr val="tx2"/>
                  </a:solidFill>
                  <a:latin typeface="+mn-lt"/>
                </a:rPr>
                <a:t> </a:t>
              </a:r>
              <a:r>
                <a:rPr lang="vi-VN" sz="2800" b="1" dirty="0" err="1">
                  <a:solidFill>
                    <a:schemeClr val="tx2"/>
                  </a:solidFill>
                  <a:latin typeface="+mn-lt"/>
                </a:rPr>
                <a:t>nào</a:t>
              </a:r>
              <a:r>
                <a:rPr lang="vi-VN" sz="2800" b="1" dirty="0">
                  <a:solidFill>
                    <a:schemeClr val="tx2"/>
                  </a:solidFill>
                  <a:latin typeface="+mn-lt"/>
                </a:rPr>
                <a:t>?</a:t>
              </a:r>
              <a:endParaRPr lang="en-US" sz="2800" b="1" dirty="0">
                <a:solidFill>
                  <a:schemeClr val="tx2"/>
                </a:solidFill>
                <a:latin typeface="+mn-lt"/>
              </a:endParaRPr>
            </a:p>
          </p:txBody>
        </p:sp>
        <p:pic>
          <p:nvPicPr>
            <p:cNvPr id="13" name="Hình ảnh 25" descr="Ảnh có chứa đồ họa véc-tơ&#10;&#10;Mô tả được tạo tự động">
              <a:extLst>
                <a:ext uri="{FF2B5EF4-FFF2-40B4-BE49-F238E27FC236}">
                  <a16:creationId xmlns:a16="http://schemas.microsoft.com/office/drawing/2014/main" id="{D22696BD-B42A-89A0-CB7B-D97544AC3C95}"/>
                </a:ext>
              </a:extLst>
            </p:cNvPr>
            <p:cNvPicPr>
              <a:picLocks noChangeAspect="1"/>
            </p:cNvPicPr>
            <p:nvPr/>
          </p:nvPicPr>
          <p:blipFill rotWithShape="1">
            <a:blip r:embed="rId3"/>
            <a:srcRect l="60118" t="50273" r="18353" b="-1"/>
            <a:stretch/>
          </p:blipFill>
          <p:spPr>
            <a:xfrm>
              <a:off x="2692092" y="1853423"/>
              <a:ext cx="741902" cy="963896"/>
            </a:xfrm>
            <a:prstGeom prst="ellipse">
              <a:avLst/>
            </a:prstGeom>
          </p:spPr>
        </p:pic>
      </p:grpSp>
      <p:grpSp>
        <p:nvGrpSpPr>
          <p:cNvPr id="14" name="Nhóm 26">
            <a:extLst>
              <a:ext uri="{FF2B5EF4-FFF2-40B4-BE49-F238E27FC236}">
                <a16:creationId xmlns:a16="http://schemas.microsoft.com/office/drawing/2014/main" id="{19212DA2-DC47-D6F6-DF2C-B04226B7E866}"/>
              </a:ext>
            </a:extLst>
          </p:cNvPr>
          <p:cNvGrpSpPr/>
          <p:nvPr/>
        </p:nvGrpSpPr>
        <p:grpSpPr>
          <a:xfrm>
            <a:off x="1646600" y="3201947"/>
            <a:ext cx="6024370" cy="1051116"/>
            <a:chOff x="2604318" y="1964293"/>
            <a:chExt cx="6024370" cy="1051116"/>
          </a:xfrm>
        </p:grpSpPr>
        <p:sp>
          <p:nvSpPr>
            <p:cNvPr id="15" name="Hộp Văn bản 27">
              <a:extLst>
                <a:ext uri="{FF2B5EF4-FFF2-40B4-BE49-F238E27FC236}">
                  <a16:creationId xmlns:a16="http://schemas.microsoft.com/office/drawing/2014/main" id="{9D82D07C-5B91-83F2-AF04-221E028D3DA0}"/>
                </a:ext>
              </a:extLst>
            </p:cNvPr>
            <p:cNvSpPr txBox="1"/>
            <p:nvPr/>
          </p:nvSpPr>
          <p:spPr>
            <a:xfrm>
              <a:off x="3019580" y="2061302"/>
              <a:ext cx="5609108" cy="954107"/>
            </a:xfrm>
            <a:prstGeom prst="rect">
              <a:avLst/>
            </a:prstGeom>
            <a:noFill/>
          </p:spPr>
          <p:txBody>
            <a:bodyPr wrap="square" rtlCol="0">
              <a:spAutoFit/>
            </a:bodyPr>
            <a:lstStyle/>
            <a:p>
              <a:pPr algn="ctr"/>
              <a:r>
                <a:rPr lang="vi-VN" sz="2800" b="1" dirty="0">
                  <a:solidFill>
                    <a:schemeClr val="tx2"/>
                  </a:solidFill>
                  <a:latin typeface="+mn-lt"/>
                </a:rPr>
                <a:t>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hỏi</a:t>
              </a:r>
              <a:r>
                <a:rPr lang="vi-VN" sz="2800" b="1" dirty="0">
                  <a:solidFill>
                    <a:schemeClr val="tx2"/>
                  </a:solidFill>
                  <a:latin typeface="+mn-lt"/>
                </a:rPr>
                <a:t> em </a:t>
              </a:r>
              <a:r>
                <a:rPr lang="vi-VN" sz="2800" b="1" dirty="0" err="1">
                  <a:solidFill>
                    <a:schemeClr val="tx2"/>
                  </a:solidFill>
                  <a:latin typeface="+mn-lt"/>
                </a:rPr>
                <a:t>điều</a:t>
              </a:r>
              <a:r>
                <a:rPr lang="vi-VN" sz="2800" b="1" dirty="0">
                  <a:solidFill>
                    <a:schemeClr val="tx2"/>
                  </a:solidFill>
                  <a:latin typeface="+mn-lt"/>
                </a:rPr>
                <a:t> </a:t>
              </a:r>
              <a:r>
                <a:rPr lang="vi-VN" sz="2800" b="1" dirty="0" err="1">
                  <a:solidFill>
                    <a:schemeClr val="tx2"/>
                  </a:solidFill>
                  <a:latin typeface="+mn-lt"/>
                </a:rPr>
                <a:t>gì</a:t>
              </a:r>
              <a:r>
                <a:rPr lang="en-US" sz="2800" b="1" dirty="0">
                  <a:solidFill>
                    <a:schemeClr val="tx2"/>
                  </a:solidFill>
                  <a:latin typeface="+mn-lt"/>
                </a:rPr>
                <a:t>?</a:t>
              </a:r>
              <a:r>
                <a:rPr lang="vi-VN" sz="2800" b="1" dirty="0">
                  <a:solidFill>
                    <a:schemeClr val="tx2"/>
                  </a:solidFill>
                  <a:latin typeface="+mn-lt"/>
                </a:rPr>
                <a:t> Em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trả</a:t>
              </a:r>
              <a:r>
                <a:rPr lang="vi-VN" sz="2800" b="1" dirty="0">
                  <a:solidFill>
                    <a:schemeClr val="tx2"/>
                  </a:solidFill>
                  <a:latin typeface="+mn-lt"/>
                </a:rPr>
                <a:t> </a:t>
              </a:r>
              <a:r>
                <a:rPr lang="vi-VN" sz="2800" b="1" dirty="0" err="1">
                  <a:solidFill>
                    <a:schemeClr val="tx2"/>
                  </a:solidFill>
                  <a:latin typeface="+mn-lt"/>
                </a:rPr>
                <a:t>lời</a:t>
              </a:r>
              <a:r>
                <a:rPr lang="vi-VN" sz="2800" b="1" dirty="0">
                  <a:solidFill>
                    <a:schemeClr val="tx2"/>
                  </a:solidFill>
                  <a:latin typeface="+mn-lt"/>
                </a:rPr>
                <a:t> </a:t>
              </a:r>
              <a:r>
                <a:rPr lang="vi-VN" sz="2800" b="1" dirty="0" err="1">
                  <a:solidFill>
                    <a:schemeClr val="tx2"/>
                  </a:solidFill>
                  <a:latin typeface="+mn-lt"/>
                </a:rPr>
                <a:t>thế</a:t>
              </a:r>
              <a:r>
                <a:rPr lang="vi-VN" sz="2800" b="1" dirty="0">
                  <a:solidFill>
                    <a:schemeClr val="tx2"/>
                  </a:solidFill>
                  <a:latin typeface="+mn-lt"/>
                </a:rPr>
                <a:t> </a:t>
              </a:r>
              <a:r>
                <a:rPr lang="vi-VN" sz="2800" b="1" dirty="0" err="1">
                  <a:solidFill>
                    <a:schemeClr val="tx2"/>
                  </a:solidFill>
                  <a:latin typeface="+mn-lt"/>
                </a:rPr>
                <a:t>nào</a:t>
              </a:r>
              <a:r>
                <a:rPr lang="vi-VN" sz="2800" b="1" dirty="0">
                  <a:solidFill>
                    <a:schemeClr val="tx2"/>
                  </a:solidFill>
                  <a:latin typeface="+mn-lt"/>
                </a:rPr>
                <a:t>?</a:t>
              </a:r>
              <a:endParaRPr lang="en-US" sz="2800" b="1" dirty="0">
                <a:solidFill>
                  <a:schemeClr val="tx2"/>
                </a:solidFill>
                <a:latin typeface="+mn-lt"/>
              </a:endParaRPr>
            </a:p>
          </p:txBody>
        </p:sp>
        <p:pic>
          <p:nvPicPr>
            <p:cNvPr id="16" name="Hình ảnh 29" descr="Ảnh có chứa đồ họa véc-tơ&#10;&#10;Mô tả được tạo tự động">
              <a:extLst>
                <a:ext uri="{FF2B5EF4-FFF2-40B4-BE49-F238E27FC236}">
                  <a16:creationId xmlns:a16="http://schemas.microsoft.com/office/drawing/2014/main" id="{5F4EB9BE-E096-82F7-33C6-308A47A93D40}"/>
                </a:ext>
              </a:extLst>
            </p:cNvPr>
            <p:cNvPicPr>
              <a:picLocks noChangeAspect="1"/>
            </p:cNvPicPr>
            <p:nvPr/>
          </p:nvPicPr>
          <p:blipFill rotWithShape="1">
            <a:blip r:embed="rId3"/>
            <a:srcRect l="60118" t="50273" r="18353" b="-1"/>
            <a:stretch/>
          </p:blipFill>
          <p:spPr>
            <a:xfrm>
              <a:off x="2604318" y="1964293"/>
              <a:ext cx="741902" cy="963896"/>
            </a:xfrm>
            <a:prstGeom prst="ellipse">
              <a:avLst/>
            </a:prstGeom>
          </p:spPr>
        </p:pic>
      </p:grpSp>
      <p:grpSp>
        <p:nvGrpSpPr>
          <p:cNvPr id="17" name="Nhóm 36">
            <a:extLst>
              <a:ext uri="{FF2B5EF4-FFF2-40B4-BE49-F238E27FC236}">
                <a16:creationId xmlns:a16="http://schemas.microsoft.com/office/drawing/2014/main" id="{B01B7115-E766-F744-BD53-715CA27FAF30}"/>
              </a:ext>
            </a:extLst>
          </p:cNvPr>
          <p:cNvGrpSpPr/>
          <p:nvPr/>
        </p:nvGrpSpPr>
        <p:grpSpPr>
          <a:xfrm>
            <a:off x="1307642" y="4048964"/>
            <a:ext cx="6498458" cy="963896"/>
            <a:chOff x="2733120" y="1884855"/>
            <a:chExt cx="6498458" cy="963896"/>
          </a:xfrm>
        </p:grpSpPr>
        <p:sp>
          <p:nvSpPr>
            <p:cNvPr id="18" name="Hộp Văn bản 37">
              <a:extLst>
                <a:ext uri="{FF2B5EF4-FFF2-40B4-BE49-F238E27FC236}">
                  <a16:creationId xmlns:a16="http://schemas.microsoft.com/office/drawing/2014/main" id="{5001CB84-B058-F399-67EB-A2794C993478}"/>
                </a:ext>
              </a:extLst>
            </p:cNvPr>
            <p:cNvSpPr txBox="1"/>
            <p:nvPr/>
          </p:nvSpPr>
          <p:spPr>
            <a:xfrm>
              <a:off x="3145808" y="2117233"/>
              <a:ext cx="6085770" cy="523220"/>
            </a:xfrm>
            <a:prstGeom prst="rect">
              <a:avLst/>
            </a:prstGeom>
            <a:noFill/>
          </p:spPr>
          <p:txBody>
            <a:bodyPr wrap="square" rtlCol="0">
              <a:spAutoFit/>
            </a:bodyPr>
            <a:lstStyle/>
            <a:p>
              <a:pPr algn="ctr"/>
              <a:r>
                <a:rPr lang="vi-VN" sz="2800" b="1" dirty="0">
                  <a:solidFill>
                    <a:schemeClr val="tx2"/>
                  </a:solidFill>
                  <a:latin typeface="+mn-lt"/>
                </a:rPr>
                <a:t>Em </a:t>
              </a:r>
              <a:r>
                <a:rPr lang="vi-VN" sz="2800" b="1" dirty="0" err="1">
                  <a:solidFill>
                    <a:schemeClr val="tx2"/>
                  </a:solidFill>
                  <a:latin typeface="+mn-lt"/>
                </a:rPr>
                <a:t>và</a:t>
              </a:r>
              <a:r>
                <a:rPr lang="vi-VN" sz="2800" b="1" dirty="0">
                  <a:solidFill>
                    <a:schemeClr val="tx2"/>
                  </a:solidFill>
                  <a:latin typeface="+mn-lt"/>
                </a:rPr>
                <a:t> nhân </a:t>
              </a:r>
              <a:r>
                <a:rPr lang="vi-VN" sz="2800" b="1" dirty="0" err="1">
                  <a:solidFill>
                    <a:schemeClr val="tx2"/>
                  </a:solidFill>
                  <a:latin typeface="+mn-lt"/>
                </a:rPr>
                <a:t>vật</a:t>
              </a:r>
              <a:r>
                <a:rPr lang="vi-VN" sz="2800" b="1" dirty="0">
                  <a:solidFill>
                    <a:schemeClr val="tx2"/>
                  </a:solidFill>
                  <a:latin typeface="+mn-lt"/>
                </a:rPr>
                <a:t> </a:t>
              </a:r>
              <a:r>
                <a:rPr lang="vi-VN" sz="2800" b="1" dirty="0" err="1">
                  <a:solidFill>
                    <a:schemeClr val="tx2"/>
                  </a:solidFill>
                  <a:latin typeface="+mn-lt"/>
                </a:rPr>
                <a:t>sẽ</a:t>
              </a:r>
              <a:r>
                <a:rPr lang="vi-VN" sz="2800" b="1" dirty="0">
                  <a:solidFill>
                    <a:schemeClr val="tx2"/>
                  </a:solidFill>
                  <a:latin typeface="+mn-lt"/>
                </a:rPr>
                <a:t> </a:t>
              </a:r>
              <a:r>
                <a:rPr lang="vi-VN" sz="2800" b="1" dirty="0" err="1">
                  <a:solidFill>
                    <a:schemeClr val="tx2"/>
                  </a:solidFill>
                  <a:latin typeface="+mn-lt"/>
                </a:rPr>
                <a:t>nói</a:t>
              </a:r>
              <a:r>
                <a:rPr lang="vi-VN" sz="2800" b="1" dirty="0">
                  <a:solidFill>
                    <a:schemeClr val="tx2"/>
                  </a:solidFill>
                  <a:latin typeface="+mn-lt"/>
                </a:rPr>
                <a:t> </a:t>
              </a:r>
              <a:r>
                <a:rPr lang="vi-VN" sz="2800" b="1" dirty="0" err="1">
                  <a:solidFill>
                    <a:schemeClr val="tx2"/>
                  </a:solidFill>
                  <a:latin typeface="+mn-lt"/>
                </a:rPr>
                <a:t>gì</a:t>
              </a:r>
              <a:r>
                <a:rPr lang="vi-VN" sz="2800" b="1" dirty="0">
                  <a:solidFill>
                    <a:schemeClr val="tx2"/>
                  </a:solidFill>
                  <a:latin typeface="+mn-lt"/>
                </a:rPr>
                <a:t> khi chia tay?</a:t>
              </a:r>
              <a:endParaRPr lang="en-US" sz="2800" b="1" dirty="0">
                <a:solidFill>
                  <a:schemeClr val="tx2"/>
                </a:solidFill>
                <a:latin typeface="+mn-lt"/>
              </a:endParaRPr>
            </a:p>
          </p:txBody>
        </p:sp>
        <p:pic>
          <p:nvPicPr>
            <p:cNvPr id="19" name="Hình ảnh 38" descr="Ảnh có chứa đồ họa véc-tơ&#10;&#10;Mô tả được tạo tự động">
              <a:extLst>
                <a:ext uri="{FF2B5EF4-FFF2-40B4-BE49-F238E27FC236}">
                  <a16:creationId xmlns:a16="http://schemas.microsoft.com/office/drawing/2014/main" id="{EC885246-1055-A36C-1288-0F3C87361522}"/>
                </a:ext>
              </a:extLst>
            </p:cNvPr>
            <p:cNvPicPr>
              <a:picLocks noChangeAspect="1"/>
            </p:cNvPicPr>
            <p:nvPr/>
          </p:nvPicPr>
          <p:blipFill rotWithShape="1">
            <a:blip r:embed="rId3"/>
            <a:srcRect l="60118" t="50273" r="18353" b="-1"/>
            <a:stretch/>
          </p:blipFill>
          <p:spPr>
            <a:xfrm>
              <a:off x="2733120" y="1884855"/>
              <a:ext cx="741902" cy="963896"/>
            </a:xfrm>
            <a:prstGeom prst="ellipse">
              <a:avLst/>
            </a:prstGeom>
          </p:spPr>
        </p:pic>
      </p:grpSp>
      <p:pic>
        <p:nvPicPr>
          <p:cNvPr id="9" name="Hình ảnh 8" descr="Ảnh có chứa đồ chơi, búp bê&#10;&#10;Mô tả được tạo tự động">
            <a:extLst>
              <a:ext uri="{FF2B5EF4-FFF2-40B4-BE49-F238E27FC236}">
                <a16:creationId xmlns:a16="http://schemas.microsoft.com/office/drawing/2014/main" id="{42ECC4F8-E1EB-E7E3-CC7B-D4AF4AFEA8F3}"/>
              </a:ext>
            </a:extLst>
          </p:cNvPr>
          <p:cNvPicPr>
            <a:picLocks noChangeAspect="1"/>
          </p:cNvPicPr>
          <p:nvPr/>
        </p:nvPicPr>
        <p:blipFill>
          <a:blip r:embed="rId4"/>
          <a:stretch>
            <a:fillRect/>
          </a:stretch>
        </p:blipFill>
        <p:spPr>
          <a:xfrm>
            <a:off x="81560" y="2628218"/>
            <a:ext cx="1313287" cy="2420934"/>
          </a:xfrm>
          <a:prstGeom prst="rect">
            <a:avLst/>
          </a:prstGeom>
        </p:spPr>
      </p:pic>
      <p:pic>
        <p:nvPicPr>
          <p:cNvPr id="11" name="Hình ảnh 10" descr="Ảnh có chứa đồ chơi, búp bê&#10;&#10;Mô tả được tạo tự động">
            <a:extLst>
              <a:ext uri="{FF2B5EF4-FFF2-40B4-BE49-F238E27FC236}">
                <a16:creationId xmlns:a16="http://schemas.microsoft.com/office/drawing/2014/main" id="{1C6E88DE-2BE5-0345-756F-6230154D055A}"/>
              </a:ext>
            </a:extLst>
          </p:cNvPr>
          <p:cNvPicPr>
            <a:picLocks noChangeAspect="1"/>
          </p:cNvPicPr>
          <p:nvPr/>
        </p:nvPicPr>
        <p:blipFill>
          <a:blip r:embed="rId5"/>
          <a:stretch>
            <a:fillRect/>
          </a:stretch>
        </p:blipFill>
        <p:spPr>
          <a:xfrm>
            <a:off x="7792060" y="2571750"/>
            <a:ext cx="1215737" cy="2529123"/>
          </a:xfrm>
          <a:prstGeom prst="rect">
            <a:avLst/>
          </a:prstGeom>
        </p:spPr>
      </p:pic>
    </p:spTree>
    <p:extLst>
      <p:ext uri="{BB962C8B-B14F-4D97-AF65-F5344CB8AC3E}">
        <p14:creationId xmlns:p14="http://schemas.microsoft.com/office/powerpoint/2010/main" val="77731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2" name="Hình chữ nhật 1">
            <a:extLst>
              <a:ext uri="{FF2B5EF4-FFF2-40B4-BE49-F238E27FC236}">
                <a16:creationId xmlns:a16="http://schemas.microsoft.com/office/drawing/2014/main" id="{1D708BC1-A9F2-4B17-4B7A-1A25FAA8296C}"/>
              </a:ext>
            </a:extLst>
          </p:cNvPr>
          <p:cNvSpPr/>
          <p:nvPr/>
        </p:nvSpPr>
        <p:spPr>
          <a:xfrm>
            <a:off x="7377545" y="0"/>
            <a:ext cx="1215737" cy="654627"/>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descr="Shape, rectangle&#10;&#10;Description automatically generated">
            <a:extLst>
              <a:ext uri="{FF2B5EF4-FFF2-40B4-BE49-F238E27FC236}">
                <a16:creationId xmlns:a16="http://schemas.microsoft.com/office/drawing/2014/main" id="{3D5BD35D-E3DB-1617-3B73-4D9E809CA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88673" y="-312859"/>
            <a:ext cx="6908535" cy="3577098"/>
          </a:xfrm>
          <a:prstGeom prst="rect">
            <a:avLst/>
          </a:prstGeom>
        </p:spPr>
      </p:pic>
      <p:sp>
        <p:nvSpPr>
          <p:cNvPr id="465" name="Hộp Văn bản 464">
            <a:extLst>
              <a:ext uri="{FF2B5EF4-FFF2-40B4-BE49-F238E27FC236}">
                <a16:creationId xmlns:a16="http://schemas.microsoft.com/office/drawing/2014/main" id="{D609811E-329F-8AD8-A676-1DA9ED6B4FF6}"/>
              </a:ext>
            </a:extLst>
          </p:cNvPr>
          <p:cNvSpPr txBox="1"/>
          <p:nvPr/>
        </p:nvSpPr>
        <p:spPr>
          <a:xfrm>
            <a:off x="1208123" y="327313"/>
            <a:ext cx="6880154" cy="830997"/>
          </a:xfrm>
          <a:prstGeom prst="rect">
            <a:avLst/>
          </a:prstGeom>
          <a:noFill/>
        </p:spPr>
        <p:txBody>
          <a:bodyPr wrap="square" rtlCol="0">
            <a:spAutoFit/>
          </a:bodyP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latin typeface="+mj-lt"/>
              </a:rPr>
              <a:t>Cùng</a:t>
            </a:r>
            <a:r>
              <a:rPr lang="en-US" sz="4800" b="1" dirty="0">
                <a:ln w="6600">
                  <a:solidFill>
                    <a:schemeClr val="accent2"/>
                  </a:solidFill>
                  <a:prstDash val="solid"/>
                </a:ln>
                <a:solidFill>
                  <a:srgbClr val="FFFFFF"/>
                </a:solidFill>
                <a:effectLst>
                  <a:outerShdw dist="38100" dir="2700000" algn="tl" rotWithShape="0">
                    <a:schemeClr val="accent2"/>
                  </a:outerShdw>
                </a:effectLst>
                <a:latin typeface="+mj-lt"/>
              </a:rPr>
              <a:t> </a:t>
            </a:r>
            <a:r>
              <a:rPr lang="vi-VN" sz="4800" b="1" dirty="0">
                <a:ln w="6600">
                  <a:solidFill>
                    <a:schemeClr val="accent2"/>
                  </a:solidFill>
                  <a:prstDash val="solid"/>
                </a:ln>
                <a:solidFill>
                  <a:srgbClr val="FFFFFF"/>
                </a:solidFill>
                <a:effectLst>
                  <a:outerShdw dist="38100" dir="2700000" algn="tl" rotWithShape="0">
                    <a:schemeClr val="accent2"/>
                  </a:outerShdw>
                </a:effectLst>
                <a:latin typeface="+mj-lt"/>
              </a:rPr>
              <a:t>chia </a:t>
            </a:r>
            <a:r>
              <a:rPr lang="vi-VN" sz="4800" b="1" dirty="0" err="1">
                <a:ln w="6600">
                  <a:solidFill>
                    <a:schemeClr val="accent2"/>
                  </a:solidFill>
                  <a:prstDash val="solid"/>
                </a:ln>
                <a:solidFill>
                  <a:srgbClr val="FFFFFF"/>
                </a:solidFill>
                <a:effectLst>
                  <a:outerShdw dist="38100" dir="2700000" algn="tl" rotWithShape="0">
                    <a:schemeClr val="accent2"/>
                  </a:outerShdw>
                </a:effectLst>
                <a:latin typeface="+mj-lt"/>
              </a:rPr>
              <a:t>sẻ</a:t>
            </a:r>
            <a:endParaRPr lang="en-US" sz="48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9" name="Hình ảnh 8" descr="Ảnh có chứa đồ chơi, búp bê&#10;&#10;Mô tả được tạo tự động">
            <a:extLst>
              <a:ext uri="{FF2B5EF4-FFF2-40B4-BE49-F238E27FC236}">
                <a16:creationId xmlns:a16="http://schemas.microsoft.com/office/drawing/2014/main" id="{42ECC4F8-E1EB-E7E3-CC7B-D4AF4AFEA8F3}"/>
              </a:ext>
            </a:extLst>
          </p:cNvPr>
          <p:cNvPicPr>
            <a:picLocks noChangeAspect="1"/>
          </p:cNvPicPr>
          <p:nvPr/>
        </p:nvPicPr>
        <p:blipFill>
          <a:blip r:embed="rId4"/>
          <a:stretch>
            <a:fillRect/>
          </a:stretch>
        </p:blipFill>
        <p:spPr>
          <a:xfrm>
            <a:off x="550851" y="2176662"/>
            <a:ext cx="1506614" cy="2777317"/>
          </a:xfrm>
          <a:prstGeom prst="rect">
            <a:avLst/>
          </a:prstGeom>
        </p:spPr>
      </p:pic>
      <p:pic>
        <p:nvPicPr>
          <p:cNvPr id="11" name="Hình ảnh 10" descr="Ảnh có chứa đồ chơi, búp bê&#10;&#10;Mô tả được tạo tự động">
            <a:extLst>
              <a:ext uri="{FF2B5EF4-FFF2-40B4-BE49-F238E27FC236}">
                <a16:creationId xmlns:a16="http://schemas.microsoft.com/office/drawing/2014/main" id="{1C6E88DE-2BE5-0345-756F-6230154D055A}"/>
              </a:ext>
            </a:extLst>
          </p:cNvPr>
          <p:cNvPicPr>
            <a:picLocks noChangeAspect="1"/>
          </p:cNvPicPr>
          <p:nvPr/>
        </p:nvPicPr>
        <p:blipFill>
          <a:blip r:embed="rId5"/>
          <a:stretch>
            <a:fillRect/>
          </a:stretch>
        </p:blipFill>
        <p:spPr>
          <a:xfrm>
            <a:off x="7313800" y="2110563"/>
            <a:ext cx="1366816" cy="2843416"/>
          </a:xfrm>
          <a:prstGeom prst="rect">
            <a:avLst/>
          </a:prstGeom>
        </p:spPr>
      </p:pic>
      <p:pic>
        <p:nvPicPr>
          <p:cNvPr id="8" name="Hình ảnh 7" descr="Ảnh có chứa đồ chơi, búp bê, đồ họa véc-tơ&#10;&#10;Mô tả được tạo tự động">
            <a:extLst>
              <a:ext uri="{FF2B5EF4-FFF2-40B4-BE49-F238E27FC236}">
                <a16:creationId xmlns:a16="http://schemas.microsoft.com/office/drawing/2014/main" id="{29A60C0D-BB8A-988F-0738-FA2FFB25E9C3}"/>
              </a:ext>
            </a:extLst>
          </p:cNvPr>
          <p:cNvPicPr>
            <a:picLocks noChangeAspect="1"/>
          </p:cNvPicPr>
          <p:nvPr/>
        </p:nvPicPr>
        <p:blipFill>
          <a:blip r:embed="rId6"/>
          <a:stretch>
            <a:fillRect/>
          </a:stretch>
        </p:blipFill>
        <p:spPr>
          <a:xfrm>
            <a:off x="3372253" y="1219057"/>
            <a:ext cx="2482447" cy="1724036"/>
          </a:xfrm>
          <a:prstGeom prst="rect">
            <a:avLst/>
          </a:prstGeom>
          <a:effectLst>
            <a:glow rad="139700">
              <a:schemeClr val="bg1">
                <a:alpha val="40000"/>
              </a:schemeClr>
            </a:glow>
          </a:effectLst>
        </p:spPr>
      </p:pic>
    </p:spTree>
    <p:extLst>
      <p:ext uri="{BB962C8B-B14F-4D97-AF65-F5344CB8AC3E}">
        <p14:creationId xmlns:p14="http://schemas.microsoft.com/office/powerpoint/2010/main" val="11753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5"/>
                                        </p:tgtEl>
                                        <p:attrNameLst>
                                          <p:attrName>style.visibility</p:attrName>
                                        </p:attrNameLst>
                                      </p:cBhvr>
                                      <p:to>
                                        <p:strVal val="visible"/>
                                      </p:to>
                                    </p:set>
                                    <p:animEffect transition="in" filter="barn(inVertical)">
                                      <p:cBhvr>
                                        <p:cTn id="13" dur="500"/>
                                        <p:tgtEl>
                                          <p:spTgt spid="46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484555" y="388177"/>
            <a:ext cx="6239435" cy="4156978"/>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Nhóm 11">
            <a:extLst>
              <a:ext uri="{FF2B5EF4-FFF2-40B4-BE49-F238E27FC236}">
                <a16:creationId xmlns:a16="http://schemas.microsoft.com/office/drawing/2014/main" id="{F2CFED28-7549-D447-7C08-EA9A6BD7F820}"/>
              </a:ext>
            </a:extLst>
          </p:cNvPr>
          <p:cNvGrpSpPr/>
          <p:nvPr/>
        </p:nvGrpSpPr>
        <p:grpSpPr>
          <a:xfrm>
            <a:off x="1484556" y="1057702"/>
            <a:ext cx="6239434" cy="2800767"/>
            <a:chOff x="2445832" y="734259"/>
            <a:chExt cx="4605742" cy="2264217"/>
          </a:xfrm>
        </p:grpSpPr>
        <p:sp>
          <p:nvSpPr>
            <p:cNvPr id="15" name="Hộp Văn bản 14">
              <a:extLst>
                <a:ext uri="{FF2B5EF4-FFF2-40B4-BE49-F238E27FC236}">
                  <a16:creationId xmlns:a16="http://schemas.microsoft.com/office/drawing/2014/main" id="{DEEA349F-B926-2501-AE32-2B22633BE6E4}"/>
                </a:ext>
              </a:extLst>
            </p:cNvPr>
            <p:cNvSpPr txBox="1"/>
            <p:nvPr/>
          </p:nvSpPr>
          <p:spPr>
            <a:xfrm>
              <a:off x="2445832" y="734259"/>
              <a:ext cx="4605742" cy="2264217"/>
            </a:xfrm>
            <a:prstGeom prst="rect">
              <a:avLst/>
            </a:prstGeom>
            <a:noFill/>
          </p:spPr>
          <p:txBody>
            <a:bodyPr wrap="square" rtlCol="0">
              <a:spAutoFit/>
            </a:bodyPr>
            <a:lstStyle/>
            <a:p>
              <a:pPr algn="ctr"/>
              <a:r>
                <a:rPr lang="vi-VN" sz="8800" b="1" dirty="0" err="1">
                  <a:ln w="22225">
                    <a:solidFill>
                      <a:schemeClr val="accent2"/>
                    </a:solidFill>
                    <a:prstDash val="solid"/>
                  </a:ln>
                  <a:solidFill>
                    <a:schemeClr val="accent2">
                      <a:lumMod val="40000"/>
                      <a:lumOff val="60000"/>
                    </a:schemeClr>
                  </a:solidFill>
                  <a:latin typeface="+mj-lt"/>
                </a:rPr>
                <a:t>Tạm</a:t>
              </a:r>
              <a:r>
                <a:rPr lang="vi-VN" sz="8800" b="1" dirty="0">
                  <a:ln w="22225">
                    <a:solidFill>
                      <a:schemeClr val="accent2"/>
                    </a:solidFill>
                    <a:prstDash val="solid"/>
                  </a:ln>
                  <a:solidFill>
                    <a:schemeClr val="accent2">
                      <a:lumMod val="40000"/>
                      <a:lumOff val="60000"/>
                    </a:schemeClr>
                  </a:solidFill>
                  <a:latin typeface="+mj-lt"/>
                </a:rPr>
                <a:t> </a:t>
              </a:r>
              <a:r>
                <a:rPr lang="vi-VN" sz="8800" b="1" dirty="0" err="1">
                  <a:ln w="22225">
                    <a:solidFill>
                      <a:schemeClr val="accent2"/>
                    </a:solidFill>
                    <a:prstDash val="solid"/>
                  </a:ln>
                  <a:solidFill>
                    <a:schemeClr val="accent2">
                      <a:lumMod val="40000"/>
                      <a:lumOff val="60000"/>
                    </a:schemeClr>
                  </a:solidFill>
                  <a:latin typeface="+mj-lt"/>
                </a:rPr>
                <a:t>Biệt</a:t>
              </a:r>
              <a:endParaRPr lang="vi-VN" sz="8800" b="1" dirty="0">
                <a:ln w="22225">
                  <a:solidFill>
                    <a:schemeClr val="accent2"/>
                  </a:solidFill>
                  <a:prstDash val="solid"/>
                </a:ln>
                <a:solidFill>
                  <a:schemeClr val="accent2">
                    <a:lumMod val="40000"/>
                    <a:lumOff val="60000"/>
                  </a:schemeClr>
                </a:solidFill>
                <a:latin typeface="+mj-lt"/>
              </a:endParaRPr>
            </a:p>
            <a:p>
              <a:pPr algn="ctr"/>
              <a:r>
                <a:rPr lang="vi-VN" sz="8800" b="1" dirty="0" err="1">
                  <a:ln w="22225">
                    <a:solidFill>
                      <a:schemeClr val="accent2"/>
                    </a:solidFill>
                    <a:prstDash val="solid"/>
                  </a:ln>
                  <a:solidFill>
                    <a:schemeClr val="accent2">
                      <a:lumMod val="40000"/>
                      <a:lumOff val="60000"/>
                    </a:schemeClr>
                  </a:solidFill>
                  <a:latin typeface="+mj-lt"/>
                </a:rPr>
                <a:t>Hẹn</a:t>
              </a:r>
              <a:r>
                <a:rPr lang="vi-VN" sz="8800" b="1" dirty="0">
                  <a:ln w="22225">
                    <a:solidFill>
                      <a:schemeClr val="accent2"/>
                    </a:solidFill>
                    <a:prstDash val="solid"/>
                  </a:ln>
                  <a:solidFill>
                    <a:schemeClr val="accent2">
                      <a:lumMod val="40000"/>
                      <a:lumOff val="60000"/>
                    </a:schemeClr>
                  </a:solidFill>
                  <a:latin typeface="+mj-lt"/>
                </a:rPr>
                <a:t> </a:t>
              </a:r>
              <a:r>
                <a:rPr lang="vi-VN" sz="8800" b="1" dirty="0" err="1">
                  <a:ln w="22225">
                    <a:solidFill>
                      <a:schemeClr val="accent2"/>
                    </a:solidFill>
                    <a:prstDash val="solid"/>
                  </a:ln>
                  <a:solidFill>
                    <a:schemeClr val="accent2">
                      <a:lumMod val="40000"/>
                      <a:lumOff val="60000"/>
                    </a:schemeClr>
                  </a:solidFill>
                  <a:latin typeface="+mj-lt"/>
                </a:rPr>
                <a:t>Gặp</a:t>
              </a:r>
              <a:r>
                <a:rPr lang="vi-VN" sz="8800" b="1" dirty="0">
                  <a:ln w="22225">
                    <a:solidFill>
                      <a:schemeClr val="accent2"/>
                    </a:solidFill>
                    <a:prstDash val="solid"/>
                  </a:ln>
                  <a:solidFill>
                    <a:schemeClr val="accent2">
                      <a:lumMod val="40000"/>
                      <a:lumOff val="60000"/>
                    </a:schemeClr>
                  </a:solidFill>
                  <a:latin typeface="+mj-lt"/>
                </a:rPr>
                <a:t> </a:t>
              </a:r>
              <a:r>
                <a:rPr lang="vi-VN" sz="8800" b="1" dirty="0" err="1">
                  <a:ln w="22225">
                    <a:solidFill>
                      <a:schemeClr val="accent2"/>
                    </a:solidFill>
                    <a:prstDash val="solid"/>
                  </a:ln>
                  <a:solidFill>
                    <a:schemeClr val="accent2">
                      <a:lumMod val="40000"/>
                      <a:lumOff val="60000"/>
                    </a:schemeClr>
                  </a:solidFill>
                  <a:latin typeface="+mj-lt"/>
                </a:rPr>
                <a:t>Lại</a:t>
              </a:r>
              <a:endParaRPr lang="en-US" sz="8800" b="1" dirty="0">
                <a:ln w="22225">
                  <a:solidFill>
                    <a:schemeClr val="accent2"/>
                  </a:solidFill>
                  <a:prstDash val="solid"/>
                </a:ln>
                <a:solidFill>
                  <a:schemeClr val="accent2">
                    <a:lumMod val="40000"/>
                    <a:lumOff val="60000"/>
                  </a:schemeClr>
                </a:solidFill>
                <a:latin typeface="+mj-lt"/>
              </a:endParaRPr>
            </a:p>
          </p:txBody>
        </p:sp>
        <p:sp>
          <p:nvSpPr>
            <p:cNvPr id="16" name="Hộp Văn bản 15">
              <a:extLst>
                <a:ext uri="{FF2B5EF4-FFF2-40B4-BE49-F238E27FC236}">
                  <a16:creationId xmlns:a16="http://schemas.microsoft.com/office/drawing/2014/main" id="{54946833-B08F-C20E-FF0E-1AA5567856E3}"/>
                </a:ext>
              </a:extLst>
            </p:cNvPr>
            <p:cNvSpPr txBox="1"/>
            <p:nvPr/>
          </p:nvSpPr>
          <p:spPr>
            <a:xfrm>
              <a:off x="2694056" y="1457562"/>
              <a:ext cx="4109292" cy="707886"/>
            </a:xfrm>
            <a:prstGeom prst="rect">
              <a:avLst/>
            </a:prstGeom>
            <a:noFill/>
          </p:spPr>
          <p:txBody>
            <a:bodyPr wrap="square" rtlCol="0">
              <a:spAutoFit/>
            </a:bodyPr>
            <a:lstStyle/>
            <a:p>
              <a:pPr algn="ctr"/>
              <a:r>
                <a:rPr lang="vi-VN" sz="4000" b="1" dirty="0">
                  <a:ln w="22225">
                    <a:solidFill>
                      <a:schemeClr val="accent2"/>
                    </a:solidFill>
                    <a:prstDash val="solid"/>
                  </a:ln>
                  <a:solidFill>
                    <a:schemeClr val="accent2">
                      <a:lumMod val="40000"/>
                      <a:lumOff val="60000"/>
                    </a:schemeClr>
                  </a:solidFill>
                  <a:latin typeface="+mj-lt"/>
                </a:rPr>
                <a:t>&amp;</a:t>
              </a:r>
              <a:endParaRPr lang="en-US" sz="4000" b="1" dirty="0">
                <a:ln w="22225">
                  <a:solidFill>
                    <a:schemeClr val="accent2"/>
                  </a:solidFill>
                  <a:prstDash val="solid"/>
                </a:ln>
                <a:solidFill>
                  <a:schemeClr val="accent2">
                    <a:lumMod val="40000"/>
                    <a:lumOff val="60000"/>
                  </a:schemeClr>
                </a:solidFill>
                <a:latin typeface="+mj-lt"/>
              </a:endParaRPr>
            </a:p>
          </p:txBody>
        </p:sp>
      </p:grpSp>
      <p:pic>
        <p:nvPicPr>
          <p:cNvPr id="8" name="Hình ảnh 7" descr="Ảnh có chứa văn bản, đồ chơi, búp bê, đồ họa véc-tơ&#10;&#10;Mô tả được tạo tự động">
            <a:extLst>
              <a:ext uri="{FF2B5EF4-FFF2-40B4-BE49-F238E27FC236}">
                <a16:creationId xmlns:a16="http://schemas.microsoft.com/office/drawing/2014/main" id="{163B072E-C53F-20FC-0C65-AF9DA8712B0E}"/>
              </a:ext>
            </a:extLst>
          </p:cNvPr>
          <p:cNvPicPr>
            <a:picLocks noChangeAspect="1"/>
          </p:cNvPicPr>
          <p:nvPr/>
        </p:nvPicPr>
        <p:blipFill>
          <a:blip r:embed="rId3"/>
          <a:stretch>
            <a:fillRect/>
          </a:stretch>
        </p:blipFill>
        <p:spPr>
          <a:xfrm>
            <a:off x="428978" y="925904"/>
            <a:ext cx="2111149" cy="3320150"/>
          </a:xfrm>
          <a:prstGeom prst="rect">
            <a:avLst/>
          </a:prstGeom>
        </p:spPr>
      </p:pic>
      <p:pic>
        <p:nvPicPr>
          <p:cNvPr id="9" name="Hình ảnh 8" descr="Ảnh có chứa văn bản, đồ chơi, búp bê, đồ họa véc-tơ&#10;&#10;Mô tả được tạo tự động">
            <a:extLst>
              <a:ext uri="{FF2B5EF4-FFF2-40B4-BE49-F238E27FC236}">
                <a16:creationId xmlns:a16="http://schemas.microsoft.com/office/drawing/2014/main" id="{DD714B06-E1DB-0AF9-84D4-0C7E93533490}"/>
              </a:ext>
            </a:extLst>
          </p:cNvPr>
          <p:cNvPicPr>
            <a:picLocks noChangeAspect="1"/>
          </p:cNvPicPr>
          <p:nvPr/>
        </p:nvPicPr>
        <p:blipFill>
          <a:blip r:embed="rId4"/>
          <a:stretch>
            <a:fillRect/>
          </a:stretch>
        </p:blipFill>
        <p:spPr>
          <a:xfrm>
            <a:off x="6619320" y="977574"/>
            <a:ext cx="2209342" cy="3320150"/>
          </a:xfrm>
          <a:prstGeom prst="rect">
            <a:avLst/>
          </a:prstGeom>
        </p:spPr>
      </p:pic>
    </p:spTree>
    <p:extLst>
      <p:ext uri="{BB962C8B-B14F-4D97-AF65-F5344CB8AC3E}">
        <p14:creationId xmlns:p14="http://schemas.microsoft.com/office/powerpoint/2010/main" val="476732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64" presetClass="path" presetSubtype="0" accel="50000" decel="50000" fill="hold" nodeType="afterEffect">
                                  <p:stCondLst>
                                    <p:cond delay="0"/>
                                  </p:stCondLst>
                                  <p:childTnLst>
                                    <p:animMotion origin="layout" path="M 3.61111E-6 2.22222E-6 L 3.61111E-6 0.00031 " pathEditMode="relative" rAng="0" ptsTypes="AA">
                                      <p:cBhvr>
                                        <p:cTn id="22" dur="1000" fill="hold"/>
                                        <p:tgtEl>
                                          <p:spTgt spid="8"/>
                                        </p:tgtEl>
                                        <p:attrNameLst>
                                          <p:attrName>ppt_x</p:attrName>
                                          <p:attrName>ppt_y</p:attrName>
                                        </p:attrNameLst>
                                      </p:cBhvr>
                                      <p:rCtr x="0" y="0"/>
                                    </p:animMotion>
                                  </p:childTnLst>
                                </p:cTn>
                              </p:par>
                              <p:par>
                                <p:cTn id="23" presetID="64" presetClass="path" presetSubtype="0" accel="50000" decel="50000" fill="hold" nodeType="withEffect">
                                  <p:stCondLst>
                                    <p:cond delay="0"/>
                                  </p:stCondLst>
                                  <p:childTnLst>
                                    <p:animMotion origin="layout" path="M 1.94444E-6 -4.32099E-6 L 2.77778E-7 3.29597E-17 " pathEditMode="relative" rAng="0" ptsTypes="AA">
                                      <p:cBhvr>
                                        <p:cTn id="24" dur="1000" fill="hold"/>
                                        <p:tgtEl>
                                          <p:spTgt spid="9"/>
                                        </p:tgtEl>
                                        <p:attrNameLst>
                                          <p:attrName>ppt_x</p:attrName>
                                          <p:attrName>ppt_y</p:attrName>
                                        </p:attrNameLst>
                                      </p:cBhvr>
                                      <p:rCtr x="-260" y="-648"/>
                                    </p:animMotion>
                                  </p:childTnLst>
                                </p:cTn>
                              </p:par>
                              <p:par>
                                <p:cTn id="25" presetID="32" presetClass="emph" presetSubtype="0" fill="hold" nodeType="withEffect">
                                  <p:stCondLst>
                                    <p:cond delay="0"/>
                                  </p:stCondLst>
                                  <p:childTnLst>
                                    <p:animRot by="120000">
                                      <p:cBhvr>
                                        <p:cTn id="26" dur="200" fill="hold">
                                          <p:stCondLst>
                                            <p:cond delay="0"/>
                                          </p:stCondLst>
                                        </p:cTn>
                                        <p:tgtEl>
                                          <p:spTgt spid="8"/>
                                        </p:tgtEl>
                                        <p:attrNameLst>
                                          <p:attrName>r</p:attrName>
                                        </p:attrNameLst>
                                      </p:cBhvr>
                                    </p:animRot>
                                    <p:animRot by="-240000">
                                      <p:cBhvr>
                                        <p:cTn id="27" dur="400" fill="hold">
                                          <p:stCondLst>
                                            <p:cond delay="400"/>
                                          </p:stCondLst>
                                        </p:cTn>
                                        <p:tgtEl>
                                          <p:spTgt spid="8"/>
                                        </p:tgtEl>
                                        <p:attrNameLst>
                                          <p:attrName>r</p:attrName>
                                        </p:attrNameLst>
                                      </p:cBhvr>
                                    </p:animRot>
                                    <p:animRot by="240000">
                                      <p:cBhvr>
                                        <p:cTn id="28" dur="400" fill="hold">
                                          <p:stCondLst>
                                            <p:cond delay="800"/>
                                          </p:stCondLst>
                                        </p:cTn>
                                        <p:tgtEl>
                                          <p:spTgt spid="8"/>
                                        </p:tgtEl>
                                        <p:attrNameLst>
                                          <p:attrName>r</p:attrName>
                                        </p:attrNameLst>
                                      </p:cBhvr>
                                    </p:animRot>
                                    <p:animRot by="-240000">
                                      <p:cBhvr>
                                        <p:cTn id="29" dur="400" fill="hold">
                                          <p:stCondLst>
                                            <p:cond delay="1200"/>
                                          </p:stCondLst>
                                        </p:cTn>
                                        <p:tgtEl>
                                          <p:spTgt spid="8"/>
                                        </p:tgtEl>
                                        <p:attrNameLst>
                                          <p:attrName>r</p:attrName>
                                        </p:attrNameLst>
                                      </p:cBhvr>
                                    </p:animRot>
                                    <p:animRot by="120000">
                                      <p:cBhvr>
                                        <p:cTn id="30" dur="400" fill="hold">
                                          <p:stCondLst>
                                            <p:cond delay="1600"/>
                                          </p:stCondLst>
                                        </p:cTn>
                                        <p:tgtEl>
                                          <p:spTgt spid="8"/>
                                        </p:tgtEl>
                                        <p:attrNameLst>
                                          <p:attrName>r</p:attrName>
                                        </p:attrNameLst>
                                      </p:cBhvr>
                                    </p:animRot>
                                  </p:childTnLst>
                                </p:cTn>
                              </p:par>
                              <p:par>
                                <p:cTn id="31" presetID="32" presetClass="emph" presetSubtype="0" fill="hold" nodeType="withEffect">
                                  <p:stCondLst>
                                    <p:cond delay="0"/>
                                  </p:stCondLst>
                                  <p:childTnLst>
                                    <p:animRot by="120000">
                                      <p:cBhvr>
                                        <p:cTn id="32" dur="200" fill="hold">
                                          <p:stCondLst>
                                            <p:cond delay="0"/>
                                          </p:stCondLst>
                                        </p:cTn>
                                        <p:tgtEl>
                                          <p:spTgt spid="9"/>
                                        </p:tgtEl>
                                        <p:attrNameLst>
                                          <p:attrName>r</p:attrName>
                                        </p:attrNameLst>
                                      </p:cBhvr>
                                    </p:animRot>
                                    <p:animRot by="-240000">
                                      <p:cBhvr>
                                        <p:cTn id="33" dur="400" fill="hold">
                                          <p:stCondLst>
                                            <p:cond delay="400"/>
                                          </p:stCondLst>
                                        </p:cTn>
                                        <p:tgtEl>
                                          <p:spTgt spid="9"/>
                                        </p:tgtEl>
                                        <p:attrNameLst>
                                          <p:attrName>r</p:attrName>
                                        </p:attrNameLst>
                                      </p:cBhvr>
                                    </p:animRot>
                                    <p:animRot by="240000">
                                      <p:cBhvr>
                                        <p:cTn id="34" dur="400" fill="hold">
                                          <p:stCondLst>
                                            <p:cond delay="800"/>
                                          </p:stCondLst>
                                        </p:cTn>
                                        <p:tgtEl>
                                          <p:spTgt spid="9"/>
                                        </p:tgtEl>
                                        <p:attrNameLst>
                                          <p:attrName>r</p:attrName>
                                        </p:attrNameLst>
                                      </p:cBhvr>
                                    </p:animRot>
                                    <p:animRot by="-240000">
                                      <p:cBhvr>
                                        <p:cTn id="35" dur="400" fill="hold">
                                          <p:stCondLst>
                                            <p:cond delay="1200"/>
                                          </p:stCondLst>
                                        </p:cTn>
                                        <p:tgtEl>
                                          <p:spTgt spid="9"/>
                                        </p:tgtEl>
                                        <p:attrNameLst>
                                          <p:attrName>r</p:attrName>
                                        </p:attrNameLst>
                                      </p:cBhvr>
                                    </p:animRot>
                                    <p:animRot by="120000">
                                      <p:cBhvr>
                                        <p:cTn id="36" dur="400" fill="hold">
                                          <p:stCondLst>
                                            <p:cond delay="1600"/>
                                          </p:stCondLst>
                                        </p:cTn>
                                        <p:tgtEl>
                                          <p:spTgt spid="9"/>
                                        </p:tgtEl>
                                        <p:attrNameLst>
                                          <p:attrName>r</p:attrName>
                                        </p:attrNameLst>
                                      </p:cBhvr>
                                    </p:animRot>
                                  </p:childTnLst>
                                </p:cTn>
                              </p:par>
                              <p:par>
                                <p:cTn id="37" presetID="53" presetClass="entr" presetSubtype="16"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Hình chữ nhật 38">
            <a:extLst>
              <a:ext uri="{FF2B5EF4-FFF2-40B4-BE49-F238E27FC236}">
                <a16:creationId xmlns:a16="http://schemas.microsoft.com/office/drawing/2014/main" id="{9009A5EC-0778-697D-3104-340313CCA82B}"/>
              </a:ext>
            </a:extLst>
          </p:cNvPr>
          <p:cNvSpPr/>
          <p:nvPr/>
        </p:nvSpPr>
        <p:spPr>
          <a:xfrm>
            <a:off x="-196698" y="363896"/>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id="{2E8715A0-E37C-BCA3-6FA0-79F2F59454D1}"/>
              </a:ext>
            </a:extLst>
          </p:cNvPr>
          <p:cNvSpPr/>
          <p:nvPr/>
        </p:nvSpPr>
        <p:spPr>
          <a:xfrm>
            <a:off x="7351557" y="0"/>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9" descr="Ảnh có chứa văn bản, đồ chơi, búp bê, đồ họa véc-tơ&#10;&#10;Mô tả được tạo tự động">
            <a:extLst>
              <a:ext uri="{FF2B5EF4-FFF2-40B4-BE49-F238E27FC236}">
                <a16:creationId xmlns:a16="http://schemas.microsoft.com/office/drawing/2014/main" id="{3E768ABC-77E5-F35C-D8FB-974D9E27B79A}"/>
              </a:ext>
            </a:extLst>
          </p:cNvPr>
          <p:cNvPicPr>
            <a:picLocks noChangeAspect="1"/>
          </p:cNvPicPr>
          <p:nvPr/>
        </p:nvPicPr>
        <p:blipFill>
          <a:blip r:embed="rId3"/>
          <a:stretch>
            <a:fillRect/>
          </a:stretch>
        </p:blipFill>
        <p:spPr>
          <a:xfrm>
            <a:off x="-4266172" y="1189719"/>
            <a:ext cx="2111149" cy="3320150"/>
          </a:xfrm>
          <a:prstGeom prst="rect">
            <a:avLst/>
          </a:prstGeom>
        </p:spPr>
      </p:pic>
      <p:pic>
        <p:nvPicPr>
          <p:cNvPr id="12" name="Hình ảnh 11" descr="Ảnh có chứa đồ chơi, búp bê, đồ họa véc-tơ&#10;&#10;Mô tả được tạo tự động">
            <a:extLst>
              <a:ext uri="{FF2B5EF4-FFF2-40B4-BE49-F238E27FC236}">
                <a16:creationId xmlns:a16="http://schemas.microsoft.com/office/drawing/2014/main" id="{1DE49565-8133-B684-0CE6-BFC557DA2437}"/>
              </a:ext>
            </a:extLst>
          </p:cNvPr>
          <p:cNvPicPr>
            <a:picLocks noChangeAspect="1"/>
          </p:cNvPicPr>
          <p:nvPr/>
        </p:nvPicPr>
        <p:blipFill>
          <a:blip r:embed="rId4"/>
          <a:stretch>
            <a:fillRect/>
          </a:stretch>
        </p:blipFill>
        <p:spPr>
          <a:xfrm flipH="1">
            <a:off x="7035361" y="2110182"/>
            <a:ext cx="1514433" cy="2833787"/>
          </a:xfrm>
          <a:prstGeom prst="rect">
            <a:avLst/>
          </a:prstGeom>
        </p:spPr>
      </p:pic>
      <p:pic>
        <p:nvPicPr>
          <p:cNvPr id="19" name="Hình ảnh 18" descr="Ảnh có chứa văn bản, đồ chơi, búp bê, đồ họa véc-tơ&#10;&#10;Mô tả được tạo tự động">
            <a:extLst>
              <a:ext uri="{FF2B5EF4-FFF2-40B4-BE49-F238E27FC236}">
                <a16:creationId xmlns:a16="http://schemas.microsoft.com/office/drawing/2014/main" id="{BAF23370-2657-56C2-E6C3-3B18567CA352}"/>
              </a:ext>
            </a:extLst>
          </p:cNvPr>
          <p:cNvPicPr>
            <a:picLocks noChangeAspect="1"/>
          </p:cNvPicPr>
          <p:nvPr/>
        </p:nvPicPr>
        <p:blipFill>
          <a:blip r:embed="rId5"/>
          <a:stretch>
            <a:fillRect/>
          </a:stretch>
        </p:blipFill>
        <p:spPr>
          <a:xfrm flipH="1">
            <a:off x="763389" y="2099401"/>
            <a:ext cx="1603546" cy="2855347"/>
          </a:xfrm>
          <a:prstGeom prst="rect">
            <a:avLst/>
          </a:prstGeom>
        </p:spPr>
      </p:pic>
      <p:sp>
        <p:nvSpPr>
          <p:cNvPr id="40" name="Google Shape;2506;p27">
            <a:extLst>
              <a:ext uri="{FF2B5EF4-FFF2-40B4-BE49-F238E27FC236}">
                <a16:creationId xmlns:a16="http://schemas.microsoft.com/office/drawing/2014/main" id="{87DB858A-35A9-2B97-5929-8A64FBBD77C8}"/>
              </a:ext>
            </a:extLst>
          </p:cNvPr>
          <p:cNvSpPr/>
          <p:nvPr/>
        </p:nvSpPr>
        <p:spPr>
          <a:xfrm>
            <a:off x="-40558" y="129991"/>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6;p27">
            <a:extLst>
              <a:ext uri="{FF2B5EF4-FFF2-40B4-BE49-F238E27FC236}">
                <a16:creationId xmlns:a16="http://schemas.microsoft.com/office/drawing/2014/main" id="{E62EA342-4582-6642-F364-7E100E314FF6}"/>
              </a:ext>
            </a:extLst>
          </p:cNvPr>
          <p:cNvSpPr/>
          <p:nvPr/>
        </p:nvSpPr>
        <p:spPr>
          <a:xfrm>
            <a:off x="1997250" y="140945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2495;p27">
            <a:extLst>
              <a:ext uri="{FF2B5EF4-FFF2-40B4-BE49-F238E27FC236}">
                <a16:creationId xmlns:a16="http://schemas.microsoft.com/office/drawing/2014/main" id="{1AF28859-0EF7-983F-5622-2C317014DD76}"/>
              </a:ext>
            </a:extLst>
          </p:cNvPr>
          <p:cNvGrpSpPr/>
          <p:nvPr/>
        </p:nvGrpSpPr>
        <p:grpSpPr>
          <a:xfrm>
            <a:off x="8698260" y="4628209"/>
            <a:ext cx="445740" cy="475091"/>
            <a:chOff x="6007652" y="4071639"/>
            <a:chExt cx="602433" cy="642102"/>
          </a:xfrm>
        </p:grpSpPr>
        <p:sp>
          <p:nvSpPr>
            <p:cNvPr id="53" name="Google Shape;2496;p27">
              <a:extLst>
                <a:ext uri="{FF2B5EF4-FFF2-40B4-BE49-F238E27FC236}">
                  <a16:creationId xmlns:a16="http://schemas.microsoft.com/office/drawing/2014/main" id="{182AD0D8-FE16-8D80-538C-2C82C7923B56}"/>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97;p27">
              <a:extLst>
                <a:ext uri="{FF2B5EF4-FFF2-40B4-BE49-F238E27FC236}">
                  <a16:creationId xmlns:a16="http://schemas.microsoft.com/office/drawing/2014/main" id="{29241430-1935-FC4E-2C7D-E7FF5803B13B}"/>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98;p27">
              <a:extLst>
                <a:ext uri="{FF2B5EF4-FFF2-40B4-BE49-F238E27FC236}">
                  <a16:creationId xmlns:a16="http://schemas.microsoft.com/office/drawing/2014/main" id="{107412E0-1154-1001-4782-61828A0CA68B}"/>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99;p27">
              <a:extLst>
                <a:ext uri="{FF2B5EF4-FFF2-40B4-BE49-F238E27FC236}">
                  <a16:creationId xmlns:a16="http://schemas.microsoft.com/office/drawing/2014/main" id="{B768689C-1308-9A5C-22A9-36797B562072}"/>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00;p27">
              <a:extLst>
                <a:ext uri="{FF2B5EF4-FFF2-40B4-BE49-F238E27FC236}">
                  <a16:creationId xmlns:a16="http://schemas.microsoft.com/office/drawing/2014/main" id="{115DB557-BB09-689B-11CC-DF10596E368A}"/>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01;p27">
              <a:extLst>
                <a:ext uri="{FF2B5EF4-FFF2-40B4-BE49-F238E27FC236}">
                  <a16:creationId xmlns:a16="http://schemas.microsoft.com/office/drawing/2014/main" id="{510BE6CD-8BEA-98D7-6A89-5EC7ED3E53A8}"/>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02;p27">
              <a:extLst>
                <a:ext uri="{FF2B5EF4-FFF2-40B4-BE49-F238E27FC236}">
                  <a16:creationId xmlns:a16="http://schemas.microsoft.com/office/drawing/2014/main" id="{106CC078-8C26-5462-EE47-E0636B19BC3E}"/>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03;p27">
              <a:extLst>
                <a:ext uri="{FF2B5EF4-FFF2-40B4-BE49-F238E27FC236}">
                  <a16:creationId xmlns:a16="http://schemas.microsoft.com/office/drawing/2014/main" id="{38AE344F-5556-97FF-B846-187927ECED9B}"/>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4;p27">
              <a:extLst>
                <a:ext uri="{FF2B5EF4-FFF2-40B4-BE49-F238E27FC236}">
                  <a16:creationId xmlns:a16="http://schemas.microsoft.com/office/drawing/2014/main" id="{E668FFB3-1FBD-E7B0-59B8-5234C165F6B6}"/>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5;p27">
              <a:extLst>
                <a:ext uri="{FF2B5EF4-FFF2-40B4-BE49-F238E27FC236}">
                  <a16:creationId xmlns:a16="http://schemas.microsoft.com/office/drawing/2014/main" id="{EB1AD84A-70F0-95EE-D3D3-301568E43DE1}"/>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495;p27">
            <a:extLst>
              <a:ext uri="{FF2B5EF4-FFF2-40B4-BE49-F238E27FC236}">
                <a16:creationId xmlns:a16="http://schemas.microsoft.com/office/drawing/2014/main" id="{50F92529-340E-6982-1061-8F5E8DDF191D}"/>
              </a:ext>
            </a:extLst>
          </p:cNvPr>
          <p:cNvGrpSpPr/>
          <p:nvPr/>
        </p:nvGrpSpPr>
        <p:grpSpPr>
          <a:xfrm>
            <a:off x="128672" y="4586031"/>
            <a:ext cx="445740" cy="475091"/>
            <a:chOff x="6007652" y="4071639"/>
            <a:chExt cx="602433" cy="642102"/>
          </a:xfrm>
        </p:grpSpPr>
        <p:sp>
          <p:nvSpPr>
            <p:cNvPr id="64" name="Google Shape;2496;p27">
              <a:extLst>
                <a:ext uri="{FF2B5EF4-FFF2-40B4-BE49-F238E27FC236}">
                  <a16:creationId xmlns:a16="http://schemas.microsoft.com/office/drawing/2014/main" id="{EC34985A-0497-CDA5-304A-C732BD4F98BB}"/>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97;p27">
              <a:extLst>
                <a:ext uri="{FF2B5EF4-FFF2-40B4-BE49-F238E27FC236}">
                  <a16:creationId xmlns:a16="http://schemas.microsoft.com/office/drawing/2014/main" id="{5387C615-B06A-106F-5635-3BAA0E5E3E85}"/>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98;p27">
              <a:extLst>
                <a:ext uri="{FF2B5EF4-FFF2-40B4-BE49-F238E27FC236}">
                  <a16:creationId xmlns:a16="http://schemas.microsoft.com/office/drawing/2014/main" id="{1C154288-32A9-1C6D-60DC-1AE39D17FFED}"/>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99;p27">
              <a:extLst>
                <a:ext uri="{FF2B5EF4-FFF2-40B4-BE49-F238E27FC236}">
                  <a16:creationId xmlns:a16="http://schemas.microsoft.com/office/drawing/2014/main" id="{A1DE60A8-0EEA-D05F-0B6E-D203BBE28E60}"/>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0;p27">
              <a:extLst>
                <a:ext uri="{FF2B5EF4-FFF2-40B4-BE49-F238E27FC236}">
                  <a16:creationId xmlns:a16="http://schemas.microsoft.com/office/drawing/2014/main" id="{FE481389-10A2-2BDD-2026-69178DA09C37}"/>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1;p27">
              <a:extLst>
                <a:ext uri="{FF2B5EF4-FFF2-40B4-BE49-F238E27FC236}">
                  <a16:creationId xmlns:a16="http://schemas.microsoft.com/office/drawing/2014/main" id="{DA079272-DAFD-D25D-E5E9-7680DAE9A4AC}"/>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2;p27">
              <a:extLst>
                <a:ext uri="{FF2B5EF4-FFF2-40B4-BE49-F238E27FC236}">
                  <a16:creationId xmlns:a16="http://schemas.microsoft.com/office/drawing/2014/main" id="{D9081317-FEA9-6E39-20B4-37A3A4907655}"/>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03;p27">
              <a:extLst>
                <a:ext uri="{FF2B5EF4-FFF2-40B4-BE49-F238E27FC236}">
                  <a16:creationId xmlns:a16="http://schemas.microsoft.com/office/drawing/2014/main" id="{E7DFB0D0-619E-E09E-4BC9-CE3358AF1D04}"/>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04;p27">
              <a:extLst>
                <a:ext uri="{FF2B5EF4-FFF2-40B4-BE49-F238E27FC236}">
                  <a16:creationId xmlns:a16="http://schemas.microsoft.com/office/drawing/2014/main" id="{EC3C5121-8826-3424-3B1F-C7EFF122DFB0}"/>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05;p27">
              <a:extLst>
                <a:ext uri="{FF2B5EF4-FFF2-40B4-BE49-F238E27FC236}">
                  <a16:creationId xmlns:a16="http://schemas.microsoft.com/office/drawing/2014/main" id="{BD163F5A-39FE-91AE-3BFE-C2B5AC486A9B}"/>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Nhóm 7">
            <a:extLst>
              <a:ext uri="{FF2B5EF4-FFF2-40B4-BE49-F238E27FC236}">
                <a16:creationId xmlns:a16="http://schemas.microsoft.com/office/drawing/2014/main" id="{B4ECCEDC-ADF1-233C-97B3-6F22BFAFCB77}"/>
              </a:ext>
            </a:extLst>
          </p:cNvPr>
          <p:cNvGrpSpPr/>
          <p:nvPr/>
        </p:nvGrpSpPr>
        <p:grpSpPr>
          <a:xfrm>
            <a:off x="574412" y="576477"/>
            <a:ext cx="7441679" cy="1281587"/>
            <a:chOff x="86456" y="191660"/>
            <a:chExt cx="8425949" cy="1281587"/>
          </a:xfrm>
        </p:grpSpPr>
        <p:grpSp>
          <p:nvGrpSpPr>
            <p:cNvPr id="29" name="Nhóm 28">
              <a:extLst>
                <a:ext uri="{FF2B5EF4-FFF2-40B4-BE49-F238E27FC236}">
                  <a16:creationId xmlns:a16="http://schemas.microsoft.com/office/drawing/2014/main" id="{DFB4AD62-80D7-F815-365B-69ED9D8329C6}"/>
                </a:ext>
              </a:extLst>
            </p:cNvPr>
            <p:cNvGrpSpPr/>
            <p:nvPr/>
          </p:nvGrpSpPr>
          <p:grpSpPr>
            <a:xfrm>
              <a:off x="1511615" y="225186"/>
              <a:ext cx="7000790" cy="1248061"/>
              <a:chOff x="755143" y="472270"/>
              <a:chExt cx="12864813" cy="1248061"/>
            </a:xfrm>
          </p:grpSpPr>
          <p:sp>
            <p:nvSpPr>
              <p:cNvPr id="31" name="Hình chữ nhật: Góc Tròn 30">
                <a:extLst>
                  <a:ext uri="{FF2B5EF4-FFF2-40B4-BE49-F238E27FC236}">
                    <a16:creationId xmlns:a16="http://schemas.microsoft.com/office/drawing/2014/main" id="{52C1F322-3E65-D3B9-783F-002AFBD903FD}"/>
                  </a:ext>
                </a:extLst>
              </p:cNvPr>
              <p:cNvSpPr/>
              <p:nvPr/>
            </p:nvSpPr>
            <p:spPr>
              <a:xfrm>
                <a:off x="937955" y="472270"/>
                <a:ext cx="12499192" cy="1248061"/>
              </a:xfrm>
              <a:custGeom>
                <a:avLst/>
                <a:gdLst>
                  <a:gd name="connsiteX0" fmla="*/ 0 w 12499192"/>
                  <a:gd name="connsiteY0" fmla="*/ 208014 h 1248061"/>
                  <a:gd name="connsiteX1" fmla="*/ 208014 w 12499192"/>
                  <a:gd name="connsiteY1" fmla="*/ 0 h 1248061"/>
                  <a:gd name="connsiteX2" fmla="*/ 12291178 w 12499192"/>
                  <a:gd name="connsiteY2" fmla="*/ 0 h 1248061"/>
                  <a:gd name="connsiteX3" fmla="*/ 12499192 w 12499192"/>
                  <a:gd name="connsiteY3" fmla="*/ 208014 h 1248061"/>
                  <a:gd name="connsiteX4" fmla="*/ 12499192 w 12499192"/>
                  <a:gd name="connsiteY4" fmla="*/ 1040047 h 1248061"/>
                  <a:gd name="connsiteX5" fmla="*/ 12291178 w 12499192"/>
                  <a:gd name="connsiteY5" fmla="*/ 1248061 h 1248061"/>
                  <a:gd name="connsiteX6" fmla="*/ 208014 w 12499192"/>
                  <a:gd name="connsiteY6" fmla="*/ 1248061 h 1248061"/>
                  <a:gd name="connsiteX7" fmla="*/ 0 w 12499192"/>
                  <a:gd name="connsiteY7" fmla="*/ 1040047 h 1248061"/>
                  <a:gd name="connsiteX8" fmla="*/ 0 w 12499192"/>
                  <a:gd name="connsiteY8" fmla="*/ 208014 h 124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9192" h="1248061" fill="none" extrusionOk="0">
                    <a:moveTo>
                      <a:pt x="0" y="208014"/>
                    </a:moveTo>
                    <a:cubicBezTo>
                      <a:pt x="143" y="97001"/>
                      <a:pt x="101401" y="13880"/>
                      <a:pt x="208014" y="0"/>
                    </a:cubicBezTo>
                    <a:cubicBezTo>
                      <a:pt x="3894682" y="72427"/>
                      <a:pt x="8604482" y="61419"/>
                      <a:pt x="12291178" y="0"/>
                    </a:cubicBezTo>
                    <a:cubicBezTo>
                      <a:pt x="12403598" y="-16956"/>
                      <a:pt x="12491631" y="90844"/>
                      <a:pt x="12499192" y="208014"/>
                    </a:cubicBezTo>
                    <a:cubicBezTo>
                      <a:pt x="12431826" y="562222"/>
                      <a:pt x="12560085" y="764533"/>
                      <a:pt x="12499192" y="1040047"/>
                    </a:cubicBezTo>
                    <a:cubicBezTo>
                      <a:pt x="12501241" y="1144529"/>
                      <a:pt x="12401376" y="1242809"/>
                      <a:pt x="12291178" y="1248061"/>
                    </a:cubicBezTo>
                    <a:cubicBezTo>
                      <a:pt x="8895720" y="1277888"/>
                      <a:pt x="2886616" y="1168755"/>
                      <a:pt x="208014" y="1248061"/>
                    </a:cubicBezTo>
                    <a:cubicBezTo>
                      <a:pt x="104479" y="1246778"/>
                      <a:pt x="-13806" y="1157660"/>
                      <a:pt x="0" y="1040047"/>
                    </a:cubicBezTo>
                    <a:cubicBezTo>
                      <a:pt x="1732" y="757945"/>
                      <a:pt x="-52103" y="489728"/>
                      <a:pt x="0" y="208014"/>
                    </a:cubicBezTo>
                    <a:close/>
                  </a:path>
                  <a:path w="12499192" h="1248061" stroke="0" extrusionOk="0">
                    <a:moveTo>
                      <a:pt x="0" y="208014"/>
                    </a:moveTo>
                    <a:cubicBezTo>
                      <a:pt x="17908" y="98012"/>
                      <a:pt x="95113" y="4129"/>
                      <a:pt x="208014" y="0"/>
                    </a:cubicBezTo>
                    <a:cubicBezTo>
                      <a:pt x="3315179" y="123000"/>
                      <a:pt x="9407674" y="-96860"/>
                      <a:pt x="12291178" y="0"/>
                    </a:cubicBezTo>
                    <a:cubicBezTo>
                      <a:pt x="12404160" y="-1449"/>
                      <a:pt x="12505106" y="81207"/>
                      <a:pt x="12499192" y="208014"/>
                    </a:cubicBezTo>
                    <a:cubicBezTo>
                      <a:pt x="12450053" y="317789"/>
                      <a:pt x="12452981" y="648744"/>
                      <a:pt x="12499192" y="1040047"/>
                    </a:cubicBezTo>
                    <a:cubicBezTo>
                      <a:pt x="12477634" y="1162740"/>
                      <a:pt x="12393778" y="1246051"/>
                      <a:pt x="12291178" y="1248061"/>
                    </a:cubicBezTo>
                    <a:cubicBezTo>
                      <a:pt x="10541002" y="1087354"/>
                      <a:pt x="4598809" y="1287728"/>
                      <a:pt x="208014" y="1248061"/>
                    </a:cubicBezTo>
                    <a:cubicBezTo>
                      <a:pt x="78810" y="1245169"/>
                      <a:pt x="-6130" y="1152153"/>
                      <a:pt x="0" y="1040047"/>
                    </a:cubicBezTo>
                    <a:cubicBezTo>
                      <a:pt x="-10837" y="821072"/>
                      <a:pt x="-23330" y="359889"/>
                      <a:pt x="0" y="208014"/>
                    </a:cubicBezTo>
                    <a:close/>
                  </a:path>
                </a:pathLst>
              </a:custGeom>
              <a:solidFill>
                <a:schemeClr val="accent5">
                  <a:lumMod val="20000"/>
                  <a:lumOff val="80000"/>
                </a:schemeClr>
              </a:solidFill>
              <a:ln w="12700">
                <a:solidFill>
                  <a:schemeClr val="accent5"/>
                </a:solidFill>
                <a:extLst>
                  <a:ext uri="{C807C97D-BFC1-408E-A445-0C87EB9F89A2}">
                    <ask:lineSketchStyleProps xmlns:ask="http://schemas.microsoft.com/office/drawing/2018/sketchyshapes" sd="852854689">
                      <a:custGeom>
                        <a:avLst/>
                        <a:gdLst>
                          <a:gd name="connsiteX0" fmla="*/ 0 w 6007277"/>
                          <a:gd name="connsiteY0" fmla="*/ 208014 h 1248061"/>
                          <a:gd name="connsiteX1" fmla="*/ 208014 w 6007277"/>
                          <a:gd name="connsiteY1" fmla="*/ 0 h 1248061"/>
                          <a:gd name="connsiteX2" fmla="*/ 5799263 w 6007277"/>
                          <a:gd name="connsiteY2" fmla="*/ 0 h 1248061"/>
                          <a:gd name="connsiteX3" fmla="*/ 6007277 w 6007277"/>
                          <a:gd name="connsiteY3" fmla="*/ 208014 h 1248061"/>
                          <a:gd name="connsiteX4" fmla="*/ 6007277 w 6007277"/>
                          <a:gd name="connsiteY4" fmla="*/ 1040047 h 1248061"/>
                          <a:gd name="connsiteX5" fmla="*/ 5799263 w 6007277"/>
                          <a:gd name="connsiteY5" fmla="*/ 1248061 h 1248061"/>
                          <a:gd name="connsiteX6" fmla="*/ 208014 w 6007277"/>
                          <a:gd name="connsiteY6" fmla="*/ 1248061 h 1248061"/>
                          <a:gd name="connsiteX7" fmla="*/ 0 w 6007277"/>
                          <a:gd name="connsiteY7" fmla="*/ 1040047 h 1248061"/>
                          <a:gd name="connsiteX8" fmla="*/ 0 w 6007277"/>
                          <a:gd name="connsiteY8" fmla="*/ 208014 h 124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277" h="1248061" fill="none" extrusionOk="0">
                            <a:moveTo>
                              <a:pt x="0" y="208014"/>
                            </a:moveTo>
                            <a:cubicBezTo>
                              <a:pt x="143" y="97001"/>
                              <a:pt x="101401" y="13880"/>
                              <a:pt x="208014" y="0"/>
                            </a:cubicBezTo>
                            <a:cubicBezTo>
                              <a:pt x="1041071" y="72427"/>
                              <a:pt x="4270513" y="61419"/>
                              <a:pt x="5799263" y="0"/>
                            </a:cubicBezTo>
                            <a:cubicBezTo>
                              <a:pt x="5911683" y="-16956"/>
                              <a:pt x="5999716" y="90844"/>
                              <a:pt x="6007277" y="208014"/>
                            </a:cubicBezTo>
                            <a:cubicBezTo>
                              <a:pt x="5939911" y="562222"/>
                              <a:pt x="6068170" y="764533"/>
                              <a:pt x="6007277" y="1040047"/>
                            </a:cubicBezTo>
                            <a:cubicBezTo>
                              <a:pt x="6009326" y="1144529"/>
                              <a:pt x="5909461" y="1242809"/>
                              <a:pt x="5799263" y="1248061"/>
                            </a:cubicBezTo>
                            <a:cubicBezTo>
                              <a:pt x="3709519" y="1277888"/>
                              <a:pt x="2173262" y="1168755"/>
                              <a:pt x="208014" y="1248061"/>
                            </a:cubicBezTo>
                            <a:cubicBezTo>
                              <a:pt x="104479" y="1246778"/>
                              <a:pt x="-13806" y="1157660"/>
                              <a:pt x="0" y="1040047"/>
                            </a:cubicBezTo>
                            <a:cubicBezTo>
                              <a:pt x="1732" y="757945"/>
                              <a:pt x="-52103" y="489728"/>
                              <a:pt x="0" y="208014"/>
                            </a:cubicBezTo>
                            <a:close/>
                          </a:path>
                          <a:path w="6007277" h="1248061" stroke="0" extrusionOk="0">
                            <a:moveTo>
                              <a:pt x="0" y="208014"/>
                            </a:moveTo>
                            <a:cubicBezTo>
                              <a:pt x="17908" y="98012"/>
                              <a:pt x="95113" y="4129"/>
                              <a:pt x="208014" y="0"/>
                            </a:cubicBezTo>
                            <a:cubicBezTo>
                              <a:pt x="2951345" y="123000"/>
                              <a:pt x="4827489" y="-96860"/>
                              <a:pt x="5799263" y="0"/>
                            </a:cubicBezTo>
                            <a:cubicBezTo>
                              <a:pt x="5912245" y="-1449"/>
                              <a:pt x="6013191" y="81207"/>
                              <a:pt x="6007277" y="208014"/>
                            </a:cubicBezTo>
                            <a:cubicBezTo>
                              <a:pt x="5958138" y="317789"/>
                              <a:pt x="5961066" y="648744"/>
                              <a:pt x="6007277" y="1040047"/>
                            </a:cubicBezTo>
                            <a:cubicBezTo>
                              <a:pt x="5985719" y="1162740"/>
                              <a:pt x="5901863" y="1246051"/>
                              <a:pt x="5799263" y="1248061"/>
                            </a:cubicBezTo>
                            <a:cubicBezTo>
                              <a:pt x="4420137" y="1087354"/>
                              <a:pt x="782138" y="1287728"/>
                              <a:pt x="208014" y="1248061"/>
                            </a:cubicBezTo>
                            <a:cubicBezTo>
                              <a:pt x="78810" y="1245169"/>
                              <a:pt x="-6130" y="1152153"/>
                              <a:pt x="0" y="1040047"/>
                            </a:cubicBezTo>
                            <a:cubicBezTo>
                              <a:pt x="-10837" y="821072"/>
                              <a:pt x="-23330" y="359889"/>
                              <a:pt x="0" y="2080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ộp Văn bản 31">
                <a:extLst>
                  <a:ext uri="{FF2B5EF4-FFF2-40B4-BE49-F238E27FC236}">
                    <a16:creationId xmlns:a16="http://schemas.microsoft.com/office/drawing/2014/main" id="{A95E8205-D12D-B44E-CAC9-E85C07191FDE}"/>
                  </a:ext>
                </a:extLst>
              </p:cNvPr>
              <p:cNvSpPr txBox="1"/>
              <p:nvPr/>
            </p:nvSpPr>
            <p:spPr>
              <a:xfrm>
                <a:off x="755143" y="773132"/>
                <a:ext cx="12864813" cy="646331"/>
              </a:xfrm>
              <a:prstGeom prst="rect">
                <a:avLst/>
              </a:prstGeom>
              <a:noFill/>
            </p:spPr>
            <p:txBody>
              <a:bodyPr wrap="square" rtlCol="0">
                <a:spAutoFit/>
              </a:bodyPr>
              <a:lstStyle/>
              <a:p>
                <a:pPr algn="ctr"/>
                <a:r>
                  <a:rPr lang="en-US" sz="3600" b="1" dirty="0" err="1">
                    <a:solidFill>
                      <a:schemeClr val="accent5"/>
                    </a:solidFill>
                    <a:latin typeface="+mn-lt"/>
                  </a:rPr>
                  <a:t>Trò</a:t>
                </a:r>
                <a:r>
                  <a:rPr lang="en-US" sz="3600" b="1" dirty="0">
                    <a:solidFill>
                      <a:schemeClr val="accent5"/>
                    </a:solidFill>
                    <a:latin typeface="+mn-lt"/>
                  </a:rPr>
                  <a:t> </a:t>
                </a:r>
                <a:r>
                  <a:rPr lang="en-US" sz="3600" b="1" dirty="0" err="1">
                    <a:solidFill>
                      <a:schemeClr val="accent5"/>
                    </a:solidFill>
                    <a:latin typeface="+mn-lt"/>
                  </a:rPr>
                  <a:t>chơi</a:t>
                </a:r>
                <a:r>
                  <a:rPr lang="en-US" sz="3600" b="1" dirty="0">
                    <a:solidFill>
                      <a:schemeClr val="accent5"/>
                    </a:solidFill>
                    <a:latin typeface="+mn-lt"/>
                  </a:rPr>
                  <a:t>: Ai </a:t>
                </a:r>
                <a:r>
                  <a:rPr lang="en-US" sz="3600" b="1" dirty="0" err="1">
                    <a:solidFill>
                      <a:schemeClr val="accent5"/>
                    </a:solidFill>
                    <a:latin typeface="+mn-lt"/>
                  </a:rPr>
                  <a:t>thông</a:t>
                </a:r>
                <a:r>
                  <a:rPr lang="en-US" sz="3600" b="1" dirty="0">
                    <a:solidFill>
                      <a:schemeClr val="accent5"/>
                    </a:solidFill>
                    <a:latin typeface="+mn-lt"/>
                  </a:rPr>
                  <a:t> </a:t>
                </a:r>
                <a:r>
                  <a:rPr lang="en-US" sz="3600" b="1" dirty="0" err="1">
                    <a:solidFill>
                      <a:schemeClr val="accent5"/>
                    </a:solidFill>
                    <a:latin typeface="+mn-lt"/>
                  </a:rPr>
                  <a:t>minh</a:t>
                </a:r>
                <a:r>
                  <a:rPr lang="en-US" sz="3600" b="1" dirty="0">
                    <a:solidFill>
                      <a:schemeClr val="accent5"/>
                    </a:solidFill>
                    <a:latin typeface="+mn-lt"/>
                  </a:rPr>
                  <a:t>!</a:t>
                </a:r>
              </a:p>
            </p:txBody>
          </p:sp>
        </p:grpSp>
        <p:grpSp>
          <p:nvGrpSpPr>
            <p:cNvPr id="7" name="Nhóm 6">
              <a:extLst>
                <a:ext uri="{FF2B5EF4-FFF2-40B4-BE49-F238E27FC236}">
                  <a16:creationId xmlns:a16="http://schemas.microsoft.com/office/drawing/2014/main" id="{647A615A-5765-7C4B-4AC6-B9D040145391}"/>
                </a:ext>
              </a:extLst>
            </p:cNvPr>
            <p:cNvGrpSpPr/>
            <p:nvPr/>
          </p:nvGrpSpPr>
          <p:grpSpPr>
            <a:xfrm>
              <a:off x="86456" y="191660"/>
              <a:ext cx="1536195" cy="1109125"/>
              <a:chOff x="391787" y="47191"/>
              <a:chExt cx="1536195" cy="1109125"/>
            </a:xfrm>
          </p:grpSpPr>
          <p:sp>
            <p:nvSpPr>
              <p:cNvPr id="4" name="Hình Bầu dục 3">
                <a:extLst>
                  <a:ext uri="{FF2B5EF4-FFF2-40B4-BE49-F238E27FC236}">
                    <a16:creationId xmlns:a16="http://schemas.microsoft.com/office/drawing/2014/main" id="{012D5BD9-BDB8-C21B-FAB0-84866C333093}"/>
                  </a:ext>
                </a:extLst>
              </p:cNvPr>
              <p:cNvSpPr/>
              <p:nvPr/>
            </p:nvSpPr>
            <p:spPr>
              <a:xfrm>
                <a:off x="514334" y="338735"/>
                <a:ext cx="946673" cy="817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descr="Ảnh có chứa đồ chơi, búp bê, đồ họa véc-tơ&#10;&#10;Mô tả được tạo tự động">
                <a:extLst>
                  <a:ext uri="{FF2B5EF4-FFF2-40B4-BE49-F238E27FC236}">
                    <a16:creationId xmlns:a16="http://schemas.microsoft.com/office/drawing/2014/main" id="{7A32EF71-94E8-43DA-C65D-B1DCC2CBD1C0}"/>
                  </a:ext>
                </a:extLst>
              </p:cNvPr>
              <p:cNvPicPr>
                <a:picLocks noChangeAspect="1"/>
              </p:cNvPicPr>
              <p:nvPr/>
            </p:nvPicPr>
            <p:blipFill rotWithShape="1">
              <a:blip r:embed="rId6"/>
              <a:srcRect b="34998"/>
              <a:stretch/>
            </p:blipFill>
            <p:spPr>
              <a:xfrm>
                <a:off x="391787" y="47191"/>
                <a:ext cx="1536195" cy="980719"/>
              </a:xfrm>
              <a:prstGeom prst="rect">
                <a:avLst/>
              </a:prstGeom>
            </p:spPr>
          </p:pic>
        </p:grpSp>
      </p:grpSp>
      <p:pic>
        <p:nvPicPr>
          <p:cNvPr id="1028" name="Picture 4" descr="Bút chì Staedtler 134 – THẾ GIỚI VĂN PHÒNG PHẨM - ĐỒ DÙNG HỌC SINH GIÁ RẺ">
            <a:extLst>
              <a:ext uri="{FF2B5EF4-FFF2-40B4-BE49-F238E27FC236}">
                <a16:creationId xmlns:a16="http://schemas.microsoft.com/office/drawing/2014/main" id="{3133F97C-32FA-A90E-A10D-2231AAEB72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1697" y="2458395"/>
            <a:ext cx="2280514" cy="2280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668EDE2-3E9D-78F6-B39F-291A6E440EA2}"/>
              </a:ext>
            </a:extLst>
          </p:cNvPr>
          <p:cNvSpPr/>
          <p:nvPr/>
        </p:nvSpPr>
        <p:spPr>
          <a:xfrm>
            <a:off x="3641697" y="2441050"/>
            <a:ext cx="2266122" cy="14391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1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grpId="1" nodeType="clickEffect">
                                  <p:stCondLst>
                                    <p:cond delay="0"/>
                                  </p:stCondLst>
                                  <p:childTnLst>
                                    <p:animEffect transition="out" filter="circle(out)">
                                      <p:cBhvr>
                                        <p:cTn id="29" dur="2000"/>
                                        <p:tgtEl>
                                          <p:spTgt spid="2"/>
                                        </p:tgtEl>
                                      </p:cBhvr>
                                    </p:animEffect>
                                    <p:set>
                                      <p:cBhvr>
                                        <p:cTn id="30"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A386-6BD5-258D-D308-B08595DF68D7}"/>
            </a:ext>
          </a:extLst>
        </p:cNvPr>
        <p:cNvGrpSpPr/>
        <p:nvPr/>
      </p:nvGrpSpPr>
      <p:grpSpPr>
        <a:xfrm>
          <a:off x="0" y="0"/>
          <a:ext cx="0" cy="0"/>
          <a:chOff x="0" y="0"/>
          <a:chExt cx="0" cy="0"/>
        </a:xfrm>
      </p:grpSpPr>
      <p:sp>
        <p:nvSpPr>
          <p:cNvPr id="39" name="Hình chữ nhật 38">
            <a:extLst>
              <a:ext uri="{FF2B5EF4-FFF2-40B4-BE49-F238E27FC236}">
                <a16:creationId xmlns:a16="http://schemas.microsoft.com/office/drawing/2014/main" id="{595214BC-DD0D-68F1-9AAF-31652A0586B6}"/>
              </a:ext>
            </a:extLst>
          </p:cNvPr>
          <p:cNvSpPr/>
          <p:nvPr/>
        </p:nvSpPr>
        <p:spPr>
          <a:xfrm>
            <a:off x="-196698" y="363896"/>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id="{6857BB48-13D6-0805-255F-8B6C8A62508C}"/>
              </a:ext>
            </a:extLst>
          </p:cNvPr>
          <p:cNvSpPr/>
          <p:nvPr/>
        </p:nvSpPr>
        <p:spPr>
          <a:xfrm>
            <a:off x="7351557" y="0"/>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9" descr="Ảnh có chứa văn bản, đồ chơi, búp bê, đồ họa véc-tơ&#10;&#10;Mô tả được tạo tự động">
            <a:extLst>
              <a:ext uri="{FF2B5EF4-FFF2-40B4-BE49-F238E27FC236}">
                <a16:creationId xmlns:a16="http://schemas.microsoft.com/office/drawing/2014/main" id="{4FE8D66B-27AF-EF70-3295-457FAB85ACC8}"/>
              </a:ext>
            </a:extLst>
          </p:cNvPr>
          <p:cNvPicPr>
            <a:picLocks noChangeAspect="1"/>
          </p:cNvPicPr>
          <p:nvPr/>
        </p:nvPicPr>
        <p:blipFill>
          <a:blip r:embed="rId3"/>
          <a:stretch>
            <a:fillRect/>
          </a:stretch>
        </p:blipFill>
        <p:spPr>
          <a:xfrm>
            <a:off x="-4266172" y="1189719"/>
            <a:ext cx="2111149" cy="3320150"/>
          </a:xfrm>
          <a:prstGeom prst="rect">
            <a:avLst/>
          </a:prstGeom>
        </p:spPr>
      </p:pic>
      <p:pic>
        <p:nvPicPr>
          <p:cNvPr id="12" name="Hình ảnh 11" descr="Ảnh có chứa đồ chơi, búp bê, đồ họa véc-tơ&#10;&#10;Mô tả được tạo tự động">
            <a:extLst>
              <a:ext uri="{FF2B5EF4-FFF2-40B4-BE49-F238E27FC236}">
                <a16:creationId xmlns:a16="http://schemas.microsoft.com/office/drawing/2014/main" id="{45C7BDF7-25AA-CE5B-C9F0-9E3B41C338E5}"/>
              </a:ext>
            </a:extLst>
          </p:cNvPr>
          <p:cNvPicPr>
            <a:picLocks noChangeAspect="1"/>
          </p:cNvPicPr>
          <p:nvPr/>
        </p:nvPicPr>
        <p:blipFill>
          <a:blip r:embed="rId4"/>
          <a:stretch>
            <a:fillRect/>
          </a:stretch>
        </p:blipFill>
        <p:spPr>
          <a:xfrm flipH="1">
            <a:off x="7035361" y="2110182"/>
            <a:ext cx="1514433" cy="2833787"/>
          </a:xfrm>
          <a:prstGeom prst="rect">
            <a:avLst/>
          </a:prstGeom>
        </p:spPr>
      </p:pic>
      <p:pic>
        <p:nvPicPr>
          <p:cNvPr id="19" name="Hình ảnh 18" descr="Ảnh có chứa văn bản, đồ chơi, búp bê, đồ họa véc-tơ&#10;&#10;Mô tả được tạo tự động">
            <a:extLst>
              <a:ext uri="{FF2B5EF4-FFF2-40B4-BE49-F238E27FC236}">
                <a16:creationId xmlns:a16="http://schemas.microsoft.com/office/drawing/2014/main" id="{D6FE11FF-198C-BE8C-3496-8DA43662A0F1}"/>
              </a:ext>
            </a:extLst>
          </p:cNvPr>
          <p:cNvPicPr>
            <a:picLocks noChangeAspect="1"/>
          </p:cNvPicPr>
          <p:nvPr/>
        </p:nvPicPr>
        <p:blipFill>
          <a:blip r:embed="rId5"/>
          <a:stretch>
            <a:fillRect/>
          </a:stretch>
        </p:blipFill>
        <p:spPr>
          <a:xfrm flipH="1">
            <a:off x="763389" y="2099401"/>
            <a:ext cx="1603546" cy="2855347"/>
          </a:xfrm>
          <a:prstGeom prst="rect">
            <a:avLst/>
          </a:prstGeom>
        </p:spPr>
      </p:pic>
      <p:sp>
        <p:nvSpPr>
          <p:cNvPr id="40" name="Google Shape;2506;p27">
            <a:extLst>
              <a:ext uri="{FF2B5EF4-FFF2-40B4-BE49-F238E27FC236}">
                <a16:creationId xmlns:a16="http://schemas.microsoft.com/office/drawing/2014/main" id="{BA212C05-DB82-0CE6-DB5E-EBF1269022B2}"/>
              </a:ext>
            </a:extLst>
          </p:cNvPr>
          <p:cNvSpPr/>
          <p:nvPr/>
        </p:nvSpPr>
        <p:spPr>
          <a:xfrm>
            <a:off x="-40558" y="129991"/>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6;p27">
            <a:extLst>
              <a:ext uri="{FF2B5EF4-FFF2-40B4-BE49-F238E27FC236}">
                <a16:creationId xmlns:a16="http://schemas.microsoft.com/office/drawing/2014/main" id="{C7B070E3-E3C6-F4A8-F6B9-4F9B3A53CB6E}"/>
              </a:ext>
            </a:extLst>
          </p:cNvPr>
          <p:cNvSpPr/>
          <p:nvPr/>
        </p:nvSpPr>
        <p:spPr>
          <a:xfrm>
            <a:off x="1997250" y="140945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2495;p27">
            <a:extLst>
              <a:ext uri="{FF2B5EF4-FFF2-40B4-BE49-F238E27FC236}">
                <a16:creationId xmlns:a16="http://schemas.microsoft.com/office/drawing/2014/main" id="{C90FFCAB-947C-C11D-C31D-30D70F35AF15}"/>
              </a:ext>
            </a:extLst>
          </p:cNvPr>
          <p:cNvGrpSpPr/>
          <p:nvPr/>
        </p:nvGrpSpPr>
        <p:grpSpPr>
          <a:xfrm>
            <a:off x="8698260" y="4628209"/>
            <a:ext cx="445740" cy="475091"/>
            <a:chOff x="6007652" y="4071639"/>
            <a:chExt cx="602433" cy="642102"/>
          </a:xfrm>
        </p:grpSpPr>
        <p:sp>
          <p:nvSpPr>
            <p:cNvPr id="53" name="Google Shape;2496;p27">
              <a:extLst>
                <a:ext uri="{FF2B5EF4-FFF2-40B4-BE49-F238E27FC236}">
                  <a16:creationId xmlns:a16="http://schemas.microsoft.com/office/drawing/2014/main" id="{CF36B9BF-8DFA-8B76-D3FC-F44F729171FB}"/>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97;p27">
              <a:extLst>
                <a:ext uri="{FF2B5EF4-FFF2-40B4-BE49-F238E27FC236}">
                  <a16:creationId xmlns:a16="http://schemas.microsoft.com/office/drawing/2014/main" id="{8AB833C7-FAC0-D4C3-5993-08328DF32EC3}"/>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98;p27">
              <a:extLst>
                <a:ext uri="{FF2B5EF4-FFF2-40B4-BE49-F238E27FC236}">
                  <a16:creationId xmlns:a16="http://schemas.microsoft.com/office/drawing/2014/main" id="{60DD3D07-BA5E-2FBA-3937-893AF36E4A1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99;p27">
              <a:extLst>
                <a:ext uri="{FF2B5EF4-FFF2-40B4-BE49-F238E27FC236}">
                  <a16:creationId xmlns:a16="http://schemas.microsoft.com/office/drawing/2014/main" id="{CB3906E7-A207-F6B8-8566-1E362A2739F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00;p27">
              <a:extLst>
                <a:ext uri="{FF2B5EF4-FFF2-40B4-BE49-F238E27FC236}">
                  <a16:creationId xmlns:a16="http://schemas.microsoft.com/office/drawing/2014/main" id="{258B628F-2DDA-A313-4B68-59E1EB36E084}"/>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01;p27">
              <a:extLst>
                <a:ext uri="{FF2B5EF4-FFF2-40B4-BE49-F238E27FC236}">
                  <a16:creationId xmlns:a16="http://schemas.microsoft.com/office/drawing/2014/main" id="{D8CD7435-CC31-3D19-CA3F-38EADFD3087F}"/>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02;p27">
              <a:extLst>
                <a:ext uri="{FF2B5EF4-FFF2-40B4-BE49-F238E27FC236}">
                  <a16:creationId xmlns:a16="http://schemas.microsoft.com/office/drawing/2014/main" id="{9F21A3B2-08F3-EA7A-566E-5230477A03BF}"/>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03;p27">
              <a:extLst>
                <a:ext uri="{FF2B5EF4-FFF2-40B4-BE49-F238E27FC236}">
                  <a16:creationId xmlns:a16="http://schemas.microsoft.com/office/drawing/2014/main" id="{5F8C6CFF-B1C3-6269-4DDC-0D9DB7E6EA25}"/>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4;p27">
              <a:extLst>
                <a:ext uri="{FF2B5EF4-FFF2-40B4-BE49-F238E27FC236}">
                  <a16:creationId xmlns:a16="http://schemas.microsoft.com/office/drawing/2014/main" id="{58662DA0-900B-7658-B693-901465BAAFF4}"/>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5;p27">
              <a:extLst>
                <a:ext uri="{FF2B5EF4-FFF2-40B4-BE49-F238E27FC236}">
                  <a16:creationId xmlns:a16="http://schemas.microsoft.com/office/drawing/2014/main" id="{3EBF3878-5AD3-AC75-D68D-3D32C61F4A70}"/>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495;p27">
            <a:extLst>
              <a:ext uri="{FF2B5EF4-FFF2-40B4-BE49-F238E27FC236}">
                <a16:creationId xmlns:a16="http://schemas.microsoft.com/office/drawing/2014/main" id="{C4C0EFD5-ACFF-37E9-BD61-8013249F65E9}"/>
              </a:ext>
            </a:extLst>
          </p:cNvPr>
          <p:cNvGrpSpPr/>
          <p:nvPr/>
        </p:nvGrpSpPr>
        <p:grpSpPr>
          <a:xfrm>
            <a:off x="128672" y="4586031"/>
            <a:ext cx="445740" cy="475091"/>
            <a:chOff x="6007652" y="4071639"/>
            <a:chExt cx="602433" cy="642102"/>
          </a:xfrm>
        </p:grpSpPr>
        <p:sp>
          <p:nvSpPr>
            <p:cNvPr id="64" name="Google Shape;2496;p27">
              <a:extLst>
                <a:ext uri="{FF2B5EF4-FFF2-40B4-BE49-F238E27FC236}">
                  <a16:creationId xmlns:a16="http://schemas.microsoft.com/office/drawing/2014/main" id="{678B9696-9E38-E072-3A0F-84ED7475C18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97;p27">
              <a:extLst>
                <a:ext uri="{FF2B5EF4-FFF2-40B4-BE49-F238E27FC236}">
                  <a16:creationId xmlns:a16="http://schemas.microsoft.com/office/drawing/2014/main" id="{E845B1CC-68D5-6299-8A25-E0D158DD1EC1}"/>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98;p27">
              <a:extLst>
                <a:ext uri="{FF2B5EF4-FFF2-40B4-BE49-F238E27FC236}">
                  <a16:creationId xmlns:a16="http://schemas.microsoft.com/office/drawing/2014/main" id="{D990F023-B252-42D1-FB92-816EAC204F58}"/>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99;p27">
              <a:extLst>
                <a:ext uri="{FF2B5EF4-FFF2-40B4-BE49-F238E27FC236}">
                  <a16:creationId xmlns:a16="http://schemas.microsoft.com/office/drawing/2014/main" id="{F602C853-05A2-B893-23A3-B9867CAB191C}"/>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0;p27">
              <a:extLst>
                <a:ext uri="{FF2B5EF4-FFF2-40B4-BE49-F238E27FC236}">
                  <a16:creationId xmlns:a16="http://schemas.microsoft.com/office/drawing/2014/main" id="{9F0800DF-82A8-E1E6-E1AC-827E03F193D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1;p27">
              <a:extLst>
                <a:ext uri="{FF2B5EF4-FFF2-40B4-BE49-F238E27FC236}">
                  <a16:creationId xmlns:a16="http://schemas.microsoft.com/office/drawing/2014/main" id="{902E42C9-A2E5-BC3A-1592-3C9BECC227B2}"/>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2;p27">
              <a:extLst>
                <a:ext uri="{FF2B5EF4-FFF2-40B4-BE49-F238E27FC236}">
                  <a16:creationId xmlns:a16="http://schemas.microsoft.com/office/drawing/2014/main" id="{054C84A8-AB01-5752-0E2F-7C07CA3C7C0F}"/>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03;p27">
              <a:extLst>
                <a:ext uri="{FF2B5EF4-FFF2-40B4-BE49-F238E27FC236}">
                  <a16:creationId xmlns:a16="http://schemas.microsoft.com/office/drawing/2014/main" id="{B7DAD173-AF31-A07A-A851-1443EC3E03F7}"/>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04;p27">
              <a:extLst>
                <a:ext uri="{FF2B5EF4-FFF2-40B4-BE49-F238E27FC236}">
                  <a16:creationId xmlns:a16="http://schemas.microsoft.com/office/drawing/2014/main" id="{6A922D61-2472-2939-90F7-984B1EA0A092}"/>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05;p27">
              <a:extLst>
                <a:ext uri="{FF2B5EF4-FFF2-40B4-BE49-F238E27FC236}">
                  <a16:creationId xmlns:a16="http://schemas.microsoft.com/office/drawing/2014/main" id="{F5C9EA8A-E0CF-6A5D-0248-C294D65A1571}"/>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Nhóm 7">
            <a:extLst>
              <a:ext uri="{FF2B5EF4-FFF2-40B4-BE49-F238E27FC236}">
                <a16:creationId xmlns:a16="http://schemas.microsoft.com/office/drawing/2014/main" id="{290EB34E-5045-0D2E-B36B-7CE7596C3FB1}"/>
              </a:ext>
            </a:extLst>
          </p:cNvPr>
          <p:cNvGrpSpPr/>
          <p:nvPr/>
        </p:nvGrpSpPr>
        <p:grpSpPr>
          <a:xfrm>
            <a:off x="574412" y="576477"/>
            <a:ext cx="7441680" cy="1281587"/>
            <a:chOff x="86456" y="191660"/>
            <a:chExt cx="8425950" cy="1281587"/>
          </a:xfrm>
        </p:grpSpPr>
        <p:grpSp>
          <p:nvGrpSpPr>
            <p:cNvPr id="29" name="Nhóm 28">
              <a:extLst>
                <a:ext uri="{FF2B5EF4-FFF2-40B4-BE49-F238E27FC236}">
                  <a16:creationId xmlns:a16="http://schemas.microsoft.com/office/drawing/2014/main" id="{D03DD495-E6FF-D39D-3B50-D656072DCE23}"/>
                </a:ext>
              </a:extLst>
            </p:cNvPr>
            <p:cNvGrpSpPr/>
            <p:nvPr/>
          </p:nvGrpSpPr>
          <p:grpSpPr>
            <a:xfrm>
              <a:off x="1511616" y="225186"/>
              <a:ext cx="7000790" cy="1248061"/>
              <a:chOff x="755145" y="472270"/>
              <a:chExt cx="12864813" cy="1248061"/>
            </a:xfrm>
          </p:grpSpPr>
          <p:sp>
            <p:nvSpPr>
              <p:cNvPr id="31" name="Hình chữ nhật: Góc Tròn 30">
                <a:extLst>
                  <a:ext uri="{FF2B5EF4-FFF2-40B4-BE49-F238E27FC236}">
                    <a16:creationId xmlns:a16="http://schemas.microsoft.com/office/drawing/2014/main" id="{4E812B11-62F7-D434-4DB7-6793D0FE318B}"/>
                  </a:ext>
                </a:extLst>
              </p:cNvPr>
              <p:cNvSpPr/>
              <p:nvPr/>
            </p:nvSpPr>
            <p:spPr>
              <a:xfrm>
                <a:off x="937955" y="472270"/>
                <a:ext cx="12499192" cy="1248061"/>
              </a:xfrm>
              <a:custGeom>
                <a:avLst/>
                <a:gdLst>
                  <a:gd name="connsiteX0" fmla="*/ 0 w 12499192"/>
                  <a:gd name="connsiteY0" fmla="*/ 208014 h 1248061"/>
                  <a:gd name="connsiteX1" fmla="*/ 208014 w 12499192"/>
                  <a:gd name="connsiteY1" fmla="*/ 0 h 1248061"/>
                  <a:gd name="connsiteX2" fmla="*/ 12291178 w 12499192"/>
                  <a:gd name="connsiteY2" fmla="*/ 0 h 1248061"/>
                  <a:gd name="connsiteX3" fmla="*/ 12499192 w 12499192"/>
                  <a:gd name="connsiteY3" fmla="*/ 208014 h 1248061"/>
                  <a:gd name="connsiteX4" fmla="*/ 12499192 w 12499192"/>
                  <a:gd name="connsiteY4" fmla="*/ 1040047 h 1248061"/>
                  <a:gd name="connsiteX5" fmla="*/ 12291178 w 12499192"/>
                  <a:gd name="connsiteY5" fmla="*/ 1248061 h 1248061"/>
                  <a:gd name="connsiteX6" fmla="*/ 208014 w 12499192"/>
                  <a:gd name="connsiteY6" fmla="*/ 1248061 h 1248061"/>
                  <a:gd name="connsiteX7" fmla="*/ 0 w 12499192"/>
                  <a:gd name="connsiteY7" fmla="*/ 1040047 h 1248061"/>
                  <a:gd name="connsiteX8" fmla="*/ 0 w 12499192"/>
                  <a:gd name="connsiteY8" fmla="*/ 208014 h 124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9192" h="1248061" fill="none" extrusionOk="0">
                    <a:moveTo>
                      <a:pt x="0" y="208014"/>
                    </a:moveTo>
                    <a:cubicBezTo>
                      <a:pt x="143" y="97001"/>
                      <a:pt x="101401" y="13880"/>
                      <a:pt x="208014" y="0"/>
                    </a:cubicBezTo>
                    <a:cubicBezTo>
                      <a:pt x="3894682" y="72427"/>
                      <a:pt x="8604482" y="61419"/>
                      <a:pt x="12291178" y="0"/>
                    </a:cubicBezTo>
                    <a:cubicBezTo>
                      <a:pt x="12403598" y="-16956"/>
                      <a:pt x="12491631" y="90844"/>
                      <a:pt x="12499192" y="208014"/>
                    </a:cubicBezTo>
                    <a:cubicBezTo>
                      <a:pt x="12431826" y="562222"/>
                      <a:pt x="12560085" y="764533"/>
                      <a:pt x="12499192" y="1040047"/>
                    </a:cubicBezTo>
                    <a:cubicBezTo>
                      <a:pt x="12501241" y="1144529"/>
                      <a:pt x="12401376" y="1242809"/>
                      <a:pt x="12291178" y="1248061"/>
                    </a:cubicBezTo>
                    <a:cubicBezTo>
                      <a:pt x="8895720" y="1277888"/>
                      <a:pt x="2886616" y="1168755"/>
                      <a:pt x="208014" y="1248061"/>
                    </a:cubicBezTo>
                    <a:cubicBezTo>
                      <a:pt x="104479" y="1246778"/>
                      <a:pt x="-13806" y="1157660"/>
                      <a:pt x="0" y="1040047"/>
                    </a:cubicBezTo>
                    <a:cubicBezTo>
                      <a:pt x="1732" y="757945"/>
                      <a:pt x="-52103" y="489728"/>
                      <a:pt x="0" y="208014"/>
                    </a:cubicBezTo>
                    <a:close/>
                  </a:path>
                  <a:path w="12499192" h="1248061" stroke="0" extrusionOk="0">
                    <a:moveTo>
                      <a:pt x="0" y="208014"/>
                    </a:moveTo>
                    <a:cubicBezTo>
                      <a:pt x="17908" y="98012"/>
                      <a:pt x="95113" y="4129"/>
                      <a:pt x="208014" y="0"/>
                    </a:cubicBezTo>
                    <a:cubicBezTo>
                      <a:pt x="3315179" y="123000"/>
                      <a:pt x="9407674" y="-96860"/>
                      <a:pt x="12291178" y="0"/>
                    </a:cubicBezTo>
                    <a:cubicBezTo>
                      <a:pt x="12404160" y="-1449"/>
                      <a:pt x="12505106" y="81207"/>
                      <a:pt x="12499192" y="208014"/>
                    </a:cubicBezTo>
                    <a:cubicBezTo>
                      <a:pt x="12450053" y="317789"/>
                      <a:pt x="12452981" y="648744"/>
                      <a:pt x="12499192" y="1040047"/>
                    </a:cubicBezTo>
                    <a:cubicBezTo>
                      <a:pt x="12477634" y="1162740"/>
                      <a:pt x="12393778" y="1246051"/>
                      <a:pt x="12291178" y="1248061"/>
                    </a:cubicBezTo>
                    <a:cubicBezTo>
                      <a:pt x="10541002" y="1087354"/>
                      <a:pt x="4598809" y="1287728"/>
                      <a:pt x="208014" y="1248061"/>
                    </a:cubicBezTo>
                    <a:cubicBezTo>
                      <a:pt x="78810" y="1245169"/>
                      <a:pt x="-6130" y="1152153"/>
                      <a:pt x="0" y="1040047"/>
                    </a:cubicBezTo>
                    <a:cubicBezTo>
                      <a:pt x="-10837" y="821072"/>
                      <a:pt x="-23330" y="359889"/>
                      <a:pt x="0" y="208014"/>
                    </a:cubicBezTo>
                    <a:close/>
                  </a:path>
                </a:pathLst>
              </a:custGeom>
              <a:solidFill>
                <a:schemeClr val="accent5">
                  <a:lumMod val="20000"/>
                  <a:lumOff val="80000"/>
                </a:schemeClr>
              </a:solidFill>
              <a:ln w="12700">
                <a:solidFill>
                  <a:schemeClr val="accent5"/>
                </a:solidFill>
                <a:extLst>
                  <a:ext uri="{C807C97D-BFC1-408E-A445-0C87EB9F89A2}">
                    <ask:lineSketchStyleProps xmlns:ask="http://schemas.microsoft.com/office/drawing/2018/sketchyshapes" sd="852854689">
                      <a:custGeom>
                        <a:avLst/>
                        <a:gdLst>
                          <a:gd name="connsiteX0" fmla="*/ 0 w 6007277"/>
                          <a:gd name="connsiteY0" fmla="*/ 208014 h 1248061"/>
                          <a:gd name="connsiteX1" fmla="*/ 208014 w 6007277"/>
                          <a:gd name="connsiteY1" fmla="*/ 0 h 1248061"/>
                          <a:gd name="connsiteX2" fmla="*/ 5799263 w 6007277"/>
                          <a:gd name="connsiteY2" fmla="*/ 0 h 1248061"/>
                          <a:gd name="connsiteX3" fmla="*/ 6007277 w 6007277"/>
                          <a:gd name="connsiteY3" fmla="*/ 208014 h 1248061"/>
                          <a:gd name="connsiteX4" fmla="*/ 6007277 w 6007277"/>
                          <a:gd name="connsiteY4" fmla="*/ 1040047 h 1248061"/>
                          <a:gd name="connsiteX5" fmla="*/ 5799263 w 6007277"/>
                          <a:gd name="connsiteY5" fmla="*/ 1248061 h 1248061"/>
                          <a:gd name="connsiteX6" fmla="*/ 208014 w 6007277"/>
                          <a:gd name="connsiteY6" fmla="*/ 1248061 h 1248061"/>
                          <a:gd name="connsiteX7" fmla="*/ 0 w 6007277"/>
                          <a:gd name="connsiteY7" fmla="*/ 1040047 h 1248061"/>
                          <a:gd name="connsiteX8" fmla="*/ 0 w 6007277"/>
                          <a:gd name="connsiteY8" fmla="*/ 208014 h 124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277" h="1248061" fill="none" extrusionOk="0">
                            <a:moveTo>
                              <a:pt x="0" y="208014"/>
                            </a:moveTo>
                            <a:cubicBezTo>
                              <a:pt x="143" y="97001"/>
                              <a:pt x="101401" y="13880"/>
                              <a:pt x="208014" y="0"/>
                            </a:cubicBezTo>
                            <a:cubicBezTo>
                              <a:pt x="1041071" y="72427"/>
                              <a:pt x="4270513" y="61419"/>
                              <a:pt x="5799263" y="0"/>
                            </a:cubicBezTo>
                            <a:cubicBezTo>
                              <a:pt x="5911683" y="-16956"/>
                              <a:pt x="5999716" y="90844"/>
                              <a:pt x="6007277" y="208014"/>
                            </a:cubicBezTo>
                            <a:cubicBezTo>
                              <a:pt x="5939911" y="562222"/>
                              <a:pt x="6068170" y="764533"/>
                              <a:pt x="6007277" y="1040047"/>
                            </a:cubicBezTo>
                            <a:cubicBezTo>
                              <a:pt x="6009326" y="1144529"/>
                              <a:pt x="5909461" y="1242809"/>
                              <a:pt x="5799263" y="1248061"/>
                            </a:cubicBezTo>
                            <a:cubicBezTo>
                              <a:pt x="3709519" y="1277888"/>
                              <a:pt x="2173262" y="1168755"/>
                              <a:pt x="208014" y="1248061"/>
                            </a:cubicBezTo>
                            <a:cubicBezTo>
                              <a:pt x="104479" y="1246778"/>
                              <a:pt x="-13806" y="1157660"/>
                              <a:pt x="0" y="1040047"/>
                            </a:cubicBezTo>
                            <a:cubicBezTo>
                              <a:pt x="1732" y="757945"/>
                              <a:pt x="-52103" y="489728"/>
                              <a:pt x="0" y="208014"/>
                            </a:cubicBezTo>
                            <a:close/>
                          </a:path>
                          <a:path w="6007277" h="1248061" stroke="0" extrusionOk="0">
                            <a:moveTo>
                              <a:pt x="0" y="208014"/>
                            </a:moveTo>
                            <a:cubicBezTo>
                              <a:pt x="17908" y="98012"/>
                              <a:pt x="95113" y="4129"/>
                              <a:pt x="208014" y="0"/>
                            </a:cubicBezTo>
                            <a:cubicBezTo>
                              <a:pt x="2951345" y="123000"/>
                              <a:pt x="4827489" y="-96860"/>
                              <a:pt x="5799263" y="0"/>
                            </a:cubicBezTo>
                            <a:cubicBezTo>
                              <a:pt x="5912245" y="-1449"/>
                              <a:pt x="6013191" y="81207"/>
                              <a:pt x="6007277" y="208014"/>
                            </a:cubicBezTo>
                            <a:cubicBezTo>
                              <a:pt x="5958138" y="317789"/>
                              <a:pt x="5961066" y="648744"/>
                              <a:pt x="6007277" y="1040047"/>
                            </a:cubicBezTo>
                            <a:cubicBezTo>
                              <a:pt x="5985719" y="1162740"/>
                              <a:pt x="5901863" y="1246051"/>
                              <a:pt x="5799263" y="1248061"/>
                            </a:cubicBezTo>
                            <a:cubicBezTo>
                              <a:pt x="4420137" y="1087354"/>
                              <a:pt x="782138" y="1287728"/>
                              <a:pt x="208014" y="1248061"/>
                            </a:cubicBezTo>
                            <a:cubicBezTo>
                              <a:pt x="78810" y="1245169"/>
                              <a:pt x="-6130" y="1152153"/>
                              <a:pt x="0" y="1040047"/>
                            </a:cubicBezTo>
                            <a:cubicBezTo>
                              <a:pt x="-10837" y="821072"/>
                              <a:pt x="-23330" y="359889"/>
                              <a:pt x="0" y="2080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ộp Văn bản 31">
                <a:extLst>
                  <a:ext uri="{FF2B5EF4-FFF2-40B4-BE49-F238E27FC236}">
                    <a16:creationId xmlns:a16="http://schemas.microsoft.com/office/drawing/2014/main" id="{F017BE67-6C50-FEB6-1F5D-0C610FE9D988}"/>
                  </a:ext>
                </a:extLst>
              </p:cNvPr>
              <p:cNvSpPr txBox="1"/>
              <p:nvPr/>
            </p:nvSpPr>
            <p:spPr>
              <a:xfrm>
                <a:off x="755145" y="565474"/>
                <a:ext cx="12864813" cy="923330"/>
              </a:xfrm>
              <a:prstGeom prst="rect">
                <a:avLst/>
              </a:prstGeom>
              <a:noFill/>
            </p:spPr>
            <p:txBody>
              <a:bodyPr wrap="square" rtlCol="0">
                <a:spAutoFit/>
              </a:bodyPr>
              <a:lstStyle/>
              <a:p>
                <a:pPr algn="ctr"/>
                <a:r>
                  <a:rPr lang="en-US" sz="5400" b="1" dirty="0">
                    <a:solidFill>
                      <a:schemeClr val="accent5"/>
                    </a:solidFill>
                    <a:latin typeface="+mn-lt"/>
                  </a:rPr>
                  <a:t>Ai </a:t>
                </a:r>
                <a:r>
                  <a:rPr lang="en-US" sz="5400" b="1" dirty="0" err="1">
                    <a:solidFill>
                      <a:schemeClr val="accent5"/>
                    </a:solidFill>
                    <a:latin typeface="+mn-lt"/>
                  </a:rPr>
                  <a:t>thông</a:t>
                </a:r>
                <a:r>
                  <a:rPr lang="en-US" sz="5400" b="1" dirty="0">
                    <a:solidFill>
                      <a:schemeClr val="accent5"/>
                    </a:solidFill>
                    <a:latin typeface="+mn-lt"/>
                  </a:rPr>
                  <a:t> </a:t>
                </a:r>
                <a:r>
                  <a:rPr lang="en-US" sz="5400" b="1" dirty="0" err="1">
                    <a:solidFill>
                      <a:schemeClr val="accent5"/>
                    </a:solidFill>
                    <a:latin typeface="+mn-lt"/>
                  </a:rPr>
                  <a:t>minh</a:t>
                </a:r>
                <a:r>
                  <a:rPr lang="en-US" sz="5400" b="1" dirty="0">
                    <a:solidFill>
                      <a:schemeClr val="accent5"/>
                    </a:solidFill>
                    <a:latin typeface="+mn-lt"/>
                  </a:rPr>
                  <a:t>!</a:t>
                </a:r>
              </a:p>
            </p:txBody>
          </p:sp>
        </p:grpSp>
        <p:grpSp>
          <p:nvGrpSpPr>
            <p:cNvPr id="7" name="Nhóm 6">
              <a:extLst>
                <a:ext uri="{FF2B5EF4-FFF2-40B4-BE49-F238E27FC236}">
                  <a16:creationId xmlns:a16="http://schemas.microsoft.com/office/drawing/2014/main" id="{8D6AA9D4-DF2A-D43A-44AD-CAF5A6A30DE7}"/>
                </a:ext>
              </a:extLst>
            </p:cNvPr>
            <p:cNvGrpSpPr/>
            <p:nvPr/>
          </p:nvGrpSpPr>
          <p:grpSpPr>
            <a:xfrm>
              <a:off x="86456" y="191660"/>
              <a:ext cx="1536195" cy="1109125"/>
              <a:chOff x="391787" y="47191"/>
              <a:chExt cx="1536195" cy="1109125"/>
            </a:xfrm>
          </p:grpSpPr>
          <p:sp>
            <p:nvSpPr>
              <p:cNvPr id="4" name="Hình Bầu dục 3">
                <a:extLst>
                  <a:ext uri="{FF2B5EF4-FFF2-40B4-BE49-F238E27FC236}">
                    <a16:creationId xmlns:a16="http://schemas.microsoft.com/office/drawing/2014/main" id="{FF36C264-3C4C-D7B3-48DE-FDEC658BA232}"/>
                  </a:ext>
                </a:extLst>
              </p:cNvPr>
              <p:cNvSpPr/>
              <p:nvPr/>
            </p:nvSpPr>
            <p:spPr>
              <a:xfrm>
                <a:off x="514334" y="338735"/>
                <a:ext cx="946673" cy="817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descr="Ảnh có chứa đồ chơi, búp bê, đồ họa véc-tơ&#10;&#10;Mô tả được tạo tự động">
                <a:extLst>
                  <a:ext uri="{FF2B5EF4-FFF2-40B4-BE49-F238E27FC236}">
                    <a16:creationId xmlns:a16="http://schemas.microsoft.com/office/drawing/2014/main" id="{D9CE511F-79C9-3F4C-8A6E-55B318DA0AC9}"/>
                  </a:ext>
                </a:extLst>
              </p:cNvPr>
              <p:cNvPicPr>
                <a:picLocks noChangeAspect="1"/>
              </p:cNvPicPr>
              <p:nvPr/>
            </p:nvPicPr>
            <p:blipFill rotWithShape="1">
              <a:blip r:embed="rId6"/>
              <a:srcRect b="34998"/>
              <a:stretch/>
            </p:blipFill>
            <p:spPr>
              <a:xfrm>
                <a:off x="391787" y="47191"/>
                <a:ext cx="1536195" cy="980719"/>
              </a:xfrm>
              <a:prstGeom prst="rect">
                <a:avLst/>
              </a:prstGeom>
            </p:spPr>
          </p:pic>
        </p:grpSp>
      </p:grpSp>
      <p:pic>
        <p:nvPicPr>
          <p:cNvPr id="2050" name="Picture 2" descr="Gôm tẩy Penten">
            <a:extLst>
              <a:ext uri="{FF2B5EF4-FFF2-40B4-BE49-F238E27FC236}">
                <a16:creationId xmlns:a16="http://schemas.microsoft.com/office/drawing/2014/main" id="{669910C2-4F43-EF22-4C5E-1D3076EFE7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0366" y="2756962"/>
            <a:ext cx="2841224" cy="22465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147D6D0-74DA-7F57-0FE8-7E43B69FE752}"/>
              </a:ext>
            </a:extLst>
          </p:cNvPr>
          <p:cNvSpPr/>
          <p:nvPr/>
        </p:nvSpPr>
        <p:spPr>
          <a:xfrm>
            <a:off x="3641696" y="2441050"/>
            <a:ext cx="2829893" cy="19162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5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83399-2E04-932E-3913-B910519CB1E2}"/>
            </a:ext>
          </a:extLst>
        </p:cNvPr>
        <p:cNvGrpSpPr/>
        <p:nvPr/>
      </p:nvGrpSpPr>
      <p:grpSpPr>
        <a:xfrm>
          <a:off x="0" y="0"/>
          <a:ext cx="0" cy="0"/>
          <a:chOff x="0" y="0"/>
          <a:chExt cx="0" cy="0"/>
        </a:xfrm>
      </p:grpSpPr>
      <p:sp>
        <p:nvSpPr>
          <p:cNvPr id="39" name="Hình chữ nhật 38">
            <a:extLst>
              <a:ext uri="{FF2B5EF4-FFF2-40B4-BE49-F238E27FC236}">
                <a16:creationId xmlns:a16="http://schemas.microsoft.com/office/drawing/2014/main" id="{349D91EE-8EC7-884B-1234-789204185AC2}"/>
              </a:ext>
            </a:extLst>
          </p:cNvPr>
          <p:cNvSpPr/>
          <p:nvPr/>
        </p:nvSpPr>
        <p:spPr>
          <a:xfrm>
            <a:off x="-196698" y="363896"/>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id="{4289E71B-FA4F-3782-15F7-659C714BB9DF}"/>
              </a:ext>
            </a:extLst>
          </p:cNvPr>
          <p:cNvSpPr/>
          <p:nvPr/>
        </p:nvSpPr>
        <p:spPr>
          <a:xfrm>
            <a:off x="7351557" y="0"/>
            <a:ext cx="886493" cy="704850"/>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9" descr="Ảnh có chứa văn bản, đồ chơi, búp bê, đồ họa véc-tơ&#10;&#10;Mô tả được tạo tự động">
            <a:extLst>
              <a:ext uri="{FF2B5EF4-FFF2-40B4-BE49-F238E27FC236}">
                <a16:creationId xmlns:a16="http://schemas.microsoft.com/office/drawing/2014/main" id="{B0DF689B-1DCD-E14B-6CC1-01A92A9998E8}"/>
              </a:ext>
            </a:extLst>
          </p:cNvPr>
          <p:cNvPicPr>
            <a:picLocks noChangeAspect="1"/>
          </p:cNvPicPr>
          <p:nvPr/>
        </p:nvPicPr>
        <p:blipFill>
          <a:blip r:embed="rId3"/>
          <a:stretch>
            <a:fillRect/>
          </a:stretch>
        </p:blipFill>
        <p:spPr>
          <a:xfrm>
            <a:off x="-4266172" y="1189719"/>
            <a:ext cx="2111149" cy="3320150"/>
          </a:xfrm>
          <a:prstGeom prst="rect">
            <a:avLst/>
          </a:prstGeom>
        </p:spPr>
      </p:pic>
      <p:pic>
        <p:nvPicPr>
          <p:cNvPr id="12" name="Hình ảnh 11" descr="Ảnh có chứa đồ chơi, búp bê, đồ họa véc-tơ&#10;&#10;Mô tả được tạo tự động">
            <a:extLst>
              <a:ext uri="{FF2B5EF4-FFF2-40B4-BE49-F238E27FC236}">
                <a16:creationId xmlns:a16="http://schemas.microsoft.com/office/drawing/2014/main" id="{6F6AA136-D284-3318-F56F-6E075FEB6405}"/>
              </a:ext>
            </a:extLst>
          </p:cNvPr>
          <p:cNvPicPr>
            <a:picLocks noChangeAspect="1"/>
          </p:cNvPicPr>
          <p:nvPr/>
        </p:nvPicPr>
        <p:blipFill>
          <a:blip r:embed="rId4"/>
          <a:stretch>
            <a:fillRect/>
          </a:stretch>
        </p:blipFill>
        <p:spPr>
          <a:xfrm flipH="1">
            <a:off x="7035361" y="2110182"/>
            <a:ext cx="1514433" cy="2833787"/>
          </a:xfrm>
          <a:prstGeom prst="rect">
            <a:avLst/>
          </a:prstGeom>
        </p:spPr>
      </p:pic>
      <p:pic>
        <p:nvPicPr>
          <p:cNvPr id="19" name="Hình ảnh 18" descr="Ảnh có chứa văn bản, đồ chơi, búp bê, đồ họa véc-tơ&#10;&#10;Mô tả được tạo tự động">
            <a:extLst>
              <a:ext uri="{FF2B5EF4-FFF2-40B4-BE49-F238E27FC236}">
                <a16:creationId xmlns:a16="http://schemas.microsoft.com/office/drawing/2014/main" id="{2C8466AB-FD60-E416-49BE-9E96E4649C92}"/>
              </a:ext>
            </a:extLst>
          </p:cNvPr>
          <p:cNvPicPr>
            <a:picLocks noChangeAspect="1"/>
          </p:cNvPicPr>
          <p:nvPr/>
        </p:nvPicPr>
        <p:blipFill>
          <a:blip r:embed="rId5"/>
          <a:stretch>
            <a:fillRect/>
          </a:stretch>
        </p:blipFill>
        <p:spPr>
          <a:xfrm flipH="1">
            <a:off x="763389" y="2099401"/>
            <a:ext cx="1603546" cy="2855347"/>
          </a:xfrm>
          <a:prstGeom prst="rect">
            <a:avLst/>
          </a:prstGeom>
        </p:spPr>
      </p:pic>
      <p:sp>
        <p:nvSpPr>
          <p:cNvPr id="40" name="Google Shape;2506;p27">
            <a:extLst>
              <a:ext uri="{FF2B5EF4-FFF2-40B4-BE49-F238E27FC236}">
                <a16:creationId xmlns:a16="http://schemas.microsoft.com/office/drawing/2014/main" id="{2723D19E-2F4E-2BDF-8ACF-5C8EA6CD4FFF}"/>
              </a:ext>
            </a:extLst>
          </p:cNvPr>
          <p:cNvSpPr/>
          <p:nvPr/>
        </p:nvSpPr>
        <p:spPr>
          <a:xfrm>
            <a:off x="-40558" y="129991"/>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6;p27">
            <a:extLst>
              <a:ext uri="{FF2B5EF4-FFF2-40B4-BE49-F238E27FC236}">
                <a16:creationId xmlns:a16="http://schemas.microsoft.com/office/drawing/2014/main" id="{4A685468-4457-86D1-78AC-1E6E892E75B1}"/>
              </a:ext>
            </a:extLst>
          </p:cNvPr>
          <p:cNvSpPr/>
          <p:nvPr/>
        </p:nvSpPr>
        <p:spPr>
          <a:xfrm>
            <a:off x="1997250" y="140945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2495;p27">
            <a:extLst>
              <a:ext uri="{FF2B5EF4-FFF2-40B4-BE49-F238E27FC236}">
                <a16:creationId xmlns:a16="http://schemas.microsoft.com/office/drawing/2014/main" id="{41A4A5F7-EEC0-1263-5F4C-171261A2BEFC}"/>
              </a:ext>
            </a:extLst>
          </p:cNvPr>
          <p:cNvGrpSpPr/>
          <p:nvPr/>
        </p:nvGrpSpPr>
        <p:grpSpPr>
          <a:xfrm>
            <a:off x="8698260" y="4628209"/>
            <a:ext cx="445740" cy="475091"/>
            <a:chOff x="6007652" y="4071639"/>
            <a:chExt cx="602433" cy="642102"/>
          </a:xfrm>
        </p:grpSpPr>
        <p:sp>
          <p:nvSpPr>
            <p:cNvPr id="53" name="Google Shape;2496;p27">
              <a:extLst>
                <a:ext uri="{FF2B5EF4-FFF2-40B4-BE49-F238E27FC236}">
                  <a16:creationId xmlns:a16="http://schemas.microsoft.com/office/drawing/2014/main" id="{EB20F4B7-0108-E6B7-922F-1E4E95ACF05E}"/>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97;p27">
              <a:extLst>
                <a:ext uri="{FF2B5EF4-FFF2-40B4-BE49-F238E27FC236}">
                  <a16:creationId xmlns:a16="http://schemas.microsoft.com/office/drawing/2014/main" id="{9BB25701-5A50-A50D-2EE0-5E04BD5F30B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98;p27">
              <a:extLst>
                <a:ext uri="{FF2B5EF4-FFF2-40B4-BE49-F238E27FC236}">
                  <a16:creationId xmlns:a16="http://schemas.microsoft.com/office/drawing/2014/main" id="{FAF30B9F-6D43-AD5D-4F7A-93ABD2C126C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99;p27">
              <a:extLst>
                <a:ext uri="{FF2B5EF4-FFF2-40B4-BE49-F238E27FC236}">
                  <a16:creationId xmlns:a16="http://schemas.microsoft.com/office/drawing/2014/main" id="{9004168C-1424-7CF9-F13D-1239DC71133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00;p27">
              <a:extLst>
                <a:ext uri="{FF2B5EF4-FFF2-40B4-BE49-F238E27FC236}">
                  <a16:creationId xmlns:a16="http://schemas.microsoft.com/office/drawing/2014/main" id="{878A0C4A-EA15-68C8-776E-D27840514A50}"/>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01;p27">
              <a:extLst>
                <a:ext uri="{FF2B5EF4-FFF2-40B4-BE49-F238E27FC236}">
                  <a16:creationId xmlns:a16="http://schemas.microsoft.com/office/drawing/2014/main" id="{D04B75B0-95C2-93CC-B329-D2F0054145C2}"/>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02;p27">
              <a:extLst>
                <a:ext uri="{FF2B5EF4-FFF2-40B4-BE49-F238E27FC236}">
                  <a16:creationId xmlns:a16="http://schemas.microsoft.com/office/drawing/2014/main" id="{E7154B60-961B-9325-B054-CB5790DAED64}"/>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03;p27">
              <a:extLst>
                <a:ext uri="{FF2B5EF4-FFF2-40B4-BE49-F238E27FC236}">
                  <a16:creationId xmlns:a16="http://schemas.microsoft.com/office/drawing/2014/main" id="{0359FE70-0CAC-FD70-D1E2-AA2FB35F5D37}"/>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4;p27">
              <a:extLst>
                <a:ext uri="{FF2B5EF4-FFF2-40B4-BE49-F238E27FC236}">
                  <a16:creationId xmlns:a16="http://schemas.microsoft.com/office/drawing/2014/main" id="{E3F9B13E-F429-3C1E-FE16-D96E5AA34373}"/>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5;p27">
              <a:extLst>
                <a:ext uri="{FF2B5EF4-FFF2-40B4-BE49-F238E27FC236}">
                  <a16:creationId xmlns:a16="http://schemas.microsoft.com/office/drawing/2014/main" id="{9756F2CF-F6F1-EF69-437B-E763CE3C4095}"/>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495;p27">
            <a:extLst>
              <a:ext uri="{FF2B5EF4-FFF2-40B4-BE49-F238E27FC236}">
                <a16:creationId xmlns:a16="http://schemas.microsoft.com/office/drawing/2014/main" id="{6F71162C-B8EE-23FD-AACE-88A82284E9CE}"/>
              </a:ext>
            </a:extLst>
          </p:cNvPr>
          <p:cNvGrpSpPr/>
          <p:nvPr/>
        </p:nvGrpSpPr>
        <p:grpSpPr>
          <a:xfrm>
            <a:off x="128672" y="4586031"/>
            <a:ext cx="445740" cy="475091"/>
            <a:chOff x="6007652" y="4071639"/>
            <a:chExt cx="602433" cy="642102"/>
          </a:xfrm>
        </p:grpSpPr>
        <p:sp>
          <p:nvSpPr>
            <p:cNvPr id="64" name="Google Shape;2496;p27">
              <a:extLst>
                <a:ext uri="{FF2B5EF4-FFF2-40B4-BE49-F238E27FC236}">
                  <a16:creationId xmlns:a16="http://schemas.microsoft.com/office/drawing/2014/main" id="{88729F53-557C-18C4-46EC-EF9AFD3049C9}"/>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97;p27">
              <a:extLst>
                <a:ext uri="{FF2B5EF4-FFF2-40B4-BE49-F238E27FC236}">
                  <a16:creationId xmlns:a16="http://schemas.microsoft.com/office/drawing/2014/main" id="{6DD293FE-FAD4-1516-334D-0FFA948DC76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98;p27">
              <a:extLst>
                <a:ext uri="{FF2B5EF4-FFF2-40B4-BE49-F238E27FC236}">
                  <a16:creationId xmlns:a16="http://schemas.microsoft.com/office/drawing/2014/main" id="{E6DB06C0-8BF4-7C1B-F20F-57B24E290B1C}"/>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99;p27">
              <a:extLst>
                <a:ext uri="{FF2B5EF4-FFF2-40B4-BE49-F238E27FC236}">
                  <a16:creationId xmlns:a16="http://schemas.microsoft.com/office/drawing/2014/main" id="{F4C30EC0-EC8B-7C15-5C25-DDB1B11ED991}"/>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0;p27">
              <a:extLst>
                <a:ext uri="{FF2B5EF4-FFF2-40B4-BE49-F238E27FC236}">
                  <a16:creationId xmlns:a16="http://schemas.microsoft.com/office/drawing/2014/main" id="{34B32D43-1DA7-7A8F-42DC-CD6D774BC20F}"/>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1;p27">
              <a:extLst>
                <a:ext uri="{FF2B5EF4-FFF2-40B4-BE49-F238E27FC236}">
                  <a16:creationId xmlns:a16="http://schemas.microsoft.com/office/drawing/2014/main" id="{C00DC3BA-804F-4470-8DEC-55070166F695}"/>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2;p27">
              <a:extLst>
                <a:ext uri="{FF2B5EF4-FFF2-40B4-BE49-F238E27FC236}">
                  <a16:creationId xmlns:a16="http://schemas.microsoft.com/office/drawing/2014/main" id="{B4B04B14-17F0-4697-A19A-1A2FB7AFF91A}"/>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03;p27">
              <a:extLst>
                <a:ext uri="{FF2B5EF4-FFF2-40B4-BE49-F238E27FC236}">
                  <a16:creationId xmlns:a16="http://schemas.microsoft.com/office/drawing/2014/main" id="{F1F8EAD9-6528-0CB5-B73C-7E04A8F786E9}"/>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04;p27">
              <a:extLst>
                <a:ext uri="{FF2B5EF4-FFF2-40B4-BE49-F238E27FC236}">
                  <a16:creationId xmlns:a16="http://schemas.microsoft.com/office/drawing/2014/main" id="{941065A6-EDB4-6EEC-04FA-14A76FC3485A}"/>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05;p27">
              <a:extLst>
                <a:ext uri="{FF2B5EF4-FFF2-40B4-BE49-F238E27FC236}">
                  <a16:creationId xmlns:a16="http://schemas.microsoft.com/office/drawing/2014/main" id="{714FC8DF-4E75-1252-C7B5-4F68E35D59C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Nhóm 7">
            <a:extLst>
              <a:ext uri="{FF2B5EF4-FFF2-40B4-BE49-F238E27FC236}">
                <a16:creationId xmlns:a16="http://schemas.microsoft.com/office/drawing/2014/main" id="{05286F5A-4364-5293-B5DD-BA80BC33CE8B}"/>
              </a:ext>
            </a:extLst>
          </p:cNvPr>
          <p:cNvGrpSpPr/>
          <p:nvPr/>
        </p:nvGrpSpPr>
        <p:grpSpPr>
          <a:xfrm>
            <a:off x="574412" y="576477"/>
            <a:ext cx="7441680" cy="1281587"/>
            <a:chOff x="86456" y="191660"/>
            <a:chExt cx="8425950" cy="1281587"/>
          </a:xfrm>
        </p:grpSpPr>
        <p:grpSp>
          <p:nvGrpSpPr>
            <p:cNvPr id="29" name="Nhóm 28">
              <a:extLst>
                <a:ext uri="{FF2B5EF4-FFF2-40B4-BE49-F238E27FC236}">
                  <a16:creationId xmlns:a16="http://schemas.microsoft.com/office/drawing/2014/main" id="{E98CF968-B2C4-6C14-1154-FDE24F0045F9}"/>
                </a:ext>
              </a:extLst>
            </p:cNvPr>
            <p:cNvGrpSpPr/>
            <p:nvPr/>
          </p:nvGrpSpPr>
          <p:grpSpPr>
            <a:xfrm>
              <a:off x="1511616" y="225186"/>
              <a:ext cx="7000790" cy="1248061"/>
              <a:chOff x="755145" y="472270"/>
              <a:chExt cx="12864813" cy="1248061"/>
            </a:xfrm>
          </p:grpSpPr>
          <p:sp>
            <p:nvSpPr>
              <p:cNvPr id="31" name="Hình chữ nhật: Góc Tròn 30">
                <a:extLst>
                  <a:ext uri="{FF2B5EF4-FFF2-40B4-BE49-F238E27FC236}">
                    <a16:creationId xmlns:a16="http://schemas.microsoft.com/office/drawing/2014/main" id="{2450FE18-A19C-889B-F7C7-E4770E73CF77}"/>
                  </a:ext>
                </a:extLst>
              </p:cNvPr>
              <p:cNvSpPr/>
              <p:nvPr/>
            </p:nvSpPr>
            <p:spPr>
              <a:xfrm>
                <a:off x="937955" y="472270"/>
                <a:ext cx="12499192" cy="1248061"/>
              </a:xfrm>
              <a:custGeom>
                <a:avLst/>
                <a:gdLst>
                  <a:gd name="connsiteX0" fmla="*/ 0 w 12499192"/>
                  <a:gd name="connsiteY0" fmla="*/ 208014 h 1248061"/>
                  <a:gd name="connsiteX1" fmla="*/ 208014 w 12499192"/>
                  <a:gd name="connsiteY1" fmla="*/ 0 h 1248061"/>
                  <a:gd name="connsiteX2" fmla="*/ 12291178 w 12499192"/>
                  <a:gd name="connsiteY2" fmla="*/ 0 h 1248061"/>
                  <a:gd name="connsiteX3" fmla="*/ 12499192 w 12499192"/>
                  <a:gd name="connsiteY3" fmla="*/ 208014 h 1248061"/>
                  <a:gd name="connsiteX4" fmla="*/ 12499192 w 12499192"/>
                  <a:gd name="connsiteY4" fmla="*/ 1040047 h 1248061"/>
                  <a:gd name="connsiteX5" fmla="*/ 12291178 w 12499192"/>
                  <a:gd name="connsiteY5" fmla="*/ 1248061 h 1248061"/>
                  <a:gd name="connsiteX6" fmla="*/ 208014 w 12499192"/>
                  <a:gd name="connsiteY6" fmla="*/ 1248061 h 1248061"/>
                  <a:gd name="connsiteX7" fmla="*/ 0 w 12499192"/>
                  <a:gd name="connsiteY7" fmla="*/ 1040047 h 1248061"/>
                  <a:gd name="connsiteX8" fmla="*/ 0 w 12499192"/>
                  <a:gd name="connsiteY8" fmla="*/ 208014 h 124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9192" h="1248061" fill="none" extrusionOk="0">
                    <a:moveTo>
                      <a:pt x="0" y="208014"/>
                    </a:moveTo>
                    <a:cubicBezTo>
                      <a:pt x="143" y="97001"/>
                      <a:pt x="101401" y="13880"/>
                      <a:pt x="208014" y="0"/>
                    </a:cubicBezTo>
                    <a:cubicBezTo>
                      <a:pt x="3894682" y="72427"/>
                      <a:pt x="8604482" y="61419"/>
                      <a:pt x="12291178" y="0"/>
                    </a:cubicBezTo>
                    <a:cubicBezTo>
                      <a:pt x="12403598" y="-16956"/>
                      <a:pt x="12491631" y="90844"/>
                      <a:pt x="12499192" y="208014"/>
                    </a:cubicBezTo>
                    <a:cubicBezTo>
                      <a:pt x="12431826" y="562222"/>
                      <a:pt x="12560085" y="764533"/>
                      <a:pt x="12499192" y="1040047"/>
                    </a:cubicBezTo>
                    <a:cubicBezTo>
                      <a:pt x="12501241" y="1144529"/>
                      <a:pt x="12401376" y="1242809"/>
                      <a:pt x="12291178" y="1248061"/>
                    </a:cubicBezTo>
                    <a:cubicBezTo>
                      <a:pt x="8895720" y="1277888"/>
                      <a:pt x="2886616" y="1168755"/>
                      <a:pt x="208014" y="1248061"/>
                    </a:cubicBezTo>
                    <a:cubicBezTo>
                      <a:pt x="104479" y="1246778"/>
                      <a:pt x="-13806" y="1157660"/>
                      <a:pt x="0" y="1040047"/>
                    </a:cubicBezTo>
                    <a:cubicBezTo>
                      <a:pt x="1732" y="757945"/>
                      <a:pt x="-52103" y="489728"/>
                      <a:pt x="0" y="208014"/>
                    </a:cubicBezTo>
                    <a:close/>
                  </a:path>
                  <a:path w="12499192" h="1248061" stroke="0" extrusionOk="0">
                    <a:moveTo>
                      <a:pt x="0" y="208014"/>
                    </a:moveTo>
                    <a:cubicBezTo>
                      <a:pt x="17908" y="98012"/>
                      <a:pt x="95113" y="4129"/>
                      <a:pt x="208014" y="0"/>
                    </a:cubicBezTo>
                    <a:cubicBezTo>
                      <a:pt x="3315179" y="123000"/>
                      <a:pt x="9407674" y="-96860"/>
                      <a:pt x="12291178" y="0"/>
                    </a:cubicBezTo>
                    <a:cubicBezTo>
                      <a:pt x="12404160" y="-1449"/>
                      <a:pt x="12505106" y="81207"/>
                      <a:pt x="12499192" y="208014"/>
                    </a:cubicBezTo>
                    <a:cubicBezTo>
                      <a:pt x="12450053" y="317789"/>
                      <a:pt x="12452981" y="648744"/>
                      <a:pt x="12499192" y="1040047"/>
                    </a:cubicBezTo>
                    <a:cubicBezTo>
                      <a:pt x="12477634" y="1162740"/>
                      <a:pt x="12393778" y="1246051"/>
                      <a:pt x="12291178" y="1248061"/>
                    </a:cubicBezTo>
                    <a:cubicBezTo>
                      <a:pt x="10541002" y="1087354"/>
                      <a:pt x="4598809" y="1287728"/>
                      <a:pt x="208014" y="1248061"/>
                    </a:cubicBezTo>
                    <a:cubicBezTo>
                      <a:pt x="78810" y="1245169"/>
                      <a:pt x="-6130" y="1152153"/>
                      <a:pt x="0" y="1040047"/>
                    </a:cubicBezTo>
                    <a:cubicBezTo>
                      <a:pt x="-10837" y="821072"/>
                      <a:pt x="-23330" y="359889"/>
                      <a:pt x="0" y="208014"/>
                    </a:cubicBezTo>
                    <a:close/>
                  </a:path>
                </a:pathLst>
              </a:custGeom>
              <a:solidFill>
                <a:schemeClr val="accent5">
                  <a:lumMod val="20000"/>
                  <a:lumOff val="80000"/>
                </a:schemeClr>
              </a:solidFill>
              <a:ln w="12700">
                <a:solidFill>
                  <a:schemeClr val="accent5"/>
                </a:solidFill>
                <a:extLst>
                  <a:ext uri="{C807C97D-BFC1-408E-A445-0C87EB9F89A2}">
                    <ask:lineSketchStyleProps xmlns:ask="http://schemas.microsoft.com/office/drawing/2018/sketchyshapes" sd="852854689">
                      <a:custGeom>
                        <a:avLst/>
                        <a:gdLst>
                          <a:gd name="connsiteX0" fmla="*/ 0 w 6007277"/>
                          <a:gd name="connsiteY0" fmla="*/ 208014 h 1248061"/>
                          <a:gd name="connsiteX1" fmla="*/ 208014 w 6007277"/>
                          <a:gd name="connsiteY1" fmla="*/ 0 h 1248061"/>
                          <a:gd name="connsiteX2" fmla="*/ 5799263 w 6007277"/>
                          <a:gd name="connsiteY2" fmla="*/ 0 h 1248061"/>
                          <a:gd name="connsiteX3" fmla="*/ 6007277 w 6007277"/>
                          <a:gd name="connsiteY3" fmla="*/ 208014 h 1248061"/>
                          <a:gd name="connsiteX4" fmla="*/ 6007277 w 6007277"/>
                          <a:gd name="connsiteY4" fmla="*/ 1040047 h 1248061"/>
                          <a:gd name="connsiteX5" fmla="*/ 5799263 w 6007277"/>
                          <a:gd name="connsiteY5" fmla="*/ 1248061 h 1248061"/>
                          <a:gd name="connsiteX6" fmla="*/ 208014 w 6007277"/>
                          <a:gd name="connsiteY6" fmla="*/ 1248061 h 1248061"/>
                          <a:gd name="connsiteX7" fmla="*/ 0 w 6007277"/>
                          <a:gd name="connsiteY7" fmla="*/ 1040047 h 1248061"/>
                          <a:gd name="connsiteX8" fmla="*/ 0 w 6007277"/>
                          <a:gd name="connsiteY8" fmla="*/ 208014 h 124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277" h="1248061" fill="none" extrusionOk="0">
                            <a:moveTo>
                              <a:pt x="0" y="208014"/>
                            </a:moveTo>
                            <a:cubicBezTo>
                              <a:pt x="143" y="97001"/>
                              <a:pt x="101401" y="13880"/>
                              <a:pt x="208014" y="0"/>
                            </a:cubicBezTo>
                            <a:cubicBezTo>
                              <a:pt x="1041071" y="72427"/>
                              <a:pt x="4270513" y="61419"/>
                              <a:pt x="5799263" y="0"/>
                            </a:cubicBezTo>
                            <a:cubicBezTo>
                              <a:pt x="5911683" y="-16956"/>
                              <a:pt x="5999716" y="90844"/>
                              <a:pt x="6007277" y="208014"/>
                            </a:cubicBezTo>
                            <a:cubicBezTo>
                              <a:pt x="5939911" y="562222"/>
                              <a:pt x="6068170" y="764533"/>
                              <a:pt x="6007277" y="1040047"/>
                            </a:cubicBezTo>
                            <a:cubicBezTo>
                              <a:pt x="6009326" y="1144529"/>
                              <a:pt x="5909461" y="1242809"/>
                              <a:pt x="5799263" y="1248061"/>
                            </a:cubicBezTo>
                            <a:cubicBezTo>
                              <a:pt x="3709519" y="1277888"/>
                              <a:pt x="2173262" y="1168755"/>
                              <a:pt x="208014" y="1248061"/>
                            </a:cubicBezTo>
                            <a:cubicBezTo>
                              <a:pt x="104479" y="1246778"/>
                              <a:pt x="-13806" y="1157660"/>
                              <a:pt x="0" y="1040047"/>
                            </a:cubicBezTo>
                            <a:cubicBezTo>
                              <a:pt x="1732" y="757945"/>
                              <a:pt x="-52103" y="489728"/>
                              <a:pt x="0" y="208014"/>
                            </a:cubicBezTo>
                            <a:close/>
                          </a:path>
                          <a:path w="6007277" h="1248061" stroke="0" extrusionOk="0">
                            <a:moveTo>
                              <a:pt x="0" y="208014"/>
                            </a:moveTo>
                            <a:cubicBezTo>
                              <a:pt x="17908" y="98012"/>
                              <a:pt x="95113" y="4129"/>
                              <a:pt x="208014" y="0"/>
                            </a:cubicBezTo>
                            <a:cubicBezTo>
                              <a:pt x="2951345" y="123000"/>
                              <a:pt x="4827489" y="-96860"/>
                              <a:pt x="5799263" y="0"/>
                            </a:cubicBezTo>
                            <a:cubicBezTo>
                              <a:pt x="5912245" y="-1449"/>
                              <a:pt x="6013191" y="81207"/>
                              <a:pt x="6007277" y="208014"/>
                            </a:cubicBezTo>
                            <a:cubicBezTo>
                              <a:pt x="5958138" y="317789"/>
                              <a:pt x="5961066" y="648744"/>
                              <a:pt x="6007277" y="1040047"/>
                            </a:cubicBezTo>
                            <a:cubicBezTo>
                              <a:pt x="5985719" y="1162740"/>
                              <a:pt x="5901863" y="1246051"/>
                              <a:pt x="5799263" y="1248061"/>
                            </a:cubicBezTo>
                            <a:cubicBezTo>
                              <a:pt x="4420137" y="1087354"/>
                              <a:pt x="782138" y="1287728"/>
                              <a:pt x="208014" y="1248061"/>
                            </a:cubicBezTo>
                            <a:cubicBezTo>
                              <a:pt x="78810" y="1245169"/>
                              <a:pt x="-6130" y="1152153"/>
                              <a:pt x="0" y="1040047"/>
                            </a:cubicBezTo>
                            <a:cubicBezTo>
                              <a:pt x="-10837" y="821072"/>
                              <a:pt x="-23330" y="359889"/>
                              <a:pt x="0" y="2080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ộp Văn bản 31">
                <a:extLst>
                  <a:ext uri="{FF2B5EF4-FFF2-40B4-BE49-F238E27FC236}">
                    <a16:creationId xmlns:a16="http://schemas.microsoft.com/office/drawing/2014/main" id="{AD40B7E4-B1CE-E2DE-D63B-DAB0A5F1FCDF}"/>
                  </a:ext>
                </a:extLst>
              </p:cNvPr>
              <p:cNvSpPr txBox="1"/>
              <p:nvPr/>
            </p:nvSpPr>
            <p:spPr>
              <a:xfrm>
                <a:off x="755145" y="565474"/>
                <a:ext cx="12864813" cy="923330"/>
              </a:xfrm>
              <a:prstGeom prst="rect">
                <a:avLst/>
              </a:prstGeom>
              <a:noFill/>
            </p:spPr>
            <p:txBody>
              <a:bodyPr wrap="square" rtlCol="0">
                <a:spAutoFit/>
              </a:bodyPr>
              <a:lstStyle/>
              <a:p>
                <a:pPr algn="ctr"/>
                <a:r>
                  <a:rPr lang="en-US" sz="5400" b="1" dirty="0">
                    <a:solidFill>
                      <a:schemeClr val="accent5"/>
                    </a:solidFill>
                    <a:latin typeface="+mn-lt"/>
                  </a:rPr>
                  <a:t>Ai </a:t>
                </a:r>
                <a:r>
                  <a:rPr lang="en-US" sz="5400" b="1" dirty="0" err="1">
                    <a:solidFill>
                      <a:schemeClr val="accent5"/>
                    </a:solidFill>
                    <a:latin typeface="+mn-lt"/>
                  </a:rPr>
                  <a:t>thông</a:t>
                </a:r>
                <a:r>
                  <a:rPr lang="en-US" sz="5400" b="1" dirty="0">
                    <a:solidFill>
                      <a:schemeClr val="accent5"/>
                    </a:solidFill>
                    <a:latin typeface="+mn-lt"/>
                  </a:rPr>
                  <a:t> </a:t>
                </a:r>
                <a:r>
                  <a:rPr lang="en-US" sz="5400" b="1" dirty="0" err="1">
                    <a:solidFill>
                      <a:schemeClr val="accent5"/>
                    </a:solidFill>
                    <a:latin typeface="+mn-lt"/>
                  </a:rPr>
                  <a:t>minh</a:t>
                </a:r>
                <a:r>
                  <a:rPr lang="en-US" sz="5400" b="1" dirty="0">
                    <a:solidFill>
                      <a:schemeClr val="accent5"/>
                    </a:solidFill>
                    <a:latin typeface="+mn-lt"/>
                  </a:rPr>
                  <a:t>!</a:t>
                </a:r>
              </a:p>
            </p:txBody>
          </p:sp>
        </p:grpSp>
        <p:grpSp>
          <p:nvGrpSpPr>
            <p:cNvPr id="7" name="Nhóm 6">
              <a:extLst>
                <a:ext uri="{FF2B5EF4-FFF2-40B4-BE49-F238E27FC236}">
                  <a16:creationId xmlns:a16="http://schemas.microsoft.com/office/drawing/2014/main" id="{660511F4-3FF8-E344-C2C0-BC02B647DA27}"/>
                </a:ext>
              </a:extLst>
            </p:cNvPr>
            <p:cNvGrpSpPr/>
            <p:nvPr/>
          </p:nvGrpSpPr>
          <p:grpSpPr>
            <a:xfrm>
              <a:off x="86456" y="191660"/>
              <a:ext cx="1536195" cy="1109125"/>
              <a:chOff x="391787" y="47191"/>
              <a:chExt cx="1536195" cy="1109125"/>
            </a:xfrm>
          </p:grpSpPr>
          <p:sp>
            <p:nvSpPr>
              <p:cNvPr id="4" name="Hình Bầu dục 3">
                <a:extLst>
                  <a:ext uri="{FF2B5EF4-FFF2-40B4-BE49-F238E27FC236}">
                    <a16:creationId xmlns:a16="http://schemas.microsoft.com/office/drawing/2014/main" id="{3BD4AC4A-45BD-BF92-9D4F-E45E551BD77D}"/>
                  </a:ext>
                </a:extLst>
              </p:cNvPr>
              <p:cNvSpPr/>
              <p:nvPr/>
            </p:nvSpPr>
            <p:spPr>
              <a:xfrm>
                <a:off x="514334" y="338735"/>
                <a:ext cx="946673" cy="817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descr="Ảnh có chứa đồ chơi, búp bê, đồ họa véc-tơ&#10;&#10;Mô tả được tạo tự động">
                <a:extLst>
                  <a:ext uri="{FF2B5EF4-FFF2-40B4-BE49-F238E27FC236}">
                    <a16:creationId xmlns:a16="http://schemas.microsoft.com/office/drawing/2014/main" id="{4A53D4B0-45EC-69A3-0B24-D0AF1B2FE500}"/>
                  </a:ext>
                </a:extLst>
              </p:cNvPr>
              <p:cNvPicPr>
                <a:picLocks noChangeAspect="1"/>
              </p:cNvPicPr>
              <p:nvPr/>
            </p:nvPicPr>
            <p:blipFill rotWithShape="1">
              <a:blip r:embed="rId6"/>
              <a:srcRect b="34998"/>
              <a:stretch/>
            </p:blipFill>
            <p:spPr>
              <a:xfrm>
                <a:off x="391787" y="47191"/>
                <a:ext cx="1536195" cy="980719"/>
              </a:xfrm>
              <a:prstGeom prst="rect">
                <a:avLst/>
              </a:prstGeom>
            </p:spPr>
          </p:pic>
        </p:grpSp>
      </p:grpSp>
      <p:sp>
        <p:nvSpPr>
          <p:cNvPr id="3" name="AutoShape 2" descr="Kết quả hình ảnh cho Sổ Tay Nhỏ">
            <a:extLst>
              <a:ext uri="{FF2B5EF4-FFF2-40B4-BE49-F238E27FC236}">
                <a16:creationId xmlns:a16="http://schemas.microsoft.com/office/drawing/2014/main" id="{FB65C308-4FDF-521B-F125-779AB117E94C}"/>
              </a:ext>
            </a:extLst>
          </p:cNvPr>
          <p:cNvSpPr>
            <a:spLocks noChangeAspect="1" noChangeArrowheads="1"/>
          </p:cNvSpPr>
          <p:nvPr/>
        </p:nvSpPr>
        <p:spPr bwMode="auto">
          <a:xfrm>
            <a:off x="3641695" y="2419349"/>
            <a:ext cx="2829893" cy="26058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Sổ tay lò xo A5 Plas- Bìa cứng - làm quà tặng,sổ ghi chép- Lõi ô vuông ...">
            <a:extLst>
              <a:ext uri="{FF2B5EF4-FFF2-40B4-BE49-F238E27FC236}">
                <a16:creationId xmlns:a16="http://schemas.microsoft.com/office/drawing/2014/main" id="{3E2CC234-05FC-9B78-C4B9-2FC9A5D7F2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4152" y="1984794"/>
            <a:ext cx="3056780" cy="30567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132443-A77E-5D2D-6522-7E56789FE087}"/>
              </a:ext>
            </a:extLst>
          </p:cNvPr>
          <p:cNvSpPr/>
          <p:nvPr/>
        </p:nvSpPr>
        <p:spPr>
          <a:xfrm>
            <a:off x="3620199" y="2001133"/>
            <a:ext cx="2806343" cy="3040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45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3080"/>
                                        </p:tgtEl>
                                        <p:attrNameLst>
                                          <p:attrName>style.visibility</p:attrName>
                                        </p:attrNameLst>
                                      </p:cBhvr>
                                      <p:to>
                                        <p:strVal val="visible"/>
                                      </p:to>
                                    </p:set>
                                    <p:animEffect transition="in" filter="barn(inVertical)">
                                      <p:cBhvr>
                                        <p:cTn id="25" dur="500"/>
                                        <p:tgtEl>
                                          <p:spTgt spid="308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2" name="Hình chữ nhật 1">
            <a:extLst>
              <a:ext uri="{FF2B5EF4-FFF2-40B4-BE49-F238E27FC236}">
                <a16:creationId xmlns:a16="http://schemas.microsoft.com/office/drawing/2014/main" id="{1D708BC1-A9F2-4B17-4B7A-1A25FAA8296C}"/>
              </a:ext>
            </a:extLst>
          </p:cNvPr>
          <p:cNvSpPr/>
          <p:nvPr/>
        </p:nvSpPr>
        <p:spPr>
          <a:xfrm>
            <a:off x="7377545" y="0"/>
            <a:ext cx="1215737" cy="654627"/>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Hộp Văn bản 464">
            <a:extLst>
              <a:ext uri="{FF2B5EF4-FFF2-40B4-BE49-F238E27FC236}">
                <a16:creationId xmlns:a16="http://schemas.microsoft.com/office/drawing/2014/main" id="{D609811E-329F-8AD8-A676-1DA9ED6B4FF6}"/>
              </a:ext>
            </a:extLst>
          </p:cNvPr>
          <p:cNvSpPr txBox="1"/>
          <p:nvPr/>
        </p:nvSpPr>
        <p:spPr>
          <a:xfrm>
            <a:off x="1049286" y="0"/>
            <a:ext cx="6880154" cy="923330"/>
          </a:xfrm>
          <a:prstGeom prst="rect">
            <a:avLst/>
          </a:prstGeom>
          <a:noFill/>
        </p:spPr>
        <p:txBody>
          <a:bodyPr wrap="square" rtlCol="0">
            <a:spAutoFit/>
          </a:bodyPr>
          <a:lstStyle/>
          <a:p>
            <a:pPr algn="ct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Cùng</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quan</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sát</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endParaRPr>
          </a:p>
        </p:txBody>
      </p:sp>
      <p:pic>
        <p:nvPicPr>
          <p:cNvPr id="24" name="Hình ảnh 23">
            <a:extLst>
              <a:ext uri="{FF2B5EF4-FFF2-40B4-BE49-F238E27FC236}">
                <a16:creationId xmlns:a16="http://schemas.microsoft.com/office/drawing/2014/main" id="{3ABB20F0-B7B4-206F-115D-07F6445DC784}"/>
              </a:ext>
            </a:extLst>
          </p:cNvPr>
          <p:cNvPicPr>
            <a:picLocks noChangeAspect="1"/>
          </p:cNvPicPr>
          <p:nvPr/>
        </p:nvPicPr>
        <p:blipFill rotWithShape="1">
          <a:blip r:embed="rId3"/>
          <a:srcRect t="24254" b="51481"/>
          <a:stretch/>
        </p:blipFill>
        <p:spPr>
          <a:xfrm>
            <a:off x="2689412" y="2419311"/>
            <a:ext cx="4610420" cy="2483102"/>
          </a:xfrm>
          <a:prstGeom prst="roundRect">
            <a:avLst>
              <a:gd name="adj" fmla="val 16667"/>
            </a:avLst>
          </a:prstGeom>
          <a:ln>
            <a:noFill/>
          </a:ln>
          <a:effectLst>
            <a:glow rad="228600">
              <a:schemeClr val="bg2">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Hình ảnh 24" descr="Ảnh có chứa đồ chơi, búp bê&#10;&#10;Mô tả được tạo tự động">
            <a:extLst>
              <a:ext uri="{FF2B5EF4-FFF2-40B4-BE49-F238E27FC236}">
                <a16:creationId xmlns:a16="http://schemas.microsoft.com/office/drawing/2014/main" id="{9146FC7F-B100-4DBB-1535-2074B9CAB782}"/>
              </a:ext>
            </a:extLst>
          </p:cNvPr>
          <p:cNvPicPr>
            <a:picLocks noChangeAspect="1"/>
          </p:cNvPicPr>
          <p:nvPr/>
        </p:nvPicPr>
        <p:blipFill>
          <a:blip r:embed="rId4"/>
          <a:stretch>
            <a:fillRect/>
          </a:stretch>
        </p:blipFill>
        <p:spPr>
          <a:xfrm>
            <a:off x="770789" y="2299847"/>
            <a:ext cx="1280678" cy="2664223"/>
          </a:xfrm>
          <a:prstGeom prst="rect">
            <a:avLst/>
          </a:prstGeom>
        </p:spPr>
      </p:pic>
      <p:pic>
        <p:nvPicPr>
          <p:cNvPr id="1026" name="Picture 2" descr="Đồng Hồ Treo Tường Dễ Thương TXL">
            <a:extLst>
              <a:ext uri="{FF2B5EF4-FFF2-40B4-BE49-F238E27FC236}">
                <a16:creationId xmlns:a16="http://schemas.microsoft.com/office/drawing/2014/main" id="{56662A2E-F9FE-019F-630A-0DD6D8968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6123" y="842987"/>
            <a:ext cx="1576323" cy="15763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rang Trí Phòng Ngủ Trẻ Em Hoạt Hình Sáng Tạo Đồng Hồ Treo Tường Đám Mây  Cầu Vồng Dễ Thương Với Công Nghệ In Phun Mdf Và Uv Chất Lượng Cao -">
            <a:extLst>
              <a:ext uri="{FF2B5EF4-FFF2-40B4-BE49-F238E27FC236}">
                <a16:creationId xmlns:a16="http://schemas.microsoft.com/office/drawing/2014/main" id="{3F431B51-3E1C-E7F7-2532-D68443ABF4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1562" y="780740"/>
            <a:ext cx="1726120" cy="16289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Đồng hồ treo tường Doraemon mã 733647 | Kent shop">
            <a:extLst>
              <a:ext uri="{FF2B5EF4-FFF2-40B4-BE49-F238E27FC236}">
                <a16:creationId xmlns:a16="http://schemas.microsoft.com/office/drawing/2014/main" id="{BFA0C725-FA31-23FB-EA65-A5921B90F0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1431" y="780740"/>
            <a:ext cx="1510127" cy="1628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21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fltVal val="0"/>
                                          </p:val>
                                        </p:tav>
                                        <p:tav tm="100000">
                                          <p:val>
                                            <p:strVal val="#ppt_w"/>
                                          </p:val>
                                        </p:tav>
                                      </p:tavLst>
                                    </p:anim>
                                    <p:anim calcmode="lin" valueType="num">
                                      <p:cBhvr>
                                        <p:cTn id="18" dur="1000" fill="hold"/>
                                        <p:tgtEl>
                                          <p:spTgt spid="24"/>
                                        </p:tgtEl>
                                        <p:attrNameLst>
                                          <p:attrName>ppt_h</p:attrName>
                                        </p:attrNameLst>
                                      </p:cBhvr>
                                      <p:tavLst>
                                        <p:tav tm="0">
                                          <p:val>
                                            <p:fltVal val="0"/>
                                          </p:val>
                                        </p:tav>
                                        <p:tav tm="100000">
                                          <p:val>
                                            <p:strVal val="#ppt_h"/>
                                          </p:val>
                                        </p:tav>
                                      </p:tavLst>
                                    </p:anim>
                                    <p:anim calcmode="lin" valueType="num">
                                      <p:cBhvr>
                                        <p:cTn id="19" dur="1000" fill="hold"/>
                                        <p:tgtEl>
                                          <p:spTgt spid="24"/>
                                        </p:tgtEl>
                                        <p:attrNameLst>
                                          <p:attrName>style.rotation</p:attrName>
                                        </p:attrNameLst>
                                      </p:cBhvr>
                                      <p:tavLst>
                                        <p:tav tm="0">
                                          <p:val>
                                            <p:fltVal val="90"/>
                                          </p:val>
                                        </p:tav>
                                        <p:tav tm="100000">
                                          <p:val>
                                            <p:fltVal val="0"/>
                                          </p:val>
                                        </p:tav>
                                      </p:tavLst>
                                    </p:anim>
                                    <p:animEffect transition="in" filter="fade">
                                      <p:cBhvr>
                                        <p:cTn id="20" dur="1000"/>
                                        <p:tgtEl>
                                          <p:spTgt spid="24"/>
                                        </p:tgtEl>
                                      </p:cBhvr>
                                    </p:animEffect>
                                  </p:childTnLst>
                                </p:cTn>
                              </p:par>
                              <p:par>
                                <p:cTn id="21" presetID="3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1000" fill="hold"/>
                                        <p:tgtEl>
                                          <p:spTgt spid="1026"/>
                                        </p:tgtEl>
                                        <p:attrNameLst>
                                          <p:attrName>ppt_w</p:attrName>
                                        </p:attrNameLst>
                                      </p:cBhvr>
                                      <p:tavLst>
                                        <p:tav tm="0">
                                          <p:val>
                                            <p:fltVal val="0"/>
                                          </p:val>
                                        </p:tav>
                                        <p:tav tm="100000">
                                          <p:val>
                                            <p:strVal val="#ppt_w"/>
                                          </p:val>
                                        </p:tav>
                                      </p:tavLst>
                                    </p:anim>
                                    <p:anim calcmode="lin" valueType="num">
                                      <p:cBhvr>
                                        <p:cTn id="24" dur="1000" fill="hold"/>
                                        <p:tgtEl>
                                          <p:spTgt spid="1026"/>
                                        </p:tgtEl>
                                        <p:attrNameLst>
                                          <p:attrName>ppt_h</p:attrName>
                                        </p:attrNameLst>
                                      </p:cBhvr>
                                      <p:tavLst>
                                        <p:tav tm="0">
                                          <p:val>
                                            <p:fltVal val="0"/>
                                          </p:val>
                                        </p:tav>
                                        <p:tav tm="100000">
                                          <p:val>
                                            <p:strVal val="#ppt_h"/>
                                          </p:val>
                                        </p:tav>
                                      </p:tavLst>
                                    </p:anim>
                                    <p:anim calcmode="lin" valueType="num">
                                      <p:cBhvr>
                                        <p:cTn id="25" dur="1000" fill="hold"/>
                                        <p:tgtEl>
                                          <p:spTgt spid="1026"/>
                                        </p:tgtEl>
                                        <p:attrNameLst>
                                          <p:attrName>style.rotation</p:attrName>
                                        </p:attrNameLst>
                                      </p:cBhvr>
                                      <p:tavLst>
                                        <p:tav tm="0">
                                          <p:val>
                                            <p:fltVal val="90"/>
                                          </p:val>
                                        </p:tav>
                                        <p:tav tm="100000">
                                          <p:val>
                                            <p:fltVal val="0"/>
                                          </p:val>
                                        </p:tav>
                                      </p:tavLst>
                                    </p:anim>
                                    <p:animEffect transition="in" filter="fade">
                                      <p:cBhvr>
                                        <p:cTn id="26" dur="1000"/>
                                        <p:tgtEl>
                                          <p:spTgt spid="1026"/>
                                        </p:tgtEl>
                                      </p:cBhvr>
                                    </p:animEffect>
                                  </p:childTnLst>
                                </p:cTn>
                              </p:par>
                              <p:par>
                                <p:cTn id="27" presetID="3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p:cTn id="29" dur="1000" fill="hold"/>
                                        <p:tgtEl>
                                          <p:spTgt spid="1028"/>
                                        </p:tgtEl>
                                        <p:attrNameLst>
                                          <p:attrName>ppt_w</p:attrName>
                                        </p:attrNameLst>
                                      </p:cBhvr>
                                      <p:tavLst>
                                        <p:tav tm="0">
                                          <p:val>
                                            <p:fltVal val="0"/>
                                          </p:val>
                                        </p:tav>
                                        <p:tav tm="100000">
                                          <p:val>
                                            <p:strVal val="#ppt_w"/>
                                          </p:val>
                                        </p:tav>
                                      </p:tavLst>
                                    </p:anim>
                                    <p:anim calcmode="lin" valueType="num">
                                      <p:cBhvr>
                                        <p:cTn id="30" dur="1000" fill="hold"/>
                                        <p:tgtEl>
                                          <p:spTgt spid="1028"/>
                                        </p:tgtEl>
                                        <p:attrNameLst>
                                          <p:attrName>ppt_h</p:attrName>
                                        </p:attrNameLst>
                                      </p:cBhvr>
                                      <p:tavLst>
                                        <p:tav tm="0">
                                          <p:val>
                                            <p:fltVal val="0"/>
                                          </p:val>
                                        </p:tav>
                                        <p:tav tm="100000">
                                          <p:val>
                                            <p:strVal val="#ppt_h"/>
                                          </p:val>
                                        </p:tav>
                                      </p:tavLst>
                                    </p:anim>
                                    <p:anim calcmode="lin" valueType="num">
                                      <p:cBhvr>
                                        <p:cTn id="31" dur="1000" fill="hold"/>
                                        <p:tgtEl>
                                          <p:spTgt spid="1028"/>
                                        </p:tgtEl>
                                        <p:attrNameLst>
                                          <p:attrName>style.rotation</p:attrName>
                                        </p:attrNameLst>
                                      </p:cBhvr>
                                      <p:tavLst>
                                        <p:tav tm="0">
                                          <p:val>
                                            <p:fltVal val="90"/>
                                          </p:val>
                                        </p:tav>
                                        <p:tav tm="100000">
                                          <p:val>
                                            <p:fltVal val="0"/>
                                          </p:val>
                                        </p:tav>
                                      </p:tavLst>
                                    </p:anim>
                                    <p:animEffect transition="in" filter="fade">
                                      <p:cBhvr>
                                        <p:cTn id="32" dur="1000"/>
                                        <p:tgtEl>
                                          <p:spTgt spid="1028"/>
                                        </p:tgtEl>
                                      </p:cBhvr>
                                    </p:animEffect>
                                  </p:childTnLst>
                                </p:cTn>
                              </p:par>
                              <p:par>
                                <p:cTn id="33" presetID="31" presetClass="entr" presetSubtype="0" fill="hold" nodeType="withEffect">
                                  <p:stCondLst>
                                    <p:cond delay="0"/>
                                  </p:stCondLst>
                                  <p:childTnLst>
                                    <p:set>
                                      <p:cBhvr>
                                        <p:cTn id="34" dur="1" fill="hold">
                                          <p:stCondLst>
                                            <p:cond delay="0"/>
                                          </p:stCondLst>
                                        </p:cTn>
                                        <p:tgtEl>
                                          <p:spTgt spid="1030"/>
                                        </p:tgtEl>
                                        <p:attrNameLst>
                                          <p:attrName>style.visibility</p:attrName>
                                        </p:attrNameLst>
                                      </p:cBhvr>
                                      <p:to>
                                        <p:strVal val="visible"/>
                                      </p:to>
                                    </p:set>
                                    <p:anim calcmode="lin" valueType="num">
                                      <p:cBhvr>
                                        <p:cTn id="35" dur="1000" fill="hold"/>
                                        <p:tgtEl>
                                          <p:spTgt spid="1030"/>
                                        </p:tgtEl>
                                        <p:attrNameLst>
                                          <p:attrName>ppt_w</p:attrName>
                                        </p:attrNameLst>
                                      </p:cBhvr>
                                      <p:tavLst>
                                        <p:tav tm="0">
                                          <p:val>
                                            <p:fltVal val="0"/>
                                          </p:val>
                                        </p:tav>
                                        <p:tav tm="100000">
                                          <p:val>
                                            <p:strVal val="#ppt_w"/>
                                          </p:val>
                                        </p:tav>
                                      </p:tavLst>
                                    </p:anim>
                                    <p:anim calcmode="lin" valueType="num">
                                      <p:cBhvr>
                                        <p:cTn id="36" dur="1000" fill="hold"/>
                                        <p:tgtEl>
                                          <p:spTgt spid="1030"/>
                                        </p:tgtEl>
                                        <p:attrNameLst>
                                          <p:attrName>ppt_h</p:attrName>
                                        </p:attrNameLst>
                                      </p:cBhvr>
                                      <p:tavLst>
                                        <p:tav tm="0">
                                          <p:val>
                                            <p:fltVal val="0"/>
                                          </p:val>
                                        </p:tav>
                                        <p:tav tm="100000">
                                          <p:val>
                                            <p:strVal val="#ppt_h"/>
                                          </p:val>
                                        </p:tav>
                                      </p:tavLst>
                                    </p:anim>
                                    <p:anim calcmode="lin" valueType="num">
                                      <p:cBhvr>
                                        <p:cTn id="37" dur="1000" fill="hold"/>
                                        <p:tgtEl>
                                          <p:spTgt spid="1030"/>
                                        </p:tgtEl>
                                        <p:attrNameLst>
                                          <p:attrName>style.rotation</p:attrName>
                                        </p:attrNameLst>
                                      </p:cBhvr>
                                      <p:tavLst>
                                        <p:tav tm="0">
                                          <p:val>
                                            <p:fltVal val="90"/>
                                          </p:val>
                                        </p:tav>
                                        <p:tav tm="100000">
                                          <p:val>
                                            <p:fltVal val="0"/>
                                          </p:val>
                                        </p:tav>
                                      </p:tavLst>
                                    </p:anim>
                                    <p:animEffect transition="in" filter="fade">
                                      <p:cBhvr>
                                        <p:cTn id="38"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5939039" y="4583660"/>
            <a:ext cx="445740" cy="44562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1B34C600-5871-C68C-0E3A-E8F952E9A816}"/>
              </a:ext>
            </a:extLst>
          </p:cNvPr>
          <p:cNvGrpSpPr/>
          <p:nvPr/>
        </p:nvGrpSpPr>
        <p:grpSpPr>
          <a:xfrm>
            <a:off x="-1002988" y="622208"/>
            <a:ext cx="3450715" cy="1559187"/>
            <a:chOff x="-1002988" y="622208"/>
            <a:chExt cx="3450715" cy="1559187"/>
          </a:xfrm>
        </p:grpSpPr>
        <p:sp>
          <p:nvSpPr>
            <p:cNvPr id="3" name="TextBox 3">
              <a:extLst>
                <a:ext uri="{FF2B5EF4-FFF2-40B4-BE49-F238E27FC236}">
                  <a16:creationId xmlns:a16="http://schemas.microsoft.com/office/drawing/2014/main" id="{896B3AA7-CCA7-4F44-A1E2-31E6EB94419F}"/>
                </a:ext>
              </a:extLst>
            </p:cNvPr>
            <p:cNvSpPr txBox="1"/>
            <p:nvPr/>
          </p:nvSpPr>
          <p:spPr>
            <a:xfrm>
              <a:off x="-238187" y="788754"/>
              <a:ext cx="142758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800" i="0" dirty="0" err="1">
                  <a:effectLst/>
                  <a:latin typeface="Arial" panose="020B0604020202020204" pitchFamily="34" charset="0"/>
                </a:rPr>
                <a:t>Phạm</a:t>
              </a:r>
              <a:r>
                <a:rPr lang="vi-VN" sz="1800" i="0" dirty="0">
                  <a:effectLst/>
                  <a:latin typeface="Arial" panose="020B0604020202020204" pitchFamily="34" charset="0"/>
                </a:rPr>
                <a:t> Minh </a:t>
              </a:r>
              <a:r>
                <a:rPr lang="vi-VN" sz="1800" i="0" dirty="0" err="1">
                  <a:effectLst/>
                  <a:latin typeface="Arial" panose="020B0604020202020204" pitchFamily="34" charset="0"/>
                </a:rPr>
                <a:t>Trường</a:t>
              </a:r>
              <a:endParaRPr lang="en-US" dirty="0"/>
            </a:p>
          </p:txBody>
        </p:sp>
        <p:grpSp>
          <p:nvGrpSpPr>
            <p:cNvPr id="2470" name="Google Shape;2470;p27"/>
            <p:cNvGrpSpPr/>
            <p:nvPr/>
          </p:nvGrpSpPr>
          <p:grpSpPr>
            <a:xfrm rot="1641819" flipH="1">
              <a:off x="-1002988" y="622208"/>
              <a:ext cx="3450715" cy="1559187"/>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81" name="Google Shape;2481;p27"/>
          <p:cNvSpPr/>
          <p:nvPr/>
        </p:nvSpPr>
        <p:spPr>
          <a:xfrm rot="-380843" flipH="1">
            <a:off x="-38465" y="2100733"/>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2" name="Google Shape;2482;p27"/>
          <p:cNvGrpSpPr/>
          <p:nvPr/>
        </p:nvGrpSpPr>
        <p:grpSpPr>
          <a:xfrm flipH="1">
            <a:off x="1063242" y="1451150"/>
            <a:ext cx="496401" cy="590087"/>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7"/>
          <p:cNvGrpSpPr/>
          <p:nvPr/>
        </p:nvGrpSpPr>
        <p:grpSpPr>
          <a:xfrm>
            <a:off x="8592316" y="4626606"/>
            <a:ext cx="445740" cy="475091"/>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6" name="Google Shape;2506;p27"/>
          <p:cNvSpPr/>
          <p:nvPr/>
        </p:nvSpPr>
        <p:spPr>
          <a:xfrm>
            <a:off x="2344384" y="13142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
          <p:cNvSpPr/>
          <p:nvPr/>
        </p:nvSpPr>
        <p:spPr>
          <a:xfrm>
            <a:off x="8028063" y="7944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8" name="Google Shape;2508;p27"/>
          <p:cNvGrpSpPr/>
          <p:nvPr/>
        </p:nvGrpSpPr>
        <p:grpSpPr>
          <a:xfrm rot="-3288692">
            <a:off x="1394742" y="348112"/>
            <a:ext cx="459724" cy="327912"/>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Hình chữ nhật 1">
            <a:extLst>
              <a:ext uri="{FF2B5EF4-FFF2-40B4-BE49-F238E27FC236}">
                <a16:creationId xmlns:a16="http://schemas.microsoft.com/office/drawing/2014/main" id="{7900DB61-A3FD-9D5C-C8F8-D2EBC5E86B6E}"/>
              </a:ext>
            </a:extLst>
          </p:cNvPr>
          <p:cNvSpPr/>
          <p:nvPr/>
        </p:nvSpPr>
        <p:spPr>
          <a:xfrm>
            <a:off x="1379097" y="216883"/>
            <a:ext cx="1232844" cy="531254"/>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Nhóm 138">
            <a:extLst>
              <a:ext uri="{FF2B5EF4-FFF2-40B4-BE49-F238E27FC236}">
                <a16:creationId xmlns:a16="http://schemas.microsoft.com/office/drawing/2014/main" id="{9413CE25-60E5-3DF0-4234-1AE18A4649D9}"/>
              </a:ext>
            </a:extLst>
          </p:cNvPr>
          <p:cNvGrpSpPr/>
          <p:nvPr/>
        </p:nvGrpSpPr>
        <p:grpSpPr>
          <a:xfrm>
            <a:off x="760071" y="-41899"/>
            <a:ext cx="3769360" cy="923330"/>
            <a:chOff x="1104900" y="8930"/>
            <a:chExt cx="3769360" cy="923330"/>
          </a:xfrm>
        </p:grpSpPr>
        <p:sp>
          <p:nvSpPr>
            <p:cNvPr id="140" name="Hình chữ nhật: Góc Tròn 139">
              <a:extLst>
                <a:ext uri="{FF2B5EF4-FFF2-40B4-BE49-F238E27FC236}">
                  <a16:creationId xmlns:a16="http://schemas.microsoft.com/office/drawing/2014/main" id="{AA2D229F-95D2-AA77-5FF5-C1E4105BEFEB}"/>
                </a:ext>
              </a:extLst>
            </p:cNvPr>
            <p:cNvSpPr/>
            <p:nvPr/>
          </p:nvSpPr>
          <p:spPr>
            <a:xfrm>
              <a:off x="1282700" y="444500"/>
              <a:ext cx="3492500" cy="1778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Hộp Văn bản 140">
              <a:extLst>
                <a:ext uri="{FF2B5EF4-FFF2-40B4-BE49-F238E27FC236}">
                  <a16:creationId xmlns:a16="http://schemas.microsoft.com/office/drawing/2014/main" id="{CD0E6565-8628-8FE9-99F4-D0E03D167EDB}"/>
                </a:ext>
              </a:extLst>
            </p:cNvPr>
            <p:cNvSpPr txBox="1"/>
            <p:nvPr/>
          </p:nvSpPr>
          <p:spPr>
            <a:xfrm>
              <a:off x="1104900" y="8930"/>
              <a:ext cx="3769360" cy="923330"/>
            </a:xfrm>
            <a:prstGeom prst="rect">
              <a:avLst/>
            </a:prstGeom>
            <a:noFill/>
          </p:spPr>
          <p:txBody>
            <a:bodyPr wrap="square" rtlCol="0">
              <a:spAutoFit/>
            </a:bodyPr>
            <a:lstStyle/>
            <a:p>
              <a:pPr algn="ct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mj-lt"/>
                </a:rPr>
                <a:t>Tham</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mj-lt"/>
                </a:rPr>
                <a:t>khảo</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ndParaRPr>
            </a:p>
          </p:txBody>
        </p:sp>
      </p:grpSp>
      <p:pic>
        <p:nvPicPr>
          <p:cNvPr id="11" name="Hình ảnh 10" descr="Ảnh có chứa đồng hồ&#10;&#10;Mô tả được tạo tự động">
            <a:extLst>
              <a:ext uri="{FF2B5EF4-FFF2-40B4-BE49-F238E27FC236}">
                <a16:creationId xmlns:a16="http://schemas.microsoft.com/office/drawing/2014/main" id="{A04A1765-BD62-DAD2-168E-B9C4164452A2}"/>
              </a:ext>
            </a:extLst>
          </p:cNvPr>
          <p:cNvPicPr>
            <a:picLocks noChangeAspect="1"/>
          </p:cNvPicPr>
          <p:nvPr/>
        </p:nvPicPr>
        <p:blipFill rotWithShape="1">
          <a:blip r:embed="rId3"/>
          <a:srcRect l="12167" t="11614" r="8022" b="4217"/>
          <a:stretch/>
        </p:blipFill>
        <p:spPr>
          <a:xfrm>
            <a:off x="3807211" y="2005765"/>
            <a:ext cx="1790984" cy="1762874"/>
          </a:xfrm>
          <a:prstGeom prst="ellipse">
            <a:avLst/>
          </a:prstGeom>
        </p:spPr>
      </p:pic>
      <p:grpSp>
        <p:nvGrpSpPr>
          <p:cNvPr id="13" name="Nhóm 12">
            <a:extLst>
              <a:ext uri="{FF2B5EF4-FFF2-40B4-BE49-F238E27FC236}">
                <a16:creationId xmlns:a16="http://schemas.microsoft.com/office/drawing/2014/main" id="{26B4ABA5-0EA7-02B4-7C4E-C2A2CC1487BF}"/>
              </a:ext>
            </a:extLst>
          </p:cNvPr>
          <p:cNvGrpSpPr/>
          <p:nvPr/>
        </p:nvGrpSpPr>
        <p:grpSpPr>
          <a:xfrm>
            <a:off x="3280861" y="1085251"/>
            <a:ext cx="4254422" cy="555366"/>
            <a:chOff x="4823581" y="904288"/>
            <a:chExt cx="4254422" cy="555366"/>
          </a:xfrm>
        </p:grpSpPr>
        <p:sp>
          <p:nvSpPr>
            <p:cNvPr id="92" name="Hình chữ nhật: Góc Tròn 2">
              <a:extLst>
                <a:ext uri="{FF2B5EF4-FFF2-40B4-BE49-F238E27FC236}">
                  <a16:creationId xmlns:a16="http://schemas.microsoft.com/office/drawing/2014/main" id="{DD8CFDF5-B458-4F95-6CA4-14F93D2B99F4}"/>
                </a:ext>
              </a:extLst>
            </p:cNvPr>
            <p:cNvSpPr/>
            <p:nvPr/>
          </p:nvSpPr>
          <p:spPr>
            <a:xfrm>
              <a:off x="4823581" y="906166"/>
              <a:ext cx="2494585" cy="553488"/>
            </a:xfrm>
            <a:custGeom>
              <a:avLst/>
              <a:gdLst>
                <a:gd name="connsiteX0" fmla="*/ 118227 w 2494585"/>
                <a:gd name="connsiteY0" fmla="*/ 243278 h 553488"/>
                <a:gd name="connsiteX1" fmla="*/ 221774 w 2494585"/>
                <a:gd name="connsiteY1" fmla="*/ 3074 h 553488"/>
                <a:gd name="connsiteX2" fmla="*/ 512618 w 2494585"/>
                <a:gd name="connsiteY2" fmla="*/ 3074 h 553488"/>
                <a:gd name="connsiteX3" fmla="*/ 723229 w 2494585"/>
                <a:gd name="connsiteY3" fmla="*/ 3074 h 553488"/>
                <a:gd name="connsiteX4" fmla="*/ 933839 w 2494585"/>
                <a:gd name="connsiteY4" fmla="*/ 3074 h 553488"/>
                <a:gd name="connsiteX5" fmla="*/ 1164508 w 2494585"/>
                <a:gd name="connsiteY5" fmla="*/ 3074 h 553488"/>
                <a:gd name="connsiteX6" fmla="*/ 1415236 w 2494585"/>
                <a:gd name="connsiteY6" fmla="*/ 3074 h 553488"/>
                <a:gd name="connsiteX7" fmla="*/ 1605788 w 2494585"/>
                <a:gd name="connsiteY7" fmla="*/ 3074 h 553488"/>
                <a:gd name="connsiteX8" fmla="*/ 1876574 w 2494585"/>
                <a:gd name="connsiteY8" fmla="*/ 3074 h 553488"/>
                <a:gd name="connsiteX9" fmla="*/ 2227592 w 2494585"/>
                <a:gd name="connsiteY9" fmla="*/ 3074 h 553488"/>
                <a:gd name="connsiteX10" fmla="*/ 2231331 w 2494585"/>
                <a:gd name="connsiteY10" fmla="*/ 252250 h 553488"/>
                <a:gd name="connsiteX11" fmla="*/ 2341988 w 2494585"/>
                <a:gd name="connsiteY11" fmla="*/ 357895 h 553488"/>
                <a:gd name="connsiteX12" fmla="*/ 2448306 w 2494585"/>
                <a:gd name="connsiteY12" fmla="*/ 459398 h 553488"/>
                <a:gd name="connsiteX13" fmla="*/ 2227592 w 2494585"/>
                <a:gd name="connsiteY13" fmla="*/ 550665 h 553488"/>
                <a:gd name="connsiteX14" fmla="*/ 1996923 w 2494585"/>
                <a:gd name="connsiteY14" fmla="*/ 550665 h 553488"/>
                <a:gd name="connsiteX15" fmla="*/ 1726138 w 2494585"/>
                <a:gd name="connsiteY15" fmla="*/ 550665 h 553488"/>
                <a:gd name="connsiteX16" fmla="*/ 1535585 w 2494585"/>
                <a:gd name="connsiteY16" fmla="*/ 550665 h 553488"/>
                <a:gd name="connsiteX17" fmla="*/ 1244741 w 2494585"/>
                <a:gd name="connsiteY17" fmla="*/ 550665 h 553488"/>
                <a:gd name="connsiteX18" fmla="*/ 1014072 w 2494585"/>
                <a:gd name="connsiteY18" fmla="*/ 550665 h 553488"/>
                <a:gd name="connsiteX19" fmla="*/ 763345 w 2494585"/>
                <a:gd name="connsiteY19" fmla="*/ 550665 h 553488"/>
                <a:gd name="connsiteX20" fmla="*/ 572792 w 2494585"/>
                <a:gd name="connsiteY20" fmla="*/ 550665 h 553488"/>
                <a:gd name="connsiteX21" fmla="*/ 221774 w 2494585"/>
                <a:gd name="connsiteY21" fmla="*/ 550665 h 553488"/>
                <a:gd name="connsiteX22" fmla="*/ 1060 w 2494585"/>
                <a:gd name="connsiteY22" fmla="*/ 459398 h 553488"/>
                <a:gd name="connsiteX23" fmla="*/ 118227 w 2494585"/>
                <a:gd name="connsiteY23" fmla="*/ 243278 h 553488"/>
                <a:gd name="connsiteX0" fmla="*/ 118227 w 2494585"/>
                <a:gd name="connsiteY0" fmla="*/ 243278 h 553488"/>
                <a:gd name="connsiteX1" fmla="*/ 221774 w 2494585"/>
                <a:gd name="connsiteY1" fmla="*/ 3074 h 553488"/>
                <a:gd name="connsiteX2" fmla="*/ 472501 w 2494585"/>
                <a:gd name="connsiteY2" fmla="*/ 3074 h 553488"/>
                <a:gd name="connsiteX3" fmla="*/ 723229 w 2494585"/>
                <a:gd name="connsiteY3" fmla="*/ 3074 h 553488"/>
                <a:gd name="connsiteX4" fmla="*/ 1014072 w 2494585"/>
                <a:gd name="connsiteY4" fmla="*/ 3074 h 553488"/>
                <a:gd name="connsiteX5" fmla="*/ 1284857 w 2494585"/>
                <a:gd name="connsiteY5" fmla="*/ 3074 h 553488"/>
                <a:gd name="connsiteX6" fmla="*/ 1575701 w 2494585"/>
                <a:gd name="connsiteY6" fmla="*/ 3074 h 553488"/>
                <a:gd name="connsiteX7" fmla="*/ 1806370 w 2494585"/>
                <a:gd name="connsiteY7" fmla="*/ 3074 h 553488"/>
                <a:gd name="connsiteX8" fmla="*/ 2227592 w 2494585"/>
                <a:gd name="connsiteY8" fmla="*/ 3074 h 553488"/>
                <a:gd name="connsiteX9" fmla="*/ 2365856 w 2494585"/>
                <a:gd name="connsiteY9" fmla="*/ 106902 h 553488"/>
                <a:gd name="connsiteX10" fmla="*/ 2337649 w 2494585"/>
                <a:gd name="connsiteY10" fmla="*/ 353752 h 553488"/>
                <a:gd name="connsiteX11" fmla="*/ 2448306 w 2494585"/>
                <a:gd name="connsiteY11" fmla="*/ 459398 h 553488"/>
                <a:gd name="connsiteX12" fmla="*/ 2227592 w 2494585"/>
                <a:gd name="connsiteY12" fmla="*/ 550665 h 553488"/>
                <a:gd name="connsiteX13" fmla="*/ 1956807 w 2494585"/>
                <a:gd name="connsiteY13" fmla="*/ 550665 h 553488"/>
                <a:gd name="connsiteX14" fmla="*/ 1686021 w 2494585"/>
                <a:gd name="connsiteY14" fmla="*/ 550665 h 553488"/>
                <a:gd name="connsiteX15" fmla="*/ 1495468 w 2494585"/>
                <a:gd name="connsiteY15" fmla="*/ 550665 h 553488"/>
                <a:gd name="connsiteX16" fmla="*/ 1204625 w 2494585"/>
                <a:gd name="connsiteY16" fmla="*/ 550665 h 553488"/>
                <a:gd name="connsiteX17" fmla="*/ 994014 w 2494585"/>
                <a:gd name="connsiteY17" fmla="*/ 550665 h 553488"/>
                <a:gd name="connsiteX18" fmla="*/ 703170 w 2494585"/>
                <a:gd name="connsiteY18" fmla="*/ 550665 h 553488"/>
                <a:gd name="connsiteX19" fmla="*/ 221774 w 2494585"/>
                <a:gd name="connsiteY19" fmla="*/ 550665 h 553488"/>
                <a:gd name="connsiteX20" fmla="*/ 1060 w 2494585"/>
                <a:gd name="connsiteY20" fmla="*/ 459398 h 553488"/>
                <a:gd name="connsiteX21" fmla="*/ 118227 w 2494585"/>
                <a:gd name="connsiteY21" fmla="*/ 243278 h 55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94585" h="553488" fill="none" extrusionOk="0">
                  <a:moveTo>
                    <a:pt x="118227" y="243278"/>
                  </a:moveTo>
                  <a:cubicBezTo>
                    <a:pt x="101981" y="188627"/>
                    <a:pt x="58688" y="-1380"/>
                    <a:pt x="221774" y="3074"/>
                  </a:cubicBezTo>
                  <a:cubicBezTo>
                    <a:pt x="345477" y="4395"/>
                    <a:pt x="370311" y="-7000"/>
                    <a:pt x="512618" y="3074"/>
                  </a:cubicBezTo>
                  <a:cubicBezTo>
                    <a:pt x="648928" y="11085"/>
                    <a:pt x="620961" y="5516"/>
                    <a:pt x="723229" y="3074"/>
                  </a:cubicBezTo>
                  <a:cubicBezTo>
                    <a:pt x="826707" y="-1640"/>
                    <a:pt x="840098" y="106"/>
                    <a:pt x="933839" y="3074"/>
                  </a:cubicBezTo>
                  <a:cubicBezTo>
                    <a:pt x="1033777" y="11274"/>
                    <a:pt x="1055686" y="1460"/>
                    <a:pt x="1164508" y="3074"/>
                  </a:cubicBezTo>
                  <a:cubicBezTo>
                    <a:pt x="1232443" y="7289"/>
                    <a:pt x="1350142" y="3311"/>
                    <a:pt x="1415236" y="3074"/>
                  </a:cubicBezTo>
                  <a:cubicBezTo>
                    <a:pt x="1486820" y="1631"/>
                    <a:pt x="1518078" y="6281"/>
                    <a:pt x="1605788" y="3074"/>
                  </a:cubicBezTo>
                  <a:cubicBezTo>
                    <a:pt x="1699684" y="6493"/>
                    <a:pt x="1770286" y="15673"/>
                    <a:pt x="1876574" y="3074"/>
                  </a:cubicBezTo>
                  <a:cubicBezTo>
                    <a:pt x="1972541" y="-1072"/>
                    <a:pt x="2159666" y="12187"/>
                    <a:pt x="2227592" y="3074"/>
                  </a:cubicBezTo>
                  <a:cubicBezTo>
                    <a:pt x="2322001" y="22806"/>
                    <a:pt x="2517567" y="209167"/>
                    <a:pt x="2231331" y="252250"/>
                  </a:cubicBezTo>
                  <a:cubicBezTo>
                    <a:pt x="2256273" y="288727"/>
                    <a:pt x="2291192" y="313505"/>
                    <a:pt x="2341988" y="357895"/>
                  </a:cubicBezTo>
                  <a:cubicBezTo>
                    <a:pt x="2391039" y="401627"/>
                    <a:pt x="2391983" y="412658"/>
                    <a:pt x="2448306" y="459398"/>
                  </a:cubicBezTo>
                  <a:cubicBezTo>
                    <a:pt x="2450278" y="506919"/>
                    <a:pt x="2337153" y="545632"/>
                    <a:pt x="2227592" y="550665"/>
                  </a:cubicBezTo>
                  <a:cubicBezTo>
                    <a:pt x="2136022" y="548540"/>
                    <a:pt x="2061474" y="555163"/>
                    <a:pt x="1996923" y="550665"/>
                  </a:cubicBezTo>
                  <a:cubicBezTo>
                    <a:pt x="1933567" y="550471"/>
                    <a:pt x="1816302" y="566492"/>
                    <a:pt x="1726138" y="550665"/>
                  </a:cubicBezTo>
                  <a:cubicBezTo>
                    <a:pt x="1640586" y="551546"/>
                    <a:pt x="1617007" y="542563"/>
                    <a:pt x="1535585" y="550665"/>
                  </a:cubicBezTo>
                  <a:cubicBezTo>
                    <a:pt x="1459193" y="556701"/>
                    <a:pt x="1375003" y="548403"/>
                    <a:pt x="1244741" y="550665"/>
                  </a:cubicBezTo>
                  <a:cubicBezTo>
                    <a:pt x="1122113" y="548020"/>
                    <a:pt x="1125669" y="555876"/>
                    <a:pt x="1014072" y="550665"/>
                  </a:cubicBezTo>
                  <a:cubicBezTo>
                    <a:pt x="886729" y="548128"/>
                    <a:pt x="836081" y="564900"/>
                    <a:pt x="763345" y="550665"/>
                  </a:cubicBezTo>
                  <a:cubicBezTo>
                    <a:pt x="704206" y="551159"/>
                    <a:pt x="647860" y="554092"/>
                    <a:pt x="572792" y="550665"/>
                  </a:cubicBezTo>
                  <a:cubicBezTo>
                    <a:pt x="515365" y="550034"/>
                    <a:pt x="300185" y="553741"/>
                    <a:pt x="221774" y="550665"/>
                  </a:cubicBezTo>
                  <a:cubicBezTo>
                    <a:pt x="95768" y="543464"/>
                    <a:pt x="17097" y="518913"/>
                    <a:pt x="1060" y="459398"/>
                  </a:cubicBezTo>
                  <a:cubicBezTo>
                    <a:pt x="10099" y="319331"/>
                    <a:pt x="142436" y="385184"/>
                    <a:pt x="118227" y="243278"/>
                  </a:cubicBezTo>
                  <a:close/>
                </a:path>
                <a:path w="2494585" h="553488" stroke="0" extrusionOk="0">
                  <a:moveTo>
                    <a:pt x="118227" y="243278"/>
                  </a:moveTo>
                  <a:cubicBezTo>
                    <a:pt x="84487" y="168337"/>
                    <a:pt x="111621" y="276"/>
                    <a:pt x="221774" y="3074"/>
                  </a:cubicBezTo>
                  <a:cubicBezTo>
                    <a:pt x="304541" y="3765"/>
                    <a:pt x="363304" y="2836"/>
                    <a:pt x="472501" y="3074"/>
                  </a:cubicBezTo>
                  <a:cubicBezTo>
                    <a:pt x="580723" y="2509"/>
                    <a:pt x="617229" y="-3632"/>
                    <a:pt x="723229" y="3074"/>
                  </a:cubicBezTo>
                  <a:cubicBezTo>
                    <a:pt x="818255" y="-3896"/>
                    <a:pt x="890853" y="11198"/>
                    <a:pt x="1014072" y="3074"/>
                  </a:cubicBezTo>
                  <a:cubicBezTo>
                    <a:pt x="1130748" y="-6063"/>
                    <a:pt x="1167873" y="11263"/>
                    <a:pt x="1284857" y="3074"/>
                  </a:cubicBezTo>
                  <a:cubicBezTo>
                    <a:pt x="1397696" y="-8352"/>
                    <a:pt x="1446157" y="8698"/>
                    <a:pt x="1575701" y="3074"/>
                  </a:cubicBezTo>
                  <a:cubicBezTo>
                    <a:pt x="1694218" y="-6470"/>
                    <a:pt x="1737998" y="6928"/>
                    <a:pt x="1806370" y="3074"/>
                  </a:cubicBezTo>
                  <a:cubicBezTo>
                    <a:pt x="1901288" y="2281"/>
                    <a:pt x="2106121" y="848"/>
                    <a:pt x="2227592" y="3074"/>
                  </a:cubicBezTo>
                  <a:cubicBezTo>
                    <a:pt x="2343570" y="-48944"/>
                    <a:pt x="2658073" y="30868"/>
                    <a:pt x="2365856" y="106902"/>
                  </a:cubicBezTo>
                  <a:cubicBezTo>
                    <a:pt x="2405039" y="146001"/>
                    <a:pt x="2319705" y="282873"/>
                    <a:pt x="2337649" y="353752"/>
                  </a:cubicBezTo>
                  <a:cubicBezTo>
                    <a:pt x="2352118" y="419297"/>
                    <a:pt x="2393553" y="402434"/>
                    <a:pt x="2448306" y="459398"/>
                  </a:cubicBezTo>
                  <a:cubicBezTo>
                    <a:pt x="2450995" y="533889"/>
                    <a:pt x="2366712" y="538522"/>
                    <a:pt x="2227592" y="550665"/>
                  </a:cubicBezTo>
                  <a:cubicBezTo>
                    <a:pt x="2106253" y="553732"/>
                    <a:pt x="2016948" y="561005"/>
                    <a:pt x="1956807" y="550665"/>
                  </a:cubicBezTo>
                  <a:cubicBezTo>
                    <a:pt x="1903712" y="554705"/>
                    <a:pt x="1788449" y="545671"/>
                    <a:pt x="1686021" y="550665"/>
                  </a:cubicBezTo>
                  <a:cubicBezTo>
                    <a:pt x="1589011" y="548913"/>
                    <a:pt x="1584213" y="549329"/>
                    <a:pt x="1495468" y="550665"/>
                  </a:cubicBezTo>
                  <a:cubicBezTo>
                    <a:pt x="1411214" y="543963"/>
                    <a:pt x="1332960" y="552862"/>
                    <a:pt x="1204625" y="550665"/>
                  </a:cubicBezTo>
                  <a:cubicBezTo>
                    <a:pt x="1072723" y="546798"/>
                    <a:pt x="1056295" y="554275"/>
                    <a:pt x="994014" y="550665"/>
                  </a:cubicBezTo>
                  <a:cubicBezTo>
                    <a:pt x="935593" y="549457"/>
                    <a:pt x="788031" y="547907"/>
                    <a:pt x="703170" y="550665"/>
                  </a:cubicBezTo>
                  <a:cubicBezTo>
                    <a:pt x="631961" y="563292"/>
                    <a:pt x="409528" y="531266"/>
                    <a:pt x="221774" y="550665"/>
                  </a:cubicBezTo>
                  <a:cubicBezTo>
                    <a:pt x="106814" y="538752"/>
                    <a:pt x="19634" y="502823"/>
                    <a:pt x="1060" y="459398"/>
                  </a:cubicBezTo>
                  <a:cubicBezTo>
                    <a:pt x="-5279" y="346406"/>
                    <a:pt x="86067" y="384915"/>
                    <a:pt x="118227" y="243278"/>
                  </a:cubicBezTo>
                  <a:close/>
                </a:path>
                <a:path w="2494585" h="553488" fill="none" stroke="0" extrusionOk="0">
                  <a:moveTo>
                    <a:pt x="118227" y="243278"/>
                  </a:moveTo>
                  <a:cubicBezTo>
                    <a:pt x="87201" y="191805"/>
                    <a:pt x="86379" y="103"/>
                    <a:pt x="221774" y="3074"/>
                  </a:cubicBezTo>
                  <a:cubicBezTo>
                    <a:pt x="346202" y="4964"/>
                    <a:pt x="368624" y="1236"/>
                    <a:pt x="512618" y="3074"/>
                  </a:cubicBezTo>
                  <a:cubicBezTo>
                    <a:pt x="655830" y="4779"/>
                    <a:pt x="614776" y="13574"/>
                    <a:pt x="723229" y="3074"/>
                  </a:cubicBezTo>
                  <a:cubicBezTo>
                    <a:pt x="827922" y="-2132"/>
                    <a:pt x="839724" y="2503"/>
                    <a:pt x="933839" y="3074"/>
                  </a:cubicBezTo>
                  <a:cubicBezTo>
                    <a:pt x="1047407" y="11246"/>
                    <a:pt x="1079644" y="11990"/>
                    <a:pt x="1164508" y="3074"/>
                  </a:cubicBezTo>
                  <a:cubicBezTo>
                    <a:pt x="1243574" y="9064"/>
                    <a:pt x="1342240" y="20306"/>
                    <a:pt x="1415236" y="3074"/>
                  </a:cubicBezTo>
                  <a:cubicBezTo>
                    <a:pt x="1485212" y="-2452"/>
                    <a:pt x="1507697" y="9096"/>
                    <a:pt x="1605788" y="3074"/>
                  </a:cubicBezTo>
                  <a:cubicBezTo>
                    <a:pt x="1701467" y="-2712"/>
                    <a:pt x="1775317" y="5407"/>
                    <a:pt x="1876574" y="3074"/>
                  </a:cubicBezTo>
                  <a:cubicBezTo>
                    <a:pt x="1981804" y="-15411"/>
                    <a:pt x="2149431" y="12609"/>
                    <a:pt x="2227592" y="3074"/>
                  </a:cubicBezTo>
                  <a:cubicBezTo>
                    <a:pt x="2291010" y="-45247"/>
                    <a:pt x="2541513" y="203926"/>
                    <a:pt x="2231331" y="252250"/>
                  </a:cubicBezTo>
                  <a:cubicBezTo>
                    <a:pt x="2260022" y="281618"/>
                    <a:pt x="2294303" y="323054"/>
                    <a:pt x="2341988" y="357895"/>
                  </a:cubicBezTo>
                  <a:cubicBezTo>
                    <a:pt x="2393437" y="400869"/>
                    <a:pt x="2392159" y="412387"/>
                    <a:pt x="2448306" y="459398"/>
                  </a:cubicBezTo>
                  <a:cubicBezTo>
                    <a:pt x="2460105" y="485217"/>
                    <a:pt x="2364317" y="558773"/>
                    <a:pt x="2227592" y="550665"/>
                  </a:cubicBezTo>
                  <a:cubicBezTo>
                    <a:pt x="2133531" y="551902"/>
                    <a:pt x="2063022" y="553007"/>
                    <a:pt x="1996923" y="550665"/>
                  </a:cubicBezTo>
                  <a:cubicBezTo>
                    <a:pt x="1940712" y="551648"/>
                    <a:pt x="1809246" y="550415"/>
                    <a:pt x="1726138" y="550665"/>
                  </a:cubicBezTo>
                  <a:cubicBezTo>
                    <a:pt x="1644043" y="549944"/>
                    <a:pt x="1618738" y="549864"/>
                    <a:pt x="1535585" y="550665"/>
                  </a:cubicBezTo>
                  <a:cubicBezTo>
                    <a:pt x="1466758" y="551305"/>
                    <a:pt x="1365916" y="550126"/>
                    <a:pt x="1244741" y="550665"/>
                  </a:cubicBezTo>
                  <a:cubicBezTo>
                    <a:pt x="1123282" y="545667"/>
                    <a:pt x="1126433" y="555392"/>
                    <a:pt x="1014072" y="550665"/>
                  </a:cubicBezTo>
                  <a:cubicBezTo>
                    <a:pt x="894786" y="536130"/>
                    <a:pt x="827311" y="569254"/>
                    <a:pt x="763345" y="550665"/>
                  </a:cubicBezTo>
                  <a:cubicBezTo>
                    <a:pt x="690454" y="559233"/>
                    <a:pt x="634915" y="550105"/>
                    <a:pt x="572792" y="550665"/>
                  </a:cubicBezTo>
                  <a:cubicBezTo>
                    <a:pt x="512897" y="544075"/>
                    <a:pt x="307246" y="565048"/>
                    <a:pt x="221774" y="550665"/>
                  </a:cubicBezTo>
                  <a:cubicBezTo>
                    <a:pt x="85582" y="556439"/>
                    <a:pt x="-3310" y="513741"/>
                    <a:pt x="1060" y="459398"/>
                  </a:cubicBezTo>
                  <a:cubicBezTo>
                    <a:pt x="22315" y="332117"/>
                    <a:pt x="145389" y="355053"/>
                    <a:pt x="118227" y="243278"/>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ộp Văn bản 11">
              <a:extLst>
                <a:ext uri="{FF2B5EF4-FFF2-40B4-BE49-F238E27FC236}">
                  <a16:creationId xmlns:a16="http://schemas.microsoft.com/office/drawing/2014/main" id="{D3FD4D2D-49B4-4932-7E19-397EB1F953EB}"/>
                </a:ext>
              </a:extLst>
            </p:cNvPr>
            <p:cNvSpPr txBox="1"/>
            <p:nvPr/>
          </p:nvSpPr>
          <p:spPr>
            <a:xfrm>
              <a:off x="5217252" y="904288"/>
              <a:ext cx="3860751" cy="523220"/>
            </a:xfrm>
            <a:prstGeom prst="rect">
              <a:avLst/>
            </a:prstGeom>
            <a:noFill/>
          </p:spPr>
          <p:txBody>
            <a:bodyPr wrap="square" rtlCol="0">
              <a:spAutoFit/>
            </a:bodyPr>
            <a:lstStyle/>
            <a:p>
              <a:r>
                <a:rPr lang="en-US" sz="2800" dirty="0" err="1">
                  <a:solidFill>
                    <a:schemeClr val="tx1"/>
                  </a:solidFill>
                  <a:latin typeface="+mn-lt"/>
                </a:rPr>
                <a:t>Hình</a:t>
              </a:r>
              <a:r>
                <a:rPr lang="en-US" sz="2800" dirty="0">
                  <a:solidFill>
                    <a:schemeClr val="tx1"/>
                  </a:solidFill>
                  <a:latin typeface="+mn-lt"/>
                </a:rPr>
                <a:t> </a:t>
              </a:r>
              <a:r>
                <a:rPr lang="en-US" sz="2800" dirty="0" err="1">
                  <a:solidFill>
                    <a:schemeClr val="tx1"/>
                  </a:solidFill>
                  <a:latin typeface="+mn-lt"/>
                </a:rPr>
                <a:t>dáng</a:t>
              </a:r>
              <a:endParaRPr lang="en-US" sz="2800" dirty="0">
                <a:solidFill>
                  <a:schemeClr val="tx1"/>
                </a:solidFill>
                <a:latin typeface="+mn-lt"/>
              </a:endParaRPr>
            </a:p>
          </p:txBody>
        </p:sp>
      </p:grpSp>
      <p:grpSp>
        <p:nvGrpSpPr>
          <p:cNvPr id="101" name="Nhóm 100">
            <a:extLst>
              <a:ext uri="{FF2B5EF4-FFF2-40B4-BE49-F238E27FC236}">
                <a16:creationId xmlns:a16="http://schemas.microsoft.com/office/drawing/2014/main" id="{90B4BB93-3520-70F4-FB20-D87649AB3F63}"/>
              </a:ext>
            </a:extLst>
          </p:cNvPr>
          <p:cNvGrpSpPr/>
          <p:nvPr/>
        </p:nvGrpSpPr>
        <p:grpSpPr>
          <a:xfrm>
            <a:off x="6008305" y="2551186"/>
            <a:ext cx="4254421" cy="555366"/>
            <a:chOff x="4823582" y="904288"/>
            <a:chExt cx="4254421" cy="555366"/>
          </a:xfrm>
        </p:grpSpPr>
        <p:sp>
          <p:nvSpPr>
            <p:cNvPr id="102" name="Hình chữ nhật: Góc Tròn 2">
              <a:extLst>
                <a:ext uri="{FF2B5EF4-FFF2-40B4-BE49-F238E27FC236}">
                  <a16:creationId xmlns:a16="http://schemas.microsoft.com/office/drawing/2014/main" id="{10AD1F5F-FC66-5B9E-2CA3-7E2CBD11E203}"/>
                </a:ext>
              </a:extLst>
            </p:cNvPr>
            <p:cNvSpPr/>
            <p:nvPr/>
          </p:nvSpPr>
          <p:spPr>
            <a:xfrm>
              <a:off x="4823582" y="906166"/>
              <a:ext cx="2119696" cy="553488"/>
            </a:xfrm>
            <a:custGeom>
              <a:avLst/>
              <a:gdLst>
                <a:gd name="connsiteX0" fmla="*/ 100459 w 2119696"/>
                <a:gd name="connsiteY0" fmla="*/ 243278 h 553488"/>
                <a:gd name="connsiteX1" fmla="*/ 188445 w 2119696"/>
                <a:gd name="connsiteY1" fmla="*/ 3074 h 553488"/>
                <a:gd name="connsiteX2" fmla="*/ 435581 w 2119696"/>
                <a:gd name="connsiteY2" fmla="*/ 3074 h 553488"/>
                <a:gd name="connsiteX3" fmla="*/ 614541 w 2119696"/>
                <a:gd name="connsiteY3" fmla="*/ 3074 h 553488"/>
                <a:gd name="connsiteX4" fmla="*/ 793501 w 2119696"/>
                <a:gd name="connsiteY4" fmla="*/ 3074 h 553488"/>
                <a:gd name="connsiteX5" fmla="*/ 989505 w 2119696"/>
                <a:gd name="connsiteY5" fmla="*/ 3074 h 553488"/>
                <a:gd name="connsiteX6" fmla="*/ 1202553 w 2119696"/>
                <a:gd name="connsiteY6" fmla="*/ 3074 h 553488"/>
                <a:gd name="connsiteX7" fmla="*/ 1364469 w 2119696"/>
                <a:gd name="connsiteY7" fmla="*/ 3074 h 553488"/>
                <a:gd name="connsiteX8" fmla="*/ 1594560 w 2119696"/>
                <a:gd name="connsiteY8" fmla="*/ 3074 h 553488"/>
                <a:gd name="connsiteX9" fmla="*/ 1892827 w 2119696"/>
                <a:gd name="connsiteY9" fmla="*/ 3074 h 553488"/>
                <a:gd name="connsiteX10" fmla="*/ 1896004 w 2119696"/>
                <a:gd name="connsiteY10" fmla="*/ 252250 h 553488"/>
                <a:gd name="connsiteX11" fmla="*/ 1990032 w 2119696"/>
                <a:gd name="connsiteY11" fmla="*/ 357895 h 553488"/>
                <a:gd name="connsiteX12" fmla="*/ 2080372 w 2119696"/>
                <a:gd name="connsiteY12" fmla="*/ 459398 h 553488"/>
                <a:gd name="connsiteX13" fmla="*/ 1892827 w 2119696"/>
                <a:gd name="connsiteY13" fmla="*/ 550665 h 553488"/>
                <a:gd name="connsiteX14" fmla="*/ 1696823 w 2119696"/>
                <a:gd name="connsiteY14" fmla="*/ 550665 h 553488"/>
                <a:gd name="connsiteX15" fmla="*/ 1466732 w 2119696"/>
                <a:gd name="connsiteY15" fmla="*/ 550665 h 553488"/>
                <a:gd name="connsiteX16" fmla="*/ 1304815 w 2119696"/>
                <a:gd name="connsiteY16" fmla="*/ 550665 h 553488"/>
                <a:gd name="connsiteX17" fmla="*/ 1057680 w 2119696"/>
                <a:gd name="connsiteY17" fmla="*/ 550665 h 553488"/>
                <a:gd name="connsiteX18" fmla="*/ 861676 w 2119696"/>
                <a:gd name="connsiteY18" fmla="*/ 550665 h 553488"/>
                <a:gd name="connsiteX19" fmla="*/ 648628 w 2119696"/>
                <a:gd name="connsiteY19" fmla="*/ 550665 h 553488"/>
                <a:gd name="connsiteX20" fmla="*/ 486712 w 2119696"/>
                <a:gd name="connsiteY20" fmla="*/ 550665 h 553488"/>
                <a:gd name="connsiteX21" fmla="*/ 188445 w 2119696"/>
                <a:gd name="connsiteY21" fmla="*/ 550665 h 553488"/>
                <a:gd name="connsiteX22" fmla="*/ 901 w 2119696"/>
                <a:gd name="connsiteY22" fmla="*/ 459398 h 553488"/>
                <a:gd name="connsiteX23" fmla="*/ 100459 w 2119696"/>
                <a:gd name="connsiteY23" fmla="*/ 243278 h 553488"/>
                <a:gd name="connsiteX0" fmla="*/ 100459 w 2119696"/>
                <a:gd name="connsiteY0" fmla="*/ 243278 h 553488"/>
                <a:gd name="connsiteX1" fmla="*/ 188445 w 2119696"/>
                <a:gd name="connsiteY1" fmla="*/ 3074 h 553488"/>
                <a:gd name="connsiteX2" fmla="*/ 401493 w 2119696"/>
                <a:gd name="connsiteY2" fmla="*/ 3074 h 553488"/>
                <a:gd name="connsiteX3" fmla="*/ 614541 w 2119696"/>
                <a:gd name="connsiteY3" fmla="*/ 3074 h 553488"/>
                <a:gd name="connsiteX4" fmla="*/ 861676 w 2119696"/>
                <a:gd name="connsiteY4" fmla="*/ 3074 h 553488"/>
                <a:gd name="connsiteX5" fmla="*/ 1091768 w 2119696"/>
                <a:gd name="connsiteY5" fmla="*/ 3074 h 553488"/>
                <a:gd name="connsiteX6" fmla="*/ 1338903 w 2119696"/>
                <a:gd name="connsiteY6" fmla="*/ 3074 h 553488"/>
                <a:gd name="connsiteX7" fmla="*/ 1534907 w 2119696"/>
                <a:gd name="connsiteY7" fmla="*/ 3074 h 553488"/>
                <a:gd name="connsiteX8" fmla="*/ 1892827 w 2119696"/>
                <a:gd name="connsiteY8" fmla="*/ 3074 h 553488"/>
                <a:gd name="connsiteX9" fmla="*/ 2010312 w 2119696"/>
                <a:gd name="connsiteY9" fmla="*/ 106902 h 553488"/>
                <a:gd name="connsiteX10" fmla="*/ 1986344 w 2119696"/>
                <a:gd name="connsiteY10" fmla="*/ 353752 h 553488"/>
                <a:gd name="connsiteX11" fmla="*/ 2080372 w 2119696"/>
                <a:gd name="connsiteY11" fmla="*/ 459398 h 553488"/>
                <a:gd name="connsiteX12" fmla="*/ 1892827 w 2119696"/>
                <a:gd name="connsiteY12" fmla="*/ 550665 h 553488"/>
                <a:gd name="connsiteX13" fmla="*/ 1662736 w 2119696"/>
                <a:gd name="connsiteY13" fmla="*/ 550665 h 553488"/>
                <a:gd name="connsiteX14" fmla="*/ 1432644 w 2119696"/>
                <a:gd name="connsiteY14" fmla="*/ 550665 h 553488"/>
                <a:gd name="connsiteX15" fmla="*/ 1270728 w 2119696"/>
                <a:gd name="connsiteY15" fmla="*/ 550665 h 553488"/>
                <a:gd name="connsiteX16" fmla="*/ 1023592 w 2119696"/>
                <a:gd name="connsiteY16" fmla="*/ 550665 h 553488"/>
                <a:gd name="connsiteX17" fmla="*/ 844632 w 2119696"/>
                <a:gd name="connsiteY17" fmla="*/ 550665 h 553488"/>
                <a:gd name="connsiteX18" fmla="*/ 597497 w 2119696"/>
                <a:gd name="connsiteY18" fmla="*/ 550665 h 553488"/>
                <a:gd name="connsiteX19" fmla="*/ 188445 w 2119696"/>
                <a:gd name="connsiteY19" fmla="*/ 550665 h 553488"/>
                <a:gd name="connsiteX20" fmla="*/ 901 w 2119696"/>
                <a:gd name="connsiteY20" fmla="*/ 459398 h 553488"/>
                <a:gd name="connsiteX21" fmla="*/ 100459 w 2119696"/>
                <a:gd name="connsiteY21" fmla="*/ 243278 h 55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9696" h="553488" fill="none" extrusionOk="0">
                  <a:moveTo>
                    <a:pt x="100459" y="243278"/>
                  </a:moveTo>
                  <a:cubicBezTo>
                    <a:pt x="89416" y="184105"/>
                    <a:pt x="55693" y="2539"/>
                    <a:pt x="188445" y="3074"/>
                  </a:cubicBezTo>
                  <a:cubicBezTo>
                    <a:pt x="293741" y="5606"/>
                    <a:pt x="314657" y="-5963"/>
                    <a:pt x="435581" y="3074"/>
                  </a:cubicBezTo>
                  <a:cubicBezTo>
                    <a:pt x="551456" y="10452"/>
                    <a:pt x="530666" y="2029"/>
                    <a:pt x="614541" y="3074"/>
                  </a:cubicBezTo>
                  <a:cubicBezTo>
                    <a:pt x="702544" y="-2641"/>
                    <a:pt x="713807" y="423"/>
                    <a:pt x="793501" y="3074"/>
                  </a:cubicBezTo>
                  <a:cubicBezTo>
                    <a:pt x="856057" y="-1881"/>
                    <a:pt x="911840" y="2623"/>
                    <a:pt x="989505" y="3074"/>
                  </a:cubicBezTo>
                  <a:cubicBezTo>
                    <a:pt x="1048979" y="5854"/>
                    <a:pt x="1149915" y="2628"/>
                    <a:pt x="1202553" y="3074"/>
                  </a:cubicBezTo>
                  <a:cubicBezTo>
                    <a:pt x="1266773" y="1807"/>
                    <a:pt x="1288385" y="5527"/>
                    <a:pt x="1364469" y="3074"/>
                  </a:cubicBezTo>
                  <a:cubicBezTo>
                    <a:pt x="1445579" y="10335"/>
                    <a:pt x="1504201" y="12023"/>
                    <a:pt x="1594560" y="3074"/>
                  </a:cubicBezTo>
                  <a:cubicBezTo>
                    <a:pt x="1673103" y="-1542"/>
                    <a:pt x="1830677" y="766"/>
                    <a:pt x="1892827" y="3074"/>
                  </a:cubicBezTo>
                  <a:cubicBezTo>
                    <a:pt x="1952542" y="-6320"/>
                    <a:pt x="2119816" y="230746"/>
                    <a:pt x="1896004" y="252250"/>
                  </a:cubicBezTo>
                  <a:cubicBezTo>
                    <a:pt x="1913867" y="284624"/>
                    <a:pt x="1946471" y="312853"/>
                    <a:pt x="1990032" y="357895"/>
                  </a:cubicBezTo>
                  <a:cubicBezTo>
                    <a:pt x="2031518" y="401641"/>
                    <a:pt x="2032305" y="413492"/>
                    <a:pt x="2080372" y="459398"/>
                  </a:cubicBezTo>
                  <a:cubicBezTo>
                    <a:pt x="2081809" y="507100"/>
                    <a:pt x="1989910" y="547587"/>
                    <a:pt x="1892827" y="550665"/>
                  </a:cubicBezTo>
                  <a:cubicBezTo>
                    <a:pt x="1807316" y="544305"/>
                    <a:pt x="1752579" y="558500"/>
                    <a:pt x="1696823" y="550665"/>
                  </a:cubicBezTo>
                  <a:cubicBezTo>
                    <a:pt x="1645201" y="557181"/>
                    <a:pt x="1538447" y="556642"/>
                    <a:pt x="1466732" y="550665"/>
                  </a:cubicBezTo>
                  <a:cubicBezTo>
                    <a:pt x="1393742" y="551336"/>
                    <a:pt x="1373492" y="544828"/>
                    <a:pt x="1304815" y="550665"/>
                  </a:cubicBezTo>
                  <a:cubicBezTo>
                    <a:pt x="1245158" y="560855"/>
                    <a:pt x="1167207" y="550515"/>
                    <a:pt x="1057680" y="550665"/>
                  </a:cubicBezTo>
                  <a:cubicBezTo>
                    <a:pt x="953296" y="547337"/>
                    <a:pt x="956664" y="555457"/>
                    <a:pt x="861676" y="550665"/>
                  </a:cubicBezTo>
                  <a:cubicBezTo>
                    <a:pt x="762429" y="546670"/>
                    <a:pt x="707987" y="557892"/>
                    <a:pt x="648628" y="550665"/>
                  </a:cubicBezTo>
                  <a:cubicBezTo>
                    <a:pt x="601954" y="552096"/>
                    <a:pt x="550234" y="553627"/>
                    <a:pt x="486712" y="550665"/>
                  </a:cubicBezTo>
                  <a:cubicBezTo>
                    <a:pt x="436907" y="549991"/>
                    <a:pt x="251732" y="551483"/>
                    <a:pt x="188445" y="550665"/>
                  </a:cubicBezTo>
                  <a:cubicBezTo>
                    <a:pt x="83154" y="542931"/>
                    <a:pt x="16507" y="518915"/>
                    <a:pt x="901" y="459398"/>
                  </a:cubicBezTo>
                  <a:cubicBezTo>
                    <a:pt x="6023" y="331319"/>
                    <a:pt x="123248" y="385768"/>
                    <a:pt x="100459" y="243278"/>
                  </a:cubicBezTo>
                  <a:close/>
                </a:path>
                <a:path w="2119696" h="553488" stroke="0" extrusionOk="0">
                  <a:moveTo>
                    <a:pt x="100459" y="243278"/>
                  </a:moveTo>
                  <a:cubicBezTo>
                    <a:pt x="82655" y="183717"/>
                    <a:pt x="96762" y="559"/>
                    <a:pt x="188445" y="3074"/>
                  </a:cubicBezTo>
                  <a:cubicBezTo>
                    <a:pt x="253908" y="3133"/>
                    <a:pt x="308752" y="3226"/>
                    <a:pt x="401493" y="3074"/>
                  </a:cubicBezTo>
                  <a:cubicBezTo>
                    <a:pt x="494217" y="3322"/>
                    <a:pt x="522298" y="-4358"/>
                    <a:pt x="614541" y="3074"/>
                  </a:cubicBezTo>
                  <a:cubicBezTo>
                    <a:pt x="698537" y="3430"/>
                    <a:pt x="760991" y="8474"/>
                    <a:pt x="861676" y="3074"/>
                  </a:cubicBezTo>
                  <a:cubicBezTo>
                    <a:pt x="959222" y="-1722"/>
                    <a:pt x="994687" y="8583"/>
                    <a:pt x="1091768" y="3074"/>
                  </a:cubicBezTo>
                  <a:cubicBezTo>
                    <a:pt x="1187366" y="-5015"/>
                    <a:pt x="1232808" y="8179"/>
                    <a:pt x="1338903" y="3074"/>
                  </a:cubicBezTo>
                  <a:cubicBezTo>
                    <a:pt x="1440932" y="-3309"/>
                    <a:pt x="1474775" y="3051"/>
                    <a:pt x="1534907" y="3074"/>
                  </a:cubicBezTo>
                  <a:cubicBezTo>
                    <a:pt x="1619688" y="2101"/>
                    <a:pt x="1783971" y="3936"/>
                    <a:pt x="1892827" y="3074"/>
                  </a:cubicBezTo>
                  <a:cubicBezTo>
                    <a:pt x="1991327" y="-34697"/>
                    <a:pt x="2242693" y="33528"/>
                    <a:pt x="2010312" y="106902"/>
                  </a:cubicBezTo>
                  <a:cubicBezTo>
                    <a:pt x="2041186" y="145882"/>
                    <a:pt x="1973059" y="290360"/>
                    <a:pt x="1986344" y="353752"/>
                  </a:cubicBezTo>
                  <a:cubicBezTo>
                    <a:pt x="1998701" y="418847"/>
                    <a:pt x="2033832" y="403452"/>
                    <a:pt x="2080372" y="459398"/>
                  </a:cubicBezTo>
                  <a:cubicBezTo>
                    <a:pt x="2082956" y="525526"/>
                    <a:pt x="2012545" y="538808"/>
                    <a:pt x="1892827" y="550665"/>
                  </a:cubicBezTo>
                  <a:cubicBezTo>
                    <a:pt x="1782983" y="555016"/>
                    <a:pt x="1716109" y="563362"/>
                    <a:pt x="1662736" y="550665"/>
                  </a:cubicBezTo>
                  <a:cubicBezTo>
                    <a:pt x="1617005" y="551651"/>
                    <a:pt x="1518986" y="547505"/>
                    <a:pt x="1432644" y="550665"/>
                  </a:cubicBezTo>
                  <a:cubicBezTo>
                    <a:pt x="1350315" y="548729"/>
                    <a:pt x="1346146" y="549306"/>
                    <a:pt x="1270728" y="550665"/>
                  </a:cubicBezTo>
                  <a:cubicBezTo>
                    <a:pt x="1197620" y="547558"/>
                    <a:pt x="1129874" y="552316"/>
                    <a:pt x="1023592" y="550665"/>
                  </a:cubicBezTo>
                  <a:cubicBezTo>
                    <a:pt x="912474" y="546866"/>
                    <a:pt x="895617" y="554611"/>
                    <a:pt x="844632" y="550665"/>
                  </a:cubicBezTo>
                  <a:cubicBezTo>
                    <a:pt x="798141" y="561021"/>
                    <a:pt x="669410" y="549301"/>
                    <a:pt x="597497" y="550665"/>
                  </a:cubicBezTo>
                  <a:cubicBezTo>
                    <a:pt x="538933" y="575714"/>
                    <a:pt x="378765" y="547975"/>
                    <a:pt x="188445" y="550665"/>
                  </a:cubicBezTo>
                  <a:cubicBezTo>
                    <a:pt x="91770" y="538159"/>
                    <a:pt x="16711" y="499701"/>
                    <a:pt x="901" y="459398"/>
                  </a:cubicBezTo>
                  <a:cubicBezTo>
                    <a:pt x="5493" y="346831"/>
                    <a:pt x="74788" y="380634"/>
                    <a:pt x="100459" y="243278"/>
                  </a:cubicBezTo>
                  <a:close/>
                </a:path>
                <a:path w="2119696" h="553488" fill="none" stroke="0" extrusionOk="0">
                  <a:moveTo>
                    <a:pt x="100459" y="243278"/>
                  </a:moveTo>
                  <a:cubicBezTo>
                    <a:pt x="58269" y="180078"/>
                    <a:pt x="90490" y="-4527"/>
                    <a:pt x="188445" y="3074"/>
                  </a:cubicBezTo>
                  <a:cubicBezTo>
                    <a:pt x="295024" y="1155"/>
                    <a:pt x="312073" y="2555"/>
                    <a:pt x="435581" y="3074"/>
                  </a:cubicBezTo>
                  <a:cubicBezTo>
                    <a:pt x="557440" y="4600"/>
                    <a:pt x="525574" y="8365"/>
                    <a:pt x="614541" y="3074"/>
                  </a:cubicBezTo>
                  <a:cubicBezTo>
                    <a:pt x="703502" y="-1930"/>
                    <a:pt x="711825" y="2298"/>
                    <a:pt x="793501" y="3074"/>
                  </a:cubicBezTo>
                  <a:cubicBezTo>
                    <a:pt x="855612" y="3086"/>
                    <a:pt x="901960" y="6872"/>
                    <a:pt x="989505" y="3074"/>
                  </a:cubicBezTo>
                  <a:cubicBezTo>
                    <a:pt x="1055166" y="11682"/>
                    <a:pt x="1142428" y="10184"/>
                    <a:pt x="1202553" y="3074"/>
                  </a:cubicBezTo>
                  <a:cubicBezTo>
                    <a:pt x="1261936" y="-1482"/>
                    <a:pt x="1283272" y="6765"/>
                    <a:pt x="1364469" y="3074"/>
                  </a:cubicBezTo>
                  <a:cubicBezTo>
                    <a:pt x="1452096" y="-10203"/>
                    <a:pt x="1512142" y="6326"/>
                    <a:pt x="1594560" y="3074"/>
                  </a:cubicBezTo>
                  <a:cubicBezTo>
                    <a:pt x="1684121" y="-10810"/>
                    <a:pt x="1826755" y="9340"/>
                    <a:pt x="1892827" y="3074"/>
                  </a:cubicBezTo>
                  <a:cubicBezTo>
                    <a:pt x="1944821" y="-26991"/>
                    <a:pt x="2165272" y="213596"/>
                    <a:pt x="1896004" y="252250"/>
                  </a:cubicBezTo>
                  <a:cubicBezTo>
                    <a:pt x="1919176" y="286023"/>
                    <a:pt x="1949819" y="322827"/>
                    <a:pt x="1990032" y="357895"/>
                  </a:cubicBezTo>
                  <a:cubicBezTo>
                    <a:pt x="2034696" y="400809"/>
                    <a:pt x="2032672" y="412776"/>
                    <a:pt x="2080372" y="459398"/>
                  </a:cubicBezTo>
                  <a:cubicBezTo>
                    <a:pt x="2089226" y="505175"/>
                    <a:pt x="2019581" y="566245"/>
                    <a:pt x="1892827" y="550665"/>
                  </a:cubicBezTo>
                  <a:cubicBezTo>
                    <a:pt x="1806716" y="552993"/>
                    <a:pt x="1754648" y="553126"/>
                    <a:pt x="1696823" y="550665"/>
                  </a:cubicBezTo>
                  <a:cubicBezTo>
                    <a:pt x="1652268" y="552473"/>
                    <a:pt x="1540009" y="548096"/>
                    <a:pt x="1466732" y="550665"/>
                  </a:cubicBezTo>
                  <a:cubicBezTo>
                    <a:pt x="1394787" y="551998"/>
                    <a:pt x="1377329" y="550773"/>
                    <a:pt x="1304815" y="550665"/>
                  </a:cubicBezTo>
                  <a:cubicBezTo>
                    <a:pt x="1245138" y="551945"/>
                    <a:pt x="1155316" y="538972"/>
                    <a:pt x="1057680" y="550665"/>
                  </a:cubicBezTo>
                  <a:cubicBezTo>
                    <a:pt x="953452" y="546097"/>
                    <a:pt x="957594" y="555576"/>
                    <a:pt x="861676" y="550665"/>
                  </a:cubicBezTo>
                  <a:cubicBezTo>
                    <a:pt x="764330" y="543107"/>
                    <a:pt x="704332" y="560878"/>
                    <a:pt x="648628" y="550665"/>
                  </a:cubicBezTo>
                  <a:cubicBezTo>
                    <a:pt x="587738" y="555292"/>
                    <a:pt x="532219" y="546422"/>
                    <a:pt x="486712" y="550665"/>
                  </a:cubicBezTo>
                  <a:cubicBezTo>
                    <a:pt x="437707" y="542632"/>
                    <a:pt x="260520" y="562492"/>
                    <a:pt x="188445" y="550665"/>
                  </a:cubicBezTo>
                  <a:cubicBezTo>
                    <a:pt x="73329" y="553723"/>
                    <a:pt x="-4573" y="513653"/>
                    <a:pt x="901" y="459398"/>
                  </a:cubicBezTo>
                  <a:cubicBezTo>
                    <a:pt x="15434" y="335186"/>
                    <a:pt x="121628" y="360348"/>
                    <a:pt x="100459" y="243278"/>
                  </a:cubicBezTo>
                  <a:close/>
                </a:path>
              </a:pathLst>
            </a:custGeom>
            <a:solidFill>
              <a:schemeClr val="accent4">
                <a:lumMod val="20000"/>
                <a:lumOff val="80000"/>
              </a:schemeClr>
            </a:solidFill>
            <a:ln>
              <a:solidFill>
                <a:srgbClr val="EB804D"/>
              </a:solidFill>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Hộp Văn bản 102">
              <a:extLst>
                <a:ext uri="{FF2B5EF4-FFF2-40B4-BE49-F238E27FC236}">
                  <a16:creationId xmlns:a16="http://schemas.microsoft.com/office/drawing/2014/main" id="{151CF531-023B-890B-056B-6C5250C650F3}"/>
                </a:ext>
              </a:extLst>
            </p:cNvPr>
            <p:cNvSpPr txBox="1"/>
            <p:nvPr/>
          </p:nvSpPr>
          <p:spPr>
            <a:xfrm>
              <a:off x="5217252" y="904288"/>
              <a:ext cx="3860751" cy="523220"/>
            </a:xfrm>
            <a:prstGeom prst="rect">
              <a:avLst/>
            </a:prstGeom>
            <a:noFill/>
          </p:spPr>
          <p:txBody>
            <a:bodyPr wrap="square" rtlCol="0">
              <a:spAutoFit/>
            </a:bodyPr>
            <a:lstStyle/>
            <a:p>
              <a:r>
                <a:rPr lang="en-US" sz="2800" dirty="0" err="1">
                  <a:solidFill>
                    <a:schemeClr val="tx1"/>
                  </a:solidFill>
                  <a:latin typeface="+mn-lt"/>
                </a:rPr>
                <a:t>Cấu</a:t>
              </a:r>
              <a:r>
                <a:rPr lang="en-US" sz="2800" dirty="0">
                  <a:solidFill>
                    <a:schemeClr val="tx1"/>
                  </a:solidFill>
                  <a:latin typeface="+mn-lt"/>
                </a:rPr>
                <a:t> </a:t>
              </a:r>
              <a:r>
                <a:rPr lang="en-US" sz="2800" dirty="0" err="1">
                  <a:solidFill>
                    <a:schemeClr val="tx1"/>
                  </a:solidFill>
                  <a:latin typeface="+mn-lt"/>
                </a:rPr>
                <a:t>tạo</a:t>
              </a:r>
              <a:endParaRPr lang="en-US" sz="2800" dirty="0">
                <a:solidFill>
                  <a:schemeClr val="tx1"/>
                </a:solidFill>
                <a:latin typeface="+mn-lt"/>
              </a:endParaRPr>
            </a:p>
          </p:txBody>
        </p:sp>
      </p:grpSp>
      <p:grpSp>
        <p:nvGrpSpPr>
          <p:cNvPr id="104" name="Nhóm 103">
            <a:extLst>
              <a:ext uri="{FF2B5EF4-FFF2-40B4-BE49-F238E27FC236}">
                <a16:creationId xmlns:a16="http://schemas.microsoft.com/office/drawing/2014/main" id="{25F6FF28-870F-56F7-110A-060629597B1C}"/>
              </a:ext>
            </a:extLst>
          </p:cNvPr>
          <p:cNvGrpSpPr/>
          <p:nvPr/>
        </p:nvGrpSpPr>
        <p:grpSpPr>
          <a:xfrm>
            <a:off x="3402019" y="4033790"/>
            <a:ext cx="4254422" cy="555366"/>
            <a:chOff x="4823581" y="904288"/>
            <a:chExt cx="4254422" cy="555366"/>
          </a:xfrm>
        </p:grpSpPr>
        <p:sp>
          <p:nvSpPr>
            <p:cNvPr id="105" name="Hình chữ nhật: Góc Tròn 2">
              <a:extLst>
                <a:ext uri="{FF2B5EF4-FFF2-40B4-BE49-F238E27FC236}">
                  <a16:creationId xmlns:a16="http://schemas.microsoft.com/office/drawing/2014/main" id="{EF095AC5-FC0D-46A7-4432-C3C10141901B}"/>
                </a:ext>
              </a:extLst>
            </p:cNvPr>
            <p:cNvSpPr/>
            <p:nvPr/>
          </p:nvSpPr>
          <p:spPr>
            <a:xfrm>
              <a:off x="4823581" y="906166"/>
              <a:ext cx="2838829" cy="553488"/>
            </a:xfrm>
            <a:custGeom>
              <a:avLst/>
              <a:gdLst>
                <a:gd name="connsiteX0" fmla="*/ 134542 w 2838829"/>
                <a:gd name="connsiteY0" fmla="*/ 243278 h 553488"/>
                <a:gd name="connsiteX1" fmla="*/ 252378 w 2838829"/>
                <a:gd name="connsiteY1" fmla="*/ 3074 h 553488"/>
                <a:gd name="connsiteX2" fmla="*/ 583357 w 2838829"/>
                <a:gd name="connsiteY2" fmla="*/ 3074 h 553488"/>
                <a:gd name="connsiteX3" fmla="*/ 823032 w 2838829"/>
                <a:gd name="connsiteY3" fmla="*/ 3074 h 553488"/>
                <a:gd name="connsiteX4" fmla="*/ 1062706 w 2838829"/>
                <a:gd name="connsiteY4" fmla="*/ 3074 h 553488"/>
                <a:gd name="connsiteX5" fmla="*/ 1325207 w 2838829"/>
                <a:gd name="connsiteY5" fmla="*/ 3074 h 553488"/>
                <a:gd name="connsiteX6" fmla="*/ 1610534 w 2838829"/>
                <a:gd name="connsiteY6" fmla="*/ 3074 h 553488"/>
                <a:gd name="connsiteX7" fmla="*/ 1827382 w 2838829"/>
                <a:gd name="connsiteY7" fmla="*/ 3074 h 553488"/>
                <a:gd name="connsiteX8" fmla="*/ 2135534 w 2838829"/>
                <a:gd name="connsiteY8" fmla="*/ 3074 h 553488"/>
                <a:gd name="connsiteX9" fmla="*/ 2534992 w 2838829"/>
                <a:gd name="connsiteY9" fmla="*/ 3074 h 553488"/>
                <a:gd name="connsiteX10" fmla="*/ 2539247 w 2838829"/>
                <a:gd name="connsiteY10" fmla="*/ 252250 h 553488"/>
                <a:gd name="connsiteX11" fmla="*/ 2665175 w 2838829"/>
                <a:gd name="connsiteY11" fmla="*/ 357895 h 553488"/>
                <a:gd name="connsiteX12" fmla="*/ 2786164 w 2838829"/>
                <a:gd name="connsiteY12" fmla="*/ 459398 h 553488"/>
                <a:gd name="connsiteX13" fmla="*/ 2534992 w 2838829"/>
                <a:gd name="connsiteY13" fmla="*/ 550665 h 553488"/>
                <a:gd name="connsiteX14" fmla="*/ 2272492 w 2838829"/>
                <a:gd name="connsiteY14" fmla="*/ 550665 h 553488"/>
                <a:gd name="connsiteX15" fmla="*/ 1964339 w 2838829"/>
                <a:gd name="connsiteY15" fmla="*/ 550665 h 553488"/>
                <a:gd name="connsiteX16" fmla="*/ 1747490 w 2838829"/>
                <a:gd name="connsiteY16" fmla="*/ 550665 h 553488"/>
                <a:gd name="connsiteX17" fmla="*/ 1416511 w 2838829"/>
                <a:gd name="connsiteY17" fmla="*/ 550665 h 553488"/>
                <a:gd name="connsiteX18" fmla="*/ 1154010 w 2838829"/>
                <a:gd name="connsiteY18" fmla="*/ 550665 h 553488"/>
                <a:gd name="connsiteX19" fmla="*/ 868684 w 2838829"/>
                <a:gd name="connsiteY19" fmla="*/ 550665 h 553488"/>
                <a:gd name="connsiteX20" fmla="*/ 651836 w 2838829"/>
                <a:gd name="connsiteY20" fmla="*/ 550665 h 553488"/>
                <a:gd name="connsiteX21" fmla="*/ 252378 w 2838829"/>
                <a:gd name="connsiteY21" fmla="*/ 550665 h 553488"/>
                <a:gd name="connsiteX22" fmla="*/ 1206 w 2838829"/>
                <a:gd name="connsiteY22" fmla="*/ 459398 h 553488"/>
                <a:gd name="connsiteX23" fmla="*/ 134542 w 2838829"/>
                <a:gd name="connsiteY23" fmla="*/ 243278 h 553488"/>
                <a:gd name="connsiteX0" fmla="*/ 134542 w 2838829"/>
                <a:gd name="connsiteY0" fmla="*/ 243278 h 553488"/>
                <a:gd name="connsiteX1" fmla="*/ 252378 w 2838829"/>
                <a:gd name="connsiteY1" fmla="*/ 3074 h 553488"/>
                <a:gd name="connsiteX2" fmla="*/ 537705 w 2838829"/>
                <a:gd name="connsiteY2" fmla="*/ 3074 h 553488"/>
                <a:gd name="connsiteX3" fmla="*/ 823032 w 2838829"/>
                <a:gd name="connsiteY3" fmla="*/ 3074 h 553488"/>
                <a:gd name="connsiteX4" fmla="*/ 1154010 w 2838829"/>
                <a:gd name="connsiteY4" fmla="*/ 3074 h 553488"/>
                <a:gd name="connsiteX5" fmla="*/ 1462163 w 2838829"/>
                <a:gd name="connsiteY5" fmla="*/ 3074 h 553488"/>
                <a:gd name="connsiteX6" fmla="*/ 1793143 w 2838829"/>
                <a:gd name="connsiteY6" fmla="*/ 3074 h 553488"/>
                <a:gd name="connsiteX7" fmla="*/ 2055643 w 2838829"/>
                <a:gd name="connsiteY7" fmla="*/ 3074 h 553488"/>
                <a:gd name="connsiteX8" fmla="*/ 2534992 w 2838829"/>
                <a:gd name="connsiteY8" fmla="*/ 3074 h 553488"/>
                <a:gd name="connsiteX9" fmla="*/ 2692335 w 2838829"/>
                <a:gd name="connsiteY9" fmla="*/ 106902 h 553488"/>
                <a:gd name="connsiteX10" fmla="*/ 2660236 w 2838829"/>
                <a:gd name="connsiteY10" fmla="*/ 353752 h 553488"/>
                <a:gd name="connsiteX11" fmla="*/ 2786164 w 2838829"/>
                <a:gd name="connsiteY11" fmla="*/ 459398 h 553488"/>
                <a:gd name="connsiteX12" fmla="*/ 2534992 w 2838829"/>
                <a:gd name="connsiteY12" fmla="*/ 550665 h 553488"/>
                <a:gd name="connsiteX13" fmla="*/ 2226839 w 2838829"/>
                <a:gd name="connsiteY13" fmla="*/ 550665 h 553488"/>
                <a:gd name="connsiteX14" fmla="*/ 1918686 w 2838829"/>
                <a:gd name="connsiteY14" fmla="*/ 550665 h 553488"/>
                <a:gd name="connsiteX15" fmla="*/ 1701838 w 2838829"/>
                <a:gd name="connsiteY15" fmla="*/ 550665 h 553488"/>
                <a:gd name="connsiteX16" fmla="*/ 1370859 w 2838829"/>
                <a:gd name="connsiteY16" fmla="*/ 550665 h 553488"/>
                <a:gd name="connsiteX17" fmla="*/ 1131185 w 2838829"/>
                <a:gd name="connsiteY17" fmla="*/ 550665 h 553488"/>
                <a:gd name="connsiteX18" fmla="*/ 800205 w 2838829"/>
                <a:gd name="connsiteY18" fmla="*/ 550665 h 553488"/>
                <a:gd name="connsiteX19" fmla="*/ 252378 w 2838829"/>
                <a:gd name="connsiteY19" fmla="*/ 550665 h 553488"/>
                <a:gd name="connsiteX20" fmla="*/ 1206 w 2838829"/>
                <a:gd name="connsiteY20" fmla="*/ 459398 h 553488"/>
                <a:gd name="connsiteX21" fmla="*/ 134542 w 2838829"/>
                <a:gd name="connsiteY21" fmla="*/ 243278 h 55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829" h="553488" fill="none" extrusionOk="0">
                  <a:moveTo>
                    <a:pt x="134542" y="243278"/>
                  </a:moveTo>
                  <a:cubicBezTo>
                    <a:pt x="124628" y="167823"/>
                    <a:pt x="75993" y="2452"/>
                    <a:pt x="252378" y="3074"/>
                  </a:cubicBezTo>
                  <a:cubicBezTo>
                    <a:pt x="392311" y="-60"/>
                    <a:pt x="421372" y="-6327"/>
                    <a:pt x="583357" y="3074"/>
                  </a:cubicBezTo>
                  <a:cubicBezTo>
                    <a:pt x="744521" y="7712"/>
                    <a:pt x="707018" y="4872"/>
                    <a:pt x="823032" y="3074"/>
                  </a:cubicBezTo>
                  <a:cubicBezTo>
                    <a:pt x="940910" y="-3575"/>
                    <a:pt x="957013" y="1686"/>
                    <a:pt x="1062706" y="3074"/>
                  </a:cubicBezTo>
                  <a:cubicBezTo>
                    <a:pt x="1160874" y="14990"/>
                    <a:pt x="1250649" y="9821"/>
                    <a:pt x="1325207" y="3074"/>
                  </a:cubicBezTo>
                  <a:cubicBezTo>
                    <a:pt x="1410585" y="5008"/>
                    <a:pt x="1549696" y="-1259"/>
                    <a:pt x="1610534" y="3074"/>
                  </a:cubicBezTo>
                  <a:cubicBezTo>
                    <a:pt x="1694248" y="1782"/>
                    <a:pt x="1727441" y="6456"/>
                    <a:pt x="1827382" y="3074"/>
                  </a:cubicBezTo>
                  <a:cubicBezTo>
                    <a:pt x="1933408" y="4320"/>
                    <a:pt x="2014385" y="9293"/>
                    <a:pt x="2135534" y="3074"/>
                  </a:cubicBezTo>
                  <a:cubicBezTo>
                    <a:pt x="2240839" y="-2867"/>
                    <a:pt x="2454044" y="6281"/>
                    <a:pt x="2534992" y="3074"/>
                  </a:cubicBezTo>
                  <a:cubicBezTo>
                    <a:pt x="2645969" y="32254"/>
                    <a:pt x="2863695" y="213708"/>
                    <a:pt x="2539247" y="252250"/>
                  </a:cubicBezTo>
                  <a:cubicBezTo>
                    <a:pt x="2566576" y="287256"/>
                    <a:pt x="2604933" y="308132"/>
                    <a:pt x="2665175" y="357895"/>
                  </a:cubicBezTo>
                  <a:cubicBezTo>
                    <a:pt x="2721192" y="401602"/>
                    <a:pt x="2721875" y="413642"/>
                    <a:pt x="2786164" y="459398"/>
                  </a:cubicBezTo>
                  <a:cubicBezTo>
                    <a:pt x="2785096" y="506108"/>
                    <a:pt x="2675041" y="549468"/>
                    <a:pt x="2534992" y="550665"/>
                  </a:cubicBezTo>
                  <a:cubicBezTo>
                    <a:pt x="2429357" y="547405"/>
                    <a:pt x="2348956" y="567723"/>
                    <a:pt x="2272492" y="550665"/>
                  </a:cubicBezTo>
                  <a:cubicBezTo>
                    <a:pt x="2205289" y="566243"/>
                    <a:pt x="2063416" y="562888"/>
                    <a:pt x="1964339" y="550665"/>
                  </a:cubicBezTo>
                  <a:cubicBezTo>
                    <a:pt x="1865315" y="552857"/>
                    <a:pt x="1839137" y="544881"/>
                    <a:pt x="1747490" y="550665"/>
                  </a:cubicBezTo>
                  <a:cubicBezTo>
                    <a:pt x="1659169" y="555892"/>
                    <a:pt x="1567912" y="544443"/>
                    <a:pt x="1416511" y="550665"/>
                  </a:cubicBezTo>
                  <a:cubicBezTo>
                    <a:pt x="1276713" y="547687"/>
                    <a:pt x="1280442" y="557073"/>
                    <a:pt x="1154010" y="550665"/>
                  </a:cubicBezTo>
                  <a:cubicBezTo>
                    <a:pt x="1011238" y="548126"/>
                    <a:pt x="947091" y="557008"/>
                    <a:pt x="868684" y="550665"/>
                  </a:cubicBezTo>
                  <a:cubicBezTo>
                    <a:pt x="797845" y="550196"/>
                    <a:pt x="727441" y="551964"/>
                    <a:pt x="651836" y="550665"/>
                  </a:cubicBezTo>
                  <a:cubicBezTo>
                    <a:pt x="586793" y="550061"/>
                    <a:pt x="329604" y="544270"/>
                    <a:pt x="252378" y="550665"/>
                  </a:cubicBezTo>
                  <a:cubicBezTo>
                    <a:pt x="111769" y="540925"/>
                    <a:pt x="15543" y="518238"/>
                    <a:pt x="1206" y="459398"/>
                  </a:cubicBezTo>
                  <a:cubicBezTo>
                    <a:pt x="9515" y="323051"/>
                    <a:pt x="166294" y="391219"/>
                    <a:pt x="134542" y="243278"/>
                  </a:cubicBezTo>
                  <a:close/>
                </a:path>
                <a:path w="2838829" h="553488" stroke="0" extrusionOk="0">
                  <a:moveTo>
                    <a:pt x="134542" y="243278"/>
                  </a:moveTo>
                  <a:cubicBezTo>
                    <a:pt x="111786" y="183908"/>
                    <a:pt x="121151" y="-410"/>
                    <a:pt x="252378" y="3074"/>
                  </a:cubicBezTo>
                  <a:cubicBezTo>
                    <a:pt x="353156" y="4568"/>
                    <a:pt x="405168" y="-6557"/>
                    <a:pt x="537705" y="3074"/>
                  </a:cubicBezTo>
                  <a:cubicBezTo>
                    <a:pt x="660567" y="2314"/>
                    <a:pt x="702027" y="-4071"/>
                    <a:pt x="823032" y="3074"/>
                  </a:cubicBezTo>
                  <a:cubicBezTo>
                    <a:pt x="931198" y="-5475"/>
                    <a:pt x="1020565" y="8406"/>
                    <a:pt x="1154010" y="3074"/>
                  </a:cubicBezTo>
                  <a:cubicBezTo>
                    <a:pt x="1287345" y="-8060"/>
                    <a:pt x="1328379" y="12447"/>
                    <a:pt x="1462163" y="3074"/>
                  </a:cubicBezTo>
                  <a:cubicBezTo>
                    <a:pt x="1590190" y="-6455"/>
                    <a:pt x="1645416" y="8844"/>
                    <a:pt x="1793143" y="3074"/>
                  </a:cubicBezTo>
                  <a:cubicBezTo>
                    <a:pt x="1929409" y="-4548"/>
                    <a:pt x="1972914" y="1162"/>
                    <a:pt x="2055643" y="3074"/>
                  </a:cubicBezTo>
                  <a:cubicBezTo>
                    <a:pt x="2173102" y="-127"/>
                    <a:pt x="2403484" y="-2603"/>
                    <a:pt x="2534992" y="3074"/>
                  </a:cubicBezTo>
                  <a:cubicBezTo>
                    <a:pt x="2666744" y="-27213"/>
                    <a:pt x="2997996" y="36765"/>
                    <a:pt x="2692335" y="106902"/>
                  </a:cubicBezTo>
                  <a:cubicBezTo>
                    <a:pt x="2732254" y="145533"/>
                    <a:pt x="2642403" y="288668"/>
                    <a:pt x="2660236" y="353752"/>
                  </a:cubicBezTo>
                  <a:cubicBezTo>
                    <a:pt x="2676721" y="420402"/>
                    <a:pt x="2723940" y="401136"/>
                    <a:pt x="2786164" y="459398"/>
                  </a:cubicBezTo>
                  <a:cubicBezTo>
                    <a:pt x="2789625" y="529703"/>
                    <a:pt x="2684965" y="542354"/>
                    <a:pt x="2534992" y="550665"/>
                  </a:cubicBezTo>
                  <a:cubicBezTo>
                    <a:pt x="2399629" y="553307"/>
                    <a:pt x="2292556" y="557922"/>
                    <a:pt x="2226839" y="550665"/>
                  </a:cubicBezTo>
                  <a:cubicBezTo>
                    <a:pt x="2165988" y="554597"/>
                    <a:pt x="2045911" y="531666"/>
                    <a:pt x="1918686" y="550665"/>
                  </a:cubicBezTo>
                  <a:cubicBezTo>
                    <a:pt x="1808455" y="548536"/>
                    <a:pt x="1802804" y="549546"/>
                    <a:pt x="1701838" y="550665"/>
                  </a:cubicBezTo>
                  <a:cubicBezTo>
                    <a:pt x="1609701" y="536780"/>
                    <a:pt x="1507016" y="549466"/>
                    <a:pt x="1370859" y="550665"/>
                  </a:cubicBezTo>
                  <a:cubicBezTo>
                    <a:pt x="1217528" y="546397"/>
                    <a:pt x="1203281" y="554045"/>
                    <a:pt x="1131185" y="550665"/>
                  </a:cubicBezTo>
                  <a:cubicBezTo>
                    <a:pt x="1068812" y="565496"/>
                    <a:pt x="898804" y="545267"/>
                    <a:pt x="800205" y="550665"/>
                  </a:cubicBezTo>
                  <a:cubicBezTo>
                    <a:pt x="721019" y="580227"/>
                    <a:pt x="473802" y="532268"/>
                    <a:pt x="252378" y="550665"/>
                  </a:cubicBezTo>
                  <a:cubicBezTo>
                    <a:pt x="116814" y="546593"/>
                    <a:pt x="22357" y="500841"/>
                    <a:pt x="1206" y="459398"/>
                  </a:cubicBezTo>
                  <a:cubicBezTo>
                    <a:pt x="14875" y="347433"/>
                    <a:pt x="98440" y="385933"/>
                    <a:pt x="134542" y="243278"/>
                  </a:cubicBezTo>
                  <a:close/>
                </a:path>
                <a:path w="2838829" h="553488" fill="none" stroke="0" extrusionOk="0">
                  <a:moveTo>
                    <a:pt x="134542" y="243278"/>
                  </a:moveTo>
                  <a:cubicBezTo>
                    <a:pt x="95432" y="187593"/>
                    <a:pt x="85254" y="3524"/>
                    <a:pt x="252378" y="3074"/>
                  </a:cubicBezTo>
                  <a:cubicBezTo>
                    <a:pt x="394655" y="1541"/>
                    <a:pt x="418895" y="2388"/>
                    <a:pt x="583357" y="3074"/>
                  </a:cubicBezTo>
                  <a:cubicBezTo>
                    <a:pt x="746076" y="5256"/>
                    <a:pt x="700308" y="13573"/>
                    <a:pt x="823032" y="3074"/>
                  </a:cubicBezTo>
                  <a:cubicBezTo>
                    <a:pt x="941382" y="-1479"/>
                    <a:pt x="955518" y="2458"/>
                    <a:pt x="1062706" y="3074"/>
                  </a:cubicBezTo>
                  <a:cubicBezTo>
                    <a:pt x="1147428" y="1224"/>
                    <a:pt x="1261215" y="2367"/>
                    <a:pt x="1325207" y="3074"/>
                  </a:cubicBezTo>
                  <a:cubicBezTo>
                    <a:pt x="1414273" y="12223"/>
                    <a:pt x="1529141" y="15607"/>
                    <a:pt x="1610534" y="3074"/>
                  </a:cubicBezTo>
                  <a:cubicBezTo>
                    <a:pt x="1690095" y="-2644"/>
                    <a:pt x="1718738" y="7384"/>
                    <a:pt x="1827382" y="3074"/>
                  </a:cubicBezTo>
                  <a:cubicBezTo>
                    <a:pt x="1935606" y="-2441"/>
                    <a:pt x="2030464" y="8957"/>
                    <a:pt x="2135534" y="3074"/>
                  </a:cubicBezTo>
                  <a:cubicBezTo>
                    <a:pt x="2255532" y="-14619"/>
                    <a:pt x="2446371" y="13368"/>
                    <a:pt x="2534992" y="3074"/>
                  </a:cubicBezTo>
                  <a:cubicBezTo>
                    <a:pt x="2611076" y="-78055"/>
                    <a:pt x="2900216" y="222961"/>
                    <a:pt x="2539247" y="252250"/>
                  </a:cubicBezTo>
                  <a:cubicBezTo>
                    <a:pt x="2571571" y="281376"/>
                    <a:pt x="2608723" y="316974"/>
                    <a:pt x="2665175" y="357895"/>
                  </a:cubicBezTo>
                  <a:cubicBezTo>
                    <a:pt x="2724715" y="400776"/>
                    <a:pt x="2722302" y="414198"/>
                    <a:pt x="2786164" y="459398"/>
                  </a:cubicBezTo>
                  <a:cubicBezTo>
                    <a:pt x="2798400" y="498757"/>
                    <a:pt x="2685872" y="556012"/>
                    <a:pt x="2534992" y="550665"/>
                  </a:cubicBezTo>
                  <a:cubicBezTo>
                    <a:pt x="2424780" y="552731"/>
                    <a:pt x="2363086" y="554399"/>
                    <a:pt x="2272492" y="550665"/>
                  </a:cubicBezTo>
                  <a:cubicBezTo>
                    <a:pt x="2205313" y="550784"/>
                    <a:pt x="2067308" y="541932"/>
                    <a:pt x="1964339" y="550665"/>
                  </a:cubicBezTo>
                  <a:cubicBezTo>
                    <a:pt x="1866449" y="554550"/>
                    <a:pt x="1839409" y="548350"/>
                    <a:pt x="1747490" y="550665"/>
                  </a:cubicBezTo>
                  <a:cubicBezTo>
                    <a:pt x="1672721" y="550161"/>
                    <a:pt x="1549695" y="538929"/>
                    <a:pt x="1416511" y="550665"/>
                  </a:cubicBezTo>
                  <a:cubicBezTo>
                    <a:pt x="1278368" y="545555"/>
                    <a:pt x="1282542" y="555742"/>
                    <a:pt x="1154010" y="550665"/>
                  </a:cubicBezTo>
                  <a:cubicBezTo>
                    <a:pt x="1017117" y="533186"/>
                    <a:pt x="942415" y="567242"/>
                    <a:pt x="868684" y="550665"/>
                  </a:cubicBezTo>
                  <a:cubicBezTo>
                    <a:pt x="787190" y="557725"/>
                    <a:pt x="721396" y="549314"/>
                    <a:pt x="651836" y="550665"/>
                  </a:cubicBezTo>
                  <a:cubicBezTo>
                    <a:pt x="591252" y="533979"/>
                    <a:pt x="354100" y="575653"/>
                    <a:pt x="252378" y="550665"/>
                  </a:cubicBezTo>
                  <a:cubicBezTo>
                    <a:pt x="97414" y="557547"/>
                    <a:pt x="-6592" y="513241"/>
                    <a:pt x="1206" y="459398"/>
                  </a:cubicBezTo>
                  <a:cubicBezTo>
                    <a:pt x="30044" y="328614"/>
                    <a:pt x="161700" y="357447"/>
                    <a:pt x="134542" y="243278"/>
                  </a:cubicBezTo>
                  <a:close/>
                </a:path>
              </a:pathLst>
            </a:custGeom>
            <a:solidFill>
              <a:schemeClr val="accent2">
                <a:lumMod val="20000"/>
                <a:lumOff val="80000"/>
              </a:schemeClr>
            </a:solidFill>
            <a:ln>
              <a:solidFill>
                <a:srgbClr val="0070C0"/>
              </a:solidFill>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ộp Văn bản 105">
              <a:extLst>
                <a:ext uri="{FF2B5EF4-FFF2-40B4-BE49-F238E27FC236}">
                  <a16:creationId xmlns:a16="http://schemas.microsoft.com/office/drawing/2014/main" id="{04BE4586-B992-DE46-BE4A-0DD5292BE123}"/>
                </a:ext>
              </a:extLst>
            </p:cNvPr>
            <p:cNvSpPr txBox="1"/>
            <p:nvPr/>
          </p:nvSpPr>
          <p:spPr>
            <a:xfrm>
              <a:off x="5217252" y="904288"/>
              <a:ext cx="3860751" cy="523220"/>
            </a:xfrm>
            <a:prstGeom prst="rect">
              <a:avLst/>
            </a:prstGeom>
            <a:noFill/>
          </p:spPr>
          <p:txBody>
            <a:bodyPr wrap="square" rtlCol="0">
              <a:spAutoFit/>
            </a:bodyPr>
            <a:lstStyle/>
            <a:p>
              <a:r>
                <a:rPr lang="en-US" sz="2800" dirty="0" err="1">
                  <a:solidFill>
                    <a:schemeClr val="tx1"/>
                  </a:solidFill>
                  <a:latin typeface="+mn-lt"/>
                </a:rPr>
                <a:t>Cách</a:t>
              </a:r>
              <a:r>
                <a:rPr lang="en-US" sz="2800" dirty="0">
                  <a:solidFill>
                    <a:schemeClr val="tx1"/>
                  </a:solidFill>
                  <a:latin typeface="+mn-lt"/>
                </a:rPr>
                <a:t> </a:t>
              </a:r>
              <a:r>
                <a:rPr lang="en-US" sz="2800" dirty="0" err="1">
                  <a:solidFill>
                    <a:schemeClr val="tx1"/>
                  </a:solidFill>
                  <a:latin typeface="+mn-lt"/>
                </a:rPr>
                <a:t>sử</a:t>
              </a:r>
              <a:r>
                <a:rPr lang="en-US" sz="2800" dirty="0">
                  <a:solidFill>
                    <a:schemeClr val="tx1"/>
                  </a:solidFill>
                  <a:latin typeface="+mn-lt"/>
                </a:rPr>
                <a:t> </a:t>
              </a:r>
              <a:r>
                <a:rPr lang="en-US" sz="2800" dirty="0" err="1">
                  <a:solidFill>
                    <a:schemeClr val="tx1"/>
                  </a:solidFill>
                  <a:latin typeface="+mn-lt"/>
                </a:rPr>
                <a:t>dụng</a:t>
              </a:r>
              <a:endParaRPr lang="en-US" sz="2800" dirty="0">
                <a:solidFill>
                  <a:schemeClr val="tx1"/>
                </a:solidFill>
                <a:latin typeface="+mn-lt"/>
              </a:endParaRPr>
            </a:p>
          </p:txBody>
        </p:sp>
      </p:grpSp>
      <p:grpSp>
        <p:nvGrpSpPr>
          <p:cNvPr id="107" name="Nhóm 106">
            <a:extLst>
              <a:ext uri="{FF2B5EF4-FFF2-40B4-BE49-F238E27FC236}">
                <a16:creationId xmlns:a16="http://schemas.microsoft.com/office/drawing/2014/main" id="{47703D25-048E-404E-5FB1-69932A726BD6}"/>
              </a:ext>
            </a:extLst>
          </p:cNvPr>
          <p:cNvGrpSpPr/>
          <p:nvPr/>
        </p:nvGrpSpPr>
        <p:grpSpPr>
          <a:xfrm>
            <a:off x="265597" y="3029290"/>
            <a:ext cx="4343838" cy="554698"/>
            <a:chOff x="4823581" y="904956"/>
            <a:chExt cx="4343838" cy="554698"/>
          </a:xfrm>
        </p:grpSpPr>
        <p:sp>
          <p:nvSpPr>
            <p:cNvPr id="108" name="Hình chữ nhật: Góc Tròn 2">
              <a:extLst>
                <a:ext uri="{FF2B5EF4-FFF2-40B4-BE49-F238E27FC236}">
                  <a16:creationId xmlns:a16="http://schemas.microsoft.com/office/drawing/2014/main" id="{23F0CB7F-2232-9081-CFDB-3457FD730984}"/>
                </a:ext>
              </a:extLst>
            </p:cNvPr>
            <p:cNvSpPr/>
            <p:nvPr/>
          </p:nvSpPr>
          <p:spPr>
            <a:xfrm>
              <a:off x="4823581" y="906166"/>
              <a:ext cx="2838829" cy="553488"/>
            </a:xfrm>
            <a:custGeom>
              <a:avLst/>
              <a:gdLst>
                <a:gd name="connsiteX0" fmla="*/ 134542 w 2838829"/>
                <a:gd name="connsiteY0" fmla="*/ 243278 h 553488"/>
                <a:gd name="connsiteX1" fmla="*/ 252378 w 2838829"/>
                <a:gd name="connsiteY1" fmla="*/ 3074 h 553488"/>
                <a:gd name="connsiteX2" fmla="*/ 583357 w 2838829"/>
                <a:gd name="connsiteY2" fmla="*/ 3074 h 553488"/>
                <a:gd name="connsiteX3" fmla="*/ 823032 w 2838829"/>
                <a:gd name="connsiteY3" fmla="*/ 3074 h 553488"/>
                <a:gd name="connsiteX4" fmla="*/ 1062706 w 2838829"/>
                <a:gd name="connsiteY4" fmla="*/ 3074 h 553488"/>
                <a:gd name="connsiteX5" fmla="*/ 1325207 w 2838829"/>
                <a:gd name="connsiteY5" fmla="*/ 3074 h 553488"/>
                <a:gd name="connsiteX6" fmla="*/ 1610534 w 2838829"/>
                <a:gd name="connsiteY6" fmla="*/ 3074 h 553488"/>
                <a:gd name="connsiteX7" fmla="*/ 1827382 w 2838829"/>
                <a:gd name="connsiteY7" fmla="*/ 3074 h 553488"/>
                <a:gd name="connsiteX8" fmla="*/ 2135534 w 2838829"/>
                <a:gd name="connsiteY8" fmla="*/ 3074 h 553488"/>
                <a:gd name="connsiteX9" fmla="*/ 2534992 w 2838829"/>
                <a:gd name="connsiteY9" fmla="*/ 3074 h 553488"/>
                <a:gd name="connsiteX10" fmla="*/ 2539247 w 2838829"/>
                <a:gd name="connsiteY10" fmla="*/ 252250 h 553488"/>
                <a:gd name="connsiteX11" fmla="*/ 2665175 w 2838829"/>
                <a:gd name="connsiteY11" fmla="*/ 357895 h 553488"/>
                <a:gd name="connsiteX12" fmla="*/ 2786164 w 2838829"/>
                <a:gd name="connsiteY12" fmla="*/ 459398 h 553488"/>
                <a:gd name="connsiteX13" fmla="*/ 2534992 w 2838829"/>
                <a:gd name="connsiteY13" fmla="*/ 550665 h 553488"/>
                <a:gd name="connsiteX14" fmla="*/ 2272492 w 2838829"/>
                <a:gd name="connsiteY14" fmla="*/ 550665 h 553488"/>
                <a:gd name="connsiteX15" fmla="*/ 1964339 w 2838829"/>
                <a:gd name="connsiteY15" fmla="*/ 550665 h 553488"/>
                <a:gd name="connsiteX16" fmla="*/ 1747490 w 2838829"/>
                <a:gd name="connsiteY16" fmla="*/ 550665 h 553488"/>
                <a:gd name="connsiteX17" fmla="*/ 1416511 w 2838829"/>
                <a:gd name="connsiteY17" fmla="*/ 550665 h 553488"/>
                <a:gd name="connsiteX18" fmla="*/ 1154010 w 2838829"/>
                <a:gd name="connsiteY18" fmla="*/ 550665 h 553488"/>
                <a:gd name="connsiteX19" fmla="*/ 868684 w 2838829"/>
                <a:gd name="connsiteY19" fmla="*/ 550665 h 553488"/>
                <a:gd name="connsiteX20" fmla="*/ 651836 w 2838829"/>
                <a:gd name="connsiteY20" fmla="*/ 550665 h 553488"/>
                <a:gd name="connsiteX21" fmla="*/ 252378 w 2838829"/>
                <a:gd name="connsiteY21" fmla="*/ 550665 h 553488"/>
                <a:gd name="connsiteX22" fmla="*/ 1206 w 2838829"/>
                <a:gd name="connsiteY22" fmla="*/ 459398 h 553488"/>
                <a:gd name="connsiteX23" fmla="*/ 134542 w 2838829"/>
                <a:gd name="connsiteY23" fmla="*/ 243278 h 553488"/>
                <a:gd name="connsiteX0" fmla="*/ 134542 w 2838829"/>
                <a:gd name="connsiteY0" fmla="*/ 243278 h 553488"/>
                <a:gd name="connsiteX1" fmla="*/ 252378 w 2838829"/>
                <a:gd name="connsiteY1" fmla="*/ 3074 h 553488"/>
                <a:gd name="connsiteX2" fmla="*/ 537705 w 2838829"/>
                <a:gd name="connsiteY2" fmla="*/ 3074 h 553488"/>
                <a:gd name="connsiteX3" fmla="*/ 823032 w 2838829"/>
                <a:gd name="connsiteY3" fmla="*/ 3074 h 553488"/>
                <a:gd name="connsiteX4" fmla="*/ 1154010 w 2838829"/>
                <a:gd name="connsiteY4" fmla="*/ 3074 h 553488"/>
                <a:gd name="connsiteX5" fmla="*/ 1462163 w 2838829"/>
                <a:gd name="connsiteY5" fmla="*/ 3074 h 553488"/>
                <a:gd name="connsiteX6" fmla="*/ 1793143 w 2838829"/>
                <a:gd name="connsiteY6" fmla="*/ 3074 h 553488"/>
                <a:gd name="connsiteX7" fmla="*/ 2055643 w 2838829"/>
                <a:gd name="connsiteY7" fmla="*/ 3074 h 553488"/>
                <a:gd name="connsiteX8" fmla="*/ 2534992 w 2838829"/>
                <a:gd name="connsiteY8" fmla="*/ 3074 h 553488"/>
                <a:gd name="connsiteX9" fmla="*/ 2692335 w 2838829"/>
                <a:gd name="connsiteY9" fmla="*/ 106902 h 553488"/>
                <a:gd name="connsiteX10" fmla="*/ 2660236 w 2838829"/>
                <a:gd name="connsiteY10" fmla="*/ 353752 h 553488"/>
                <a:gd name="connsiteX11" fmla="*/ 2786164 w 2838829"/>
                <a:gd name="connsiteY11" fmla="*/ 459398 h 553488"/>
                <a:gd name="connsiteX12" fmla="*/ 2534992 w 2838829"/>
                <a:gd name="connsiteY12" fmla="*/ 550665 h 553488"/>
                <a:gd name="connsiteX13" fmla="*/ 2226839 w 2838829"/>
                <a:gd name="connsiteY13" fmla="*/ 550665 h 553488"/>
                <a:gd name="connsiteX14" fmla="*/ 1918686 w 2838829"/>
                <a:gd name="connsiteY14" fmla="*/ 550665 h 553488"/>
                <a:gd name="connsiteX15" fmla="*/ 1701838 w 2838829"/>
                <a:gd name="connsiteY15" fmla="*/ 550665 h 553488"/>
                <a:gd name="connsiteX16" fmla="*/ 1370859 w 2838829"/>
                <a:gd name="connsiteY16" fmla="*/ 550665 h 553488"/>
                <a:gd name="connsiteX17" fmla="*/ 1131185 w 2838829"/>
                <a:gd name="connsiteY17" fmla="*/ 550665 h 553488"/>
                <a:gd name="connsiteX18" fmla="*/ 800205 w 2838829"/>
                <a:gd name="connsiteY18" fmla="*/ 550665 h 553488"/>
                <a:gd name="connsiteX19" fmla="*/ 252378 w 2838829"/>
                <a:gd name="connsiteY19" fmla="*/ 550665 h 553488"/>
                <a:gd name="connsiteX20" fmla="*/ 1206 w 2838829"/>
                <a:gd name="connsiteY20" fmla="*/ 459398 h 553488"/>
                <a:gd name="connsiteX21" fmla="*/ 134542 w 2838829"/>
                <a:gd name="connsiteY21" fmla="*/ 243278 h 55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829" h="553488" fill="none" extrusionOk="0">
                  <a:moveTo>
                    <a:pt x="134542" y="243278"/>
                  </a:moveTo>
                  <a:cubicBezTo>
                    <a:pt x="124628" y="167823"/>
                    <a:pt x="75993" y="2452"/>
                    <a:pt x="252378" y="3074"/>
                  </a:cubicBezTo>
                  <a:cubicBezTo>
                    <a:pt x="392311" y="-60"/>
                    <a:pt x="421372" y="-6327"/>
                    <a:pt x="583357" y="3074"/>
                  </a:cubicBezTo>
                  <a:cubicBezTo>
                    <a:pt x="744521" y="7712"/>
                    <a:pt x="707018" y="4872"/>
                    <a:pt x="823032" y="3074"/>
                  </a:cubicBezTo>
                  <a:cubicBezTo>
                    <a:pt x="940910" y="-3575"/>
                    <a:pt x="957013" y="1686"/>
                    <a:pt x="1062706" y="3074"/>
                  </a:cubicBezTo>
                  <a:cubicBezTo>
                    <a:pt x="1160874" y="14990"/>
                    <a:pt x="1250649" y="9821"/>
                    <a:pt x="1325207" y="3074"/>
                  </a:cubicBezTo>
                  <a:cubicBezTo>
                    <a:pt x="1410585" y="5008"/>
                    <a:pt x="1549696" y="-1259"/>
                    <a:pt x="1610534" y="3074"/>
                  </a:cubicBezTo>
                  <a:cubicBezTo>
                    <a:pt x="1694248" y="1782"/>
                    <a:pt x="1727441" y="6456"/>
                    <a:pt x="1827382" y="3074"/>
                  </a:cubicBezTo>
                  <a:cubicBezTo>
                    <a:pt x="1933408" y="4320"/>
                    <a:pt x="2014385" y="9293"/>
                    <a:pt x="2135534" y="3074"/>
                  </a:cubicBezTo>
                  <a:cubicBezTo>
                    <a:pt x="2240839" y="-2867"/>
                    <a:pt x="2454044" y="6281"/>
                    <a:pt x="2534992" y="3074"/>
                  </a:cubicBezTo>
                  <a:cubicBezTo>
                    <a:pt x="2645969" y="32254"/>
                    <a:pt x="2863695" y="213708"/>
                    <a:pt x="2539247" y="252250"/>
                  </a:cubicBezTo>
                  <a:cubicBezTo>
                    <a:pt x="2566576" y="287256"/>
                    <a:pt x="2604933" y="308132"/>
                    <a:pt x="2665175" y="357895"/>
                  </a:cubicBezTo>
                  <a:cubicBezTo>
                    <a:pt x="2721192" y="401602"/>
                    <a:pt x="2721875" y="413642"/>
                    <a:pt x="2786164" y="459398"/>
                  </a:cubicBezTo>
                  <a:cubicBezTo>
                    <a:pt x="2785096" y="506108"/>
                    <a:pt x="2675041" y="549468"/>
                    <a:pt x="2534992" y="550665"/>
                  </a:cubicBezTo>
                  <a:cubicBezTo>
                    <a:pt x="2429357" y="547405"/>
                    <a:pt x="2348956" y="567723"/>
                    <a:pt x="2272492" y="550665"/>
                  </a:cubicBezTo>
                  <a:cubicBezTo>
                    <a:pt x="2205289" y="566243"/>
                    <a:pt x="2063416" y="562888"/>
                    <a:pt x="1964339" y="550665"/>
                  </a:cubicBezTo>
                  <a:cubicBezTo>
                    <a:pt x="1865315" y="552857"/>
                    <a:pt x="1839137" y="544881"/>
                    <a:pt x="1747490" y="550665"/>
                  </a:cubicBezTo>
                  <a:cubicBezTo>
                    <a:pt x="1659169" y="555892"/>
                    <a:pt x="1567912" y="544443"/>
                    <a:pt x="1416511" y="550665"/>
                  </a:cubicBezTo>
                  <a:cubicBezTo>
                    <a:pt x="1276713" y="547687"/>
                    <a:pt x="1280442" y="557073"/>
                    <a:pt x="1154010" y="550665"/>
                  </a:cubicBezTo>
                  <a:cubicBezTo>
                    <a:pt x="1011238" y="548126"/>
                    <a:pt x="947091" y="557008"/>
                    <a:pt x="868684" y="550665"/>
                  </a:cubicBezTo>
                  <a:cubicBezTo>
                    <a:pt x="797845" y="550196"/>
                    <a:pt x="727441" y="551964"/>
                    <a:pt x="651836" y="550665"/>
                  </a:cubicBezTo>
                  <a:cubicBezTo>
                    <a:pt x="586793" y="550061"/>
                    <a:pt x="329604" y="544270"/>
                    <a:pt x="252378" y="550665"/>
                  </a:cubicBezTo>
                  <a:cubicBezTo>
                    <a:pt x="111769" y="540925"/>
                    <a:pt x="15543" y="518238"/>
                    <a:pt x="1206" y="459398"/>
                  </a:cubicBezTo>
                  <a:cubicBezTo>
                    <a:pt x="9515" y="323051"/>
                    <a:pt x="166294" y="391219"/>
                    <a:pt x="134542" y="243278"/>
                  </a:cubicBezTo>
                  <a:close/>
                </a:path>
                <a:path w="2838829" h="553488" stroke="0" extrusionOk="0">
                  <a:moveTo>
                    <a:pt x="134542" y="243278"/>
                  </a:moveTo>
                  <a:cubicBezTo>
                    <a:pt x="111786" y="183908"/>
                    <a:pt x="121151" y="-410"/>
                    <a:pt x="252378" y="3074"/>
                  </a:cubicBezTo>
                  <a:cubicBezTo>
                    <a:pt x="353156" y="4568"/>
                    <a:pt x="405168" y="-6557"/>
                    <a:pt x="537705" y="3074"/>
                  </a:cubicBezTo>
                  <a:cubicBezTo>
                    <a:pt x="660567" y="2314"/>
                    <a:pt x="702027" y="-4071"/>
                    <a:pt x="823032" y="3074"/>
                  </a:cubicBezTo>
                  <a:cubicBezTo>
                    <a:pt x="931198" y="-5475"/>
                    <a:pt x="1020565" y="8406"/>
                    <a:pt x="1154010" y="3074"/>
                  </a:cubicBezTo>
                  <a:cubicBezTo>
                    <a:pt x="1287345" y="-8060"/>
                    <a:pt x="1328379" y="12447"/>
                    <a:pt x="1462163" y="3074"/>
                  </a:cubicBezTo>
                  <a:cubicBezTo>
                    <a:pt x="1590190" y="-6455"/>
                    <a:pt x="1645416" y="8844"/>
                    <a:pt x="1793143" y="3074"/>
                  </a:cubicBezTo>
                  <a:cubicBezTo>
                    <a:pt x="1929409" y="-4548"/>
                    <a:pt x="1972914" y="1162"/>
                    <a:pt x="2055643" y="3074"/>
                  </a:cubicBezTo>
                  <a:cubicBezTo>
                    <a:pt x="2173102" y="-127"/>
                    <a:pt x="2403484" y="-2603"/>
                    <a:pt x="2534992" y="3074"/>
                  </a:cubicBezTo>
                  <a:cubicBezTo>
                    <a:pt x="2666744" y="-27213"/>
                    <a:pt x="2997996" y="36765"/>
                    <a:pt x="2692335" y="106902"/>
                  </a:cubicBezTo>
                  <a:cubicBezTo>
                    <a:pt x="2732254" y="145533"/>
                    <a:pt x="2642403" y="288668"/>
                    <a:pt x="2660236" y="353752"/>
                  </a:cubicBezTo>
                  <a:cubicBezTo>
                    <a:pt x="2676721" y="420402"/>
                    <a:pt x="2723940" y="401136"/>
                    <a:pt x="2786164" y="459398"/>
                  </a:cubicBezTo>
                  <a:cubicBezTo>
                    <a:pt x="2789625" y="529703"/>
                    <a:pt x="2684965" y="542354"/>
                    <a:pt x="2534992" y="550665"/>
                  </a:cubicBezTo>
                  <a:cubicBezTo>
                    <a:pt x="2399629" y="553307"/>
                    <a:pt x="2292556" y="557922"/>
                    <a:pt x="2226839" y="550665"/>
                  </a:cubicBezTo>
                  <a:cubicBezTo>
                    <a:pt x="2165988" y="554597"/>
                    <a:pt x="2045911" y="531666"/>
                    <a:pt x="1918686" y="550665"/>
                  </a:cubicBezTo>
                  <a:cubicBezTo>
                    <a:pt x="1808455" y="548536"/>
                    <a:pt x="1802804" y="549546"/>
                    <a:pt x="1701838" y="550665"/>
                  </a:cubicBezTo>
                  <a:cubicBezTo>
                    <a:pt x="1609701" y="536780"/>
                    <a:pt x="1507016" y="549466"/>
                    <a:pt x="1370859" y="550665"/>
                  </a:cubicBezTo>
                  <a:cubicBezTo>
                    <a:pt x="1217528" y="546397"/>
                    <a:pt x="1203281" y="554045"/>
                    <a:pt x="1131185" y="550665"/>
                  </a:cubicBezTo>
                  <a:cubicBezTo>
                    <a:pt x="1068812" y="565496"/>
                    <a:pt x="898804" y="545267"/>
                    <a:pt x="800205" y="550665"/>
                  </a:cubicBezTo>
                  <a:cubicBezTo>
                    <a:pt x="721019" y="580227"/>
                    <a:pt x="473802" y="532268"/>
                    <a:pt x="252378" y="550665"/>
                  </a:cubicBezTo>
                  <a:cubicBezTo>
                    <a:pt x="116814" y="546593"/>
                    <a:pt x="22357" y="500841"/>
                    <a:pt x="1206" y="459398"/>
                  </a:cubicBezTo>
                  <a:cubicBezTo>
                    <a:pt x="14875" y="347433"/>
                    <a:pt x="98440" y="385933"/>
                    <a:pt x="134542" y="243278"/>
                  </a:cubicBezTo>
                  <a:close/>
                </a:path>
                <a:path w="2838829" h="553488" fill="none" stroke="0" extrusionOk="0">
                  <a:moveTo>
                    <a:pt x="134542" y="243278"/>
                  </a:moveTo>
                  <a:cubicBezTo>
                    <a:pt x="95432" y="187593"/>
                    <a:pt x="85254" y="3524"/>
                    <a:pt x="252378" y="3074"/>
                  </a:cubicBezTo>
                  <a:cubicBezTo>
                    <a:pt x="394655" y="1541"/>
                    <a:pt x="418895" y="2388"/>
                    <a:pt x="583357" y="3074"/>
                  </a:cubicBezTo>
                  <a:cubicBezTo>
                    <a:pt x="746076" y="5256"/>
                    <a:pt x="700308" y="13573"/>
                    <a:pt x="823032" y="3074"/>
                  </a:cubicBezTo>
                  <a:cubicBezTo>
                    <a:pt x="941382" y="-1479"/>
                    <a:pt x="955518" y="2458"/>
                    <a:pt x="1062706" y="3074"/>
                  </a:cubicBezTo>
                  <a:cubicBezTo>
                    <a:pt x="1147428" y="1224"/>
                    <a:pt x="1261215" y="2367"/>
                    <a:pt x="1325207" y="3074"/>
                  </a:cubicBezTo>
                  <a:cubicBezTo>
                    <a:pt x="1414273" y="12223"/>
                    <a:pt x="1529141" y="15607"/>
                    <a:pt x="1610534" y="3074"/>
                  </a:cubicBezTo>
                  <a:cubicBezTo>
                    <a:pt x="1690095" y="-2644"/>
                    <a:pt x="1718738" y="7384"/>
                    <a:pt x="1827382" y="3074"/>
                  </a:cubicBezTo>
                  <a:cubicBezTo>
                    <a:pt x="1935606" y="-2441"/>
                    <a:pt x="2030464" y="8957"/>
                    <a:pt x="2135534" y="3074"/>
                  </a:cubicBezTo>
                  <a:cubicBezTo>
                    <a:pt x="2255532" y="-14619"/>
                    <a:pt x="2446371" y="13368"/>
                    <a:pt x="2534992" y="3074"/>
                  </a:cubicBezTo>
                  <a:cubicBezTo>
                    <a:pt x="2611076" y="-78055"/>
                    <a:pt x="2900216" y="222961"/>
                    <a:pt x="2539247" y="252250"/>
                  </a:cubicBezTo>
                  <a:cubicBezTo>
                    <a:pt x="2571571" y="281376"/>
                    <a:pt x="2608723" y="316974"/>
                    <a:pt x="2665175" y="357895"/>
                  </a:cubicBezTo>
                  <a:cubicBezTo>
                    <a:pt x="2724715" y="400776"/>
                    <a:pt x="2722302" y="414198"/>
                    <a:pt x="2786164" y="459398"/>
                  </a:cubicBezTo>
                  <a:cubicBezTo>
                    <a:pt x="2798400" y="498757"/>
                    <a:pt x="2685872" y="556012"/>
                    <a:pt x="2534992" y="550665"/>
                  </a:cubicBezTo>
                  <a:cubicBezTo>
                    <a:pt x="2424780" y="552731"/>
                    <a:pt x="2363086" y="554399"/>
                    <a:pt x="2272492" y="550665"/>
                  </a:cubicBezTo>
                  <a:cubicBezTo>
                    <a:pt x="2205313" y="550784"/>
                    <a:pt x="2067308" y="541932"/>
                    <a:pt x="1964339" y="550665"/>
                  </a:cubicBezTo>
                  <a:cubicBezTo>
                    <a:pt x="1866449" y="554550"/>
                    <a:pt x="1839409" y="548350"/>
                    <a:pt x="1747490" y="550665"/>
                  </a:cubicBezTo>
                  <a:cubicBezTo>
                    <a:pt x="1672721" y="550161"/>
                    <a:pt x="1549695" y="538929"/>
                    <a:pt x="1416511" y="550665"/>
                  </a:cubicBezTo>
                  <a:cubicBezTo>
                    <a:pt x="1278368" y="545555"/>
                    <a:pt x="1282542" y="555742"/>
                    <a:pt x="1154010" y="550665"/>
                  </a:cubicBezTo>
                  <a:cubicBezTo>
                    <a:pt x="1017117" y="533186"/>
                    <a:pt x="942415" y="567242"/>
                    <a:pt x="868684" y="550665"/>
                  </a:cubicBezTo>
                  <a:cubicBezTo>
                    <a:pt x="787190" y="557725"/>
                    <a:pt x="721396" y="549314"/>
                    <a:pt x="651836" y="550665"/>
                  </a:cubicBezTo>
                  <a:cubicBezTo>
                    <a:pt x="591252" y="533979"/>
                    <a:pt x="354100" y="575653"/>
                    <a:pt x="252378" y="550665"/>
                  </a:cubicBezTo>
                  <a:cubicBezTo>
                    <a:pt x="97414" y="557547"/>
                    <a:pt x="-6592" y="513241"/>
                    <a:pt x="1206" y="459398"/>
                  </a:cubicBezTo>
                  <a:cubicBezTo>
                    <a:pt x="30044" y="328614"/>
                    <a:pt x="161700" y="357447"/>
                    <a:pt x="134542" y="243278"/>
                  </a:cubicBezTo>
                  <a:close/>
                </a:path>
              </a:pathLst>
            </a:custGeom>
            <a:solidFill>
              <a:schemeClr val="accent6">
                <a:lumMod val="20000"/>
                <a:lumOff val="80000"/>
              </a:schemeClr>
            </a:solidFill>
            <a:ln>
              <a:solidFill>
                <a:srgbClr val="EA7AAC"/>
              </a:solidFill>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ộp Văn bản 108">
              <a:extLst>
                <a:ext uri="{FF2B5EF4-FFF2-40B4-BE49-F238E27FC236}">
                  <a16:creationId xmlns:a16="http://schemas.microsoft.com/office/drawing/2014/main" id="{5AABB509-98B3-E8C7-997D-3111A2938F54}"/>
                </a:ext>
              </a:extLst>
            </p:cNvPr>
            <p:cNvSpPr txBox="1"/>
            <p:nvPr/>
          </p:nvSpPr>
          <p:spPr>
            <a:xfrm>
              <a:off x="5306668" y="904956"/>
              <a:ext cx="3860751" cy="523220"/>
            </a:xfrm>
            <a:prstGeom prst="rect">
              <a:avLst/>
            </a:prstGeom>
            <a:noFill/>
          </p:spPr>
          <p:txBody>
            <a:bodyPr wrap="square" rtlCol="0">
              <a:spAutoFit/>
            </a:bodyPr>
            <a:lstStyle/>
            <a:p>
              <a:r>
                <a:rPr lang="vi-VN" sz="2800" dirty="0" err="1">
                  <a:solidFill>
                    <a:schemeClr val="tx1"/>
                  </a:solidFill>
                  <a:latin typeface="+mn-lt"/>
                </a:rPr>
                <a:t>Chức</a:t>
              </a:r>
              <a:r>
                <a:rPr lang="vi-VN" sz="2800" dirty="0">
                  <a:solidFill>
                    <a:schemeClr val="tx1"/>
                  </a:solidFill>
                  <a:latin typeface="+mn-lt"/>
                </a:rPr>
                <a:t> năng</a:t>
              </a:r>
              <a:endParaRPr lang="en-US" sz="2800" dirty="0">
                <a:solidFill>
                  <a:schemeClr val="tx1"/>
                </a:solidFill>
                <a:latin typeface="+mn-lt"/>
              </a:endParaRPr>
            </a:p>
          </p:txBody>
        </p:sp>
      </p:grpSp>
      <p:grpSp>
        <p:nvGrpSpPr>
          <p:cNvPr id="88" name="Nhóm 87">
            <a:extLst>
              <a:ext uri="{FF2B5EF4-FFF2-40B4-BE49-F238E27FC236}">
                <a16:creationId xmlns:a16="http://schemas.microsoft.com/office/drawing/2014/main" id="{74A93A20-550F-E8D8-AD4D-0B9713E3A94E}"/>
              </a:ext>
            </a:extLst>
          </p:cNvPr>
          <p:cNvGrpSpPr/>
          <p:nvPr/>
        </p:nvGrpSpPr>
        <p:grpSpPr>
          <a:xfrm>
            <a:off x="265597" y="3027629"/>
            <a:ext cx="5032921" cy="553488"/>
            <a:chOff x="4823581" y="906166"/>
            <a:chExt cx="5032921" cy="553488"/>
          </a:xfrm>
        </p:grpSpPr>
        <p:sp>
          <p:nvSpPr>
            <p:cNvPr id="89" name="Hình chữ nhật: Góc Tròn 2">
              <a:extLst>
                <a:ext uri="{FF2B5EF4-FFF2-40B4-BE49-F238E27FC236}">
                  <a16:creationId xmlns:a16="http://schemas.microsoft.com/office/drawing/2014/main" id="{13B62C24-0274-E37A-2CD0-458D8499E377}"/>
                </a:ext>
              </a:extLst>
            </p:cNvPr>
            <p:cNvSpPr/>
            <p:nvPr/>
          </p:nvSpPr>
          <p:spPr>
            <a:xfrm>
              <a:off x="4823581" y="906166"/>
              <a:ext cx="2838829" cy="553488"/>
            </a:xfrm>
            <a:custGeom>
              <a:avLst/>
              <a:gdLst>
                <a:gd name="connsiteX0" fmla="*/ 134542 w 2838829"/>
                <a:gd name="connsiteY0" fmla="*/ 243278 h 553488"/>
                <a:gd name="connsiteX1" fmla="*/ 252378 w 2838829"/>
                <a:gd name="connsiteY1" fmla="*/ 3074 h 553488"/>
                <a:gd name="connsiteX2" fmla="*/ 583357 w 2838829"/>
                <a:gd name="connsiteY2" fmla="*/ 3074 h 553488"/>
                <a:gd name="connsiteX3" fmla="*/ 823032 w 2838829"/>
                <a:gd name="connsiteY3" fmla="*/ 3074 h 553488"/>
                <a:gd name="connsiteX4" fmla="*/ 1062706 w 2838829"/>
                <a:gd name="connsiteY4" fmla="*/ 3074 h 553488"/>
                <a:gd name="connsiteX5" fmla="*/ 1325207 w 2838829"/>
                <a:gd name="connsiteY5" fmla="*/ 3074 h 553488"/>
                <a:gd name="connsiteX6" fmla="*/ 1610534 w 2838829"/>
                <a:gd name="connsiteY6" fmla="*/ 3074 h 553488"/>
                <a:gd name="connsiteX7" fmla="*/ 1827382 w 2838829"/>
                <a:gd name="connsiteY7" fmla="*/ 3074 h 553488"/>
                <a:gd name="connsiteX8" fmla="*/ 2135534 w 2838829"/>
                <a:gd name="connsiteY8" fmla="*/ 3074 h 553488"/>
                <a:gd name="connsiteX9" fmla="*/ 2534992 w 2838829"/>
                <a:gd name="connsiteY9" fmla="*/ 3074 h 553488"/>
                <a:gd name="connsiteX10" fmla="*/ 2539247 w 2838829"/>
                <a:gd name="connsiteY10" fmla="*/ 252250 h 553488"/>
                <a:gd name="connsiteX11" fmla="*/ 2665175 w 2838829"/>
                <a:gd name="connsiteY11" fmla="*/ 357895 h 553488"/>
                <a:gd name="connsiteX12" fmla="*/ 2786164 w 2838829"/>
                <a:gd name="connsiteY12" fmla="*/ 459398 h 553488"/>
                <a:gd name="connsiteX13" fmla="*/ 2534992 w 2838829"/>
                <a:gd name="connsiteY13" fmla="*/ 550665 h 553488"/>
                <a:gd name="connsiteX14" fmla="*/ 2272492 w 2838829"/>
                <a:gd name="connsiteY14" fmla="*/ 550665 h 553488"/>
                <a:gd name="connsiteX15" fmla="*/ 1964339 w 2838829"/>
                <a:gd name="connsiteY15" fmla="*/ 550665 h 553488"/>
                <a:gd name="connsiteX16" fmla="*/ 1747490 w 2838829"/>
                <a:gd name="connsiteY16" fmla="*/ 550665 h 553488"/>
                <a:gd name="connsiteX17" fmla="*/ 1416511 w 2838829"/>
                <a:gd name="connsiteY17" fmla="*/ 550665 h 553488"/>
                <a:gd name="connsiteX18" fmla="*/ 1154010 w 2838829"/>
                <a:gd name="connsiteY18" fmla="*/ 550665 h 553488"/>
                <a:gd name="connsiteX19" fmla="*/ 868684 w 2838829"/>
                <a:gd name="connsiteY19" fmla="*/ 550665 h 553488"/>
                <a:gd name="connsiteX20" fmla="*/ 651836 w 2838829"/>
                <a:gd name="connsiteY20" fmla="*/ 550665 h 553488"/>
                <a:gd name="connsiteX21" fmla="*/ 252378 w 2838829"/>
                <a:gd name="connsiteY21" fmla="*/ 550665 h 553488"/>
                <a:gd name="connsiteX22" fmla="*/ 1206 w 2838829"/>
                <a:gd name="connsiteY22" fmla="*/ 459398 h 553488"/>
                <a:gd name="connsiteX23" fmla="*/ 134542 w 2838829"/>
                <a:gd name="connsiteY23" fmla="*/ 243278 h 553488"/>
                <a:gd name="connsiteX0" fmla="*/ 134542 w 2838829"/>
                <a:gd name="connsiteY0" fmla="*/ 243278 h 553488"/>
                <a:gd name="connsiteX1" fmla="*/ 252378 w 2838829"/>
                <a:gd name="connsiteY1" fmla="*/ 3074 h 553488"/>
                <a:gd name="connsiteX2" fmla="*/ 537705 w 2838829"/>
                <a:gd name="connsiteY2" fmla="*/ 3074 h 553488"/>
                <a:gd name="connsiteX3" fmla="*/ 823032 w 2838829"/>
                <a:gd name="connsiteY3" fmla="*/ 3074 h 553488"/>
                <a:gd name="connsiteX4" fmla="*/ 1154010 w 2838829"/>
                <a:gd name="connsiteY4" fmla="*/ 3074 h 553488"/>
                <a:gd name="connsiteX5" fmla="*/ 1462163 w 2838829"/>
                <a:gd name="connsiteY5" fmla="*/ 3074 h 553488"/>
                <a:gd name="connsiteX6" fmla="*/ 1793143 w 2838829"/>
                <a:gd name="connsiteY6" fmla="*/ 3074 h 553488"/>
                <a:gd name="connsiteX7" fmla="*/ 2055643 w 2838829"/>
                <a:gd name="connsiteY7" fmla="*/ 3074 h 553488"/>
                <a:gd name="connsiteX8" fmla="*/ 2534992 w 2838829"/>
                <a:gd name="connsiteY8" fmla="*/ 3074 h 553488"/>
                <a:gd name="connsiteX9" fmla="*/ 2692335 w 2838829"/>
                <a:gd name="connsiteY9" fmla="*/ 106902 h 553488"/>
                <a:gd name="connsiteX10" fmla="*/ 2660236 w 2838829"/>
                <a:gd name="connsiteY10" fmla="*/ 353752 h 553488"/>
                <a:gd name="connsiteX11" fmla="*/ 2786164 w 2838829"/>
                <a:gd name="connsiteY11" fmla="*/ 459398 h 553488"/>
                <a:gd name="connsiteX12" fmla="*/ 2534992 w 2838829"/>
                <a:gd name="connsiteY12" fmla="*/ 550665 h 553488"/>
                <a:gd name="connsiteX13" fmla="*/ 2226839 w 2838829"/>
                <a:gd name="connsiteY13" fmla="*/ 550665 h 553488"/>
                <a:gd name="connsiteX14" fmla="*/ 1918686 w 2838829"/>
                <a:gd name="connsiteY14" fmla="*/ 550665 h 553488"/>
                <a:gd name="connsiteX15" fmla="*/ 1701838 w 2838829"/>
                <a:gd name="connsiteY15" fmla="*/ 550665 h 553488"/>
                <a:gd name="connsiteX16" fmla="*/ 1370859 w 2838829"/>
                <a:gd name="connsiteY16" fmla="*/ 550665 h 553488"/>
                <a:gd name="connsiteX17" fmla="*/ 1131185 w 2838829"/>
                <a:gd name="connsiteY17" fmla="*/ 550665 h 553488"/>
                <a:gd name="connsiteX18" fmla="*/ 800205 w 2838829"/>
                <a:gd name="connsiteY18" fmla="*/ 550665 h 553488"/>
                <a:gd name="connsiteX19" fmla="*/ 252378 w 2838829"/>
                <a:gd name="connsiteY19" fmla="*/ 550665 h 553488"/>
                <a:gd name="connsiteX20" fmla="*/ 1206 w 2838829"/>
                <a:gd name="connsiteY20" fmla="*/ 459398 h 553488"/>
                <a:gd name="connsiteX21" fmla="*/ 134542 w 2838829"/>
                <a:gd name="connsiteY21" fmla="*/ 243278 h 55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829" h="553488" fill="none" extrusionOk="0">
                  <a:moveTo>
                    <a:pt x="134542" y="243278"/>
                  </a:moveTo>
                  <a:cubicBezTo>
                    <a:pt x="124628" y="167823"/>
                    <a:pt x="75993" y="2452"/>
                    <a:pt x="252378" y="3074"/>
                  </a:cubicBezTo>
                  <a:cubicBezTo>
                    <a:pt x="392311" y="-60"/>
                    <a:pt x="421372" y="-6327"/>
                    <a:pt x="583357" y="3074"/>
                  </a:cubicBezTo>
                  <a:cubicBezTo>
                    <a:pt x="744521" y="7712"/>
                    <a:pt x="707018" y="4872"/>
                    <a:pt x="823032" y="3074"/>
                  </a:cubicBezTo>
                  <a:cubicBezTo>
                    <a:pt x="940910" y="-3575"/>
                    <a:pt x="957013" y="1686"/>
                    <a:pt x="1062706" y="3074"/>
                  </a:cubicBezTo>
                  <a:cubicBezTo>
                    <a:pt x="1160874" y="14990"/>
                    <a:pt x="1250649" y="9821"/>
                    <a:pt x="1325207" y="3074"/>
                  </a:cubicBezTo>
                  <a:cubicBezTo>
                    <a:pt x="1410585" y="5008"/>
                    <a:pt x="1549696" y="-1259"/>
                    <a:pt x="1610534" y="3074"/>
                  </a:cubicBezTo>
                  <a:cubicBezTo>
                    <a:pt x="1694248" y="1782"/>
                    <a:pt x="1727441" y="6456"/>
                    <a:pt x="1827382" y="3074"/>
                  </a:cubicBezTo>
                  <a:cubicBezTo>
                    <a:pt x="1933408" y="4320"/>
                    <a:pt x="2014385" y="9293"/>
                    <a:pt x="2135534" y="3074"/>
                  </a:cubicBezTo>
                  <a:cubicBezTo>
                    <a:pt x="2240839" y="-2867"/>
                    <a:pt x="2454044" y="6281"/>
                    <a:pt x="2534992" y="3074"/>
                  </a:cubicBezTo>
                  <a:cubicBezTo>
                    <a:pt x="2645969" y="32254"/>
                    <a:pt x="2863695" y="213708"/>
                    <a:pt x="2539247" y="252250"/>
                  </a:cubicBezTo>
                  <a:cubicBezTo>
                    <a:pt x="2566576" y="287256"/>
                    <a:pt x="2604933" y="308132"/>
                    <a:pt x="2665175" y="357895"/>
                  </a:cubicBezTo>
                  <a:cubicBezTo>
                    <a:pt x="2721192" y="401602"/>
                    <a:pt x="2721875" y="413642"/>
                    <a:pt x="2786164" y="459398"/>
                  </a:cubicBezTo>
                  <a:cubicBezTo>
                    <a:pt x="2785096" y="506108"/>
                    <a:pt x="2675041" y="549468"/>
                    <a:pt x="2534992" y="550665"/>
                  </a:cubicBezTo>
                  <a:cubicBezTo>
                    <a:pt x="2429357" y="547405"/>
                    <a:pt x="2348956" y="567723"/>
                    <a:pt x="2272492" y="550665"/>
                  </a:cubicBezTo>
                  <a:cubicBezTo>
                    <a:pt x="2205289" y="566243"/>
                    <a:pt x="2063416" y="562888"/>
                    <a:pt x="1964339" y="550665"/>
                  </a:cubicBezTo>
                  <a:cubicBezTo>
                    <a:pt x="1865315" y="552857"/>
                    <a:pt x="1839137" y="544881"/>
                    <a:pt x="1747490" y="550665"/>
                  </a:cubicBezTo>
                  <a:cubicBezTo>
                    <a:pt x="1659169" y="555892"/>
                    <a:pt x="1567912" y="544443"/>
                    <a:pt x="1416511" y="550665"/>
                  </a:cubicBezTo>
                  <a:cubicBezTo>
                    <a:pt x="1276713" y="547687"/>
                    <a:pt x="1280442" y="557073"/>
                    <a:pt x="1154010" y="550665"/>
                  </a:cubicBezTo>
                  <a:cubicBezTo>
                    <a:pt x="1011238" y="548126"/>
                    <a:pt x="947091" y="557008"/>
                    <a:pt x="868684" y="550665"/>
                  </a:cubicBezTo>
                  <a:cubicBezTo>
                    <a:pt x="797845" y="550196"/>
                    <a:pt x="727441" y="551964"/>
                    <a:pt x="651836" y="550665"/>
                  </a:cubicBezTo>
                  <a:cubicBezTo>
                    <a:pt x="586793" y="550061"/>
                    <a:pt x="329604" y="544270"/>
                    <a:pt x="252378" y="550665"/>
                  </a:cubicBezTo>
                  <a:cubicBezTo>
                    <a:pt x="111769" y="540925"/>
                    <a:pt x="15543" y="518238"/>
                    <a:pt x="1206" y="459398"/>
                  </a:cubicBezTo>
                  <a:cubicBezTo>
                    <a:pt x="9515" y="323051"/>
                    <a:pt x="166294" y="391219"/>
                    <a:pt x="134542" y="243278"/>
                  </a:cubicBezTo>
                  <a:close/>
                </a:path>
                <a:path w="2838829" h="553488" stroke="0" extrusionOk="0">
                  <a:moveTo>
                    <a:pt x="134542" y="243278"/>
                  </a:moveTo>
                  <a:cubicBezTo>
                    <a:pt x="111786" y="183908"/>
                    <a:pt x="121151" y="-410"/>
                    <a:pt x="252378" y="3074"/>
                  </a:cubicBezTo>
                  <a:cubicBezTo>
                    <a:pt x="353156" y="4568"/>
                    <a:pt x="405168" y="-6557"/>
                    <a:pt x="537705" y="3074"/>
                  </a:cubicBezTo>
                  <a:cubicBezTo>
                    <a:pt x="660567" y="2314"/>
                    <a:pt x="702027" y="-4071"/>
                    <a:pt x="823032" y="3074"/>
                  </a:cubicBezTo>
                  <a:cubicBezTo>
                    <a:pt x="931198" y="-5475"/>
                    <a:pt x="1020565" y="8406"/>
                    <a:pt x="1154010" y="3074"/>
                  </a:cubicBezTo>
                  <a:cubicBezTo>
                    <a:pt x="1287345" y="-8060"/>
                    <a:pt x="1328379" y="12447"/>
                    <a:pt x="1462163" y="3074"/>
                  </a:cubicBezTo>
                  <a:cubicBezTo>
                    <a:pt x="1590190" y="-6455"/>
                    <a:pt x="1645416" y="8844"/>
                    <a:pt x="1793143" y="3074"/>
                  </a:cubicBezTo>
                  <a:cubicBezTo>
                    <a:pt x="1929409" y="-4548"/>
                    <a:pt x="1972914" y="1162"/>
                    <a:pt x="2055643" y="3074"/>
                  </a:cubicBezTo>
                  <a:cubicBezTo>
                    <a:pt x="2173102" y="-127"/>
                    <a:pt x="2403484" y="-2603"/>
                    <a:pt x="2534992" y="3074"/>
                  </a:cubicBezTo>
                  <a:cubicBezTo>
                    <a:pt x="2666744" y="-27213"/>
                    <a:pt x="2997996" y="36765"/>
                    <a:pt x="2692335" y="106902"/>
                  </a:cubicBezTo>
                  <a:cubicBezTo>
                    <a:pt x="2732254" y="145533"/>
                    <a:pt x="2642403" y="288668"/>
                    <a:pt x="2660236" y="353752"/>
                  </a:cubicBezTo>
                  <a:cubicBezTo>
                    <a:pt x="2676721" y="420402"/>
                    <a:pt x="2723940" y="401136"/>
                    <a:pt x="2786164" y="459398"/>
                  </a:cubicBezTo>
                  <a:cubicBezTo>
                    <a:pt x="2789625" y="529703"/>
                    <a:pt x="2684965" y="542354"/>
                    <a:pt x="2534992" y="550665"/>
                  </a:cubicBezTo>
                  <a:cubicBezTo>
                    <a:pt x="2399629" y="553307"/>
                    <a:pt x="2292556" y="557922"/>
                    <a:pt x="2226839" y="550665"/>
                  </a:cubicBezTo>
                  <a:cubicBezTo>
                    <a:pt x="2165988" y="554597"/>
                    <a:pt x="2045911" y="531666"/>
                    <a:pt x="1918686" y="550665"/>
                  </a:cubicBezTo>
                  <a:cubicBezTo>
                    <a:pt x="1808455" y="548536"/>
                    <a:pt x="1802804" y="549546"/>
                    <a:pt x="1701838" y="550665"/>
                  </a:cubicBezTo>
                  <a:cubicBezTo>
                    <a:pt x="1609701" y="536780"/>
                    <a:pt x="1507016" y="549466"/>
                    <a:pt x="1370859" y="550665"/>
                  </a:cubicBezTo>
                  <a:cubicBezTo>
                    <a:pt x="1217528" y="546397"/>
                    <a:pt x="1203281" y="554045"/>
                    <a:pt x="1131185" y="550665"/>
                  </a:cubicBezTo>
                  <a:cubicBezTo>
                    <a:pt x="1068812" y="565496"/>
                    <a:pt x="898804" y="545267"/>
                    <a:pt x="800205" y="550665"/>
                  </a:cubicBezTo>
                  <a:cubicBezTo>
                    <a:pt x="721019" y="580227"/>
                    <a:pt x="473802" y="532268"/>
                    <a:pt x="252378" y="550665"/>
                  </a:cubicBezTo>
                  <a:cubicBezTo>
                    <a:pt x="116814" y="546593"/>
                    <a:pt x="22357" y="500841"/>
                    <a:pt x="1206" y="459398"/>
                  </a:cubicBezTo>
                  <a:cubicBezTo>
                    <a:pt x="14875" y="347433"/>
                    <a:pt x="98440" y="385933"/>
                    <a:pt x="134542" y="243278"/>
                  </a:cubicBezTo>
                  <a:close/>
                </a:path>
                <a:path w="2838829" h="553488" fill="none" stroke="0" extrusionOk="0">
                  <a:moveTo>
                    <a:pt x="134542" y="243278"/>
                  </a:moveTo>
                  <a:cubicBezTo>
                    <a:pt x="95432" y="187593"/>
                    <a:pt x="85254" y="3524"/>
                    <a:pt x="252378" y="3074"/>
                  </a:cubicBezTo>
                  <a:cubicBezTo>
                    <a:pt x="394655" y="1541"/>
                    <a:pt x="418895" y="2388"/>
                    <a:pt x="583357" y="3074"/>
                  </a:cubicBezTo>
                  <a:cubicBezTo>
                    <a:pt x="746076" y="5256"/>
                    <a:pt x="700308" y="13573"/>
                    <a:pt x="823032" y="3074"/>
                  </a:cubicBezTo>
                  <a:cubicBezTo>
                    <a:pt x="941382" y="-1479"/>
                    <a:pt x="955518" y="2458"/>
                    <a:pt x="1062706" y="3074"/>
                  </a:cubicBezTo>
                  <a:cubicBezTo>
                    <a:pt x="1147428" y="1224"/>
                    <a:pt x="1261215" y="2367"/>
                    <a:pt x="1325207" y="3074"/>
                  </a:cubicBezTo>
                  <a:cubicBezTo>
                    <a:pt x="1414273" y="12223"/>
                    <a:pt x="1529141" y="15607"/>
                    <a:pt x="1610534" y="3074"/>
                  </a:cubicBezTo>
                  <a:cubicBezTo>
                    <a:pt x="1690095" y="-2644"/>
                    <a:pt x="1718738" y="7384"/>
                    <a:pt x="1827382" y="3074"/>
                  </a:cubicBezTo>
                  <a:cubicBezTo>
                    <a:pt x="1935606" y="-2441"/>
                    <a:pt x="2030464" y="8957"/>
                    <a:pt x="2135534" y="3074"/>
                  </a:cubicBezTo>
                  <a:cubicBezTo>
                    <a:pt x="2255532" y="-14619"/>
                    <a:pt x="2446371" y="13368"/>
                    <a:pt x="2534992" y="3074"/>
                  </a:cubicBezTo>
                  <a:cubicBezTo>
                    <a:pt x="2611076" y="-78055"/>
                    <a:pt x="2900216" y="222961"/>
                    <a:pt x="2539247" y="252250"/>
                  </a:cubicBezTo>
                  <a:cubicBezTo>
                    <a:pt x="2571571" y="281376"/>
                    <a:pt x="2608723" y="316974"/>
                    <a:pt x="2665175" y="357895"/>
                  </a:cubicBezTo>
                  <a:cubicBezTo>
                    <a:pt x="2724715" y="400776"/>
                    <a:pt x="2722302" y="414198"/>
                    <a:pt x="2786164" y="459398"/>
                  </a:cubicBezTo>
                  <a:cubicBezTo>
                    <a:pt x="2798400" y="498757"/>
                    <a:pt x="2685872" y="556012"/>
                    <a:pt x="2534992" y="550665"/>
                  </a:cubicBezTo>
                  <a:cubicBezTo>
                    <a:pt x="2424780" y="552731"/>
                    <a:pt x="2363086" y="554399"/>
                    <a:pt x="2272492" y="550665"/>
                  </a:cubicBezTo>
                  <a:cubicBezTo>
                    <a:pt x="2205313" y="550784"/>
                    <a:pt x="2067308" y="541932"/>
                    <a:pt x="1964339" y="550665"/>
                  </a:cubicBezTo>
                  <a:cubicBezTo>
                    <a:pt x="1866449" y="554550"/>
                    <a:pt x="1839409" y="548350"/>
                    <a:pt x="1747490" y="550665"/>
                  </a:cubicBezTo>
                  <a:cubicBezTo>
                    <a:pt x="1672721" y="550161"/>
                    <a:pt x="1549695" y="538929"/>
                    <a:pt x="1416511" y="550665"/>
                  </a:cubicBezTo>
                  <a:cubicBezTo>
                    <a:pt x="1278368" y="545555"/>
                    <a:pt x="1282542" y="555742"/>
                    <a:pt x="1154010" y="550665"/>
                  </a:cubicBezTo>
                  <a:cubicBezTo>
                    <a:pt x="1017117" y="533186"/>
                    <a:pt x="942415" y="567242"/>
                    <a:pt x="868684" y="550665"/>
                  </a:cubicBezTo>
                  <a:cubicBezTo>
                    <a:pt x="787190" y="557725"/>
                    <a:pt x="721396" y="549314"/>
                    <a:pt x="651836" y="550665"/>
                  </a:cubicBezTo>
                  <a:cubicBezTo>
                    <a:pt x="591252" y="533979"/>
                    <a:pt x="354100" y="575653"/>
                    <a:pt x="252378" y="550665"/>
                  </a:cubicBezTo>
                  <a:cubicBezTo>
                    <a:pt x="97414" y="557547"/>
                    <a:pt x="-6592" y="513241"/>
                    <a:pt x="1206" y="459398"/>
                  </a:cubicBezTo>
                  <a:cubicBezTo>
                    <a:pt x="30044" y="328614"/>
                    <a:pt x="161700" y="357447"/>
                    <a:pt x="134542" y="243278"/>
                  </a:cubicBezTo>
                  <a:close/>
                </a:path>
              </a:pathLst>
            </a:custGeom>
            <a:solidFill>
              <a:schemeClr val="accent6">
                <a:lumMod val="20000"/>
                <a:lumOff val="80000"/>
              </a:schemeClr>
            </a:solidFill>
            <a:ln>
              <a:solidFill>
                <a:srgbClr val="EA7AAC"/>
              </a:solidFill>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Hộp Văn bản 89">
              <a:extLst>
                <a:ext uri="{FF2B5EF4-FFF2-40B4-BE49-F238E27FC236}">
                  <a16:creationId xmlns:a16="http://schemas.microsoft.com/office/drawing/2014/main" id="{27C7AC43-40B6-987E-866B-896A8875CCFD}"/>
                </a:ext>
              </a:extLst>
            </p:cNvPr>
            <p:cNvSpPr txBox="1"/>
            <p:nvPr/>
          </p:nvSpPr>
          <p:spPr>
            <a:xfrm>
              <a:off x="5995751" y="934480"/>
              <a:ext cx="3860751" cy="523220"/>
            </a:xfrm>
            <a:prstGeom prst="rect">
              <a:avLst/>
            </a:prstGeom>
            <a:noFill/>
          </p:spPr>
          <p:txBody>
            <a:bodyPr wrap="square" rtlCol="0">
              <a:spAutoFit/>
            </a:bodyPr>
            <a:lstStyle/>
            <a:p>
              <a:r>
                <a:rPr lang="vi-VN" sz="2800" dirty="0">
                  <a:solidFill>
                    <a:schemeClr val="tx1"/>
                  </a:solidFill>
                  <a:latin typeface="+mn-lt"/>
                </a:rPr>
                <a:t>?</a:t>
              </a:r>
              <a:endParaRPr lang="en-US" sz="2800" dirty="0">
                <a:solidFill>
                  <a:schemeClr val="tx1"/>
                </a:solidFill>
                <a:latin typeface="+mn-lt"/>
              </a:endParaRPr>
            </a:p>
          </p:txBody>
        </p:sp>
      </p:grpSp>
    </p:spTree>
    <p:extLst>
      <p:ext uri="{BB962C8B-B14F-4D97-AF65-F5344CB8AC3E}">
        <p14:creationId xmlns:p14="http://schemas.microsoft.com/office/powerpoint/2010/main" val="320430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barn(inVertical)">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down)">
                                      <p:cBhvr>
                                        <p:cTn id="21" dur="500"/>
                                        <p:tgtEl>
                                          <p:spTgt spid="101"/>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wipe(down)">
                                      <p:cBhvr>
                                        <p:cTn id="25" dur="500"/>
                                        <p:tgtEl>
                                          <p:spTgt spid="104"/>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88"/>
                                        </p:tgtEl>
                                        <p:attrNameLst>
                                          <p:attrName>style.visibility</p:attrName>
                                        </p:attrNameLst>
                                      </p:cBhvr>
                                      <p:to>
                                        <p:strVal val="hidden"/>
                                      </p:to>
                                    </p:set>
                                  </p:childTnLst>
                                </p:cTn>
                              </p:par>
                            </p:childTnLst>
                          </p:cTn>
                        </p:par>
                        <p:par>
                          <p:cTn id="34" fill="hold">
                            <p:stCondLst>
                              <p:cond delay="0"/>
                            </p:stCondLst>
                            <p:childTnLst>
                              <p:par>
                                <p:cTn id="35" presetID="22" presetClass="entr" presetSubtype="4" fill="hold" nodeType="after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70" name="Google Shape;2470;p27"/>
          <p:cNvGrpSpPr/>
          <p:nvPr/>
        </p:nvGrpSpPr>
        <p:grpSpPr>
          <a:xfrm rot="1641819" flipH="1">
            <a:off x="-1002988" y="622208"/>
            <a:ext cx="3450715" cy="1559187"/>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1" name="Google Shape;2481;p27"/>
          <p:cNvSpPr/>
          <p:nvPr/>
        </p:nvSpPr>
        <p:spPr>
          <a:xfrm rot="-380843" flipH="1">
            <a:off x="144493" y="2122700"/>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9" name="Google Shape;2409;p27"/>
          <p:cNvGrpSpPr/>
          <p:nvPr/>
        </p:nvGrpSpPr>
        <p:grpSpPr>
          <a:xfrm flipH="1">
            <a:off x="1379515" y="4019694"/>
            <a:ext cx="539116" cy="613598"/>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7"/>
          <p:cNvGrpSpPr/>
          <p:nvPr/>
        </p:nvGrpSpPr>
        <p:grpSpPr>
          <a:xfrm flipH="1">
            <a:off x="1063242" y="1451150"/>
            <a:ext cx="496401" cy="590087"/>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27"/>
          <p:cNvGrpSpPr/>
          <p:nvPr/>
        </p:nvGrpSpPr>
        <p:grpSpPr>
          <a:xfrm rot="7673026">
            <a:off x="630136" y="2728254"/>
            <a:ext cx="532871" cy="680905"/>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7"/>
          <p:cNvGrpSpPr/>
          <p:nvPr/>
        </p:nvGrpSpPr>
        <p:grpSpPr>
          <a:xfrm>
            <a:off x="7567639" y="4586966"/>
            <a:ext cx="445740" cy="475091"/>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6" name="Google Shape;2506;p27"/>
          <p:cNvSpPr/>
          <p:nvPr/>
        </p:nvSpPr>
        <p:spPr>
          <a:xfrm>
            <a:off x="2242362" y="1324590"/>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
          <p:cNvSpPr/>
          <p:nvPr/>
        </p:nvSpPr>
        <p:spPr>
          <a:xfrm>
            <a:off x="7840072" y="869676"/>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8" name="Google Shape;2508;p27"/>
          <p:cNvGrpSpPr/>
          <p:nvPr/>
        </p:nvGrpSpPr>
        <p:grpSpPr>
          <a:xfrm rot="-3288692">
            <a:off x="1394742" y="348112"/>
            <a:ext cx="459724" cy="327912"/>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9" name="Google Shape;2539;p27"/>
          <p:cNvGrpSpPr/>
          <p:nvPr/>
        </p:nvGrpSpPr>
        <p:grpSpPr>
          <a:xfrm rot="12378093" flipH="1">
            <a:off x="3552737" y="1286208"/>
            <a:ext cx="329130" cy="17004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Nhóm 12">
            <a:extLst>
              <a:ext uri="{FF2B5EF4-FFF2-40B4-BE49-F238E27FC236}">
                <a16:creationId xmlns:a16="http://schemas.microsoft.com/office/drawing/2014/main" id="{579FF6D1-A316-B9B4-F8BF-58DAF6AC8775}"/>
              </a:ext>
            </a:extLst>
          </p:cNvPr>
          <p:cNvGrpSpPr/>
          <p:nvPr/>
        </p:nvGrpSpPr>
        <p:grpSpPr>
          <a:xfrm>
            <a:off x="2940433" y="82303"/>
            <a:ext cx="4246277" cy="923330"/>
            <a:chOff x="5013506" y="968402"/>
            <a:chExt cx="2351048" cy="756150"/>
          </a:xfrm>
        </p:grpSpPr>
        <p:sp>
          <p:nvSpPr>
            <p:cNvPr id="12" name="Hình Bầu dục 11">
              <a:extLst>
                <a:ext uri="{FF2B5EF4-FFF2-40B4-BE49-F238E27FC236}">
                  <a16:creationId xmlns:a16="http://schemas.microsoft.com/office/drawing/2014/main" id="{3BED8C83-4B8F-F1A9-6A15-6442D9A3AAED}"/>
                </a:ext>
              </a:extLst>
            </p:cNvPr>
            <p:cNvSpPr/>
            <p:nvPr/>
          </p:nvSpPr>
          <p:spPr>
            <a:xfrm>
              <a:off x="5013506" y="1039538"/>
              <a:ext cx="2313077" cy="635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461CCABA-FCC2-0AAC-EBF9-F15E05106817}"/>
                </a:ext>
              </a:extLst>
            </p:cNvPr>
            <p:cNvSpPr txBox="1"/>
            <p:nvPr/>
          </p:nvSpPr>
          <p:spPr>
            <a:xfrm>
              <a:off x="5113529" y="968402"/>
              <a:ext cx="2251025" cy="756150"/>
            </a:xfrm>
            <a:prstGeom prst="rect">
              <a:avLst/>
            </a:prstGeom>
            <a:noFill/>
          </p:spPr>
          <p:txBody>
            <a:bodyPr wrap="square" rtlCol="0">
              <a:spAutoFit/>
            </a:bodyPr>
            <a:lstStyle/>
            <a:p>
              <a:pPr algn="ctr"/>
              <a:r>
                <a:rPr lang="en-US" sz="5400" dirty="0" err="1">
                  <a:latin typeface="#9Slide05 Phobia" panose="02000506000000020003" pitchFamily="2" charset="0"/>
                </a:rPr>
                <a:t>Cùng</a:t>
              </a:r>
              <a:r>
                <a:rPr lang="en-US" sz="5400" dirty="0">
                  <a:latin typeface="#9Slide05 Phobia" panose="02000506000000020003" pitchFamily="2" charset="0"/>
                </a:rPr>
                <a:t> chia </a:t>
              </a:r>
              <a:r>
                <a:rPr lang="en-US" sz="5400" dirty="0" err="1">
                  <a:latin typeface="#9Slide05 Phobia" panose="02000506000000020003" pitchFamily="2" charset="0"/>
                </a:rPr>
                <a:t>sẻ</a:t>
              </a:r>
              <a:endParaRPr lang="en-US" sz="5400" dirty="0">
                <a:latin typeface="#9Slide05 Phobia" panose="02000506000000020003" pitchFamily="2" charset="0"/>
              </a:endParaRPr>
            </a:p>
          </p:txBody>
        </p:sp>
      </p:grpSp>
      <p:pic>
        <p:nvPicPr>
          <p:cNvPr id="96" name="Hình ảnh 95" descr="Ảnh có chứa đồ chơi, búp bê&#10;&#10;Mô tả được tạo tự động">
            <a:extLst>
              <a:ext uri="{FF2B5EF4-FFF2-40B4-BE49-F238E27FC236}">
                <a16:creationId xmlns:a16="http://schemas.microsoft.com/office/drawing/2014/main" id="{A2B6AB81-4F8B-976E-50DB-3B9D445271A7}"/>
              </a:ext>
            </a:extLst>
          </p:cNvPr>
          <p:cNvPicPr>
            <a:picLocks noChangeAspect="1"/>
          </p:cNvPicPr>
          <p:nvPr/>
        </p:nvPicPr>
        <p:blipFill>
          <a:blip r:embed="rId3"/>
          <a:stretch>
            <a:fillRect/>
          </a:stretch>
        </p:blipFill>
        <p:spPr>
          <a:xfrm>
            <a:off x="2744667" y="2068282"/>
            <a:ext cx="1366816" cy="2843416"/>
          </a:xfrm>
          <a:prstGeom prst="rect">
            <a:avLst/>
          </a:prstGeom>
        </p:spPr>
      </p:pic>
      <p:grpSp>
        <p:nvGrpSpPr>
          <p:cNvPr id="100" name="Nhóm 99">
            <a:extLst>
              <a:ext uri="{FF2B5EF4-FFF2-40B4-BE49-F238E27FC236}">
                <a16:creationId xmlns:a16="http://schemas.microsoft.com/office/drawing/2014/main" id="{31532630-8546-0A6A-49ED-11D8879E192A}"/>
              </a:ext>
            </a:extLst>
          </p:cNvPr>
          <p:cNvGrpSpPr/>
          <p:nvPr/>
        </p:nvGrpSpPr>
        <p:grpSpPr>
          <a:xfrm>
            <a:off x="748631" y="782336"/>
            <a:ext cx="2660330" cy="1480289"/>
            <a:chOff x="5336669" y="143252"/>
            <a:chExt cx="2660330" cy="1357517"/>
          </a:xfrm>
        </p:grpSpPr>
        <p:sp>
          <p:nvSpPr>
            <p:cNvPr id="101" name="Bong bóng Ý nghĩ: Hình đám mây 100">
              <a:extLst>
                <a:ext uri="{FF2B5EF4-FFF2-40B4-BE49-F238E27FC236}">
                  <a16:creationId xmlns:a16="http://schemas.microsoft.com/office/drawing/2014/main" id="{F759F756-0B1B-8F31-F4A2-BD51AB7376A2}"/>
                </a:ext>
              </a:extLst>
            </p:cNvPr>
            <p:cNvSpPr/>
            <p:nvPr/>
          </p:nvSpPr>
          <p:spPr>
            <a:xfrm rot="21095892" flipH="1">
              <a:off x="5336669" y="143252"/>
              <a:ext cx="2660330" cy="1357517"/>
            </a:xfrm>
            <a:prstGeom prst="cloudCallout">
              <a:avLst>
                <a:gd name="adj1" fmla="val -10711"/>
                <a:gd name="adj2" fmla="val 6533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ộp Văn bản 101">
              <a:extLst>
                <a:ext uri="{FF2B5EF4-FFF2-40B4-BE49-F238E27FC236}">
                  <a16:creationId xmlns:a16="http://schemas.microsoft.com/office/drawing/2014/main" id="{B222E4AF-3A6D-422E-7E53-AC71B39FE15C}"/>
                </a:ext>
              </a:extLst>
            </p:cNvPr>
            <p:cNvSpPr txBox="1"/>
            <p:nvPr/>
          </p:nvSpPr>
          <p:spPr>
            <a:xfrm>
              <a:off x="5604084" y="280896"/>
              <a:ext cx="2208371" cy="1100776"/>
            </a:xfrm>
            <a:prstGeom prst="rect">
              <a:avLst/>
            </a:prstGeom>
            <a:noFill/>
          </p:spPr>
          <p:txBody>
            <a:bodyPr wrap="square" rtlCol="0">
              <a:spAutoFit/>
            </a:bodyPr>
            <a:lstStyle/>
            <a:p>
              <a:pPr algn="ctr"/>
              <a:r>
                <a:rPr lang="en-US" sz="2400" dirty="0" err="1">
                  <a:latin typeface="+mn-lt"/>
                </a:rPr>
                <a:t>Tớ</a:t>
              </a:r>
              <a:r>
                <a:rPr lang="en-US" sz="2400" dirty="0">
                  <a:latin typeface="+mn-lt"/>
                </a:rPr>
                <a:t> </a:t>
              </a:r>
              <a:r>
                <a:rPr lang="en-US" sz="2400" dirty="0" err="1">
                  <a:latin typeface="+mn-lt"/>
                </a:rPr>
                <a:t>có</a:t>
              </a:r>
              <a:r>
                <a:rPr lang="en-US" sz="2400" dirty="0">
                  <a:latin typeface="+mn-lt"/>
                </a:rPr>
                <a:t> </a:t>
              </a:r>
              <a:r>
                <a:rPr lang="en-US" sz="2400" dirty="0" err="1">
                  <a:latin typeface="+mn-lt"/>
                </a:rPr>
                <a:t>một</a:t>
              </a:r>
              <a:r>
                <a:rPr lang="en-US" sz="2400" dirty="0">
                  <a:latin typeface="+mn-lt"/>
                </a:rPr>
                <a:t> </a:t>
              </a:r>
              <a:r>
                <a:rPr lang="en-US" sz="2400" dirty="0" err="1">
                  <a:latin typeface="+mn-lt"/>
                </a:rPr>
                <a:t>cái</a:t>
              </a:r>
              <a:r>
                <a:rPr lang="en-US" sz="2400" dirty="0">
                  <a:latin typeface="+mn-lt"/>
                </a:rPr>
                <a:t> </a:t>
              </a:r>
              <a:r>
                <a:rPr lang="en-US" sz="2400" dirty="0" err="1">
                  <a:latin typeface="+mn-lt"/>
                </a:rPr>
                <a:t>đồng</a:t>
              </a:r>
              <a:r>
                <a:rPr lang="en-US" sz="2400" dirty="0">
                  <a:latin typeface="+mn-lt"/>
                </a:rPr>
                <a:t> </a:t>
              </a:r>
              <a:r>
                <a:rPr lang="en-US" sz="2400" dirty="0" err="1">
                  <a:latin typeface="+mn-lt"/>
                </a:rPr>
                <a:t>hồ</a:t>
              </a:r>
              <a:endParaRPr lang="en-US" sz="2400" dirty="0">
                <a:latin typeface="+mn-lt"/>
              </a:endParaRPr>
            </a:p>
            <a:p>
              <a:pPr algn="ctr"/>
              <a:r>
                <a:rPr lang="en-US" sz="2400" dirty="0">
                  <a:latin typeface="+mn-lt"/>
                </a:rPr>
                <a:t> </a:t>
              </a:r>
              <a:r>
                <a:rPr lang="en-US" sz="2400" dirty="0" err="1">
                  <a:latin typeface="+mn-lt"/>
                </a:rPr>
                <a:t>báo</a:t>
              </a:r>
              <a:r>
                <a:rPr lang="en-US" sz="2400" dirty="0">
                  <a:latin typeface="+mn-lt"/>
                </a:rPr>
                <a:t> </a:t>
              </a:r>
              <a:r>
                <a:rPr lang="en-US" sz="2400" dirty="0" err="1">
                  <a:latin typeface="+mn-lt"/>
                </a:rPr>
                <a:t>thức</a:t>
              </a:r>
              <a:r>
                <a:rPr lang="en-US" sz="2400" dirty="0">
                  <a:latin typeface="+mn-lt"/>
                </a:rPr>
                <a:t>.</a:t>
              </a:r>
            </a:p>
          </p:txBody>
        </p:sp>
      </p:grpSp>
      <p:grpSp>
        <p:nvGrpSpPr>
          <p:cNvPr id="103" name="Nhóm 102">
            <a:extLst>
              <a:ext uri="{FF2B5EF4-FFF2-40B4-BE49-F238E27FC236}">
                <a16:creationId xmlns:a16="http://schemas.microsoft.com/office/drawing/2014/main" id="{F7844D59-4A4D-75B1-4173-31C9AEE82D61}"/>
              </a:ext>
            </a:extLst>
          </p:cNvPr>
          <p:cNvGrpSpPr/>
          <p:nvPr/>
        </p:nvGrpSpPr>
        <p:grpSpPr>
          <a:xfrm>
            <a:off x="6738087" y="970929"/>
            <a:ext cx="2405913" cy="1067931"/>
            <a:chOff x="5276774" y="32715"/>
            <a:chExt cx="2405913" cy="1067931"/>
          </a:xfrm>
        </p:grpSpPr>
        <p:sp>
          <p:nvSpPr>
            <p:cNvPr id="104" name="Bong bóng Ý nghĩ: Hình đám mây 103">
              <a:extLst>
                <a:ext uri="{FF2B5EF4-FFF2-40B4-BE49-F238E27FC236}">
                  <a16:creationId xmlns:a16="http://schemas.microsoft.com/office/drawing/2014/main" id="{4988A2C0-FBD3-1C77-5985-DFB8E2793969}"/>
                </a:ext>
              </a:extLst>
            </p:cNvPr>
            <p:cNvSpPr/>
            <p:nvPr/>
          </p:nvSpPr>
          <p:spPr>
            <a:xfrm>
              <a:off x="5460492" y="32715"/>
              <a:ext cx="1984518" cy="1067931"/>
            </a:xfrm>
            <a:prstGeom prst="wedgeEllipseCallout">
              <a:avLst>
                <a:gd name="adj1" fmla="val -47478"/>
                <a:gd name="adj2" fmla="val 7475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ộp Văn bản 104">
              <a:extLst>
                <a:ext uri="{FF2B5EF4-FFF2-40B4-BE49-F238E27FC236}">
                  <a16:creationId xmlns:a16="http://schemas.microsoft.com/office/drawing/2014/main" id="{19969C12-2227-D017-E6DE-25C8B52653A3}"/>
                </a:ext>
              </a:extLst>
            </p:cNvPr>
            <p:cNvSpPr txBox="1"/>
            <p:nvPr/>
          </p:nvSpPr>
          <p:spPr>
            <a:xfrm>
              <a:off x="5276774" y="129970"/>
              <a:ext cx="2405913" cy="908864"/>
            </a:xfrm>
            <a:prstGeom prst="wedgeEllipseCallout">
              <a:avLst>
                <a:gd name="adj1" fmla="val -31117"/>
                <a:gd name="adj2" fmla="val 68023"/>
              </a:avLst>
            </a:prstGeom>
            <a:noFill/>
          </p:spPr>
          <p:txBody>
            <a:bodyPr wrap="square" rtlCol="0">
              <a:spAutoFit/>
            </a:bodyPr>
            <a:lstStyle/>
            <a:p>
              <a:pPr algn="ctr"/>
              <a:r>
                <a:rPr lang="en-US" sz="3600" dirty="0">
                  <a:latin typeface="+mn-lt"/>
                </a:rPr>
                <a:t>Wow! </a:t>
              </a:r>
            </a:p>
          </p:txBody>
        </p:sp>
      </p:grpSp>
      <p:pic>
        <p:nvPicPr>
          <p:cNvPr id="97" name="Hình ảnh 96" descr="Ảnh có chứa đồ chơi, búp bê&#10;&#10;Mô tả được tạo tự động">
            <a:extLst>
              <a:ext uri="{FF2B5EF4-FFF2-40B4-BE49-F238E27FC236}">
                <a16:creationId xmlns:a16="http://schemas.microsoft.com/office/drawing/2014/main" id="{5BEEE213-51A2-2EFA-9255-72DED4CE1818}"/>
              </a:ext>
            </a:extLst>
          </p:cNvPr>
          <p:cNvPicPr>
            <a:picLocks noChangeAspect="1"/>
          </p:cNvPicPr>
          <p:nvPr/>
        </p:nvPicPr>
        <p:blipFill>
          <a:blip r:embed="rId4"/>
          <a:stretch>
            <a:fillRect/>
          </a:stretch>
        </p:blipFill>
        <p:spPr>
          <a:xfrm>
            <a:off x="5524009" y="2124617"/>
            <a:ext cx="1506614" cy="2777317"/>
          </a:xfrm>
          <a:prstGeom prst="rect">
            <a:avLst/>
          </a:prstGeom>
        </p:spPr>
      </p:pic>
      <p:pic>
        <p:nvPicPr>
          <p:cNvPr id="107" name="Hình ảnh 106" descr="Ảnh có chứa văn bản, đồng hồ, khác nhau, được trang trí&#10;&#10;Mô tả được tạo tự động">
            <a:extLst>
              <a:ext uri="{FF2B5EF4-FFF2-40B4-BE49-F238E27FC236}">
                <a16:creationId xmlns:a16="http://schemas.microsoft.com/office/drawing/2014/main" id="{214724C3-19CA-4711-2579-8D3CB9AA3FD5}"/>
              </a:ext>
            </a:extLst>
          </p:cNvPr>
          <p:cNvPicPr>
            <a:picLocks noChangeAspect="1"/>
          </p:cNvPicPr>
          <p:nvPr/>
        </p:nvPicPr>
        <p:blipFill rotWithShape="1">
          <a:blip r:embed="rId5"/>
          <a:srcRect t="53616" r="71270"/>
          <a:stretch/>
        </p:blipFill>
        <p:spPr>
          <a:xfrm>
            <a:off x="3942890" y="1239635"/>
            <a:ext cx="1728176" cy="1569441"/>
          </a:xfrm>
          <a:prstGeom prst="rect">
            <a:avLst/>
          </a:prstGeom>
        </p:spPr>
      </p:pic>
    </p:spTree>
    <p:extLst>
      <p:ext uri="{BB962C8B-B14F-4D97-AF65-F5344CB8AC3E}">
        <p14:creationId xmlns:p14="http://schemas.microsoft.com/office/powerpoint/2010/main" val="194310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506"/>
                                        </p:tgtEl>
                                        <p:attrNameLst>
                                          <p:attrName>style.visibility</p:attrName>
                                        </p:attrNameLst>
                                      </p:cBhvr>
                                      <p:to>
                                        <p:strVal val="visible"/>
                                      </p:to>
                                    </p:set>
                                    <p:anim calcmode="lin" valueType="num">
                                      <p:cBhvr>
                                        <p:cTn id="17" dur="500" fill="hold"/>
                                        <p:tgtEl>
                                          <p:spTgt spid="2506"/>
                                        </p:tgtEl>
                                        <p:attrNameLst>
                                          <p:attrName>ppt_w</p:attrName>
                                        </p:attrNameLst>
                                      </p:cBhvr>
                                      <p:tavLst>
                                        <p:tav tm="0">
                                          <p:val>
                                            <p:fltVal val="0"/>
                                          </p:val>
                                        </p:tav>
                                        <p:tav tm="100000">
                                          <p:val>
                                            <p:strVal val="#ppt_w"/>
                                          </p:val>
                                        </p:tav>
                                      </p:tavLst>
                                    </p:anim>
                                    <p:anim calcmode="lin" valueType="num">
                                      <p:cBhvr>
                                        <p:cTn id="18" dur="500" fill="hold"/>
                                        <p:tgtEl>
                                          <p:spTgt spid="2506"/>
                                        </p:tgtEl>
                                        <p:attrNameLst>
                                          <p:attrName>ppt_h</p:attrName>
                                        </p:attrNameLst>
                                      </p:cBhvr>
                                      <p:tavLst>
                                        <p:tav tm="0">
                                          <p:val>
                                            <p:fltVal val="0"/>
                                          </p:val>
                                        </p:tav>
                                        <p:tav tm="100000">
                                          <p:val>
                                            <p:strVal val="#ppt_h"/>
                                          </p:val>
                                        </p:tav>
                                      </p:tavLst>
                                    </p:anim>
                                    <p:animEffect transition="in" filter="fade">
                                      <p:cBhvr>
                                        <p:cTn id="19" dur="500"/>
                                        <p:tgtEl>
                                          <p:spTgt spid="250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07"/>
                                        </p:tgtEl>
                                        <p:attrNameLst>
                                          <p:attrName>style.visibility</p:attrName>
                                        </p:attrNameLst>
                                      </p:cBhvr>
                                      <p:to>
                                        <p:strVal val="visible"/>
                                      </p:to>
                                    </p:set>
                                    <p:anim calcmode="lin" valueType="num">
                                      <p:cBhvr>
                                        <p:cTn id="22" dur="500" fill="hold"/>
                                        <p:tgtEl>
                                          <p:spTgt spid="2507"/>
                                        </p:tgtEl>
                                        <p:attrNameLst>
                                          <p:attrName>ppt_w</p:attrName>
                                        </p:attrNameLst>
                                      </p:cBhvr>
                                      <p:tavLst>
                                        <p:tav tm="0">
                                          <p:val>
                                            <p:fltVal val="0"/>
                                          </p:val>
                                        </p:tav>
                                        <p:tav tm="100000">
                                          <p:val>
                                            <p:strVal val="#ppt_w"/>
                                          </p:val>
                                        </p:tav>
                                      </p:tavLst>
                                    </p:anim>
                                    <p:anim calcmode="lin" valueType="num">
                                      <p:cBhvr>
                                        <p:cTn id="23" dur="500" fill="hold"/>
                                        <p:tgtEl>
                                          <p:spTgt spid="2507"/>
                                        </p:tgtEl>
                                        <p:attrNameLst>
                                          <p:attrName>ppt_h</p:attrName>
                                        </p:attrNameLst>
                                      </p:cBhvr>
                                      <p:tavLst>
                                        <p:tav tm="0">
                                          <p:val>
                                            <p:fltVal val="0"/>
                                          </p:val>
                                        </p:tav>
                                        <p:tav tm="100000">
                                          <p:val>
                                            <p:strVal val="#ppt_h"/>
                                          </p:val>
                                        </p:tav>
                                      </p:tavLst>
                                    </p:anim>
                                    <p:animEffect transition="in" filter="fade">
                                      <p:cBhvr>
                                        <p:cTn id="24" dur="500"/>
                                        <p:tgtEl>
                                          <p:spTgt spid="2507"/>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wipe(down)">
                                      <p:cBhvr>
                                        <p:cTn id="28" dur="500"/>
                                        <p:tgtEl>
                                          <p:spTgt spid="100"/>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barn(inVertical)">
                                      <p:cBhvr>
                                        <p:cTn id="32" dur="500"/>
                                        <p:tgtEl>
                                          <p:spTgt spid="107"/>
                                        </p:tgtEl>
                                      </p:cBhvr>
                                    </p:animEffect>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75" fill="hold">
                                          <p:stCondLst>
                                            <p:cond delay="0"/>
                                          </p:stCondLst>
                                        </p:cTn>
                                        <p:tgtEl>
                                          <p:spTgt spid="107"/>
                                        </p:tgtEl>
                                        <p:attrNameLst>
                                          <p:attrName>r</p:attrName>
                                        </p:attrNameLst>
                                      </p:cBhvr>
                                    </p:animRot>
                                    <p:animRot by="-240000">
                                      <p:cBhvr>
                                        <p:cTn id="36" dur="150" fill="hold">
                                          <p:stCondLst>
                                            <p:cond delay="150"/>
                                          </p:stCondLst>
                                        </p:cTn>
                                        <p:tgtEl>
                                          <p:spTgt spid="107"/>
                                        </p:tgtEl>
                                        <p:attrNameLst>
                                          <p:attrName>r</p:attrName>
                                        </p:attrNameLst>
                                      </p:cBhvr>
                                    </p:animRot>
                                    <p:animRot by="240000">
                                      <p:cBhvr>
                                        <p:cTn id="37" dur="150" fill="hold">
                                          <p:stCondLst>
                                            <p:cond delay="300"/>
                                          </p:stCondLst>
                                        </p:cTn>
                                        <p:tgtEl>
                                          <p:spTgt spid="107"/>
                                        </p:tgtEl>
                                        <p:attrNameLst>
                                          <p:attrName>r</p:attrName>
                                        </p:attrNameLst>
                                      </p:cBhvr>
                                    </p:animRot>
                                    <p:animRot by="-240000">
                                      <p:cBhvr>
                                        <p:cTn id="38" dur="150" fill="hold">
                                          <p:stCondLst>
                                            <p:cond delay="450"/>
                                          </p:stCondLst>
                                        </p:cTn>
                                        <p:tgtEl>
                                          <p:spTgt spid="107"/>
                                        </p:tgtEl>
                                        <p:attrNameLst>
                                          <p:attrName>r</p:attrName>
                                        </p:attrNameLst>
                                      </p:cBhvr>
                                    </p:animRot>
                                    <p:animRot by="120000">
                                      <p:cBhvr>
                                        <p:cTn id="39" dur="150" fill="hold">
                                          <p:stCondLst>
                                            <p:cond delay="600"/>
                                          </p:stCondLst>
                                        </p:cTn>
                                        <p:tgtEl>
                                          <p:spTgt spid="107"/>
                                        </p:tgtEl>
                                        <p:attrNameLst>
                                          <p:attrName>r</p:attrName>
                                        </p:attrNameLst>
                                      </p:cBhvr>
                                    </p:animRot>
                                  </p:childTnLst>
                                </p:cTn>
                              </p:par>
                              <p:par>
                                <p:cTn id="40" presetID="22" presetClass="entr" presetSubtype="4" fill="hold" nodeType="withEffect">
                                  <p:stCondLst>
                                    <p:cond delay="750"/>
                                  </p:stCondLst>
                                  <p:childTnLst>
                                    <p:set>
                                      <p:cBhvr>
                                        <p:cTn id="41" dur="1" fill="hold">
                                          <p:stCondLst>
                                            <p:cond delay="0"/>
                                          </p:stCondLst>
                                        </p:cTn>
                                        <p:tgtEl>
                                          <p:spTgt spid="103"/>
                                        </p:tgtEl>
                                        <p:attrNameLst>
                                          <p:attrName>style.visibility</p:attrName>
                                        </p:attrNameLst>
                                      </p:cBhvr>
                                      <p:to>
                                        <p:strVal val="visible"/>
                                      </p:to>
                                    </p:set>
                                    <p:animEffect transition="in" filter="wipe(down)">
                                      <p:cBhvr>
                                        <p:cTn id="4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6" grpId="0" animBg="1"/>
      <p:bldP spid="25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66288782562">
            <a:hlinkClick r:id="" action="ppaction://media"/>
            <a:extLst>
              <a:ext uri="{FF2B5EF4-FFF2-40B4-BE49-F238E27FC236}">
                <a16:creationId xmlns:a16="http://schemas.microsoft.com/office/drawing/2014/main" id="{2E2DE87A-A798-3338-742E-681676CEC7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1324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TotalTime>
  <Words>449</Words>
  <Application>Microsoft Office PowerPoint</Application>
  <PresentationFormat>On-screen Show (16:9)</PresentationFormat>
  <Paragraphs>67</Paragraphs>
  <Slides>23</Slides>
  <Notes>10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#9Slide05 Phobia</vt:lpstr>
      <vt:lpstr>#9Slide07 IcielLa Chic Pro Shad</vt:lpstr>
      <vt:lpstr>Arial</vt:lpstr>
      <vt:lpstr>Chango</vt:lpstr>
      <vt:lpstr>Fira Sans</vt:lpstr>
      <vt:lpstr>Irish Grover</vt:lpstr>
      <vt:lpstr>Lobster</vt:lpstr>
      <vt:lpstr>Metrophobic</vt:lpstr>
      <vt:lpstr>Nunito</vt:lpstr>
      <vt:lpstr>Irish Inspired Lucky Clover Stickers Personal Organizers for Students by Slidesgo</vt:lpstr>
      <vt:lpstr>Makar Sankranti Festivity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PC</dc:creator>
  <cp:lastModifiedBy>Thuận Phan</cp:lastModifiedBy>
  <cp:revision>148</cp:revision>
  <dcterms:modified xsi:type="dcterms:W3CDTF">2025-11-27T01:33:49Z</dcterms:modified>
</cp:coreProperties>
</file>