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</p:sldMasterIdLst>
  <p:notesMasterIdLst>
    <p:notesMasterId r:id="rId30"/>
  </p:notesMasterIdLst>
  <p:sldIdLst>
    <p:sldId id="257" r:id="rId3"/>
    <p:sldId id="3214" r:id="rId4"/>
    <p:sldId id="3234" r:id="rId5"/>
    <p:sldId id="3235" r:id="rId6"/>
    <p:sldId id="3228" r:id="rId7"/>
    <p:sldId id="3232" r:id="rId8"/>
    <p:sldId id="320" r:id="rId9"/>
    <p:sldId id="3236" r:id="rId10"/>
    <p:sldId id="3237" r:id="rId11"/>
    <p:sldId id="3226" r:id="rId12"/>
    <p:sldId id="3215" r:id="rId13"/>
    <p:sldId id="3194" r:id="rId14"/>
    <p:sldId id="3233" r:id="rId15"/>
    <p:sldId id="3216" r:id="rId16"/>
    <p:sldId id="3212" r:id="rId17"/>
    <p:sldId id="321" r:id="rId18"/>
    <p:sldId id="311" r:id="rId19"/>
    <p:sldId id="3217" r:id="rId20"/>
    <p:sldId id="3231" r:id="rId21"/>
    <p:sldId id="3218" r:id="rId22"/>
    <p:sldId id="3219" r:id="rId23"/>
    <p:sldId id="3220" r:id="rId24"/>
    <p:sldId id="3221" r:id="rId25"/>
    <p:sldId id="3222" r:id="rId26"/>
    <p:sldId id="3224" r:id="rId27"/>
    <p:sldId id="3225" r:id="rId28"/>
    <p:sldId id="321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4C9ABE5-E079-B057-119B-AF76226EB7E1}" name="Le Minh Nhat" initials="LM" userId="S::minhnhat2604@ms365vip.com::115e9bea-6221-4039-a628-67a5390ba8d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6600"/>
    <a:srgbClr val="FF99FF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8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4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D04A31-00DF-40C7-BD26-2F02F8DD4DB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F41CB-F5EC-4613-A69F-E1C3D1462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346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F41CB-F5EC-4613-A69F-E1C3D14620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85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F41CB-F5EC-4613-A69F-E1C3D14620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960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F41CB-F5EC-4613-A69F-E1C3D14620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4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F41CB-F5EC-4613-A69F-E1C3D14620A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31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F41CB-F5EC-4613-A69F-E1C3D14620A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73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F41CB-F5EC-4613-A69F-E1C3D14620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05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F41CB-F5EC-4613-A69F-E1C3D14620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741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F41CB-F5EC-4613-A69F-E1C3D14620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016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310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603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53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80803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4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5B2B0-692A-46A2-956F-D87A1A3CFB5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584FB-8213-408C-973A-0BFE315A5B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281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915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998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822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2371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059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7583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82717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860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89956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AA76A222-9043-40BF-ABE0-059EF62CF17A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0DAFE62-5678-4C2A-A55A-A3EC96D42F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2025/10/8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教学背景</a:t>
            </a:r>
          </a:p>
        </p:txBody>
      </p:sp>
    </p:spTree>
    <p:extLst>
      <p:ext uri="{BB962C8B-B14F-4D97-AF65-F5344CB8AC3E}">
        <p14:creationId xmlns:p14="http://schemas.microsoft.com/office/powerpoint/2010/main" val="27989331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E7BDB3FA-AAF2-4583-94C1-E53267F7967D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2025/10/8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教学分析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346C4CC-9F7E-4F40-9B48-6DC8B9F147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921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20CA3A2-C3EA-455D-8036-034944F124D7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2025/10/8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教学过程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19F7EC4-3177-4E80-AE0F-90362C237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528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2025/10/8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9699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2025/10/8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548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2025/10/8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板书设计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940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0082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125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3168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8993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9069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03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3321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1872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6EB0D8-D049-4A31-8F2D-814DBCEBC8C0}" type="datetimeFigureOut">
              <a:rPr lang="zh-CN" altLang="en-US" smtClean="0"/>
              <a:pPr/>
              <a:t>2025/10/8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7D73C6-6C2F-48CB-8888-B8D11C5DB61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57858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3" y="246065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82549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3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13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641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220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394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044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454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020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37C5B93-2F5C-12B6-D6C1-EEDCB4C852D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425" y="133350"/>
            <a:ext cx="12382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98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201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</p:sldLayoutIdLs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gif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11" Type="http://schemas.openxmlformats.org/officeDocument/2006/relationships/image" Target="../media/image16.GIF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gif"/><Relationship Id="rId5" Type="http://schemas.openxmlformats.org/officeDocument/2006/relationships/image" Target="../media/image27.png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1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35.png"/><Relationship Id="rId7" Type="http://schemas.openxmlformats.org/officeDocument/2006/relationships/image" Target="../media/image60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.png"/><Relationship Id="rId10" Type="http://schemas.openxmlformats.org/officeDocument/2006/relationships/image" Target="../media/image61.png"/><Relationship Id="rId4" Type="http://schemas.openxmlformats.org/officeDocument/2006/relationships/image" Target="../media/image36.png"/><Relationship Id="rId9" Type="http://schemas.openxmlformats.org/officeDocument/2006/relationships/image" Target="../media/image1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>
            <a:fillRect/>
          </a:stretch>
        </p:blipFill>
        <p:spPr>
          <a:xfrm>
            <a:off x="10605654" y="1444334"/>
            <a:ext cx="904009" cy="722168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0" y="4594937"/>
            <a:ext cx="12389512" cy="2883807"/>
            <a:chOff x="0" y="4404304"/>
            <a:chExt cx="12389512" cy="288380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4" t="32323" r="11231" b="50707"/>
            <a:stretch>
              <a:fillRect/>
            </a:stretch>
          </p:blipFill>
          <p:spPr>
            <a:xfrm>
              <a:off x="7393940" y="4404304"/>
              <a:ext cx="3448685" cy="2740660"/>
            </a:xfrm>
            <a:prstGeom prst="rect">
              <a:avLst/>
            </a:prstGeom>
          </p:spPr>
        </p:pic>
        <p:grpSp>
          <p:nvGrpSpPr>
            <p:cNvPr id="35" name="组合 34"/>
            <p:cNvGrpSpPr/>
            <p:nvPr/>
          </p:nvGrpSpPr>
          <p:grpSpPr>
            <a:xfrm>
              <a:off x="0" y="4703005"/>
              <a:ext cx="12389512" cy="2585106"/>
              <a:chOff x="0" y="4703005"/>
              <a:chExt cx="12389512" cy="2585106"/>
            </a:xfrm>
          </p:grpSpPr>
          <p:pic>
            <p:nvPicPr>
              <p:cNvPr id="31" name="图片 3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>
                <a:fillRect/>
              </a:stretch>
            </p:blipFill>
            <p:spPr>
              <a:xfrm>
                <a:off x="10556773" y="4703005"/>
                <a:ext cx="1238173" cy="2166501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>
                <a:fillRect/>
              </a:stretch>
            </p:blipFill>
            <p:spPr>
              <a:xfrm>
                <a:off x="10953829" y="5642264"/>
                <a:ext cx="1238172" cy="966355"/>
              </a:xfrm>
              <a:prstGeom prst="rect">
                <a:avLst/>
              </a:prstGeom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>
                <a:fillRect/>
              </a:stretch>
            </p:blipFill>
            <p:spPr>
              <a:xfrm>
                <a:off x="11151340" y="5786255"/>
                <a:ext cx="1238172" cy="966355"/>
              </a:xfrm>
              <a:prstGeom prst="rect">
                <a:avLst/>
              </a:prstGeom>
            </p:spPr>
          </p:pic>
          <p:grpSp>
            <p:nvGrpSpPr>
              <p:cNvPr id="27" name="组合 26"/>
              <p:cNvGrpSpPr/>
              <p:nvPr/>
            </p:nvGrpSpPr>
            <p:grpSpPr>
              <a:xfrm>
                <a:off x="0" y="5004262"/>
                <a:ext cx="5085153" cy="2283849"/>
                <a:chOff x="0" y="4516892"/>
                <a:chExt cx="5085153" cy="2771220"/>
              </a:xfrm>
            </p:grpSpPr>
            <p:pic>
              <p:nvPicPr>
                <p:cNvPr id="21" name="图片 20"/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>
                  <a:fillRect/>
                </a:stretch>
              </p:blipFill>
              <p:spPr>
                <a:xfrm>
                  <a:off x="0" y="4588764"/>
                  <a:ext cx="1639375" cy="2078182"/>
                </a:xfrm>
                <a:prstGeom prst="rect">
                  <a:avLst/>
                </a:prstGeom>
              </p:spPr>
            </p:pic>
            <p:pic>
              <p:nvPicPr>
                <p:cNvPr id="23" name="图片 22"/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>
                  <a:fillRect/>
                </a:stretch>
              </p:blipFill>
              <p:spPr>
                <a:xfrm>
                  <a:off x="2121390" y="5728300"/>
                  <a:ext cx="1402773" cy="1288473"/>
                </a:xfrm>
                <a:prstGeom prst="rect">
                  <a:avLst/>
                </a:prstGeom>
              </p:spPr>
            </p:pic>
            <p:pic>
              <p:nvPicPr>
                <p:cNvPr id="24" name="图片 23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>
                  <a:fillRect/>
                </a:stretch>
              </p:blipFill>
              <p:spPr>
                <a:xfrm>
                  <a:off x="2999684" y="4516892"/>
                  <a:ext cx="1402773" cy="2771220"/>
                </a:xfrm>
                <a:prstGeom prst="rect">
                  <a:avLst/>
                </a:prstGeom>
              </p:spPr>
            </p:pic>
            <p:pic>
              <p:nvPicPr>
                <p:cNvPr id="26" name="图片 25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>
                  <a:fillRect/>
                </a:stretch>
              </p:blipFill>
              <p:spPr>
                <a:xfrm>
                  <a:off x="3846980" y="5340645"/>
                  <a:ext cx="1238173" cy="1569591"/>
                </a:xfrm>
                <a:prstGeom prst="rect">
                  <a:avLst/>
                </a:prstGeom>
              </p:spPr>
            </p:pic>
          </p:grpSp>
          <p:pic>
            <p:nvPicPr>
              <p:cNvPr id="28" name="图片 27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97" t="21717" r="43942" b="61162"/>
              <a:stretch>
                <a:fillRect/>
              </a:stretch>
            </p:blipFill>
            <p:spPr>
              <a:xfrm>
                <a:off x="4709235" y="4938833"/>
                <a:ext cx="3481512" cy="1957267"/>
              </a:xfrm>
              <a:prstGeom prst="rect">
                <a:avLst/>
              </a:prstGeom>
            </p:spPr>
          </p:pic>
          <p:pic>
            <p:nvPicPr>
              <p:cNvPr id="30" name="图片 29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>
                <a:fillRect/>
              </a:stretch>
            </p:blipFill>
            <p:spPr>
              <a:xfrm>
                <a:off x="1270946" y="5577302"/>
                <a:ext cx="1238173" cy="1293549"/>
              </a:xfrm>
              <a:prstGeom prst="rect">
                <a:avLst/>
              </a:prstGeom>
            </p:spPr>
          </p:pic>
        </p:grpSp>
      </p:grp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>
            <a:fillRect/>
          </a:stretch>
        </p:blipFill>
        <p:spPr>
          <a:xfrm>
            <a:off x="136686" y="0"/>
            <a:ext cx="1084876" cy="896458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136686" y="1342222"/>
            <a:ext cx="11726287" cy="2585323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vi-VN" altLang="en-GB" sz="5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</a:t>
            </a:r>
          </a:p>
          <a:p>
            <a:pPr algn="ctr"/>
            <a:r>
              <a:rPr lang="vi-VN" altLang="en-GB" sz="5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CÁC </a:t>
            </a:r>
            <a:r>
              <a:rPr lang="en-US" altLang="en-GB" sz="5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vi-VN" altLang="en-GB" sz="5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ĐÃ ĐẾN VỚI </a:t>
            </a:r>
          </a:p>
          <a:p>
            <a:pPr algn="ctr"/>
            <a:r>
              <a:rPr lang="en-US" altLang="en-GB" sz="5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altLang="en-GB" sz="5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HỌC</a:t>
            </a:r>
            <a:r>
              <a:rPr lang="en-US" altLang="en-GB" sz="5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TOÁN</a:t>
            </a:r>
            <a:r>
              <a:rPr lang="vi-VN" altLang="en-GB" sz="5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NGÀY HÔM NAY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46374" y="1319528"/>
            <a:ext cx="1417320" cy="141732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758233" y="568737"/>
            <a:ext cx="816373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vi-VN" altLang="en-GB" sz="2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altLang="en-GB" sz="2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 LỢI</a:t>
            </a:r>
            <a:endParaRPr lang="vi-VN" altLang="en-GB" sz="24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DC18D5C4-B346-2D29-4F5C-689271AB67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12108942" y="28293"/>
            <a:ext cx="83058" cy="10380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FF5C6B-D05B-500A-8FCD-8F99A2C7CAC0}"/>
              </a:ext>
            </a:extLst>
          </p:cNvPr>
          <p:cNvSpPr txBox="1"/>
          <p:nvPr/>
        </p:nvSpPr>
        <p:spPr>
          <a:xfrm>
            <a:off x="2509119" y="4176409"/>
            <a:ext cx="6589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Phương Minh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C6C0A3-CAE1-40CE-7D33-078D467006F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996" y="896458"/>
            <a:ext cx="1270946" cy="15804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EEDF3-939C-F278-37FF-BC5CF52CE3B2}"/>
              </a:ext>
            </a:extLst>
          </p:cNvPr>
          <p:cNvSpPr/>
          <p:nvPr/>
        </p:nvSpPr>
        <p:spPr>
          <a:xfrm>
            <a:off x="186901" y="111758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51E0E5FC-4158-2A7C-E384-945A1DFF0344}"/>
              </a:ext>
            </a:extLst>
          </p:cNvPr>
          <p:cNvSpPr txBox="1">
            <a:spLocks/>
          </p:cNvSpPr>
          <p:nvPr/>
        </p:nvSpPr>
        <p:spPr>
          <a:xfrm>
            <a:off x="891850" y="1796527"/>
            <a:ext cx="10296456" cy="1710522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just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vi-VN" altLang="zh-CN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Làm quen với đơn vị đo thời gian: giây</a:t>
            </a:r>
          </a:p>
          <a:p>
            <a:pPr marL="571500" indent="-571500" algn="just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vi-VN" altLang="zh-CN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Biết mối quan hệ giữa giây và phút.</a:t>
            </a:r>
          </a:p>
          <a:p>
            <a:pPr marL="571500" indent="-571500" algn="just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vi-VN" altLang="zh-CN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Vận dụng được vào thực tế cuộc sống.</a:t>
            </a:r>
            <a:endParaRPr lang="en-US" altLang="zh-CN" sz="44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135172-A2E3-77F7-A9AF-4D4D6F480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787" y="562560"/>
            <a:ext cx="6389162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EEDF3-939C-F278-37FF-BC5CF52CE3B2}"/>
              </a:ext>
            </a:extLst>
          </p:cNvPr>
          <p:cNvSpPr/>
          <p:nvPr/>
        </p:nvSpPr>
        <p:spPr>
          <a:xfrm>
            <a:off x="186901" y="111758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4611639-6F3C-E92F-5773-37A9CA6EC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9933" y="2625157"/>
            <a:ext cx="3657777" cy="3909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253388-FDB8-7C32-B670-B7852268FA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6896" y="1196779"/>
            <a:ext cx="7090263" cy="1835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D919DC-DC5F-8A9A-F9E0-863E6311123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36" y="0"/>
            <a:ext cx="1579445" cy="19640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CB79E4-1E6A-68D0-06D6-7140FCDB08F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747" y="-31297"/>
            <a:ext cx="1699963" cy="211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EEDF3-939C-F278-37FF-BC5CF52CE3B2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0988-4B71-1043-5C03-F39BAD7B98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817" y="948530"/>
            <a:ext cx="4651901" cy="459276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CA7ACC5-34F0-BF51-133A-931891B9A27F}"/>
              </a:ext>
            </a:extLst>
          </p:cNvPr>
          <p:cNvCxnSpPr>
            <a:cxnSpLocks/>
          </p:cNvCxnSpPr>
          <p:nvPr/>
        </p:nvCxnSpPr>
        <p:spPr>
          <a:xfrm flipV="1">
            <a:off x="5659420" y="2296635"/>
            <a:ext cx="1131881" cy="89451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31073E4-7ED8-84C6-8B46-3580E9028A52}"/>
              </a:ext>
            </a:extLst>
          </p:cNvPr>
          <p:cNvCxnSpPr>
            <a:cxnSpLocks/>
          </p:cNvCxnSpPr>
          <p:nvPr/>
        </p:nvCxnSpPr>
        <p:spPr>
          <a:xfrm>
            <a:off x="5659420" y="3243052"/>
            <a:ext cx="1059387" cy="71648"/>
          </a:xfrm>
          <a:prstGeom prst="straightConnector1">
            <a:avLst/>
          </a:prstGeom>
          <a:ln w="857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7D0E55E-E59C-FE86-AB9C-261E81FB78FF}"/>
              </a:ext>
            </a:extLst>
          </p:cNvPr>
          <p:cNvCxnSpPr>
            <a:cxnSpLocks/>
          </p:cNvCxnSpPr>
          <p:nvPr/>
        </p:nvCxnSpPr>
        <p:spPr>
          <a:xfrm flipV="1">
            <a:off x="5643129" y="1523801"/>
            <a:ext cx="723956" cy="1642856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5088EE0-68B4-B062-EF19-CBA64DE52251}"/>
              </a:ext>
            </a:extLst>
          </p:cNvPr>
          <p:cNvCxnSpPr>
            <a:cxnSpLocks/>
          </p:cNvCxnSpPr>
          <p:nvPr/>
        </p:nvCxnSpPr>
        <p:spPr>
          <a:xfrm flipH="1" flipV="1">
            <a:off x="6718807" y="3322248"/>
            <a:ext cx="1435681" cy="138815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C8B0CCD0-365A-5391-03B0-27E54F2FA742}"/>
              </a:ext>
            </a:extLst>
          </p:cNvPr>
          <p:cNvSpPr txBox="1"/>
          <p:nvPr/>
        </p:nvSpPr>
        <p:spPr>
          <a:xfrm>
            <a:off x="8187712" y="3129368"/>
            <a:ext cx="1977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Kim </a:t>
            </a:r>
            <a:r>
              <a:rPr lang="en-US" sz="4000" b="1" dirty="0" err="1">
                <a:solidFill>
                  <a:srgbClr val="002060"/>
                </a:solidFill>
              </a:rPr>
              <a:t>giờ</a:t>
            </a:r>
            <a:endParaRPr lang="en-US" sz="4000" b="1" dirty="0">
              <a:solidFill>
                <a:srgbClr val="002060"/>
              </a:solidFill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4EA7D62-255A-9B1A-9F01-BE0DAB0BAA93}"/>
              </a:ext>
            </a:extLst>
          </p:cNvPr>
          <p:cNvCxnSpPr>
            <a:cxnSpLocks/>
          </p:cNvCxnSpPr>
          <p:nvPr/>
        </p:nvCxnSpPr>
        <p:spPr>
          <a:xfrm flipH="1">
            <a:off x="6449676" y="2511696"/>
            <a:ext cx="1470611" cy="115679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A4FE0C7-2464-9D74-E303-A0F5DB919EDD}"/>
              </a:ext>
            </a:extLst>
          </p:cNvPr>
          <p:cNvSpPr txBox="1"/>
          <p:nvPr/>
        </p:nvSpPr>
        <p:spPr>
          <a:xfrm>
            <a:off x="7952185" y="2128923"/>
            <a:ext cx="2498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Kim </a:t>
            </a:r>
            <a:r>
              <a:rPr lang="en-US" sz="4000" b="1" dirty="0" err="1">
                <a:solidFill>
                  <a:srgbClr val="002060"/>
                </a:solidFill>
              </a:rPr>
              <a:t>phút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9C4C9C5-BD4F-B591-F571-9FEA409CF065}"/>
              </a:ext>
            </a:extLst>
          </p:cNvPr>
          <p:cNvCxnSpPr>
            <a:cxnSpLocks/>
          </p:cNvCxnSpPr>
          <p:nvPr/>
        </p:nvCxnSpPr>
        <p:spPr>
          <a:xfrm flipH="1">
            <a:off x="6162763" y="1659856"/>
            <a:ext cx="1273742" cy="542578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2543369-EDBC-B206-6122-7405ED28774C}"/>
              </a:ext>
            </a:extLst>
          </p:cNvPr>
          <p:cNvSpPr txBox="1"/>
          <p:nvPr/>
        </p:nvSpPr>
        <p:spPr>
          <a:xfrm>
            <a:off x="7522021" y="1266406"/>
            <a:ext cx="2498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Kim </a:t>
            </a:r>
            <a:r>
              <a:rPr lang="en-US" sz="4000" b="1" dirty="0" err="1">
                <a:solidFill>
                  <a:srgbClr val="002060"/>
                </a:solidFill>
              </a:rPr>
              <a:t>giây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83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9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D5B31F-4F78-E714-5F21-B43052A22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89" y="200489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157B132-6E27-B9D3-868C-9082A08E0542}"/>
              </a:ext>
            </a:extLst>
          </p:cNvPr>
          <p:cNvGrpSpPr/>
          <p:nvPr/>
        </p:nvGrpSpPr>
        <p:grpSpPr>
          <a:xfrm>
            <a:off x="6205959" y="1246159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C3C63C3-330C-D089-988A-D2AB96559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97B9365-7563-95E7-A479-B2537F1654BD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41EF8A1-A846-4D5A-CD52-3D55A980A059}"/>
              </a:ext>
            </a:extLst>
          </p:cNvPr>
          <p:cNvCxnSpPr>
            <a:cxnSpLocks/>
          </p:cNvCxnSpPr>
          <p:nvPr/>
        </p:nvCxnSpPr>
        <p:spPr>
          <a:xfrm flipV="1">
            <a:off x="6423900" y="2174525"/>
            <a:ext cx="1131881" cy="89451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0DB2D10-3787-02C2-0FEF-AD9EACE6678B}"/>
              </a:ext>
            </a:extLst>
          </p:cNvPr>
          <p:cNvCxnSpPr>
            <a:cxnSpLocks/>
          </p:cNvCxnSpPr>
          <p:nvPr/>
        </p:nvCxnSpPr>
        <p:spPr>
          <a:xfrm>
            <a:off x="6423900" y="3120942"/>
            <a:ext cx="1070914" cy="29707"/>
          </a:xfrm>
          <a:prstGeom prst="straightConnector1">
            <a:avLst/>
          </a:prstGeom>
          <a:ln w="857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B5AD621-4719-D8D2-B3BB-DEAE1ECFF389}"/>
              </a:ext>
            </a:extLst>
          </p:cNvPr>
          <p:cNvSpPr/>
          <p:nvPr/>
        </p:nvSpPr>
        <p:spPr>
          <a:xfrm>
            <a:off x="6301211" y="816431"/>
            <a:ext cx="213891" cy="14695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F9581F9-9664-789B-A62C-97297658DA9F}"/>
              </a:ext>
            </a:extLst>
          </p:cNvPr>
          <p:cNvCxnSpPr>
            <a:cxnSpLocks/>
          </p:cNvCxnSpPr>
          <p:nvPr/>
        </p:nvCxnSpPr>
        <p:spPr>
          <a:xfrm flipH="1">
            <a:off x="6515102" y="538843"/>
            <a:ext cx="801662" cy="277588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4E562A1-BE8D-680A-49B4-FF3B98189192}"/>
              </a:ext>
            </a:extLst>
          </p:cNvPr>
          <p:cNvSpPr txBox="1">
            <a:spLocks/>
          </p:cNvSpPr>
          <p:nvPr/>
        </p:nvSpPr>
        <p:spPr>
          <a:xfrm>
            <a:off x="7117578" y="-82859"/>
            <a:ext cx="2473778" cy="1073996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altLang="zh-CN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 </a:t>
            </a:r>
            <a:r>
              <a:rPr lang="en-US" altLang="zh-CN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giây</a:t>
            </a:r>
            <a:endParaRPr lang="en-US" altLang="zh-CN" sz="5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54DE459C-8795-E03E-FD8E-999CCBA0B966}"/>
              </a:ext>
            </a:extLst>
          </p:cNvPr>
          <p:cNvSpPr txBox="1">
            <a:spLocks/>
          </p:cNvSpPr>
          <p:nvPr/>
        </p:nvSpPr>
        <p:spPr>
          <a:xfrm>
            <a:off x="1126671" y="5642202"/>
            <a:ext cx="10050235" cy="1073996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altLang="zh-CN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Giây</a:t>
            </a:r>
            <a:r>
              <a:rPr lang="en-US" altLang="zh-CN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đơn</a:t>
            </a:r>
            <a:r>
              <a:rPr lang="en-US" altLang="zh-CN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vị</a:t>
            </a:r>
            <a:r>
              <a:rPr lang="en-US" altLang="zh-CN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đo</a:t>
            </a:r>
            <a:r>
              <a:rPr lang="en-US" altLang="zh-CN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thời</a:t>
            </a:r>
            <a:r>
              <a:rPr lang="en-US" altLang="zh-CN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gian</a:t>
            </a:r>
            <a:r>
              <a:rPr lang="en-US" altLang="zh-CN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lang="en-US" altLang="zh-CN" sz="5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845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EEDF3-939C-F278-37FF-BC5CF52CE3B2}"/>
              </a:ext>
            </a:extLst>
          </p:cNvPr>
          <p:cNvSpPr/>
          <p:nvPr/>
        </p:nvSpPr>
        <p:spPr>
          <a:xfrm>
            <a:off x="186901" y="111758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3B1729-B45C-B1CC-4F6F-0090C4AE4B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685800"/>
            <a:ext cx="5985980" cy="57557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5044A96-8D87-8CB0-0BF7-2B3C351566C3}"/>
              </a:ext>
            </a:extLst>
          </p:cNvPr>
          <p:cNvGrpSpPr/>
          <p:nvPr/>
        </p:nvGrpSpPr>
        <p:grpSpPr>
          <a:xfrm>
            <a:off x="5548755" y="1730841"/>
            <a:ext cx="152400" cy="3697066"/>
            <a:chOff x="5562600" y="2246534"/>
            <a:chExt cx="152400" cy="369706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11DF6C9-41C6-71C3-FADE-E4A74417F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70EF4E8-669A-A859-42E8-545B8FA209C7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A1E3C7B-8C39-8B8D-4B13-52568101B727}"/>
              </a:ext>
            </a:extLst>
          </p:cNvPr>
          <p:cNvSpPr/>
          <p:nvPr/>
        </p:nvSpPr>
        <p:spPr>
          <a:xfrm rot="19795885">
            <a:off x="5761105" y="3037263"/>
            <a:ext cx="1311650" cy="91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85E4A1B-1BE1-EC39-951A-2C95E0BBE8EF}"/>
              </a:ext>
            </a:extLst>
          </p:cNvPr>
          <p:cNvSpPr/>
          <p:nvPr/>
        </p:nvSpPr>
        <p:spPr>
          <a:xfrm rot="15816684">
            <a:off x="6174050" y="2947428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3469F0-FAAE-AF8F-DFD3-A4E8905EFEA9}"/>
              </a:ext>
            </a:extLst>
          </p:cNvPr>
          <p:cNvSpPr/>
          <p:nvPr/>
        </p:nvSpPr>
        <p:spPr>
          <a:xfrm rot="16126610">
            <a:off x="6200624" y="3012324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EA573D-1DC8-3B73-58D0-E9704F2EA3AE}"/>
              </a:ext>
            </a:extLst>
          </p:cNvPr>
          <p:cNvSpPr/>
          <p:nvPr/>
        </p:nvSpPr>
        <p:spPr>
          <a:xfrm rot="16306038">
            <a:off x="6218085" y="3050179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61">
            <a:extLst>
              <a:ext uri="{FF2B5EF4-FFF2-40B4-BE49-F238E27FC236}">
                <a16:creationId xmlns:a16="http://schemas.microsoft.com/office/drawing/2014/main" id="{22767632-99CF-B990-C5E5-0482563B7DCD}"/>
              </a:ext>
            </a:extLst>
          </p:cNvPr>
          <p:cNvSpPr/>
          <p:nvPr/>
        </p:nvSpPr>
        <p:spPr>
          <a:xfrm>
            <a:off x="7206918" y="152400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70F5141-9E71-B13F-71F2-C5386E490C8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052" y="818859"/>
            <a:ext cx="2383484" cy="7813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5B1669-148E-269F-1D5A-DFDD78D575C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797" y="1602038"/>
            <a:ext cx="2383484" cy="781341"/>
          </a:xfrm>
          <a:prstGeom prst="rect">
            <a:avLst/>
          </a:prstGeom>
        </p:spPr>
      </p:pic>
      <p:sp>
        <p:nvSpPr>
          <p:cNvPr id="18" name="Rounded Rectangle 61">
            <a:extLst>
              <a:ext uri="{FF2B5EF4-FFF2-40B4-BE49-F238E27FC236}">
                <a16:creationId xmlns:a16="http://schemas.microsoft.com/office/drawing/2014/main" id="{4E251204-33C3-79B8-FE26-9536E0675B86}"/>
              </a:ext>
            </a:extLst>
          </p:cNvPr>
          <p:cNvSpPr/>
          <p:nvPr/>
        </p:nvSpPr>
        <p:spPr>
          <a:xfrm>
            <a:off x="8133217" y="971354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16B4C8F-0E56-3799-44BF-8B405BE503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5"/>
          <a:stretch/>
        </p:blipFill>
        <p:spPr>
          <a:xfrm>
            <a:off x="7898464" y="3591687"/>
            <a:ext cx="2383484" cy="893937"/>
          </a:xfrm>
          <a:prstGeom prst="rect">
            <a:avLst/>
          </a:prstGeom>
        </p:spPr>
      </p:pic>
      <p:sp>
        <p:nvSpPr>
          <p:cNvPr id="21" name="Rounded Rectangle 61">
            <a:extLst>
              <a:ext uri="{FF2B5EF4-FFF2-40B4-BE49-F238E27FC236}">
                <a16:creationId xmlns:a16="http://schemas.microsoft.com/office/drawing/2014/main" id="{9A3FAA68-B1E3-4B2D-A94F-FBBEDED71DC9}"/>
              </a:ext>
            </a:extLst>
          </p:cNvPr>
          <p:cNvSpPr/>
          <p:nvPr/>
        </p:nvSpPr>
        <p:spPr>
          <a:xfrm>
            <a:off x="8542086" y="2836345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93235A4-5AE1-1FCB-D35C-14B2E9ED992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797" y="4695999"/>
            <a:ext cx="2731499" cy="646049"/>
          </a:xfrm>
          <a:prstGeom prst="rect">
            <a:avLst/>
          </a:prstGeom>
        </p:spPr>
      </p:pic>
      <p:sp>
        <p:nvSpPr>
          <p:cNvPr id="23" name="Rounded Rectangle 61">
            <a:extLst>
              <a:ext uri="{FF2B5EF4-FFF2-40B4-BE49-F238E27FC236}">
                <a16:creationId xmlns:a16="http://schemas.microsoft.com/office/drawing/2014/main" id="{4BF643F5-2546-343A-AC8D-3793A80AEAC4}"/>
              </a:ext>
            </a:extLst>
          </p:cNvPr>
          <p:cNvSpPr/>
          <p:nvPr/>
        </p:nvSpPr>
        <p:spPr>
          <a:xfrm>
            <a:off x="8458717" y="4628085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85A26C7-CA71-FB1A-D543-8D349E2F53E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669" y="5782762"/>
            <a:ext cx="2731499" cy="646049"/>
          </a:xfrm>
          <a:prstGeom prst="rect">
            <a:avLst/>
          </a:prstGeom>
        </p:spPr>
      </p:pic>
      <p:sp>
        <p:nvSpPr>
          <p:cNvPr id="25" name="Rounded Rectangle 61">
            <a:extLst>
              <a:ext uri="{FF2B5EF4-FFF2-40B4-BE49-F238E27FC236}">
                <a16:creationId xmlns:a16="http://schemas.microsoft.com/office/drawing/2014/main" id="{D92E66BF-8E5A-7F9B-0156-FA1A1409365C}"/>
              </a:ext>
            </a:extLst>
          </p:cNvPr>
          <p:cNvSpPr/>
          <p:nvPr/>
        </p:nvSpPr>
        <p:spPr>
          <a:xfrm>
            <a:off x="7642576" y="5714848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2719C5D-D25F-2677-CB10-953D36034EFC}"/>
              </a:ext>
            </a:extLst>
          </p:cNvPr>
          <p:cNvCxnSpPr/>
          <p:nvPr/>
        </p:nvCxnSpPr>
        <p:spPr>
          <a:xfrm>
            <a:off x="5624955" y="5997082"/>
            <a:ext cx="0" cy="4317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61">
            <a:extLst>
              <a:ext uri="{FF2B5EF4-FFF2-40B4-BE49-F238E27FC236}">
                <a16:creationId xmlns:a16="http://schemas.microsoft.com/office/drawing/2014/main" id="{CBE6B08E-1AD1-2D19-C7F7-A65FC53C79F9}"/>
              </a:ext>
            </a:extLst>
          </p:cNvPr>
          <p:cNvSpPr/>
          <p:nvPr/>
        </p:nvSpPr>
        <p:spPr>
          <a:xfrm>
            <a:off x="4808814" y="6248400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627E61B-630E-ABAA-9729-D1F01E7F62C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5284" y="5638282"/>
            <a:ext cx="2731499" cy="646049"/>
          </a:xfrm>
          <a:prstGeom prst="rect">
            <a:avLst/>
          </a:prstGeom>
        </p:spPr>
      </p:pic>
      <p:sp>
        <p:nvSpPr>
          <p:cNvPr id="30" name="Rounded Rectangle 61">
            <a:extLst>
              <a:ext uri="{FF2B5EF4-FFF2-40B4-BE49-F238E27FC236}">
                <a16:creationId xmlns:a16="http://schemas.microsoft.com/office/drawing/2014/main" id="{8899A09C-E999-5D37-11FA-21973EA4D993}"/>
              </a:ext>
            </a:extLst>
          </p:cNvPr>
          <p:cNvSpPr/>
          <p:nvPr/>
        </p:nvSpPr>
        <p:spPr>
          <a:xfrm>
            <a:off x="1927059" y="5607732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258717C-3AFF-DD3F-4B36-8374E196A4F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457" y="4781858"/>
            <a:ext cx="2731499" cy="646049"/>
          </a:xfrm>
          <a:prstGeom prst="rect">
            <a:avLst/>
          </a:prstGeom>
        </p:spPr>
      </p:pic>
      <p:sp>
        <p:nvSpPr>
          <p:cNvPr id="32" name="Rounded Rectangle 61">
            <a:extLst>
              <a:ext uri="{FF2B5EF4-FFF2-40B4-BE49-F238E27FC236}">
                <a16:creationId xmlns:a16="http://schemas.microsoft.com/office/drawing/2014/main" id="{71608404-A929-A3A8-DFFB-771A1B1AD76D}"/>
              </a:ext>
            </a:extLst>
          </p:cNvPr>
          <p:cNvSpPr/>
          <p:nvPr/>
        </p:nvSpPr>
        <p:spPr>
          <a:xfrm>
            <a:off x="853103" y="4722081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809F438-87C2-1F87-89C5-6CD3BC83729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5"/>
          <a:stretch/>
        </p:blipFill>
        <p:spPr>
          <a:xfrm>
            <a:off x="847541" y="3619861"/>
            <a:ext cx="2383484" cy="893937"/>
          </a:xfrm>
          <a:prstGeom prst="rect">
            <a:avLst/>
          </a:prstGeom>
        </p:spPr>
      </p:pic>
      <p:sp>
        <p:nvSpPr>
          <p:cNvPr id="35" name="Rounded Rectangle 61">
            <a:extLst>
              <a:ext uri="{FF2B5EF4-FFF2-40B4-BE49-F238E27FC236}">
                <a16:creationId xmlns:a16="http://schemas.microsoft.com/office/drawing/2014/main" id="{9B2AC9F6-143B-D45E-FF03-7E3E93CFBF87}"/>
              </a:ext>
            </a:extLst>
          </p:cNvPr>
          <p:cNvSpPr/>
          <p:nvPr/>
        </p:nvSpPr>
        <p:spPr>
          <a:xfrm>
            <a:off x="1015260" y="2921363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F7AE941-45D8-2E77-4765-D02E6E59A7F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0432" y="1659439"/>
            <a:ext cx="2383484" cy="781341"/>
          </a:xfrm>
          <a:prstGeom prst="rect">
            <a:avLst/>
          </a:prstGeom>
        </p:spPr>
      </p:pic>
      <p:sp>
        <p:nvSpPr>
          <p:cNvPr id="40" name="Rounded Rectangle 61">
            <a:extLst>
              <a:ext uri="{FF2B5EF4-FFF2-40B4-BE49-F238E27FC236}">
                <a16:creationId xmlns:a16="http://schemas.microsoft.com/office/drawing/2014/main" id="{7E445EC5-6EED-C147-57C4-71041F90ADC9}"/>
              </a:ext>
            </a:extLst>
          </p:cNvPr>
          <p:cNvSpPr/>
          <p:nvPr/>
        </p:nvSpPr>
        <p:spPr>
          <a:xfrm>
            <a:off x="1704589" y="971354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74F2632-B079-49C8-BDC6-B14255DDEEE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32153" y="822301"/>
            <a:ext cx="2383484" cy="781341"/>
          </a:xfrm>
          <a:prstGeom prst="rect">
            <a:avLst/>
          </a:prstGeom>
        </p:spPr>
      </p:pic>
      <p:sp>
        <p:nvSpPr>
          <p:cNvPr id="44" name="Rounded Rectangle 61">
            <a:extLst>
              <a:ext uri="{FF2B5EF4-FFF2-40B4-BE49-F238E27FC236}">
                <a16:creationId xmlns:a16="http://schemas.microsoft.com/office/drawing/2014/main" id="{B72C1052-B600-1CD2-76C6-FE46B91F031E}"/>
              </a:ext>
            </a:extLst>
          </p:cNvPr>
          <p:cNvSpPr/>
          <p:nvPr/>
        </p:nvSpPr>
        <p:spPr>
          <a:xfrm>
            <a:off x="2546310" y="134216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94168606-93CB-8B02-0EF0-0F6D3BE095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  <p:pic>
        <p:nvPicPr>
          <p:cNvPr id="46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80E7A817-B572-0B0D-60C2-2CB0E943D1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826" y="434634"/>
            <a:ext cx="609600" cy="609600"/>
          </a:xfrm>
          <a:prstGeom prst="rect">
            <a:avLst/>
          </a:prstGeom>
        </p:spPr>
      </p:pic>
      <p:pic>
        <p:nvPicPr>
          <p:cNvPr id="47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17631510-4AF8-C3C4-6E9A-41E6BDF754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30595" y="-797039"/>
            <a:ext cx="609600" cy="609600"/>
          </a:xfrm>
          <a:prstGeom prst="rect">
            <a:avLst/>
          </a:prstGeom>
        </p:spPr>
      </p:pic>
      <p:pic>
        <p:nvPicPr>
          <p:cNvPr id="48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14ECA0D6-9C8D-B83C-9405-57CFD0F2A4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09461" y="-1193020"/>
            <a:ext cx="609600" cy="609600"/>
          </a:xfrm>
          <a:prstGeom prst="rect">
            <a:avLst/>
          </a:prstGeom>
        </p:spPr>
      </p:pic>
      <p:pic>
        <p:nvPicPr>
          <p:cNvPr id="49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21FF3FEB-EE8D-5CB4-22E3-BE6475C81F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50519" y="-1021454"/>
            <a:ext cx="609600" cy="609600"/>
          </a:xfrm>
          <a:prstGeom prst="rect">
            <a:avLst/>
          </a:prstGeom>
        </p:spPr>
      </p:pic>
      <p:pic>
        <p:nvPicPr>
          <p:cNvPr id="5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B22F686D-CD94-2F6F-3BC1-EB6D122BE8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80637" y="-1515288"/>
            <a:ext cx="609600" cy="609600"/>
          </a:xfrm>
          <a:prstGeom prst="rect">
            <a:avLst/>
          </a:prstGeom>
        </p:spPr>
      </p:pic>
      <p:pic>
        <p:nvPicPr>
          <p:cNvPr id="51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DDB2EEDE-B556-7FAF-8CF5-B0686831DD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73163" y="-1706064"/>
            <a:ext cx="609600" cy="609600"/>
          </a:xfrm>
          <a:prstGeom prst="rect">
            <a:avLst/>
          </a:prstGeom>
        </p:spPr>
      </p:pic>
      <p:pic>
        <p:nvPicPr>
          <p:cNvPr id="52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1EC061CB-A7B6-9E54-50C7-BAC87D6AE4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77739" y="-1101839"/>
            <a:ext cx="609600" cy="609600"/>
          </a:xfrm>
          <a:prstGeom prst="rect">
            <a:avLst/>
          </a:prstGeom>
        </p:spPr>
      </p:pic>
      <p:pic>
        <p:nvPicPr>
          <p:cNvPr id="53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2DF70C06-4802-B024-19EB-A2DAE53559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42213" y="-1622342"/>
            <a:ext cx="609600" cy="609600"/>
          </a:xfrm>
          <a:prstGeom prst="rect">
            <a:avLst/>
          </a:prstGeom>
        </p:spPr>
      </p:pic>
      <p:pic>
        <p:nvPicPr>
          <p:cNvPr id="54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15C9E4E-973C-09FC-772F-0D8CA81B56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40702" y="-1643736"/>
            <a:ext cx="609600" cy="609600"/>
          </a:xfrm>
          <a:prstGeom prst="rect">
            <a:avLst/>
          </a:prstGeom>
        </p:spPr>
      </p:pic>
      <p:pic>
        <p:nvPicPr>
          <p:cNvPr id="55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70060A64-FCB3-9287-5252-5CA50BA944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50475" y="-1682795"/>
            <a:ext cx="609600" cy="609600"/>
          </a:xfrm>
          <a:prstGeom prst="rect">
            <a:avLst/>
          </a:prstGeom>
        </p:spPr>
      </p:pic>
      <p:pic>
        <p:nvPicPr>
          <p:cNvPr id="56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11E3014A-53C3-C4CD-F2E9-D3DE0E2C7C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45805" y="-1361938"/>
            <a:ext cx="609600" cy="609600"/>
          </a:xfrm>
          <a:prstGeom prst="rect">
            <a:avLst/>
          </a:prstGeom>
        </p:spPr>
      </p:pic>
      <p:sp>
        <p:nvSpPr>
          <p:cNvPr id="15" name="Rounded Rectangle 61">
            <a:extLst>
              <a:ext uri="{FF2B5EF4-FFF2-40B4-BE49-F238E27FC236}">
                <a16:creationId xmlns:a16="http://schemas.microsoft.com/office/drawing/2014/main" id="{5E147A64-9077-CB18-3133-A62B07AEF201}"/>
              </a:ext>
            </a:extLst>
          </p:cNvPr>
          <p:cNvSpPr/>
          <p:nvPr/>
        </p:nvSpPr>
        <p:spPr>
          <a:xfrm>
            <a:off x="4714157" y="0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733B068-99CF-F82C-2BB9-5F43E7AA3E29}"/>
              </a:ext>
            </a:extLst>
          </p:cNvPr>
          <p:cNvCxnSpPr>
            <a:cxnSpLocks/>
          </p:cNvCxnSpPr>
          <p:nvPr/>
        </p:nvCxnSpPr>
        <p:spPr>
          <a:xfrm>
            <a:off x="5619963" y="513707"/>
            <a:ext cx="0" cy="77056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07E936C-88A8-DAC3-5D63-2EF72B0BE6A7}"/>
              </a:ext>
            </a:extLst>
          </p:cNvPr>
          <p:cNvCxnSpPr>
            <a:cxnSpLocks/>
          </p:cNvCxnSpPr>
          <p:nvPr/>
        </p:nvCxnSpPr>
        <p:spPr>
          <a:xfrm>
            <a:off x="5752652" y="3588263"/>
            <a:ext cx="943416" cy="15383"/>
          </a:xfrm>
          <a:prstGeom prst="straightConnector1">
            <a:avLst/>
          </a:prstGeom>
          <a:ln w="857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C77B41-43C1-4F1E-4DB4-4519249407F5}"/>
              </a:ext>
            </a:extLst>
          </p:cNvPr>
          <p:cNvGrpSpPr/>
          <p:nvPr/>
        </p:nvGrpSpPr>
        <p:grpSpPr>
          <a:xfrm>
            <a:off x="5556492" y="2104763"/>
            <a:ext cx="230832" cy="2745973"/>
            <a:chOff x="5562600" y="2246534"/>
            <a:chExt cx="152400" cy="369706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D2496C1-AD1B-D109-EC80-60CB0DCCD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76D10951-EC0C-AC1B-6A77-000BA707AB77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17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994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94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994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9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994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94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994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7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99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994"/>
                            </p:stCondLst>
                            <p:childTnLst>
                              <p:par>
                                <p:cTn id="7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99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994"/>
                            </p:stCondLst>
                            <p:childTnLst>
                              <p:par>
                                <p:cTn id="9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0"/>
                            </p:stCondLst>
                            <p:childTnLst>
                              <p:par>
                                <p:cTn id="10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99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994"/>
                            </p:stCondLst>
                            <p:childTnLst>
                              <p:par>
                                <p:cTn id="10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99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994"/>
                            </p:stCondLst>
                            <p:childTnLst>
                              <p:par>
                                <p:cTn id="1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3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0"/>
                            </p:stCondLst>
                            <p:childTnLst>
                              <p:par>
                                <p:cTn id="1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99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994"/>
                            </p:stCondLst>
                            <p:childTnLst>
                              <p:par>
                                <p:cTn id="1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5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0"/>
                            </p:stCondLst>
                            <p:childTnLst>
                              <p:par>
                                <p:cTn id="1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99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994"/>
                            </p:stCondLst>
                            <p:childTnLst>
                              <p:par>
                                <p:cTn id="15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6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0"/>
                            </p:stCondLst>
                            <p:childTnLst>
                              <p:par>
                                <p:cTn id="1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99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994"/>
                            </p:stCondLst>
                            <p:childTnLst>
                              <p:par>
                                <p:cTn id="17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8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0"/>
                            </p:stCondLst>
                            <p:childTnLst>
                              <p:par>
                                <p:cTn id="18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5" dur="99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">
                                      <p:cBhvr>
                                        <p:cTn id="19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1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2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2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2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2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2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2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2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13" grpId="0" animBg="1"/>
      <p:bldP spid="18" grpId="0" animBg="1"/>
      <p:bldP spid="21" grpId="0" animBg="1"/>
      <p:bldP spid="23" grpId="0" animBg="1"/>
      <p:bldP spid="25" grpId="0" animBg="1"/>
      <p:bldP spid="28" grpId="0" animBg="1"/>
      <p:bldP spid="30" grpId="0" animBg="1"/>
      <p:bldP spid="32" grpId="0" animBg="1"/>
      <p:bldP spid="35" grpId="0" animBg="1"/>
      <p:bldP spid="40" grpId="0" animBg="1"/>
      <p:bldP spid="4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EEDF3-939C-F278-37FF-BC5CF52CE3B2}"/>
              </a:ext>
            </a:extLst>
          </p:cNvPr>
          <p:cNvSpPr/>
          <p:nvPr/>
        </p:nvSpPr>
        <p:spPr>
          <a:xfrm>
            <a:off x="186901" y="111758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8BC74B0-16FA-F56D-77E1-1825E731AEC2}"/>
              </a:ext>
            </a:extLst>
          </p:cNvPr>
          <p:cNvSpPr/>
          <p:nvPr/>
        </p:nvSpPr>
        <p:spPr>
          <a:xfrm>
            <a:off x="2557898" y="2729056"/>
            <a:ext cx="146819" cy="145619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EFB36E-EECC-2B71-24C9-0ACE7B130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805"/>
            <a:ext cx="5985980" cy="57557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0F7EC7E-C6A9-7B69-AF66-446366971FB3}"/>
              </a:ext>
            </a:extLst>
          </p:cNvPr>
          <p:cNvGrpSpPr/>
          <p:nvPr/>
        </p:nvGrpSpPr>
        <p:grpSpPr>
          <a:xfrm>
            <a:off x="2805555" y="880236"/>
            <a:ext cx="152400" cy="3697066"/>
            <a:chOff x="5562600" y="2246534"/>
            <a:chExt cx="152400" cy="369706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4837E57-24BF-B98C-4FEB-5FECFC2C5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DFA5CE5-B5F6-4CBA-02F2-7219671D4694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A7C6AA7-35D8-9042-A40E-F39F622EBE5D}"/>
              </a:ext>
            </a:extLst>
          </p:cNvPr>
          <p:cNvSpPr/>
          <p:nvPr/>
        </p:nvSpPr>
        <p:spPr>
          <a:xfrm rot="19795885">
            <a:off x="3017905" y="2186658"/>
            <a:ext cx="1311650" cy="91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CCEA740B-0F43-F9D0-6A24-F5CE79B4B1C2}"/>
              </a:ext>
            </a:extLst>
          </p:cNvPr>
          <p:cNvSpPr/>
          <p:nvPr/>
        </p:nvSpPr>
        <p:spPr>
          <a:xfrm>
            <a:off x="5686385" y="946060"/>
            <a:ext cx="5892471" cy="2360665"/>
          </a:xfrm>
          <a:prstGeom prst="roundRect">
            <a:avLst>
              <a:gd name="adj" fmla="val 24327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kim giây chạy được một vòng trên mặt đồng hồ qua 60 vạch thì kim phút chạy được 1 phút.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B2CFDB99-7609-26C5-CE7F-A958E8DDF9C7}"/>
              </a:ext>
            </a:extLst>
          </p:cNvPr>
          <p:cNvSpPr/>
          <p:nvPr/>
        </p:nvSpPr>
        <p:spPr>
          <a:xfrm flipH="1">
            <a:off x="3179135" y="5220586"/>
            <a:ext cx="8835656" cy="141413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Ta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: 1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/>
              </a:rPr>
              <a:t>phút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 = 60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/>
              </a:rPr>
              <a:t>giây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0F5D1EC1-A58B-B3D2-9FDE-B41B83D9D5E1}"/>
              </a:ext>
            </a:extLst>
          </p:cNvPr>
          <p:cNvCxnSpPr>
            <a:cxnSpLocks/>
          </p:cNvCxnSpPr>
          <p:nvPr/>
        </p:nvCxnSpPr>
        <p:spPr>
          <a:xfrm flipV="1">
            <a:off x="2994900" y="1782639"/>
            <a:ext cx="1131881" cy="89451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4D79139-290C-75A0-FDE2-A44173DF88B8}"/>
              </a:ext>
            </a:extLst>
          </p:cNvPr>
          <p:cNvCxnSpPr>
            <a:cxnSpLocks/>
          </p:cNvCxnSpPr>
          <p:nvPr/>
        </p:nvCxnSpPr>
        <p:spPr>
          <a:xfrm>
            <a:off x="2994900" y="2729056"/>
            <a:ext cx="1070914" cy="29707"/>
          </a:xfrm>
          <a:prstGeom prst="straightConnector1">
            <a:avLst/>
          </a:prstGeom>
          <a:ln w="857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56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D1F5FD-0C13-E48F-1E70-BB5D480838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8015" y="2507552"/>
            <a:ext cx="7955970" cy="2353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B8F41B-292F-13E1-C39A-6FE6C225FA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27" y="-414669"/>
            <a:ext cx="3522740" cy="352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4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12" y="223284"/>
            <a:ext cx="11914510" cy="65573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03E282-2059-E763-7116-DA39A6A71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635" y="591104"/>
            <a:ext cx="1013372" cy="9080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7621C7-A0A2-5406-A0EC-4ECAAAB31CB7}"/>
              </a:ext>
            </a:extLst>
          </p:cNvPr>
          <p:cNvSpPr txBox="1"/>
          <p:nvPr/>
        </p:nvSpPr>
        <p:spPr>
          <a:xfrm>
            <a:off x="2094613" y="648587"/>
            <a:ext cx="9346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87FB60-9401-D034-9AFA-7BE99B70F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994" y="1605184"/>
            <a:ext cx="9572625" cy="420052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0C9546D-8F6B-D7F5-1DBD-32AFCCFE3609}"/>
              </a:ext>
            </a:extLst>
          </p:cNvPr>
          <p:cNvSpPr/>
          <p:nvPr/>
        </p:nvSpPr>
        <p:spPr>
          <a:xfrm>
            <a:off x="2594345" y="1722476"/>
            <a:ext cx="297712" cy="414668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D3C2DEC-A8C1-95DE-58CE-896E77CEF808}"/>
              </a:ext>
            </a:extLst>
          </p:cNvPr>
          <p:cNvCxnSpPr>
            <a:cxnSpLocks/>
          </p:cNvCxnSpPr>
          <p:nvPr/>
        </p:nvCxnSpPr>
        <p:spPr>
          <a:xfrm>
            <a:off x="3625702" y="3040912"/>
            <a:ext cx="2477386" cy="11802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8E725946-537B-BE4F-E2AA-DDB4A5581CE6}"/>
              </a:ext>
            </a:extLst>
          </p:cNvPr>
          <p:cNvSpPr/>
          <p:nvPr/>
        </p:nvSpPr>
        <p:spPr>
          <a:xfrm>
            <a:off x="5486401" y="2094615"/>
            <a:ext cx="297712" cy="414668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7167471-87CC-D2CB-FCEF-34FA04AB866B}"/>
              </a:ext>
            </a:extLst>
          </p:cNvPr>
          <p:cNvCxnSpPr>
            <a:cxnSpLocks/>
          </p:cNvCxnSpPr>
          <p:nvPr/>
        </p:nvCxnSpPr>
        <p:spPr>
          <a:xfrm>
            <a:off x="6985591" y="3115340"/>
            <a:ext cx="2615609" cy="109515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CEE79DD2-8B13-7BE7-9095-9AD6266B792D}"/>
              </a:ext>
            </a:extLst>
          </p:cNvPr>
          <p:cNvSpPr/>
          <p:nvPr/>
        </p:nvSpPr>
        <p:spPr>
          <a:xfrm>
            <a:off x="10111564" y="2424224"/>
            <a:ext cx="297712" cy="414668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C9ABE32-8D07-D28C-669A-88ED7516AC76}"/>
              </a:ext>
            </a:extLst>
          </p:cNvPr>
          <p:cNvCxnSpPr>
            <a:cxnSpLocks/>
          </p:cNvCxnSpPr>
          <p:nvPr/>
        </p:nvCxnSpPr>
        <p:spPr>
          <a:xfrm flipH="1">
            <a:off x="3540642" y="3232298"/>
            <a:ext cx="5295015" cy="109515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98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7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1"/>
            <a:ext cx="12344400" cy="69480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5D90D8-4662-250D-671D-959599C6A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842" y="670960"/>
            <a:ext cx="1465139" cy="8388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7B5146-1067-FA4E-D9DF-0B11C7821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376" y="1661227"/>
            <a:ext cx="4219908" cy="22185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4910B4-43E0-7054-7EB7-BB40988A62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2700" y="1506500"/>
            <a:ext cx="4038600" cy="2228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8B96C9-3F35-CC72-A917-EB5794CD82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0437" y="3969598"/>
            <a:ext cx="5191125" cy="2257425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AB457F3-A093-E11A-FE02-0C62B7406D32}"/>
              </a:ext>
            </a:extLst>
          </p:cNvPr>
          <p:cNvSpPr/>
          <p:nvPr/>
        </p:nvSpPr>
        <p:spPr>
          <a:xfrm>
            <a:off x="2498651" y="1765005"/>
            <a:ext cx="861237" cy="88250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FC8D26-667F-D9A6-631E-7100039FFE28}"/>
              </a:ext>
            </a:extLst>
          </p:cNvPr>
          <p:cNvSpPr/>
          <p:nvPr/>
        </p:nvSpPr>
        <p:spPr>
          <a:xfrm>
            <a:off x="2732568" y="2860159"/>
            <a:ext cx="861237" cy="88250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DACD1A1-392C-7C96-7CDE-054DFD0F6270}"/>
              </a:ext>
            </a:extLst>
          </p:cNvPr>
          <p:cNvSpPr/>
          <p:nvPr/>
        </p:nvSpPr>
        <p:spPr>
          <a:xfrm>
            <a:off x="8261498" y="1690578"/>
            <a:ext cx="914400" cy="88250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180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67279A0-CB4F-477F-F151-B36F1678DDBC}"/>
              </a:ext>
            </a:extLst>
          </p:cNvPr>
          <p:cNvSpPr/>
          <p:nvPr/>
        </p:nvSpPr>
        <p:spPr>
          <a:xfrm>
            <a:off x="8261498" y="2764466"/>
            <a:ext cx="914400" cy="88250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300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5E9CA68-28AE-FF63-7447-07DDF6D82972}"/>
              </a:ext>
            </a:extLst>
          </p:cNvPr>
          <p:cNvSpPr/>
          <p:nvPr/>
        </p:nvSpPr>
        <p:spPr>
          <a:xfrm>
            <a:off x="6751675" y="4136066"/>
            <a:ext cx="914400" cy="88250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75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9AED811-7912-C6E5-FD0E-7AD8D044055F}"/>
              </a:ext>
            </a:extLst>
          </p:cNvPr>
          <p:cNvSpPr/>
          <p:nvPr/>
        </p:nvSpPr>
        <p:spPr>
          <a:xfrm>
            <a:off x="6570921" y="5252485"/>
            <a:ext cx="914400" cy="88250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245</a:t>
            </a:r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id="{4EE32B93-3DF8-AA86-5B25-D1700CF43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89" y="1553788"/>
            <a:ext cx="1330380" cy="118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5">
            <a:extLst>
              <a:ext uri="{FF2B5EF4-FFF2-40B4-BE49-F238E27FC236}">
                <a16:creationId xmlns:a16="http://schemas.microsoft.com/office/drawing/2014/main" id="{1911B3BA-293E-4890-DDDE-4FB78B793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175" y="2384937"/>
            <a:ext cx="1401680" cy="1751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0D3C916C-5910-9B7B-3926-D27255BD1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066" y="1054397"/>
            <a:ext cx="1368055" cy="157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B82A4691-E53D-A81C-6408-E7C71C743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067" y="2617042"/>
            <a:ext cx="1392481" cy="1244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E10817F0-C4A7-00FA-CF0C-86238EA98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444" y="3490722"/>
            <a:ext cx="1401680" cy="1751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>
            <a:extLst>
              <a:ext uri="{FF2B5EF4-FFF2-40B4-BE49-F238E27FC236}">
                <a16:creationId xmlns:a16="http://schemas.microsoft.com/office/drawing/2014/main" id="{88E3A56D-82D9-82A8-D0DD-CDC5C57CF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591" y="4669466"/>
            <a:ext cx="1442483" cy="157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203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chạy bài 3 trang 38">
            <a:hlinkClick r:id="" action="ppaction://media"/>
            <a:extLst>
              <a:ext uri="{FF2B5EF4-FFF2-40B4-BE49-F238E27FC236}">
                <a16:creationId xmlns:a16="http://schemas.microsoft.com/office/drawing/2014/main" id="{425CB883-0941-2901-F273-533FEB6822F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7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EEDF3-939C-F278-37FF-BC5CF52CE3B2}"/>
              </a:ext>
            </a:extLst>
          </p:cNvPr>
          <p:cNvSpPr/>
          <p:nvPr/>
        </p:nvSpPr>
        <p:spPr>
          <a:xfrm>
            <a:off x="294291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4611639-6F3C-E92F-5773-37A9CA6EC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660" y="1555229"/>
            <a:ext cx="3657777" cy="45184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089FE9-3958-F24F-D969-E552C8A98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9437" y="1344284"/>
            <a:ext cx="7352413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1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12" y="223284"/>
            <a:ext cx="11914510" cy="65573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872AA1-ADBB-93F5-38C0-6555F2F7A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184" y="791682"/>
            <a:ext cx="685800" cy="723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6122BB-3F03-AF44-32C8-6142176072EE}"/>
              </a:ext>
            </a:extLst>
          </p:cNvPr>
          <p:cNvSpPr txBox="1"/>
          <p:nvPr/>
        </p:nvSpPr>
        <p:spPr>
          <a:xfrm>
            <a:off x="1881963" y="659219"/>
            <a:ext cx="94842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1EB06C-C943-2C75-B165-AFD761CA9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6602" y="2105247"/>
            <a:ext cx="5582120" cy="247738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CD76C7-35D5-CD24-B777-4C6A5A4CEDD9}"/>
              </a:ext>
            </a:extLst>
          </p:cNvPr>
          <p:cNvCxnSpPr/>
          <p:nvPr/>
        </p:nvCxnSpPr>
        <p:spPr>
          <a:xfrm>
            <a:off x="9260958" y="1127051"/>
            <a:ext cx="1818168" cy="0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97F60AE-F9C6-EE2A-8A21-D9F555E358FF}"/>
              </a:ext>
            </a:extLst>
          </p:cNvPr>
          <p:cNvCxnSpPr>
            <a:cxnSpLocks/>
          </p:cNvCxnSpPr>
          <p:nvPr/>
        </p:nvCxnSpPr>
        <p:spPr>
          <a:xfrm>
            <a:off x="2615610" y="1531088"/>
            <a:ext cx="3763925" cy="0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AC0C4D8-F47A-6264-D22E-D08F8601DF9C}"/>
              </a:ext>
            </a:extLst>
          </p:cNvPr>
          <p:cNvCxnSpPr>
            <a:cxnSpLocks/>
          </p:cNvCxnSpPr>
          <p:nvPr/>
        </p:nvCxnSpPr>
        <p:spPr>
          <a:xfrm>
            <a:off x="2041452" y="1998921"/>
            <a:ext cx="2934585" cy="0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F50457C-2D44-5507-D0AB-960ADBFAFD5E}"/>
              </a:ext>
            </a:extLst>
          </p:cNvPr>
          <p:cNvSpPr txBox="1"/>
          <p:nvPr/>
        </p:nvSpPr>
        <p:spPr>
          <a:xfrm>
            <a:off x="499730" y="2498651"/>
            <a:ext cx="57203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105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105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050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EEDF3-939C-F278-37FF-BC5CF52CE3B2}"/>
              </a:ext>
            </a:extLst>
          </p:cNvPr>
          <p:cNvSpPr/>
          <p:nvPr/>
        </p:nvSpPr>
        <p:spPr>
          <a:xfrm>
            <a:off x="186901" y="111758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4611639-6F3C-E92F-5773-37A9CA6EC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9933" y="2625157"/>
            <a:ext cx="3657777" cy="3909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F276B2-317A-EE33-21D4-8B665CEB4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7631" y="1512012"/>
            <a:ext cx="7108552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83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12" y="223284"/>
            <a:ext cx="11914510" cy="6557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216E8F-8CFF-F13F-8647-1A53EEE9C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81" y="631086"/>
            <a:ext cx="1082750" cy="1082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7F6F42-25D2-3131-6EC9-74D3C52ECAE7}"/>
              </a:ext>
            </a:extLst>
          </p:cNvPr>
          <p:cNvSpPr txBox="1"/>
          <p:nvPr/>
        </p:nvSpPr>
        <p:spPr>
          <a:xfrm>
            <a:off x="1733108" y="616688"/>
            <a:ext cx="94204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Kể tên các hoạt động trong thực tế có sử dụng đơn vị đo thời gian là giây.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A0D52D-F103-EC3A-87E4-B379F9FFB9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861" y="1955948"/>
            <a:ext cx="3209925" cy="3924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9CF9F5-2CAA-D151-FB79-B0CEBBC2C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251" y="2016503"/>
            <a:ext cx="3206934" cy="397173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C6C634E-B5E9-425A-02DF-42AB683F8603}"/>
              </a:ext>
            </a:extLst>
          </p:cNvPr>
          <p:cNvCxnSpPr>
            <a:cxnSpLocks/>
          </p:cNvCxnSpPr>
          <p:nvPr/>
        </p:nvCxnSpPr>
        <p:spPr>
          <a:xfrm>
            <a:off x="8152594" y="1940127"/>
            <a:ext cx="1005261" cy="0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593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644" y="0"/>
            <a:ext cx="12368893" cy="696413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E24B145-B962-8CAF-2F07-7373D254B4D7}"/>
              </a:ext>
            </a:extLst>
          </p:cNvPr>
          <p:cNvGrpSpPr/>
          <p:nvPr/>
        </p:nvGrpSpPr>
        <p:grpSpPr>
          <a:xfrm>
            <a:off x="4421287" y="1012372"/>
            <a:ext cx="4396141" cy="5452357"/>
            <a:chOff x="4046644" y="597900"/>
            <a:chExt cx="4631412" cy="574415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EFD9DE9-90D0-90D7-454B-56ED661F8C9B}"/>
                </a:ext>
              </a:extLst>
            </p:cNvPr>
            <p:cNvSpPr/>
            <p:nvPr/>
          </p:nvSpPr>
          <p:spPr>
            <a:xfrm>
              <a:off x="4046644" y="597900"/>
              <a:ext cx="4631412" cy="2863685"/>
            </a:xfrm>
            <a:custGeom>
              <a:avLst/>
              <a:gdLst>
                <a:gd name="connsiteX0" fmla="*/ 0 w 4631412"/>
                <a:gd name="connsiteY0" fmla="*/ 477290 h 2863685"/>
                <a:gd name="connsiteX1" fmla="*/ 477290 w 4631412"/>
                <a:gd name="connsiteY1" fmla="*/ 0 h 2863685"/>
                <a:gd name="connsiteX2" fmla="*/ 4154122 w 4631412"/>
                <a:gd name="connsiteY2" fmla="*/ 0 h 2863685"/>
                <a:gd name="connsiteX3" fmla="*/ 4631412 w 4631412"/>
                <a:gd name="connsiteY3" fmla="*/ 477290 h 2863685"/>
                <a:gd name="connsiteX4" fmla="*/ 4631412 w 4631412"/>
                <a:gd name="connsiteY4" fmla="*/ 2386395 h 2863685"/>
                <a:gd name="connsiteX5" fmla="*/ 4154122 w 4631412"/>
                <a:gd name="connsiteY5" fmla="*/ 2863685 h 2863685"/>
                <a:gd name="connsiteX6" fmla="*/ 477290 w 4631412"/>
                <a:gd name="connsiteY6" fmla="*/ 2863685 h 2863685"/>
                <a:gd name="connsiteX7" fmla="*/ 0 w 4631412"/>
                <a:gd name="connsiteY7" fmla="*/ 2386395 h 2863685"/>
                <a:gd name="connsiteX8" fmla="*/ 0 w 4631412"/>
                <a:gd name="connsiteY8" fmla="*/ 477290 h 286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31412" h="2863685" fill="none" extrusionOk="0">
                  <a:moveTo>
                    <a:pt x="0" y="477290"/>
                  </a:moveTo>
                  <a:cubicBezTo>
                    <a:pt x="1110" y="243729"/>
                    <a:pt x="232130" y="30949"/>
                    <a:pt x="477290" y="0"/>
                  </a:cubicBezTo>
                  <a:cubicBezTo>
                    <a:pt x="1716919" y="72427"/>
                    <a:pt x="3688870" y="61419"/>
                    <a:pt x="4154122" y="0"/>
                  </a:cubicBezTo>
                  <a:cubicBezTo>
                    <a:pt x="4413639" y="-28107"/>
                    <a:pt x="4617984" y="209629"/>
                    <a:pt x="4631412" y="477290"/>
                  </a:cubicBezTo>
                  <a:cubicBezTo>
                    <a:pt x="4732288" y="1389413"/>
                    <a:pt x="4524099" y="1946608"/>
                    <a:pt x="4631412" y="2386395"/>
                  </a:cubicBezTo>
                  <a:cubicBezTo>
                    <a:pt x="4638228" y="2615404"/>
                    <a:pt x="4392720" y="2835658"/>
                    <a:pt x="4154122" y="2863685"/>
                  </a:cubicBezTo>
                  <a:cubicBezTo>
                    <a:pt x="3436976" y="2893512"/>
                    <a:pt x="1115870" y="2784379"/>
                    <a:pt x="477290" y="2863685"/>
                  </a:cubicBezTo>
                  <a:cubicBezTo>
                    <a:pt x="245399" y="2860100"/>
                    <a:pt x="-7882" y="2651554"/>
                    <a:pt x="0" y="2386395"/>
                  </a:cubicBezTo>
                  <a:cubicBezTo>
                    <a:pt x="50037" y="1607340"/>
                    <a:pt x="770" y="794661"/>
                    <a:pt x="0" y="477290"/>
                  </a:cubicBezTo>
                  <a:close/>
                </a:path>
                <a:path w="4631412" h="2863685" stroke="0" extrusionOk="0">
                  <a:moveTo>
                    <a:pt x="0" y="477290"/>
                  </a:moveTo>
                  <a:cubicBezTo>
                    <a:pt x="10060" y="216432"/>
                    <a:pt x="230668" y="35373"/>
                    <a:pt x="477290" y="0"/>
                  </a:cubicBezTo>
                  <a:cubicBezTo>
                    <a:pt x="1279077" y="123000"/>
                    <a:pt x="3344723" y="-96860"/>
                    <a:pt x="4154122" y="0"/>
                  </a:cubicBezTo>
                  <a:cubicBezTo>
                    <a:pt x="4375937" y="-31846"/>
                    <a:pt x="4642401" y="191536"/>
                    <a:pt x="4631412" y="477290"/>
                  </a:cubicBezTo>
                  <a:cubicBezTo>
                    <a:pt x="4634585" y="1013009"/>
                    <a:pt x="4725679" y="1799459"/>
                    <a:pt x="4631412" y="2386395"/>
                  </a:cubicBezTo>
                  <a:cubicBezTo>
                    <a:pt x="4593883" y="2663591"/>
                    <a:pt x="4399752" y="2860744"/>
                    <a:pt x="4154122" y="2863685"/>
                  </a:cubicBezTo>
                  <a:cubicBezTo>
                    <a:pt x="2957117" y="2702978"/>
                    <a:pt x="2123676" y="2903352"/>
                    <a:pt x="477290" y="2863685"/>
                  </a:cubicBezTo>
                  <a:cubicBezTo>
                    <a:pt x="176922" y="2856259"/>
                    <a:pt x="-46375" y="2628986"/>
                    <a:pt x="0" y="2386395"/>
                  </a:cubicBezTo>
                  <a:cubicBezTo>
                    <a:pt x="32216" y="1617119"/>
                    <a:pt x="57206" y="802067"/>
                    <a:pt x="0" y="477290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SẺ NHÓM 2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C2245E4-3B68-34BD-7D52-766FC3825A5F}"/>
                </a:ext>
              </a:extLst>
            </p:cNvPr>
            <p:cNvGrpSpPr/>
            <p:nvPr/>
          </p:nvGrpSpPr>
          <p:grpSpPr>
            <a:xfrm>
              <a:off x="4212076" y="3625005"/>
              <a:ext cx="3915970" cy="2717050"/>
              <a:chOff x="-2537369" y="4074199"/>
              <a:chExt cx="3858699" cy="261620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3CB2287-EF68-0530-BD2B-CCE06FCAF5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26331" y="4074199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7656F57-F7FD-8243-7967-E1AB9ED9B8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537369" y="4074200"/>
                <a:ext cx="1811038" cy="2616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547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8C8692-BF5C-BB61-7B7C-6EE4153AC72A}"/>
              </a:ext>
            </a:extLst>
          </p:cNvPr>
          <p:cNvSpPr/>
          <p:nvPr/>
        </p:nvSpPr>
        <p:spPr>
          <a:xfrm>
            <a:off x="3561906" y="255181"/>
            <a:ext cx="4922875" cy="1031358"/>
          </a:xfrm>
          <a:custGeom>
            <a:avLst/>
            <a:gdLst>
              <a:gd name="connsiteX0" fmla="*/ 0 w 4922875"/>
              <a:gd name="connsiteY0" fmla="*/ 171896 h 1031358"/>
              <a:gd name="connsiteX1" fmla="*/ 171896 w 4922875"/>
              <a:gd name="connsiteY1" fmla="*/ 0 h 1031358"/>
              <a:gd name="connsiteX2" fmla="*/ 4750979 w 4922875"/>
              <a:gd name="connsiteY2" fmla="*/ 0 h 1031358"/>
              <a:gd name="connsiteX3" fmla="*/ 4922875 w 4922875"/>
              <a:gd name="connsiteY3" fmla="*/ 171896 h 1031358"/>
              <a:gd name="connsiteX4" fmla="*/ 4922875 w 4922875"/>
              <a:gd name="connsiteY4" fmla="*/ 859462 h 1031358"/>
              <a:gd name="connsiteX5" fmla="*/ 4750979 w 4922875"/>
              <a:gd name="connsiteY5" fmla="*/ 1031358 h 1031358"/>
              <a:gd name="connsiteX6" fmla="*/ 171896 w 4922875"/>
              <a:gd name="connsiteY6" fmla="*/ 1031358 h 1031358"/>
              <a:gd name="connsiteX7" fmla="*/ 0 w 4922875"/>
              <a:gd name="connsiteY7" fmla="*/ 859462 h 1031358"/>
              <a:gd name="connsiteX8" fmla="*/ 0 w 4922875"/>
              <a:gd name="connsiteY8" fmla="*/ 171896 h 1031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2875" h="1031358" fill="none" extrusionOk="0">
                <a:moveTo>
                  <a:pt x="0" y="171896"/>
                </a:moveTo>
                <a:cubicBezTo>
                  <a:pt x="667" y="95003"/>
                  <a:pt x="79941" y="5004"/>
                  <a:pt x="171896" y="0"/>
                </a:cubicBezTo>
                <a:cubicBezTo>
                  <a:pt x="2326484" y="72427"/>
                  <a:pt x="3424189" y="61419"/>
                  <a:pt x="4750979" y="0"/>
                </a:cubicBezTo>
                <a:cubicBezTo>
                  <a:pt x="4844867" y="-7216"/>
                  <a:pt x="4905308" y="71647"/>
                  <a:pt x="4922875" y="171896"/>
                </a:cubicBezTo>
                <a:cubicBezTo>
                  <a:pt x="4892454" y="415321"/>
                  <a:pt x="4947945" y="703551"/>
                  <a:pt x="4922875" y="859462"/>
                </a:cubicBezTo>
                <a:cubicBezTo>
                  <a:pt x="4925330" y="941939"/>
                  <a:pt x="4835826" y="1020048"/>
                  <a:pt x="4750979" y="1031358"/>
                </a:cubicBezTo>
                <a:cubicBezTo>
                  <a:pt x="3242443" y="1061185"/>
                  <a:pt x="1831799" y="952052"/>
                  <a:pt x="171896" y="1031358"/>
                </a:cubicBezTo>
                <a:cubicBezTo>
                  <a:pt x="90487" y="1029829"/>
                  <a:pt x="-11888" y="956749"/>
                  <a:pt x="0" y="859462"/>
                </a:cubicBezTo>
                <a:cubicBezTo>
                  <a:pt x="32485" y="566231"/>
                  <a:pt x="23287" y="377518"/>
                  <a:pt x="0" y="171896"/>
                </a:cubicBezTo>
                <a:close/>
              </a:path>
              <a:path w="4922875" h="1031358" stroke="0" extrusionOk="0">
                <a:moveTo>
                  <a:pt x="0" y="171896"/>
                </a:moveTo>
                <a:cubicBezTo>
                  <a:pt x="6804" y="78815"/>
                  <a:pt x="78660" y="3541"/>
                  <a:pt x="171896" y="0"/>
                </a:cubicBezTo>
                <a:cubicBezTo>
                  <a:pt x="1560470" y="123000"/>
                  <a:pt x="3231224" y="-96860"/>
                  <a:pt x="4750979" y="0"/>
                </a:cubicBezTo>
                <a:cubicBezTo>
                  <a:pt x="4840834" y="-3873"/>
                  <a:pt x="4929322" y="63962"/>
                  <a:pt x="4922875" y="171896"/>
                </a:cubicBezTo>
                <a:cubicBezTo>
                  <a:pt x="4969949" y="423495"/>
                  <a:pt x="4959403" y="679571"/>
                  <a:pt x="4922875" y="859462"/>
                </a:cubicBezTo>
                <a:cubicBezTo>
                  <a:pt x="4906071" y="960486"/>
                  <a:pt x="4839612" y="1030326"/>
                  <a:pt x="4750979" y="1031358"/>
                </a:cubicBezTo>
                <a:cubicBezTo>
                  <a:pt x="2601535" y="870651"/>
                  <a:pt x="915384" y="1071025"/>
                  <a:pt x="171896" y="1031358"/>
                </a:cubicBezTo>
                <a:cubicBezTo>
                  <a:pt x="61593" y="1028254"/>
                  <a:pt x="-4942" y="952159"/>
                  <a:pt x="0" y="859462"/>
                </a:cubicBezTo>
                <a:cubicBezTo>
                  <a:pt x="15459" y="598363"/>
                  <a:pt x="49467" y="360005"/>
                  <a:pt x="0" y="171896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Cuộc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chạy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ngắn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7213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50+ Kids Swimming Race Illustrations, Royalty-Free Vector Graphics &amp; Clip  Art - iStock">
            <a:extLst>
              <a:ext uri="{FF2B5EF4-FFF2-40B4-BE49-F238E27FC236}">
                <a16:creationId xmlns:a16="http://schemas.microsoft.com/office/drawing/2014/main" id="{B1292D38-1847-495D-905F-64E18F9C2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B9DAE43-DABC-442D-3B2D-46E3B7527975}"/>
              </a:ext>
            </a:extLst>
          </p:cNvPr>
          <p:cNvSpPr/>
          <p:nvPr/>
        </p:nvSpPr>
        <p:spPr>
          <a:xfrm>
            <a:off x="4614529" y="340241"/>
            <a:ext cx="4922875" cy="1031358"/>
          </a:xfrm>
          <a:custGeom>
            <a:avLst/>
            <a:gdLst>
              <a:gd name="connsiteX0" fmla="*/ 0 w 4922875"/>
              <a:gd name="connsiteY0" fmla="*/ 171896 h 1031358"/>
              <a:gd name="connsiteX1" fmla="*/ 171896 w 4922875"/>
              <a:gd name="connsiteY1" fmla="*/ 0 h 1031358"/>
              <a:gd name="connsiteX2" fmla="*/ 4750979 w 4922875"/>
              <a:gd name="connsiteY2" fmla="*/ 0 h 1031358"/>
              <a:gd name="connsiteX3" fmla="*/ 4922875 w 4922875"/>
              <a:gd name="connsiteY3" fmla="*/ 171896 h 1031358"/>
              <a:gd name="connsiteX4" fmla="*/ 4922875 w 4922875"/>
              <a:gd name="connsiteY4" fmla="*/ 859462 h 1031358"/>
              <a:gd name="connsiteX5" fmla="*/ 4750979 w 4922875"/>
              <a:gd name="connsiteY5" fmla="*/ 1031358 h 1031358"/>
              <a:gd name="connsiteX6" fmla="*/ 171896 w 4922875"/>
              <a:gd name="connsiteY6" fmla="*/ 1031358 h 1031358"/>
              <a:gd name="connsiteX7" fmla="*/ 0 w 4922875"/>
              <a:gd name="connsiteY7" fmla="*/ 859462 h 1031358"/>
              <a:gd name="connsiteX8" fmla="*/ 0 w 4922875"/>
              <a:gd name="connsiteY8" fmla="*/ 171896 h 1031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2875" h="1031358" fill="none" extrusionOk="0">
                <a:moveTo>
                  <a:pt x="0" y="171896"/>
                </a:moveTo>
                <a:cubicBezTo>
                  <a:pt x="667" y="95003"/>
                  <a:pt x="79941" y="5004"/>
                  <a:pt x="171896" y="0"/>
                </a:cubicBezTo>
                <a:cubicBezTo>
                  <a:pt x="2326484" y="72427"/>
                  <a:pt x="3424189" y="61419"/>
                  <a:pt x="4750979" y="0"/>
                </a:cubicBezTo>
                <a:cubicBezTo>
                  <a:pt x="4844867" y="-7216"/>
                  <a:pt x="4905308" y="71647"/>
                  <a:pt x="4922875" y="171896"/>
                </a:cubicBezTo>
                <a:cubicBezTo>
                  <a:pt x="4892454" y="415321"/>
                  <a:pt x="4947945" y="703551"/>
                  <a:pt x="4922875" y="859462"/>
                </a:cubicBezTo>
                <a:cubicBezTo>
                  <a:pt x="4925330" y="941939"/>
                  <a:pt x="4835826" y="1020048"/>
                  <a:pt x="4750979" y="1031358"/>
                </a:cubicBezTo>
                <a:cubicBezTo>
                  <a:pt x="3242443" y="1061185"/>
                  <a:pt x="1831799" y="952052"/>
                  <a:pt x="171896" y="1031358"/>
                </a:cubicBezTo>
                <a:cubicBezTo>
                  <a:pt x="90487" y="1029829"/>
                  <a:pt x="-11888" y="956749"/>
                  <a:pt x="0" y="859462"/>
                </a:cubicBezTo>
                <a:cubicBezTo>
                  <a:pt x="32485" y="566231"/>
                  <a:pt x="23287" y="377518"/>
                  <a:pt x="0" y="171896"/>
                </a:cubicBezTo>
                <a:close/>
              </a:path>
              <a:path w="4922875" h="1031358" stroke="0" extrusionOk="0">
                <a:moveTo>
                  <a:pt x="0" y="171896"/>
                </a:moveTo>
                <a:cubicBezTo>
                  <a:pt x="6804" y="78815"/>
                  <a:pt x="78660" y="3541"/>
                  <a:pt x="171896" y="0"/>
                </a:cubicBezTo>
                <a:cubicBezTo>
                  <a:pt x="1560470" y="123000"/>
                  <a:pt x="3231224" y="-96860"/>
                  <a:pt x="4750979" y="0"/>
                </a:cubicBezTo>
                <a:cubicBezTo>
                  <a:pt x="4840834" y="-3873"/>
                  <a:pt x="4929322" y="63962"/>
                  <a:pt x="4922875" y="171896"/>
                </a:cubicBezTo>
                <a:cubicBezTo>
                  <a:pt x="4969949" y="423495"/>
                  <a:pt x="4959403" y="679571"/>
                  <a:pt x="4922875" y="859462"/>
                </a:cubicBezTo>
                <a:cubicBezTo>
                  <a:pt x="4906071" y="960486"/>
                  <a:pt x="4839612" y="1030326"/>
                  <a:pt x="4750979" y="1031358"/>
                </a:cubicBezTo>
                <a:cubicBezTo>
                  <a:pt x="2601535" y="870651"/>
                  <a:pt x="915384" y="1071025"/>
                  <a:pt x="171896" y="1031358"/>
                </a:cubicBezTo>
                <a:cubicBezTo>
                  <a:pt x="61593" y="1028254"/>
                  <a:pt x="-4942" y="952159"/>
                  <a:pt x="0" y="859462"/>
                </a:cubicBezTo>
                <a:cubicBezTo>
                  <a:pt x="15459" y="598363"/>
                  <a:pt x="49467" y="360005"/>
                  <a:pt x="0" y="171896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Cuộc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bơi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ngắn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988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ạnh kiên nhẫn khi chờ đèn tín hiệu giao thông">
            <a:extLst>
              <a:ext uri="{FF2B5EF4-FFF2-40B4-BE49-F238E27FC236}">
                <a16:creationId xmlns:a16="http://schemas.microsoft.com/office/drawing/2014/main" id="{E3B1E90E-5968-B7F2-DABF-23B143BAC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4074EB3-F31B-7B6E-4EBB-6D3CCDAFEDBE}"/>
              </a:ext>
            </a:extLst>
          </p:cNvPr>
          <p:cNvSpPr/>
          <p:nvPr/>
        </p:nvSpPr>
        <p:spPr>
          <a:xfrm>
            <a:off x="4752753" y="340241"/>
            <a:ext cx="5433237" cy="1031358"/>
          </a:xfrm>
          <a:custGeom>
            <a:avLst/>
            <a:gdLst>
              <a:gd name="connsiteX0" fmla="*/ 0 w 5433237"/>
              <a:gd name="connsiteY0" fmla="*/ 171896 h 1031358"/>
              <a:gd name="connsiteX1" fmla="*/ 171896 w 5433237"/>
              <a:gd name="connsiteY1" fmla="*/ 0 h 1031358"/>
              <a:gd name="connsiteX2" fmla="*/ 5261341 w 5433237"/>
              <a:gd name="connsiteY2" fmla="*/ 0 h 1031358"/>
              <a:gd name="connsiteX3" fmla="*/ 5433237 w 5433237"/>
              <a:gd name="connsiteY3" fmla="*/ 171896 h 1031358"/>
              <a:gd name="connsiteX4" fmla="*/ 5433237 w 5433237"/>
              <a:gd name="connsiteY4" fmla="*/ 859462 h 1031358"/>
              <a:gd name="connsiteX5" fmla="*/ 5261341 w 5433237"/>
              <a:gd name="connsiteY5" fmla="*/ 1031358 h 1031358"/>
              <a:gd name="connsiteX6" fmla="*/ 171896 w 5433237"/>
              <a:gd name="connsiteY6" fmla="*/ 1031358 h 1031358"/>
              <a:gd name="connsiteX7" fmla="*/ 0 w 5433237"/>
              <a:gd name="connsiteY7" fmla="*/ 859462 h 1031358"/>
              <a:gd name="connsiteX8" fmla="*/ 0 w 5433237"/>
              <a:gd name="connsiteY8" fmla="*/ 171896 h 1031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33237" h="1031358" fill="none" extrusionOk="0">
                <a:moveTo>
                  <a:pt x="0" y="171896"/>
                </a:moveTo>
                <a:cubicBezTo>
                  <a:pt x="667" y="95003"/>
                  <a:pt x="79941" y="5004"/>
                  <a:pt x="171896" y="0"/>
                </a:cubicBezTo>
                <a:cubicBezTo>
                  <a:pt x="2247134" y="72427"/>
                  <a:pt x="2987692" y="61419"/>
                  <a:pt x="5261341" y="0"/>
                </a:cubicBezTo>
                <a:cubicBezTo>
                  <a:pt x="5355229" y="-7216"/>
                  <a:pt x="5415670" y="71647"/>
                  <a:pt x="5433237" y="171896"/>
                </a:cubicBezTo>
                <a:cubicBezTo>
                  <a:pt x="5402816" y="415321"/>
                  <a:pt x="5458307" y="703551"/>
                  <a:pt x="5433237" y="859462"/>
                </a:cubicBezTo>
                <a:cubicBezTo>
                  <a:pt x="5435692" y="941939"/>
                  <a:pt x="5346188" y="1020048"/>
                  <a:pt x="5261341" y="1031358"/>
                </a:cubicBezTo>
                <a:cubicBezTo>
                  <a:pt x="4693784" y="1061185"/>
                  <a:pt x="1939465" y="952052"/>
                  <a:pt x="171896" y="1031358"/>
                </a:cubicBezTo>
                <a:cubicBezTo>
                  <a:pt x="90487" y="1029829"/>
                  <a:pt x="-11888" y="956749"/>
                  <a:pt x="0" y="859462"/>
                </a:cubicBezTo>
                <a:cubicBezTo>
                  <a:pt x="32485" y="566231"/>
                  <a:pt x="23287" y="377518"/>
                  <a:pt x="0" y="171896"/>
                </a:cubicBezTo>
                <a:close/>
              </a:path>
              <a:path w="5433237" h="1031358" stroke="0" extrusionOk="0">
                <a:moveTo>
                  <a:pt x="0" y="171896"/>
                </a:moveTo>
                <a:cubicBezTo>
                  <a:pt x="6804" y="78815"/>
                  <a:pt x="78660" y="3541"/>
                  <a:pt x="171896" y="0"/>
                </a:cubicBezTo>
                <a:cubicBezTo>
                  <a:pt x="1804313" y="123000"/>
                  <a:pt x="4671895" y="-96860"/>
                  <a:pt x="5261341" y="0"/>
                </a:cubicBezTo>
                <a:cubicBezTo>
                  <a:pt x="5351196" y="-3873"/>
                  <a:pt x="5439684" y="63962"/>
                  <a:pt x="5433237" y="171896"/>
                </a:cubicBezTo>
                <a:cubicBezTo>
                  <a:pt x="5480311" y="423495"/>
                  <a:pt x="5469765" y="679571"/>
                  <a:pt x="5433237" y="859462"/>
                </a:cubicBezTo>
                <a:cubicBezTo>
                  <a:pt x="5416433" y="960486"/>
                  <a:pt x="5349974" y="1030326"/>
                  <a:pt x="5261341" y="1031358"/>
                </a:cubicBezTo>
                <a:cubicBezTo>
                  <a:pt x="2748823" y="870651"/>
                  <a:pt x="2616586" y="1071025"/>
                  <a:pt x="171896" y="1031358"/>
                </a:cubicBezTo>
                <a:cubicBezTo>
                  <a:pt x="61593" y="1028254"/>
                  <a:pt x="-4942" y="952159"/>
                  <a:pt x="0" y="859462"/>
                </a:cubicBezTo>
                <a:cubicBezTo>
                  <a:pt x="15459" y="598363"/>
                  <a:pt x="49467" y="360005"/>
                  <a:pt x="0" y="171896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Đèn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hiệu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giao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thông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85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F44D4EB2-E45E-4C7B-91D1-FC2B0A87E8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17" y="4570309"/>
            <a:ext cx="2356031" cy="233014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88DF940E-1755-4830-B8AF-C79046F3AD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4075751"/>
            <a:ext cx="2864734" cy="2864734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13F4F6A0-AA98-44EE-95A4-4C69F46425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575262"/>
            <a:ext cx="1902033" cy="2365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C34C77-8BA7-4FEF-A70D-E891E0820B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8955" y="1959692"/>
            <a:ext cx="8974090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0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0BF1B893-8B04-1610-26C4-D6C5143981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4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90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982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iến thức bài giây">
            <a:hlinkClick r:id="" action="ppaction://media"/>
            <a:extLst>
              <a:ext uri="{FF2B5EF4-FFF2-40B4-BE49-F238E27FC236}">
                <a16:creationId xmlns:a16="http://schemas.microsoft.com/office/drawing/2014/main" id="{BAD1284F-4FF1-4843-A50C-B2BE4D85F8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447"/>
            <a:ext cx="12192000" cy="684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2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DE5951C5-1983-ACC6-FB4F-5981831A4A77}"/>
              </a:ext>
            </a:extLst>
          </p:cNvPr>
          <p:cNvSpPr txBox="1">
            <a:spLocks/>
          </p:cNvSpPr>
          <p:nvPr/>
        </p:nvSpPr>
        <p:spPr>
          <a:xfrm>
            <a:off x="2914613" y="1782672"/>
            <a:ext cx="7704896" cy="1710522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altLang="zh-CN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Video </a:t>
            </a:r>
            <a:r>
              <a:rPr lang="en-US" altLang="zh-CN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zh-CN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điều</a:t>
            </a:r>
            <a:r>
              <a:rPr lang="en-US" altLang="zh-CN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?</a:t>
            </a:r>
            <a:endParaRPr lang="en-US" altLang="zh-CN" sz="5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1043A8E-D71F-5C80-01BB-7B6F846B9334}"/>
              </a:ext>
            </a:extLst>
          </p:cNvPr>
          <p:cNvSpPr txBox="1">
            <a:spLocks/>
          </p:cNvSpPr>
          <p:nvPr/>
        </p:nvSpPr>
        <p:spPr>
          <a:xfrm>
            <a:off x="1937867" y="3036508"/>
            <a:ext cx="9083423" cy="2145091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altLang="zh-CN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nhỏ</a:t>
            </a:r>
            <a:r>
              <a:rPr lang="en-US" altLang="zh-CN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nhờ</a:t>
            </a:r>
            <a:r>
              <a:rPr lang="en-US" altLang="zh-CN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thầy</a:t>
            </a:r>
            <a:r>
              <a:rPr lang="en-US" altLang="zh-CN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4.1 </a:t>
            </a:r>
            <a:r>
              <a:rPr lang="en-US" altLang="zh-CN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giải</a:t>
            </a:r>
            <a:r>
              <a:rPr lang="en-US" altLang="zh-CN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đáp</a:t>
            </a:r>
            <a:r>
              <a:rPr lang="en-US" altLang="zh-CN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điều</a:t>
            </a:r>
            <a:r>
              <a:rPr lang="en-US" altLang="zh-CN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?</a:t>
            </a:r>
            <a:endParaRPr lang="en-US" altLang="zh-CN" sz="5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3ED7B1-D073-D9C7-5CF9-FACF4289578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4056"/>
            <a:ext cx="1699963" cy="21139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07A34B-BE8B-3E3C-8BF0-ECCF8900315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37" y="4744056"/>
            <a:ext cx="1699963" cy="211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7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88DF940E-1755-4830-B8AF-C79046F3A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487" y="-344066"/>
            <a:ext cx="2398278" cy="2398278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13F4F6A0-AA98-44EE-95A4-4C69F464258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9516"/>
            <a:ext cx="1790369" cy="2226366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D40495A-5BB1-FAA6-223E-D3C0A5A70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86861">
            <a:off x="3240376" y="247323"/>
            <a:ext cx="5090465" cy="43678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A3EE6A-C536-F5BD-8A1E-EAE017F371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716" y="2251659"/>
            <a:ext cx="8003915" cy="20421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0714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020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4763467"/>
      </p:ext>
    </p:extLst>
  </p:cSld>
  <p:clrMapOvr>
    <a:masterClrMapping/>
  </p:clrMapOvr>
</p:sld>
</file>

<file path=ppt/theme/theme1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</TotalTime>
  <Words>305</Words>
  <Application>Microsoft Office PowerPoint</Application>
  <PresentationFormat>Widescreen</PresentationFormat>
  <Paragraphs>58</Paragraphs>
  <Slides>27</Slides>
  <Notes>9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Cambria</vt:lpstr>
      <vt:lpstr>Times New Roman</vt:lpstr>
      <vt:lpstr>UTM Avo</vt:lpstr>
      <vt:lpstr>Wingdings</vt:lpstr>
      <vt:lpstr>庞门正道标题体</vt:lpstr>
      <vt:lpstr>千图网海量PPT模板www.58pic.com​​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Le Minh Nhat</cp:lastModifiedBy>
  <cp:revision>61</cp:revision>
  <dcterms:created xsi:type="dcterms:W3CDTF">2023-07-24T08:45:32Z</dcterms:created>
  <dcterms:modified xsi:type="dcterms:W3CDTF">2025-10-08T05:14:41Z</dcterms:modified>
</cp:coreProperties>
</file>