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  <p:sldMasterId id="2147483702" r:id="rId4"/>
  </p:sldMasterIdLst>
  <p:sldIdLst>
    <p:sldId id="429" r:id="rId5"/>
    <p:sldId id="469" r:id="rId6"/>
    <p:sldId id="461" r:id="rId7"/>
    <p:sldId id="460" r:id="rId8"/>
    <p:sldId id="447" r:id="rId9"/>
    <p:sldId id="257" r:id="rId10"/>
    <p:sldId id="448" r:id="rId11"/>
    <p:sldId id="260" r:id="rId12"/>
    <p:sldId id="471" r:id="rId13"/>
    <p:sldId id="470" r:id="rId14"/>
    <p:sldId id="465" r:id="rId15"/>
    <p:sldId id="464" r:id="rId16"/>
    <p:sldId id="262" r:id="rId17"/>
    <p:sldId id="466" r:id="rId18"/>
    <p:sldId id="458" r:id="rId19"/>
    <p:sldId id="264" r:id="rId20"/>
    <p:sldId id="269" r:id="rId21"/>
    <p:sldId id="467" r:id="rId22"/>
    <p:sldId id="452" r:id="rId23"/>
    <p:sldId id="453" r:id="rId24"/>
    <p:sldId id="454" r:id="rId25"/>
    <p:sldId id="463" r:id="rId26"/>
    <p:sldId id="285" r:id="rId27"/>
    <p:sldId id="4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9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19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716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67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6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2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C968B76F-88B6-4C93-8F2B-FB373050D6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90B2F2-A901-49C5-821C-7D2C435A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64E0F4-9753-49DD-B939-7B130733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1BD15F-E0A1-4829-AA68-DB6473D5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4A4A1-338A-45A8-AE4D-C63C9856F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2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601C-ED8D-4A75-BB30-CD9664F9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55D9B-995F-4F37-B185-C34CAD5C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9988E-CE2D-4AF5-9F7D-A9C44CE5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7B91E-BF84-4408-86B9-27AB63B0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302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9F06F-8063-4277-B883-F045E0F4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2F4EA-DC90-4174-836B-608AFE6A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3790-3040-428E-80B4-466C9131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27276-F187-4536-9E32-20DF566E75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35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30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1F30BD-4B64-4287-B21A-CF19353C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42F606-0260-47A4-A220-202FC8C5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657278-A3EB-40AA-96B6-459537BF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F6EAC-D136-4940-A923-F81C674BD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274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CA9D7D-70A3-45A2-AA5E-312974AE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D53A9-BC0F-44CF-A891-1BACFEC9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2BF93A-F760-476E-8176-ED2CF7EC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E270-8B1E-47BB-A1E8-BF3953D9A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00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217C5F-B319-45CC-A6E3-F959EFBB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B20C87-6C84-4CDA-987E-801EC9F9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C4D130-C6FB-4333-A7E3-DC943D4F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26E8E-1658-473A-A423-AC3CB2548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9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B5B15B-6127-434D-98D5-183B7AD3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14B935-6BD7-40A9-B261-B590B4E5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5186CE-D61D-4936-B4AE-979A8B95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55DA0-4E09-4EEB-991E-0311FFC198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521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90FC61-6B97-4ECB-A9EF-3AC6AAFC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D068B3-F169-4154-9E18-3077EF1F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3D2407-DDB7-41DB-B408-9E55825F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8E8BD-5F2C-4C99-A1B3-A88241B7C4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69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6833B6-5A69-4A00-9785-0B3DC676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0F1A8B-269F-4AC8-B902-54D58CA0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E5488B-4964-4F8B-88CC-C2CFB38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207AF-B061-4E62-926B-AF17BD2F0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73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90716-C84D-45F2-8409-4B66142C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955B-F676-4978-A1B4-4C6F230E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E4DC-8441-4F94-8D2A-04D82F41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71AB0-7D73-403A-B91F-DC38B33BB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81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3574B-8F53-4784-BDF7-111C73D99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331B-2987-45DF-8C98-AB6B6486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8AA98-C537-458C-9962-677CB470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8944E-74A7-4A6E-8A83-B2D7AD245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1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691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B2281963-D145-4EAB-9365-BD719F3173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5914AD-9513-4F53-A085-BD70D3F6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C0775F-4479-4512-82B6-2494F701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D988D1-FEF4-4B61-B6BF-31613D8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7EDC7-342F-4147-8E3A-7026086FE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7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93D5-FA85-471B-BF22-0F77AC0D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0828D-AEDB-4504-BD75-F97A1423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9C8E7-9B5E-4685-9D49-7A55350E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7E2ED-B1D6-406F-A77F-01FFA37C3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189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1A216-890E-4193-94A3-0854C3E4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A89E5-C28F-4D9F-BBBA-922A7CD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EEAF4-00F6-4BE9-A6B5-376562F4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C1C57-500C-44B7-9E69-24934786B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06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D5E3B4-9680-4204-A642-C38AB29D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24DA5-7E83-4B72-8123-0A3981BE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D62710-FAAA-47F8-A6C3-6896D839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55A6-A276-447F-9A8F-26D727D08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703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B3458-D26A-411A-A537-1E212902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109D63-2725-4309-B5EA-9C4AF808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B2082D-75BE-485D-B3A7-9D4A6B45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093ED-0FD0-4D19-81DF-B974CF6E2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753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364469-D5AA-4DA5-BFBF-3EB17983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0CE3AA-D2A1-4154-94C2-4B944D93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FD750C-A8B4-4B89-849E-E69ADB2A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2AB9E-9E68-47BC-AC99-ED24A160E7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339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F60EAE-C11A-44F8-B962-CEA0FFE2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81DE34-6539-4EFE-A87C-14B4CD28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3D50F8-DA8F-41E3-A430-3CD5BE9F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D2423-74CD-4457-B5CF-D3464B34D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79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DC0FE-F054-45BC-AC3F-F94465E4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4780-D25A-4ECE-9098-1376B736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E34C91-3E4E-419B-B02C-D571D307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16ED-35AB-4522-86F4-A985A06CE7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15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9517DA-7BEB-4927-983E-A4B0145A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C9E2B8-B8BB-4FC0-B58D-58AD994A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A6CB5-BDDC-4BA2-BE3B-EC3D54EF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0AE2F-4544-48D2-B83A-D7EC7775D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93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5884C-9755-4922-9E67-7B94D471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FFC52-7A55-49D1-9B6D-A80214F2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358B-CD13-491A-8296-7E99227A1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325E1-6B8A-4E85-9679-C75C8A2DC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229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125DA-566D-4A49-8772-1EFAF418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33826-D857-412B-AEAC-D441B0BC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DB8D0-1A3B-460D-99AF-1FE70C78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7EB2-78B4-4EB8-9576-849057FEF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45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9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02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11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9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27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90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50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51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44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7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3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27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6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0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0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5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0C277-EFE5-4D50-9FC0-695DA99F565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39E16D-B18A-47C0-B0DA-10E0954B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8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2205568-C3EA-4587-BB6D-4E39AB270E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9573FB-4E4D-4B4E-A372-9CEB0FC0F8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F0A63-5EBE-4E27-B5C2-259013A5E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177D4-595B-4352-873F-CDC48ABF2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28F8E-3A91-4454-B05B-9254AC4D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ED411A9-9C8A-4478-A762-83991F26A08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16">
            <a:extLst>
              <a:ext uri="{FF2B5EF4-FFF2-40B4-BE49-F238E27FC236}">
                <a16:creationId xmlns:a16="http://schemas.microsoft.com/office/drawing/2014/main" id="{688A36F0-3E78-4E54-9205-8201027EB2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89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E98E6CA-29FA-4FFA-8EAA-302F3BE24B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E17236-F81F-498B-AD78-4C128BF62B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F0A63-5EBE-4E27-B5C2-259013A5E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177D4-595B-4352-873F-CDC48ABF2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28F8E-3A91-4454-B05B-9254AC4D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F8E3A7-010E-4F81-A535-052D017BA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6">
            <a:extLst>
              <a:ext uri="{FF2B5EF4-FFF2-40B4-BE49-F238E27FC236}">
                <a16:creationId xmlns:a16="http://schemas.microsoft.com/office/drawing/2014/main" id="{6348BEA7-7B28-432B-B673-E5F1CE04D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1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w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3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1.m4a"/><Relationship Id="rId7" Type="http://schemas.openxmlformats.org/officeDocument/2006/relationships/image" Target="../media/image26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1.m4a"/><Relationship Id="rId7" Type="http://schemas.openxmlformats.org/officeDocument/2006/relationships/image" Target="../media/image26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3.m4a"/><Relationship Id="rId7" Type="http://schemas.openxmlformats.org/officeDocument/2006/relationships/image" Target="../media/image38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26.png"/><Relationship Id="rId26" Type="http://schemas.openxmlformats.org/officeDocument/2006/relationships/image" Target="../media/image9.png"/><Relationship Id="rId3" Type="http://schemas.openxmlformats.org/officeDocument/2006/relationships/audio" Target="../media/media14.m4a"/><Relationship Id="rId21" Type="http://schemas.openxmlformats.org/officeDocument/2006/relationships/image" Target="../media/image53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microsoft.com/office/2007/relationships/hdphoto" Target="../media/hdphoto1.wdp"/><Relationship Id="rId2" Type="http://schemas.microsoft.com/office/2007/relationships/media" Target="../media/media14.m4a"/><Relationship Id="rId16" Type="http://schemas.openxmlformats.org/officeDocument/2006/relationships/image" Target="../media/image49.png"/><Relationship Id="rId20" Type="http://schemas.openxmlformats.org/officeDocument/2006/relationships/image" Target="../media/image52.svg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48.svg"/><Relationship Id="rId23" Type="http://schemas.openxmlformats.org/officeDocument/2006/relationships/image" Target="../media/image55.gif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4.svg"/><Relationship Id="rId27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5.m4a"/><Relationship Id="rId7" Type="http://schemas.openxmlformats.org/officeDocument/2006/relationships/image" Target="../media/image26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audio" Target="../media/audio1.wav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9.png"/><Relationship Id="rId2" Type="http://schemas.microsoft.com/office/2007/relationships/media" Target="../media/media5.m4a"/><Relationship Id="rId16" Type="http://schemas.openxmlformats.org/officeDocument/2006/relationships/image" Target="../media/image22.svg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audio" Target="../media/audio1.wav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nh nen ">
            <a:extLst>
              <a:ext uri="{FF2B5EF4-FFF2-40B4-BE49-F238E27FC236}">
                <a16:creationId xmlns:a16="http://schemas.microsoft.com/office/drawing/2014/main" id="{6FA039F7-B57A-4609-BB5D-212EEF58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" y="-249685"/>
            <a:ext cx="122872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30">
            <a:extLst>
              <a:ext uri="{FF2B5EF4-FFF2-40B4-BE49-F238E27FC236}">
                <a16:creationId xmlns:a16="http://schemas.microsoft.com/office/drawing/2014/main" id="{DEAECB6E-5F31-44DF-97D7-2980D401CA1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-344488" y="80963"/>
            <a:ext cx="3103563" cy="2779712"/>
            <a:chOff x="17" y="2256"/>
            <a:chExt cx="1829" cy="2064"/>
          </a:xfrm>
        </p:grpSpPr>
        <p:grpSp>
          <p:nvGrpSpPr>
            <p:cNvPr id="5164" name="Group 31">
              <a:extLst>
                <a:ext uri="{FF2B5EF4-FFF2-40B4-BE49-F238E27FC236}">
                  <a16:creationId xmlns:a16="http://schemas.microsoft.com/office/drawing/2014/main" id="{EE588AFD-9EB2-4B04-8259-0B80300BF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5172" name="Freeform 32">
                <a:extLst>
                  <a:ext uri="{FF2B5EF4-FFF2-40B4-BE49-F238E27FC236}">
                    <a16:creationId xmlns:a16="http://schemas.microsoft.com/office/drawing/2014/main" id="{90C75912-F4E9-47B9-A7FC-BDB187614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3" name="Freeform 33">
                <a:extLst>
                  <a:ext uri="{FF2B5EF4-FFF2-40B4-BE49-F238E27FC236}">
                    <a16:creationId xmlns:a16="http://schemas.microsoft.com/office/drawing/2014/main" id="{91491235-15C5-4B40-9413-C43B5F034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4" name="Freeform 34">
                <a:extLst>
                  <a:ext uri="{FF2B5EF4-FFF2-40B4-BE49-F238E27FC236}">
                    <a16:creationId xmlns:a16="http://schemas.microsoft.com/office/drawing/2014/main" id="{B23A3AF7-3D98-4BC3-BE08-2CC365D07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5" name="Freeform 35">
                <a:extLst>
                  <a:ext uri="{FF2B5EF4-FFF2-40B4-BE49-F238E27FC236}">
                    <a16:creationId xmlns:a16="http://schemas.microsoft.com/office/drawing/2014/main" id="{37A6A8B2-5D59-42B0-BD63-DA0637AED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6" name="Freeform 36">
                <a:extLst>
                  <a:ext uri="{FF2B5EF4-FFF2-40B4-BE49-F238E27FC236}">
                    <a16:creationId xmlns:a16="http://schemas.microsoft.com/office/drawing/2014/main" id="{B9844241-C586-464F-893B-08707C0EE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7" name="Freeform 37">
                <a:extLst>
                  <a:ext uri="{FF2B5EF4-FFF2-40B4-BE49-F238E27FC236}">
                    <a16:creationId xmlns:a16="http://schemas.microsoft.com/office/drawing/2014/main" id="{36FF3B1A-3983-4314-AA19-E6F7EFBDB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1 w 1272"/>
                  <a:gd name="T1" fmla="*/ 0 h 1495"/>
                  <a:gd name="T2" fmla="*/ 1 w 1272"/>
                  <a:gd name="T3" fmla="*/ 0 h 1495"/>
                  <a:gd name="T4" fmla="*/ 1 w 1272"/>
                  <a:gd name="T5" fmla="*/ 0 h 1495"/>
                  <a:gd name="T6" fmla="*/ 1 w 1272"/>
                  <a:gd name="T7" fmla="*/ 0 h 1495"/>
                  <a:gd name="T8" fmla="*/ 1 w 1272"/>
                  <a:gd name="T9" fmla="*/ 0 h 1495"/>
                  <a:gd name="T10" fmla="*/ 1 w 1272"/>
                  <a:gd name="T11" fmla="*/ 0 h 1495"/>
                  <a:gd name="T12" fmla="*/ 1 w 1272"/>
                  <a:gd name="T13" fmla="*/ 0 h 1495"/>
                  <a:gd name="T14" fmla="*/ 1 w 1272"/>
                  <a:gd name="T15" fmla="*/ 0 h 1495"/>
                  <a:gd name="T16" fmla="*/ 1 w 1272"/>
                  <a:gd name="T17" fmla="*/ 0 h 1495"/>
                  <a:gd name="T18" fmla="*/ 1 w 1272"/>
                  <a:gd name="T19" fmla="*/ 0 h 1495"/>
                  <a:gd name="T20" fmla="*/ 1 w 1272"/>
                  <a:gd name="T21" fmla="*/ 0 h 1495"/>
                  <a:gd name="T22" fmla="*/ 1 w 1272"/>
                  <a:gd name="T23" fmla="*/ 0 h 1495"/>
                  <a:gd name="T24" fmla="*/ 1 w 1272"/>
                  <a:gd name="T25" fmla="*/ 0 h 1495"/>
                  <a:gd name="T26" fmla="*/ 1 w 1272"/>
                  <a:gd name="T27" fmla="*/ 0 h 1495"/>
                  <a:gd name="T28" fmla="*/ 1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1 w 1272"/>
                  <a:gd name="T39" fmla="*/ 0 h 1495"/>
                  <a:gd name="T40" fmla="*/ 1 w 1272"/>
                  <a:gd name="T41" fmla="*/ 0 h 1495"/>
                  <a:gd name="T42" fmla="*/ 1 w 1272"/>
                  <a:gd name="T43" fmla="*/ 0 h 1495"/>
                  <a:gd name="T44" fmla="*/ 1 w 1272"/>
                  <a:gd name="T45" fmla="*/ 0 h 1495"/>
                  <a:gd name="T46" fmla="*/ 1 w 1272"/>
                  <a:gd name="T47" fmla="*/ 0 h 1495"/>
                  <a:gd name="T48" fmla="*/ 1 w 1272"/>
                  <a:gd name="T49" fmla="*/ 0 h 1495"/>
                  <a:gd name="T50" fmla="*/ 1 w 1272"/>
                  <a:gd name="T51" fmla="*/ 0 h 1495"/>
                  <a:gd name="T52" fmla="*/ 1 w 1272"/>
                  <a:gd name="T53" fmla="*/ 0 h 1495"/>
                  <a:gd name="T54" fmla="*/ 1 w 1272"/>
                  <a:gd name="T55" fmla="*/ 0 h 1495"/>
                  <a:gd name="T56" fmla="*/ 1 w 1272"/>
                  <a:gd name="T57" fmla="*/ 0 h 1495"/>
                  <a:gd name="T58" fmla="*/ 1 w 1272"/>
                  <a:gd name="T59" fmla="*/ 0 h 1495"/>
                  <a:gd name="T60" fmla="*/ 1 w 1272"/>
                  <a:gd name="T61" fmla="*/ 0 h 1495"/>
                  <a:gd name="T62" fmla="*/ 1 w 1272"/>
                  <a:gd name="T63" fmla="*/ 0 h 1495"/>
                  <a:gd name="T64" fmla="*/ 1 w 1272"/>
                  <a:gd name="T65" fmla="*/ 0 h 1495"/>
                  <a:gd name="T66" fmla="*/ 1 w 1272"/>
                  <a:gd name="T67" fmla="*/ 0 h 1495"/>
                  <a:gd name="T68" fmla="*/ 1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8" name="Freeform 38">
                <a:extLst>
                  <a:ext uri="{FF2B5EF4-FFF2-40B4-BE49-F238E27FC236}">
                    <a16:creationId xmlns:a16="http://schemas.microsoft.com/office/drawing/2014/main" id="{10F617CD-E4DD-4CC6-B42B-B9F3814B2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1 w 1338"/>
                  <a:gd name="T5" fmla="*/ 0 h 1572"/>
                  <a:gd name="T6" fmla="*/ 1 w 1338"/>
                  <a:gd name="T7" fmla="*/ 0 h 1572"/>
                  <a:gd name="T8" fmla="*/ 1 w 1338"/>
                  <a:gd name="T9" fmla="*/ 0 h 1572"/>
                  <a:gd name="T10" fmla="*/ 1 w 1338"/>
                  <a:gd name="T11" fmla="*/ 0 h 1572"/>
                  <a:gd name="T12" fmla="*/ 1 w 1338"/>
                  <a:gd name="T13" fmla="*/ 0 h 1572"/>
                  <a:gd name="T14" fmla="*/ 1 w 1338"/>
                  <a:gd name="T15" fmla="*/ 0 h 1572"/>
                  <a:gd name="T16" fmla="*/ 1 w 1338"/>
                  <a:gd name="T17" fmla="*/ 0 h 1572"/>
                  <a:gd name="T18" fmla="*/ 1 w 1338"/>
                  <a:gd name="T19" fmla="*/ 0 h 1572"/>
                  <a:gd name="T20" fmla="*/ 1 w 1338"/>
                  <a:gd name="T21" fmla="*/ 0 h 1572"/>
                  <a:gd name="T22" fmla="*/ 1 w 1338"/>
                  <a:gd name="T23" fmla="*/ 0 h 1572"/>
                  <a:gd name="T24" fmla="*/ 1 w 1338"/>
                  <a:gd name="T25" fmla="*/ 0 h 1572"/>
                  <a:gd name="T26" fmla="*/ 1 w 1338"/>
                  <a:gd name="T27" fmla="*/ 0 h 1572"/>
                  <a:gd name="T28" fmla="*/ 1 w 1338"/>
                  <a:gd name="T29" fmla="*/ 0 h 1572"/>
                  <a:gd name="T30" fmla="*/ 1 w 1338"/>
                  <a:gd name="T31" fmla="*/ 0 h 1572"/>
                  <a:gd name="T32" fmla="*/ 1 w 1338"/>
                  <a:gd name="T33" fmla="*/ 0 h 1572"/>
                  <a:gd name="T34" fmla="*/ 1 w 1338"/>
                  <a:gd name="T35" fmla="*/ 0 h 1572"/>
                  <a:gd name="T36" fmla="*/ 1 w 1338"/>
                  <a:gd name="T37" fmla="*/ 0 h 1572"/>
                  <a:gd name="T38" fmla="*/ 1 w 1338"/>
                  <a:gd name="T39" fmla="*/ 0 h 1572"/>
                  <a:gd name="T40" fmla="*/ 1 w 1338"/>
                  <a:gd name="T41" fmla="*/ 0 h 1572"/>
                  <a:gd name="T42" fmla="*/ 1 w 1338"/>
                  <a:gd name="T43" fmla="*/ 0 h 1572"/>
                  <a:gd name="T44" fmla="*/ 1 w 1338"/>
                  <a:gd name="T45" fmla="*/ 0 h 1572"/>
                  <a:gd name="T46" fmla="*/ 1 w 1338"/>
                  <a:gd name="T47" fmla="*/ 0 h 1572"/>
                  <a:gd name="T48" fmla="*/ 1 w 1338"/>
                  <a:gd name="T49" fmla="*/ 0 h 1572"/>
                  <a:gd name="T50" fmla="*/ 1 w 1338"/>
                  <a:gd name="T51" fmla="*/ 0 h 1572"/>
                  <a:gd name="T52" fmla="*/ 1 w 1338"/>
                  <a:gd name="T53" fmla="*/ 0 h 1572"/>
                  <a:gd name="T54" fmla="*/ 1 w 1338"/>
                  <a:gd name="T55" fmla="*/ 0 h 1572"/>
                  <a:gd name="T56" fmla="*/ 1 w 1338"/>
                  <a:gd name="T57" fmla="*/ 0 h 1572"/>
                  <a:gd name="T58" fmla="*/ 1 w 1338"/>
                  <a:gd name="T59" fmla="*/ 0 h 1572"/>
                  <a:gd name="T60" fmla="*/ 1 w 1338"/>
                  <a:gd name="T61" fmla="*/ 0 h 1572"/>
                  <a:gd name="T62" fmla="*/ 1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9" name="Freeform 39">
                <a:extLst>
                  <a:ext uri="{FF2B5EF4-FFF2-40B4-BE49-F238E27FC236}">
                    <a16:creationId xmlns:a16="http://schemas.microsoft.com/office/drawing/2014/main" id="{823A133D-0300-4233-BBCD-1D51352B9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 w 1176"/>
                  <a:gd name="T1" fmla="*/ 0 h 1383"/>
                  <a:gd name="T2" fmla="*/ 1 w 1176"/>
                  <a:gd name="T3" fmla="*/ 0 h 1383"/>
                  <a:gd name="T4" fmla="*/ 1 w 1176"/>
                  <a:gd name="T5" fmla="*/ 0 h 1383"/>
                  <a:gd name="T6" fmla="*/ 1 w 1176"/>
                  <a:gd name="T7" fmla="*/ 0 h 1383"/>
                  <a:gd name="T8" fmla="*/ 1 w 1176"/>
                  <a:gd name="T9" fmla="*/ 0 h 1383"/>
                  <a:gd name="T10" fmla="*/ 1 w 1176"/>
                  <a:gd name="T11" fmla="*/ 0 h 1383"/>
                  <a:gd name="T12" fmla="*/ 1 w 1176"/>
                  <a:gd name="T13" fmla="*/ 0 h 1383"/>
                  <a:gd name="T14" fmla="*/ 1 w 1176"/>
                  <a:gd name="T15" fmla="*/ 0 h 1383"/>
                  <a:gd name="T16" fmla="*/ 1 w 1176"/>
                  <a:gd name="T17" fmla="*/ 0 h 1383"/>
                  <a:gd name="T18" fmla="*/ 1 w 1176"/>
                  <a:gd name="T19" fmla="*/ 0 h 1383"/>
                  <a:gd name="T20" fmla="*/ 1 w 1176"/>
                  <a:gd name="T21" fmla="*/ 0 h 1383"/>
                  <a:gd name="T22" fmla="*/ 1 w 1176"/>
                  <a:gd name="T23" fmla="*/ 0 h 1383"/>
                  <a:gd name="T24" fmla="*/ 1 w 1176"/>
                  <a:gd name="T25" fmla="*/ 0 h 1383"/>
                  <a:gd name="T26" fmla="*/ 1 w 1176"/>
                  <a:gd name="T27" fmla="*/ 0 h 1383"/>
                  <a:gd name="T28" fmla="*/ 1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1 w 1176"/>
                  <a:gd name="T39" fmla="*/ 0 h 1383"/>
                  <a:gd name="T40" fmla="*/ 1 w 1176"/>
                  <a:gd name="T41" fmla="*/ 0 h 1383"/>
                  <a:gd name="T42" fmla="*/ 1 w 1176"/>
                  <a:gd name="T43" fmla="*/ 0 h 1383"/>
                  <a:gd name="T44" fmla="*/ 1 w 1176"/>
                  <a:gd name="T45" fmla="*/ 0 h 1383"/>
                  <a:gd name="T46" fmla="*/ 1 w 1176"/>
                  <a:gd name="T47" fmla="*/ 0 h 1383"/>
                  <a:gd name="T48" fmla="*/ 1 w 1176"/>
                  <a:gd name="T49" fmla="*/ 0 h 1383"/>
                  <a:gd name="T50" fmla="*/ 1 w 1176"/>
                  <a:gd name="T51" fmla="*/ 0 h 1383"/>
                  <a:gd name="T52" fmla="*/ 1 w 1176"/>
                  <a:gd name="T53" fmla="*/ 0 h 1383"/>
                  <a:gd name="T54" fmla="*/ 1 w 1176"/>
                  <a:gd name="T55" fmla="*/ 0 h 1383"/>
                  <a:gd name="T56" fmla="*/ 1 w 1176"/>
                  <a:gd name="T57" fmla="*/ 0 h 1383"/>
                  <a:gd name="T58" fmla="*/ 1 w 1176"/>
                  <a:gd name="T59" fmla="*/ 0 h 1383"/>
                  <a:gd name="T60" fmla="*/ 1 w 1176"/>
                  <a:gd name="T61" fmla="*/ 0 h 1383"/>
                  <a:gd name="T62" fmla="*/ 1 w 1176"/>
                  <a:gd name="T63" fmla="*/ 0 h 1383"/>
                  <a:gd name="T64" fmla="*/ 1 w 1176"/>
                  <a:gd name="T65" fmla="*/ 0 h 1383"/>
                  <a:gd name="T66" fmla="*/ 1 w 1176"/>
                  <a:gd name="T67" fmla="*/ 0 h 1383"/>
                  <a:gd name="T68" fmla="*/ 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0" name="Freeform 40">
                <a:extLst>
                  <a:ext uri="{FF2B5EF4-FFF2-40B4-BE49-F238E27FC236}">
                    <a16:creationId xmlns:a16="http://schemas.microsoft.com/office/drawing/2014/main" id="{23C7FFD6-1697-4552-B6D1-D4E603B90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1 w 1011"/>
                  <a:gd name="T1" fmla="*/ 0 h 1223"/>
                  <a:gd name="T2" fmla="*/ 1 w 1011"/>
                  <a:gd name="T3" fmla="*/ 0 h 1223"/>
                  <a:gd name="T4" fmla="*/ 1 w 1011"/>
                  <a:gd name="T5" fmla="*/ 0 h 1223"/>
                  <a:gd name="T6" fmla="*/ 1 w 1011"/>
                  <a:gd name="T7" fmla="*/ 0 h 1223"/>
                  <a:gd name="T8" fmla="*/ 1 w 1011"/>
                  <a:gd name="T9" fmla="*/ 0 h 1223"/>
                  <a:gd name="T10" fmla="*/ 1 w 1011"/>
                  <a:gd name="T11" fmla="*/ 0 h 1223"/>
                  <a:gd name="T12" fmla="*/ 1 w 1011"/>
                  <a:gd name="T13" fmla="*/ 0 h 1223"/>
                  <a:gd name="T14" fmla="*/ 1 w 1011"/>
                  <a:gd name="T15" fmla="*/ 0 h 1223"/>
                  <a:gd name="T16" fmla="*/ 1 w 1011"/>
                  <a:gd name="T17" fmla="*/ 0 h 1223"/>
                  <a:gd name="T18" fmla="*/ 1 w 1011"/>
                  <a:gd name="T19" fmla="*/ 0 h 1223"/>
                  <a:gd name="T20" fmla="*/ 1 w 1011"/>
                  <a:gd name="T21" fmla="*/ 0 h 1223"/>
                  <a:gd name="T22" fmla="*/ 1 w 1011"/>
                  <a:gd name="T23" fmla="*/ 0 h 1223"/>
                  <a:gd name="T24" fmla="*/ 1 w 1011"/>
                  <a:gd name="T25" fmla="*/ 0 h 1223"/>
                  <a:gd name="T26" fmla="*/ 1 w 1011"/>
                  <a:gd name="T27" fmla="*/ 0 h 1223"/>
                  <a:gd name="T28" fmla="*/ 1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1 w 1011"/>
                  <a:gd name="T39" fmla="*/ 0 h 1223"/>
                  <a:gd name="T40" fmla="*/ 1 w 1011"/>
                  <a:gd name="T41" fmla="*/ 0 h 1223"/>
                  <a:gd name="T42" fmla="*/ 1 w 1011"/>
                  <a:gd name="T43" fmla="*/ 0 h 1223"/>
                  <a:gd name="T44" fmla="*/ 1 w 1011"/>
                  <a:gd name="T45" fmla="*/ 0 h 1223"/>
                  <a:gd name="T46" fmla="*/ 1 w 1011"/>
                  <a:gd name="T47" fmla="*/ 0 h 1223"/>
                  <a:gd name="T48" fmla="*/ 1 w 1011"/>
                  <a:gd name="T49" fmla="*/ 0 h 1223"/>
                  <a:gd name="T50" fmla="*/ 1 w 1011"/>
                  <a:gd name="T51" fmla="*/ 0 h 1223"/>
                  <a:gd name="T52" fmla="*/ 1 w 1011"/>
                  <a:gd name="T53" fmla="*/ 0 h 1223"/>
                  <a:gd name="T54" fmla="*/ 1 w 1011"/>
                  <a:gd name="T55" fmla="*/ 0 h 1223"/>
                  <a:gd name="T56" fmla="*/ 1 w 1011"/>
                  <a:gd name="T57" fmla="*/ 0 h 1223"/>
                  <a:gd name="T58" fmla="*/ 1 w 1011"/>
                  <a:gd name="T59" fmla="*/ 0 h 1223"/>
                  <a:gd name="T60" fmla="*/ 1 w 1011"/>
                  <a:gd name="T61" fmla="*/ 0 h 1223"/>
                  <a:gd name="T62" fmla="*/ 1 w 1011"/>
                  <a:gd name="T63" fmla="*/ 0 h 1223"/>
                  <a:gd name="T64" fmla="*/ 1 w 1011"/>
                  <a:gd name="T65" fmla="*/ 0 h 1223"/>
                  <a:gd name="T66" fmla="*/ 1 w 1011"/>
                  <a:gd name="T67" fmla="*/ 0 h 1223"/>
                  <a:gd name="T68" fmla="*/ 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81" name="Picture 41" descr="POINTSTA">
                <a:extLst>
                  <a:ext uri="{FF2B5EF4-FFF2-40B4-BE49-F238E27FC236}">
                    <a16:creationId xmlns:a16="http://schemas.microsoft.com/office/drawing/2014/main" id="{3D45C103-FC7B-4114-B203-3E33EAFFCE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82" name="Picture 42" descr="POINTSTA">
                <a:extLst>
                  <a:ext uri="{FF2B5EF4-FFF2-40B4-BE49-F238E27FC236}">
                    <a16:creationId xmlns:a16="http://schemas.microsoft.com/office/drawing/2014/main" id="{77A0C51F-F0AF-43D9-8E5C-9C8AA528B64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83" name="Picture 43" descr="POINTSTA">
                <a:extLst>
                  <a:ext uri="{FF2B5EF4-FFF2-40B4-BE49-F238E27FC236}">
                    <a16:creationId xmlns:a16="http://schemas.microsoft.com/office/drawing/2014/main" id="{8FE8EACD-9D65-437B-8476-F6BE8E33504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84" name="Picture 44" descr="POINTSTA">
                <a:extLst>
                  <a:ext uri="{FF2B5EF4-FFF2-40B4-BE49-F238E27FC236}">
                    <a16:creationId xmlns:a16="http://schemas.microsoft.com/office/drawing/2014/main" id="{254B24C0-DD2B-44B4-B26C-875A3FC0C86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85" name="Freeform 45">
                <a:extLst>
                  <a:ext uri="{FF2B5EF4-FFF2-40B4-BE49-F238E27FC236}">
                    <a16:creationId xmlns:a16="http://schemas.microsoft.com/office/drawing/2014/main" id="{03FA6BED-832F-4C87-8C11-FDFAF4D33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6" name="Freeform 46">
                <a:extLst>
                  <a:ext uri="{FF2B5EF4-FFF2-40B4-BE49-F238E27FC236}">
                    <a16:creationId xmlns:a16="http://schemas.microsoft.com/office/drawing/2014/main" id="{A133B48D-DCF7-4B88-8FB6-4050543BB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 w 1176"/>
                  <a:gd name="T1" fmla="*/ 0 h 1382"/>
                  <a:gd name="T2" fmla="*/ 1 w 1176"/>
                  <a:gd name="T3" fmla="*/ 0 h 1382"/>
                  <a:gd name="T4" fmla="*/ 1 w 1176"/>
                  <a:gd name="T5" fmla="*/ 0 h 1382"/>
                  <a:gd name="T6" fmla="*/ 1 w 1176"/>
                  <a:gd name="T7" fmla="*/ 0 h 1382"/>
                  <a:gd name="T8" fmla="*/ 1 w 1176"/>
                  <a:gd name="T9" fmla="*/ 0 h 1382"/>
                  <a:gd name="T10" fmla="*/ 1 w 1176"/>
                  <a:gd name="T11" fmla="*/ 0 h 1382"/>
                  <a:gd name="T12" fmla="*/ 1 w 1176"/>
                  <a:gd name="T13" fmla="*/ 0 h 1382"/>
                  <a:gd name="T14" fmla="*/ 1 w 1176"/>
                  <a:gd name="T15" fmla="*/ 0 h 1382"/>
                  <a:gd name="T16" fmla="*/ 1 w 1176"/>
                  <a:gd name="T17" fmla="*/ 0 h 1382"/>
                  <a:gd name="T18" fmla="*/ 1 w 1176"/>
                  <a:gd name="T19" fmla="*/ 0 h 1382"/>
                  <a:gd name="T20" fmla="*/ 1 w 1176"/>
                  <a:gd name="T21" fmla="*/ 0 h 1382"/>
                  <a:gd name="T22" fmla="*/ 1 w 1176"/>
                  <a:gd name="T23" fmla="*/ 0 h 1382"/>
                  <a:gd name="T24" fmla="*/ 1 w 1176"/>
                  <a:gd name="T25" fmla="*/ 0 h 1382"/>
                  <a:gd name="T26" fmla="*/ 1 w 1176"/>
                  <a:gd name="T27" fmla="*/ 0 h 1382"/>
                  <a:gd name="T28" fmla="*/ 1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1 w 1176"/>
                  <a:gd name="T39" fmla="*/ 0 h 1382"/>
                  <a:gd name="T40" fmla="*/ 1 w 1176"/>
                  <a:gd name="T41" fmla="*/ 0 h 1382"/>
                  <a:gd name="T42" fmla="*/ 1 w 1176"/>
                  <a:gd name="T43" fmla="*/ 0 h 1382"/>
                  <a:gd name="T44" fmla="*/ 1 w 1176"/>
                  <a:gd name="T45" fmla="*/ 0 h 1382"/>
                  <a:gd name="T46" fmla="*/ 1 w 1176"/>
                  <a:gd name="T47" fmla="*/ 0 h 1382"/>
                  <a:gd name="T48" fmla="*/ 1 w 1176"/>
                  <a:gd name="T49" fmla="*/ 0 h 1382"/>
                  <a:gd name="T50" fmla="*/ 1 w 1176"/>
                  <a:gd name="T51" fmla="*/ 0 h 1382"/>
                  <a:gd name="T52" fmla="*/ 1 w 1176"/>
                  <a:gd name="T53" fmla="*/ 0 h 1382"/>
                  <a:gd name="T54" fmla="*/ 1 w 1176"/>
                  <a:gd name="T55" fmla="*/ 0 h 1382"/>
                  <a:gd name="T56" fmla="*/ 1 w 1176"/>
                  <a:gd name="T57" fmla="*/ 0 h 1382"/>
                  <a:gd name="T58" fmla="*/ 1 w 1176"/>
                  <a:gd name="T59" fmla="*/ 0 h 1382"/>
                  <a:gd name="T60" fmla="*/ 1 w 1176"/>
                  <a:gd name="T61" fmla="*/ 0 h 1382"/>
                  <a:gd name="T62" fmla="*/ 1 w 1176"/>
                  <a:gd name="T63" fmla="*/ 0 h 1382"/>
                  <a:gd name="T64" fmla="*/ 1 w 1176"/>
                  <a:gd name="T65" fmla="*/ 0 h 1382"/>
                  <a:gd name="T66" fmla="*/ 1 w 1176"/>
                  <a:gd name="T67" fmla="*/ 0 h 1382"/>
                  <a:gd name="T68" fmla="*/ 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7" name="Freeform 47">
                <a:extLst>
                  <a:ext uri="{FF2B5EF4-FFF2-40B4-BE49-F238E27FC236}">
                    <a16:creationId xmlns:a16="http://schemas.microsoft.com/office/drawing/2014/main" id="{AE2D4630-417A-4F05-A999-4D390C072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1 w 1014"/>
                  <a:gd name="T1" fmla="*/ 0 h 1193"/>
                  <a:gd name="T2" fmla="*/ 1 w 1014"/>
                  <a:gd name="T3" fmla="*/ 0 h 1193"/>
                  <a:gd name="T4" fmla="*/ 1 w 1014"/>
                  <a:gd name="T5" fmla="*/ 0 h 1193"/>
                  <a:gd name="T6" fmla="*/ 1 w 1014"/>
                  <a:gd name="T7" fmla="*/ 0 h 1193"/>
                  <a:gd name="T8" fmla="*/ 1 w 1014"/>
                  <a:gd name="T9" fmla="*/ 0 h 1193"/>
                  <a:gd name="T10" fmla="*/ 1 w 1014"/>
                  <a:gd name="T11" fmla="*/ 0 h 1193"/>
                  <a:gd name="T12" fmla="*/ 1 w 1014"/>
                  <a:gd name="T13" fmla="*/ 0 h 1193"/>
                  <a:gd name="T14" fmla="*/ 1 w 1014"/>
                  <a:gd name="T15" fmla="*/ 0 h 1193"/>
                  <a:gd name="T16" fmla="*/ 1 w 1014"/>
                  <a:gd name="T17" fmla="*/ 0 h 1193"/>
                  <a:gd name="T18" fmla="*/ 1 w 1014"/>
                  <a:gd name="T19" fmla="*/ 0 h 1193"/>
                  <a:gd name="T20" fmla="*/ 1 w 1014"/>
                  <a:gd name="T21" fmla="*/ 0 h 1193"/>
                  <a:gd name="T22" fmla="*/ 1 w 1014"/>
                  <a:gd name="T23" fmla="*/ 0 h 1193"/>
                  <a:gd name="T24" fmla="*/ 1 w 1014"/>
                  <a:gd name="T25" fmla="*/ 0 h 1193"/>
                  <a:gd name="T26" fmla="*/ 1 w 1014"/>
                  <a:gd name="T27" fmla="*/ 0 h 1193"/>
                  <a:gd name="T28" fmla="*/ 1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1 w 1014"/>
                  <a:gd name="T39" fmla="*/ 0 h 1193"/>
                  <a:gd name="T40" fmla="*/ 1 w 1014"/>
                  <a:gd name="T41" fmla="*/ 0 h 1193"/>
                  <a:gd name="T42" fmla="*/ 1 w 1014"/>
                  <a:gd name="T43" fmla="*/ 0 h 1193"/>
                  <a:gd name="T44" fmla="*/ 1 w 1014"/>
                  <a:gd name="T45" fmla="*/ 0 h 1193"/>
                  <a:gd name="T46" fmla="*/ 1 w 1014"/>
                  <a:gd name="T47" fmla="*/ 0 h 1193"/>
                  <a:gd name="T48" fmla="*/ 1 w 1014"/>
                  <a:gd name="T49" fmla="*/ 0 h 1193"/>
                  <a:gd name="T50" fmla="*/ 1 w 1014"/>
                  <a:gd name="T51" fmla="*/ 0 h 1193"/>
                  <a:gd name="T52" fmla="*/ 1 w 1014"/>
                  <a:gd name="T53" fmla="*/ 0 h 1193"/>
                  <a:gd name="T54" fmla="*/ 1 w 1014"/>
                  <a:gd name="T55" fmla="*/ 0 h 1193"/>
                  <a:gd name="T56" fmla="*/ 1 w 1014"/>
                  <a:gd name="T57" fmla="*/ 0 h 1193"/>
                  <a:gd name="T58" fmla="*/ 1 w 1014"/>
                  <a:gd name="T59" fmla="*/ 0 h 1193"/>
                  <a:gd name="T60" fmla="*/ 1 w 1014"/>
                  <a:gd name="T61" fmla="*/ 0 h 1193"/>
                  <a:gd name="T62" fmla="*/ 1 w 1014"/>
                  <a:gd name="T63" fmla="*/ 0 h 1193"/>
                  <a:gd name="T64" fmla="*/ 1 w 1014"/>
                  <a:gd name="T65" fmla="*/ 0 h 1193"/>
                  <a:gd name="T66" fmla="*/ 1 w 1014"/>
                  <a:gd name="T67" fmla="*/ 0 h 1193"/>
                  <a:gd name="T68" fmla="*/ 1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88" name="Picture 48" descr="POINTSTA">
                <a:extLst>
                  <a:ext uri="{FF2B5EF4-FFF2-40B4-BE49-F238E27FC236}">
                    <a16:creationId xmlns:a16="http://schemas.microsoft.com/office/drawing/2014/main" id="{6512C2B9-FF68-499E-AEE2-F474A219AC8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" y="3504"/>
                <a:ext cx="843" cy="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89" name="Picture 49" descr="POINTSTA">
                <a:extLst>
                  <a:ext uri="{FF2B5EF4-FFF2-40B4-BE49-F238E27FC236}">
                    <a16:creationId xmlns:a16="http://schemas.microsoft.com/office/drawing/2014/main" id="{AA5F0F07-98C1-458F-B239-C765CCFF45D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65" name="Group 50">
              <a:extLst>
                <a:ext uri="{FF2B5EF4-FFF2-40B4-BE49-F238E27FC236}">
                  <a16:creationId xmlns:a16="http://schemas.microsoft.com/office/drawing/2014/main" id="{5640FFEE-55F9-4045-BCB8-6F9D4620F9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5166" name="Picture 51" descr="POINTSTA">
                <a:extLst>
                  <a:ext uri="{FF2B5EF4-FFF2-40B4-BE49-F238E27FC236}">
                    <a16:creationId xmlns:a16="http://schemas.microsoft.com/office/drawing/2014/main" id="{D3C27CFE-73C3-483F-B29B-E11A289C996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7" name="Picture 52" descr="POINTSTA">
                <a:extLst>
                  <a:ext uri="{FF2B5EF4-FFF2-40B4-BE49-F238E27FC236}">
                    <a16:creationId xmlns:a16="http://schemas.microsoft.com/office/drawing/2014/main" id="{2E087772-CE46-4B67-B8C0-FBF190584A0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8" name="Picture 53" descr="POINTSTA">
                <a:extLst>
                  <a:ext uri="{FF2B5EF4-FFF2-40B4-BE49-F238E27FC236}">
                    <a16:creationId xmlns:a16="http://schemas.microsoft.com/office/drawing/2014/main" id="{983973B6-F4A2-44AE-A937-11F00113633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9" name="Picture 54" descr="POINTSTA">
                <a:extLst>
                  <a:ext uri="{FF2B5EF4-FFF2-40B4-BE49-F238E27FC236}">
                    <a16:creationId xmlns:a16="http://schemas.microsoft.com/office/drawing/2014/main" id="{2BE18047-9DA0-41CA-B478-FA3E47C1F29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0" name="Picture 55" descr="POINTSTA">
                <a:extLst>
                  <a:ext uri="{FF2B5EF4-FFF2-40B4-BE49-F238E27FC236}">
                    <a16:creationId xmlns:a16="http://schemas.microsoft.com/office/drawing/2014/main" id="{9E123E94-84F3-4C18-AD22-2055F9C8208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1" name="Picture 56" descr="POINTSTA">
                <a:extLst>
                  <a:ext uri="{FF2B5EF4-FFF2-40B4-BE49-F238E27FC236}">
                    <a16:creationId xmlns:a16="http://schemas.microsoft.com/office/drawing/2014/main" id="{E82020AC-DF24-44BB-8676-02C202E8BB2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124" name="Group 57">
            <a:extLst>
              <a:ext uri="{FF2B5EF4-FFF2-40B4-BE49-F238E27FC236}">
                <a16:creationId xmlns:a16="http://schemas.microsoft.com/office/drawing/2014/main" id="{35A2B791-8632-4905-9D5D-A4C445531ACA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-87313"/>
            <a:ext cx="12560300" cy="7051676"/>
            <a:chOff x="0" y="0"/>
            <a:chExt cx="5760" cy="4321"/>
          </a:xfrm>
        </p:grpSpPr>
        <p:pic>
          <p:nvPicPr>
            <p:cNvPr id="5160" name="Picture 58" descr="BAR">
              <a:extLst>
                <a:ext uri="{FF2B5EF4-FFF2-40B4-BE49-F238E27FC236}">
                  <a16:creationId xmlns:a16="http://schemas.microsoft.com/office/drawing/2014/main" id="{1DC8388E-6929-446E-AD5F-E0E1255C700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1" name="Picture 59" descr="BAR">
              <a:extLst>
                <a:ext uri="{FF2B5EF4-FFF2-40B4-BE49-F238E27FC236}">
                  <a16:creationId xmlns:a16="http://schemas.microsoft.com/office/drawing/2014/main" id="{5AEAA8BE-5120-49E0-9F58-882284EAC20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-2074" y="2147"/>
              <a:ext cx="4320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2" name="Picture 60" descr="BAR">
              <a:extLst>
                <a:ext uri="{FF2B5EF4-FFF2-40B4-BE49-F238E27FC236}">
                  <a16:creationId xmlns:a16="http://schemas.microsoft.com/office/drawing/2014/main" id="{661B0FC1-9FD6-4577-A2E6-5BE5C1A78D2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Picture 61" descr="BAR">
              <a:extLst>
                <a:ext uri="{FF2B5EF4-FFF2-40B4-BE49-F238E27FC236}">
                  <a16:creationId xmlns:a16="http://schemas.microsoft.com/office/drawing/2014/main" id="{ABA8E31C-B198-44DE-9D7F-9B82260E838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4"/>
              <a:ext cx="57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2" name="WordArt 4">
            <a:extLst>
              <a:ext uri="{FF2B5EF4-FFF2-40B4-BE49-F238E27FC236}">
                <a16:creationId xmlns:a16="http://schemas.microsoft.com/office/drawing/2014/main" id="{9CFDE940-0739-4E9F-A475-B58AC60847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4076" y="2228066"/>
            <a:ext cx="11243628" cy="61280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CÁC EM ĐẾN V</a:t>
            </a:r>
            <a:r>
              <a:rPr lang="en-GB" sz="60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ỚI TIẾT HỌC TIẾNG VIỆT</a:t>
            </a:r>
            <a:endParaRPr kumimoji="0" lang="en-US" sz="6000" b="1" i="0" u="none" strike="noStrike" kern="10" cap="none" spc="0" normalizeH="0" baseline="0" noProof="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127" name="Picture 66" descr="POINSET3">
            <a:extLst>
              <a:ext uri="{FF2B5EF4-FFF2-40B4-BE49-F238E27FC236}">
                <a16:creationId xmlns:a16="http://schemas.microsoft.com/office/drawing/2014/main" id="{03CC95E8-87A8-4B15-A12B-FB41498D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775" y="4808538"/>
            <a:ext cx="22987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WordArt 7" descr="p2_002">
            <a:extLst>
              <a:ext uri="{FF2B5EF4-FFF2-40B4-BE49-F238E27FC236}">
                <a16:creationId xmlns:a16="http://schemas.microsoft.com/office/drawing/2014/main" id="{394B4042-491A-4946-8D69-D0E83DABE4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0085" y="5591702"/>
            <a:ext cx="7904163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0" cap="none" spc="0" normalizeH="0" baseline="0" noProof="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GB" sz="2800" b="1" i="0" u="none" strike="noStrike" kern="10" cap="none" spc="0" normalizeH="0" baseline="0" noProof="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0" cap="none" spc="0" normalizeH="0" baseline="0" noProof="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GB" sz="2800" b="1" i="0" u="none" strike="noStrike" kern="10" cap="none" spc="0" normalizeH="0" baseline="0" noProof="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GB" sz="2800" b="1" i="0" u="none" strike="noStrike" kern="10" cap="none" spc="0" normalizeH="0" baseline="0" noProof="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GB" sz="2800" b="1" i="0" u="none" strike="noStrike" kern="10" cap="none" spc="0" normalizeH="0" baseline="0" noProof="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kumimoji="0" lang="en-GB" sz="2800" b="1" i="0" u="none" strike="noStrike" kern="10" cap="none" spc="0" normalizeH="0" baseline="0" noProof="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kumimoji="0" lang="en-GB" sz="2800" b="1" i="0" u="none" strike="noStrike" kern="10" cap="none" spc="0" normalizeH="0" baseline="0" noProof="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8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Tân</a:t>
            </a:r>
          </a:p>
        </p:txBody>
      </p:sp>
      <p:grpSp>
        <p:nvGrpSpPr>
          <p:cNvPr id="5131" name="Group 30">
            <a:extLst>
              <a:ext uri="{FF2B5EF4-FFF2-40B4-BE49-F238E27FC236}">
                <a16:creationId xmlns:a16="http://schemas.microsoft.com/office/drawing/2014/main" id="{CEAA4244-4465-42C7-B258-3D7BFFEBB8BE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9191625" y="-369887"/>
            <a:ext cx="2867025" cy="3098800"/>
            <a:chOff x="17" y="2256"/>
            <a:chExt cx="1829" cy="2064"/>
          </a:xfrm>
        </p:grpSpPr>
        <p:grpSp>
          <p:nvGrpSpPr>
            <p:cNvPr id="5134" name="Group 31">
              <a:extLst>
                <a:ext uri="{FF2B5EF4-FFF2-40B4-BE49-F238E27FC236}">
                  <a16:creationId xmlns:a16="http://schemas.microsoft.com/office/drawing/2014/main" id="{2A5741AF-0313-4B18-89D6-0F6D98A6C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5142" name="Freeform 32">
                <a:extLst>
                  <a:ext uri="{FF2B5EF4-FFF2-40B4-BE49-F238E27FC236}">
                    <a16:creationId xmlns:a16="http://schemas.microsoft.com/office/drawing/2014/main" id="{DD223A3B-DDBF-4721-900A-2144FBC82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3" name="Freeform 33">
                <a:extLst>
                  <a:ext uri="{FF2B5EF4-FFF2-40B4-BE49-F238E27FC236}">
                    <a16:creationId xmlns:a16="http://schemas.microsoft.com/office/drawing/2014/main" id="{1D82738F-4750-4024-9871-BB2C9E8B4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4" name="Freeform 34">
                <a:extLst>
                  <a:ext uri="{FF2B5EF4-FFF2-40B4-BE49-F238E27FC236}">
                    <a16:creationId xmlns:a16="http://schemas.microsoft.com/office/drawing/2014/main" id="{1F7887E5-5180-4FE4-AA7A-0ACC94FC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5" name="Freeform 35">
                <a:extLst>
                  <a:ext uri="{FF2B5EF4-FFF2-40B4-BE49-F238E27FC236}">
                    <a16:creationId xmlns:a16="http://schemas.microsoft.com/office/drawing/2014/main" id="{10B51C76-2CBF-4C0C-8987-139918369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6" name="Freeform 36">
                <a:extLst>
                  <a:ext uri="{FF2B5EF4-FFF2-40B4-BE49-F238E27FC236}">
                    <a16:creationId xmlns:a16="http://schemas.microsoft.com/office/drawing/2014/main" id="{152A1407-272F-405E-93DB-FC2E3795E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7" name="Freeform 37">
                <a:extLst>
                  <a:ext uri="{FF2B5EF4-FFF2-40B4-BE49-F238E27FC236}">
                    <a16:creationId xmlns:a16="http://schemas.microsoft.com/office/drawing/2014/main" id="{7E541F67-FCF8-4DA7-90D7-143BD4182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1 w 1272"/>
                  <a:gd name="T1" fmla="*/ 0 h 1495"/>
                  <a:gd name="T2" fmla="*/ 1 w 1272"/>
                  <a:gd name="T3" fmla="*/ 0 h 1495"/>
                  <a:gd name="T4" fmla="*/ 1 w 1272"/>
                  <a:gd name="T5" fmla="*/ 0 h 1495"/>
                  <a:gd name="T6" fmla="*/ 1 w 1272"/>
                  <a:gd name="T7" fmla="*/ 0 h 1495"/>
                  <a:gd name="T8" fmla="*/ 1 w 1272"/>
                  <a:gd name="T9" fmla="*/ 0 h 1495"/>
                  <a:gd name="T10" fmla="*/ 1 w 1272"/>
                  <a:gd name="T11" fmla="*/ 0 h 1495"/>
                  <a:gd name="T12" fmla="*/ 1 w 1272"/>
                  <a:gd name="T13" fmla="*/ 0 h 1495"/>
                  <a:gd name="T14" fmla="*/ 1 w 1272"/>
                  <a:gd name="T15" fmla="*/ 0 h 1495"/>
                  <a:gd name="T16" fmla="*/ 1 w 1272"/>
                  <a:gd name="T17" fmla="*/ 0 h 1495"/>
                  <a:gd name="T18" fmla="*/ 1 w 1272"/>
                  <a:gd name="T19" fmla="*/ 0 h 1495"/>
                  <a:gd name="T20" fmla="*/ 1 w 1272"/>
                  <a:gd name="T21" fmla="*/ 0 h 1495"/>
                  <a:gd name="T22" fmla="*/ 1 w 1272"/>
                  <a:gd name="T23" fmla="*/ 0 h 1495"/>
                  <a:gd name="T24" fmla="*/ 1 w 1272"/>
                  <a:gd name="T25" fmla="*/ 0 h 1495"/>
                  <a:gd name="T26" fmla="*/ 1 w 1272"/>
                  <a:gd name="T27" fmla="*/ 0 h 1495"/>
                  <a:gd name="T28" fmla="*/ 1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1 w 1272"/>
                  <a:gd name="T39" fmla="*/ 0 h 1495"/>
                  <a:gd name="T40" fmla="*/ 1 w 1272"/>
                  <a:gd name="T41" fmla="*/ 0 h 1495"/>
                  <a:gd name="T42" fmla="*/ 1 w 1272"/>
                  <a:gd name="T43" fmla="*/ 0 h 1495"/>
                  <a:gd name="T44" fmla="*/ 1 w 1272"/>
                  <a:gd name="T45" fmla="*/ 0 h 1495"/>
                  <a:gd name="T46" fmla="*/ 1 w 1272"/>
                  <a:gd name="T47" fmla="*/ 0 h 1495"/>
                  <a:gd name="T48" fmla="*/ 1 w 1272"/>
                  <a:gd name="T49" fmla="*/ 0 h 1495"/>
                  <a:gd name="T50" fmla="*/ 1 w 1272"/>
                  <a:gd name="T51" fmla="*/ 0 h 1495"/>
                  <a:gd name="T52" fmla="*/ 1 w 1272"/>
                  <a:gd name="T53" fmla="*/ 0 h 1495"/>
                  <a:gd name="T54" fmla="*/ 1 w 1272"/>
                  <a:gd name="T55" fmla="*/ 0 h 1495"/>
                  <a:gd name="T56" fmla="*/ 1 w 1272"/>
                  <a:gd name="T57" fmla="*/ 0 h 1495"/>
                  <a:gd name="T58" fmla="*/ 1 w 1272"/>
                  <a:gd name="T59" fmla="*/ 0 h 1495"/>
                  <a:gd name="T60" fmla="*/ 1 w 1272"/>
                  <a:gd name="T61" fmla="*/ 0 h 1495"/>
                  <a:gd name="T62" fmla="*/ 1 w 1272"/>
                  <a:gd name="T63" fmla="*/ 0 h 1495"/>
                  <a:gd name="T64" fmla="*/ 1 w 1272"/>
                  <a:gd name="T65" fmla="*/ 0 h 1495"/>
                  <a:gd name="T66" fmla="*/ 1 w 1272"/>
                  <a:gd name="T67" fmla="*/ 0 h 1495"/>
                  <a:gd name="T68" fmla="*/ 1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8" name="Freeform 38">
                <a:extLst>
                  <a:ext uri="{FF2B5EF4-FFF2-40B4-BE49-F238E27FC236}">
                    <a16:creationId xmlns:a16="http://schemas.microsoft.com/office/drawing/2014/main" id="{8AFE8696-E9E4-4E5B-B3B4-E116B37E6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1 w 1338"/>
                  <a:gd name="T5" fmla="*/ 0 h 1572"/>
                  <a:gd name="T6" fmla="*/ 1 w 1338"/>
                  <a:gd name="T7" fmla="*/ 0 h 1572"/>
                  <a:gd name="T8" fmla="*/ 1 w 1338"/>
                  <a:gd name="T9" fmla="*/ 0 h 1572"/>
                  <a:gd name="T10" fmla="*/ 1 w 1338"/>
                  <a:gd name="T11" fmla="*/ 0 h 1572"/>
                  <a:gd name="T12" fmla="*/ 1 w 1338"/>
                  <a:gd name="T13" fmla="*/ 0 h 1572"/>
                  <a:gd name="T14" fmla="*/ 1 w 1338"/>
                  <a:gd name="T15" fmla="*/ 0 h 1572"/>
                  <a:gd name="T16" fmla="*/ 1 w 1338"/>
                  <a:gd name="T17" fmla="*/ 0 h 1572"/>
                  <a:gd name="T18" fmla="*/ 1 w 1338"/>
                  <a:gd name="T19" fmla="*/ 0 h 1572"/>
                  <a:gd name="T20" fmla="*/ 1 w 1338"/>
                  <a:gd name="T21" fmla="*/ 0 h 1572"/>
                  <a:gd name="T22" fmla="*/ 1 w 1338"/>
                  <a:gd name="T23" fmla="*/ 0 h 1572"/>
                  <a:gd name="T24" fmla="*/ 1 w 1338"/>
                  <a:gd name="T25" fmla="*/ 0 h 1572"/>
                  <a:gd name="T26" fmla="*/ 1 w 1338"/>
                  <a:gd name="T27" fmla="*/ 0 h 1572"/>
                  <a:gd name="T28" fmla="*/ 1 w 1338"/>
                  <a:gd name="T29" fmla="*/ 0 h 1572"/>
                  <a:gd name="T30" fmla="*/ 1 w 1338"/>
                  <a:gd name="T31" fmla="*/ 0 h 1572"/>
                  <a:gd name="T32" fmla="*/ 1 w 1338"/>
                  <a:gd name="T33" fmla="*/ 0 h 1572"/>
                  <a:gd name="T34" fmla="*/ 1 w 1338"/>
                  <a:gd name="T35" fmla="*/ 0 h 1572"/>
                  <a:gd name="T36" fmla="*/ 1 w 1338"/>
                  <a:gd name="T37" fmla="*/ 0 h 1572"/>
                  <a:gd name="T38" fmla="*/ 1 w 1338"/>
                  <a:gd name="T39" fmla="*/ 0 h 1572"/>
                  <a:gd name="T40" fmla="*/ 1 w 1338"/>
                  <a:gd name="T41" fmla="*/ 0 h 1572"/>
                  <a:gd name="T42" fmla="*/ 1 w 1338"/>
                  <a:gd name="T43" fmla="*/ 0 h 1572"/>
                  <a:gd name="T44" fmla="*/ 1 w 1338"/>
                  <a:gd name="T45" fmla="*/ 0 h 1572"/>
                  <a:gd name="T46" fmla="*/ 1 w 1338"/>
                  <a:gd name="T47" fmla="*/ 0 h 1572"/>
                  <a:gd name="T48" fmla="*/ 1 w 1338"/>
                  <a:gd name="T49" fmla="*/ 0 h 1572"/>
                  <a:gd name="T50" fmla="*/ 1 w 1338"/>
                  <a:gd name="T51" fmla="*/ 0 h 1572"/>
                  <a:gd name="T52" fmla="*/ 1 w 1338"/>
                  <a:gd name="T53" fmla="*/ 0 h 1572"/>
                  <a:gd name="T54" fmla="*/ 1 w 1338"/>
                  <a:gd name="T55" fmla="*/ 0 h 1572"/>
                  <a:gd name="T56" fmla="*/ 1 w 1338"/>
                  <a:gd name="T57" fmla="*/ 0 h 1572"/>
                  <a:gd name="T58" fmla="*/ 1 w 1338"/>
                  <a:gd name="T59" fmla="*/ 0 h 1572"/>
                  <a:gd name="T60" fmla="*/ 1 w 1338"/>
                  <a:gd name="T61" fmla="*/ 0 h 1572"/>
                  <a:gd name="T62" fmla="*/ 1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9" name="Freeform 39">
                <a:extLst>
                  <a:ext uri="{FF2B5EF4-FFF2-40B4-BE49-F238E27FC236}">
                    <a16:creationId xmlns:a16="http://schemas.microsoft.com/office/drawing/2014/main" id="{DD85C92C-6E9B-4D64-89AF-29DC0E600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 w 1176"/>
                  <a:gd name="T1" fmla="*/ 0 h 1383"/>
                  <a:gd name="T2" fmla="*/ 1 w 1176"/>
                  <a:gd name="T3" fmla="*/ 0 h 1383"/>
                  <a:gd name="T4" fmla="*/ 1 w 1176"/>
                  <a:gd name="T5" fmla="*/ 0 h 1383"/>
                  <a:gd name="T6" fmla="*/ 1 w 1176"/>
                  <a:gd name="T7" fmla="*/ 0 h 1383"/>
                  <a:gd name="T8" fmla="*/ 1 w 1176"/>
                  <a:gd name="T9" fmla="*/ 0 h 1383"/>
                  <a:gd name="T10" fmla="*/ 1 w 1176"/>
                  <a:gd name="T11" fmla="*/ 0 h 1383"/>
                  <a:gd name="T12" fmla="*/ 1 w 1176"/>
                  <a:gd name="T13" fmla="*/ 0 h 1383"/>
                  <a:gd name="T14" fmla="*/ 1 w 1176"/>
                  <a:gd name="T15" fmla="*/ 0 h 1383"/>
                  <a:gd name="T16" fmla="*/ 1 w 1176"/>
                  <a:gd name="T17" fmla="*/ 0 h 1383"/>
                  <a:gd name="T18" fmla="*/ 1 w 1176"/>
                  <a:gd name="T19" fmla="*/ 0 h 1383"/>
                  <a:gd name="T20" fmla="*/ 1 w 1176"/>
                  <a:gd name="T21" fmla="*/ 0 h 1383"/>
                  <a:gd name="T22" fmla="*/ 1 w 1176"/>
                  <a:gd name="T23" fmla="*/ 0 h 1383"/>
                  <a:gd name="T24" fmla="*/ 1 w 1176"/>
                  <a:gd name="T25" fmla="*/ 0 h 1383"/>
                  <a:gd name="T26" fmla="*/ 1 w 1176"/>
                  <a:gd name="T27" fmla="*/ 0 h 1383"/>
                  <a:gd name="T28" fmla="*/ 1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1 w 1176"/>
                  <a:gd name="T39" fmla="*/ 0 h 1383"/>
                  <a:gd name="T40" fmla="*/ 1 w 1176"/>
                  <a:gd name="T41" fmla="*/ 0 h 1383"/>
                  <a:gd name="T42" fmla="*/ 1 w 1176"/>
                  <a:gd name="T43" fmla="*/ 0 h 1383"/>
                  <a:gd name="T44" fmla="*/ 1 w 1176"/>
                  <a:gd name="T45" fmla="*/ 0 h 1383"/>
                  <a:gd name="T46" fmla="*/ 1 w 1176"/>
                  <a:gd name="T47" fmla="*/ 0 h 1383"/>
                  <a:gd name="T48" fmla="*/ 1 w 1176"/>
                  <a:gd name="T49" fmla="*/ 0 h 1383"/>
                  <a:gd name="T50" fmla="*/ 1 w 1176"/>
                  <a:gd name="T51" fmla="*/ 0 h 1383"/>
                  <a:gd name="T52" fmla="*/ 1 w 1176"/>
                  <a:gd name="T53" fmla="*/ 0 h 1383"/>
                  <a:gd name="T54" fmla="*/ 1 w 1176"/>
                  <a:gd name="T55" fmla="*/ 0 h 1383"/>
                  <a:gd name="T56" fmla="*/ 1 w 1176"/>
                  <a:gd name="T57" fmla="*/ 0 h 1383"/>
                  <a:gd name="T58" fmla="*/ 1 w 1176"/>
                  <a:gd name="T59" fmla="*/ 0 h 1383"/>
                  <a:gd name="T60" fmla="*/ 1 w 1176"/>
                  <a:gd name="T61" fmla="*/ 0 h 1383"/>
                  <a:gd name="T62" fmla="*/ 1 w 1176"/>
                  <a:gd name="T63" fmla="*/ 0 h 1383"/>
                  <a:gd name="T64" fmla="*/ 1 w 1176"/>
                  <a:gd name="T65" fmla="*/ 0 h 1383"/>
                  <a:gd name="T66" fmla="*/ 1 w 1176"/>
                  <a:gd name="T67" fmla="*/ 0 h 1383"/>
                  <a:gd name="T68" fmla="*/ 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0" name="Freeform 40">
                <a:extLst>
                  <a:ext uri="{FF2B5EF4-FFF2-40B4-BE49-F238E27FC236}">
                    <a16:creationId xmlns:a16="http://schemas.microsoft.com/office/drawing/2014/main" id="{8FB02320-EFFC-4AA0-A5AD-7030109FA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1 w 1011"/>
                  <a:gd name="T1" fmla="*/ 0 h 1223"/>
                  <a:gd name="T2" fmla="*/ 1 w 1011"/>
                  <a:gd name="T3" fmla="*/ 0 h 1223"/>
                  <a:gd name="T4" fmla="*/ 1 w 1011"/>
                  <a:gd name="T5" fmla="*/ 0 h 1223"/>
                  <a:gd name="T6" fmla="*/ 1 w 1011"/>
                  <a:gd name="T7" fmla="*/ 0 h 1223"/>
                  <a:gd name="T8" fmla="*/ 1 w 1011"/>
                  <a:gd name="T9" fmla="*/ 0 h 1223"/>
                  <a:gd name="T10" fmla="*/ 1 w 1011"/>
                  <a:gd name="T11" fmla="*/ 0 h 1223"/>
                  <a:gd name="T12" fmla="*/ 1 w 1011"/>
                  <a:gd name="T13" fmla="*/ 0 h 1223"/>
                  <a:gd name="T14" fmla="*/ 1 w 1011"/>
                  <a:gd name="T15" fmla="*/ 0 h 1223"/>
                  <a:gd name="T16" fmla="*/ 1 w 1011"/>
                  <a:gd name="T17" fmla="*/ 0 h 1223"/>
                  <a:gd name="T18" fmla="*/ 1 w 1011"/>
                  <a:gd name="T19" fmla="*/ 0 h 1223"/>
                  <a:gd name="T20" fmla="*/ 1 w 1011"/>
                  <a:gd name="T21" fmla="*/ 0 h 1223"/>
                  <a:gd name="T22" fmla="*/ 1 w 1011"/>
                  <a:gd name="T23" fmla="*/ 0 h 1223"/>
                  <a:gd name="T24" fmla="*/ 1 w 1011"/>
                  <a:gd name="T25" fmla="*/ 0 h 1223"/>
                  <a:gd name="T26" fmla="*/ 1 w 1011"/>
                  <a:gd name="T27" fmla="*/ 0 h 1223"/>
                  <a:gd name="T28" fmla="*/ 1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1 w 1011"/>
                  <a:gd name="T39" fmla="*/ 0 h 1223"/>
                  <a:gd name="T40" fmla="*/ 1 w 1011"/>
                  <a:gd name="T41" fmla="*/ 0 h 1223"/>
                  <a:gd name="T42" fmla="*/ 1 w 1011"/>
                  <a:gd name="T43" fmla="*/ 0 h 1223"/>
                  <a:gd name="T44" fmla="*/ 1 w 1011"/>
                  <a:gd name="T45" fmla="*/ 0 h 1223"/>
                  <a:gd name="T46" fmla="*/ 1 w 1011"/>
                  <a:gd name="T47" fmla="*/ 0 h 1223"/>
                  <a:gd name="T48" fmla="*/ 1 w 1011"/>
                  <a:gd name="T49" fmla="*/ 0 h 1223"/>
                  <a:gd name="T50" fmla="*/ 1 w 1011"/>
                  <a:gd name="T51" fmla="*/ 0 h 1223"/>
                  <a:gd name="T52" fmla="*/ 1 w 1011"/>
                  <a:gd name="T53" fmla="*/ 0 h 1223"/>
                  <a:gd name="T54" fmla="*/ 1 w 1011"/>
                  <a:gd name="T55" fmla="*/ 0 h 1223"/>
                  <a:gd name="T56" fmla="*/ 1 w 1011"/>
                  <a:gd name="T57" fmla="*/ 0 h 1223"/>
                  <a:gd name="T58" fmla="*/ 1 w 1011"/>
                  <a:gd name="T59" fmla="*/ 0 h 1223"/>
                  <a:gd name="T60" fmla="*/ 1 w 1011"/>
                  <a:gd name="T61" fmla="*/ 0 h 1223"/>
                  <a:gd name="T62" fmla="*/ 1 w 1011"/>
                  <a:gd name="T63" fmla="*/ 0 h 1223"/>
                  <a:gd name="T64" fmla="*/ 1 w 1011"/>
                  <a:gd name="T65" fmla="*/ 0 h 1223"/>
                  <a:gd name="T66" fmla="*/ 1 w 1011"/>
                  <a:gd name="T67" fmla="*/ 0 h 1223"/>
                  <a:gd name="T68" fmla="*/ 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51" name="Picture 41" descr="POINTSTA">
                <a:extLst>
                  <a:ext uri="{FF2B5EF4-FFF2-40B4-BE49-F238E27FC236}">
                    <a16:creationId xmlns:a16="http://schemas.microsoft.com/office/drawing/2014/main" id="{3FBC28F4-933A-463A-85AD-EFD9CCA6264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2" name="Picture 42" descr="POINTSTA">
                <a:extLst>
                  <a:ext uri="{FF2B5EF4-FFF2-40B4-BE49-F238E27FC236}">
                    <a16:creationId xmlns:a16="http://schemas.microsoft.com/office/drawing/2014/main" id="{D3EABA0E-D440-4095-812F-057E806CC75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3" name="Picture 43" descr="POINTSTA">
                <a:extLst>
                  <a:ext uri="{FF2B5EF4-FFF2-40B4-BE49-F238E27FC236}">
                    <a16:creationId xmlns:a16="http://schemas.microsoft.com/office/drawing/2014/main" id="{BCFF4F70-D34B-4937-8624-7C4B87EE0A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4" name="Picture 44" descr="POINTSTA">
                <a:extLst>
                  <a:ext uri="{FF2B5EF4-FFF2-40B4-BE49-F238E27FC236}">
                    <a16:creationId xmlns:a16="http://schemas.microsoft.com/office/drawing/2014/main" id="{D2E79AC3-0A77-4321-80E0-E0B084FBF0C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55" name="Freeform 45">
                <a:extLst>
                  <a:ext uri="{FF2B5EF4-FFF2-40B4-BE49-F238E27FC236}">
                    <a16:creationId xmlns:a16="http://schemas.microsoft.com/office/drawing/2014/main" id="{701E647F-A034-4AD5-A15D-12460A7EE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6" name="Freeform 46">
                <a:extLst>
                  <a:ext uri="{FF2B5EF4-FFF2-40B4-BE49-F238E27FC236}">
                    <a16:creationId xmlns:a16="http://schemas.microsoft.com/office/drawing/2014/main" id="{AD62128D-156B-479B-BAFE-AEF1BCB8E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 w 1176"/>
                  <a:gd name="T1" fmla="*/ 0 h 1382"/>
                  <a:gd name="T2" fmla="*/ 1 w 1176"/>
                  <a:gd name="T3" fmla="*/ 0 h 1382"/>
                  <a:gd name="T4" fmla="*/ 1 w 1176"/>
                  <a:gd name="T5" fmla="*/ 0 h 1382"/>
                  <a:gd name="T6" fmla="*/ 1 w 1176"/>
                  <a:gd name="T7" fmla="*/ 0 h 1382"/>
                  <a:gd name="T8" fmla="*/ 1 w 1176"/>
                  <a:gd name="T9" fmla="*/ 0 h 1382"/>
                  <a:gd name="T10" fmla="*/ 1 w 1176"/>
                  <a:gd name="T11" fmla="*/ 0 h 1382"/>
                  <a:gd name="T12" fmla="*/ 1 w 1176"/>
                  <a:gd name="T13" fmla="*/ 0 h 1382"/>
                  <a:gd name="T14" fmla="*/ 1 w 1176"/>
                  <a:gd name="T15" fmla="*/ 0 h 1382"/>
                  <a:gd name="T16" fmla="*/ 1 w 1176"/>
                  <a:gd name="T17" fmla="*/ 0 h 1382"/>
                  <a:gd name="T18" fmla="*/ 1 w 1176"/>
                  <a:gd name="T19" fmla="*/ 0 h 1382"/>
                  <a:gd name="T20" fmla="*/ 1 w 1176"/>
                  <a:gd name="T21" fmla="*/ 0 h 1382"/>
                  <a:gd name="T22" fmla="*/ 1 w 1176"/>
                  <a:gd name="T23" fmla="*/ 0 h 1382"/>
                  <a:gd name="T24" fmla="*/ 1 w 1176"/>
                  <a:gd name="T25" fmla="*/ 0 h 1382"/>
                  <a:gd name="T26" fmla="*/ 1 w 1176"/>
                  <a:gd name="T27" fmla="*/ 0 h 1382"/>
                  <a:gd name="T28" fmla="*/ 1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1 w 1176"/>
                  <a:gd name="T39" fmla="*/ 0 h 1382"/>
                  <a:gd name="T40" fmla="*/ 1 w 1176"/>
                  <a:gd name="T41" fmla="*/ 0 h 1382"/>
                  <a:gd name="T42" fmla="*/ 1 w 1176"/>
                  <a:gd name="T43" fmla="*/ 0 h 1382"/>
                  <a:gd name="T44" fmla="*/ 1 w 1176"/>
                  <a:gd name="T45" fmla="*/ 0 h 1382"/>
                  <a:gd name="T46" fmla="*/ 1 w 1176"/>
                  <a:gd name="T47" fmla="*/ 0 h 1382"/>
                  <a:gd name="T48" fmla="*/ 1 w 1176"/>
                  <a:gd name="T49" fmla="*/ 0 h 1382"/>
                  <a:gd name="T50" fmla="*/ 1 w 1176"/>
                  <a:gd name="T51" fmla="*/ 0 h 1382"/>
                  <a:gd name="T52" fmla="*/ 1 w 1176"/>
                  <a:gd name="T53" fmla="*/ 0 h 1382"/>
                  <a:gd name="T54" fmla="*/ 1 w 1176"/>
                  <a:gd name="T55" fmla="*/ 0 h 1382"/>
                  <a:gd name="T56" fmla="*/ 1 w 1176"/>
                  <a:gd name="T57" fmla="*/ 0 h 1382"/>
                  <a:gd name="T58" fmla="*/ 1 w 1176"/>
                  <a:gd name="T59" fmla="*/ 0 h 1382"/>
                  <a:gd name="T60" fmla="*/ 1 w 1176"/>
                  <a:gd name="T61" fmla="*/ 0 h 1382"/>
                  <a:gd name="T62" fmla="*/ 1 w 1176"/>
                  <a:gd name="T63" fmla="*/ 0 h 1382"/>
                  <a:gd name="T64" fmla="*/ 1 w 1176"/>
                  <a:gd name="T65" fmla="*/ 0 h 1382"/>
                  <a:gd name="T66" fmla="*/ 1 w 1176"/>
                  <a:gd name="T67" fmla="*/ 0 h 1382"/>
                  <a:gd name="T68" fmla="*/ 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7" name="Freeform 47">
                <a:extLst>
                  <a:ext uri="{FF2B5EF4-FFF2-40B4-BE49-F238E27FC236}">
                    <a16:creationId xmlns:a16="http://schemas.microsoft.com/office/drawing/2014/main" id="{98EA7DBA-E1E9-432A-95BA-9C650D528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1 w 1014"/>
                  <a:gd name="T1" fmla="*/ 0 h 1193"/>
                  <a:gd name="T2" fmla="*/ 1 w 1014"/>
                  <a:gd name="T3" fmla="*/ 0 h 1193"/>
                  <a:gd name="T4" fmla="*/ 1 w 1014"/>
                  <a:gd name="T5" fmla="*/ 0 h 1193"/>
                  <a:gd name="T6" fmla="*/ 1 w 1014"/>
                  <a:gd name="T7" fmla="*/ 0 h 1193"/>
                  <a:gd name="T8" fmla="*/ 1 w 1014"/>
                  <a:gd name="T9" fmla="*/ 0 h 1193"/>
                  <a:gd name="T10" fmla="*/ 1 w 1014"/>
                  <a:gd name="T11" fmla="*/ 0 h 1193"/>
                  <a:gd name="T12" fmla="*/ 1 w 1014"/>
                  <a:gd name="T13" fmla="*/ 0 h 1193"/>
                  <a:gd name="T14" fmla="*/ 1 w 1014"/>
                  <a:gd name="T15" fmla="*/ 0 h 1193"/>
                  <a:gd name="T16" fmla="*/ 1 w 1014"/>
                  <a:gd name="T17" fmla="*/ 0 h 1193"/>
                  <a:gd name="T18" fmla="*/ 1 w 1014"/>
                  <a:gd name="T19" fmla="*/ 0 h 1193"/>
                  <a:gd name="T20" fmla="*/ 1 w 1014"/>
                  <a:gd name="T21" fmla="*/ 0 h 1193"/>
                  <a:gd name="T22" fmla="*/ 1 w 1014"/>
                  <a:gd name="T23" fmla="*/ 0 h 1193"/>
                  <a:gd name="T24" fmla="*/ 1 w 1014"/>
                  <a:gd name="T25" fmla="*/ 0 h 1193"/>
                  <a:gd name="T26" fmla="*/ 1 w 1014"/>
                  <a:gd name="T27" fmla="*/ 0 h 1193"/>
                  <a:gd name="T28" fmla="*/ 1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1 w 1014"/>
                  <a:gd name="T39" fmla="*/ 0 h 1193"/>
                  <a:gd name="T40" fmla="*/ 1 w 1014"/>
                  <a:gd name="T41" fmla="*/ 0 h 1193"/>
                  <a:gd name="T42" fmla="*/ 1 w 1014"/>
                  <a:gd name="T43" fmla="*/ 0 h 1193"/>
                  <a:gd name="T44" fmla="*/ 1 w 1014"/>
                  <a:gd name="T45" fmla="*/ 0 h 1193"/>
                  <a:gd name="T46" fmla="*/ 1 w 1014"/>
                  <a:gd name="T47" fmla="*/ 0 h 1193"/>
                  <a:gd name="T48" fmla="*/ 1 w 1014"/>
                  <a:gd name="T49" fmla="*/ 0 h 1193"/>
                  <a:gd name="T50" fmla="*/ 1 w 1014"/>
                  <a:gd name="T51" fmla="*/ 0 h 1193"/>
                  <a:gd name="T52" fmla="*/ 1 w 1014"/>
                  <a:gd name="T53" fmla="*/ 0 h 1193"/>
                  <a:gd name="T54" fmla="*/ 1 w 1014"/>
                  <a:gd name="T55" fmla="*/ 0 h 1193"/>
                  <a:gd name="T56" fmla="*/ 1 w 1014"/>
                  <a:gd name="T57" fmla="*/ 0 h 1193"/>
                  <a:gd name="T58" fmla="*/ 1 w 1014"/>
                  <a:gd name="T59" fmla="*/ 0 h 1193"/>
                  <a:gd name="T60" fmla="*/ 1 w 1014"/>
                  <a:gd name="T61" fmla="*/ 0 h 1193"/>
                  <a:gd name="T62" fmla="*/ 1 w 1014"/>
                  <a:gd name="T63" fmla="*/ 0 h 1193"/>
                  <a:gd name="T64" fmla="*/ 1 w 1014"/>
                  <a:gd name="T65" fmla="*/ 0 h 1193"/>
                  <a:gd name="T66" fmla="*/ 1 w 1014"/>
                  <a:gd name="T67" fmla="*/ 0 h 1193"/>
                  <a:gd name="T68" fmla="*/ 1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58" name="Picture 48" descr="POINTSTA">
                <a:extLst>
                  <a:ext uri="{FF2B5EF4-FFF2-40B4-BE49-F238E27FC236}">
                    <a16:creationId xmlns:a16="http://schemas.microsoft.com/office/drawing/2014/main" id="{9634E3AB-148E-4FFC-8459-C66217DD69B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" y="3504"/>
                <a:ext cx="843" cy="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9" name="Picture 49" descr="POINTSTA">
                <a:extLst>
                  <a:ext uri="{FF2B5EF4-FFF2-40B4-BE49-F238E27FC236}">
                    <a16:creationId xmlns:a16="http://schemas.microsoft.com/office/drawing/2014/main" id="{028BF7B4-F69B-481E-A2FD-F83B3B1E5EA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5" name="Group 50">
              <a:extLst>
                <a:ext uri="{FF2B5EF4-FFF2-40B4-BE49-F238E27FC236}">
                  <a16:creationId xmlns:a16="http://schemas.microsoft.com/office/drawing/2014/main" id="{9E41209E-8498-4CBA-97DA-ED8C344654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5136" name="Picture 51" descr="POINTSTA">
                <a:extLst>
                  <a:ext uri="{FF2B5EF4-FFF2-40B4-BE49-F238E27FC236}">
                    <a16:creationId xmlns:a16="http://schemas.microsoft.com/office/drawing/2014/main" id="{DB41BA62-1A42-41B6-8BD7-D2FB0640124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Picture 52" descr="POINTSTA">
                <a:extLst>
                  <a:ext uri="{FF2B5EF4-FFF2-40B4-BE49-F238E27FC236}">
                    <a16:creationId xmlns:a16="http://schemas.microsoft.com/office/drawing/2014/main" id="{DE24F695-3B78-4ED2-9CAC-D14F831A828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8" name="Picture 53" descr="POINTSTA">
                <a:extLst>
                  <a:ext uri="{FF2B5EF4-FFF2-40B4-BE49-F238E27FC236}">
                    <a16:creationId xmlns:a16="http://schemas.microsoft.com/office/drawing/2014/main" id="{C9FA0C48-24E7-4FA6-B09A-5B23A8867D3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9" name="Picture 54" descr="POINTSTA">
                <a:extLst>
                  <a:ext uri="{FF2B5EF4-FFF2-40B4-BE49-F238E27FC236}">
                    <a16:creationId xmlns:a16="http://schemas.microsoft.com/office/drawing/2014/main" id="{E0F498B5-9D29-4E62-AB8F-91409DFF90B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0" name="Picture 55" descr="POINTSTA">
                <a:extLst>
                  <a:ext uri="{FF2B5EF4-FFF2-40B4-BE49-F238E27FC236}">
                    <a16:creationId xmlns:a16="http://schemas.microsoft.com/office/drawing/2014/main" id="{0A478C52-CB46-4989-9DAF-5E8694537CA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Picture 56" descr="POINTSTA">
                <a:extLst>
                  <a:ext uri="{FF2B5EF4-FFF2-40B4-BE49-F238E27FC236}">
                    <a16:creationId xmlns:a16="http://schemas.microsoft.com/office/drawing/2014/main" id="{2A3FF5CE-2B46-4D81-94BA-D863A0DF4F7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32" name="Rectangle 1">
            <a:extLst>
              <a:ext uri="{FF2B5EF4-FFF2-40B4-BE49-F238E27FC236}">
                <a16:creationId xmlns:a16="http://schemas.microsoft.com/office/drawing/2014/main" id="{1BD55845-28E5-472D-8EE8-564D9DF39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66675"/>
            <a:ext cx="6967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L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khối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9" name="Picture 16" descr="Graphic">
            <a:extLst>
              <a:ext uri="{FF2B5EF4-FFF2-40B4-BE49-F238E27FC236}">
                <a16:creationId xmlns:a16="http://schemas.microsoft.com/office/drawing/2014/main" id="{A06F9956-8440-44C2-9A26-8B9598C9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196975"/>
            <a:ext cx="35925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6E5FC4-F2ED-4119-9B82-7A7385746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004724" y="782010"/>
            <a:ext cx="5042125" cy="5131689"/>
            <a:chOff x="5412071" y="408332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071" y="408332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411740"/>
              <a:ext cx="2025648" cy="39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Ngọc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313469"/>
              <a:ext cx="2025648" cy="41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61586" y="1394117"/>
              <a:ext cx="2025648" cy="39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335550"/>
              <a:ext cx="2025648" cy="38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667120"/>
              <a:ext cx="2025648" cy="39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737218" y="4687642"/>
              <a:ext cx="2025648" cy="39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07960" y="4731041"/>
              <a:ext cx="2025648" cy="39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702249"/>
              <a:ext cx="2025648" cy="38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Nhóm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7787844" y="252042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54" y="273290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7891430" y="245476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7729782" y="248157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751038" y="25108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7785197" y="252855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7757707" y="25373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7852451" y="249977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7861264" y="254657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7940123" y="251925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7776645" y="249052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7903274" y="248157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7881133" y="254139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22598" y="251925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7833514" y="24997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7942397" y="24997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7862196" y="248157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7806782" y="249099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7962265" y="247055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7942397" y="249538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7942397" y="248198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70217" y="24819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630366" y="2781618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4B41B-1314-45F1-98AF-EC268501A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933237"/>
              </p:ext>
            </p:extLst>
          </p:nvPr>
        </p:nvGraphicFramePr>
        <p:xfrm>
          <a:off x="993343" y="1395167"/>
          <a:ext cx="10337676" cy="6908126"/>
        </p:xfrm>
        <a:graphic>
          <a:graphicData uri="http://schemas.openxmlformats.org/drawingml/2006/table">
            <a:tbl>
              <a:tblPr firstRow="1" firstCol="1" bandRow="1"/>
              <a:tblGrid>
                <a:gridCol w="5168838">
                  <a:extLst>
                    <a:ext uri="{9D8B030D-6E8A-4147-A177-3AD203B41FA5}">
                      <a16:colId xmlns:a16="http://schemas.microsoft.com/office/drawing/2014/main" val="147074900"/>
                    </a:ext>
                  </a:extLst>
                </a:gridCol>
                <a:gridCol w="5168838">
                  <a:extLst>
                    <a:ext uri="{9D8B030D-6E8A-4147-A177-3AD203B41FA5}">
                      <a16:colId xmlns:a16="http://schemas.microsoft.com/office/drawing/2014/main" val="49492665"/>
                    </a:ext>
                  </a:extLst>
                </a:gridCol>
              </a:tblGrid>
              <a:tr h="1346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̀ chỉ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GB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̀ chỉ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trạng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thái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GB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872361"/>
                  </a:ext>
                </a:extLst>
              </a:tr>
              <a:tr h="5562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xách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vấn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cày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tát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tung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bắt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6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GB" sz="6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6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5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Buồn</a:t>
                      </a:r>
                      <a:r>
                        <a:rPr lang="en-GB" sz="5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5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GB" sz="5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5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5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nhơ</a:t>
                      </a:r>
                      <a:r>
                        <a:rPr lang="en-GB" sz="5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́, </a:t>
                      </a:r>
                      <a:r>
                        <a:rPr lang="en-GB" sz="5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en-GB" sz="5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̉</a:t>
                      </a:r>
                      <a:endParaRPr lang="en-GB" sz="5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51663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AA85A94-01B7-4445-8F8B-65387A0BD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0068"/>
            <a:ext cx="117245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</a:t>
            </a:r>
            <a:r>
              <a:rPr kumimoji="0" lang="en-GB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kumimoji="0" lang="en-GB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34E8B7-C845-433B-81C2-E4591FF9C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"/>
    </mc:Choice>
    <mc:Fallback xmlns=""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E5BF4FD3-D185-42BB-A10C-4F0FDED1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0" y="-1487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D85DC886-3896-4143-B470-F588EF1F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241" y="2895541"/>
            <a:ext cx="68438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508D2A-A013-4760-9E5E-1EA50F2FEB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"/>
    </mc:Choice>
    <mc:Fallback xmlns="">
      <p:transition spd="slow" advTm="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9" name="Hình ảnh 8" descr="Ảnh có chứa ảnh chụp màn hình, Hình chữ nhật, phim hoạt hình, thiết kế">
            <a:extLst>
              <a:ext uri="{FF2B5EF4-FFF2-40B4-BE49-F238E27FC236}">
                <a16:creationId xmlns:a16="http://schemas.microsoft.com/office/drawing/2014/main" id="{D905D265-87BF-C110-7689-E3D75DB1CB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12290" b="30667"/>
          <a:stretch/>
        </p:blipFill>
        <p:spPr>
          <a:xfrm>
            <a:off x="860662" y="66316"/>
            <a:ext cx="10231205" cy="3149600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7AE5CE6-ACCC-B46F-3E72-232AC837748D}"/>
              </a:ext>
            </a:extLst>
          </p:cNvPr>
          <p:cNvSpPr/>
          <p:nvPr/>
        </p:nvSpPr>
        <p:spPr>
          <a:xfrm>
            <a:off x="1574800" y="994785"/>
            <a:ext cx="9042400" cy="129266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4000" b="1" dirty="0">
                <a:ln w="0"/>
              </a:rPr>
              <a:t>Động từ </a:t>
            </a:r>
            <a:r>
              <a:rPr lang="vi-VN" sz="4000" dirty="0">
                <a:ln w="0"/>
              </a:rPr>
              <a:t>là từ chỉ hoạt động hoặc chỉ trạng thái của sự vật.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F53820-6AB8-4483-92A0-8FABA539D3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49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2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1262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EFF605-1C4C-419D-A1E0-23285B93F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482" y="1958644"/>
            <a:ext cx="9444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Ví dụ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,....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F53820-6AB8-4483-92A0-8FABA539D3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3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2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1262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 nen ">
            <a:extLst>
              <a:ext uri="{FF2B5EF4-FFF2-40B4-BE49-F238E27FC236}">
                <a16:creationId xmlns:a16="http://schemas.microsoft.com/office/drawing/2014/main" id="{B24DEE6C-450E-487A-803A-F3C2D3A2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F4F6754B-3A78-4095-A02A-8B329BEB0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65138"/>
            <a:ext cx="105251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>
            <a:extLst>
              <a:ext uri="{FF2B5EF4-FFF2-40B4-BE49-F238E27FC236}">
                <a16:creationId xmlns:a16="http://schemas.microsoft.com/office/drawing/2014/main" id="{75782C92-B43A-44E6-A3C0-059081BD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75" y="-68263"/>
            <a:ext cx="2155825" cy="244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5365" name="Group 30">
            <a:extLst>
              <a:ext uri="{FF2B5EF4-FFF2-40B4-BE49-F238E27FC236}">
                <a16:creationId xmlns:a16="http://schemas.microsoft.com/office/drawing/2014/main" id="{55C382E7-AFEE-45B7-9C0F-DBA9840FEF4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-122238" y="-30163"/>
            <a:ext cx="2393951" cy="2441576"/>
            <a:chOff x="17" y="2256"/>
            <a:chExt cx="1829" cy="2064"/>
          </a:xfrm>
        </p:grpSpPr>
        <p:grpSp>
          <p:nvGrpSpPr>
            <p:cNvPr id="15368" name="Group 31">
              <a:extLst>
                <a:ext uri="{FF2B5EF4-FFF2-40B4-BE49-F238E27FC236}">
                  <a16:creationId xmlns:a16="http://schemas.microsoft.com/office/drawing/2014/main" id="{AEDB542C-015C-42E0-A04F-2701864C1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5376" name="Freeform 32">
                <a:extLst>
                  <a:ext uri="{FF2B5EF4-FFF2-40B4-BE49-F238E27FC236}">
                    <a16:creationId xmlns:a16="http://schemas.microsoft.com/office/drawing/2014/main" id="{CF9B37EA-05E3-475C-B46A-843F08FB1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77" name="Freeform 33">
                <a:extLst>
                  <a:ext uri="{FF2B5EF4-FFF2-40B4-BE49-F238E27FC236}">
                    <a16:creationId xmlns:a16="http://schemas.microsoft.com/office/drawing/2014/main" id="{7E2770CE-18B9-4A29-83A7-985CD4CAB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78" name="Freeform 34">
                <a:extLst>
                  <a:ext uri="{FF2B5EF4-FFF2-40B4-BE49-F238E27FC236}">
                    <a16:creationId xmlns:a16="http://schemas.microsoft.com/office/drawing/2014/main" id="{EE08E839-6074-468E-BE6E-22305F5C1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79" name="Freeform 35">
                <a:extLst>
                  <a:ext uri="{FF2B5EF4-FFF2-40B4-BE49-F238E27FC236}">
                    <a16:creationId xmlns:a16="http://schemas.microsoft.com/office/drawing/2014/main" id="{C1E6FD4F-2646-4A37-8F88-7B8985105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0" name="Freeform 36">
                <a:extLst>
                  <a:ext uri="{FF2B5EF4-FFF2-40B4-BE49-F238E27FC236}">
                    <a16:creationId xmlns:a16="http://schemas.microsoft.com/office/drawing/2014/main" id="{90111F59-171F-4A32-9574-0F5EAD9D2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1" name="Freeform 37">
                <a:extLst>
                  <a:ext uri="{FF2B5EF4-FFF2-40B4-BE49-F238E27FC236}">
                    <a16:creationId xmlns:a16="http://schemas.microsoft.com/office/drawing/2014/main" id="{5AD9B5D1-87F5-4EA8-823E-AB047CF4C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1 w 1272"/>
                  <a:gd name="T1" fmla="*/ 0 h 1495"/>
                  <a:gd name="T2" fmla="*/ 1 w 1272"/>
                  <a:gd name="T3" fmla="*/ 0 h 1495"/>
                  <a:gd name="T4" fmla="*/ 1 w 1272"/>
                  <a:gd name="T5" fmla="*/ 0 h 1495"/>
                  <a:gd name="T6" fmla="*/ 1 w 1272"/>
                  <a:gd name="T7" fmla="*/ 0 h 1495"/>
                  <a:gd name="T8" fmla="*/ 1 w 1272"/>
                  <a:gd name="T9" fmla="*/ 0 h 1495"/>
                  <a:gd name="T10" fmla="*/ 1 w 1272"/>
                  <a:gd name="T11" fmla="*/ 0 h 1495"/>
                  <a:gd name="T12" fmla="*/ 1 w 1272"/>
                  <a:gd name="T13" fmla="*/ 0 h 1495"/>
                  <a:gd name="T14" fmla="*/ 1 w 1272"/>
                  <a:gd name="T15" fmla="*/ 0 h 1495"/>
                  <a:gd name="T16" fmla="*/ 1 w 1272"/>
                  <a:gd name="T17" fmla="*/ 0 h 1495"/>
                  <a:gd name="T18" fmla="*/ 1 w 1272"/>
                  <a:gd name="T19" fmla="*/ 0 h 1495"/>
                  <a:gd name="T20" fmla="*/ 1 w 1272"/>
                  <a:gd name="T21" fmla="*/ 0 h 1495"/>
                  <a:gd name="T22" fmla="*/ 1 w 1272"/>
                  <a:gd name="T23" fmla="*/ 0 h 1495"/>
                  <a:gd name="T24" fmla="*/ 1 w 1272"/>
                  <a:gd name="T25" fmla="*/ 0 h 1495"/>
                  <a:gd name="T26" fmla="*/ 1 w 1272"/>
                  <a:gd name="T27" fmla="*/ 0 h 1495"/>
                  <a:gd name="T28" fmla="*/ 1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1 w 1272"/>
                  <a:gd name="T39" fmla="*/ 0 h 1495"/>
                  <a:gd name="T40" fmla="*/ 1 w 1272"/>
                  <a:gd name="T41" fmla="*/ 0 h 1495"/>
                  <a:gd name="T42" fmla="*/ 1 w 1272"/>
                  <a:gd name="T43" fmla="*/ 0 h 1495"/>
                  <a:gd name="T44" fmla="*/ 1 w 1272"/>
                  <a:gd name="T45" fmla="*/ 0 h 1495"/>
                  <a:gd name="T46" fmla="*/ 1 w 1272"/>
                  <a:gd name="T47" fmla="*/ 0 h 1495"/>
                  <a:gd name="T48" fmla="*/ 1 w 1272"/>
                  <a:gd name="T49" fmla="*/ 0 h 1495"/>
                  <a:gd name="T50" fmla="*/ 1 w 1272"/>
                  <a:gd name="T51" fmla="*/ 0 h 1495"/>
                  <a:gd name="T52" fmla="*/ 1 w 1272"/>
                  <a:gd name="T53" fmla="*/ 0 h 1495"/>
                  <a:gd name="T54" fmla="*/ 1 w 1272"/>
                  <a:gd name="T55" fmla="*/ 0 h 1495"/>
                  <a:gd name="T56" fmla="*/ 1 w 1272"/>
                  <a:gd name="T57" fmla="*/ 0 h 1495"/>
                  <a:gd name="T58" fmla="*/ 1 w 1272"/>
                  <a:gd name="T59" fmla="*/ 0 h 1495"/>
                  <a:gd name="T60" fmla="*/ 1 w 1272"/>
                  <a:gd name="T61" fmla="*/ 0 h 1495"/>
                  <a:gd name="T62" fmla="*/ 1 w 1272"/>
                  <a:gd name="T63" fmla="*/ 0 h 1495"/>
                  <a:gd name="T64" fmla="*/ 1 w 1272"/>
                  <a:gd name="T65" fmla="*/ 0 h 1495"/>
                  <a:gd name="T66" fmla="*/ 1 w 1272"/>
                  <a:gd name="T67" fmla="*/ 0 h 1495"/>
                  <a:gd name="T68" fmla="*/ 1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2" name="Freeform 38">
                <a:extLst>
                  <a:ext uri="{FF2B5EF4-FFF2-40B4-BE49-F238E27FC236}">
                    <a16:creationId xmlns:a16="http://schemas.microsoft.com/office/drawing/2014/main" id="{CD25BC22-C5C4-4719-9B5B-9AA8D1759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1 w 1338"/>
                  <a:gd name="T5" fmla="*/ 0 h 1572"/>
                  <a:gd name="T6" fmla="*/ 1 w 1338"/>
                  <a:gd name="T7" fmla="*/ 0 h 1572"/>
                  <a:gd name="T8" fmla="*/ 1 w 1338"/>
                  <a:gd name="T9" fmla="*/ 0 h 1572"/>
                  <a:gd name="T10" fmla="*/ 1 w 1338"/>
                  <a:gd name="T11" fmla="*/ 0 h 1572"/>
                  <a:gd name="T12" fmla="*/ 1 w 1338"/>
                  <a:gd name="T13" fmla="*/ 0 h 1572"/>
                  <a:gd name="T14" fmla="*/ 1 w 1338"/>
                  <a:gd name="T15" fmla="*/ 0 h 1572"/>
                  <a:gd name="T16" fmla="*/ 1 w 1338"/>
                  <a:gd name="T17" fmla="*/ 0 h 1572"/>
                  <a:gd name="T18" fmla="*/ 1 w 1338"/>
                  <a:gd name="T19" fmla="*/ 0 h 1572"/>
                  <a:gd name="T20" fmla="*/ 1 w 1338"/>
                  <a:gd name="T21" fmla="*/ 0 h 1572"/>
                  <a:gd name="T22" fmla="*/ 1 w 1338"/>
                  <a:gd name="T23" fmla="*/ 0 h 1572"/>
                  <a:gd name="T24" fmla="*/ 1 w 1338"/>
                  <a:gd name="T25" fmla="*/ 0 h 1572"/>
                  <a:gd name="T26" fmla="*/ 1 w 1338"/>
                  <a:gd name="T27" fmla="*/ 0 h 1572"/>
                  <a:gd name="T28" fmla="*/ 1 w 1338"/>
                  <a:gd name="T29" fmla="*/ 0 h 1572"/>
                  <a:gd name="T30" fmla="*/ 1 w 1338"/>
                  <a:gd name="T31" fmla="*/ 0 h 1572"/>
                  <a:gd name="T32" fmla="*/ 1 w 1338"/>
                  <a:gd name="T33" fmla="*/ 0 h 1572"/>
                  <a:gd name="T34" fmla="*/ 1 w 1338"/>
                  <a:gd name="T35" fmla="*/ 0 h 1572"/>
                  <a:gd name="T36" fmla="*/ 1 w 1338"/>
                  <a:gd name="T37" fmla="*/ 0 h 1572"/>
                  <a:gd name="T38" fmla="*/ 1 w 1338"/>
                  <a:gd name="T39" fmla="*/ 0 h 1572"/>
                  <a:gd name="T40" fmla="*/ 1 w 1338"/>
                  <a:gd name="T41" fmla="*/ 0 h 1572"/>
                  <a:gd name="T42" fmla="*/ 1 w 1338"/>
                  <a:gd name="T43" fmla="*/ 0 h 1572"/>
                  <a:gd name="T44" fmla="*/ 1 w 1338"/>
                  <a:gd name="T45" fmla="*/ 0 h 1572"/>
                  <a:gd name="T46" fmla="*/ 1 w 1338"/>
                  <a:gd name="T47" fmla="*/ 0 h 1572"/>
                  <a:gd name="T48" fmla="*/ 1 w 1338"/>
                  <a:gd name="T49" fmla="*/ 0 h 1572"/>
                  <a:gd name="T50" fmla="*/ 1 w 1338"/>
                  <a:gd name="T51" fmla="*/ 0 h 1572"/>
                  <a:gd name="T52" fmla="*/ 1 w 1338"/>
                  <a:gd name="T53" fmla="*/ 0 h 1572"/>
                  <a:gd name="T54" fmla="*/ 1 w 1338"/>
                  <a:gd name="T55" fmla="*/ 0 h 1572"/>
                  <a:gd name="T56" fmla="*/ 1 w 1338"/>
                  <a:gd name="T57" fmla="*/ 0 h 1572"/>
                  <a:gd name="T58" fmla="*/ 1 w 1338"/>
                  <a:gd name="T59" fmla="*/ 0 h 1572"/>
                  <a:gd name="T60" fmla="*/ 1 w 1338"/>
                  <a:gd name="T61" fmla="*/ 0 h 1572"/>
                  <a:gd name="T62" fmla="*/ 1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3" name="Freeform 39">
                <a:extLst>
                  <a:ext uri="{FF2B5EF4-FFF2-40B4-BE49-F238E27FC236}">
                    <a16:creationId xmlns:a16="http://schemas.microsoft.com/office/drawing/2014/main" id="{B4D24F2D-2039-43B6-97F2-E8E2227A0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 w 1176"/>
                  <a:gd name="T1" fmla="*/ 0 h 1383"/>
                  <a:gd name="T2" fmla="*/ 1 w 1176"/>
                  <a:gd name="T3" fmla="*/ 0 h 1383"/>
                  <a:gd name="T4" fmla="*/ 1 w 1176"/>
                  <a:gd name="T5" fmla="*/ 0 h 1383"/>
                  <a:gd name="T6" fmla="*/ 1 w 1176"/>
                  <a:gd name="T7" fmla="*/ 0 h 1383"/>
                  <a:gd name="T8" fmla="*/ 1 w 1176"/>
                  <a:gd name="T9" fmla="*/ 0 h 1383"/>
                  <a:gd name="T10" fmla="*/ 1 w 1176"/>
                  <a:gd name="T11" fmla="*/ 0 h 1383"/>
                  <a:gd name="T12" fmla="*/ 1 w 1176"/>
                  <a:gd name="T13" fmla="*/ 0 h 1383"/>
                  <a:gd name="T14" fmla="*/ 1 w 1176"/>
                  <a:gd name="T15" fmla="*/ 0 h 1383"/>
                  <a:gd name="T16" fmla="*/ 1 w 1176"/>
                  <a:gd name="T17" fmla="*/ 0 h 1383"/>
                  <a:gd name="T18" fmla="*/ 1 w 1176"/>
                  <a:gd name="T19" fmla="*/ 0 h 1383"/>
                  <a:gd name="T20" fmla="*/ 1 w 1176"/>
                  <a:gd name="T21" fmla="*/ 0 h 1383"/>
                  <a:gd name="T22" fmla="*/ 1 w 1176"/>
                  <a:gd name="T23" fmla="*/ 0 h 1383"/>
                  <a:gd name="T24" fmla="*/ 1 w 1176"/>
                  <a:gd name="T25" fmla="*/ 0 h 1383"/>
                  <a:gd name="T26" fmla="*/ 1 w 1176"/>
                  <a:gd name="T27" fmla="*/ 0 h 1383"/>
                  <a:gd name="T28" fmla="*/ 1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1 w 1176"/>
                  <a:gd name="T39" fmla="*/ 0 h 1383"/>
                  <a:gd name="T40" fmla="*/ 1 w 1176"/>
                  <a:gd name="T41" fmla="*/ 0 h 1383"/>
                  <a:gd name="T42" fmla="*/ 1 w 1176"/>
                  <a:gd name="T43" fmla="*/ 0 h 1383"/>
                  <a:gd name="T44" fmla="*/ 1 w 1176"/>
                  <a:gd name="T45" fmla="*/ 0 h 1383"/>
                  <a:gd name="T46" fmla="*/ 1 w 1176"/>
                  <a:gd name="T47" fmla="*/ 0 h 1383"/>
                  <a:gd name="T48" fmla="*/ 1 w 1176"/>
                  <a:gd name="T49" fmla="*/ 0 h 1383"/>
                  <a:gd name="T50" fmla="*/ 1 w 1176"/>
                  <a:gd name="T51" fmla="*/ 0 h 1383"/>
                  <a:gd name="T52" fmla="*/ 1 w 1176"/>
                  <a:gd name="T53" fmla="*/ 0 h 1383"/>
                  <a:gd name="T54" fmla="*/ 1 w 1176"/>
                  <a:gd name="T55" fmla="*/ 0 h 1383"/>
                  <a:gd name="T56" fmla="*/ 1 w 1176"/>
                  <a:gd name="T57" fmla="*/ 0 h 1383"/>
                  <a:gd name="T58" fmla="*/ 1 w 1176"/>
                  <a:gd name="T59" fmla="*/ 0 h 1383"/>
                  <a:gd name="T60" fmla="*/ 1 w 1176"/>
                  <a:gd name="T61" fmla="*/ 0 h 1383"/>
                  <a:gd name="T62" fmla="*/ 1 w 1176"/>
                  <a:gd name="T63" fmla="*/ 0 h 1383"/>
                  <a:gd name="T64" fmla="*/ 1 w 1176"/>
                  <a:gd name="T65" fmla="*/ 0 h 1383"/>
                  <a:gd name="T66" fmla="*/ 1 w 1176"/>
                  <a:gd name="T67" fmla="*/ 0 h 1383"/>
                  <a:gd name="T68" fmla="*/ 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4" name="Freeform 40">
                <a:extLst>
                  <a:ext uri="{FF2B5EF4-FFF2-40B4-BE49-F238E27FC236}">
                    <a16:creationId xmlns:a16="http://schemas.microsoft.com/office/drawing/2014/main" id="{BE170DFC-B2CC-47A8-B69F-11BC9E26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1 w 1011"/>
                  <a:gd name="T1" fmla="*/ 0 h 1223"/>
                  <a:gd name="T2" fmla="*/ 1 w 1011"/>
                  <a:gd name="T3" fmla="*/ 0 h 1223"/>
                  <a:gd name="T4" fmla="*/ 1 w 1011"/>
                  <a:gd name="T5" fmla="*/ 0 h 1223"/>
                  <a:gd name="T6" fmla="*/ 1 w 1011"/>
                  <a:gd name="T7" fmla="*/ 0 h 1223"/>
                  <a:gd name="T8" fmla="*/ 1 w 1011"/>
                  <a:gd name="T9" fmla="*/ 0 h 1223"/>
                  <a:gd name="T10" fmla="*/ 1 w 1011"/>
                  <a:gd name="T11" fmla="*/ 0 h 1223"/>
                  <a:gd name="T12" fmla="*/ 1 w 1011"/>
                  <a:gd name="T13" fmla="*/ 0 h 1223"/>
                  <a:gd name="T14" fmla="*/ 1 w 1011"/>
                  <a:gd name="T15" fmla="*/ 0 h 1223"/>
                  <a:gd name="T16" fmla="*/ 1 w 1011"/>
                  <a:gd name="T17" fmla="*/ 0 h 1223"/>
                  <a:gd name="T18" fmla="*/ 1 w 1011"/>
                  <a:gd name="T19" fmla="*/ 0 h 1223"/>
                  <a:gd name="T20" fmla="*/ 1 w 1011"/>
                  <a:gd name="T21" fmla="*/ 0 h 1223"/>
                  <a:gd name="T22" fmla="*/ 1 w 1011"/>
                  <a:gd name="T23" fmla="*/ 0 h 1223"/>
                  <a:gd name="T24" fmla="*/ 1 w 1011"/>
                  <a:gd name="T25" fmla="*/ 0 h 1223"/>
                  <a:gd name="T26" fmla="*/ 1 w 1011"/>
                  <a:gd name="T27" fmla="*/ 0 h 1223"/>
                  <a:gd name="T28" fmla="*/ 1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1 w 1011"/>
                  <a:gd name="T39" fmla="*/ 0 h 1223"/>
                  <a:gd name="T40" fmla="*/ 1 w 1011"/>
                  <a:gd name="T41" fmla="*/ 0 h 1223"/>
                  <a:gd name="T42" fmla="*/ 1 w 1011"/>
                  <a:gd name="T43" fmla="*/ 0 h 1223"/>
                  <a:gd name="T44" fmla="*/ 1 w 1011"/>
                  <a:gd name="T45" fmla="*/ 0 h 1223"/>
                  <a:gd name="T46" fmla="*/ 1 w 1011"/>
                  <a:gd name="T47" fmla="*/ 0 h 1223"/>
                  <a:gd name="T48" fmla="*/ 1 w 1011"/>
                  <a:gd name="T49" fmla="*/ 0 h 1223"/>
                  <a:gd name="T50" fmla="*/ 1 w 1011"/>
                  <a:gd name="T51" fmla="*/ 0 h 1223"/>
                  <a:gd name="T52" fmla="*/ 1 w 1011"/>
                  <a:gd name="T53" fmla="*/ 0 h 1223"/>
                  <a:gd name="T54" fmla="*/ 1 w 1011"/>
                  <a:gd name="T55" fmla="*/ 0 h 1223"/>
                  <a:gd name="T56" fmla="*/ 1 w 1011"/>
                  <a:gd name="T57" fmla="*/ 0 h 1223"/>
                  <a:gd name="T58" fmla="*/ 1 w 1011"/>
                  <a:gd name="T59" fmla="*/ 0 h 1223"/>
                  <a:gd name="T60" fmla="*/ 1 w 1011"/>
                  <a:gd name="T61" fmla="*/ 0 h 1223"/>
                  <a:gd name="T62" fmla="*/ 1 w 1011"/>
                  <a:gd name="T63" fmla="*/ 0 h 1223"/>
                  <a:gd name="T64" fmla="*/ 1 w 1011"/>
                  <a:gd name="T65" fmla="*/ 0 h 1223"/>
                  <a:gd name="T66" fmla="*/ 1 w 1011"/>
                  <a:gd name="T67" fmla="*/ 0 h 1223"/>
                  <a:gd name="T68" fmla="*/ 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385" name="Picture 41" descr="POINTSTA">
                <a:extLst>
                  <a:ext uri="{FF2B5EF4-FFF2-40B4-BE49-F238E27FC236}">
                    <a16:creationId xmlns:a16="http://schemas.microsoft.com/office/drawing/2014/main" id="{DD4E9D16-B6D8-4B20-9C79-62FD9F3FA4B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42" descr="POINTSTA">
                <a:extLst>
                  <a:ext uri="{FF2B5EF4-FFF2-40B4-BE49-F238E27FC236}">
                    <a16:creationId xmlns:a16="http://schemas.microsoft.com/office/drawing/2014/main" id="{39A7A214-5397-4803-AA17-726EB70CD48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43" descr="POINTSTA">
                <a:extLst>
                  <a:ext uri="{FF2B5EF4-FFF2-40B4-BE49-F238E27FC236}">
                    <a16:creationId xmlns:a16="http://schemas.microsoft.com/office/drawing/2014/main" id="{C7CA0B14-F310-44DD-928C-9FCAEEC5C5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8" name="Picture 44" descr="POINTSTA">
                <a:extLst>
                  <a:ext uri="{FF2B5EF4-FFF2-40B4-BE49-F238E27FC236}">
                    <a16:creationId xmlns:a16="http://schemas.microsoft.com/office/drawing/2014/main" id="{C907B18E-32A8-4EBB-8055-F25AD62DF1BD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9" name="Freeform 45">
                <a:extLst>
                  <a:ext uri="{FF2B5EF4-FFF2-40B4-BE49-F238E27FC236}">
                    <a16:creationId xmlns:a16="http://schemas.microsoft.com/office/drawing/2014/main" id="{A0A61E11-A462-4171-8870-D2868C353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90" name="Freeform 46">
                <a:extLst>
                  <a:ext uri="{FF2B5EF4-FFF2-40B4-BE49-F238E27FC236}">
                    <a16:creationId xmlns:a16="http://schemas.microsoft.com/office/drawing/2014/main" id="{8733DB3D-3BB0-463D-BD72-2D184C8EB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 w 1176"/>
                  <a:gd name="T1" fmla="*/ 0 h 1382"/>
                  <a:gd name="T2" fmla="*/ 1 w 1176"/>
                  <a:gd name="T3" fmla="*/ 0 h 1382"/>
                  <a:gd name="T4" fmla="*/ 1 w 1176"/>
                  <a:gd name="T5" fmla="*/ 0 h 1382"/>
                  <a:gd name="T6" fmla="*/ 1 w 1176"/>
                  <a:gd name="T7" fmla="*/ 0 h 1382"/>
                  <a:gd name="T8" fmla="*/ 1 w 1176"/>
                  <a:gd name="T9" fmla="*/ 0 h 1382"/>
                  <a:gd name="T10" fmla="*/ 1 w 1176"/>
                  <a:gd name="T11" fmla="*/ 0 h 1382"/>
                  <a:gd name="T12" fmla="*/ 1 w 1176"/>
                  <a:gd name="T13" fmla="*/ 0 h 1382"/>
                  <a:gd name="T14" fmla="*/ 1 w 1176"/>
                  <a:gd name="T15" fmla="*/ 0 h 1382"/>
                  <a:gd name="T16" fmla="*/ 1 w 1176"/>
                  <a:gd name="T17" fmla="*/ 0 h 1382"/>
                  <a:gd name="T18" fmla="*/ 1 w 1176"/>
                  <a:gd name="T19" fmla="*/ 0 h 1382"/>
                  <a:gd name="T20" fmla="*/ 1 w 1176"/>
                  <a:gd name="T21" fmla="*/ 0 h 1382"/>
                  <a:gd name="T22" fmla="*/ 1 w 1176"/>
                  <a:gd name="T23" fmla="*/ 0 h 1382"/>
                  <a:gd name="T24" fmla="*/ 1 w 1176"/>
                  <a:gd name="T25" fmla="*/ 0 h 1382"/>
                  <a:gd name="T26" fmla="*/ 1 w 1176"/>
                  <a:gd name="T27" fmla="*/ 0 h 1382"/>
                  <a:gd name="T28" fmla="*/ 1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1 w 1176"/>
                  <a:gd name="T39" fmla="*/ 0 h 1382"/>
                  <a:gd name="T40" fmla="*/ 1 w 1176"/>
                  <a:gd name="T41" fmla="*/ 0 h 1382"/>
                  <a:gd name="T42" fmla="*/ 1 w 1176"/>
                  <a:gd name="T43" fmla="*/ 0 h 1382"/>
                  <a:gd name="T44" fmla="*/ 1 w 1176"/>
                  <a:gd name="T45" fmla="*/ 0 h 1382"/>
                  <a:gd name="T46" fmla="*/ 1 w 1176"/>
                  <a:gd name="T47" fmla="*/ 0 h 1382"/>
                  <a:gd name="T48" fmla="*/ 1 w 1176"/>
                  <a:gd name="T49" fmla="*/ 0 h 1382"/>
                  <a:gd name="T50" fmla="*/ 1 w 1176"/>
                  <a:gd name="T51" fmla="*/ 0 h 1382"/>
                  <a:gd name="T52" fmla="*/ 1 w 1176"/>
                  <a:gd name="T53" fmla="*/ 0 h 1382"/>
                  <a:gd name="T54" fmla="*/ 1 w 1176"/>
                  <a:gd name="T55" fmla="*/ 0 h 1382"/>
                  <a:gd name="T56" fmla="*/ 1 w 1176"/>
                  <a:gd name="T57" fmla="*/ 0 h 1382"/>
                  <a:gd name="T58" fmla="*/ 1 w 1176"/>
                  <a:gd name="T59" fmla="*/ 0 h 1382"/>
                  <a:gd name="T60" fmla="*/ 1 w 1176"/>
                  <a:gd name="T61" fmla="*/ 0 h 1382"/>
                  <a:gd name="T62" fmla="*/ 1 w 1176"/>
                  <a:gd name="T63" fmla="*/ 0 h 1382"/>
                  <a:gd name="T64" fmla="*/ 1 w 1176"/>
                  <a:gd name="T65" fmla="*/ 0 h 1382"/>
                  <a:gd name="T66" fmla="*/ 1 w 1176"/>
                  <a:gd name="T67" fmla="*/ 0 h 1382"/>
                  <a:gd name="T68" fmla="*/ 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91" name="Freeform 47">
                <a:extLst>
                  <a:ext uri="{FF2B5EF4-FFF2-40B4-BE49-F238E27FC236}">
                    <a16:creationId xmlns:a16="http://schemas.microsoft.com/office/drawing/2014/main" id="{8A6A9252-D9DB-402E-A8F2-A232B85DF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1 w 1014"/>
                  <a:gd name="T1" fmla="*/ 0 h 1193"/>
                  <a:gd name="T2" fmla="*/ 1 w 1014"/>
                  <a:gd name="T3" fmla="*/ 0 h 1193"/>
                  <a:gd name="T4" fmla="*/ 1 w 1014"/>
                  <a:gd name="T5" fmla="*/ 0 h 1193"/>
                  <a:gd name="T6" fmla="*/ 1 w 1014"/>
                  <a:gd name="T7" fmla="*/ 0 h 1193"/>
                  <a:gd name="T8" fmla="*/ 1 w 1014"/>
                  <a:gd name="T9" fmla="*/ 0 h 1193"/>
                  <a:gd name="T10" fmla="*/ 1 w 1014"/>
                  <a:gd name="T11" fmla="*/ 0 h 1193"/>
                  <a:gd name="T12" fmla="*/ 1 w 1014"/>
                  <a:gd name="T13" fmla="*/ 0 h 1193"/>
                  <a:gd name="T14" fmla="*/ 1 w 1014"/>
                  <a:gd name="T15" fmla="*/ 0 h 1193"/>
                  <a:gd name="T16" fmla="*/ 1 w 1014"/>
                  <a:gd name="T17" fmla="*/ 0 h 1193"/>
                  <a:gd name="T18" fmla="*/ 1 w 1014"/>
                  <a:gd name="T19" fmla="*/ 0 h 1193"/>
                  <a:gd name="T20" fmla="*/ 1 w 1014"/>
                  <a:gd name="T21" fmla="*/ 0 h 1193"/>
                  <a:gd name="T22" fmla="*/ 1 w 1014"/>
                  <a:gd name="T23" fmla="*/ 0 h 1193"/>
                  <a:gd name="T24" fmla="*/ 1 w 1014"/>
                  <a:gd name="T25" fmla="*/ 0 h 1193"/>
                  <a:gd name="T26" fmla="*/ 1 w 1014"/>
                  <a:gd name="T27" fmla="*/ 0 h 1193"/>
                  <a:gd name="T28" fmla="*/ 1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1 w 1014"/>
                  <a:gd name="T39" fmla="*/ 0 h 1193"/>
                  <a:gd name="T40" fmla="*/ 1 w 1014"/>
                  <a:gd name="T41" fmla="*/ 0 h 1193"/>
                  <a:gd name="T42" fmla="*/ 1 w 1014"/>
                  <a:gd name="T43" fmla="*/ 0 h 1193"/>
                  <a:gd name="T44" fmla="*/ 1 w 1014"/>
                  <a:gd name="T45" fmla="*/ 0 h 1193"/>
                  <a:gd name="T46" fmla="*/ 1 w 1014"/>
                  <a:gd name="T47" fmla="*/ 0 h 1193"/>
                  <a:gd name="T48" fmla="*/ 1 w 1014"/>
                  <a:gd name="T49" fmla="*/ 0 h 1193"/>
                  <a:gd name="T50" fmla="*/ 1 w 1014"/>
                  <a:gd name="T51" fmla="*/ 0 h 1193"/>
                  <a:gd name="T52" fmla="*/ 1 w 1014"/>
                  <a:gd name="T53" fmla="*/ 0 h 1193"/>
                  <a:gd name="T54" fmla="*/ 1 w 1014"/>
                  <a:gd name="T55" fmla="*/ 0 h 1193"/>
                  <a:gd name="T56" fmla="*/ 1 w 1014"/>
                  <a:gd name="T57" fmla="*/ 0 h 1193"/>
                  <a:gd name="T58" fmla="*/ 1 w 1014"/>
                  <a:gd name="T59" fmla="*/ 0 h 1193"/>
                  <a:gd name="T60" fmla="*/ 1 w 1014"/>
                  <a:gd name="T61" fmla="*/ 0 h 1193"/>
                  <a:gd name="T62" fmla="*/ 1 w 1014"/>
                  <a:gd name="T63" fmla="*/ 0 h 1193"/>
                  <a:gd name="T64" fmla="*/ 1 w 1014"/>
                  <a:gd name="T65" fmla="*/ 0 h 1193"/>
                  <a:gd name="T66" fmla="*/ 1 w 1014"/>
                  <a:gd name="T67" fmla="*/ 0 h 1193"/>
                  <a:gd name="T68" fmla="*/ 1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392" name="Picture 48" descr="POINTSTA">
                <a:extLst>
                  <a:ext uri="{FF2B5EF4-FFF2-40B4-BE49-F238E27FC236}">
                    <a16:creationId xmlns:a16="http://schemas.microsoft.com/office/drawing/2014/main" id="{A886D1D8-DFEB-4BC9-9EB5-DB3AE453A53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" y="3504"/>
                <a:ext cx="843" cy="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3" name="Picture 49" descr="POINTSTA">
                <a:extLst>
                  <a:ext uri="{FF2B5EF4-FFF2-40B4-BE49-F238E27FC236}">
                    <a16:creationId xmlns:a16="http://schemas.microsoft.com/office/drawing/2014/main" id="{A9276DE3-9DB2-405D-84A8-8ED6155E4B2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69" name="Group 50">
              <a:extLst>
                <a:ext uri="{FF2B5EF4-FFF2-40B4-BE49-F238E27FC236}">
                  <a16:creationId xmlns:a16="http://schemas.microsoft.com/office/drawing/2014/main" id="{0D9885E5-989D-4486-860A-FEB982AC9A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5370" name="Picture 51" descr="POINTSTA">
                <a:extLst>
                  <a:ext uri="{FF2B5EF4-FFF2-40B4-BE49-F238E27FC236}">
                    <a16:creationId xmlns:a16="http://schemas.microsoft.com/office/drawing/2014/main" id="{7D04A9F0-3214-4559-A1D6-95E3EE71D90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52" descr="POINTSTA">
                <a:extLst>
                  <a:ext uri="{FF2B5EF4-FFF2-40B4-BE49-F238E27FC236}">
                    <a16:creationId xmlns:a16="http://schemas.microsoft.com/office/drawing/2014/main" id="{14009695-9327-4D3A-8D9E-AFE23884E7D4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2" name="Picture 53" descr="POINTSTA">
                <a:extLst>
                  <a:ext uri="{FF2B5EF4-FFF2-40B4-BE49-F238E27FC236}">
                    <a16:creationId xmlns:a16="http://schemas.microsoft.com/office/drawing/2014/main" id="{F1EAD20B-BDC2-4EB5-B719-26DBC2A36E9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54" descr="POINTSTA">
                <a:extLst>
                  <a:ext uri="{FF2B5EF4-FFF2-40B4-BE49-F238E27FC236}">
                    <a16:creationId xmlns:a16="http://schemas.microsoft.com/office/drawing/2014/main" id="{0D9728AC-B6AD-4448-8138-2159E46EDD2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4" name="Picture 55" descr="POINTSTA">
                <a:extLst>
                  <a:ext uri="{FF2B5EF4-FFF2-40B4-BE49-F238E27FC236}">
                    <a16:creationId xmlns:a16="http://schemas.microsoft.com/office/drawing/2014/main" id="{07EA59B7-C3B6-4D42-AB3C-AD11A3218D3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5" name="Picture 56" descr="POINTSTA">
                <a:extLst>
                  <a:ext uri="{FF2B5EF4-FFF2-40B4-BE49-F238E27FC236}">
                    <a16:creationId xmlns:a16="http://schemas.microsoft.com/office/drawing/2014/main" id="{3D49B5F2-1014-4D06-8E79-F9FE5876698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7" name="WordArt 6">
            <a:extLst>
              <a:ext uri="{FF2B5EF4-FFF2-40B4-BE49-F238E27FC236}">
                <a16:creationId xmlns:a16="http://schemas.microsoft.com/office/drawing/2014/main" id="{1199C564-E0CE-485E-BA8E-C7F075DC7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3640138"/>
            <a:ext cx="563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94"/>
              </a:avLst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0" cap="none" spc="0" normalizeH="0" baseline="0" noProof="0" dirty="0" err="1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GB" sz="3600" b="1" i="0" u="none" strike="noStrike" kern="10" cap="none" spc="0" normalizeH="0" baseline="0" noProof="0" dirty="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3600" b="1" i="0" u="none" strike="noStrike" kern="10" cap="none" spc="0" normalizeH="0" baseline="0" noProof="0" dirty="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7" name="Picture 101" descr="Bauernbar">
            <a:extLst>
              <a:ext uri="{FF2B5EF4-FFF2-40B4-BE49-F238E27FC236}">
                <a16:creationId xmlns:a16="http://schemas.microsoft.com/office/drawing/2014/main" id="{7C8392AA-86CA-4B23-90B4-B71C0BCF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/>
          <a:stretch>
            <a:fillRect/>
          </a:stretch>
        </p:blipFill>
        <p:spPr bwMode="auto">
          <a:xfrm>
            <a:off x="2438400" y="5748338"/>
            <a:ext cx="85344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AF2900-FE59-49DA-B819-48DCA8C90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"/>
    </mc:Choice>
    <mc:Fallback xmlns="">
      <p:transition spd="slow" advTm="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287916" y="455469"/>
            <a:ext cx="9989684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vi-VN" sz="3200" b="1" dirty="0">
                <a:ln w="0"/>
                <a:solidFill>
                  <a:srgbClr val="C00000"/>
                </a:solidFill>
              </a:rPr>
              <a:t>2. Tìm động từ chỉ hoạt động, trạng thái của mỗi sự vật trong hình: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1C941B0-727A-A099-A29D-EE71AF4A5B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2224"/>
          <a:stretch/>
        </p:blipFill>
        <p:spPr>
          <a:xfrm>
            <a:off x="1075406" y="1568802"/>
            <a:ext cx="2363950" cy="2050597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BE25B5A-FB27-4D9B-B1D3-2D8BF7789AFF}"/>
              </a:ext>
            </a:extLst>
          </p:cNvPr>
          <p:cNvSpPr/>
          <p:nvPr/>
        </p:nvSpPr>
        <p:spPr>
          <a:xfrm>
            <a:off x="1203567" y="3877952"/>
            <a:ext cx="2107628" cy="21137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cất (cánh)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đậu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đáp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lượn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chạy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2BADC01-A938-FCBE-885B-143E8AD849C7}"/>
              </a:ext>
            </a:extLst>
          </p:cNvPr>
          <p:cNvSpPr/>
          <p:nvPr/>
        </p:nvSpPr>
        <p:spPr>
          <a:xfrm>
            <a:off x="3996906" y="3909743"/>
            <a:ext cx="2408993" cy="17032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nở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xoè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khoe (sắc)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toả (hương)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6E4A047-75C9-6BD0-B79E-17EEAEB2F9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451" t="2123" r="51061" b="-2123"/>
          <a:stretch/>
        </p:blipFill>
        <p:spPr>
          <a:xfrm>
            <a:off x="3979194" y="1501909"/>
            <a:ext cx="1828801" cy="205059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1E0DB6-4E7F-2144-C99C-DC7F708AB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8847" t="1451" r="25630" b="-1451"/>
          <a:stretch/>
        </p:blipFill>
        <p:spPr>
          <a:xfrm>
            <a:off x="6350000" y="1501909"/>
            <a:ext cx="2172281" cy="205059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EA25B37-495E-559C-7338-D69A7DA64C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4556" t="-3772" r="-79" b="3772"/>
          <a:stretch/>
        </p:blipFill>
        <p:spPr>
          <a:xfrm>
            <a:off x="9120051" y="1421393"/>
            <a:ext cx="2172281" cy="2050597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DFA497B-652D-1468-2E74-FD0A77D607A4}"/>
              </a:ext>
            </a:extLst>
          </p:cNvPr>
          <p:cNvSpPr/>
          <p:nvPr/>
        </p:nvSpPr>
        <p:spPr>
          <a:xfrm>
            <a:off x="9540092" y="3619399"/>
            <a:ext cx="2469907" cy="21137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mọc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nhô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toả (sáng)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chiếu (sáng)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rọi (sáng)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8A944B7-AE00-66AF-588F-CC676D8809A0}"/>
              </a:ext>
            </a:extLst>
          </p:cNvPr>
          <p:cNvSpPr/>
          <p:nvPr/>
        </p:nvSpPr>
        <p:spPr>
          <a:xfrm>
            <a:off x="6607584" y="3866039"/>
            <a:ext cx="2106026" cy="21137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đậu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cất (tiếng)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nhìn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hót</a:t>
            </a:r>
          </a:p>
          <a:p>
            <a:pPr marL="457223" indent="-457223">
              <a:buFont typeface="Wingdings" panose="05000000000000000000" pitchFamily="2" charset="2"/>
              <a:buChar char="Ø"/>
            </a:pPr>
            <a:r>
              <a:rPr lang="vi-VN" sz="2667" dirty="0">
                <a:ln w="0"/>
              </a:rPr>
              <a:t>rướn (cổ)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083557-9F1D-4470-AF0B-CDD22295CE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5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96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4496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3" name="Group 23"/>
          <p:cNvGrpSpPr>
            <a:grpSpLocks/>
          </p:cNvGrpSpPr>
          <p:nvPr/>
        </p:nvGrpSpPr>
        <p:grpSpPr>
          <a:xfrm>
            <a:off x="817401" y="1589857"/>
            <a:ext cx="10584382" cy="4316421"/>
            <a:chOff x="-81957" y="537559"/>
            <a:chExt cx="20038507" cy="6849859"/>
          </a:xfrm>
        </p:grpSpPr>
        <p:grpSp>
          <p:nvGrpSpPr>
            <p:cNvPr id="24" name="Group 24"/>
            <p:cNvGrpSpPr>
              <a:grpSpLocks/>
            </p:cNvGrpSpPr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>
                <a:spLocks/>
              </p:cNvSpPr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>
                <a:noFill/>
              </a:ln>
            </p:spPr>
          </p:sp>
          <p:sp>
            <p:nvSpPr>
              <p:cNvPr id="26" name="TextBox 26"/>
              <p:cNvSpPr txBox="1">
                <a:spLocks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7" name="Group 27"/>
            <p:cNvGrpSpPr>
              <a:grpSpLocks/>
            </p:cNvGrpSpPr>
            <p:nvPr/>
          </p:nvGrpSpPr>
          <p:grpSpPr>
            <a:xfrm>
              <a:off x="702313" y="537559"/>
              <a:ext cx="18540896" cy="6710164"/>
              <a:chOff x="0" y="-38100"/>
              <a:chExt cx="3662399" cy="1325465"/>
            </a:xfrm>
          </p:grpSpPr>
          <p:sp>
            <p:nvSpPr>
              <p:cNvPr id="28" name="Freeform 28"/>
              <p:cNvSpPr>
                <a:spLocks/>
              </p:cNvSpPr>
              <p:nvPr/>
            </p:nvSpPr>
            <p:spPr>
              <a:xfrm>
                <a:off x="0" y="-5965"/>
                <a:ext cx="3662399" cy="1293330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>
                <a:noFill/>
              </a:ln>
            </p:spPr>
          </p:sp>
          <p:sp>
            <p:nvSpPr>
              <p:cNvPr id="29" name="TextBox 29"/>
              <p:cNvSpPr txBox="1">
                <a:spLocks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0" name="Freeform 30"/>
            <p:cNvSpPr>
              <a:spLocks/>
            </p:cNvSpPr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>
              <a:spLocks/>
            </p:cNvSpPr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>
              <a:spLocks/>
            </p:cNvSpPr>
            <p:nvPr/>
          </p:nvSpPr>
          <p:spPr>
            <a:xfrm rot="10800000">
              <a:off x="1451854" y="3294919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>
              <a:spLocks/>
            </p:cNvSpPr>
            <p:nvPr/>
          </p:nvSpPr>
          <p:spPr>
            <a:xfrm rot="10800000">
              <a:off x="1367328" y="2354304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41" name="Freeform 41"/>
          <p:cNvSpPr/>
          <p:nvPr/>
        </p:nvSpPr>
        <p:spPr>
          <a:xfrm rot="-5614855">
            <a:off x="1496043" y="2230142"/>
            <a:ext cx="663305" cy="57406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4" name="Freeform 44"/>
          <p:cNvSpPr/>
          <p:nvPr/>
        </p:nvSpPr>
        <p:spPr>
          <a:xfrm rot="-5400000">
            <a:off x="1312036" y="487376"/>
            <a:ext cx="569288" cy="492693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5" name="Freeform 45"/>
          <p:cNvSpPr/>
          <p:nvPr/>
        </p:nvSpPr>
        <p:spPr>
          <a:xfrm rot="-5400000">
            <a:off x="10553974" y="456579"/>
            <a:ext cx="569288" cy="492693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7EA82112-E9D7-D09D-CEEB-923C6EEA808B}"/>
              </a:ext>
            </a:extLst>
          </p:cNvPr>
          <p:cNvSpPr/>
          <p:nvPr/>
        </p:nvSpPr>
        <p:spPr>
          <a:xfrm>
            <a:off x="1281359" y="455469"/>
            <a:ext cx="9811990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GB" sz="3200" b="1" u="sng" dirty="0" err="1">
                <a:ln w="0"/>
                <a:solidFill>
                  <a:srgbClr val="C00000"/>
                </a:solidFill>
              </a:rPr>
              <a:t>Bài</a:t>
            </a:r>
            <a:r>
              <a:rPr lang="en-GB" sz="3200" b="1" u="sng" dirty="0">
                <a:ln w="0"/>
                <a:solidFill>
                  <a:srgbClr val="C00000"/>
                </a:solidFill>
              </a:rPr>
              <a:t> </a:t>
            </a:r>
            <a:r>
              <a:rPr lang="en-GB" sz="3200" b="1" u="sng" dirty="0" err="1">
                <a:ln w="0"/>
                <a:solidFill>
                  <a:srgbClr val="C00000"/>
                </a:solidFill>
              </a:rPr>
              <a:t>tập</a:t>
            </a:r>
            <a:r>
              <a:rPr lang="en-GB" sz="3200" b="1" u="sng" dirty="0">
                <a:ln w="0"/>
                <a:solidFill>
                  <a:srgbClr val="C00000"/>
                </a:solidFill>
              </a:rPr>
              <a:t> 3</a:t>
            </a:r>
            <a:r>
              <a:rPr lang="en-GB" sz="3200" b="1" dirty="0">
                <a:ln w="0"/>
                <a:solidFill>
                  <a:srgbClr val="C00000"/>
                </a:solidFill>
              </a:rPr>
              <a:t>: </a:t>
            </a:r>
            <a:r>
              <a:rPr lang="vi-VN" sz="3200" b="1" dirty="0">
                <a:ln w="0"/>
                <a:solidFill>
                  <a:srgbClr val="C00000"/>
                </a:solidFill>
              </a:rPr>
              <a:t>Đặt 1 - 2 câu nêu hoạt động, trạng thái của một sự vật ở bài tập 2. </a:t>
            </a: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E414F8D-DB54-061C-C4CF-39EBD145D61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504" y="3505720"/>
            <a:ext cx="2334741" cy="2157531"/>
          </a:xfrm>
          <a:prstGeom prst="roundRect">
            <a:avLst>
              <a:gd name="adj" fmla="val 50000"/>
            </a:avLst>
          </a:prstGeom>
        </p:spPr>
      </p:pic>
      <p:pic>
        <p:nvPicPr>
          <p:cNvPr id="39" name="Hình ảnh 8">
            <a:extLst>
              <a:ext uri="{FF2B5EF4-FFF2-40B4-BE49-F238E27FC236}">
                <a16:creationId xmlns:a16="http://schemas.microsoft.com/office/drawing/2014/main" id="{F2325071-5D2D-4AFA-B47B-DABB25C4437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2224"/>
          <a:stretch/>
        </p:blipFill>
        <p:spPr>
          <a:xfrm>
            <a:off x="1247228" y="3755311"/>
            <a:ext cx="2363950" cy="2050597"/>
          </a:xfrm>
          <a:prstGeom prst="rect">
            <a:avLst/>
          </a:prstGeom>
        </p:spPr>
      </p:pic>
      <p:pic>
        <p:nvPicPr>
          <p:cNvPr id="40" name="Hình ảnh 12">
            <a:extLst>
              <a:ext uri="{FF2B5EF4-FFF2-40B4-BE49-F238E27FC236}">
                <a16:creationId xmlns:a16="http://schemas.microsoft.com/office/drawing/2014/main" id="{56956F3A-F244-428F-98FA-867FEC3A72F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451" t="2123" r="51061" b="-2123"/>
          <a:stretch/>
        </p:blipFill>
        <p:spPr>
          <a:xfrm>
            <a:off x="4059911" y="3783433"/>
            <a:ext cx="1828801" cy="2050597"/>
          </a:xfrm>
          <a:prstGeom prst="rect">
            <a:avLst/>
          </a:prstGeom>
        </p:spPr>
      </p:pic>
      <p:pic>
        <p:nvPicPr>
          <p:cNvPr id="42" name="Hình ảnh 13">
            <a:extLst>
              <a:ext uri="{FF2B5EF4-FFF2-40B4-BE49-F238E27FC236}">
                <a16:creationId xmlns:a16="http://schemas.microsoft.com/office/drawing/2014/main" id="{6C7E29C7-16BA-4891-81E1-3A1CFA61B17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8847" t="1451" r="25630" b="-1451"/>
          <a:stretch/>
        </p:blipFill>
        <p:spPr>
          <a:xfrm>
            <a:off x="6441091" y="3783433"/>
            <a:ext cx="2172281" cy="20505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415B39-58AB-4A0D-857E-C08FDADD7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9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689">
        <p:fade/>
        <p:sndAc>
          <p:stSnd>
            <p:snd r:embed="rId2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A93A7FC3-DD20-4750-AB68-6DCCBCBC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24B3C9EF-8E74-4F35-A133-8DD4A567A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477838"/>
            <a:ext cx="581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Đuổi hình bắt chữ</a:t>
            </a:r>
          </a:p>
        </p:txBody>
      </p:sp>
      <p:pic>
        <p:nvPicPr>
          <p:cNvPr id="18436" name="Picture 30" descr="images (4)">
            <a:extLst>
              <a:ext uri="{FF2B5EF4-FFF2-40B4-BE49-F238E27FC236}">
                <a16:creationId xmlns:a16="http://schemas.microsoft.com/office/drawing/2014/main" id="{FCF4F77A-D40A-4BAD-B317-9DA656EF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066800"/>
            <a:ext cx="6172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025080C-B36C-4B50-A9CD-E35020BA6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313488"/>
            <a:ext cx="1371600" cy="5334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khóc</a:t>
            </a:r>
            <a:endParaRPr kumimoji="0" lang="en-US" altLang="en-US" sz="36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8438" name="Picture 29" descr="0_2">
            <a:extLst>
              <a:ext uri="{FF2B5EF4-FFF2-40B4-BE49-F238E27FC236}">
                <a16:creationId xmlns:a16="http://schemas.microsoft.com/office/drawing/2014/main" id="{DADEAAF7-39FC-4073-BD9A-80665E57ED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49338"/>
            <a:ext cx="58674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D88C6FAD-BBCE-4E91-A786-5BCEF1EE0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6157913"/>
            <a:ext cx="1558925" cy="6477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cười</a:t>
            </a:r>
            <a:endParaRPr kumimoji="0" lang="en-US" altLang="en-US" sz="32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40" name="TextBox 2">
            <a:extLst>
              <a:ext uri="{FF2B5EF4-FFF2-40B4-BE49-F238E27FC236}">
                <a16:creationId xmlns:a16="http://schemas.microsoft.com/office/drawing/2014/main" id="{22A70D06-E7A9-4B99-A84F-5308AC2F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-12700"/>
            <a:ext cx="731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 – TRẢI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0099">
            <a:extLst>
              <a:ext uri="{FF2B5EF4-FFF2-40B4-BE49-F238E27FC236}">
                <a16:creationId xmlns:a16="http://schemas.microsoft.com/office/drawing/2014/main" id="{387ED2CB-A769-40B0-A18C-83361F6064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B6794AA-E5AB-4E15-A21E-623C77200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867400"/>
            <a:ext cx="1524000" cy="6953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bơi</a:t>
            </a:r>
            <a:endParaRPr kumimoji="0" lang="en-US" altLang="en-US" sz="36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460" name="Picture 40" descr="tải xuống">
            <a:extLst>
              <a:ext uri="{FF2B5EF4-FFF2-40B4-BE49-F238E27FC236}">
                <a16:creationId xmlns:a16="http://schemas.microsoft.com/office/drawing/2014/main" id="{D1ECCBFB-E3F2-4054-9FB5-604ECE23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D5A24C-0713-431F-B27B-7F91E6A32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129338"/>
            <a:ext cx="1700213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trèo</a:t>
            </a:r>
            <a:endParaRPr kumimoji="0" lang="en-US" altLang="en-US" sz="36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ầy_Giáo_Khởi_Động_Tiết_Học">
            <a:hlinkClick r:id="" action="ppaction://media"/>
            <a:extLst>
              <a:ext uri="{FF2B5EF4-FFF2-40B4-BE49-F238E27FC236}">
                <a16:creationId xmlns:a16="http://schemas.microsoft.com/office/drawing/2014/main" id="{8D97CBAF-C0EE-41C6-9194-9AE4FCA28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6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"/>
    </mc:Choice>
    <mc:Fallback xmlns="">
      <p:transition spd="slow" advTm="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">
            <a:extLst>
              <a:ext uri="{FF2B5EF4-FFF2-40B4-BE49-F238E27FC236}">
                <a16:creationId xmlns:a16="http://schemas.microsoft.com/office/drawing/2014/main" id="{692DFE26-7C3A-48F9-B8D2-1F8C55685A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26988"/>
            <a:ext cx="12188825" cy="6823075"/>
          </a:xfrm>
          <a:noFill/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42228EB-B282-41C9-A0CA-5D6750A7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495800"/>
            <a:ext cx="2195513" cy="708025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thổi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212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sáo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212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">
            <a:extLst>
              <a:ext uri="{FF2B5EF4-FFF2-40B4-BE49-F238E27FC236}">
                <a16:creationId xmlns:a16="http://schemas.microsoft.com/office/drawing/2014/main" id="{22DE38C0-F989-4A16-8305-8DFBF4A4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r="19319"/>
          <a:stretch>
            <a:fillRect/>
          </a:stretch>
        </p:blipFill>
        <p:spPr bwMode="auto">
          <a:xfrm>
            <a:off x="22225" y="-134938"/>
            <a:ext cx="5921375" cy="73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C990F6C-DAE5-4F76-BE71-81296642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5257800"/>
            <a:ext cx="1828800" cy="701675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đạp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18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xe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180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4" descr="5">
            <a:extLst>
              <a:ext uri="{FF2B5EF4-FFF2-40B4-BE49-F238E27FC236}">
                <a16:creationId xmlns:a16="http://schemas.microsoft.com/office/drawing/2014/main" id="{2283ECF8-16A7-418A-86F1-F7777E5A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76200"/>
            <a:ext cx="6248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3784171-67B8-4F96-A4F6-A55264952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867400"/>
            <a:ext cx="1809750" cy="641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đá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bóng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Hình ảnh 8" descr="Ảnh có chứa ảnh chụp màn hình, Hình chữ nhật, phim hoạt hình, thiết kế">
            <a:extLst>
              <a:ext uri="{FF2B5EF4-FFF2-40B4-BE49-F238E27FC236}">
                <a16:creationId xmlns:a16="http://schemas.microsoft.com/office/drawing/2014/main" id="{D905D265-87BF-C110-7689-E3D75DB1CB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12290" b="30667"/>
          <a:stretch/>
        </p:blipFill>
        <p:spPr>
          <a:xfrm>
            <a:off x="1028091" y="1461490"/>
            <a:ext cx="10231205" cy="3149600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7AE5CE6-ACCC-B46F-3E72-232AC837748D}"/>
              </a:ext>
            </a:extLst>
          </p:cNvPr>
          <p:cNvSpPr/>
          <p:nvPr/>
        </p:nvSpPr>
        <p:spPr>
          <a:xfrm>
            <a:off x="1801915" y="2822445"/>
            <a:ext cx="9042400" cy="129266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 từ </a:t>
            </a: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từ chỉ hoạt động hoặc chỉ trạng thái của sự vật.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83A827-79A3-4D44-B7FB-F02F219355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00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8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398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142571FE-4C9B-4AD1-BE3B-70145969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38100" y="7937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2" descr="Cuộc hành quân không tưởng của 100.000 nghĩa sĩ Tây Sơn - Giáo dục">
            <a:extLst>
              <a:ext uri="{FF2B5EF4-FFF2-40B4-BE49-F238E27FC236}">
                <a16:creationId xmlns:a16="http://schemas.microsoft.com/office/drawing/2014/main" id="{3BE1C19D-1C6E-4025-AA61-04E083DCC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A01A-52FA-4CB7-BA97-5D5995C1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808702"/>
            <a:ext cx="11506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1DA1F8-8B90-4919-8A65-A75312A1B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6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142571FE-4C9B-4AD1-BE3B-70145969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38100" y="7937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2" descr="Cuộc hành quân không tưởng của 100.000 nghĩa sĩ Tây Sơn - Giáo dục">
            <a:extLst>
              <a:ext uri="{FF2B5EF4-FFF2-40B4-BE49-F238E27FC236}">
                <a16:creationId xmlns:a16="http://schemas.microsoft.com/office/drawing/2014/main" id="{3BE1C19D-1C6E-4025-AA61-04E083DCC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A01A-52FA-4CB7-BA97-5D5995C1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836983"/>
            <a:ext cx="1150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676613"/>
      </p:ext>
    </p:extLst>
  </p:cSld>
  <p:clrMapOvr>
    <a:masterClrMapping/>
  </p:clrMapOvr>
  <p:transition spd="slow" advTm="66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E5BF4FD3-D185-42BB-A10C-4F0FDED1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D85DC886-3896-4143-B470-F588EF1F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9" y="2683509"/>
            <a:ext cx="12000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"/>
    </mc:Choice>
    <mc:Fallback xmlns="">
      <p:transition spd="slow" advTm="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D85DC886-3896-4143-B470-F588EF1F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917628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RuaMatNhuMeo-3H-BeBaoNgu_4amhu">
            <a:hlinkClick r:id="" action="ppaction://media"/>
            <a:extLst>
              <a:ext uri="{FF2B5EF4-FFF2-40B4-BE49-F238E27FC236}">
                <a16:creationId xmlns:a16="http://schemas.microsoft.com/office/drawing/2014/main" id="{374C14DE-16F2-4BDF-9D54-27329793A8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3" name="RuaMatNhuMeo-3H-BeBaoNgu_4amhu">
            <a:hlinkClick r:id="" action="ppaction://media"/>
            <a:extLst>
              <a:ext uri="{FF2B5EF4-FFF2-40B4-BE49-F238E27FC236}">
                <a16:creationId xmlns:a16="http://schemas.microsoft.com/office/drawing/2014/main" id="{A3DD6D8F-3D6E-41E0-87C7-BB5B641962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5" name="RuaMatNhuMeo-3H-BeBaoNgu_4amhu">
            <a:hlinkClick r:id="" action="ppaction://media"/>
            <a:extLst>
              <a:ext uri="{FF2B5EF4-FFF2-40B4-BE49-F238E27FC236}">
                <a16:creationId xmlns:a16="http://schemas.microsoft.com/office/drawing/2014/main" id="{CB04812D-561C-412C-AD39-F2C63A1C87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9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9"/>
    </mc:Choice>
    <mc:Fallback xmlns="">
      <p:transition spd="slow" advTm="1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567" objId="2"/>
        <p14:playEvt time="12912" objId="3"/>
        <p14:playEvt time="13574" objId="5"/>
        <p14:stopEvt time="13629" objId="2"/>
        <p14:stopEvt time="13629" objId="3"/>
        <p14:stopEvt time="13629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E5BF4FD3-D185-42BB-A10C-4F0FDED1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D85DC886-3896-4143-B470-F588EF1F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43" y="1269489"/>
            <a:ext cx="12000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mèo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 </a:t>
            </a:r>
            <a:endParaRPr kumimoji="0" lang="en-US" altLang="en-US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96B91-057C-4E4B-8002-9CCE91CE57FC}"/>
              </a:ext>
            </a:extLst>
          </p:cNvPr>
          <p:cNvSpPr txBox="1"/>
          <p:nvPr/>
        </p:nvSpPr>
        <p:spPr>
          <a:xfrm>
            <a:off x="1032235" y="2219775"/>
            <a:ext cx="10336491" cy="1490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00CC"/>
                </a:solidFill>
                <a:latin typeface="Arial" panose="020B0604020202020204" pitchFamily="34" charset="0"/>
              </a:rPr>
              <a:t>  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làm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những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rửa mặt, ngồi, liếm mép, khóc, lau, meo,...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7C93EF85-46D3-417E-8402-0902FB40952E}"/>
              </a:ext>
            </a:extLst>
          </p:cNvPr>
          <p:cNvSpPr/>
          <p:nvPr/>
        </p:nvSpPr>
        <p:spPr>
          <a:xfrm>
            <a:off x="5363852" y="3873341"/>
            <a:ext cx="282804" cy="791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EC3F2DF-0EB7-441B-BF76-0DF2791A1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739" y="4781369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chỉ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kumimoji="0" lang="en-US" altLang="en-US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1A49E1-899C-4F08-AF22-030897D18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"/>
    </mc:Choice>
    <mc:Fallback xmlns="">
      <p:transition spd="slow" advTm="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animBg="1"/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832433">
            <a:off x="10254547" y="2525466"/>
            <a:ext cx="658680" cy="649673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61043">
            <a:off x="1634437" y="2167886"/>
            <a:ext cx="496392" cy="489604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2827985">
            <a:off x="9187574" y="4783073"/>
            <a:ext cx="738717" cy="728615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726058">
            <a:off x="2980543" y="654226"/>
            <a:ext cx="795223" cy="784349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714928">
            <a:off x="8099435" y="261332"/>
            <a:ext cx="878207" cy="878207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162297">
            <a:off x="1852630" y="5417527"/>
            <a:ext cx="1575855" cy="1363831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574" y="984774"/>
            <a:ext cx="916853" cy="52844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8F35F9D-D899-E180-1427-66C5DDB492D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506786" y="2698507"/>
            <a:ext cx="8614994" cy="1741932"/>
          </a:xfrm>
          <a:custGeom>
            <a:avLst/>
            <a:gdLst/>
            <a:ahLst/>
            <a:cxnLst/>
            <a:rect l="l" t="t" r="r" b="b"/>
            <a:pathLst>
              <a:path w="10287155" h="2612898">
                <a:moveTo>
                  <a:pt x="2473452" y="2272284"/>
                </a:moveTo>
                <a:lnTo>
                  <a:pt x="2478024" y="2274570"/>
                </a:lnTo>
                <a:cubicBezTo>
                  <a:pt x="2523744" y="2274570"/>
                  <a:pt x="2563369" y="2289810"/>
                  <a:pt x="2596897" y="2320290"/>
                </a:cubicBezTo>
                <a:cubicBezTo>
                  <a:pt x="2628900" y="2350770"/>
                  <a:pt x="2644902" y="2391918"/>
                  <a:pt x="2644902" y="2443734"/>
                </a:cubicBezTo>
                <a:cubicBezTo>
                  <a:pt x="2644902" y="2503170"/>
                  <a:pt x="2628900" y="2546604"/>
                  <a:pt x="2596897" y="2574036"/>
                </a:cubicBezTo>
                <a:cubicBezTo>
                  <a:pt x="2563369" y="2599944"/>
                  <a:pt x="2523744" y="2612898"/>
                  <a:pt x="2478024" y="2612898"/>
                </a:cubicBezTo>
                <a:cubicBezTo>
                  <a:pt x="2432304" y="2612898"/>
                  <a:pt x="2393442" y="2599182"/>
                  <a:pt x="2361438" y="2571750"/>
                </a:cubicBezTo>
                <a:cubicBezTo>
                  <a:pt x="2329434" y="2544318"/>
                  <a:pt x="2313432" y="2502408"/>
                  <a:pt x="2313432" y="2446020"/>
                </a:cubicBezTo>
                <a:cubicBezTo>
                  <a:pt x="2313432" y="2395728"/>
                  <a:pt x="2328672" y="2353818"/>
                  <a:pt x="2359152" y="2320290"/>
                </a:cubicBezTo>
                <a:cubicBezTo>
                  <a:pt x="2388108" y="2288286"/>
                  <a:pt x="2426208" y="2272284"/>
                  <a:pt x="2473452" y="2272284"/>
                </a:cubicBezTo>
                <a:close/>
                <a:moveTo>
                  <a:pt x="2494026" y="909828"/>
                </a:moveTo>
                <a:cubicBezTo>
                  <a:pt x="2376678" y="909828"/>
                  <a:pt x="2282952" y="950976"/>
                  <a:pt x="2212848" y="1033272"/>
                </a:cubicBezTo>
                <a:cubicBezTo>
                  <a:pt x="2141221" y="1117092"/>
                  <a:pt x="2105407" y="1230630"/>
                  <a:pt x="2105407" y="1373886"/>
                </a:cubicBezTo>
                <a:cubicBezTo>
                  <a:pt x="2105407" y="1517142"/>
                  <a:pt x="2141221" y="1630680"/>
                  <a:pt x="2212848" y="1714500"/>
                </a:cubicBezTo>
                <a:cubicBezTo>
                  <a:pt x="2282952" y="1796796"/>
                  <a:pt x="2376678" y="1837944"/>
                  <a:pt x="2494026" y="1837944"/>
                </a:cubicBezTo>
                <a:cubicBezTo>
                  <a:pt x="2609850" y="1837944"/>
                  <a:pt x="2703576" y="1796796"/>
                  <a:pt x="2775204" y="1714500"/>
                </a:cubicBezTo>
                <a:cubicBezTo>
                  <a:pt x="2846832" y="1630680"/>
                  <a:pt x="2882646" y="1517142"/>
                  <a:pt x="2882646" y="1373886"/>
                </a:cubicBezTo>
                <a:cubicBezTo>
                  <a:pt x="2882646" y="1230630"/>
                  <a:pt x="2846832" y="1117092"/>
                  <a:pt x="2775204" y="1033272"/>
                </a:cubicBezTo>
                <a:cubicBezTo>
                  <a:pt x="2703576" y="950976"/>
                  <a:pt x="2609850" y="909828"/>
                  <a:pt x="2494026" y="909828"/>
                </a:cubicBezTo>
                <a:close/>
                <a:moveTo>
                  <a:pt x="550927" y="902970"/>
                </a:moveTo>
                <a:lnTo>
                  <a:pt x="550927" y="1172718"/>
                </a:lnTo>
                <a:lnTo>
                  <a:pt x="683515" y="1172718"/>
                </a:lnTo>
                <a:cubicBezTo>
                  <a:pt x="732283" y="1172718"/>
                  <a:pt x="773431" y="1187196"/>
                  <a:pt x="806959" y="1216152"/>
                </a:cubicBezTo>
                <a:cubicBezTo>
                  <a:pt x="842011" y="1246632"/>
                  <a:pt x="859536" y="1287780"/>
                  <a:pt x="859536" y="1339596"/>
                </a:cubicBezTo>
                <a:cubicBezTo>
                  <a:pt x="859536" y="1392936"/>
                  <a:pt x="842773" y="1434084"/>
                  <a:pt x="809245" y="1463040"/>
                </a:cubicBezTo>
                <a:cubicBezTo>
                  <a:pt x="775717" y="1491996"/>
                  <a:pt x="734569" y="1506474"/>
                  <a:pt x="685801" y="1506474"/>
                </a:cubicBezTo>
                <a:lnTo>
                  <a:pt x="553213" y="1506474"/>
                </a:lnTo>
                <a:lnTo>
                  <a:pt x="553213" y="1844802"/>
                </a:lnTo>
                <a:lnTo>
                  <a:pt x="793243" y="1844802"/>
                </a:lnTo>
                <a:lnTo>
                  <a:pt x="790957" y="1851660"/>
                </a:lnTo>
                <a:cubicBezTo>
                  <a:pt x="917448" y="1851660"/>
                  <a:pt x="1012698" y="1810512"/>
                  <a:pt x="1076706" y="1728216"/>
                </a:cubicBezTo>
                <a:cubicBezTo>
                  <a:pt x="1140714" y="1645920"/>
                  <a:pt x="1172718" y="1527810"/>
                  <a:pt x="1172718" y="1373886"/>
                </a:cubicBezTo>
                <a:cubicBezTo>
                  <a:pt x="1172718" y="1219962"/>
                  <a:pt x="1139952" y="1103376"/>
                  <a:pt x="1074420" y="1024128"/>
                </a:cubicBezTo>
                <a:cubicBezTo>
                  <a:pt x="1007364" y="943356"/>
                  <a:pt x="909066" y="902970"/>
                  <a:pt x="779527" y="902970"/>
                </a:cubicBezTo>
                <a:close/>
                <a:moveTo>
                  <a:pt x="3687319" y="587502"/>
                </a:moveTo>
                <a:cubicBezTo>
                  <a:pt x="3717799" y="587502"/>
                  <a:pt x="3744468" y="592836"/>
                  <a:pt x="3767328" y="603504"/>
                </a:cubicBezTo>
                <a:cubicBezTo>
                  <a:pt x="3791712" y="615696"/>
                  <a:pt x="3814572" y="636270"/>
                  <a:pt x="3835908" y="665226"/>
                </a:cubicBezTo>
                <a:lnTo>
                  <a:pt x="4423410" y="1488186"/>
                </a:lnTo>
                <a:lnTo>
                  <a:pt x="4423410" y="758952"/>
                </a:lnTo>
                <a:lnTo>
                  <a:pt x="4411981" y="765810"/>
                </a:lnTo>
                <a:cubicBezTo>
                  <a:pt x="4411981" y="712470"/>
                  <a:pt x="4429398" y="669798"/>
                  <a:pt x="4464236" y="637794"/>
                </a:cubicBezTo>
                <a:cubicBezTo>
                  <a:pt x="4497550" y="605790"/>
                  <a:pt x="4539948" y="589788"/>
                  <a:pt x="4591431" y="589788"/>
                </a:cubicBezTo>
                <a:cubicBezTo>
                  <a:pt x="4641414" y="589788"/>
                  <a:pt x="4683812" y="605790"/>
                  <a:pt x="4718626" y="637794"/>
                </a:cubicBezTo>
                <a:cubicBezTo>
                  <a:pt x="4753463" y="669798"/>
                  <a:pt x="4770882" y="711708"/>
                  <a:pt x="4770882" y="763524"/>
                </a:cubicBezTo>
                <a:lnTo>
                  <a:pt x="4770882" y="1993392"/>
                </a:lnTo>
                <a:cubicBezTo>
                  <a:pt x="4770882" y="2040636"/>
                  <a:pt x="4755678" y="2081784"/>
                  <a:pt x="4725270" y="2116836"/>
                </a:cubicBezTo>
                <a:cubicBezTo>
                  <a:pt x="4696384" y="2150364"/>
                  <a:pt x="4655344" y="2167128"/>
                  <a:pt x="4602147" y="2167128"/>
                </a:cubicBezTo>
                <a:cubicBezTo>
                  <a:pt x="4570214" y="2167128"/>
                  <a:pt x="4540568" y="2161032"/>
                  <a:pt x="4513207" y="2148840"/>
                </a:cubicBezTo>
                <a:cubicBezTo>
                  <a:pt x="4488895" y="2138172"/>
                  <a:pt x="4465332" y="2117598"/>
                  <a:pt x="4442520" y="2087118"/>
                </a:cubicBezTo>
                <a:lnTo>
                  <a:pt x="3861055" y="1323594"/>
                </a:lnTo>
                <a:lnTo>
                  <a:pt x="3861055" y="1993392"/>
                </a:lnTo>
                <a:cubicBezTo>
                  <a:pt x="3861055" y="2045208"/>
                  <a:pt x="3844290" y="2087118"/>
                  <a:pt x="3810762" y="2119122"/>
                </a:cubicBezTo>
                <a:cubicBezTo>
                  <a:pt x="3775710" y="2151126"/>
                  <a:pt x="3733801" y="2167128"/>
                  <a:pt x="3685033" y="2167128"/>
                </a:cubicBezTo>
                <a:cubicBezTo>
                  <a:pt x="3634740" y="2167128"/>
                  <a:pt x="3592830" y="2151126"/>
                  <a:pt x="3559303" y="2119122"/>
                </a:cubicBezTo>
                <a:cubicBezTo>
                  <a:pt x="3525774" y="2087118"/>
                  <a:pt x="3509010" y="2044446"/>
                  <a:pt x="3509010" y="1991106"/>
                </a:cubicBezTo>
                <a:lnTo>
                  <a:pt x="3509010" y="781812"/>
                </a:lnTo>
                <a:cubicBezTo>
                  <a:pt x="3509010" y="752856"/>
                  <a:pt x="3512058" y="728472"/>
                  <a:pt x="3518155" y="708660"/>
                </a:cubicBezTo>
                <a:cubicBezTo>
                  <a:pt x="3524251" y="687324"/>
                  <a:pt x="3534919" y="666750"/>
                  <a:pt x="3550158" y="646938"/>
                </a:cubicBezTo>
                <a:cubicBezTo>
                  <a:pt x="3562351" y="630174"/>
                  <a:pt x="3580639" y="615696"/>
                  <a:pt x="3605022" y="603504"/>
                </a:cubicBezTo>
                <a:cubicBezTo>
                  <a:pt x="3626358" y="592836"/>
                  <a:pt x="3653790" y="587502"/>
                  <a:pt x="3687319" y="587502"/>
                </a:cubicBezTo>
                <a:close/>
                <a:moveTo>
                  <a:pt x="7304532" y="585216"/>
                </a:moveTo>
                <a:lnTo>
                  <a:pt x="8305800" y="585216"/>
                </a:lnTo>
                <a:cubicBezTo>
                  <a:pt x="8359140" y="585216"/>
                  <a:pt x="8401811" y="598932"/>
                  <a:pt x="8433815" y="626364"/>
                </a:cubicBezTo>
                <a:cubicBezTo>
                  <a:pt x="8465819" y="653796"/>
                  <a:pt x="8481822" y="691896"/>
                  <a:pt x="8481822" y="740664"/>
                </a:cubicBezTo>
                <a:cubicBezTo>
                  <a:pt x="8481822" y="789432"/>
                  <a:pt x="8465819" y="827532"/>
                  <a:pt x="8433815" y="854964"/>
                </a:cubicBezTo>
                <a:cubicBezTo>
                  <a:pt x="8401811" y="882396"/>
                  <a:pt x="8359902" y="896112"/>
                  <a:pt x="8308086" y="896112"/>
                </a:cubicBezTo>
                <a:lnTo>
                  <a:pt x="7981188" y="896112"/>
                </a:lnTo>
                <a:lnTo>
                  <a:pt x="7981188" y="1979676"/>
                </a:lnTo>
                <a:cubicBezTo>
                  <a:pt x="7981188" y="2033016"/>
                  <a:pt x="7965186" y="2075688"/>
                  <a:pt x="7933182" y="2107692"/>
                </a:cubicBezTo>
                <a:cubicBezTo>
                  <a:pt x="7901178" y="2139696"/>
                  <a:pt x="7858506" y="2155698"/>
                  <a:pt x="7805166" y="2155698"/>
                </a:cubicBezTo>
                <a:cubicBezTo>
                  <a:pt x="7751826" y="2155698"/>
                  <a:pt x="7709154" y="2139696"/>
                  <a:pt x="7677150" y="2107692"/>
                </a:cubicBezTo>
                <a:cubicBezTo>
                  <a:pt x="7645146" y="2075688"/>
                  <a:pt x="7629144" y="2033016"/>
                  <a:pt x="7629144" y="1979676"/>
                </a:cubicBezTo>
                <a:lnTo>
                  <a:pt x="7629144" y="896112"/>
                </a:lnTo>
                <a:lnTo>
                  <a:pt x="7302246" y="896112"/>
                </a:lnTo>
                <a:cubicBezTo>
                  <a:pt x="7250431" y="896112"/>
                  <a:pt x="7208520" y="882396"/>
                  <a:pt x="7176516" y="854964"/>
                </a:cubicBezTo>
                <a:cubicBezTo>
                  <a:pt x="7144512" y="827532"/>
                  <a:pt x="7128510" y="789432"/>
                  <a:pt x="7128510" y="740664"/>
                </a:cubicBezTo>
                <a:cubicBezTo>
                  <a:pt x="7128510" y="691896"/>
                  <a:pt x="7144512" y="653796"/>
                  <a:pt x="7176516" y="626364"/>
                </a:cubicBezTo>
                <a:cubicBezTo>
                  <a:pt x="7208520" y="598932"/>
                  <a:pt x="7251192" y="585216"/>
                  <a:pt x="7304532" y="585216"/>
                </a:cubicBezTo>
                <a:close/>
                <a:moveTo>
                  <a:pt x="818389" y="582930"/>
                </a:moveTo>
                <a:cubicBezTo>
                  <a:pt x="925068" y="582930"/>
                  <a:pt x="1023366" y="601218"/>
                  <a:pt x="1113282" y="637794"/>
                </a:cubicBezTo>
                <a:cubicBezTo>
                  <a:pt x="1201674" y="674370"/>
                  <a:pt x="1277112" y="726948"/>
                  <a:pt x="1339596" y="795528"/>
                </a:cubicBezTo>
                <a:cubicBezTo>
                  <a:pt x="1400556" y="864108"/>
                  <a:pt x="1448562" y="946404"/>
                  <a:pt x="1483614" y="1042416"/>
                </a:cubicBezTo>
                <a:cubicBezTo>
                  <a:pt x="1518666" y="1139952"/>
                  <a:pt x="1536192" y="1248156"/>
                  <a:pt x="1536192" y="1367028"/>
                </a:cubicBezTo>
                <a:cubicBezTo>
                  <a:pt x="1536192" y="1485900"/>
                  <a:pt x="1517904" y="1594104"/>
                  <a:pt x="1481328" y="1691640"/>
                </a:cubicBezTo>
                <a:cubicBezTo>
                  <a:pt x="1444752" y="1789176"/>
                  <a:pt x="1394460" y="1872234"/>
                  <a:pt x="1330452" y="1940814"/>
                </a:cubicBezTo>
                <a:cubicBezTo>
                  <a:pt x="1266444" y="2009394"/>
                  <a:pt x="1190244" y="2062734"/>
                  <a:pt x="1101852" y="2100834"/>
                </a:cubicBezTo>
                <a:cubicBezTo>
                  <a:pt x="1014984" y="2138934"/>
                  <a:pt x="918972" y="2157984"/>
                  <a:pt x="813817" y="2157984"/>
                </a:cubicBezTo>
                <a:lnTo>
                  <a:pt x="370332" y="2157984"/>
                </a:lnTo>
                <a:cubicBezTo>
                  <a:pt x="306324" y="2157984"/>
                  <a:pt x="260604" y="2141982"/>
                  <a:pt x="233172" y="2109978"/>
                </a:cubicBezTo>
                <a:cubicBezTo>
                  <a:pt x="205740" y="2077974"/>
                  <a:pt x="192024" y="2035302"/>
                  <a:pt x="192024" y="1981962"/>
                </a:cubicBezTo>
                <a:lnTo>
                  <a:pt x="192024" y="1506474"/>
                </a:lnTo>
                <a:lnTo>
                  <a:pt x="173736" y="1506474"/>
                </a:lnTo>
                <a:cubicBezTo>
                  <a:pt x="126492" y="1506474"/>
                  <a:pt x="85344" y="1491234"/>
                  <a:pt x="50292" y="1460754"/>
                </a:cubicBezTo>
                <a:cubicBezTo>
                  <a:pt x="16764" y="1431798"/>
                  <a:pt x="0" y="1390650"/>
                  <a:pt x="0" y="1337310"/>
                </a:cubicBezTo>
                <a:cubicBezTo>
                  <a:pt x="0" y="1285494"/>
                  <a:pt x="17526" y="1244346"/>
                  <a:pt x="52578" y="1213866"/>
                </a:cubicBezTo>
                <a:cubicBezTo>
                  <a:pt x="87630" y="1183386"/>
                  <a:pt x="128778" y="1168146"/>
                  <a:pt x="176022" y="1168146"/>
                </a:cubicBezTo>
                <a:lnTo>
                  <a:pt x="194310" y="1168146"/>
                </a:lnTo>
                <a:lnTo>
                  <a:pt x="194310" y="761238"/>
                </a:lnTo>
                <a:cubicBezTo>
                  <a:pt x="194310" y="706374"/>
                  <a:pt x="208788" y="663702"/>
                  <a:pt x="237744" y="633222"/>
                </a:cubicBezTo>
                <a:cubicBezTo>
                  <a:pt x="266700" y="601218"/>
                  <a:pt x="312420" y="585216"/>
                  <a:pt x="374904" y="585216"/>
                </a:cubicBezTo>
                <a:lnTo>
                  <a:pt x="816103" y="585216"/>
                </a:lnTo>
                <a:close/>
                <a:moveTo>
                  <a:pt x="5801487" y="564642"/>
                </a:moveTo>
                <a:cubicBezTo>
                  <a:pt x="5908167" y="564642"/>
                  <a:pt x="6001894" y="578358"/>
                  <a:pt x="6082665" y="605790"/>
                </a:cubicBezTo>
                <a:cubicBezTo>
                  <a:pt x="6161914" y="633222"/>
                  <a:pt x="6243447" y="682752"/>
                  <a:pt x="6327267" y="754380"/>
                </a:cubicBezTo>
                <a:cubicBezTo>
                  <a:pt x="6368415" y="787908"/>
                  <a:pt x="6395847" y="821436"/>
                  <a:pt x="6409564" y="854964"/>
                </a:cubicBezTo>
                <a:cubicBezTo>
                  <a:pt x="6423280" y="886968"/>
                  <a:pt x="6430137" y="918210"/>
                  <a:pt x="6430137" y="948690"/>
                </a:cubicBezTo>
                <a:cubicBezTo>
                  <a:pt x="6431662" y="1000506"/>
                  <a:pt x="6416421" y="1041654"/>
                  <a:pt x="6384417" y="1072134"/>
                </a:cubicBezTo>
                <a:cubicBezTo>
                  <a:pt x="6350890" y="1102614"/>
                  <a:pt x="6313551" y="1117854"/>
                  <a:pt x="6272403" y="1117854"/>
                </a:cubicBezTo>
                <a:cubicBezTo>
                  <a:pt x="6248020" y="1117854"/>
                  <a:pt x="6221349" y="1111758"/>
                  <a:pt x="6192393" y="1099566"/>
                </a:cubicBezTo>
                <a:cubicBezTo>
                  <a:pt x="6164960" y="1088898"/>
                  <a:pt x="6139815" y="1070610"/>
                  <a:pt x="6116955" y="1044702"/>
                </a:cubicBezTo>
                <a:cubicBezTo>
                  <a:pt x="6083428" y="1008126"/>
                  <a:pt x="6042280" y="975360"/>
                  <a:pt x="5993510" y="946404"/>
                </a:cubicBezTo>
                <a:cubicBezTo>
                  <a:pt x="5944744" y="918972"/>
                  <a:pt x="5884546" y="905256"/>
                  <a:pt x="5812917" y="905256"/>
                </a:cubicBezTo>
                <a:cubicBezTo>
                  <a:pt x="5681853" y="905256"/>
                  <a:pt x="5581269" y="947166"/>
                  <a:pt x="5511165" y="1030986"/>
                </a:cubicBezTo>
                <a:cubicBezTo>
                  <a:pt x="5441062" y="1114806"/>
                  <a:pt x="5406009" y="1231392"/>
                  <a:pt x="5406009" y="1380744"/>
                </a:cubicBezTo>
                <a:cubicBezTo>
                  <a:pt x="5406009" y="1449324"/>
                  <a:pt x="5416678" y="1513332"/>
                  <a:pt x="5438014" y="1572768"/>
                </a:cubicBezTo>
                <a:cubicBezTo>
                  <a:pt x="5457826" y="1629156"/>
                  <a:pt x="5486781" y="1677162"/>
                  <a:pt x="5524881" y="1716786"/>
                </a:cubicBezTo>
                <a:cubicBezTo>
                  <a:pt x="5561457" y="1756410"/>
                  <a:pt x="5604891" y="1786128"/>
                  <a:pt x="5655183" y="1805940"/>
                </a:cubicBezTo>
                <a:cubicBezTo>
                  <a:pt x="5706999" y="1827276"/>
                  <a:pt x="5761101" y="1837944"/>
                  <a:pt x="5817489" y="1837944"/>
                </a:cubicBezTo>
                <a:cubicBezTo>
                  <a:pt x="5911978" y="1837944"/>
                  <a:pt x="5987415" y="1818132"/>
                  <a:pt x="6043803" y="1778508"/>
                </a:cubicBezTo>
                <a:cubicBezTo>
                  <a:pt x="6098667" y="1740408"/>
                  <a:pt x="6130671" y="1681734"/>
                  <a:pt x="6139815" y="1602486"/>
                </a:cubicBezTo>
                <a:lnTo>
                  <a:pt x="5911215" y="1602486"/>
                </a:lnTo>
                <a:cubicBezTo>
                  <a:pt x="5857876" y="1602486"/>
                  <a:pt x="5815203" y="1588770"/>
                  <a:pt x="5783199" y="1561338"/>
                </a:cubicBezTo>
                <a:cubicBezTo>
                  <a:pt x="5751194" y="1533906"/>
                  <a:pt x="5735193" y="1495806"/>
                  <a:pt x="5735193" y="1447038"/>
                </a:cubicBezTo>
                <a:cubicBezTo>
                  <a:pt x="5735193" y="1399794"/>
                  <a:pt x="5751194" y="1360932"/>
                  <a:pt x="5783199" y="1330452"/>
                </a:cubicBezTo>
                <a:cubicBezTo>
                  <a:pt x="5813680" y="1301496"/>
                  <a:pt x="5856351" y="1287018"/>
                  <a:pt x="5911215" y="1287018"/>
                </a:cubicBezTo>
                <a:lnTo>
                  <a:pt x="6290691" y="1287018"/>
                </a:lnTo>
                <a:lnTo>
                  <a:pt x="6286119" y="1296162"/>
                </a:lnTo>
                <a:cubicBezTo>
                  <a:pt x="6369939" y="1296162"/>
                  <a:pt x="6427089" y="1315974"/>
                  <a:pt x="6457569" y="1355598"/>
                </a:cubicBezTo>
                <a:cubicBezTo>
                  <a:pt x="6488049" y="1395222"/>
                  <a:pt x="6503289" y="1447800"/>
                  <a:pt x="6503289" y="1513332"/>
                </a:cubicBezTo>
                <a:cubicBezTo>
                  <a:pt x="6503289" y="1607820"/>
                  <a:pt x="6487287" y="1696212"/>
                  <a:pt x="6455283" y="1778508"/>
                </a:cubicBezTo>
                <a:cubicBezTo>
                  <a:pt x="6423280" y="1860804"/>
                  <a:pt x="6376797" y="1932432"/>
                  <a:pt x="6315837" y="1993392"/>
                </a:cubicBezTo>
                <a:cubicBezTo>
                  <a:pt x="6253353" y="2055876"/>
                  <a:pt x="6177915" y="2103882"/>
                  <a:pt x="6089523" y="2137410"/>
                </a:cubicBezTo>
                <a:cubicBezTo>
                  <a:pt x="5998083" y="2172462"/>
                  <a:pt x="5897499" y="2189988"/>
                  <a:pt x="5787771" y="2189988"/>
                </a:cubicBezTo>
                <a:cubicBezTo>
                  <a:pt x="5678043" y="2189988"/>
                  <a:pt x="5578222" y="2170938"/>
                  <a:pt x="5488305" y="2132838"/>
                </a:cubicBezTo>
                <a:cubicBezTo>
                  <a:pt x="5395342" y="2093214"/>
                  <a:pt x="5316094" y="2038350"/>
                  <a:pt x="5250560" y="1968246"/>
                </a:cubicBezTo>
                <a:cubicBezTo>
                  <a:pt x="5183505" y="1898142"/>
                  <a:pt x="5130928" y="1813560"/>
                  <a:pt x="5092827" y="1714500"/>
                </a:cubicBezTo>
                <a:cubicBezTo>
                  <a:pt x="5054728" y="1618488"/>
                  <a:pt x="5035677" y="1508760"/>
                  <a:pt x="5035677" y="1385316"/>
                </a:cubicBezTo>
                <a:cubicBezTo>
                  <a:pt x="5035677" y="1261872"/>
                  <a:pt x="5055489" y="1149096"/>
                  <a:pt x="5095114" y="1046988"/>
                </a:cubicBezTo>
                <a:cubicBezTo>
                  <a:pt x="5133214" y="946404"/>
                  <a:pt x="5187315" y="860298"/>
                  <a:pt x="5257419" y="788670"/>
                </a:cubicBezTo>
                <a:cubicBezTo>
                  <a:pt x="5325999" y="717042"/>
                  <a:pt x="5406772" y="662178"/>
                  <a:pt x="5499735" y="624078"/>
                </a:cubicBezTo>
                <a:cubicBezTo>
                  <a:pt x="5595747" y="584454"/>
                  <a:pt x="5696331" y="564642"/>
                  <a:pt x="5801487" y="564642"/>
                </a:cubicBezTo>
                <a:close/>
                <a:moveTo>
                  <a:pt x="2494026" y="562356"/>
                </a:moveTo>
                <a:cubicBezTo>
                  <a:pt x="2608326" y="562356"/>
                  <a:pt x="2711196" y="581406"/>
                  <a:pt x="2802637" y="619506"/>
                </a:cubicBezTo>
                <a:cubicBezTo>
                  <a:pt x="2895600" y="659130"/>
                  <a:pt x="2975610" y="713994"/>
                  <a:pt x="3042666" y="784098"/>
                </a:cubicBezTo>
                <a:cubicBezTo>
                  <a:pt x="3111247" y="857250"/>
                  <a:pt x="3163062" y="942594"/>
                  <a:pt x="3198115" y="1040130"/>
                </a:cubicBezTo>
                <a:cubicBezTo>
                  <a:pt x="3234690" y="1140714"/>
                  <a:pt x="3252978" y="1252728"/>
                  <a:pt x="3252978" y="1376172"/>
                </a:cubicBezTo>
                <a:cubicBezTo>
                  <a:pt x="3252978" y="1499616"/>
                  <a:pt x="3234690" y="1611630"/>
                  <a:pt x="3198115" y="1712214"/>
                </a:cubicBezTo>
                <a:cubicBezTo>
                  <a:pt x="3163062" y="1809750"/>
                  <a:pt x="3111247" y="1895094"/>
                  <a:pt x="3042666" y="1968246"/>
                </a:cubicBezTo>
                <a:cubicBezTo>
                  <a:pt x="2975610" y="2039874"/>
                  <a:pt x="2895600" y="2094738"/>
                  <a:pt x="2802637" y="2132838"/>
                </a:cubicBezTo>
                <a:cubicBezTo>
                  <a:pt x="2711196" y="2170938"/>
                  <a:pt x="2608326" y="2189988"/>
                  <a:pt x="2494026" y="2189988"/>
                </a:cubicBezTo>
                <a:cubicBezTo>
                  <a:pt x="2379726" y="2189988"/>
                  <a:pt x="2277618" y="2170938"/>
                  <a:pt x="2187702" y="2132838"/>
                </a:cubicBezTo>
                <a:cubicBezTo>
                  <a:pt x="2094739" y="2093214"/>
                  <a:pt x="2015491" y="2038350"/>
                  <a:pt x="1949959" y="1968246"/>
                </a:cubicBezTo>
                <a:cubicBezTo>
                  <a:pt x="1881379" y="1895094"/>
                  <a:pt x="1829563" y="1809750"/>
                  <a:pt x="1794511" y="1712214"/>
                </a:cubicBezTo>
                <a:cubicBezTo>
                  <a:pt x="1757935" y="1611630"/>
                  <a:pt x="1739646" y="1499616"/>
                  <a:pt x="1739646" y="1376172"/>
                </a:cubicBezTo>
                <a:cubicBezTo>
                  <a:pt x="1739646" y="1252728"/>
                  <a:pt x="1757935" y="1140714"/>
                  <a:pt x="1794511" y="1040130"/>
                </a:cubicBezTo>
                <a:cubicBezTo>
                  <a:pt x="1829563" y="942594"/>
                  <a:pt x="1881379" y="857250"/>
                  <a:pt x="1949959" y="784098"/>
                </a:cubicBezTo>
                <a:cubicBezTo>
                  <a:pt x="2015491" y="713994"/>
                  <a:pt x="2094739" y="659130"/>
                  <a:pt x="2187702" y="619506"/>
                </a:cubicBezTo>
                <a:cubicBezTo>
                  <a:pt x="2277618" y="581406"/>
                  <a:pt x="2379726" y="562356"/>
                  <a:pt x="2494026" y="562356"/>
                </a:cubicBezTo>
                <a:close/>
                <a:moveTo>
                  <a:pt x="10165461" y="461772"/>
                </a:moveTo>
                <a:cubicBezTo>
                  <a:pt x="10203561" y="461772"/>
                  <a:pt x="10234041" y="470916"/>
                  <a:pt x="10256901" y="489204"/>
                </a:cubicBezTo>
                <a:cubicBezTo>
                  <a:pt x="10279761" y="507492"/>
                  <a:pt x="10289666" y="530352"/>
                  <a:pt x="10286618" y="557784"/>
                </a:cubicBezTo>
                <a:lnTo>
                  <a:pt x="10286618" y="569214"/>
                </a:lnTo>
                <a:cubicBezTo>
                  <a:pt x="10286618" y="614934"/>
                  <a:pt x="10281665" y="656844"/>
                  <a:pt x="10271760" y="694944"/>
                </a:cubicBezTo>
                <a:cubicBezTo>
                  <a:pt x="10261854" y="733044"/>
                  <a:pt x="10246233" y="762000"/>
                  <a:pt x="10224897" y="781812"/>
                </a:cubicBezTo>
                <a:cubicBezTo>
                  <a:pt x="10205084" y="803148"/>
                  <a:pt x="10176891" y="824865"/>
                  <a:pt x="10140315" y="846963"/>
                </a:cubicBezTo>
                <a:cubicBezTo>
                  <a:pt x="10103739" y="869061"/>
                  <a:pt x="10066401" y="886206"/>
                  <a:pt x="10028301" y="898398"/>
                </a:cubicBezTo>
                <a:lnTo>
                  <a:pt x="10028301" y="1527048"/>
                </a:lnTo>
                <a:cubicBezTo>
                  <a:pt x="10028301" y="1623060"/>
                  <a:pt x="10013061" y="1712976"/>
                  <a:pt x="9982581" y="1796796"/>
                </a:cubicBezTo>
                <a:cubicBezTo>
                  <a:pt x="9953624" y="1877568"/>
                  <a:pt x="9910190" y="1946910"/>
                  <a:pt x="9852279" y="2004822"/>
                </a:cubicBezTo>
                <a:cubicBezTo>
                  <a:pt x="9797415" y="2059686"/>
                  <a:pt x="9727311" y="2103882"/>
                  <a:pt x="9641967" y="2137410"/>
                </a:cubicBezTo>
                <a:cubicBezTo>
                  <a:pt x="9559671" y="2169414"/>
                  <a:pt x="9465183" y="2185416"/>
                  <a:pt x="9358503" y="2185416"/>
                </a:cubicBezTo>
                <a:cubicBezTo>
                  <a:pt x="9251823" y="2185416"/>
                  <a:pt x="9157335" y="2169414"/>
                  <a:pt x="9075039" y="2137410"/>
                </a:cubicBezTo>
                <a:cubicBezTo>
                  <a:pt x="8989695" y="2103882"/>
                  <a:pt x="8919590" y="2059686"/>
                  <a:pt x="8864726" y="2004822"/>
                </a:cubicBezTo>
                <a:cubicBezTo>
                  <a:pt x="8806815" y="1948434"/>
                  <a:pt x="8763381" y="1879854"/>
                  <a:pt x="8734425" y="1799082"/>
                </a:cubicBezTo>
                <a:cubicBezTo>
                  <a:pt x="8703945" y="1716786"/>
                  <a:pt x="8688704" y="1627632"/>
                  <a:pt x="8688704" y="1531620"/>
                </a:cubicBezTo>
                <a:lnTo>
                  <a:pt x="8688704" y="761238"/>
                </a:lnTo>
                <a:cubicBezTo>
                  <a:pt x="8688704" y="707898"/>
                  <a:pt x="8704707" y="665226"/>
                  <a:pt x="8736711" y="633222"/>
                </a:cubicBezTo>
                <a:cubicBezTo>
                  <a:pt x="8768715" y="601218"/>
                  <a:pt x="8811386" y="585216"/>
                  <a:pt x="8864726" y="585216"/>
                </a:cubicBezTo>
                <a:cubicBezTo>
                  <a:pt x="8918067" y="585216"/>
                  <a:pt x="8960739" y="601218"/>
                  <a:pt x="8992743" y="633222"/>
                </a:cubicBezTo>
                <a:cubicBezTo>
                  <a:pt x="9024747" y="665226"/>
                  <a:pt x="9040749" y="707898"/>
                  <a:pt x="9040749" y="761238"/>
                </a:cubicBezTo>
                <a:lnTo>
                  <a:pt x="9040749" y="1474470"/>
                </a:lnTo>
                <a:cubicBezTo>
                  <a:pt x="9040749" y="1602486"/>
                  <a:pt x="9065894" y="1694688"/>
                  <a:pt x="9116186" y="1751076"/>
                </a:cubicBezTo>
                <a:cubicBezTo>
                  <a:pt x="9166479" y="1807464"/>
                  <a:pt x="9247251" y="1835658"/>
                  <a:pt x="9358503" y="1835658"/>
                </a:cubicBezTo>
                <a:cubicBezTo>
                  <a:pt x="9469754" y="1835658"/>
                  <a:pt x="9550527" y="1806702"/>
                  <a:pt x="9600820" y="1748790"/>
                </a:cubicBezTo>
                <a:cubicBezTo>
                  <a:pt x="9651111" y="1692402"/>
                  <a:pt x="9676257" y="1598676"/>
                  <a:pt x="9676257" y="1467612"/>
                </a:cubicBezTo>
                <a:lnTo>
                  <a:pt x="9676257" y="765810"/>
                </a:lnTo>
                <a:cubicBezTo>
                  <a:pt x="9676257" y="712470"/>
                  <a:pt x="9692259" y="669798"/>
                  <a:pt x="9724263" y="637794"/>
                </a:cubicBezTo>
                <a:cubicBezTo>
                  <a:pt x="9756267" y="605790"/>
                  <a:pt x="9798939" y="589788"/>
                  <a:pt x="9852279" y="589788"/>
                </a:cubicBezTo>
                <a:cubicBezTo>
                  <a:pt x="9905618" y="589788"/>
                  <a:pt x="9948291" y="605790"/>
                  <a:pt x="9980295" y="637794"/>
                </a:cubicBezTo>
                <a:cubicBezTo>
                  <a:pt x="9981818" y="640842"/>
                  <a:pt x="9983343" y="642747"/>
                  <a:pt x="9984867" y="643509"/>
                </a:cubicBezTo>
                <a:cubicBezTo>
                  <a:pt x="9986390" y="644271"/>
                  <a:pt x="9988676" y="646176"/>
                  <a:pt x="9991725" y="649224"/>
                </a:cubicBezTo>
                <a:lnTo>
                  <a:pt x="10014585" y="635508"/>
                </a:lnTo>
                <a:cubicBezTo>
                  <a:pt x="10034397" y="621792"/>
                  <a:pt x="10044303" y="602742"/>
                  <a:pt x="10044303" y="578358"/>
                </a:cubicBezTo>
                <a:cubicBezTo>
                  <a:pt x="10044303" y="569214"/>
                  <a:pt x="10043540" y="562356"/>
                  <a:pt x="10042017" y="557784"/>
                </a:cubicBezTo>
                <a:cubicBezTo>
                  <a:pt x="10042017" y="522732"/>
                  <a:pt x="10054971" y="497967"/>
                  <a:pt x="10080879" y="483489"/>
                </a:cubicBezTo>
                <a:cubicBezTo>
                  <a:pt x="10106786" y="469011"/>
                  <a:pt x="10134980" y="461772"/>
                  <a:pt x="10165461" y="461772"/>
                </a:cubicBezTo>
                <a:close/>
                <a:moveTo>
                  <a:pt x="9241917" y="0"/>
                </a:moveTo>
                <a:cubicBezTo>
                  <a:pt x="9264776" y="0"/>
                  <a:pt x="9283065" y="3048"/>
                  <a:pt x="9296781" y="9144"/>
                </a:cubicBezTo>
                <a:cubicBezTo>
                  <a:pt x="9312021" y="16764"/>
                  <a:pt x="9325736" y="25908"/>
                  <a:pt x="9337929" y="36576"/>
                </a:cubicBezTo>
                <a:lnTo>
                  <a:pt x="9584817" y="274320"/>
                </a:lnTo>
                <a:lnTo>
                  <a:pt x="9584817" y="283464"/>
                </a:lnTo>
                <a:cubicBezTo>
                  <a:pt x="9615297" y="313944"/>
                  <a:pt x="9630538" y="345186"/>
                  <a:pt x="9630538" y="377190"/>
                </a:cubicBezTo>
                <a:cubicBezTo>
                  <a:pt x="9630538" y="404622"/>
                  <a:pt x="9620631" y="429006"/>
                  <a:pt x="9600820" y="450342"/>
                </a:cubicBezTo>
                <a:cubicBezTo>
                  <a:pt x="9579483" y="473202"/>
                  <a:pt x="9554336" y="484632"/>
                  <a:pt x="9525381" y="484632"/>
                </a:cubicBezTo>
                <a:cubicBezTo>
                  <a:pt x="9517761" y="484632"/>
                  <a:pt x="9508617" y="482346"/>
                  <a:pt x="9497949" y="477774"/>
                </a:cubicBezTo>
                <a:cubicBezTo>
                  <a:pt x="9484234" y="471678"/>
                  <a:pt x="9470517" y="464058"/>
                  <a:pt x="9456802" y="454914"/>
                </a:cubicBezTo>
                <a:lnTo>
                  <a:pt x="9152763" y="258318"/>
                </a:lnTo>
                <a:cubicBezTo>
                  <a:pt x="9114663" y="233934"/>
                  <a:pt x="9095613" y="195072"/>
                  <a:pt x="9095613" y="141732"/>
                </a:cubicBezTo>
                <a:cubicBezTo>
                  <a:pt x="9095613" y="124968"/>
                  <a:pt x="9099422" y="107442"/>
                  <a:pt x="9107043" y="89154"/>
                </a:cubicBezTo>
                <a:cubicBezTo>
                  <a:pt x="9113139" y="73914"/>
                  <a:pt x="9123807" y="58674"/>
                  <a:pt x="9139047" y="43434"/>
                </a:cubicBezTo>
                <a:cubicBezTo>
                  <a:pt x="9154286" y="28194"/>
                  <a:pt x="9170289" y="17526"/>
                  <a:pt x="9187053" y="11430"/>
                </a:cubicBezTo>
                <a:cubicBezTo>
                  <a:pt x="9206865" y="3810"/>
                  <a:pt x="9225153" y="0"/>
                  <a:pt x="9241917" y="0"/>
                </a:cubicBezTo>
                <a:close/>
                <a:moveTo>
                  <a:pt x="2523744" y="0"/>
                </a:moveTo>
                <a:cubicBezTo>
                  <a:pt x="2546605" y="0"/>
                  <a:pt x="2564892" y="4572"/>
                  <a:pt x="2578608" y="13716"/>
                </a:cubicBezTo>
                <a:cubicBezTo>
                  <a:pt x="2586229" y="18288"/>
                  <a:pt x="2593086" y="22860"/>
                  <a:pt x="2599182" y="27432"/>
                </a:cubicBezTo>
                <a:cubicBezTo>
                  <a:pt x="2605278" y="32004"/>
                  <a:pt x="2611374" y="37338"/>
                  <a:pt x="2617471" y="43434"/>
                </a:cubicBezTo>
                <a:lnTo>
                  <a:pt x="2859786" y="308610"/>
                </a:lnTo>
                <a:lnTo>
                  <a:pt x="2855214" y="315468"/>
                </a:lnTo>
                <a:cubicBezTo>
                  <a:pt x="2871978" y="333756"/>
                  <a:pt x="2882646" y="347472"/>
                  <a:pt x="2887218" y="356616"/>
                </a:cubicBezTo>
                <a:cubicBezTo>
                  <a:pt x="2894839" y="368808"/>
                  <a:pt x="2898648" y="382524"/>
                  <a:pt x="2898648" y="397764"/>
                </a:cubicBezTo>
                <a:cubicBezTo>
                  <a:pt x="2898648" y="417576"/>
                  <a:pt x="2890266" y="437388"/>
                  <a:pt x="2873502" y="457200"/>
                </a:cubicBezTo>
                <a:cubicBezTo>
                  <a:pt x="2856738" y="475488"/>
                  <a:pt x="2836164" y="484632"/>
                  <a:pt x="2811780" y="484632"/>
                </a:cubicBezTo>
                <a:cubicBezTo>
                  <a:pt x="2801113" y="484632"/>
                  <a:pt x="2792730" y="483870"/>
                  <a:pt x="2786634" y="482346"/>
                </a:cubicBezTo>
                <a:cubicBezTo>
                  <a:pt x="2779014" y="480822"/>
                  <a:pt x="2766822" y="473964"/>
                  <a:pt x="2750058" y="461772"/>
                </a:cubicBezTo>
                <a:lnTo>
                  <a:pt x="2519172" y="306324"/>
                </a:lnTo>
                <a:lnTo>
                  <a:pt x="2288286" y="461772"/>
                </a:lnTo>
                <a:cubicBezTo>
                  <a:pt x="2274570" y="469392"/>
                  <a:pt x="2262378" y="474726"/>
                  <a:pt x="2251710" y="477774"/>
                </a:cubicBezTo>
                <a:cubicBezTo>
                  <a:pt x="2245614" y="479298"/>
                  <a:pt x="2237232" y="480060"/>
                  <a:pt x="2226564" y="480060"/>
                </a:cubicBezTo>
                <a:cubicBezTo>
                  <a:pt x="2200656" y="480060"/>
                  <a:pt x="2180082" y="470916"/>
                  <a:pt x="2164842" y="452628"/>
                </a:cubicBezTo>
                <a:cubicBezTo>
                  <a:pt x="2148079" y="432816"/>
                  <a:pt x="2139697" y="413004"/>
                  <a:pt x="2139697" y="393192"/>
                </a:cubicBezTo>
                <a:cubicBezTo>
                  <a:pt x="2139697" y="377952"/>
                  <a:pt x="2143507" y="364236"/>
                  <a:pt x="2151127" y="352044"/>
                </a:cubicBezTo>
                <a:cubicBezTo>
                  <a:pt x="2155699" y="342900"/>
                  <a:pt x="2166366" y="329184"/>
                  <a:pt x="2183130" y="310896"/>
                </a:cubicBezTo>
                <a:lnTo>
                  <a:pt x="2430018" y="45720"/>
                </a:lnTo>
                <a:cubicBezTo>
                  <a:pt x="2442210" y="33528"/>
                  <a:pt x="2455164" y="22860"/>
                  <a:pt x="2468880" y="13716"/>
                </a:cubicBezTo>
                <a:cubicBezTo>
                  <a:pt x="2482596" y="4572"/>
                  <a:pt x="2500884" y="0"/>
                  <a:pt x="2523744" y="0"/>
                </a:cubicBezTo>
                <a:close/>
              </a:path>
            </a:pathLst>
          </a:custGeom>
          <a:solidFill>
            <a:srgbClr val="182C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348"/>
              </a:lnSpc>
            </a:pPr>
            <a:endParaRPr lang="en-US" sz="12001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43E0E7CD-0CE7-0666-7876-185BD8EE5228}"/>
              </a:ext>
            </a:extLst>
          </p:cNvPr>
          <p:cNvSpPr txBox="1">
            <a:spLocks noChangeAspect="1"/>
          </p:cNvSpPr>
          <p:nvPr/>
        </p:nvSpPr>
        <p:spPr>
          <a:xfrm>
            <a:off x="3160210" y="-2174516"/>
            <a:ext cx="623755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6400">
                <a:solidFill>
                  <a:srgbClr val="F95C47"/>
                </a:solidFill>
                <a:latin typeface="#9Slide03 BoosterNextFYBlack" panose="02000A03000000020004" pitchFamily="2" charset="-93"/>
              </a:rPr>
              <a:t>Luyện từ và câu</a:t>
            </a:r>
            <a:endParaRPr lang="en-US" sz="64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7892144C-AC94-576C-6402-AA4E88F735DE}"/>
              </a:ext>
            </a:extLst>
          </p:cNvPr>
          <p:cNvSpPr txBox="1">
            <a:spLocks noChangeAspect="1"/>
          </p:cNvSpPr>
          <p:nvPr/>
        </p:nvSpPr>
        <p:spPr>
          <a:xfrm>
            <a:off x="1506785" y="8338499"/>
            <a:ext cx="9091176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vi-VN" sz="12001">
                <a:solidFill>
                  <a:srgbClr val="182C45"/>
                </a:solidFill>
                <a:latin typeface="#9Slide03 BoosterNextFYBlack" panose="02000A03000000020004" pitchFamily="2" charset="-93"/>
              </a:rPr>
              <a:t>ĐỘNG TỪ</a:t>
            </a:r>
            <a:endParaRPr lang="en-US" sz="12001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6558" y="808109"/>
            <a:ext cx="385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u="sng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6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u="sng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6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EA6187-2AF8-4334-B7A6-49CBB8C15C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">
        <p15:prstTrans prst="pageCurlSingle"/>
        <p:sndAc>
          <p:stSnd>
            <p:snd r:embed="rId5" name="breeze.wav"/>
          </p:stSnd>
        </p:sndAc>
      </p:transition>
    </mc:Choice>
    <mc:Fallback xmlns="">
      <p:transition spd="slow" advTm="43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\Desktop\1605566485_130_Anh-nen-PowerPoint-lich-su-dep.png">
            <a:extLst>
              <a:ext uri="{FF2B5EF4-FFF2-40B4-BE49-F238E27FC236}">
                <a16:creationId xmlns:a16="http://schemas.microsoft.com/office/drawing/2014/main" id="{3CA2FA48-55BB-49BB-B2E1-BF3BDC02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93C3EF90-4086-4A2B-900E-3336025F4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" y="74629"/>
            <a:ext cx="112014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1">
            <a:extLst>
              <a:ext uri="{FF2B5EF4-FFF2-40B4-BE49-F238E27FC236}">
                <a16:creationId xmlns:a16="http://schemas.microsoft.com/office/drawing/2014/main" id="{D3572957-E934-4772-9516-92C797729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3500" y="2366848"/>
            <a:ext cx="6985000" cy="147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GB" sz="3600" b="0" i="0" u="none" strike="noStrike" kern="10" cap="none" spc="0" normalizeH="0" baseline="0" noProof="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0" cap="none" spc="0" normalizeH="0" baseline="0" noProof="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GB" sz="3600" b="0" i="0" u="none" strike="noStrike" kern="10" cap="none" spc="0" normalizeH="0" baseline="0" noProof="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CF7515-F8E1-4FD1-828C-9B252C1591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49" y="266783"/>
            <a:ext cx="10616088" cy="6214395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287916" y="455469"/>
            <a:ext cx="9989684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vi-VN" sz="3200" b="1">
                <a:ln w="0"/>
                <a:solidFill>
                  <a:srgbClr val="C00000"/>
                </a:solidFill>
              </a:rPr>
              <a:t>1. Tìm trong các đoạn thơ, đoạn văn dưới đây:</a:t>
            </a:r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08BA3CC9-772A-3375-668E-E38036FD4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080" y="1217783"/>
            <a:ext cx="5555969" cy="2076884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B29EBEBB-9E85-5CCC-25C0-A078B97DA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97" y="1178419"/>
            <a:ext cx="4182219" cy="2483319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F2E7CAF9-6561-CBE9-8823-800E279FF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2185" y="3886352"/>
            <a:ext cx="9953599" cy="1121761"/>
          </a:xfrm>
          <a:prstGeom prst="rect">
            <a:avLst/>
          </a:prstGeom>
        </p:spPr>
      </p:pic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6518A95-DB0F-BF25-9DC8-616321563584}"/>
              </a:ext>
            </a:extLst>
          </p:cNvPr>
          <p:cNvSpPr/>
          <p:nvPr/>
        </p:nvSpPr>
        <p:spPr>
          <a:xfrm>
            <a:off x="1287916" y="5015507"/>
            <a:ext cx="9989684" cy="131241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27000"/>
              </a:lnSpc>
            </a:pPr>
            <a:r>
              <a:rPr lang="vi-VN" sz="3200">
                <a:ln w="0"/>
              </a:rPr>
              <a:t>a) Từ chỉ hoạt động của người, vật.</a:t>
            </a:r>
          </a:p>
          <a:p>
            <a:pPr>
              <a:lnSpc>
                <a:spcPct val="127000"/>
              </a:lnSpc>
            </a:pPr>
            <a:r>
              <a:rPr lang="vi-VN" sz="3200">
                <a:ln w="0"/>
              </a:rPr>
              <a:t>b) Từ chỉ trạng thái của người, vật.</a:t>
            </a: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FF3BEF1-8FE2-EB8C-1460-BFA72921CC2E}"/>
              </a:ext>
            </a:extLst>
          </p:cNvPr>
          <p:cNvSpPr/>
          <p:nvPr/>
        </p:nvSpPr>
        <p:spPr>
          <a:xfrm>
            <a:off x="7975600" y="5076580"/>
            <a:ext cx="2032000" cy="574182"/>
          </a:xfrm>
          <a:prstGeom prst="roundRect">
            <a:avLst>
              <a:gd name="adj" fmla="val 3934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3">
                <a:solidFill>
                  <a:srgbClr val="00B0F0"/>
                </a:solidFill>
              </a:rPr>
              <a:t>M:</a:t>
            </a:r>
            <a:r>
              <a:rPr lang="vi-VN" sz="2933"/>
              <a:t> </a:t>
            </a:r>
            <a:r>
              <a:rPr lang="vi-VN" sz="2933">
                <a:solidFill>
                  <a:schemeClr val="tx1"/>
                </a:solidFill>
              </a:rPr>
              <a:t>xách</a:t>
            </a:r>
            <a:endParaRPr lang="en-US" sz="2933">
              <a:solidFill>
                <a:schemeClr val="tx1"/>
              </a:solidFill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F9BF760D-9C4F-8E25-1419-0ECF71716030}"/>
              </a:ext>
            </a:extLst>
          </p:cNvPr>
          <p:cNvSpPr/>
          <p:nvPr/>
        </p:nvSpPr>
        <p:spPr>
          <a:xfrm>
            <a:off x="7975600" y="5704132"/>
            <a:ext cx="2032000" cy="574182"/>
          </a:xfrm>
          <a:prstGeom prst="roundRect">
            <a:avLst>
              <a:gd name="adj" fmla="val 3934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3">
                <a:solidFill>
                  <a:srgbClr val="00B0F0"/>
                </a:solidFill>
              </a:rPr>
              <a:t>M:</a:t>
            </a:r>
            <a:r>
              <a:rPr lang="vi-VN" sz="2933"/>
              <a:t> </a:t>
            </a:r>
            <a:r>
              <a:rPr lang="vi-VN" sz="2933">
                <a:solidFill>
                  <a:schemeClr val="tx1"/>
                </a:solidFill>
              </a:rPr>
              <a:t>buồn</a:t>
            </a:r>
            <a:endParaRPr lang="en-US" sz="2933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903149-9CDA-45EA-8B89-C9D3A2F08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8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43">
        <p15:prstTrans prst="pageCurlSingle"/>
        <p:sndAc>
          <p:stSnd>
            <p:snd r:embed="rId4" name="breeze.wav"/>
          </p:stSnd>
        </p:sndAc>
      </p:transition>
    </mc:Choice>
    <mc:Fallback xmlns="">
      <p:transition spd="slow" advTm="2443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4B41B-1314-45F1-98AF-EC268501A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61475"/>
              </p:ext>
            </p:extLst>
          </p:nvPr>
        </p:nvGraphicFramePr>
        <p:xfrm>
          <a:off x="993343" y="1395167"/>
          <a:ext cx="10337676" cy="6908126"/>
        </p:xfrm>
        <a:graphic>
          <a:graphicData uri="http://schemas.openxmlformats.org/drawingml/2006/table">
            <a:tbl>
              <a:tblPr firstRow="1" firstCol="1" bandRow="1"/>
              <a:tblGrid>
                <a:gridCol w="5168838">
                  <a:extLst>
                    <a:ext uri="{9D8B030D-6E8A-4147-A177-3AD203B41FA5}">
                      <a16:colId xmlns:a16="http://schemas.microsoft.com/office/drawing/2014/main" val="147074900"/>
                    </a:ext>
                  </a:extLst>
                </a:gridCol>
                <a:gridCol w="5168838">
                  <a:extLst>
                    <a:ext uri="{9D8B030D-6E8A-4147-A177-3AD203B41FA5}">
                      <a16:colId xmlns:a16="http://schemas.microsoft.com/office/drawing/2014/main" val="49492665"/>
                    </a:ext>
                  </a:extLst>
                </a:gridCol>
              </a:tblGrid>
              <a:tr h="1346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̀ chỉ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GB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̀ chỉ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trạng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thái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GB" sz="4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vật</a:t>
                      </a:r>
                      <a:endParaRPr lang="en-GB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872361"/>
                  </a:ext>
                </a:extLst>
              </a:tr>
              <a:tr h="5562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6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6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5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51663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AA85A94-01B7-4445-8F8B-65387A0BD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0068"/>
            <a:ext cx="117245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34E8B7-C845-433B-81C2-E4591FF9C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"/>
    </mc:Choice>
    <mc:Fallback xmlns=""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3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1|0|0.3|0|0.3|0|0.4|0|0|0.3|0|0.3|0|0.3|0|0.3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242</TotalTime>
  <Words>415</Words>
  <Application>Microsoft Office PowerPoint</Application>
  <PresentationFormat>Widescreen</PresentationFormat>
  <Paragraphs>80</Paragraphs>
  <Slides>24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#9Slide03 BoosterNextFYBlack</vt:lpstr>
      <vt:lpstr>.VnTime</vt:lpstr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Wingdings 3</vt:lpstr>
      <vt:lpstr>Facet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Tân Đỗ Thế</cp:lastModifiedBy>
  <cp:revision>37</cp:revision>
  <dcterms:created xsi:type="dcterms:W3CDTF">2023-10-25T13:38:52Z</dcterms:created>
  <dcterms:modified xsi:type="dcterms:W3CDTF">2025-11-10T09:51:30Z</dcterms:modified>
</cp:coreProperties>
</file>