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0" r:id="rId2"/>
    <p:sldId id="257" r:id="rId3"/>
    <p:sldId id="258" r:id="rId4"/>
    <p:sldId id="284" r:id="rId5"/>
    <p:sldId id="261" r:id="rId6"/>
    <p:sldId id="271" r:id="rId7"/>
    <p:sldId id="272" r:id="rId8"/>
    <p:sldId id="262" r:id="rId9"/>
    <p:sldId id="283" r:id="rId10"/>
    <p:sldId id="274" r:id="rId11"/>
    <p:sldId id="273" r:id="rId12"/>
    <p:sldId id="263" r:id="rId13"/>
    <p:sldId id="264" r:id="rId14"/>
    <p:sldId id="265" r:id="rId15"/>
    <p:sldId id="267" r:id="rId16"/>
    <p:sldId id="268" r:id="rId17"/>
    <p:sldId id="280" r:id="rId18"/>
    <p:sldId id="281" r:id="rId19"/>
    <p:sldId id="275" r:id="rId20"/>
    <p:sldId id="282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B3964-CA23-4C56-AA81-7DDD5C6C5B5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8829C-D901-4E20-AFF1-26EB40498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2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52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60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504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0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4475" y="1431925"/>
            <a:ext cx="68691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FED8A38-A7BD-4A3F-81D1-11210F063FDB}" type="slidenum">
              <a:rPr lang="zh-CN" altLang="en-US" smtClean="0">
                <a:solidFill>
                  <a:srgbClr val="000000"/>
                </a:solidFill>
                <a:ea typeface="SimSun" panose="02010600030101010101" pitchFamily="2" charset="-122"/>
              </a:rPr>
              <a:pPr/>
              <a:t>21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98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5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3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7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4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7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6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1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EBC53-978D-4799-BD7B-62D627406C7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651D5-5274-4CD4-A50F-6E241B8F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6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hinh linh tinh 20-21\New folder (2)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60" y="82082"/>
            <a:ext cx="9073581" cy="65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03022" y="1924919"/>
            <a:ext cx="6647594" cy="1590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6836" y="3663598"/>
            <a:ext cx="6647594" cy="592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8"/>
    </mc:Choice>
    <mc:Fallback xmlns="">
      <p:transition spd="slow" advTm="120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5988"/>
            <a:ext cx="11822113" cy="836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815568" y="2117725"/>
            <a:ext cx="545183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50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3814142"/>
      </p:ext>
    </p:extLst>
  </p:cSld>
  <p:clrMapOvr>
    <a:masterClrMapping/>
  </p:clrMapOvr>
  <p:transition spd="slow" advTm="18243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5988"/>
            <a:ext cx="11822113" cy="836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815568" y="2117725"/>
            <a:ext cx="545183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50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904210904"/>
      </p:ext>
    </p:extLst>
  </p:cSld>
  <p:clrMapOvr>
    <a:masterClrMapping/>
  </p:clrMapOvr>
  <p:transition spd="slow" advTm="18243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6928C5-7B51-46BF-978A-341B9B6C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56"/>
            <a:ext cx="12152161" cy="6880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7C5AE-CEEA-47A3-A5E4-C75B4B6A3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90" y="130840"/>
            <a:ext cx="969673" cy="9541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77008E-1881-41D3-90CE-D2415A27FABE}"/>
              </a:ext>
            </a:extLst>
          </p:cNvPr>
          <p:cNvSpPr/>
          <p:nvPr/>
        </p:nvSpPr>
        <p:spPr>
          <a:xfrm>
            <a:off x="300350" y="3121542"/>
            <a:ext cx="2770496" cy="1084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36D7B3-D1B3-44C2-8E87-8D9CE2940BCC}"/>
              </a:ext>
            </a:extLst>
          </p:cNvPr>
          <p:cNvSpPr/>
          <p:nvPr/>
        </p:nvSpPr>
        <p:spPr>
          <a:xfrm>
            <a:off x="3180028" y="3121542"/>
            <a:ext cx="2756848" cy="1084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27244C-77E0-470D-B214-EBF886AD0B6C}"/>
              </a:ext>
            </a:extLst>
          </p:cNvPr>
          <p:cNvSpPr/>
          <p:nvPr/>
        </p:nvSpPr>
        <p:spPr>
          <a:xfrm>
            <a:off x="300350" y="4310404"/>
            <a:ext cx="5636526" cy="1229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m</a:t>
            </a:r>
            <a:r>
              <a:rPr lang="en-US" sz="9000" b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2DDEDF-F38A-48FA-AAB7-0F5A59CE8BD5}"/>
              </a:ext>
            </a:extLst>
          </p:cNvPr>
          <p:cNvSpPr/>
          <p:nvPr/>
        </p:nvSpPr>
        <p:spPr>
          <a:xfrm>
            <a:off x="1835723" y="1857587"/>
            <a:ext cx="2770496" cy="1084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072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6B4D1B-A10D-4799-99F4-C9132FD47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959460-3CC5-4E6B-874E-7A73DFF60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190" y="1685486"/>
            <a:ext cx="1069471" cy="1463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FF66D3-6667-49F9-A6DF-67D320087C5E}"/>
              </a:ext>
            </a:extLst>
          </p:cNvPr>
          <p:cNvSpPr txBox="1"/>
          <p:nvPr/>
        </p:nvSpPr>
        <p:spPr>
          <a:xfrm>
            <a:off x="1777270" y="1667835"/>
            <a:ext cx="118602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6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25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Luyện</a:t>
            </a:r>
            <a:r>
              <a:rPr lang="en-US" sz="125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125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viĺ</a:t>
            </a:r>
            <a:r>
              <a:rPr lang="el-GR" sz="12500" b="1" dirty="0">
                <a:solidFill>
                  <a:srgbClr val="FF0000"/>
                </a:solidFill>
                <a:latin typeface="HP001 4H" panose="020B0603050302020204" pitchFamily="34" charset="0"/>
              </a:rPr>
              <a:t>Ι</a:t>
            </a:r>
            <a:endParaRPr lang="en-US" sz="12500" b="1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25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">
            <a:hlinkClick r:id="" action="ppaction://media"/>
            <a:extLst>
              <a:ext uri="{FF2B5EF4-FFF2-40B4-BE49-F238E27FC236}">
                <a16:creationId xmlns:a16="http://schemas.microsoft.com/office/drawing/2014/main" id="{1F1BE526-B9EA-4EAC-9C56-48111399CA9C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5056" y="315819"/>
            <a:ext cx="6542181" cy="6542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65232D-BD26-4BCB-86BE-322231199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09" y="104792"/>
            <a:ext cx="106947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o">
            <a:hlinkClick r:id="" action="ppaction://media"/>
            <a:extLst>
              <a:ext uri="{FF2B5EF4-FFF2-40B4-BE49-F238E27FC236}">
                <a16:creationId xmlns:a16="http://schemas.microsoft.com/office/drawing/2014/main" id="{7AE1548C-BF51-4F90-9890-4D3FB8D289A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9608" y="337292"/>
            <a:ext cx="8047797" cy="5715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1F4ED-E3C6-4BEA-9416-069F852F2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82" y="194311"/>
            <a:ext cx="106947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65232D-BD26-4BCB-86BE-322231199B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09" y="104792"/>
            <a:ext cx="1069471" cy="1463040"/>
          </a:xfrm>
          <a:prstGeom prst="rect">
            <a:avLst/>
          </a:prstGeom>
        </p:spPr>
      </p:pic>
      <p:pic>
        <p:nvPicPr>
          <p:cNvPr id="16" name="m">
            <a:hlinkClick r:id="" action="ppaction://media"/>
            <a:extLst>
              <a:ext uri="{FF2B5EF4-FFF2-40B4-BE49-F238E27FC236}">
                <a16:creationId xmlns:a16="http://schemas.microsoft.com/office/drawing/2014/main" id="{6E79AE1F-2536-4A0A-B71F-4A9CB44E7468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0630" y="0"/>
            <a:ext cx="7533833" cy="62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7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754" y="105050"/>
            <a:ext cx="11356455" cy="63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80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3612" y="0"/>
            <a:ext cx="9224682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/>
          <p:nvPr/>
        </p:nvSpPr>
        <p:spPr>
          <a:xfrm>
            <a:off x="3324978" y="2300811"/>
            <a:ext cx="3344703" cy="9354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B050"/>
                </a:solidFill>
                <a:latin typeface="VNI-Avo" pitchFamily="2" charset="0"/>
                <a:cs typeface="VNI-Avo" pitchFamily="2" charset="0"/>
              </a:rPr>
              <a:t>DAËN DOØ</a:t>
            </a:r>
            <a:r>
              <a:rPr lang="en-US" noProof="1">
                <a:solidFill>
                  <a:srgbClr val="00B050"/>
                </a:solidFill>
                <a:latin typeface="VNI-Avo" pitchFamily="2" charset="0"/>
                <a:cs typeface="VNI-Avo" pitchFamily="2" charset="0"/>
              </a:rPr>
              <a:t>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0392" y="3621024"/>
            <a:ext cx="905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VNI-Avo" pitchFamily="2" charset="0"/>
              </a:rPr>
              <a:t> - </a:t>
            </a:r>
            <a:r>
              <a:rPr lang="en-US" sz="4800" dirty="0" err="1">
                <a:latin typeface="VNI-Avo" pitchFamily="2" charset="0"/>
              </a:rPr>
              <a:t>Ñoïc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laïi</a:t>
            </a:r>
            <a:r>
              <a:rPr lang="en-US" sz="4800" dirty="0">
                <a:latin typeface="VNI-Avo" pitchFamily="2" charset="0"/>
              </a:rPr>
              <a:t> </a:t>
            </a:r>
            <a:r>
              <a:rPr lang="en-US" sz="4800" dirty="0" err="1">
                <a:latin typeface="VNI-Avo" pitchFamily="2" charset="0"/>
              </a:rPr>
              <a:t>baøi</a:t>
            </a:r>
            <a:r>
              <a:rPr lang="en-US" sz="4800" dirty="0">
                <a:latin typeface="VNI-Avo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059509"/>
      </p:ext>
    </p:extLst>
  </p:cSld>
  <p:clrMapOvr>
    <a:masterClrMapping/>
  </p:clrMapOvr>
  <p:transition spd="slow" advTm="39245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82218DC8-5BCB-4422-87A0-E2AFA1485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2" y="2009422"/>
            <a:ext cx="4323409" cy="3765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AEBD-B543-42FF-B3A6-5E3B8B81D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7" y="2973916"/>
            <a:ext cx="4412724" cy="34043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FD3F9B-867D-4183-8A54-10B102CDF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7" y="2107592"/>
            <a:ext cx="9877778" cy="4835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5686" y="981289"/>
            <a:ext cx="536257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Bad Script" panose="02000000000000000000" pitchFamily="2" charset="0"/>
              </a:rPr>
              <a:t>Chủ đề 4:</a:t>
            </a:r>
          </a:p>
          <a:p>
            <a:pPr algn="ctr"/>
            <a:r>
              <a:rPr lang="en-US" sz="5400" b="1">
                <a:latin typeface="Bad Script" panose="02000000000000000000" pitchFamily="2" charset="0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Bad Script" panose="02000000000000000000" pitchFamily="2" charset="0"/>
              </a:rPr>
              <a:t>KÌ NGHỈ</a:t>
            </a:r>
            <a:endParaRPr lang="en-US" sz="8000" b="1" dirty="0">
              <a:solidFill>
                <a:srgbClr val="FF0000"/>
              </a:solidFill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5K - Bộ Y T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303" y="90435"/>
            <a:ext cx="11137259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>
            <a:fillRect/>
          </a:stretch>
        </p:blipFill>
        <p:spPr bwMode="auto">
          <a:xfrm>
            <a:off x="95250" y="0"/>
            <a:ext cx="120015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6"/>
          <p:cNvSpPr/>
          <p:nvPr/>
        </p:nvSpPr>
        <p:spPr>
          <a:xfrm>
            <a:off x="2564652" y="2338485"/>
            <a:ext cx="7438571" cy="2192583"/>
          </a:xfrm>
          <a:prstGeom prst="rect">
            <a:avLst/>
          </a:prstGeom>
          <a:noFill/>
        </p:spPr>
        <p:txBody>
          <a:bodyPr wrap="none" lIns="113980" tIns="56989" rIns="113980" bIns="569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1400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汉仪粗宋简" pitchFamily="49" charset="-122"/>
                <a:cs typeface="Times New Roman" panose="02020603050405020304" pitchFamily="18" charset="0"/>
              </a:rPr>
              <a:t>CHÀO TẠM BIỆT</a:t>
            </a:r>
          </a:p>
          <a:p>
            <a:pPr algn="ctr" defTabSz="11400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汉仪粗宋简" pitchFamily="49" charset="-122"/>
                <a:cs typeface="Times New Roman" panose="02020603050405020304" pitchFamily="18" charset="0"/>
              </a:rPr>
              <a:t> CÁC EM</a:t>
            </a:r>
            <a:endParaRPr lang="zh-CN" altLang="en-US" sz="6750" b="1" spc="64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汉仪粗宋简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66836"/>
      </p:ext>
    </p:extLst>
  </p:cSld>
  <p:clrMapOvr>
    <a:masterClrMapping/>
  </p:clrMapOvr>
  <p:transition spd="slow" advTm="56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A3A4C5B-3C4F-44CD-BE57-3499FA3FA007}"/>
              </a:ext>
            </a:extLst>
          </p:cNvPr>
          <p:cNvGrpSpPr>
            <a:grpSpLocks noChangeAspect="1"/>
          </p:cNvGrpSpPr>
          <p:nvPr/>
        </p:nvGrpSpPr>
        <p:grpSpPr>
          <a:xfrm>
            <a:off x="771713" y="0"/>
            <a:ext cx="10648577" cy="6927043"/>
            <a:chOff x="640079" y="0"/>
            <a:chExt cx="7986433" cy="51952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DF79F8-F9D8-44B9-A95B-32A85951BC77}"/>
                </a:ext>
              </a:extLst>
            </p:cNvPr>
            <p:cNvGrpSpPr/>
            <p:nvPr/>
          </p:nvGrpSpPr>
          <p:grpSpPr>
            <a:xfrm>
              <a:off x="640079" y="0"/>
              <a:ext cx="7986433" cy="5195282"/>
              <a:chOff x="640079" y="0"/>
              <a:chExt cx="7986433" cy="519528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0B32E0E-836C-4103-8F7C-C2842221CA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95"/>
              <a:stretch/>
            </p:blipFill>
            <p:spPr>
              <a:xfrm>
                <a:off x="640080" y="0"/>
                <a:ext cx="7863840" cy="519528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92B0993-3A33-4D9B-BDB8-586263D48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5" t="15151" b="74586"/>
              <a:stretch/>
            </p:blipFill>
            <p:spPr>
              <a:xfrm>
                <a:off x="640079" y="0"/>
                <a:ext cx="7986433" cy="121548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66BBE2-A121-4B2D-9520-FA9705BD2F2B}"/>
                </a:ext>
              </a:extLst>
            </p:cNvPr>
            <p:cNvSpPr txBox="1"/>
            <p:nvPr/>
          </p:nvSpPr>
          <p:spPr>
            <a:xfrm>
              <a:off x="3222282" y="300931"/>
              <a:ext cx="514805" cy="65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33" b="1" dirty="0" err="1">
                  <a:solidFill>
                    <a:srgbClr val="0BA2D5"/>
                  </a:solidFill>
                  <a:latin typeface="VNI-Avo" pitchFamily="2" charset="0"/>
                </a:rPr>
                <a:t>Baøi</a:t>
              </a:r>
              <a:endParaRPr lang="en-US" sz="2533" b="1" dirty="0">
                <a:solidFill>
                  <a:srgbClr val="0BA2D5"/>
                </a:solidFill>
                <a:latin typeface="VNI-Avo" pitchFamily="2" charset="0"/>
              </a:endParaRPr>
            </a:p>
            <a:p>
              <a:pPr algn="ctr"/>
              <a:r>
                <a:rPr lang="en-US" sz="2533" b="1" dirty="0">
                  <a:solidFill>
                    <a:srgbClr val="0BA2D5"/>
                  </a:solidFill>
                  <a:latin typeface="VNI-Avo" pitchFamily="2" charset="0"/>
                </a:rPr>
                <a:t>1</a:t>
              </a:r>
              <a:endParaRPr lang="vi-VN" sz="2533" b="1" dirty="0">
                <a:solidFill>
                  <a:srgbClr val="0BA2D5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C8C3B24-B0D5-4CEE-BC69-56ABFBDF2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84" y="1705053"/>
            <a:ext cx="755413" cy="524256"/>
          </a:xfrm>
          <a:prstGeom prst="rect">
            <a:avLst/>
          </a:prstGeom>
        </p:spPr>
      </p:pic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C5FE9CFF-7C43-43C2-8EE5-D9F396083658}"/>
              </a:ext>
            </a:extLst>
          </p:cNvPr>
          <p:cNvSpPr/>
          <p:nvPr/>
        </p:nvSpPr>
        <p:spPr>
          <a:xfrm>
            <a:off x="5523889" y="4983921"/>
            <a:ext cx="1567096" cy="4731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>
                <a:solidFill>
                  <a:srgbClr val="000000"/>
                </a:solidFill>
                <a:latin typeface="VNI-Avo" pitchFamily="2" charset="0"/>
                <a:sym typeface="Arial"/>
              </a:rPr>
              <a:t>boá meï</a:t>
            </a:r>
            <a:endParaRPr lang="en-US" sz="3000" kern="0" dirty="0">
              <a:solidFill>
                <a:srgbClr val="000000"/>
              </a:solidFill>
              <a:latin typeface="VNI-Avo" pitchFamily="2" charset="0"/>
              <a:sym typeface="Arial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F5BA46E1-31BF-45F3-BBF0-0D0E7B0AD1C3}"/>
              </a:ext>
            </a:extLst>
          </p:cNvPr>
          <p:cNvSpPr/>
          <p:nvPr/>
        </p:nvSpPr>
        <p:spPr>
          <a:xfrm>
            <a:off x="2014681" y="4018847"/>
            <a:ext cx="934128" cy="4731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>
                <a:solidFill>
                  <a:srgbClr val="000000"/>
                </a:solidFill>
                <a:latin typeface="VNI-Avo" pitchFamily="2" charset="0"/>
                <a:sym typeface="Arial"/>
              </a:rPr>
              <a:t>nô</a:t>
            </a:r>
            <a:endParaRPr lang="en-US" sz="3000" kern="0" dirty="0">
              <a:solidFill>
                <a:srgbClr val="000000"/>
              </a:solidFill>
              <a:latin typeface="VNI-Avo" pitchFamily="2" charset="0"/>
              <a:sym typeface="Arial"/>
            </a:endParaRP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CB99FBB8-1BD9-4F41-8487-9D74FA808E8B}"/>
              </a:ext>
            </a:extLst>
          </p:cNvPr>
          <p:cNvSpPr/>
          <p:nvPr/>
        </p:nvSpPr>
        <p:spPr>
          <a:xfrm>
            <a:off x="1777515" y="6163605"/>
            <a:ext cx="1729828" cy="4731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>
                <a:solidFill>
                  <a:srgbClr val="000000"/>
                </a:solidFill>
                <a:latin typeface="VNI-Avo" pitchFamily="2" charset="0"/>
                <a:sym typeface="Arial"/>
              </a:rPr>
              <a:t>nuï hoa</a:t>
            </a:r>
            <a:endParaRPr lang="en-US" sz="3000" kern="0" dirty="0">
              <a:solidFill>
                <a:srgbClr val="000000"/>
              </a:solidFill>
              <a:latin typeface="VNI-Avo" pitchFamily="2" charset="0"/>
              <a:sym typeface="Arial"/>
            </a:endParaRP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6FA700CB-7CD4-48FB-96E0-F610D5504DE5}"/>
              </a:ext>
            </a:extLst>
          </p:cNvPr>
          <p:cNvSpPr/>
          <p:nvPr/>
        </p:nvSpPr>
        <p:spPr>
          <a:xfrm>
            <a:off x="238200" y="4018847"/>
            <a:ext cx="1309413" cy="82835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>
                <a:solidFill>
                  <a:srgbClr val="000000"/>
                </a:solidFill>
                <a:latin typeface="VNI-Avo" pitchFamily="2" charset="0"/>
                <a:sym typeface="Arial"/>
              </a:rPr>
              <a:t>naám</a:t>
            </a:r>
            <a:endParaRPr lang="en-US" sz="3000" kern="0" dirty="0">
              <a:solidFill>
                <a:srgbClr val="000000"/>
              </a:solidFill>
              <a:latin typeface="VNI-Avo" pitchFamily="2" charset="0"/>
              <a:sym typeface="Arial"/>
            </a:endParaRPr>
          </a:p>
        </p:txBody>
      </p:sp>
      <p:sp>
        <p:nvSpPr>
          <p:cNvPr id="45" name="Rounded Rectangle 4">
            <a:extLst>
              <a:ext uri="{FF2B5EF4-FFF2-40B4-BE49-F238E27FC236}">
                <a16:creationId xmlns:a16="http://schemas.microsoft.com/office/drawing/2014/main" id="{122967BB-DD7E-4EAC-A48D-84806D923F99}"/>
              </a:ext>
            </a:extLst>
          </p:cNvPr>
          <p:cNvSpPr/>
          <p:nvPr/>
        </p:nvSpPr>
        <p:spPr>
          <a:xfrm>
            <a:off x="5377036" y="3419001"/>
            <a:ext cx="1274475" cy="4731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>
                <a:solidFill>
                  <a:srgbClr val="000000"/>
                </a:solidFill>
                <a:latin typeface="VNI-Avo" pitchFamily="2" charset="0"/>
                <a:sym typeface="Arial"/>
              </a:rPr>
              <a:t>noùn</a:t>
            </a:r>
            <a:endParaRPr lang="en-US" sz="3000" kern="0" dirty="0">
              <a:solidFill>
                <a:srgbClr val="000000"/>
              </a:solidFill>
              <a:latin typeface="VNI-Avo" pitchFamily="2" charset="0"/>
              <a:sym typeface="Arial"/>
            </a:endParaRPr>
          </a:p>
        </p:txBody>
      </p:sp>
      <p:sp>
        <p:nvSpPr>
          <p:cNvPr id="46" name="Rounded Rectangle 4">
            <a:extLst>
              <a:ext uri="{FF2B5EF4-FFF2-40B4-BE49-F238E27FC236}">
                <a16:creationId xmlns:a16="http://schemas.microsoft.com/office/drawing/2014/main" id="{C818C6E9-5C69-47B1-9D18-B5E9A837F3F9}"/>
              </a:ext>
            </a:extLst>
          </p:cNvPr>
          <p:cNvSpPr/>
          <p:nvPr/>
        </p:nvSpPr>
        <p:spPr>
          <a:xfrm>
            <a:off x="9937369" y="2322837"/>
            <a:ext cx="934128" cy="4731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 dirty="0">
                <a:solidFill>
                  <a:srgbClr val="000000"/>
                </a:solidFill>
                <a:latin typeface="VNI-Avo" pitchFamily="2" charset="0"/>
                <a:sym typeface="Arial"/>
              </a:rPr>
              <a:t>me</a:t>
            </a:r>
          </a:p>
        </p:txBody>
      </p:sp>
      <p:sp>
        <p:nvSpPr>
          <p:cNvPr id="48" name="Rounded Rectangle 4">
            <a:extLst>
              <a:ext uri="{FF2B5EF4-FFF2-40B4-BE49-F238E27FC236}">
                <a16:creationId xmlns:a16="http://schemas.microsoft.com/office/drawing/2014/main" id="{EB23F780-34EC-487B-A48F-9EEE430DCCB0}"/>
              </a:ext>
            </a:extLst>
          </p:cNvPr>
          <p:cNvSpPr/>
          <p:nvPr/>
        </p:nvSpPr>
        <p:spPr>
          <a:xfrm>
            <a:off x="3326994" y="2795960"/>
            <a:ext cx="1729828" cy="76828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>
                <a:solidFill>
                  <a:srgbClr val="000000"/>
                </a:solidFill>
                <a:latin typeface="VNI-Avo" pitchFamily="2" charset="0"/>
                <a:sym typeface="Arial"/>
              </a:rPr>
              <a:t>caù meø</a:t>
            </a:r>
            <a:endParaRPr lang="en-US" sz="3000" kern="0" dirty="0">
              <a:solidFill>
                <a:srgbClr val="000000"/>
              </a:solidFill>
              <a:latin typeface="VNI-Avo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622" y="4156024"/>
            <a:ext cx="869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4211" y="3387814"/>
            <a:ext cx="869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45252" y="6129541"/>
            <a:ext cx="869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52808" y="3978409"/>
            <a:ext cx="869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23343" y="2903103"/>
            <a:ext cx="869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2477" y="2282399"/>
            <a:ext cx="869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1965" y="4943483"/>
            <a:ext cx="869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87306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45" grpId="0" animBg="1"/>
      <p:bldP spid="46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N-M - Trim">
            <a:hlinkClick r:id="" action="ppaction://media"/>
            <a:extLst>
              <a:ext uri="{FF2B5EF4-FFF2-40B4-BE49-F238E27FC236}">
                <a16:creationId xmlns:a16="http://schemas.microsoft.com/office/drawing/2014/main" id="{D8B1EA76-6A2E-E7BF-3A75-5D301E79C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600" y="112092"/>
            <a:ext cx="11326551" cy="66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291" y="1008182"/>
            <a:ext cx="1868041" cy="4511040"/>
          </a:xfrm>
          <a:prstGeom prst="rect">
            <a:avLst/>
          </a:prstGeom>
        </p:spPr>
      </p:pic>
      <p:grpSp>
        <p:nvGrpSpPr>
          <p:cNvPr id="10" name="组合 11">
            <a:extLst>
              <a:ext uri="{FF2B5EF4-FFF2-40B4-BE49-F238E27FC236}">
                <a16:creationId xmlns:a16="http://schemas.microsoft.com/office/drawing/2014/main" id="{799F0F14-10A4-4B36-A74E-30850C6E013D}"/>
              </a:ext>
            </a:extLst>
          </p:cNvPr>
          <p:cNvGrpSpPr/>
          <p:nvPr/>
        </p:nvGrpSpPr>
        <p:grpSpPr>
          <a:xfrm>
            <a:off x="4962128" y="-17418"/>
            <a:ext cx="7428655" cy="6527409"/>
            <a:chOff x="-558688" y="0"/>
            <a:chExt cx="9107943" cy="6858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75F6B9-7421-4A52-9E27-06B86E97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50FBA3F-0BC0-4C68-967A-6B471C31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267964" y="1327351"/>
            <a:ext cx="7034085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8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Baøi 1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1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11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11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11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11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sz="11000" b="1" dirty="0">
              <a:solidFill>
                <a:srgbClr val="0070C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5988"/>
            <a:ext cx="11822113" cy="836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815568" y="2117725"/>
            <a:ext cx="545183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5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37901956"/>
      </p:ext>
    </p:extLst>
  </p:cSld>
  <p:clrMapOvr>
    <a:masterClrMapping/>
  </p:clrMapOvr>
  <p:transition spd="slow" advTm="1824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5988"/>
            <a:ext cx="11822113" cy="836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815568" y="2117725"/>
            <a:ext cx="545183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5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85014167"/>
      </p:ext>
    </p:extLst>
  </p:cSld>
  <p:clrMapOvr>
    <a:masterClrMapping/>
  </p:clrMapOvr>
  <p:transition spd="slow" advTm="18243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6928C5-7B51-46BF-978A-341B9B6C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56"/>
            <a:ext cx="12152161" cy="6880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7C5AE-CEEA-47A3-A5E4-C75B4B6A3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90" y="130840"/>
            <a:ext cx="969673" cy="9541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77008E-1881-41D3-90CE-D2415A27FABE}"/>
              </a:ext>
            </a:extLst>
          </p:cNvPr>
          <p:cNvSpPr/>
          <p:nvPr/>
        </p:nvSpPr>
        <p:spPr>
          <a:xfrm>
            <a:off x="300350" y="3121542"/>
            <a:ext cx="2770496" cy="1084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36D7B3-D1B3-44C2-8E87-8D9CE2940BCC}"/>
              </a:ext>
            </a:extLst>
          </p:cNvPr>
          <p:cNvSpPr/>
          <p:nvPr/>
        </p:nvSpPr>
        <p:spPr>
          <a:xfrm>
            <a:off x="3180028" y="3121542"/>
            <a:ext cx="2756848" cy="1084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27244C-77E0-470D-B214-EBF886AD0B6C}"/>
              </a:ext>
            </a:extLst>
          </p:cNvPr>
          <p:cNvSpPr/>
          <p:nvPr/>
        </p:nvSpPr>
        <p:spPr>
          <a:xfrm>
            <a:off x="300350" y="4310404"/>
            <a:ext cx="5636526" cy="1229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n</a:t>
            </a:r>
            <a:r>
              <a:rPr lang="en-US" sz="9000" b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2DDEDF-F38A-48FA-AAB7-0F5A59CE8BD5}"/>
              </a:ext>
            </a:extLst>
          </p:cNvPr>
          <p:cNvSpPr/>
          <p:nvPr/>
        </p:nvSpPr>
        <p:spPr>
          <a:xfrm>
            <a:off x="1835723" y="1857587"/>
            <a:ext cx="2770496" cy="1084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78713-C05E-4AC7-A9E4-BBC2FD52DE4D}"/>
              </a:ext>
            </a:extLst>
          </p:cNvPr>
          <p:cNvSpPr txBox="1"/>
          <p:nvPr/>
        </p:nvSpPr>
        <p:spPr>
          <a:xfrm>
            <a:off x="7219891" y="4062227"/>
            <a:ext cx="27126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n</a:t>
            </a:r>
            <a:r>
              <a:rPr lang="en-US" sz="9000" b="1">
                <a:latin typeface="VNI-Avo" pitchFamily="2" charset="0"/>
                <a:cs typeface="Arial-SGK-TV" pitchFamily="2" charset="0"/>
              </a:rPr>
              <a:t>ô</a:t>
            </a:r>
            <a:endParaRPr lang="vi-VN" sz="9000" b="1"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20F200-0B40-4C49-AEE1-F994ACD34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226" y="1774617"/>
            <a:ext cx="4678018" cy="2535787"/>
          </a:xfrm>
          <a:prstGeom prst="roundRect">
            <a:avLst>
              <a:gd name="adj" fmla="val 9579"/>
            </a:avLst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913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6928C5-7B51-46BF-978A-341B9B6C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56"/>
            <a:ext cx="12152161" cy="6880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7C5AE-CEEA-47A3-A5E4-C75B4B6A3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90" y="130840"/>
            <a:ext cx="969673" cy="9541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978713-C05E-4AC7-A9E4-BBC2FD52DE4D}"/>
              </a:ext>
            </a:extLst>
          </p:cNvPr>
          <p:cNvSpPr txBox="1"/>
          <p:nvPr/>
        </p:nvSpPr>
        <p:spPr>
          <a:xfrm>
            <a:off x="4006428" y="4131895"/>
            <a:ext cx="27126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m</a:t>
            </a:r>
            <a:r>
              <a:rPr lang="en-US" sz="9000" b="1" dirty="0">
                <a:latin typeface="VNI-Avo" pitchFamily="2" charset="0"/>
                <a:cs typeface="Arial-SGK-TV" pitchFamily="2" charset="0"/>
              </a:rPr>
              <a:t>e</a:t>
            </a:r>
            <a:endParaRPr lang="vi-VN" sz="9000" b="1" dirty="0"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698355-E09C-41CE-A643-673389EE1B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r="10856"/>
          <a:stretch/>
        </p:blipFill>
        <p:spPr>
          <a:xfrm>
            <a:off x="3057609" y="749357"/>
            <a:ext cx="4426083" cy="30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493ef0-f839-40f2-9404-37d371be01bb"/>
  <p:tag name="TEMPPRESENTATIONFILE" val="C:\Users\small\AppData\Local\Temp\tmpAFC2.tmp"/>
  <p:tag name="TEMPMEDIAFILENAME" val="C:\Users\small\AppData\Local\Temp\tmpB198_n"/>
  <p:tag name="MEDIAFADEDURATION" val="0.2"/>
  <p:tag name="MEDIATRANSPARENCY" val="0.3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9bce6c-30be-4c7e-ba54-35ebcb2064da"/>
  <p:tag name="TEMPPRESENTATIONFILE" val="C:\Users\small\AppData\Local\Temp\tmp72F2.tmp"/>
  <p:tag name="TEMPMEDIAFILENAME" val="C:\Users\small\AppData\Local\Temp\tmp74D7_no"/>
  <p:tag name="MEDIAFADEDURATION" val="0.2"/>
  <p:tag name="MEDIATRANSPARENCY" val="0.3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3eca09-4f9a-4101-b54b-322bc1597955"/>
  <p:tag name="TEMPPRESENTATIONFILE" val="C:\Users\small\AppData\Local\Temp\tmp42EB.tmp"/>
  <p:tag name="TEMPMEDIAFILENAME" val="C:\Users\small\AppData\Local\Temp\tmp4722_m"/>
  <p:tag name="MEDIAFADEDURATION" val="0.2"/>
  <p:tag name="MEDIATRANSPARENCY" val="0.3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82</Words>
  <Application>Microsoft Office PowerPoint</Application>
  <PresentationFormat>Widescreen</PresentationFormat>
  <Paragraphs>44</Paragraphs>
  <Slides>21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SimSun</vt:lpstr>
      <vt:lpstr>Arial</vt:lpstr>
      <vt:lpstr>Arial-Rounded</vt:lpstr>
      <vt:lpstr>Bad Script</vt:lpstr>
      <vt:lpstr>Calibri</vt:lpstr>
      <vt:lpstr>Calibri Light</vt:lpstr>
      <vt:lpstr>HP001 4H</vt:lpstr>
      <vt:lpstr>Quicksand Medium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Baøi 1:  N n – M 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DAT</dc:creator>
  <cp:lastModifiedBy>ntcuc111108@gmail.com</cp:lastModifiedBy>
  <cp:revision>15</cp:revision>
  <dcterms:created xsi:type="dcterms:W3CDTF">2021-09-30T05:48:14Z</dcterms:created>
  <dcterms:modified xsi:type="dcterms:W3CDTF">2025-11-10T15:28:20Z</dcterms:modified>
</cp:coreProperties>
</file>