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4"/>
  </p:notesMasterIdLst>
  <p:sldIdLst>
    <p:sldId id="272" r:id="rId3"/>
    <p:sldId id="367" r:id="rId4"/>
    <p:sldId id="355" r:id="rId5"/>
    <p:sldId id="369" r:id="rId6"/>
    <p:sldId id="338" r:id="rId7"/>
    <p:sldId id="357" r:id="rId8"/>
    <p:sldId id="339" r:id="rId9"/>
    <p:sldId id="337" r:id="rId10"/>
    <p:sldId id="358" r:id="rId11"/>
    <p:sldId id="324" r:id="rId12"/>
    <p:sldId id="359" r:id="rId13"/>
    <p:sldId id="360" r:id="rId14"/>
    <p:sldId id="361" r:id="rId15"/>
    <p:sldId id="362" r:id="rId16"/>
    <p:sldId id="363" r:id="rId17"/>
    <p:sldId id="364" r:id="rId18"/>
    <p:sldId id="342" r:id="rId19"/>
    <p:sldId id="347" r:id="rId20"/>
    <p:sldId id="368" r:id="rId21"/>
    <p:sldId id="356" r:id="rId22"/>
    <p:sldId id="365" r:id="rId23"/>
  </p:sldIdLst>
  <p:sldSz cx="9144000" cy="5143500" type="screen16x9"/>
  <p:notesSz cx="6858000" cy="9144000"/>
  <p:defaultTextStyle>
    <a:defPPr>
      <a:defRPr lang="vi-VN"/>
    </a:defPPr>
    <a:lvl1pPr marL="0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8625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57250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85875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14500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43125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71115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99740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28365" algn="l" defTabSz="8566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9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MPUTER" initials="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5027" autoAdjust="0"/>
  </p:normalViewPr>
  <p:slideViewPr>
    <p:cSldViewPr>
      <p:cViewPr varScale="1">
        <p:scale>
          <a:sx n="104" d="100"/>
          <a:sy n="104" d="100"/>
        </p:scale>
        <p:origin x="869" y="72"/>
      </p:cViewPr>
      <p:guideLst>
        <p:guide orient="horz" pos="168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99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65EC4-9221-43EA-A6BD-D4B486094003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085F-044A-4F61-9903-EEC97D7495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44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28625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57250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85875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14500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43125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1115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99740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28365" algn="l" defTabSz="8566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6085F-044A-4F61-9903-EEC97D74958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77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9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8806217" cy="5143500"/>
            <a:chOff x="0" y="0"/>
            <a:chExt cx="5547" cy="4320"/>
          </a:xfrm>
        </p:grpSpPr>
        <p:grpSp>
          <p:nvGrpSpPr>
            <p:cNvPr id="2056" name="Group 3"/>
            <p:cNvGrpSpPr/>
            <p:nvPr userDrawn="1"/>
          </p:nvGrpSpPr>
          <p:grpSpPr>
            <a:xfrm rot="-215207">
              <a:off x="3698" y="234"/>
              <a:ext cx="1857" cy="3620"/>
              <a:chOff x="3007" y="778"/>
              <a:chExt cx="1857" cy="3620"/>
            </a:xfrm>
          </p:grpSpPr>
          <p:sp>
            <p:nvSpPr>
              <p:cNvPr id="85" name="Freeform 4"/>
              <p:cNvSpPr/>
              <p:nvPr/>
            </p:nvSpPr>
            <p:spPr bwMode="ltGray">
              <a:xfrm rot="12185230" flipV="1">
                <a:off x="3531" y="77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5"/>
              <p:cNvSpPr/>
              <p:nvPr/>
            </p:nvSpPr>
            <p:spPr bwMode="ltGray">
              <a:xfrm rot="12185230" flipV="1">
                <a:off x="4026" y="1797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6"/>
              <p:cNvSpPr/>
              <p:nvPr/>
            </p:nvSpPr>
            <p:spPr bwMode="ltGray">
              <a:xfrm rot="12185230" flipV="1">
                <a:off x="3637" y="2162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7"/>
              <p:cNvSpPr/>
              <p:nvPr/>
            </p:nvSpPr>
            <p:spPr bwMode="ltGray">
              <a:xfrm rot="12185230" flipV="1">
                <a:off x="3976" y="97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8"/>
              <p:cNvSpPr/>
              <p:nvPr/>
            </p:nvSpPr>
            <p:spPr bwMode="ltGray">
              <a:xfrm rot="12185230" flipV="1">
                <a:off x="3843" y="2202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9"/>
              <p:cNvSpPr/>
              <p:nvPr/>
            </p:nvSpPr>
            <p:spPr bwMode="ltGray">
              <a:xfrm rot="12185230" flipV="1">
                <a:off x="3892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10"/>
              <p:cNvSpPr/>
              <p:nvPr/>
            </p:nvSpPr>
            <p:spPr bwMode="ltGray">
              <a:xfrm rot="12185230" flipV="1">
                <a:off x="3007" y="2339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Freeform 11"/>
            <p:cNvSpPr/>
            <p:nvPr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2"/>
            <p:cNvSpPr/>
            <p:nvPr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13"/>
            <p:cNvSpPr/>
            <p:nvPr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14"/>
            <p:cNvSpPr/>
            <p:nvPr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15"/>
            <p:cNvSpPr/>
            <p:nvPr/>
          </p:nvSpPr>
          <p:spPr bwMode="ltGray">
            <a:xfrm rot="373331" flipH="1">
              <a:off x="799" y="2979"/>
              <a:ext cx="86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16"/>
            <p:cNvSpPr/>
            <p:nvPr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063" name="Group 17"/>
            <p:cNvGrpSpPr/>
            <p:nvPr userDrawn="1"/>
          </p:nvGrpSpPr>
          <p:grpSpPr>
            <a:xfrm rot="3220060">
              <a:off x="2636" y="750"/>
              <a:ext cx="569" cy="636"/>
              <a:chOff x="1727" y="866"/>
              <a:chExt cx="129" cy="157"/>
            </a:xfrm>
          </p:grpSpPr>
          <p:sp>
            <p:nvSpPr>
              <p:cNvPr id="82" name="Freeform 18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19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 20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4" name="Group 21"/>
            <p:cNvGrpSpPr/>
            <p:nvPr userDrawn="1"/>
          </p:nvGrpSpPr>
          <p:grpSpPr>
            <a:xfrm rot="-6691250">
              <a:off x="3642" y="132"/>
              <a:ext cx="361" cy="608"/>
              <a:chOff x="1727" y="866"/>
              <a:chExt cx="131" cy="157"/>
            </a:xfrm>
          </p:grpSpPr>
          <p:sp>
            <p:nvSpPr>
              <p:cNvPr id="79" name="Freeform 22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23"/>
              <p:cNvSpPr/>
              <p:nvPr/>
            </p:nvSpPr>
            <p:spPr bwMode="ltGray">
              <a:xfrm>
                <a:off x="1788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24"/>
              <p:cNvSpPr/>
              <p:nvPr/>
            </p:nvSpPr>
            <p:spPr bwMode="ltGray">
              <a:xfrm>
                <a:off x="1773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5" name="Group 25"/>
            <p:cNvGrpSpPr/>
            <p:nvPr userDrawn="1"/>
          </p:nvGrpSpPr>
          <p:grpSpPr>
            <a:xfrm rot="8524840">
              <a:off x="676" y="3307"/>
              <a:ext cx="500" cy="497"/>
              <a:chOff x="1727" y="868"/>
              <a:chExt cx="129" cy="155"/>
            </a:xfrm>
          </p:grpSpPr>
          <p:sp>
            <p:nvSpPr>
              <p:cNvPr id="76" name="Freeform 26"/>
              <p:cNvSpPr/>
              <p:nvPr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27"/>
              <p:cNvSpPr/>
              <p:nvPr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28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6" name="Group 29"/>
            <p:cNvGrpSpPr/>
            <p:nvPr userDrawn="1"/>
          </p:nvGrpSpPr>
          <p:grpSpPr>
            <a:xfrm rot="4106450" flipH="1">
              <a:off x="403" y="262"/>
              <a:ext cx="708" cy="891"/>
              <a:chOff x="1727" y="866"/>
              <a:chExt cx="129" cy="157"/>
            </a:xfrm>
          </p:grpSpPr>
          <p:sp>
            <p:nvSpPr>
              <p:cNvPr id="73" name="Freeform 30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31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32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7" name="Group 33"/>
            <p:cNvGrpSpPr/>
            <p:nvPr userDrawn="1"/>
          </p:nvGrpSpPr>
          <p:grpSpPr>
            <a:xfrm rot="10015322" flipH="1">
              <a:off x="4624" y="2392"/>
              <a:ext cx="708" cy="891"/>
              <a:chOff x="1727" y="866"/>
              <a:chExt cx="129" cy="157"/>
            </a:xfrm>
          </p:grpSpPr>
          <p:sp>
            <p:nvSpPr>
              <p:cNvPr id="70" name="Freeform 34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5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36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Freeform 37"/>
            <p:cNvSpPr/>
            <p:nvPr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38"/>
            <p:cNvSpPr/>
            <p:nvPr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39"/>
            <p:cNvSpPr/>
            <p:nvPr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40"/>
            <p:cNvSpPr/>
            <p:nvPr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41"/>
            <p:cNvSpPr/>
            <p:nvPr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42"/>
            <p:cNvSpPr/>
            <p:nvPr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43"/>
            <p:cNvSpPr/>
            <p:nvPr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4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6383" y="447675"/>
            <a:ext cx="6192282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8610" y="3209925"/>
            <a:ext cx="6146926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4686300"/>
            <a:ext cx="2134117" cy="3429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7269C41-EF18-4A69-9A01-6F4107F76807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87" y="4686300"/>
            <a:ext cx="2894427" cy="3429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4682729"/>
            <a:ext cx="2134117" cy="3429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  <a:pPr algn="r">
                <a:buNone/>
              </a:pPr>
              <a:t>‹#›</a:t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972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750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5" y="3305176"/>
            <a:ext cx="7772579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5" y="2180035"/>
            <a:ext cx="7772579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114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40" y="1200150"/>
            <a:ext cx="4056971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695" y="1200150"/>
            <a:ext cx="4058165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182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41" y="1151335"/>
            <a:ext cx="404026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41" y="1631156"/>
            <a:ext cx="404026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05" y="1151335"/>
            <a:ext cx="404145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05" y="1631156"/>
            <a:ext cx="404145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289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341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220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41" y="204787"/>
            <a:ext cx="3007816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6" y="204788"/>
            <a:ext cx="511209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41" y="1076326"/>
            <a:ext cx="3007816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519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54" y="3600450"/>
            <a:ext cx="5485684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54" y="459581"/>
            <a:ext cx="5485684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54" y="4025503"/>
            <a:ext cx="5485684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647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068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745" y="77391"/>
            <a:ext cx="206011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818" y="77391"/>
            <a:ext cx="6069343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977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711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97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283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8625" indent="0">
              <a:buNone/>
              <a:defRPr sz="1900" b="1"/>
            </a:lvl2pPr>
            <a:lvl3pPr marL="857250" indent="0">
              <a:buNone/>
              <a:defRPr sz="170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115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6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8625" indent="0">
              <a:buNone/>
              <a:defRPr sz="1900" b="1"/>
            </a:lvl2pPr>
            <a:lvl3pPr marL="857250" indent="0">
              <a:buNone/>
              <a:defRPr sz="170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115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6" cy="2963466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28625" indent="0">
              <a:buNone/>
              <a:defRPr sz="1100"/>
            </a:lvl2pPr>
            <a:lvl3pPr marL="857250" indent="0">
              <a:buNone/>
              <a:defRPr sz="900"/>
            </a:lvl3pPr>
            <a:lvl4pPr marL="1285875" indent="0">
              <a:buNone/>
              <a:defRPr sz="800"/>
            </a:lvl4pPr>
            <a:lvl5pPr marL="1714500" indent="0">
              <a:buNone/>
              <a:defRPr sz="800"/>
            </a:lvl5pPr>
            <a:lvl6pPr marL="2143125" indent="0">
              <a:buNone/>
              <a:defRPr sz="800"/>
            </a:lvl6pPr>
            <a:lvl7pPr marL="2571115" indent="0">
              <a:buNone/>
              <a:defRPr sz="800"/>
            </a:lvl7pPr>
            <a:lvl8pPr marL="2999740" indent="0">
              <a:buNone/>
              <a:defRPr sz="800"/>
            </a:lvl8pPr>
            <a:lvl9pPr marL="34283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00"/>
            </a:lvl2pPr>
            <a:lvl3pPr marL="857250" indent="0">
              <a:buNone/>
              <a:defRPr sz="2300"/>
            </a:lvl3pPr>
            <a:lvl4pPr marL="1285875" indent="0">
              <a:buNone/>
              <a:defRPr sz="1900"/>
            </a:lvl4pPr>
            <a:lvl5pPr marL="1714500" indent="0">
              <a:buNone/>
              <a:defRPr sz="1900"/>
            </a:lvl5pPr>
            <a:lvl6pPr marL="2143125" indent="0">
              <a:buNone/>
              <a:defRPr sz="1900"/>
            </a:lvl6pPr>
            <a:lvl7pPr marL="2571115" indent="0">
              <a:buNone/>
              <a:defRPr sz="1900"/>
            </a:lvl7pPr>
            <a:lvl8pPr marL="2999740" indent="0">
              <a:buNone/>
              <a:defRPr sz="1900"/>
            </a:lvl8pPr>
            <a:lvl9pPr marL="3428365" indent="0">
              <a:buNone/>
              <a:defRPr sz="19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28625" indent="0">
              <a:buNone/>
              <a:defRPr sz="1100"/>
            </a:lvl2pPr>
            <a:lvl3pPr marL="857250" indent="0">
              <a:buNone/>
              <a:defRPr sz="900"/>
            </a:lvl3pPr>
            <a:lvl4pPr marL="1285875" indent="0">
              <a:buNone/>
              <a:defRPr sz="800"/>
            </a:lvl4pPr>
            <a:lvl5pPr marL="1714500" indent="0">
              <a:buNone/>
              <a:defRPr sz="800"/>
            </a:lvl5pPr>
            <a:lvl6pPr marL="2143125" indent="0">
              <a:buNone/>
              <a:defRPr sz="800"/>
            </a:lvl6pPr>
            <a:lvl7pPr marL="2571115" indent="0">
              <a:buNone/>
              <a:defRPr sz="800"/>
            </a:lvl7pPr>
            <a:lvl8pPr marL="2999740" indent="0">
              <a:buNone/>
              <a:defRPr sz="800"/>
            </a:lvl8pPr>
            <a:lvl9pPr marL="34283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5713" tIns="42857" rIns="85713" bIns="4285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5713" tIns="42857" rIns="85713" bIns="428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5"/>
          </a:xfrm>
          <a:prstGeom prst="rect">
            <a:avLst/>
          </a:prstGeom>
        </p:spPr>
        <p:txBody>
          <a:bodyPr vert="horz" lIns="85713" tIns="42857" rIns="85713" bIns="4285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8660D-0175-482F-98DD-DAF3D4C0CF8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5"/>
          </a:xfrm>
          <a:prstGeom prst="rect">
            <a:avLst/>
          </a:prstGeom>
        </p:spPr>
        <p:txBody>
          <a:bodyPr vert="horz" lIns="85713" tIns="42857" rIns="85713" bIns="4285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5"/>
          </a:xfrm>
          <a:prstGeom prst="rect">
            <a:avLst/>
          </a:prstGeom>
        </p:spPr>
        <p:txBody>
          <a:bodyPr vert="horz" lIns="85713" tIns="42857" rIns="85713" bIns="4285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46DBD-324E-4A5A-A022-BC8F70619CF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56615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6615" rtl="0" eaLnBrk="1" latinLnBrk="0" hangingPunct="1">
        <a:spcBef>
          <a:spcPct val="20000"/>
        </a:spcBef>
        <a:buFont typeface="Arial" panose="020B060402020209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1245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99870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57120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85745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14370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995" indent="-213995" algn="l" defTabSz="856615" rtl="0" eaLnBrk="1" latinLnBrk="0" hangingPunct="1">
        <a:spcBef>
          <a:spcPct val="20000"/>
        </a:spcBef>
        <a:buFont typeface="Arial" panose="020B060402020209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1115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9740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8365" algn="l" defTabSz="8566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>
          <a:xfrm>
            <a:off x="-8354" y="0"/>
            <a:ext cx="2833554" cy="5142310"/>
            <a:chOff x="-5" y="0"/>
            <a:chExt cx="1785" cy="4319"/>
          </a:xfrm>
        </p:grpSpPr>
        <p:sp>
          <p:nvSpPr>
            <p:cNvPr id="60419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33" name="Group 4"/>
            <p:cNvGrpSpPr/>
            <p:nvPr/>
          </p:nvGrpSpPr>
          <p:grpSpPr>
            <a:xfrm rot="-6635092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60421" name="Freeform 5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22" name="Freeform 6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23" name="Freeform 7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424" name="Freeform 8"/>
            <p:cNvSpPr/>
            <p:nvPr/>
          </p:nvSpPr>
          <p:spPr bwMode="ltGray">
            <a:xfrm>
              <a:off x="90" y="1736"/>
              <a:ext cx="711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35" name="Group 9"/>
            <p:cNvGrpSpPr/>
            <p:nvPr/>
          </p:nvGrpSpPr>
          <p:grpSpPr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60426" name="Freeform 10"/>
              <p:cNvSpPr/>
              <p:nvPr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27" name="Freeform 11"/>
              <p:cNvSpPr/>
              <p:nvPr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28" name="Freeform 12"/>
              <p:cNvSpPr/>
              <p:nvPr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29" name="Freeform 13"/>
              <p:cNvSpPr/>
              <p:nvPr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30" name="Freeform 14"/>
              <p:cNvSpPr/>
              <p:nvPr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67" name="Group 15"/>
              <p:cNvGrpSpPr/>
              <p:nvPr userDrawn="1"/>
            </p:nvGrpSpPr>
            <p:grpSpPr>
              <a:xfrm rot="-10713554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60432" name="Freeform 16"/>
                <p:cNvSpPr/>
                <p:nvPr/>
              </p:nvSpPr>
              <p:spPr bwMode="ltGray">
                <a:xfrm rot="4200091">
                  <a:off x="-240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433" name="Freeform 17"/>
                <p:cNvSpPr/>
                <p:nvPr/>
              </p:nvSpPr>
              <p:spPr bwMode="ltGray">
                <a:xfrm rot="4200091">
                  <a:off x="125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434" name="Freeform 18"/>
                <p:cNvSpPr/>
                <p:nvPr/>
              </p:nvSpPr>
              <p:spPr bwMode="ltGray">
                <a:xfrm rot="4200091">
                  <a:off x="195" y="1724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60436" name="Freeform 20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37" name="Freeform 21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38" name="Freeform 22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23"/>
            <p:cNvGrpSpPr/>
            <p:nvPr/>
          </p:nvGrpSpPr>
          <p:grpSpPr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60440" name="Freeform 24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41" name="Freeform 25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42" name="Freeform 26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38" name="Group 27"/>
            <p:cNvGrpSpPr/>
            <p:nvPr/>
          </p:nvGrpSpPr>
          <p:grpSpPr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60444" name="Freeform 28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45" name="Freeform 29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46" name="Freeform 30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447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48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49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0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1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2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3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4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5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6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7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8" name="Freeform 42"/>
            <p:cNvSpPr/>
            <p:nvPr/>
          </p:nvSpPr>
          <p:spPr bwMode="ltGray">
            <a:xfrm rot="1584153">
              <a:off x="585" y="466"/>
              <a:ext cx="71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59" name="Freeform 43"/>
            <p:cNvSpPr/>
            <p:nvPr/>
          </p:nvSpPr>
          <p:spPr bwMode="ltGray">
            <a:xfrm>
              <a:off x="0" y="886"/>
              <a:ext cx="359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460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046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818" y="77391"/>
            <a:ext cx="8244042" cy="985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/>
          </p:cNvSpPr>
          <p:nvPr>
            <p:ph type="body" idx="1"/>
          </p:nvPr>
        </p:nvSpPr>
        <p:spPr>
          <a:xfrm>
            <a:off x="457141" y="1200150"/>
            <a:ext cx="8229719" cy="334208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046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4682729"/>
            <a:ext cx="2134117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050" b="0"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7B9723-81E0-4C35-8405-573C1971D831}" type="datetimeFigureOut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11/8/2025</a:t>
            </a:fld>
            <a:endParaRPr lang="en-US"/>
          </a:p>
        </p:txBody>
      </p:sp>
      <p:sp>
        <p:nvSpPr>
          <p:cNvPr id="6046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87" y="4686300"/>
            <a:ext cx="2894427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 b="0"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046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4682729"/>
            <a:ext cx="2134117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 b="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Verdana" panose="020B0604030504040204" pitchFamily="34" charset="0"/>
                <a:cs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2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/>
          <p:nvPr/>
        </p:nvSpPr>
        <p:spPr>
          <a:xfrm>
            <a:off x="-76200" y="1428750"/>
            <a:ext cx="8093886" cy="145137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84100E"/>
                </a:solidFill>
                <a:latin typeface="Times New Roman" panose="02020603050405020304" pitchFamily="18" charset="0"/>
                <a:cs typeface="Arial"/>
              </a:rPr>
              <a:t>CHÀO MỪNG QUÝ THẦY CÔ ĐẾN DỰ GIỜ </a:t>
            </a: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sz="405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Arial"/>
              </a:rPr>
              <a:t>LỚP </a:t>
            </a:r>
            <a:r>
              <a:rPr lang="vi-VN" sz="405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Arial"/>
              </a:rPr>
              <a:t>2.5</a:t>
            </a:r>
            <a:endParaRPr sz="405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6" name="Content Placeholder 2"/>
          <p:cNvSpPr/>
          <p:nvPr/>
        </p:nvSpPr>
        <p:spPr>
          <a:xfrm>
            <a:off x="507802" y="1825229"/>
            <a:ext cx="7241381" cy="105489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endParaRPr sz="4050" b="1" dirty="0">
              <a:solidFill>
                <a:srgbClr val="84100E"/>
              </a:solidFill>
              <a:latin typeface="Times New Roman" panose="02020603050405020304" pitchFamily="18" charset="0"/>
              <a:cs typeface="Arial"/>
            </a:endParaRP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sz="4050" b="1" dirty="0">
              <a:solidFill>
                <a:srgbClr val="84100E"/>
              </a:solidFill>
              <a:latin typeface="Times New Roman" panose="02020603050405020304" pitchFamily="18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reate_a_short_202510071211_4n3jl">
            <a:hlinkClick r:id="" action="ppaction://media"/>
            <a:extLst>
              <a:ext uri="{FF2B5EF4-FFF2-40B4-BE49-F238E27FC236}">
                <a16:creationId xmlns:a16="http://schemas.microsoft.com/office/drawing/2014/main" id="{FCCBBD37-3BDE-676C-9990-AE18DA691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DFC0-8FD2-385C-875C-24438075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6176B8-1843-1DAA-0E6E-013272EB0D8B}"/>
              </a:ext>
            </a:extLst>
          </p:cNvPr>
          <p:cNvSpPr/>
          <p:nvPr/>
        </p:nvSpPr>
        <p:spPr>
          <a:xfrm>
            <a:off x="228600" y="285750"/>
            <a:ext cx="7239000" cy="434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huống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1.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–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Vì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nam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cất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quần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áo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ấm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khi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mùa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đông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hết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dù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mùa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đông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năm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sau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còn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mặc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vừa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quần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áo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này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nữa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10071222_esv29">
            <a:hlinkClick r:id="" action="ppaction://media"/>
            <a:extLst>
              <a:ext uri="{FF2B5EF4-FFF2-40B4-BE49-F238E27FC236}">
                <a16:creationId xmlns:a16="http://schemas.microsoft.com/office/drawing/2014/main" id="{8E942DE3-35E4-51C5-20C5-87C347A65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75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844D-D014-F1CA-958B-7B30D39F0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3C59A1-D849-5729-5A96-753ED9C41767}"/>
              </a:ext>
            </a:extLst>
          </p:cNvPr>
          <p:cNvSpPr/>
          <p:nvPr/>
        </p:nvSpPr>
        <p:spPr>
          <a:xfrm>
            <a:off x="228600" y="285750"/>
            <a:ext cx="7239000" cy="434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huống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2.</a:t>
            </a:r>
          </a:p>
          <a:p>
            <a:pPr algn="just"/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endParaRPr lang="en-US" sz="4000" b="1" dirty="0">
              <a:solidFill>
                <a:schemeClr val="accent6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Vì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nam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xé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vở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gìn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sách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vở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96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10071228">
            <a:hlinkClick r:id="" action="ppaction://media"/>
            <a:extLst>
              <a:ext uri="{FF2B5EF4-FFF2-40B4-BE49-F238E27FC236}">
                <a16:creationId xmlns:a16="http://schemas.microsoft.com/office/drawing/2014/main" id="{230B6E3C-913E-0FB5-EDF5-352EE038A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A2EC-96DC-A5BF-96FB-07383161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90E0D6-21EA-179E-9085-4AE1EB258414}"/>
              </a:ext>
            </a:extLst>
          </p:cNvPr>
          <p:cNvSpPr/>
          <p:nvPr/>
        </p:nvSpPr>
        <p:spPr>
          <a:xfrm>
            <a:off x="228600" y="285750"/>
            <a:ext cx="7239000" cy="434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huống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3.</a:t>
            </a:r>
          </a:p>
          <a:p>
            <a:pPr algn="just"/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endParaRPr lang="en-US" sz="4000" b="1" dirty="0">
              <a:solidFill>
                <a:schemeClr val="accent6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Vì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nam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lau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chùi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xe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đạp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gìn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dung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mình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46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71B4E-F07A-35CD-A400-78344214B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226BDBF-6505-C200-BE1D-A83E91B6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350"/>
            <a:ext cx="2667059" cy="8715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5713" tIns="42857" rIns="85713" bIns="42857" rtlCol="0" anchor="ctr">
            <a:normAutofit fontScale="90000"/>
          </a:bodyPr>
          <a:lstStyle/>
          <a:p>
            <a:pPr algn="just"/>
            <a:r>
              <a:rPr lang="en-US" sz="38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3</a:t>
            </a:r>
          </a:p>
          <a:p>
            <a:pPr algn="just"/>
            <a:endParaRPr lang="vi-VN" sz="3800" dirty="0">
              <a:solidFill>
                <a:schemeClr val="accent2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92A13AAD-0359-2B8E-1347-37D2487B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204788"/>
            <a:ext cx="6248400" cy="493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marL="0" indent="0" algn="just">
              <a:buNone/>
            </a:pP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just"/>
            <a:endParaRPr lang="vi-VN" sz="38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2FB7A4BC-9E8D-80B1-37EC-083DC70A2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211" y="1581150"/>
            <a:ext cx="2782448" cy="3137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38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Thảo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luận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nhóm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4</a:t>
            </a:r>
          </a:p>
          <a:p>
            <a:pPr algn="just"/>
            <a:endParaRPr lang="vi-VN" sz="38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" name="Picture 1" descr="A cartoon of a child sitting on a table holding a pair of shoes&#10;&#10;AI-generated content may be incorrect.">
            <a:extLst>
              <a:ext uri="{FF2B5EF4-FFF2-40B4-BE49-F238E27FC236}">
                <a16:creationId xmlns:a16="http://schemas.microsoft.com/office/drawing/2014/main" id="{9B31A46E-ADBF-B365-E391-BF44E1051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4788"/>
            <a:ext cx="6248400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0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uiExpand="1" build="p" animBg="1"/>
      <p:bldP spid="1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1181100"/>
            <a:ext cx="8610600" cy="3962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9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lvl="0" algn="just"/>
            <a:r>
              <a:rPr lang="en-US" sz="39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Đem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giày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đi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giặt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</a:t>
            </a:r>
          </a:p>
          <a:p>
            <a:pPr lvl="0" algn="just"/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Lau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giày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bằng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khăn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hoặc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giấy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ướt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</a:t>
            </a:r>
          </a:p>
          <a:p>
            <a:pPr lvl="0" algn="just"/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Nhờ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bố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mẹ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giúp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đỡ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</a:t>
            </a:r>
          </a:p>
          <a:p>
            <a:pPr lvl="0" algn="just"/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Biết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rút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kinh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nghiệm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để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lần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sau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hạn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chế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bẩn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giày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khi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đi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đường</a:t>
            </a:r>
            <a:r>
              <a:rPr lang="en-US" sz="39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…</a:t>
            </a:r>
          </a:p>
          <a:p>
            <a:pPr lvl="0" algn="just"/>
            <a:r>
              <a:rPr lang="en-US" sz="39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	</a:t>
            </a:r>
            <a:endParaRPr lang="en-US" sz="3900" b="1" dirty="0">
              <a:solidFill>
                <a:srgbClr val="7030A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25FA7-165E-0D0D-A8A7-4836B5144040}"/>
              </a:ext>
            </a:extLst>
          </p:cNvPr>
          <p:cNvSpPr txBox="1"/>
          <p:nvPr/>
        </p:nvSpPr>
        <p:spPr>
          <a:xfrm>
            <a:off x="304800" y="209550"/>
            <a:ext cx="7696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1581150"/>
            <a:ext cx="7696200" cy="3352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Luôn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nâng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niu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bảo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quản</a:t>
            </a:r>
            <a:endParaRPr lang="en-US" sz="4000" b="1" dirty="0">
              <a:solidFill>
                <a:schemeClr val="accent6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lvl="0" algn="just"/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Mọi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dùng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cá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nhân</a:t>
            </a:r>
            <a:endParaRPr lang="en-US" sz="4000" b="1" dirty="0">
              <a:solidFill>
                <a:schemeClr val="accent6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lvl="0" algn="just"/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Bên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nhau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ta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gắn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bó</a:t>
            </a:r>
            <a:endParaRPr lang="en-US" sz="4000" b="1" dirty="0">
              <a:solidFill>
                <a:schemeClr val="accent6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lvl="0" algn="just"/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Như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người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thân</a:t>
            </a:r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</a:p>
          <a:p>
            <a:pPr lvl="0" algn="just"/>
            <a:r>
              <a:rPr lang="en-US" sz="4000" b="1" dirty="0">
                <a:solidFill>
                  <a:schemeClr val="accent6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133350"/>
            <a:ext cx="88392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quản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33350"/>
            <a:ext cx="88392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quản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1581150"/>
            <a:ext cx="8991600" cy="3429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arial" panose="020B0604020202090204"/>
              </a:rPr>
              <a:t>-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Em cất sách vở đã học xong lên giá sách;</a:t>
            </a:r>
            <a:b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- Em bảo quản sách vở luôn phẳng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phiu;</a:t>
            </a:r>
            <a:b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- Em cất đồ chơi gọn gàng, cẩn thận vào trong tủ đựng đồ chơi...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EAFC7-1CE1-069D-C572-ACCCBBFA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32"/>
            <a:ext cx="9144000" cy="5167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B644D-C783-EF99-C9DC-D1089EDB0C72}"/>
              </a:ext>
            </a:extLst>
          </p:cNvPr>
          <p:cNvSpPr txBox="1"/>
          <p:nvPr/>
        </p:nvSpPr>
        <p:spPr>
          <a:xfrm>
            <a:off x="1098153" y="517364"/>
            <a:ext cx="6572680" cy="12697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3200" b="1" dirty="0">
                <a:solidFill>
                  <a:srgbClr val="D0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CHÀO MỪNG CÁC BẠN ĐẾN VỚI TIẾT HỌC</a:t>
            </a:r>
            <a:br>
              <a:rPr lang="en-US" sz="3200" b="1" dirty="0">
                <a:solidFill>
                  <a:srgbClr val="D0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</a:br>
            <a:endParaRPr lang="en-US" sz="1400" kern="0" dirty="0">
              <a:solidFill>
                <a:srgbClr val="D0F3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cartoon pig with a black background&#10;&#10;Description automatically generated">
            <a:extLst>
              <a:ext uri="{FF2B5EF4-FFF2-40B4-BE49-F238E27FC236}">
                <a16:creationId xmlns:a16="http://schemas.microsoft.com/office/drawing/2014/main" id="{235E1CB9-60F4-E83D-75BC-ACBEBF3F5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35" y="2995333"/>
            <a:ext cx="2312895" cy="2265829"/>
          </a:xfrm>
          <a:prstGeom prst="rect">
            <a:avLst/>
          </a:prstGeom>
        </p:spPr>
      </p:pic>
      <p:pic>
        <p:nvPicPr>
          <p:cNvPr id="8" name="Picture 7" descr="A cartoon pig with a black background&#10;&#10;Description automatically generated">
            <a:extLst>
              <a:ext uri="{FF2B5EF4-FFF2-40B4-BE49-F238E27FC236}">
                <a16:creationId xmlns:a16="http://schemas.microsoft.com/office/drawing/2014/main" id="{4CFAAD48-77DD-E09C-BB85-01560ABED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16" y="3183113"/>
            <a:ext cx="2057400" cy="1569660"/>
          </a:xfrm>
          <a:prstGeom prst="rect">
            <a:avLst/>
          </a:prstGeom>
        </p:spPr>
      </p:pic>
      <p:pic>
        <p:nvPicPr>
          <p:cNvPr id="10" name="Picture 9" descr="A cartoon pig with a black background&#10;&#10;Description automatically generated">
            <a:extLst>
              <a:ext uri="{FF2B5EF4-FFF2-40B4-BE49-F238E27FC236}">
                <a16:creationId xmlns:a16="http://schemas.microsoft.com/office/drawing/2014/main" id="{13D16FC7-442D-FB8D-96E6-144CAAD23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8" y="3112995"/>
            <a:ext cx="2057399" cy="2030506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6A27EE7-F48A-1643-3EB5-D375FE18F634}"/>
              </a:ext>
            </a:extLst>
          </p:cNvPr>
          <p:cNvSpPr/>
          <p:nvPr/>
        </p:nvSpPr>
        <p:spPr>
          <a:xfrm rot="19351011">
            <a:off x="-153194" y="2101164"/>
            <a:ext cx="1795608" cy="89528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Khởi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 </a:t>
            </a: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động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 </a:t>
            </a: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nào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 </a:t>
            </a: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các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 </a:t>
            </a: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bạn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 </a:t>
            </a:r>
            <a:r>
              <a:rPr lang="en-US" sz="1400" kern="0" dirty="0" err="1">
                <a:solidFill>
                  <a:srgbClr val="143E63"/>
                </a:solidFill>
                <a:latin typeface="Arial"/>
                <a:sym typeface="Arial"/>
              </a:rPr>
              <a:t>ơi</a:t>
            </a:r>
            <a:r>
              <a:rPr lang="en-US" sz="1400" kern="0" dirty="0">
                <a:solidFill>
                  <a:srgbClr val="143E63"/>
                </a:solidFill>
                <a:latin typeface="Arial"/>
                <a:sym typeface="Arial"/>
              </a:rPr>
              <a:t>!!!</a:t>
            </a:r>
          </a:p>
        </p:txBody>
      </p:sp>
      <p:pic>
        <p:nvPicPr>
          <p:cNvPr id="13" name="Picture 12" descr="A cartoon pig with a black background&#10;&#10;Description automatically generated">
            <a:extLst>
              <a:ext uri="{FF2B5EF4-FFF2-40B4-BE49-F238E27FC236}">
                <a16:creationId xmlns:a16="http://schemas.microsoft.com/office/drawing/2014/main" id="{990A681B-828F-9542-5942-1A7EB3B94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5" y="3112994"/>
            <a:ext cx="2057400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81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7097620946282">
            <a:hlinkClick r:id="" action="ppaction://media"/>
            <a:extLst>
              <a:ext uri="{FF2B5EF4-FFF2-40B4-BE49-F238E27FC236}">
                <a16:creationId xmlns:a16="http://schemas.microsoft.com/office/drawing/2014/main" id="{45AF9983-6638-5BC2-DF1D-070B762FA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B2884-7FBB-5B96-8E10-C5AB44C69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>
            <a:extLst>
              <a:ext uri="{FF2B5EF4-FFF2-40B4-BE49-F238E27FC236}">
                <a16:creationId xmlns:a16="http://schemas.microsoft.com/office/drawing/2014/main" id="{136B601D-ECEA-7B9C-09E2-F4F2D5FAC39C}"/>
              </a:ext>
            </a:extLst>
          </p:cNvPr>
          <p:cNvSpPr/>
          <p:nvPr/>
        </p:nvSpPr>
        <p:spPr>
          <a:xfrm>
            <a:off x="-60512" y="931559"/>
            <a:ext cx="8093886" cy="145137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84100E"/>
                </a:solidFill>
                <a:latin typeface="Times New Roman" panose="02020603050405020304" pitchFamily="18" charset="0"/>
                <a:cs typeface="Arial"/>
              </a:rPr>
              <a:t>CẢM ƠN QUÝ THẦY CÔ</a:t>
            </a: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84100E"/>
                </a:solidFill>
                <a:latin typeface="Times New Roman" panose="02020603050405020304" pitchFamily="18" charset="0"/>
                <a:cs typeface="Arial"/>
              </a:rPr>
              <a:t>HẸN GẶP LẠI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C7D0D3-2D96-C8DA-5DB6-9F60E2CBC7F8}"/>
              </a:ext>
            </a:extLst>
          </p:cNvPr>
          <p:cNvSpPr/>
          <p:nvPr/>
        </p:nvSpPr>
        <p:spPr>
          <a:xfrm>
            <a:off x="507802" y="1825229"/>
            <a:ext cx="7241381" cy="105489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</a:pPr>
            <a:endParaRPr sz="4050" b="1" dirty="0">
              <a:solidFill>
                <a:srgbClr val="84100E"/>
              </a:solidFill>
              <a:latin typeface="Times New Roman" panose="02020603050405020304" pitchFamily="18" charset="0"/>
              <a:cs typeface="Arial"/>
            </a:endParaRP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sz="4050" b="1" dirty="0">
              <a:solidFill>
                <a:srgbClr val="84100E"/>
              </a:solidFill>
              <a:latin typeface="Times New Roman" panose="02020603050405020304" pitchFamily="18" charset="0"/>
              <a:cs typeface="Arial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457200" y="1885950"/>
            <a:ext cx="693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282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7091522122992">
            <a:hlinkClick r:id="" action="ppaction://media"/>
            <a:extLst>
              <a:ext uri="{FF2B5EF4-FFF2-40B4-BE49-F238E27FC236}">
                <a16:creationId xmlns:a16="http://schemas.microsoft.com/office/drawing/2014/main" id="{12FA1C14-C477-DF73-C7B3-9FDFD6A2C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79248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94EBF2-175E-2F22-13D5-E50C3165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7989"/>
            <a:ext cx="91428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70B5631F-8E5B-C94E-AEAE-871C35E6319E}"/>
              </a:ext>
            </a:extLst>
          </p:cNvPr>
          <p:cNvSpPr/>
          <p:nvPr/>
        </p:nvSpPr>
        <p:spPr>
          <a:xfrm>
            <a:off x="-381000" y="818735"/>
            <a:ext cx="9906000" cy="3957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altLang="zh-CN" sz="41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Thứ</a:t>
            </a:r>
            <a:r>
              <a:rPr lang="en-US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vi-VN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Hai</a:t>
            </a:r>
            <a:r>
              <a:rPr lang="en-US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, </a:t>
            </a:r>
            <a:r>
              <a:rPr lang="en-US" altLang="zh-CN" sz="41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ngày</a:t>
            </a:r>
            <a:r>
              <a:rPr lang="en-US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vi-VN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13</a:t>
            </a:r>
            <a:r>
              <a:rPr lang="en-US" altLang="zh-CN" sz="4100" b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1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tháng</a:t>
            </a:r>
            <a:r>
              <a:rPr lang="vi-VN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1</a:t>
            </a:r>
            <a:r>
              <a:rPr lang="en-US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0 </a:t>
            </a:r>
            <a:r>
              <a:rPr lang="en-US" altLang="zh-CN" sz="41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năm</a:t>
            </a:r>
            <a:r>
              <a:rPr lang="en-US" altLang="zh-CN" sz="41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2025</a:t>
            </a:r>
            <a:endParaRPr lang="zh-CN" altLang="en-US" sz="4100" b="1" dirty="0">
              <a:solidFill>
                <a:schemeClr val="bg1"/>
              </a:solidFill>
              <a:latin typeface="HP001 4 hàng" panose="020B0603050302020204" pitchFamily="34" charset="0"/>
              <a:ea typeface="仓耳今楷05-6763 W05" panose="02020400000000000000" pitchFamily="18" charset="-122"/>
              <a:cs typeface="Times New Roman" panose="02020503050405090304" pitchFamily="18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B1A6D1E-8945-3C9F-C5DE-C4E6B70343F0}"/>
              </a:ext>
            </a:extLst>
          </p:cNvPr>
          <p:cNvSpPr/>
          <p:nvPr/>
        </p:nvSpPr>
        <p:spPr>
          <a:xfrm>
            <a:off x="3160440" y="1783148"/>
            <a:ext cx="2259981" cy="3957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altLang="zh-CN" sz="44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Đạo</a:t>
            </a:r>
            <a:r>
              <a:rPr lang="en-US" altLang="zh-CN" sz="4400" b="1" dirty="0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đức</a:t>
            </a:r>
            <a:endParaRPr lang="zh-CN" altLang="en-US" sz="4400" b="1" dirty="0">
              <a:solidFill>
                <a:schemeClr val="bg1"/>
              </a:solidFill>
              <a:latin typeface="HP001 4 hàng" panose="020B0603050302020204" pitchFamily="34" charset="0"/>
              <a:ea typeface="仓耳今楷05-6763 W05" panose="02020400000000000000" pitchFamily="18" charset="-122"/>
              <a:cs typeface="Times New Roman" panose="0202050305040509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561BB3-926C-34AB-65E1-E4918BED2B10}"/>
              </a:ext>
            </a:extLst>
          </p:cNvPr>
          <p:cNvSpPr/>
          <p:nvPr/>
        </p:nvSpPr>
        <p:spPr>
          <a:xfrm>
            <a:off x="228600" y="2617001"/>
            <a:ext cx="8686800" cy="3957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Bảo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quản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đồ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dùng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cá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nhân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(</a:t>
            </a:r>
            <a:r>
              <a:rPr lang="en-US" altLang="zh-CN" sz="4400" b="1" dirty="0" err="1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tiết</a:t>
            </a:r>
            <a:r>
              <a:rPr lang="en-US" altLang="zh-CN" sz="4400" b="1" dirty="0">
                <a:solidFill>
                  <a:srgbClr val="FFC000"/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Times New Roman" panose="02020503050405090304" pitchFamily="18" charset="0"/>
              </a:rPr>
              <a:t> 2)</a:t>
            </a:r>
            <a:endParaRPr lang="zh-CN" altLang="en-US" sz="4400" b="1" dirty="0">
              <a:solidFill>
                <a:srgbClr val="FFC000"/>
              </a:solidFill>
              <a:latin typeface="HP001 4 hàng" panose="020B0603050302020204" pitchFamily="34" charset="0"/>
              <a:ea typeface="仓耳今楷05-6763 W05" panose="02020400000000000000" pitchFamily="18" charset="-122"/>
              <a:cs typeface="Times New Roman" panose="0202050305040509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1C3E81-63CA-4214-1D49-220207003BCA}"/>
              </a:ext>
            </a:extLst>
          </p:cNvPr>
          <p:cNvCxnSpPr>
            <a:cxnSpLocks/>
          </p:cNvCxnSpPr>
          <p:nvPr/>
        </p:nvCxnSpPr>
        <p:spPr>
          <a:xfrm>
            <a:off x="3044283" y="1428750"/>
            <a:ext cx="249229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F3354578-4C3B-F309-CC93-91C0CA97E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4787"/>
            <a:ext cx="3114993" cy="12034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38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1</a:t>
            </a:r>
          </a:p>
          <a:p>
            <a:pPr algn="just"/>
            <a:endParaRPr lang="vi-VN" sz="3800" dirty="0">
              <a:solidFill>
                <a:schemeClr val="accent2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2E1799C4-8DD2-BB9D-AACC-75FE599C9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680" y="1809750"/>
            <a:ext cx="3008313" cy="27844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38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Thảo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luận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nhóm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đôi</a:t>
            </a:r>
            <a:endParaRPr lang="en-US" sz="4000" b="1" dirty="0">
              <a:solidFill>
                <a:schemeClr val="accent2">
                  <a:lumMod val="2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vi-VN" sz="38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Rounded Rectangle 3"/>
          <p:cNvSpPr>
            <a:spLocks noGrp="1"/>
          </p:cNvSpPr>
          <p:nvPr>
            <p:ph idx="1"/>
          </p:nvPr>
        </p:nvSpPr>
        <p:spPr>
          <a:xfrm>
            <a:off x="3962400" y="204788"/>
            <a:ext cx="5181600" cy="43894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marL="0" indent="0" algn="just">
              <a:buNone/>
            </a:pP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just"/>
            <a:endParaRPr lang="vi-VN" sz="38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60C91-1C86-3DCB-6A18-C14D4BC1937D}"/>
              </a:ext>
            </a:extLst>
          </p:cNvPr>
          <p:cNvSpPr txBox="1"/>
          <p:nvPr/>
        </p:nvSpPr>
        <p:spPr>
          <a:xfrm>
            <a:off x="4249783" y="1408202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xét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Cốm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B96D7-16F9-7CD7-D348-09E30510CB26}"/>
              </a:ext>
            </a:extLst>
          </p:cNvPr>
          <p:cNvSpPr txBox="1"/>
          <p:nvPr/>
        </p:nvSpPr>
        <p:spPr>
          <a:xfrm>
            <a:off x="4275909" y="29527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Cốm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1E550-9C41-BB70-6002-2A819E30031B}"/>
              </a:ext>
            </a:extLst>
          </p:cNvPr>
          <p:cNvSpPr txBox="1"/>
          <p:nvPr/>
        </p:nvSpPr>
        <p:spPr>
          <a:xfrm>
            <a:off x="4249783" y="36195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tập</a:t>
            </a:r>
            <a:r>
              <a:rPr lang="en-US" sz="4000" b="1" dirty="0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1 (SGK/16)</a:t>
            </a:r>
            <a:endParaRPr lang="en-US" sz="36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  <p:bldP spid="15" grpId="0" uiExpand="1" build="p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51435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379913"/>
            <a:ext cx="6118095" cy="376326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047384" y="-24848"/>
            <a:ext cx="51434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reate_a_3d_202510062218_qda9r">
            <a:hlinkClick r:id="" action="ppaction://media"/>
            <a:extLst>
              <a:ext uri="{FF2B5EF4-FFF2-40B4-BE49-F238E27FC236}">
                <a16:creationId xmlns:a16="http://schemas.microsoft.com/office/drawing/2014/main" id="{90456BCE-EF86-D814-3856-27E3E6781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42900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126" y="1047750"/>
            <a:ext cx="9067800" cy="40962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38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Bố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tặng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Cốm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gấu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bông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mới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Cốm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lập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tức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vứt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chiếc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tô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nhựa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cũ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chỉ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gấu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bông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mới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mà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thôi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Cốm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giữ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gìn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nếu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hôm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cần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tô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tô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nữa</a:t>
            </a:r>
            <a:r>
              <a:rPr lang="en-US" sz="40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.</a:t>
            </a:r>
          </a:p>
          <a:p>
            <a:pPr algn="just"/>
            <a:r>
              <a:rPr lang="en-US" sz="38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endParaRPr lang="vi-VN" sz="38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CFFE3-5B93-5447-371F-205472A2D0DD}"/>
              </a:ext>
            </a:extLst>
          </p:cNvPr>
          <p:cNvSpPr txBox="1"/>
          <p:nvPr/>
        </p:nvSpPr>
        <p:spPr>
          <a:xfrm>
            <a:off x="367937" y="0"/>
            <a:ext cx="840812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1123950"/>
            <a:ext cx="9144000" cy="39814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marL="57150" lvl="1" indent="370205" algn="just"/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Em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vứt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bỏ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cũ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có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mới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 </a:t>
            </a:r>
            <a:endParaRPr lang="en-US" sz="3800" b="1" dirty="0">
              <a:solidFill>
                <a:srgbClr val="7030A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Cùng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cả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cũ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và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mới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</a:t>
            </a:r>
          </a:p>
          <a:p>
            <a:pPr algn="just"/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Cất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cũ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vào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hộp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để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khác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lấy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ra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;…	</a:t>
            </a:r>
            <a:endParaRPr lang="en-US" sz="3800" b="1" dirty="0">
              <a:solidFill>
                <a:srgbClr val="7030A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CFFF-E173-21E2-0A11-D1CAD4375811}"/>
              </a:ext>
            </a:extLst>
          </p:cNvPr>
          <p:cNvSpPr txBox="1"/>
          <p:nvPr/>
        </p:nvSpPr>
        <p:spPr>
          <a:xfrm>
            <a:off x="304800" y="209550"/>
            <a:ext cx="71628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C0078-B7AE-7143-CAC0-C8D5B61B0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A1D0152-6993-DB26-7FE6-4855B7317DC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5713" tIns="42857" rIns="85713" bIns="42857" rtlCol="0" anchor="ctr">
            <a:normAutofit fontScale="90000"/>
          </a:bodyPr>
          <a:lstStyle/>
          <a:p>
            <a:pPr algn="just"/>
            <a:r>
              <a:rPr lang="en-US" sz="38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2</a:t>
            </a:r>
          </a:p>
          <a:p>
            <a:pPr algn="just"/>
            <a:endParaRPr lang="vi-VN" sz="3800" dirty="0">
              <a:solidFill>
                <a:schemeClr val="accent2">
                  <a:lumMod val="10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BD352309-1C2E-FA9A-617E-AD449253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204788"/>
            <a:ext cx="5240383" cy="46529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marL="0" indent="0" algn="just">
              <a:buNone/>
            </a:pPr>
            <a:r>
              <a:rPr lang="en-US" sz="3800" b="1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just"/>
            <a:endParaRPr lang="vi-VN" sz="3800" b="1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70CBDB07-266F-C1A5-C9FB-613F82A31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41" y="1339453"/>
            <a:ext cx="3007816" cy="3518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5713" tIns="42857" rIns="85713" bIns="42857" rtlCol="0" anchor="ctr"/>
          <a:lstStyle/>
          <a:p>
            <a:pPr algn="just"/>
            <a:r>
              <a:rPr lang="en-US" sz="3800" dirty="0">
                <a:solidFill>
                  <a:srgbClr val="0070C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</a:t>
            </a:r>
          </a:p>
          <a:p>
            <a:pPr algn="ctr"/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Thể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hiện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ý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kiến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em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qua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cảm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xúc</a:t>
            </a:r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!</a:t>
            </a:r>
          </a:p>
          <a:p>
            <a:pPr algn="just"/>
            <a:endParaRPr lang="vi-VN" sz="38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6F7A6-97D2-5336-6A61-456D2F6784FD}"/>
              </a:ext>
            </a:extLst>
          </p:cNvPr>
          <p:cNvSpPr txBox="1"/>
          <p:nvPr/>
        </p:nvSpPr>
        <p:spPr>
          <a:xfrm>
            <a:off x="4114800" y="1581150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	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F12E6A-9671-26D6-619C-7B68353179A5}"/>
              </a:ext>
            </a:extLst>
          </p:cNvPr>
          <p:cNvSpPr txBox="1"/>
          <p:nvPr/>
        </p:nvSpPr>
        <p:spPr>
          <a:xfrm>
            <a:off x="4249783" y="36195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tập</a:t>
            </a:r>
            <a:r>
              <a:rPr lang="en-US" sz="4000" b="1" dirty="0">
                <a:solidFill>
                  <a:schemeClr val="accent1">
                    <a:lumMod val="1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2 (SGK/16)</a:t>
            </a:r>
            <a:endParaRPr lang="en-US" sz="36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64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 animBg="1"/>
      <p:bldP spid="14" grpId="0" build="p" animBg="1"/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489</Words>
  <Application>Microsoft Office PowerPoint</Application>
  <PresentationFormat>On-screen Show (16:9)</PresentationFormat>
  <Paragraphs>61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</vt:lpstr>
      <vt:lpstr>Calibri</vt:lpstr>
      <vt:lpstr>HP001 4 hàng</vt:lpstr>
      <vt:lpstr>Times New Roman</vt:lpstr>
      <vt:lpstr>Verdana</vt:lpstr>
      <vt:lpstr>Office Theme</vt:lpstr>
      <vt:lpstr>Balloons</vt:lpstr>
      <vt:lpstr>PowerPoint Presentation</vt:lpstr>
      <vt:lpstr>PowerPoint Presentation</vt:lpstr>
      <vt:lpstr>PowerPoint Presentation</vt:lpstr>
      <vt:lpstr>PowerPoint Presentation</vt:lpstr>
      <vt:lpstr>  Hoạt động 1 </vt:lpstr>
      <vt:lpstr>PowerPoint Presentation</vt:lpstr>
      <vt:lpstr>PowerPoint Presentation</vt:lpstr>
      <vt:lpstr>PowerPoint Presentation</vt:lpstr>
      <vt:lpstr>  Hoạt động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Hoạt động 3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tư, ngày 29 tháng 9 năm 2021  Đạo đức</dc:title>
  <dc:creator>COMPUTER</dc:creator>
  <cp:lastModifiedBy>Dam Thi Thu Nga</cp:lastModifiedBy>
  <cp:revision>208</cp:revision>
  <dcterms:created xsi:type="dcterms:W3CDTF">2021-11-03T15:30:43Z</dcterms:created>
  <dcterms:modified xsi:type="dcterms:W3CDTF">2025-11-08T07:27:17Z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B22858BBB1B5403A92ECFD8035FE64D0</vt:lpwstr>
  </property>
  <property fmtid="{D5CDD505-2E9C-101B-9397-08002B2CF9AE}" pid="3" name="KSOProductBuildVer">
    <vt:lpwstr>1033-3.1.6.6275</vt:lpwstr>
  </property>
</Properties>
</file>