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0"/>
  </p:notesMasterIdLst>
  <p:sldIdLst>
    <p:sldId id="365" r:id="rId3"/>
    <p:sldId id="364" r:id="rId4"/>
    <p:sldId id="257" r:id="rId5"/>
    <p:sldId id="261" r:id="rId6"/>
    <p:sldId id="366" r:id="rId7"/>
    <p:sldId id="347" r:id="rId8"/>
    <p:sldId id="355" r:id="rId9"/>
    <p:sldId id="362" r:id="rId10"/>
    <p:sldId id="356" r:id="rId11"/>
    <p:sldId id="348" r:id="rId12"/>
    <p:sldId id="341" r:id="rId13"/>
    <p:sldId id="357" r:id="rId14"/>
    <p:sldId id="358" r:id="rId15"/>
    <p:sldId id="359" r:id="rId16"/>
    <p:sldId id="360" r:id="rId17"/>
    <p:sldId id="361" r:id="rId18"/>
    <p:sldId id="370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00"/>
    <a:srgbClr val="51B416"/>
    <a:srgbClr val="00FF00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634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290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14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08/11/2025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64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3.xml"/><Relationship Id="rId18" Type="http://schemas.openxmlformats.org/officeDocument/2006/relationships/slide" Target="slide16.xml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7.png"/><Relationship Id="rId12" Type="http://schemas.openxmlformats.org/officeDocument/2006/relationships/image" Target="../media/image15.png"/><Relationship Id="rId17" Type="http://schemas.openxmlformats.org/officeDocument/2006/relationships/slide" Target="slide15.xml"/><Relationship Id="rId2" Type="http://schemas.openxmlformats.org/officeDocument/2006/relationships/audio" Target="../media/media2.mp3"/><Relationship Id="rId16" Type="http://schemas.openxmlformats.org/officeDocument/2006/relationships/slide" Target="slide14.xml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jpeg"/><Relationship Id="rId12" Type="http://schemas.openxmlformats.org/officeDocument/2006/relationships/image" Target="../media/image22.png"/><Relationship Id="rId2" Type="http://schemas.microsoft.com/office/2007/relationships/media" Target="../media/media3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jpeg"/><Relationship Id="rId12" Type="http://schemas.openxmlformats.org/officeDocument/2006/relationships/image" Target="../media/image22.png"/><Relationship Id="rId2" Type="http://schemas.microsoft.com/office/2007/relationships/media" Target="../media/media3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jpeg"/><Relationship Id="rId12" Type="http://schemas.openxmlformats.org/officeDocument/2006/relationships/image" Target="../media/image20.png"/><Relationship Id="rId2" Type="http://schemas.microsoft.com/office/2007/relationships/media" Target="../media/media3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jpeg"/><Relationship Id="rId12" Type="http://schemas.openxmlformats.org/officeDocument/2006/relationships/image" Target="../media/image22.png"/><Relationship Id="rId2" Type="http://schemas.microsoft.com/office/2007/relationships/media" Target="../media/media3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AFBC3F-E49B-5E1D-7F68-922782CA5C30}"/>
              </a:ext>
            </a:extLst>
          </p:cNvPr>
          <p:cNvSpPr txBox="1"/>
          <p:nvPr/>
        </p:nvSpPr>
        <p:spPr>
          <a:xfrm>
            <a:off x="2180492" y="949570"/>
            <a:ext cx="762469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TOÁN                        LỚP 2</a:t>
            </a:r>
          </a:p>
          <a:p>
            <a:endParaRPr lang="en-US" sz="3600" b="1" dirty="0">
              <a:solidFill>
                <a:srgbClr val="002060"/>
              </a:solidFill>
            </a:endParaRPr>
          </a:p>
          <a:p>
            <a:r>
              <a:rPr lang="en-US" sz="3600" b="1" dirty="0">
                <a:solidFill>
                  <a:srgbClr val="C00000"/>
                </a:solidFill>
              </a:rPr>
              <a:t>BÀI: BẢNG CỘNG (CÓ NHỚ) TRONG PHẠM VI 20(</a:t>
            </a:r>
            <a:r>
              <a:rPr lang="en-US" sz="3600" b="1" dirty="0" err="1">
                <a:solidFill>
                  <a:srgbClr val="C00000"/>
                </a:solidFill>
              </a:rPr>
              <a:t>Tiết</a:t>
            </a:r>
            <a:r>
              <a:rPr lang="en-US" sz="3600" b="1" dirty="0">
                <a:solidFill>
                  <a:srgbClr val="C00000"/>
                </a:solidFill>
              </a:rPr>
              <a:t>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AAB09-4CEA-1E46-838C-D8DD7444BF8C}"/>
              </a:ext>
            </a:extLst>
          </p:cNvPr>
          <p:cNvSpPr txBox="1"/>
          <p:nvPr/>
        </p:nvSpPr>
        <p:spPr>
          <a:xfrm>
            <a:off x="2623338" y="4517242"/>
            <a:ext cx="6601354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GV: ĐINH THỊ MỸ NGUYỆT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56924-FBC8-40B1-3415-D6E68863A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052707" y="151887"/>
            <a:ext cx="2886075" cy="442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C9CB26-D86C-98AF-6EBB-D06C21382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218" y="2544093"/>
            <a:ext cx="3246030" cy="43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5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3402418" y="620157"/>
            <a:ext cx="3880847" cy="799110"/>
            <a:chOff x="864156" y="356727"/>
            <a:chExt cx="1888898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864156" y="356727"/>
              <a:ext cx="753594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2.b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4961496-2E47-4E56-B7BD-B760CBF9B486}"/>
              </a:ext>
            </a:extLst>
          </p:cNvPr>
          <p:cNvGrpSpPr/>
          <p:nvPr/>
        </p:nvGrpSpPr>
        <p:grpSpPr>
          <a:xfrm>
            <a:off x="936117" y="1690259"/>
            <a:ext cx="3205805" cy="2324768"/>
            <a:chOff x="3658265" y="3795250"/>
            <a:chExt cx="3205805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07CBA37-BB79-41DD-98DE-8010CF90903A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id="{D463AA7F-F3A7-40A6-BBA4-3A912E64C86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415A6F17-F203-4AE8-AE2D-D1AA64B04F74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+ 3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B5D2C7-A405-4B3F-9E28-D5CA6F4E5A7B}"/>
              </a:ext>
            </a:extLst>
          </p:cNvPr>
          <p:cNvGrpSpPr/>
          <p:nvPr/>
        </p:nvGrpSpPr>
        <p:grpSpPr>
          <a:xfrm>
            <a:off x="4521054" y="1802404"/>
            <a:ext cx="3613760" cy="2187420"/>
            <a:chOff x="1046305" y="1346583"/>
            <a:chExt cx="3613760" cy="21874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F4DE36-F534-4EF3-A4E4-2686B2BB0CB0}"/>
                </a:ext>
              </a:extLst>
            </p:cNvPr>
            <p:cNvGrpSpPr/>
            <p:nvPr/>
          </p:nvGrpSpPr>
          <p:grpSpPr>
            <a:xfrm>
              <a:off x="1046305" y="1346583"/>
              <a:ext cx="3277052" cy="2187420"/>
              <a:chOff x="851825" y="1218247"/>
              <a:chExt cx="2918234" cy="2187420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id="{EBA1E20D-3DBE-4CFE-949E-2D708BAD5205}"/>
                  </a:ext>
                </a:extLst>
              </p:cNvPr>
              <p:cNvSpPr/>
              <p:nvPr/>
            </p:nvSpPr>
            <p:spPr>
              <a:xfrm>
                <a:off x="1264537" y="1544783"/>
                <a:ext cx="2505522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29D03DD8-BB36-462A-9D7C-DAFCF5EF60B5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7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+ 7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6EB7F64-66F1-4AFE-93FE-D0302F88BA16}"/>
              </a:ext>
            </a:extLst>
          </p:cNvPr>
          <p:cNvGrpSpPr/>
          <p:nvPr/>
        </p:nvGrpSpPr>
        <p:grpSpPr>
          <a:xfrm>
            <a:off x="8059657" y="1487759"/>
            <a:ext cx="3267891" cy="2443467"/>
            <a:chOff x="6007005" y="1086391"/>
            <a:chExt cx="3267891" cy="2443467"/>
          </a:xfrm>
          <a:pattFill prst="pct40">
            <a:fgClr>
              <a:srgbClr val="FF00FF"/>
            </a:fgClr>
            <a:bgClr>
              <a:schemeClr val="accent6">
                <a:lumMod val="40000"/>
                <a:lumOff val="60000"/>
              </a:schemeClr>
            </a:bgClr>
          </a:patt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D2B4969-0B15-48DC-A68E-716FBB308540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  <a:grpFill/>
          </p:grpSpPr>
          <p:sp>
            <p:nvSpPr>
              <p:cNvPr id="80" name="Rounded Rectangle 33">
                <a:extLst>
                  <a:ext uri="{FF2B5EF4-FFF2-40B4-BE49-F238E27FC236}">
                    <a16:creationId xmlns:a16="http://schemas.microsoft.com/office/drawing/2014/main" id="{B97D9787-6FC2-4548-A948-0ED01DC2E929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BB678E41-E542-4022-8C63-A5C55760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  <a:noFill/>
            </p:spPr>
          </p:pic>
        </p:grpSp>
        <p:sp>
          <p:nvSpPr>
            <p:cNvPr id="79" name="Text Box 7">
              <a:extLst>
                <a:ext uri="{FF2B5EF4-FFF2-40B4-BE49-F238E27FC236}">
                  <a16:creationId xmlns:a16="http://schemas.microsoft.com/office/drawing/2014/main" id="{2B8F8244-6A25-4A6D-89A3-C7751BAEAD52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9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 + 9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827078A1-C23A-44DF-93BA-95602AD75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2979" y="4073217"/>
            <a:ext cx="2611441" cy="2611441"/>
          </a:xfrm>
          <a:prstGeom prst="rect">
            <a:avLst/>
          </a:prstGeom>
        </p:spPr>
      </p:pic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E87C59B5-D317-4D3F-8D5B-B964F143E386}"/>
              </a:ext>
            </a:extLst>
          </p:cNvPr>
          <p:cNvSpPr/>
          <p:nvPr/>
        </p:nvSpPr>
        <p:spPr>
          <a:xfrm>
            <a:off x="2565842" y="4481191"/>
            <a:ext cx="5536345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66484" y="3125972"/>
            <a:ext cx="76554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5599" y="2395870"/>
            <a:ext cx="76554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16232" y="3069265"/>
            <a:ext cx="76554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62306" y="2392326"/>
            <a:ext cx="76554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00167" y="2927498"/>
            <a:ext cx="76554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71814" y="2229293"/>
            <a:ext cx="76554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1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79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99" y="50434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0" y="14051"/>
            <a:ext cx="7124993" cy="4525074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chú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27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9054" y="390409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72" y="5099075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192000" y="-1192984"/>
            <a:ext cx="6706862" cy="2832485"/>
            <a:chOff x="5318213" y="-286037"/>
            <a:chExt cx="6706862" cy="2832485"/>
          </a:xfrm>
        </p:grpSpPr>
        <p:sp>
          <p:nvSpPr>
            <p:cNvPr id="23" name="Google Shape;409;p13"/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chemeClr val="lt1"/>
                  </a:solidFill>
                </a:rPr>
                <a:t>Tìm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phép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tính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có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kết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quả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bằng</a:t>
              </a:r>
              <a:r>
                <a:rPr lang="en-US" sz="2400" b="1" dirty="0">
                  <a:solidFill>
                    <a:schemeClr val="lt1"/>
                  </a:solidFill>
                </a:rPr>
                <a:t> 11</a:t>
              </a:r>
              <a:endParaRPr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7 + 5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99895" y="3280520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 + 1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62690" y="3280520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9 + 2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8 + 3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297246" y="4151256"/>
            <a:ext cx="2203784" cy="270674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9" name="Đ">
            <a:extLst>
              <a:ext uri="{FF2B5EF4-FFF2-40B4-BE49-F238E27FC236}">
                <a16:creationId xmlns:a16="http://schemas.microsoft.com/office/drawing/2014/main" id="{FA325862-E6AA-4026-B8E6-907ED3C31C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570744" y="4334109"/>
            <a:ext cx="2203784" cy="270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2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2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Tìm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phép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tính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có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kết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quả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bằng</a:t>
              </a:r>
              <a:r>
                <a:rPr lang="en-US" sz="2800" b="1" dirty="0">
                  <a:solidFill>
                    <a:schemeClr val="lt1"/>
                  </a:solidFill>
                </a:rPr>
                <a:t> 15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7 + 7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730177" y="3360742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7 + 8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9 + 5</a:t>
            </a: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307851" y="4262279"/>
            <a:ext cx="2203784" cy="2706743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F932928C-0530-44A3-A41A-7CF55DF74EC2}"/>
              </a:ext>
            </a:extLst>
          </p:cNvPr>
          <p:cNvSpPr/>
          <p:nvPr/>
        </p:nvSpPr>
        <p:spPr>
          <a:xfrm>
            <a:off x="6462690" y="3280520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9 + 6</a:t>
            </a:r>
          </a:p>
        </p:txBody>
      </p:sp>
      <p:pic>
        <p:nvPicPr>
          <p:cNvPr id="17" name="Đ">
            <a:extLst>
              <a:ext uri="{FF2B5EF4-FFF2-40B4-BE49-F238E27FC236}">
                <a16:creationId xmlns:a16="http://schemas.microsoft.com/office/drawing/2014/main" id="{BA067624-5779-4FE4-9FE3-C673630626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297246" y="4151256"/>
            <a:ext cx="2203784" cy="270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2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464357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C.19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99895" y="3415435"/>
            <a:ext cx="2096310" cy="75881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7951" y="3389638"/>
            <a:ext cx="2018998" cy="75918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18</a:t>
            </a: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59089" y="4151257"/>
            <a:ext cx="2203784" cy="2706743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014715" y="4328233"/>
            <a:ext cx="2548128" cy="2561978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2313023" y="-1373671"/>
            <a:ext cx="7530846" cy="3116752"/>
            <a:chOff x="10448365" y="-781342"/>
            <a:chExt cx="7530846" cy="3116752"/>
          </a:xfrm>
        </p:grpSpPr>
        <p:grpSp>
          <p:nvGrpSpPr>
            <p:cNvPr id="8" name="Group 7"/>
            <p:cNvGrpSpPr/>
            <p:nvPr/>
          </p:nvGrpSpPr>
          <p:grpSpPr>
            <a:xfrm>
              <a:off x="10448365" y="-781342"/>
              <a:ext cx="7530846" cy="3116752"/>
              <a:chOff x="3695602" y="179588"/>
              <a:chExt cx="7530846" cy="311675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8818" y="179588"/>
                <a:ext cx="2157630" cy="1917893"/>
              </a:xfrm>
              <a:prstGeom prst="rect">
                <a:avLst/>
              </a:prstGeom>
            </p:spPr>
          </p:pic>
          <p:sp>
            <p:nvSpPr>
              <p:cNvPr id="9" name="Google Shape;409;p13"/>
              <p:cNvSpPr/>
              <p:nvPr/>
            </p:nvSpPr>
            <p:spPr>
              <a:xfrm>
                <a:off x="3695602" y="1303103"/>
                <a:ext cx="6642848" cy="199323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2746006" y="954070"/>
              <a:ext cx="228940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4400" b="1" dirty="0">
                  <a:solidFill>
                    <a:srgbClr val="002060"/>
                  </a:solidFill>
                </a:rPr>
                <a:t>9 + 9 =?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52381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16</a:t>
            </a:r>
          </a:p>
        </p:txBody>
      </p:sp>
      <p:pic>
        <p:nvPicPr>
          <p:cNvPr id="30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802739" y="4328233"/>
            <a:ext cx="2548128" cy="2561978"/>
          </a:xfrm>
          <a:prstGeom prst="rect">
            <a:avLst/>
          </a:prstGeom>
        </p:spPr>
      </p:pic>
      <p:pic>
        <p:nvPicPr>
          <p:cNvPr id="31" name="Pictur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33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5822" y="6129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72044 0.191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29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036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0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2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2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9" grpId="0" animBg="1"/>
      <p:bldP spid="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Điền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dấu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hợp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vào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chỗ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chấm</a:t>
              </a:r>
              <a:endPara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lt1"/>
                  </a:solidFill>
                </a:rPr>
                <a:t>6 + 5    …..  5 + 6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1912387" y="3166074"/>
            <a:ext cx="2098486" cy="71365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&gt;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612368" y="3224302"/>
            <a:ext cx="2018998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=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39788" y="3179532"/>
            <a:ext cx="2099553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&lt;</a:t>
            </a:r>
          </a:p>
        </p:txBody>
      </p:sp>
      <p:pic>
        <p:nvPicPr>
          <p:cNvPr id="1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612368" y="3952167"/>
            <a:ext cx="2181128" cy="2678916"/>
          </a:xfrm>
          <a:prstGeom prst="rect">
            <a:avLst/>
          </a:prstGeom>
        </p:spPr>
      </p:pic>
      <p:pic>
        <p:nvPicPr>
          <p:cNvPr id="1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398504" y="4263311"/>
            <a:ext cx="2548128" cy="2561978"/>
          </a:xfrm>
          <a:prstGeom prst="rect">
            <a:avLst/>
          </a:prstGeom>
        </p:spPr>
      </p:pic>
      <p:pic>
        <p:nvPicPr>
          <p:cNvPr id="1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5421615" y="4204940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2344 0.11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72" y="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ỏ KD cô nguyệt (1)">
            <a:hlinkClick r:id="" action="ppaction://media"/>
            <a:extLst>
              <a:ext uri="{FF2B5EF4-FFF2-40B4-BE49-F238E27FC236}">
                <a16:creationId xmlns:a16="http://schemas.microsoft.com/office/drawing/2014/main" id="{BA810CDB-3FA6-60C6-1C60-164783D697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1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15D0EB-27C9-EE59-7AF7-E522C7FC9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218" y="2544093"/>
            <a:ext cx="3246030" cy="4333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90944-A493-392D-4CE6-5CADCE349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052707" y="151887"/>
            <a:ext cx="2886075" cy="4425642"/>
          </a:xfrm>
          <a:prstGeom prst="rect">
            <a:avLst/>
          </a:prstGeom>
        </p:spPr>
      </p:pic>
      <p:pic>
        <p:nvPicPr>
          <p:cNvPr id="4" name="thỏ KD cô nguyệt">
            <a:hlinkClick r:id="" action="ppaction://media"/>
            <a:extLst>
              <a:ext uri="{FF2B5EF4-FFF2-40B4-BE49-F238E27FC236}">
                <a16:creationId xmlns:a16="http://schemas.microsoft.com/office/drawing/2014/main" id="{9B6DCB1E-161C-E25E-02CC-2BB1D00B7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9042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1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9 + 2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11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917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4882250" y="188216"/>
            <a:ext cx="6546097" cy="6429996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18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4947677" y="295335"/>
            <a:ext cx="6346915" cy="6268426"/>
            <a:chOff x="2475433" y="424385"/>
            <a:chExt cx="6258342" cy="6125921"/>
          </a:xfrm>
        </p:grpSpPr>
        <p:grpSp>
          <p:nvGrpSpPr>
            <p:cNvPr id="919" name="Group 265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475433" y="424385"/>
              <a:ext cx="6258342" cy="6125921"/>
              <a:chOff x="2475433" y="290161"/>
              <a:chExt cx="6258342" cy="6125921"/>
            </a:xfrm>
          </p:grpSpPr>
          <p:grpSp>
            <p:nvGrpSpPr>
              <p:cNvPr id="924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475433" y="290161"/>
                <a:ext cx="6258342" cy="6125921"/>
                <a:chOff x="2475433" y="290161"/>
                <a:chExt cx="6258342" cy="6125921"/>
              </a:xfrm>
            </p:grpSpPr>
            <p:grpSp>
              <p:nvGrpSpPr>
                <p:cNvPr id="926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3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2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3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4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5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7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8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9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0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2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3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4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5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7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8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9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0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2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3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4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5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7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8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9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0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2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3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4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5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7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8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9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0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2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3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4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5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7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8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9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0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2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3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4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5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7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8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9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0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2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3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4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5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7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8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9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0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2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3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4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5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7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8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9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0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2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3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4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5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7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8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9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0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1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2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3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4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5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6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7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8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9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0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1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2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3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4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5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6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7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8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9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1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2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3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4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6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7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8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9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1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2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3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4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6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7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8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9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1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2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3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4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6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7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8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9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1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2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3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4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6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7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8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9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1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2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3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4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6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7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8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9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1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2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3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4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6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7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8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9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1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2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3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4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6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7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8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9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1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2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3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4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6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7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8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9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1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2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3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4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6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7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8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9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1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2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3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4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6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7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8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9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1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2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3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4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6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7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8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9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1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2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3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4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6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7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8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9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1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2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3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4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6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7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8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9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1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2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3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4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5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6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7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8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9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0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1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2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3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4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5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6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7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8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0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1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2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3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5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6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7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8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0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1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2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3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5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6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7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8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0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1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2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3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5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6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7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8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0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1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2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3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5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6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7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8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0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1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2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3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5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6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7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8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9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0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1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2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3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4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5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6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7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8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9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0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1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2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3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4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5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6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7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8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9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0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1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2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4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5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6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7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9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0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1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2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4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5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6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7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9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0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1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2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3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4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5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6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7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8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9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0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1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3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4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5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6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8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9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0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1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2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3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4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5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7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8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9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0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1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2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4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5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6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7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8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9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0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2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3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616401" y="1277866"/>
                    <a:ext cx="1002089" cy="2670648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5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6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7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8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9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0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2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3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4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5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7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8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9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0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2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3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4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5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7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8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9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0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2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3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4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5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7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8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9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0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2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3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4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5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7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8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9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0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2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3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4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5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7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8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9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0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2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3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4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5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7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8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9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0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2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3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4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5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7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8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9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0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2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3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4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5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7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8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9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0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2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3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4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5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7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8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9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0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2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3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4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5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7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8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9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0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2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3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4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5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7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8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9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0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1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2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3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4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5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6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7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8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9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0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1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2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3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4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5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6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7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8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9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1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2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3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4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6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7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8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9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1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2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3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4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6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7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8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9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1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2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3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4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6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7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8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9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1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2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3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4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6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7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8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9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1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2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3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4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6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7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8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9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1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2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3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4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6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7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8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9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1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2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3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4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6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7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8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9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1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2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3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4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6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7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8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9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1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2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3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4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6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7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8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9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1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2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3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4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6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7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8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9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1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2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3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4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6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7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8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9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1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2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3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4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6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7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8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9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1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2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3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4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6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7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8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9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1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2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3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4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6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7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8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9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1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2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3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4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6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7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8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9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1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2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3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4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6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7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8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9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1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2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3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4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6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7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8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9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1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2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3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4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6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7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8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9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1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2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3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4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6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7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8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9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1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2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3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4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6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7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8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9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1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2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3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4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6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7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8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9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1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2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3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4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6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7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8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9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1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2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3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4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6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7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8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9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1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2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3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4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6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7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8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9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1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2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3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4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6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7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8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9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1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2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3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4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6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7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8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9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1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2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3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4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6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7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8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9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1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2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3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4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6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7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8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9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1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2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01942" y="2814307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3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4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6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7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8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927" name="Oval 926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8" name="TextBox 927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184747" y="1532400"/>
                  <a:ext cx="172833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QUỐC HƯNG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9" name="TextBox 928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623786" y="1607769"/>
                  <a:ext cx="1793241" cy="3308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 KHANG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0" name="TextBox 929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83634" y="1976854"/>
                  <a:ext cx="157994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 KIỆT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1" name="TextBox 930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6990824" y="2258193"/>
                  <a:ext cx="16088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HOÀNG LÂM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2" name="TextBox 931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6993313" y="2613719"/>
                  <a:ext cx="1503703" cy="330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TRẦN LIÊM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3" name="TextBox 932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 LONG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4" name="TextBox 933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6727044" y="3654209"/>
                  <a:ext cx="2006731" cy="330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     NHẬT MINH 2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5" name="TextBox 934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599628" y="4233384"/>
                  <a:ext cx="1842925" cy="330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BÍCH NGÂN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6" name="TextBox 935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371880" y="4603334"/>
                  <a:ext cx="20177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 NGỌC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7" name="TextBox 936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13534" y="4046386"/>
                  <a:ext cx="1271596" cy="330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 NAM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8" name="TextBox 937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5409434" y="4680249"/>
                  <a:ext cx="287849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BẢO NGỌC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9" name="TextBox 938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5935821" y="5045684"/>
                  <a:ext cx="1651277" cy="333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 NGUYÊN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0" name="TextBox 939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635038" y="5038736"/>
                  <a:ext cx="153701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HỮU NHÂN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1" name="TextBox 940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367798" y="5464943"/>
                  <a:ext cx="1568448" cy="333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TRỌNG NHÂN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4" name="TextBox 1233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78662" y="5154423"/>
                  <a:ext cx="144252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TẤN PHÁT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5" name="TextBox 1254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TỐ NHƯ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3" name="TextBox 1362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042135" y="5265306"/>
                  <a:ext cx="14972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PHƯƠNG NHI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4" name="TextBox 1363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PHÚC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7" name="TextBox 1366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377930" y="4673520"/>
                  <a:ext cx="16607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SỸ PHƯỚC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8" name="TextBox 1367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32807" y="4505903"/>
                  <a:ext cx="164898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HỮU PHƯỚC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1" name="TextBox 1370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46011" y="4177347"/>
                  <a:ext cx="18248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QUÂN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2" name="TextBox 1371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TÂM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5" name="TextBox 1374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525379" y="3582771"/>
                  <a:ext cx="24030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HƯƠNG QUỲNH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4" name="TextBox 1813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4783" y="3009855"/>
                  <a:ext cx="173273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TÚ UYÊN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5" name="TextBox 1814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64638" y="2303136"/>
                  <a:ext cx="138373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 AN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6" name="TextBox 1815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475433" y="2609609"/>
                  <a:ext cx="1462804" cy="330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QUANG VINH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7" name="TextBox 1816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0080" y="2073255"/>
                  <a:ext cx="158508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 AN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8" name="TextBox 1817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037254" y="1713737"/>
                  <a:ext cx="187724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THIÊN ÂN 1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9" name="TextBox 1818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299757" y="1313174"/>
                  <a:ext cx="1539295" cy="333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THIÊN ÂN 2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0" name="TextBox 1819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THIỆN ÂN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3" name="TextBox 1822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830353" y="1137536"/>
                  <a:ext cx="180105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BÌNH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4" name="TextBox 1823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 CHÂU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5" name="TextBox 1824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266639" y="1053697"/>
                  <a:ext cx="172742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 HÂN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6" name="TextBox 1825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4904767" y="998046"/>
                  <a:ext cx="17543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LINH ĐAN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7" name="TextBox 1826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508823" y="1044952"/>
                  <a:ext cx="177516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 CHI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8" name="TextBox 1827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HÂN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9" name="TextBox 1828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64909" y="1164758"/>
                  <a:ext cx="1576646" cy="333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GIA HUY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30" name="TextBox 1829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072929" y="3289018"/>
                  <a:ext cx="15164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 MINH 1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25" name="TextBox 924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743199" y="3323777"/>
                <a:ext cx="13454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TUẤN TÚ</a:t>
                </a:r>
                <a:endPara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23" name="TextBox 922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TẤN PHÚC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52" name="Group 2651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473320" y="3095301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2653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54" name="Flowchart: Connector 2653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8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436ED-FACB-0BF4-2ED0-996CDFE76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Oval 1379">
            <a:extLst>
              <a:ext uri="{FF2B5EF4-FFF2-40B4-BE49-F238E27FC236}">
                <a16:creationId xmlns:a16="http://schemas.microsoft.com/office/drawing/2014/main" id="{72F95023-ACBD-74F3-BAC6-A8855DB491F7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80A30C48-81E3-5854-1A65-30E5173E0A28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4B6EAA7A-5837-02E8-ECC0-EB3D8DD65536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63AB91AC-59F6-60E6-5677-31271D70AD71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BE8E8D02-C355-E9B6-B2D8-63F961883875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4A39E2C0-9833-5F07-64B4-EC832E34D6C4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B94BE618-BCF6-A708-32B8-8AAA95FFB8A3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36AAA697-803F-3D45-EA73-0B68EE84669F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0BD08816-6DF2-5BA1-FAB9-A3788589671E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2DAFF696-777B-98AF-CDA5-7C80F92BAFC4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BF37AB1C-F7C4-58DD-C537-3BF40EC51D53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0B009B9E-4A70-CB26-347F-DB8D1174AD40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F9651D28-A258-B44A-DFB7-50A64F08A724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DC764F24-DDE7-49AB-C071-83BE4CA0D223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9CEC4C18-64FC-D1DC-0F80-D810DEF8BBA3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F2E16167-DE7D-677C-EE67-3E620FDAD74D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FEB67F15-29D5-0D38-40E4-78B3465168D8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A5FCEFBE-9D93-7067-AE6B-148D791C888D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2444D2F7-9459-6B3E-C158-6356BF7381C9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098572D0-BD09-9BB2-3678-E080BD0C9562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0B020E77-5446-5329-E4C1-1C1AA93E38A1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C4662319-7296-2E7C-8A69-7E5FD28F5BB5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6684D39A-30CB-E51A-AA9F-6ED40EC17187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13E788B6-3A86-3A6D-250F-F95D704A5B02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FEEE5093-3C00-5059-BBCD-800AE658E546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BB9451AB-C1B9-464C-D7E4-EE96CB027D24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E72410B9-A5B6-9359-5089-F9A5938449E0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175F5E2C-3E0F-549A-0125-DAFA95BF2E38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441F580E-8CBD-35A3-6917-C33E3D8DA300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F074994-DA51-9948-3F7C-EFF47C14EDC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635C38FE-0DAD-3B61-9CD1-77A91F03CC05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81E307C7-847A-1BDE-C072-9FBC01FB72B8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C9EEA791-5442-D472-EE4F-3D8611956E68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B7249527-41CE-3CA0-AA3C-1CDA17CB0237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AE46BF67-0292-3DF4-AC50-026D6BB21B65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1B452C57-F689-C71D-EA53-A2403EBAA536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D183BF7B-FB0D-66EF-6A6C-E3A567BC5E73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96663167-3B2D-7A70-86B0-ADA71E4CC481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8C00CE31-12FC-9A5F-4092-DCCC2A5AC533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6C01C254-E195-86B4-EF6C-153586CFD18A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13483A2-3A77-A1BC-C8A4-4D289357EADD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D1C7D2CF-9280-B157-70DE-FAE7CDF8A108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5B44772D-1AA5-28D7-C51E-1E4792A6D08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4AFA67-E469-F39E-DCBF-5F2A9585100D}"/>
              </a:ext>
            </a:extLst>
          </p:cNvPr>
          <p:cNvGrpSpPr/>
          <p:nvPr/>
        </p:nvGrpSpPr>
        <p:grpSpPr>
          <a:xfrm>
            <a:off x="210644" y="512034"/>
            <a:ext cx="4232069" cy="2891250"/>
            <a:chOff x="210559" y="170974"/>
            <a:chExt cx="4232069" cy="28912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9331421-22B7-5380-782D-6DCEF898F5D3}"/>
                </a:ext>
              </a:extLst>
            </p:cNvPr>
            <p:cNvSpPr/>
            <p:nvPr/>
          </p:nvSpPr>
          <p:spPr>
            <a:xfrm>
              <a:off x="952285" y="1450174"/>
              <a:ext cx="3490343" cy="1612050"/>
            </a:xfrm>
            <a:prstGeom prst="roundRect">
              <a:avLst/>
            </a:prstGeom>
            <a:solidFill>
              <a:srgbClr val="00FF00"/>
            </a:solidFill>
            <a:ln w="57150">
              <a:prstDash val="lgDash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A2E43A-C241-D59F-3853-91BCCCDA8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46E162C6-A5B0-DEA7-EC7E-B9792691631A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034E54D1-ECA1-F721-FE1C-9049826E5538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8496F763-1830-94DE-E2FA-21A97C475354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12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917" name="Circle: Hollow 1378">
            <a:extLst>
              <a:ext uri="{FF2B5EF4-FFF2-40B4-BE49-F238E27FC236}">
                <a16:creationId xmlns:a16="http://schemas.microsoft.com/office/drawing/2014/main" id="{5D525B13-19CA-F7F3-F83D-5844709DF818}"/>
              </a:ext>
            </a:extLst>
          </p:cNvPr>
          <p:cNvSpPr/>
          <p:nvPr/>
        </p:nvSpPr>
        <p:spPr>
          <a:xfrm>
            <a:off x="4921616" y="184522"/>
            <a:ext cx="6546097" cy="6429996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18" name="Group 4">
            <a:extLst>
              <a:ext uri="{FF2B5EF4-FFF2-40B4-BE49-F238E27FC236}">
                <a16:creationId xmlns:a16="http://schemas.microsoft.com/office/drawing/2014/main" id="{6C149619-885F-B99A-6C81-A0141B23D8E0}"/>
              </a:ext>
            </a:extLst>
          </p:cNvPr>
          <p:cNvGrpSpPr/>
          <p:nvPr/>
        </p:nvGrpSpPr>
        <p:grpSpPr>
          <a:xfrm>
            <a:off x="5092317" y="322581"/>
            <a:ext cx="6346915" cy="6268426"/>
            <a:chOff x="2475433" y="424385"/>
            <a:chExt cx="6258342" cy="6125921"/>
          </a:xfrm>
        </p:grpSpPr>
        <p:grpSp>
          <p:nvGrpSpPr>
            <p:cNvPr id="919" name="Group 2652">
              <a:extLst>
                <a:ext uri="{FF2B5EF4-FFF2-40B4-BE49-F238E27FC236}">
                  <a16:creationId xmlns:a16="http://schemas.microsoft.com/office/drawing/2014/main" id="{204F82A4-A608-CA14-0AE8-04AA9416994A}"/>
                </a:ext>
              </a:extLst>
            </p:cNvPr>
            <p:cNvGrpSpPr/>
            <p:nvPr/>
          </p:nvGrpSpPr>
          <p:grpSpPr>
            <a:xfrm>
              <a:off x="2475433" y="424385"/>
              <a:ext cx="6258342" cy="6125921"/>
              <a:chOff x="2475433" y="290161"/>
              <a:chExt cx="6258342" cy="6125921"/>
            </a:xfrm>
          </p:grpSpPr>
          <p:grpSp>
            <p:nvGrpSpPr>
              <p:cNvPr id="924" name="Group 1">
                <a:extLst>
                  <a:ext uri="{FF2B5EF4-FFF2-40B4-BE49-F238E27FC236}">
                    <a16:creationId xmlns:a16="http://schemas.microsoft.com/office/drawing/2014/main" id="{EAB298BF-1FFB-D2D9-CE47-8ECEC768EA1B}"/>
                  </a:ext>
                </a:extLst>
              </p:cNvPr>
              <p:cNvGrpSpPr/>
              <p:nvPr/>
            </p:nvGrpSpPr>
            <p:grpSpPr>
              <a:xfrm>
                <a:off x="2475433" y="290161"/>
                <a:ext cx="6258342" cy="6125921"/>
                <a:chOff x="2475433" y="290161"/>
                <a:chExt cx="6258342" cy="6125921"/>
              </a:xfrm>
            </p:grpSpPr>
            <p:grpSp>
              <p:nvGrpSpPr>
                <p:cNvPr id="926" name="Group 1821">
                  <a:extLst>
                    <a:ext uri="{FF2B5EF4-FFF2-40B4-BE49-F238E27FC236}">
                      <a16:creationId xmlns:a16="http://schemas.microsoft.com/office/drawing/2014/main" id="{8584B8AB-8668-9623-903A-BD62C7A2B2E7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31" name="Freeform: Shape 1800">
                    <a:extLst>
                      <a:ext uri="{FF2B5EF4-FFF2-40B4-BE49-F238E27FC236}">
                        <a16:creationId xmlns:a16="http://schemas.microsoft.com/office/drawing/2014/main" id="{3C387839-DCB6-5FB4-9943-F862E5EB4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2" name="Freeform: Shape 1799">
                    <a:extLst>
                      <a:ext uri="{FF2B5EF4-FFF2-40B4-BE49-F238E27FC236}">
                        <a16:creationId xmlns:a16="http://schemas.microsoft.com/office/drawing/2014/main" id="{B7D6B6E1-7983-0428-EE7C-71AE2BB7E8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3" name="Freeform: Shape 1798">
                    <a:extLst>
                      <a:ext uri="{FF2B5EF4-FFF2-40B4-BE49-F238E27FC236}">
                        <a16:creationId xmlns:a16="http://schemas.microsoft.com/office/drawing/2014/main" id="{C94D5255-FBCD-138E-59D7-B296B9DCF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4" name="Freeform: Shape 1797">
                    <a:extLst>
                      <a:ext uri="{FF2B5EF4-FFF2-40B4-BE49-F238E27FC236}">
                        <a16:creationId xmlns:a16="http://schemas.microsoft.com/office/drawing/2014/main" id="{BB8538FC-C320-12ED-69A2-B911A9B6FD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5" name="Freeform: Shape 1796">
                    <a:extLst>
                      <a:ext uri="{FF2B5EF4-FFF2-40B4-BE49-F238E27FC236}">
                        <a16:creationId xmlns:a16="http://schemas.microsoft.com/office/drawing/2014/main" id="{C7CBDF19-36DC-5F3D-6FD7-2AD4434B43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6" name="Freeform: Shape 1795">
                    <a:extLst>
                      <a:ext uri="{FF2B5EF4-FFF2-40B4-BE49-F238E27FC236}">
                        <a16:creationId xmlns:a16="http://schemas.microsoft.com/office/drawing/2014/main" id="{E81604EF-5BCA-2B75-D912-AB2F2A5F0C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7" name="Freeform: Shape 1794">
                    <a:extLst>
                      <a:ext uri="{FF2B5EF4-FFF2-40B4-BE49-F238E27FC236}">
                        <a16:creationId xmlns:a16="http://schemas.microsoft.com/office/drawing/2014/main" id="{3FFC74A8-D11B-CF12-0DE9-600FFEFC7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8" name="Freeform: Shape 1793">
                    <a:extLst>
                      <a:ext uri="{FF2B5EF4-FFF2-40B4-BE49-F238E27FC236}">
                        <a16:creationId xmlns:a16="http://schemas.microsoft.com/office/drawing/2014/main" id="{B2E74A67-12BD-00EB-C65F-2996CB87ED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9" name="Freeform: Shape 1792">
                    <a:extLst>
                      <a:ext uri="{FF2B5EF4-FFF2-40B4-BE49-F238E27FC236}">
                        <a16:creationId xmlns:a16="http://schemas.microsoft.com/office/drawing/2014/main" id="{4E954328-AD09-F6F6-A87E-D08E34FD9F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0" name="Freeform: Shape 1791">
                    <a:extLst>
                      <a:ext uri="{FF2B5EF4-FFF2-40B4-BE49-F238E27FC236}">
                        <a16:creationId xmlns:a16="http://schemas.microsoft.com/office/drawing/2014/main" id="{E79027A6-C035-52B6-A75B-5EE9154FB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1" name="Freeform: Shape 1790">
                    <a:extLst>
                      <a:ext uri="{FF2B5EF4-FFF2-40B4-BE49-F238E27FC236}">
                        <a16:creationId xmlns:a16="http://schemas.microsoft.com/office/drawing/2014/main" id="{FC7A60FD-FDDB-35AA-295B-483027BF53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2" name="Freeform: Shape 1789">
                    <a:extLst>
                      <a:ext uri="{FF2B5EF4-FFF2-40B4-BE49-F238E27FC236}">
                        <a16:creationId xmlns:a16="http://schemas.microsoft.com/office/drawing/2014/main" id="{1A4DE0BF-CD4C-E32C-E67B-950FDD33E6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3" name="Freeform: Shape 1788">
                    <a:extLst>
                      <a:ext uri="{FF2B5EF4-FFF2-40B4-BE49-F238E27FC236}">
                        <a16:creationId xmlns:a16="http://schemas.microsoft.com/office/drawing/2014/main" id="{0B1D91EB-79DA-474E-EFD5-9C5D6DEC7C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4" name="Freeform: Shape 1787">
                    <a:extLst>
                      <a:ext uri="{FF2B5EF4-FFF2-40B4-BE49-F238E27FC236}">
                        <a16:creationId xmlns:a16="http://schemas.microsoft.com/office/drawing/2014/main" id="{2F993E2C-46D9-8395-71CD-EB500A20F0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5" name="Freeform: Shape 1786">
                    <a:extLst>
                      <a:ext uri="{FF2B5EF4-FFF2-40B4-BE49-F238E27FC236}">
                        <a16:creationId xmlns:a16="http://schemas.microsoft.com/office/drawing/2014/main" id="{C89CAE42-6449-E272-CE34-F691273EB5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6" name="Freeform: Shape 1785">
                    <a:extLst>
                      <a:ext uri="{FF2B5EF4-FFF2-40B4-BE49-F238E27FC236}">
                        <a16:creationId xmlns:a16="http://schemas.microsoft.com/office/drawing/2014/main" id="{486BE607-D17B-3DFC-6702-39F8FD2E2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7" name="Freeform: Shape 1784">
                    <a:extLst>
                      <a:ext uri="{FF2B5EF4-FFF2-40B4-BE49-F238E27FC236}">
                        <a16:creationId xmlns:a16="http://schemas.microsoft.com/office/drawing/2014/main" id="{4B2ECF65-3927-E5F4-2BAA-2066FD4CD7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8" name="Freeform: Shape 1783">
                    <a:extLst>
                      <a:ext uri="{FF2B5EF4-FFF2-40B4-BE49-F238E27FC236}">
                        <a16:creationId xmlns:a16="http://schemas.microsoft.com/office/drawing/2014/main" id="{2C690D48-4783-DFA2-E501-7066FCA96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9" name="Freeform: Shape 1782">
                    <a:extLst>
                      <a:ext uri="{FF2B5EF4-FFF2-40B4-BE49-F238E27FC236}">
                        <a16:creationId xmlns:a16="http://schemas.microsoft.com/office/drawing/2014/main" id="{B8A301A7-E877-EC12-DF64-7175B87E96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0" name="Freeform: Shape 1781">
                    <a:extLst>
                      <a:ext uri="{FF2B5EF4-FFF2-40B4-BE49-F238E27FC236}">
                        <a16:creationId xmlns:a16="http://schemas.microsoft.com/office/drawing/2014/main" id="{292A060B-10EE-BB01-48C8-0960DF2F36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1" name="Freeform: Shape 1780">
                    <a:extLst>
                      <a:ext uri="{FF2B5EF4-FFF2-40B4-BE49-F238E27FC236}">
                        <a16:creationId xmlns:a16="http://schemas.microsoft.com/office/drawing/2014/main" id="{243254A5-45D6-40B3-42B9-BF8C70678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2" name="Freeform: Shape 1779">
                    <a:extLst>
                      <a:ext uri="{FF2B5EF4-FFF2-40B4-BE49-F238E27FC236}">
                        <a16:creationId xmlns:a16="http://schemas.microsoft.com/office/drawing/2014/main" id="{FD8EE350-E877-9429-CF1B-8C147708C5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3" name="Freeform: Shape 1778">
                    <a:extLst>
                      <a:ext uri="{FF2B5EF4-FFF2-40B4-BE49-F238E27FC236}">
                        <a16:creationId xmlns:a16="http://schemas.microsoft.com/office/drawing/2014/main" id="{3DB1E79A-A194-1458-F9C0-974D856731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4" name="Freeform: Shape 1777">
                    <a:extLst>
                      <a:ext uri="{FF2B5EF4-FFF2-40B4-BE49-F238E27FC236}">
                        <a16:creationId xmlns:a16="http://schemas.microsoft.com/office/drawing/2014/main" id="{0F6634B5-AB28-20D4-E077-DB89C27EF1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5" name="Freeform: Shape 1776">
                    <a:extLst>
                      <a:ext uri="{FF2B5EF4-FFF2-40B4-BE49-F238E27FC236}">
                        <a16:creationId xmlns:a16="http://schemas.microsoft.com/office/drawing/2014/main" id="{F3DDB079-CB23-D48E-F2E6-9F8A23F9F0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6" name="Freeform: Shape 1775">
                    <a:extLst>
                      <a:ext uri="{FF2B5EF4-FFF2-40B4-BE49-F238E27FC236}">
                        <a16:creationId xmlns:a16="http://schemas.microsoft.com/office/drawing/2014/main" id="{59D9DF4D-1164-E5FB-5B65-08A6B3BFF1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7" name="Freeform: Shape 1774">
                    <a:extLst>
                      <a:ext uri="{FF2B5EF4-FFF2-40B4-BE49-F238E27FC236}">
                        <a16:creationId xmlns:a16="http://schemas.microsoft.com/office/drawing/2014/main" id="{BF5C6A61-A6CF-3899-AEEA-343871B05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8" name="Freeform: Shape 1773">
                    <a:extLst>
                      <a:ext uri="{FF2B5EF4-FFF2-40B4-BE49-F238E27FC236}">
                        <a16:creationId xmlns:a16="http://schemas.microsoft.com/office/drawing/2014/main" id="{5363D0CD-F30C-27BC-BCC4-19FFB2C241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9" name="Freeform: Shape 1772">
                    <a:extLst>
                      <a:ext uri="{FF2B5EF4-FFF2-40B4-BE49-F238E27FC236}">
                        <a16:creationId xmlns:a16="http://schemas.microsoft.com/office/drawing/2014/main" id="{E1B3EFFF-AA96-4E7B-7289-A1E2AF07AF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0" name="Freeform: Shape 1771">
                    <a:extLst>
                      <a:ext uri="{FF2B5EF4-FFF2-40B4-BE49-F238E27FC236}">
                        <a16:creationId xmlns:a16="http://schemas.microsoft.com/office/drawing/2014/main" id="{C801D9AD-7CE3-0548-F36C-29D11CEEC1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1" name="Freeform: Shape 1770">
                    <a:extLst>
                      <a:ext uri="{FF2B5EF4-FFF2-40B4-BE49-F238E27FC236}">
                        <a16:creationId xmlns:a16="http://schemas.microsoft.com/office/drawing/2014/main" id="{36BE92F6-1597-A994-4A89-C9F1ECA0C8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2" name="Freeform: Shape 1769">
                    <a:extLst>
                      <a:ext uri="{FF2B5EF4-FFF2-40B4-BE49-F238E27FC236}">
                        <a16:creationId xmlns:a16="http://schemas.microsoft.com/office/drawing/2014/main" id="{0E58474D-964B-8ADE-4A85-D12C4B01E9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3" name="Freeform: Shape 1768">
                    <a:extLst>
                      <a:ext uri="{FF2B5EF4-FFF2-40B4-BE49-F238E27FC236}">
                        <a16:creationId xmlns:a16="http://schemas.microsoft.com/office/drawing/2014/main" id="{37DB953E-D944-80BE-2204-62355C108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4" name="Freeform: Shape 1767">
                    <a:extLst>
                      <a:ext uri="{FF2B5EF4-FFF2-40B4-BE49-F238E27FC236}">
                        <a16:creationId xmlns:a16="http://schemas.microsoft.com/office/drawing/2014/main" id="{0BA368F1-264A-47C4-B57A-703324AD80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5" name="Freeform: Shape 1766">
                    <a:extLst>
                      <a:ext uri="{FF2B5EF4-FFF2-40B4-BE49-F238E27FC236}">
                        <a16:creationId xmlns:a16="http://schemas.microsoft.com/office/drawing/2014/main" id="{2705A0EF-9929-DB79-8C05-3C8175C1A1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6" name="Freeform: Shape 1765">
                    <a:extLst>
                      <a:ext uri="{FF2B5EF4-FFF2-40B4-BE49-F238E27FC236}">
                        <a16:creationId xmlns:a16="http://schemas.microsoft.com/office/drawing/2014/main" id="{40867419-0FE3-4D20-380F-FBDC18550A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7" name="Freeform: Shape 1764">
                    <a:extLst>
                      <a:ext uri="{FF2B5EF4-FFF2-40B4-BE49-F238E27FC236}">
                        <a16:creationId xmlns:a16="http://schemas.microsoft.com/office/drawing/2014/main" id="{DAFC6639-242C-CD4B-DD46-CE1623DBEF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8" name="Freeform: Shape 1763">
                    <a:extLst>
                      <a:ext uri="{FF2B5EF4-FFF2-40B4-BE49-F238E27FC236}">
                        <a16:creationId xmlns:a16="http://schemas.microsoft.com/office/drawing/2014/main" id="{E12FEB05-2077-1743-3E78-946495D3A6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9" name="Freeform: Shape 1762">
                    <a:extLst>
                      <a:ext uri="{FF2B5EF4-FFF2-40B4-BE49-F238E27FC236}">
                        <a16:creationId xmlns:a16="http://schemas.microsoft.com/office/drawing/2014/main" id="{3DB3269F-9541-176F-08AC-3012196EC6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0" name="Freeform: Shape 1761">
                    <a:extLst>
                      <a:ext uri="{FF2B5EF4-FFF2-40B4-BE49-F238E27FC236}">
                        <a16:creationId xmlns:a16="http://schemas.microsoft.com/office/drawing/2014/main" id="{263B4254-70DB-074F-F8BE-BC3475B0DC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1" name="Freeform: Shape 1760">
                    <a:extLst>
                      <a:ext uri="{FF2B5EF4-FFF2-40B4-BE49-F238E27FC236}">
                        <a16:creationId xmlns:a16="http://schemas.microsoft.com/office/drawing/2014/main" id="{40BF05C2-0CB4-9062-D61E-9125C0706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2" name="Freeform: Shape 1759">
                    <a:extLst>
                      <a:ext uri="{FF2B5EF4-FFF2-40B4-BE49-F238E27FC236}">
                        <a16:creationId xmlns:a16="http://schemas.microsoft.com/office/drawing/2014/main" id="{20039761-B43C-8B92-AA28-CE6AC465FC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3" name="Freeform: Shape 1758">
                    <a:extLst>
                      <a:ext uri="{FF2B5EF4-FFF2-40B4-BE49-F238E27FC236}">
                        <a16:creationId xmlns:a16="http://schemas.microsoft.com/office/drawing/2014/main" id="{4A113FD6-D9E1-8EC4-9200-8093F8115A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4" name="Freeform: Shape 1757">
                    <a:extLst>
                      <a:ext uri="{FF2B5EF4-FFF2-40B4-BE49-F238E27FC236}">
                        <a16:creationId xmlns:a16="http://schemas.microsoft.com/office/drawing/2014/main" id="{AD98D4A7-A5B5-C411-364F-C39E0EB78B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5" name="Freeform: Shape 1756">
                    <a:extLst>
                      <a:ext uri="{FF2B5EF4-FFF2-40B4-BE49-F238E27FC236}">
                        <a16:creationId xmlns:a16="http://schemas.microsoft.com/office/drawing/2014/main" id="{36EC77CE-69BF-BB46-CD75-95CE33ED5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6" name="Freeform: Shape 1755">
                    <a:extLst>
                      <a:ext uri="{FF2B5EF4-FFF2-40B4-BE49-F238E27FC236}">
                        <a16:creationId xmlns:a16="http://schemas.microsoft.com/office/drawing/2014/main" id="{6F46CEAD-B857-2016-82BE-B9E5432C7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7" name="Freeform: Shape 1754">
                    <a:extLst>
                      <a:ext uri="{FF2B5EF4-FFF2-40B4-BE49-F238E27FC236}">
                        <a16:creationId xmlns:a16="http://schemas.microsoft.com/office/drawing/2014/main" id="{E1F35B41-C364-1FAF-4F74-8DFF81EE53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8" name="Freeform: Shape 1753">
                    <a:extLst>
                      <a:ext uri="{FF2B5EF4-FFF2-40B4-BE49-F238E27FC236}">
                        <a16:creationId xmlns:a16="http://schemas.microsoft.com/office/drawing/2014/main" id="{FA325B47-9ECB-2F4E-824D-05884F0841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9" name="Freeform: Shape 1752">
                    <a:extLst>
                      <a:ext uri="{FF2B5EF4-FFF2-40B4-BE49-F238E27FC236}">
                        <a16:creationId xmlns:a16="http://schemas.microsoft.com/office/drawing/2014/main" id="{6CCA9957-8FB5-0144-B7E0-7E91AEFD8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0" name="Freeform: Shape 1751">
                    <a:extLst>
                      <a:ext uri="{FF2B5EF4-FFF2-40B4-BE49-F238E27FC236}">
                        <a16:creationId xmlns:a16="http://schemas.microsoft.com/office/drawing/2014/main" id="{C98D18D1-0350-FFBB-1833-6BB96836F7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1" name="Freeform: Shape 1750">
                    <a:extLst>
                      <a:ext uri="{FF2B5EF4-FFF2-40B4-BE49-F238E27FC236}">
                        <a16:creationId xmlns:a16="http://schemas.microsoft.com/office/drawing/2014/main" id="{EC5CB37F-A6F9-C599-99F3-6262F0D4F8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2" name="Freeform: Shape 1749">
                    <a:extLst>
                      <a:ext uri="{FF2B5EF4-FFF2-40B4-BE49-F238E27FC236}">
                        <a16:creationId xmlns:a16="http://schemas.microsoft.com/office/drawing/2014/main" id="{2DEE4BD6-6528-19B4-8968-21B94D0C87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3" name="Freeform: Shape 1748">
                    <a:extLst>
                      <a:ext uri="{FF2B5EF4-FFF2-40B4-BE49-F238E27FC236}">
                        <a16:creationId xmlns:a16="http://schemas.microsoft.com/office/drawing/2014/main" id="{5C60CDE6-51E0-C7B6-34CC-C3A26AFCC2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4" name="Freeform: Shape 1747">
                    <a:extLst>
                      <a:ext uri="{FF2B5EF4-FFF2-40B4-BE49-F238E27FC236}">
                        <a16:creationId xmlns:a16="http://schemas.microsoft.com/office/drawing/2014/main" id="{CD9AA6E4-40F4-B464-E7D1-732DABE065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5" name="Freeform: Shape 1746">
                    <a:extLst>
                      <a:ext uri="{FF2B5EF4-FFF2-40B4-BE49-F238E27FC236}">
                        <a16:creationId xmlns:a16="http://schemas.microsoft.com/office/drawing/2014/main" id="{915A2F1D-7B9F-3413-278E-67467B902D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6" name="Freeform: Shape 1745">
                    <a:extLst>
                      <a:ext uri="{FF2B5EF4-FFF2-40B4-BE49-F238E27FC236}">
                        <a16:creationId xmlns:a16="http://schemas.microsoft.com/office/drawing/2014/main" id="{EC7F4C52-92EB-3DBC-0B6A-2EEB3F1701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7" name="Freeform: Shape 1744">
                    <a:extLst>
                      <a:ext uri="{FF2B5EF4-FFF2-40B4-BE49-F238E27FC236}">
                        <a16:creationId xmlns:a16="http://schemas.microsoft.com/office/drawing/2014/main" id="{134D75DC-8366-4058-94A8-5B9795C17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8" name="Freeform: Shape 1743">
                    <a:extLst>
                      <a:ext uri="{FF2B5EF4-FFF2-40B4-BE49-F238E27FC236}">
                        <a16:creationId xmlns:a16="http://schemas.microsoft.com/office/drawing/2014/main" id="{33A1DD5E-B515-0476-7A08-ACFC459AB1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9" name="Freeform: Shape 1742">
                    <a:extLst>
                      <a:ext uri="{FF2B5EF4-FFF2-40B4-BE49-F238E27FC236}">
                        <a16:creationId xmlns:a16="http://schemas.microsoft.com/office/drawing/2014/main" id="{406955C2-BB30-E3C9-3B89-9425858671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0" name="Freeform: Shape 1741">
                    <a:extLst>
                      <a:ext uri="{FF2B5EF4-FFF2-40B4-BE49-F238E27FC236}">
                        <a16:creationId xmlns:a16="http://schemas.microsoft.com/office/drawing/2014/main" id="{DA5D40A1-B1F9-9D9A-D9F7-BAC40BB84B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1" name="Freeform: Shape 1740">
                    <a:extLst>
                      <a:ext uri="{FF2B5EF4-FFF2-40B4-BE49-F238E27FC236}">
                        <a16:creationId xmlns:a16="http://schemas.microsoft.com/office/drawing/2014/main" id="{656DDDDF-02C9-D379-D9CB-7B4EF9699B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2" name="Freeform: Shape 1739">
                    <a:extLst>
                      <a:ext uri="{FF2B5EF4-FFF2-40B4-BE49-F238E27FC236}">
                        <a16:creationId xmlns:a16="http://schemas.microsoft.com/office/drawing/2014/main" id="{04C840F5-2A0A-1D5A-C656-DD2FADD56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3" name="Freeform: Shape 1738">
                    <a:extLst>
                      <a:ext uri="{FF2B5EF4-FFF2-40B4-BE49-F238E27FC236}">
                        <a16:creationId xmlns:a16="http://schemas.microsoft.com/office/drawing/2014/main" id="{852884E6-E07E-D93C-91B3-51A66C7F06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4" name="Freeform: Shape 1737">
                    <a:extLst>
                      <a:ext uri="{FF2B5EF4-FFF2-40B4-BE49-F238E27FC236}">
                        <a16:creationId xmlns:a16="http://schemas.microsoft.com/office/drawing/2014/main" id="{85ADC92F-2F6F-A238-CC67-C7E6069631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5" name="Freeform: Shape 1736">
                    <a:extLst>
                      <a:ext uri="{FF2B5EF4-FFF2-40B4-BE49-F238E27FC236}">
                        <a16:creationId xmlns:a16="http://schemas.microsoft.com/office/drawing/2014/main" id="{EDC45480-253E-A2B6-DA31-1E960C2F42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6" name="Freeform: Shape 1735">
                    <a:extLst>
                      <a:ext uri="{FF2B5EF4-FFF2-40B4-BE49-F238E27FC236}">
                        <a16:creationId xmlns:a16="http://schemas.microsoft.com/office/drawing/2014/main" id="{225D5B28-A6E8-87A4-44D6-329BE6D895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7" name="Freeform: Shape 1734">
                    <a:extLst>
                      <a:ext uri="{FF2B5EF4-FFF2-40B4-BE49-F238E27FC236}">
                        <a16:creationId xmlns:a16="http://schemas.microsoft.com/office/drawing/2014/main" id="{7F106D7D-DF21-54D3-E380-3270E7D60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8" name="Freeform: Shape 1733">
                    <a:extLst>
                      <a:ext uri="{FF2B5EF4-FFF2-40B4-BE49-F238E27FC236}">
                        <a16:creationId xmlns:a16="http://schemas.microsoft.com/office/drawing/2014/main" id="{AAD31649-2391-93F5-DBFB-1C608EB5A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9" name="Freeform: Shape 1732">
                    <a:extLst>
                      <a:ext uri="{FF2B5EF4-FFF2-40B4-BE49-F238E27FC236}">
                        <a16:creationId xmlns:a16="http://schemas.microsoft.com/office/drawing/2014/main" id="{679A1051-0BDF-BF56-4080-4A199533F2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0" name="Freeform: Shape 1731">
                    <a:extLst>
                      <a:ext uri="{FF2B5EF4-FFF2-40B4-BE49-F238E27FC236}">
                        <a16:creationId xmlns:a16="http://schemas.microsoft.com/office/drawing/2014/main" id="{BF88E7F9-2617-7519-F536-2F278DB0B7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1" name="Freeform: Shape 1730">
                    <a:extLst>
                      <a:ext uri="{FF2B5EF4-FFF2-40B4-BE49-F238E27FC236}">
                        <a16:creationId xmlns:a16="http://schemas.microsoft.com/office/drawing/2014/main" id="{654D8655-CE13-3D5E-5DBA-84A73BC3FC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2" name="Freeform: Shape 1729">
                    <a:extLst>
                      <a:ext uri="{FF2B5EF4-FFF2-40B4-BE49-F238E27FC236}">
                        <a16:creationId xmlns:a16="http://schemas.microsoft.com/office/drawing/2014/main" id="{2BA34FC2-F909-3C42-BDA2-BAB5EF2209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3" name="Freeform: Shape 1728">
                    <a:extLst>
                      <a:ext uri="{FF2B5EF4-FFF2-40B4-BE49-F238E27FC236}">
                        <a16:creationId xmlns:a16="http://schemas.microsoft.com/office/drawing/2014/main" id="{FA0E97A8-CE41-B6F9-B92F-6CD39E6F40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4" name="Freeform: Shape 1727">
                    <a:extLst>
                      <a:ext uri="{FF2B5EF4-FFF2-40B4-BE49-F238E27FC236}">
                        <a16:creationId xmlns:a16="http://schemas.microsoft.com/office/drawing/2014/main" id="{403DFD6E-74B8-5D0E-CF94-8CC1548913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5" name="Freeform: Shape 1726">
                    <a:extLst>
                      <a:ext uri="{FF2B5EF4-FFF2-40B4-BE49-F238E27FC236}">
                        <a16:creationId xmlns:a16="http://schemas.microsoft.com/office/drawing/2014/main" id="{4126CD57-5938-BC82-2CE5-3A8B66E5D5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6" name="Freeform: Shape 1725">
                    <a:extLst>
                      <a:ext uri="{FF2B5EF4-FFF2-40B4-BE49-F238E27FC236}">
                        <a16:creationId xmlns:a16="http://schemas.microsoft.com/office/drawing/2014/main" id="{BDACE0CC-6E21-3C9E-218F-C5A6679E9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7" name="Freeform: Shape 1724">
                    <a:extLst>
                      <a:ext uri="{FF2B5EF4-FFF2-40B4-BE49-F238E27FC236}">
                        <a16:creationId xmlns:a16="http://schemas.microsoft.com/office/drawing/2014/main" id="{AB6E5B97-C01C-9C31-D052-26F9DE970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8" name="Freeform: Shape 1723">
                    <a:extLst>
                      <a:ext uri="{FF2B5EF4-FFF2-40B4-BE49-F238E27FC236}">
                        <a16:creationId xmlns:a16="http://schemas.microsoft.com/office/drawing/2014/main" id="{7DC1078F-D35D-A377-96F0-61DB2680B3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9" name="Freeform: Shape 1722">
                    <a:extLst>
                      <a:ext uri="{FF2B5EF4-FFF2-40B4-BE49-F238E27FC236}">
                        <a16:creationId xmlns:a16="http://schemas.microsoft.com/office/drawing/2014/main" id="{DB7E1EDA-A38C-7AEF-9942-7568FEFA6E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0" name="Freeform: Shape 1721">
                    <a:extLst>
                      <a:ext uri="{FF2B5EF4-FFF2-40B4-BE49-F238E27FC236}">
                        <a16:creationId xmlns:a16="http://schemas.microsoft.com/office/drawing/2014/main" id="{021519BA-5723-015B-7357-41B1779F49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1" name="Freeform: Shape 1720">
                    <a:extLst>
                      <a:ext uri="{FF2B5EF4-FFF2-40B4-BE49-F238E27FC236}">
                        <a16:creationId xmlns:a16="http://schemas.microsoft.com/office/drawing/2014/main" id="{64E8D154-BAC2-3803-6A14-9354E4B13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2" name="Freeform: Shape 1719">
                    <a:extLst>
                      <a:ext uri="{FF2B5EF4-FFF2-40B4-BE49-F238E27FC236}">
                        <a16:creationId xmlns:a16="http://schemas.microsoft.com/office/drawing/2014/main" id="{745C070E-08EB-749C-41ED-0D6905F75E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3" name="Freeform: Shape 1718">
                    <a:extLst>
                      <a:ext uri="{FF2B5EF4-FFF2-40B4-BE49-F238E27FC236}">
                        <a16:creationId xmlns:a16="http://schemas.microsoft.com/office/drawing/2014/main" id="{7129D653-7159-B1E4-916C-6B2867F75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4" name="Freeform: Shape 1717">
                    <a:extLst>
                      <a:ext uri="{FF2B5EF4-FFF2-40B4-BE49-F238E27FC236}">
                        <a16:creationId xmlns:a16="http://schemas.microsoft.com/office/drawing/2014/main" id="{48BEDF7A-60F3-E0C1-0F2D-D6C4C1D69A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5" name="Freeform: Shape 1716">
                    <a:extLst>
                      <a:ext uri="{FF2B5EF4-FFF2-40B4-BE49-F238E27FC236}">
                        <a16:creationId xmlns:a16="http://schemas.microsoft.com/office/drawing/2014/main" id="{BCD8E7EF-95FA-BE11-096F-0D00C61C05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6" name="Freeform: Shape 1715">
                    <a:extLst>
                      <a:ext uri="{FF2B5EF4-FFF2-40B4-BE49-F238E27FC236}">
                        <a16:creationId xmlns:a16="http://schemas.microsoft.com/office/drawing/2014/main" id="{B90AFDB5-F4BE-BBEF-5DFD-CD32F01DA0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7" name="Freeform: Shape 1714">
                    <a:extLst>
                      <a:ext uri="{FF2B5EF4-FFF2-40B4-BE49-F238E27FC236}">
                        <a16:creationId xmlns:a16="http://schemas.microsoft.com/office/drawing/2014/main" id="{6BD39D0C-0C5A-EF21-B6C9-54CD26E633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8" name="Freeform: Shape 1712">
                    <a:extLst>
                      <a:ext uri="{FF2B5EF4-FFF2-40B4-BE49-F238E27FC236}">
                        <a16:creationId xmlns:a16="http://schemas.microsoft.com/office/drawing/2014/main" id="{E56FB811-06ED-3FA4-BDA4-A97BBEE7CC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9" name="Freeform: Shape 1711">
                    <a:extLst>
                      <a:ext uri="{FF2B5EF4-FFF2-40B4-BE49-F238E27FC236}">
                        <a16:creationId xmlns:a16="http://schemas.microsoft.com/office/drawing/2014/main" id="{CFFE6687-C0D8-2673-9EE0-6442278BBC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0" name="Freeform: Shape 1710">
                    <a:extLst>
                      <a:ext uri="{FF2B5EF4-FFF2-40B4-BE49-F238E27FC236}">
                        <a16:creationId xmlns:a16="http://schemas.microsoft.com/office/drawing/2014/main" id="{656DAF26-4F17-36DB-EE70-697215AC9D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1" name="Freeform: Shape 1709">
                    <a:extLst>
                      <a:ext uri="{FF2B5EF4-FFF2-40B4-BE49-F238E27FC236}">
                        <a16:creationId xmlns:a16="http://schemas.microsoft.com/office/drawing/2014/main" id="{7E25EB45-D2F7-DB36-C14D-B72574DD43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2" name="Freeform: Shape 1708">
                    <a:extLst>
                      <a:ext uri="{FF2B5EF4-FFF2-40B4-BE49-F238E27FC236}">
                        <a16:creationId xmlns:a16="http://schemas.microsoft.com/office/drawing/2014/main" id="{D52D473A-E5A5-D36D-1A13-7B23630380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3" name="Freeform: Shape 1707">
                    <a:extLst>
                      <a:ext uri="{FF2B5EF4-FFF2-40B4-BE49-F238E27FC236}">
                        <a16:creationId xmlns:a16="http://schemas.microsoft.com/office/drawing/2014/main" id="{8BC4C0E9-D372-A538-3A43-E47AFA2740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4" name="Freeform: Shape 1706">
                    <a:extLst>
                      <a:ext uri="{FF2B5EF4-FFF2-40B4-BE49-F238E27FC236}">
                        <a16:creationId xmlns:a16="http://schemas.microsoft.com/office/drawing/2014/main" id="{4664A3D3-4F0B-008D-D312-AAAE2C48B4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5" name="Freeform: Shape 1705">
                    <a:extLst>
                      <a:ext uri="{FF2B5EF4-FFF2-40B4-BE49-F238E27FC236}">
                        <a16:creationId xmlns:a16="http://schemas.microsoft.com/office/drawing/2014/main" id="{654E6B35-18AA-AAEF-2702-704B128FA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6" name="Freeform: Shape 1704">
                    <a:extLst>
                      <a:ext uri="{FF2B5EF4-FFF2-40B4-BE49-F238E27FC236}">
                        <a16:creationId xmlns:a16="http://schemas.microsoft.com/office/drawing/2014/main" id="{1A582DD7-1E57-FD95-31B5-447D5411A5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7" name="Freeform: Shape 1703">
                    <a:extLst>
                      <a:ext uri="{FF2B5EF4-FFF2-40B4-BE49-F238E27FC236}">
                        <a16:creationId xmlns:a16="http://schemas.microsoft.com/office/drawing/2014/main" id="{5075B842-953D-41ED-037C-F8B32B78BA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8" name="Freeform: Shape 1702">
                    <a:extLst>
                      <a:ext uri="{FF2B5EF4-FFF2-40B4-BE49-F238E27FC236}">
                        <a16:creationId xmlns:a16="http://schemas.microsoft.com/office/drawing/2014/main" id="{615F0D0D-D164-50CC-514D-6C4F60B0ED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9" name="Freeform: Shape 1701">
                    <a:extLst>
                      <a:ext uri="{FF2B5EF4-FFF2-40B4-BE49-F238E27FC236}">
                        <a16:creationId xmlns:a16="http://schemas.microsoft.com/office/drawing/2014/main" id="{72B6CBFD-D249-F62E-3D31-8BA391809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0" name="Freeform: Shape 1700">
                    <a:extLst>
                      <a:ext uri="{FF2B5EF4-FFF2-40B4-BE49-F238E27FC236}">
                        <a16:creationId xmlns:a16="http://schemas.microsoft.com/office/drawing/2014/main" id="{45AB80C3-D5E2-2B27-F9BC-2070C3AA80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1" name="Freeform: Shape 1699">
                    <a:extLst>
                      <a:ext uri="{FF2B5EF4-FFF2-40B4-BE49-F238E27FC236}">
                        <a16:creationId xmlns:a16="http://schemas.microsoft.com/office/drawing/2014/main" id="{317F8444-429E-A671-A0D4-623A3D6558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2" name="Freeform: Shape 1698">
                    <a:extLst>
                      <a:ext uri="{FF2B5EF4-FFF2-40B4-BE49-F238E27FC236}">
                        <a16:creationId xmlns:a16="http://schemas.microsoft.com/office/drawing/2014/main" id="{9EB869BD-B2A4-CC02-967E-76F55A1DBE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3" name="Freeform: Shape 1697">
                    <a:extLst>
                      <a:ext uri="{FF2B5EF4-FFF2-40B4-BE49-F238E27FC236}">
                        <a16:creationId xmlns:a16="http://schemas.microsoft.com/office/drawing/2014/main" id="{703327D5-284C-528A-D08C-BF2A8ACC20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4" name="Freeform: Shape 1696">
                    <a:extLst>
                      <a:ext uri="{FF2B5EF4-FFF2-40B4-BE49-F238E27FC236}">
                        <a16:creationId xmlns:a16="http://schemas.microsoft.com/office/drawing/2014/main" id="{55E8428D-AEE0-4481-1885-36E7624BEA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5" name="Freeform: Shape 1695">
                    <a:extLst>
                      <a:ext uri="{FF2B5EF4-FFF2-40B4-BE49-F238E27FC236}">
                        <a16:creationId xmlns:a16="http://schemas.microsoft.com/office/drawing/2014/main" id="{F3711E3F-85C6-0F25-DD08-32AAC9E6E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6" name="Freeform: Shape 1693">
                    <a:extLst>
                      <a:ext uri="{FF2B5EF4-FFF2-40B4-BE49-F238E27FC236}">
                        <a16:creationId xmlns:a16="http://schemas.microsoft.com/office/drawing/2014/main" id="{B8BC7281-D7FC-A3D0-AD81-E45C80DC85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7" name="Freeform: Shape 1692">
                    <a:extLst>
                      <a:ext uri="{FF2B5EF4-FFF2-40B4-BE49-F238E27FC236}">
                        <a16:creationId xmlns:a16="http://schemas.microsoft.com/office/drawing/2014/main" id="{F19FFA95-67F3-F53A-A5FB-3DF06DF40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8" name="Freeform: Shape 1691">
                    <a:extLst>
                      <a:ext uri="{FF2B5EF4-FFF2-40B4-BE49-F238E27FC236}">
                        <a16:creationId xmlns:a16="http://schemas.microsoft.com/office/drawing/2014/main" id="{737C7572-A722-D980-CF8B-0EB2F75F74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9" name="Freeform: Shape 1690">
                    <a:extLst>
                      <a:ext uri="{FF2B5EF4-FFF2-40B4-BE49-F238E27FC236}">
                        <a16:creationId xmlns:a16="http://schemas.microsoft.com/office/drawing/2014/main" id="{E2B5A53E-4AA5-93F6-1218-B900AB8374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0" name="Freeform: Shape 1689">
                    <a:extLst>
                      <a:ext uri="{FF2B5EF4-FFF2-40B4-BE49-F238E27FC236}">
                        <a16:creationId xmlns:a16="http://schemas.microsoft.com/office/drawing/2014/main" id="{440D6957-B1C8-79F7-BD02-E8321823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1" name="Freeform: Shape 1688">
                    <a:extLst>
                      <a:ext uri="{FF2B5EF4-FFF2-40B4-BE49-F238E27FC236}">
                        <a16:creationId xmlns:a16="http://schemas.microsoft.com/office/drawing/2014/main" id="{917AD3FE-C442-5329-7435-B4881C9213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2" name="Freeform: Shape 1687">
                    <a:extLst>
                      <a:ext uri="{FF2B5EF4-FFF2-40B4-BE49-F238E27FC236}">
                        <a16:creationId xmlns:a16="http://schemas.microsoft.com/office/drawing/2014/main" id="{4451D0C7-8E56-BC6A-1DB1-42C0B760F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3" name="Freeform: Shape 1686">
                    <a:extLst>
                      <a:ext uri="{FF2B5EF4-FFF2-40B4-BE49-F238E27FC236}">
                        <a16:creationId xmlns:a16="http://schemas.microsoft.com/office/drawing/2014/main" id="{6163133E-02B2-73AF-A3F8-0BB6941918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4" name="Freeform: Shape 1685">
                    <a:extLst>
                      <a:ext uri="{FF2B5EF4-FFF2-40B4-BE49-F238E27FC236}">
                        <a16:creationId xmlns:a16="http://schemas.microsoft.com/office/drawing/2014/main" id="{C122422D-6E71-4F04-F325-BAA41B9845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5" name="Freeform: Shape 1684">
                    <a:extLst>
                      <a:ext uri="{FF2B5EF4-FFF2-40B4-BE49-F238E27FC236}">
                        <a16:creationId xmlns:a16="http://schemas.microsoft.com/office/drawing/2014/main" id="{10D18C9F-4C98-3A11-739B-AA84E6C1E1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6" name="Freeform: Shape 1683">
                    <a:extLst>
                      <a:ext uri="{FF2B5EF4-FFF2-40B4-BE49-F238E27FC236}">
                        <a16:creationId xmlns:a16="http://schemas.microsoft.com/office/drawing/2014/main" id="{E9EDB013-7167-B1A6-7E51-8575F5A765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7" name="Freeform: Shape 1682">
                    <a:extLst>
                      <a:ext uri="{FF2B5EF4-FFF2-40B4-BE49-F238E27FC236}">
                        <a16:creationId xmlns:a16="http://schemas.microsoft.com/office/drawing/2014/main" id="{3F0B85AA-2CCA-A9C1-5A9A-4335FC6EBD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8" name="Freeform: Shape 1681">
                    <a:extLst>
                      <a:ext uri="{FF2B5EF4-FFF2-40B4-BE49-F238E27FC236}">
                        <a16:creationId xmlns:a16="http://schemas.microsoft.com/office/drawing/2014/main" id="{0D8C1191-BEB7-7EEE-5485-FB58720FB2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9" name="Freeform: Shape 1680">
                    <a:extLst>
                      <a:ext uri="{FF2B5EF4-FFF2-40B4-BE49-F238E27FC236}">
                        <a16:creationId xmlns:a16="http://schemas.microsoft.com/office/drawing/2014/main" id="{C7222ACE-EB1D-6FDA-2E33-78B4BB8D8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0" name="Freeform: Shape 1679">
                    <a:extLst>
                      <a:ext uri="{FF2B5EF4-FFF2-40B4-BE49-F238E27FC236}">
                        <a16:creationId xmlns:a16="http://schemas.microsoft.com/office/drawing/2014/main" id="{22F71D96-70FC-6ED5-981E-AC4C3F8CBF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1" name="Freeform: Shape 1678">
                    <a:extLst>
                      <a:ext uri="{FF2B5EF4-FFF2-40B4-BE49-F238E27FC236}">
                        <a16:creationId xmlns:a16="http://schemas.microsoft.com/office/drawing/2014/main" id="{5901AB89-0954-EE46-1E10-717614F4FF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2" name="Freeform: Shape 1677">
                    <a:extLst>
                      <a:ext uri="{FF2B5EF4-FFF2-40B4-BE49-F238E27FC236}">
                        <a16:creationId xmlns:a16="http://schemas.microsoft.com/office/drawing/2014/main" id="{94658BBA-F165-D487-5BB4-FF5D377421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3" name="Freeform: Shape 1676">
                    <a:extLst>
                      <a:ext uri="{FF2B5EF4-FFF2-40B4-BE49-F238E27FC236}">
                        <a16:creationId xmlns:a16="http://schemas.microsoft.com/office/drawing/2014/main" id="{5903EE0E-B652-F369-F8A5-9CFC9AC1CE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4" name="Freeform: Shape 1675">
                    <a:extLst>
                      <a:ext uri="{FF2B5EF4-FFF2-40B4-BE49-F238E27FC236}">
                        <a16:creationId xmlns:a16="http://schemas.microsoft.com/office/drawing/2014/main" id="{2D9F15D1-5FF2-6133-2C2E-439E547447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5" name="Freeform: Shape 1674">
                    <a:extLst>
                      <a:ext uri="{FF2B5EF4-FFF2-40B4-BE49-F238E27FC236}">
                        <a16:creationId xmlns:a16="http://schemas.microsoft.com/office/drawing/2014/main" id="{8E566B71-96CB-35F2-D048-A73FC0DFEB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6" name="Freeform: Shape 1673">
                    <a:extLst>
                      <a:ext uri="{FF2B5EF4-FFF2-40B4-BE49-F238E27FC236}">
                        <a16:creationId xmlns:a16="http://schemas.microsoft.com/office/drawing/2014/main" id="{B0441170-0478-CF4F-9DDC-CF7EEB262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7" name="Freeform: Shape 1672">
                    <a:extLst>
                      <a:ext uri="{FF2B5EF4-FFF2-40B4-BE49-F238E27FC236}">
                        <a16:creationId xmlns:a16="http://schemas.microsoft.com/office/drawing/2014/main" id="{54114A74-93DB-DDCE-C853-2316AA3E7E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8" name="Freeform: Shape 1671">
                    <a:extLst>
                      <a:ext uri="{FF2B5EF4-FFF2-40B4-BE49-F238E27FC236}">
                        <a16:creationId xmlns:a16="http://schemas.microsoft.com/office/drawing/2014/main" id="{7E6CB175-9A87-7649-5F0D-DD55B9015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9" name="Freeform: Shape 1670">
                    <a:extLst>
                      <a:ext uri="{FF2B5EF4-FFF2-40B4-BE49-F238E27FC236}">
                        <a16:creationId xmlns:a16="http://schemas.microsoft.com/office/drawing/2014/main" id="{243CA71B-EF09-8B09-229B-CC8AEE2E56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0" name="Freeform: Shape 1669">
                    <a:extLst>
                      <a:ext uri="{FF2B5EF4-FFF2-40B4-BE49-F238E27FC236}">
                        <a16:creationId xmlns:a16="http://schemas.microsoft.com/office/drawing/2014/main" id="{2449DD47-A507-1203-7D2D-F00EF8DD29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1" name="Freeform: Shape 1668">
                    <a:extLst>
                      <a:ext uri="{FF2B5EF4-FFF2-40B4-BE49-F238E27FC236}">
                        <a16:creationId xmlns:a16="http://schemas.microsoft.com/office/drawing/2014/main" id="{6B9F14A9-0A93-AA90-4AB1-8E24B19A32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2" name="Freeform: Shape 1667">
                    <a:extLst>
                      <a:ext uri="{FF2B5EF4-FFF2-40B4-BE49-F238E27FC236}">
                        <a16:creationId xmlns:a16="http://schemas.microsoft.com/office/drawing/2014/main" id="{6517A0A3-242A-1D9C-B7ED-86D90556BF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3" name="Freeform: Shape 1666">
                    <a:extLst>
                      <a:ext uri="{FF2B5EF4-FFF2-40B4-BE49-F238E27FC236}">
                        <a16:creationId xmlns:a16="http://schemas.microsoft.com/office/drawing/2014/main" id="{D7AA0D79-208F-E279-F246-8358D39AFF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4" name="Freeform: Shape 1665">
                    <a:extLst>
                      <a:ext uri="{FF2B5EF4-FFF2-40B4-BE49-F238E27FC236}">
                        <a16:creationId xmlns:a16="http://schemas.microsoft.com/office/drawing/2014/main" id="{C702FC1D-6366-4EFD-9FDC-321FBD4169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5" name="Freeform: Shape 1664">
                    <a:extLst>
                      <a:ext uri="{FF2B5EF4-FFF2-40B4-BE49-F238E27FC236}">
                        <a16:creationId xmlns:a16="http://schemas.microsoft.com/office/drawing/2014/main" id="{1F690D57-DBC3-0B0D-8A41-CDC286947C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6" name="Freeform: Shape 1663">
                    <a:extLst>
                      <a:ext uri="{FF2B5EF4-FFF2-40B4-BE49-F238E27FC236}">
                        <a16:creationId xmlns:a16="http://schemas.microsoft.com/office/drawing/2014/main" id="{F5FA6AD4-95DB-AC94-FF26-CDB20B9FF6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7" name="Freeform: Shape 1662">
                    <a:extLst>
                      <a:ext uri="{FF2B5EF4-FFF2-40B4-BE49-F238E27FC236}">
                        <a16:creationId xmlns:a16="http://schemas.microsoft.com/office/drawing/2014/main" id="{4E20EE86-F0BD-78E4-1818-B91ADA7DE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8" name="Freeform: Shape 1661">
                    <a:extLst>
                      <a:ext uri="{FF2B5EF4-FFF2-40B4-BE49-F238E27FC236}">
                        <a16:creationId xmlns:a16="http://schemas.microsoft.com/office/drawing/2014/main" id="{34AB3949-6E20-7547-0AB4-544DF01391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9" name="Freeform: Shape 1660">
                    <a:extLst>
                      <a:ext uri="{FF2B5EF4-FFF2-40B4-BE49-F238E27FC236}">
                        <a16:creationId xmlns:a16="http://schemas.microsoft.com/office/drawing/2014/main" id="{BCE69FCF-0FCA-895A-0B8A-991FF3DF42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0" name="Freeform: Shape 1659">
                    <a:extLst>
                      <a:ext uri="{FF2B5EF4-FFF2-40B4-BE49-F238E27FC236}">
                        <a16:creationId xmlns:a16="http://schemas.microsoft.com/office/drawing/2014/main" id="{009BDEA5-AC82-3B57-DCA5-220AB923F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1" name="Freeform: Shape 1658">
                    <a:extLst>
                      <a:ext uri="{FF2B5EF4-FFF2-40B4-BE49-F238E27FC236}">
                        <a16:creationId xmlns:a16="http://schemas.microsoft.com/office/drawing/2014/main" id="{0EB78EE7-1C5B-7332-B780-7051F32581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2" name="Freeform: Shape 1657">
                    <a:extLst>
                      <a:ext uri="{FF2B5EF4-FFF2-40B4-BE49-F238E27FC236}">
                        <a16:creationId xmlns:a16="http://schemas.microsoft.com/office/drawing/2014/main" id="{3287F74A-AA99-5A67-CC8B-F9C1D99D32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3" name="Freeform: Shape 1656">
                    <a:extLst>
                      <a:ext uri="{FF2B5EF4-FFF2-40B4-BE49-F238E27FC236}">
                        <a16:creationId xmlns:a16="http://schemas.microsoft.com/office/drawing/2014/main" id="{E3B3193C-0B23-E878-1EEF-9C243C943C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4" name="Freeform: Shape 1655">
                    <a:extLst>
                      <a:ext uri="{FF2B5EF4-FFF2-40B4-BE49-F238E27FC236}">
                        <a16:creationId xmlns:a16="http://schemas.microsoft.com/office/drawing/2014/main" id="{3806D9E7-2FE3-8B01-7E5B-7EDA13F2B2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5" name="Freeform: Shape 1654">
                    <a:extLst>
                      <a:ext uri="{FF2B5EF4-FFF2-40B4-BE49-F238E27FC236}">
                        <a16:creationId xmlns:a16="http://schemas.microsoft.com/office/drawing/2014/main" id="{8D2F8A0B-F7BD-E9B7-391F-FF883FBABD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6" name="Freeform: Shape 1653">
                    <a:extLst>
                      <a:ext uri="{FF2B5EF4-FFF2-40B4-BE49-F238E27FC236}">
                        <a16:creationId xmlns:a16="http://schemas.microsoft.com/office/drawing/2014/main" id="{86BF856D-2FE0-671C-11C2-6970E7E273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7" name="Freeform: Shape 1652">
                    <a:extLst>
                      <a:ext uri="{FF2B5EF4-FFF2-40B4-BE49-F238E27FC236}">
                        <a16:creationId xmlns:a16="http://schemas.microsoft.com/office/drawing/2014/main" id="{D0BF4536-387A-D97C-3FB5-007F0BF9D1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8" name="Freeform: Shape 1651">
                    <a:extLst>
                      <a:ext uri="{FF2B5EF4-FFF2-40B4-BE49-F238E27FC236}">
                        <a16:creationId xmlns:a16="http://schemas.microsoft.com/office/drawing/2014/main" id="{06F565A6-C1FC-BFAF-B66A-73BA9EB1C4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9" name="Freeform: Shape 1650">
                    <a:extLst>
                      <a:ext uri="{FF2B5EF4-FFF2-40B4-BE49-F238E27FC236}">
                        <a16:creationId xmlns:a16="http://schemas.microsoft.com/office/drawing/2014/main" id="{1AA5A564-C484-9641-320E-7E9A6665E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0" name="Freeform: Shape 1649">
                    <a:extLst>
                      <a:ext uri="{FF2B5EF4-FFF2-40B4-BE49-F238E27FC236}">
                        <a16:creationId xmlns:a16="http://schemas.microsoft.com/office/drawing/2014/main" id="{4857B0D9-1EDB-8013-6CD1-5F10A1493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1" name="Freeform: Shape 1648">
                    <a:extLst>
                      <a:ext uri="{FF2B5EF4-FFF2-40B4-BE49-F238E27FC236}">
                        <a16:creationId xmlns:a16="http://schemas.microsoft.com/office/drawing/2014/main" id="{950C99C7-F034-AA8A-D553-BC42268D50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2" name="Freeform: Shape 1647">
                    <a:extLst>
                      <a:ext uri="{FF2B5EF4-FFF2-40B4-BE49-F238E27FC236}">
                        <a16:creationId xmlns:a16="http://schemas.microsoft.com/office/drawing/2014/main" id="{B3EED236-B1CC-F711-5CDC-BB4050AC6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3" name="Freeform: Shape 1646">
                    <a:extLst>
                      <a:ext uri="{FF2B5EF4-FFF2-40B4-BE49-F238E27FC236}">
                        <a16:creationId xmlns:a16="http://schemas.microsoft.com/office/drawing/2014/main" id="{52CCACA4-5F45-BD2A-8640-7CDF7CF14E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4" name="Freeform: Shape 1645">
                    <a:extLst>
                      <a:ext uri="{FF2B5EF4-FFF2-40B4-BE49-F238E27FC236}">
                        <a16:creationId xmlns:a16="http://schemas.microsoft.com/office/drawing/2014/main" id="{D218C7E1-804D-9CD7-6F44-22D904C635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5" name="Freeform: Shape 1644">
                    <a:extLst>
                      <a:ext uri="{FF2B5EF4-FFF2-40B4-BE49-F238E27FC236}">
                        <a16:creationId xmlns:a16="http://schemas.microsoft.com/office/drawing/2014/main" id="{DED17789-6E43-1B49-C78A-7F88C4C400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6" name="Freeform: Shape 1643">
                    <a:extLst>
                      <a:ext uri="{FF2B5EF4-FFF2-40B4-BE49-F238E27FC236}">
                        <a16:creationId xmlns:a16="http://schemas.microsoft.com/office/drawing/2014/main" id="{18D269AC-CD73-C790-A0E6-BB3221D815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7" name="Freeform: Shape 1642">
                    <a:extLst>
                      <a:ext uri="{FF2B5EF4-FFF2-40B4-BE49-F238E27FC236}">
                        <a16:creationId xmlns:a16="http://schemas.microsoft.com/office/drawing/2014/main" id="{141675FD-30AD-5219-DCB5-923803F51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8" name="Freeform: Shape 1641">
                    <a:extLst>
                      <a:ext uri="{FF2B5EF4-FFF2-40B4-BE49-F238E27FC236}">
                        <a16:creationId xmlns:a16="http://schemas.microsoft.com/office/drawing/2014/main" id="{F6DEB539-28D6-3B44-CB47-A491B93087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9" name="Freeform: Shape 1640">
                    <a:extLst>
                      <a:ext uri="{FF2B5EF4-FFF2-40B4-BE49-F238E27FC236}">
                        <a16:creationId xmlns:a16="http://schemas.microsoft.com/office/drawing/2014/main" id="{E85B20C7-C5FE-461F-5FF1-094D5CF33C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0" name="Freeform: Shape 1639">
                    <a:extLst>
                      <a:ext uri="{FF2B5EF4-FFF2-40B4-BE49-F238E27FC236}">
                        <a16:creationId xmlns:a16="http://schemas.microsoft.com/office/drawing/2014/main" id="{55DE241E-EEA5-1CDB-3326-4510FF6055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1" name="Freeform: Shape 1638">
                    <a:extLst>
                      <a:ext uri="{FF2B5EF4-FFF2-40B4-BE49-F238E27FC236}">
                        <a16:creationId xmlns:a16="http://schemas.microsoft.com/office/drawing/2014/main" id="{392AF0F6-2268-36BF-C5B5-DEE459101B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2" name="Freeform: Shape 1637">
                    <a:extLst>
                      <a:ext uri="{FF2B5EF4-FFF2-40B4-BE49-F238E27FC236}">
                        <a16:creationId xmlns:a16="http://schemas.microsoft.com/office/drawing/2014/main" id="{F11DDB2E-EE06-F38C-2783-994D820572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3" name="Freeform: Shape 1636">
                    <a:extLst>
                      <a:ext uri="{FF2B5EF4-FFF2-40B4-BE49-F238E27FC236}">
                        <a16:creationId xmlns:a16="http://schemas.microsoft.com/office/drawing/2014/main" id="{D1F350E5-DDF3-9C1C-48AA-F99F271C39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4" name="Freeform: Shape 1635">
                    <a:extLst>
                      <a:ext uri="{FF2B5EF4-FFF2-40B4-BE49-F238E27FC236}">
                        <a16:creationId xmlns:a16="http://schemas.microsoft.com/office/drawing/2014/main" id="{B0BBDC14-5BE0-FEA0-48ED-E0E644090C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5" name="Freeform: Shape 1634">
                    <a:extLst>
                      <a:ext uri="{FF2B5EF4-FFF2-40B4-BE49-F238E27FC236}">
                        <a16:creationId xmlns:a16="http://schemas.microsoft.com/office/drawing/2014/main" id="{661C5841-C208-9045-837A-29A0309A8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6" name="Freeform: Shape 1633">
                    <a:extLst>
                      <a:ext uri="{FF2B5EF4-FFF2-40B4-BE49-F238E27FC236}">
                        <a16:creationId xmlns:a16="http://schemas.microsoft.com/office/drawing/2014/main" id="{4C1624CD-C666-C125-5029-2F52E8726F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7" name="Freeform: Shape 1632">
                    <a:extLst>
                      <a:ext uri="{FF2B5EF4-FFF2-40B4-BE49-F238E27FC236}">
                        <a16:creationId xmlns:a16="http://schemas.microsoft.com/office/drawing/2014/main" id="{0A71BBB0-92D4-7807-4D15-30BB60C0EB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8" name="Freeform: Shape 1631">
                    <a:extLst>
                      <a:ext uri="{FF2B5EF4-FFF2-40B4-BE49-F238E27FC236}">
                        <a16:creationId xmlns:a16="http://schemas.microsoft.com/office/drawing/2014/main" id="{258D8D6C-3E6B-6629-009D-0F2B505A7B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9" name="Freeform: Shape 1630">
                    <a:extLst>
                      <a:ext uri="{FF2B5EF4-FFF2-40B4-BE49-F238E27FC236}">
                        <a16:creationId xmlns:a16="http://schemas.microsoft.com/office/drawing/2014/main" id="{DFA287F9-FDD8-58E3-6247-DE3B5BFE85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0" name="Freeform: Shape 1629">
                    <a:extLst>
                      <a:ext uri="{FF2B5EF4-FFF2-40B4-BE49-F238E27FC236}">
                        <a16:creationId xmlns:a16="http://schemas.microsoft.com/office/drawing/2014/main" id="{6019DC14-9AE7-8C80-F9C0-92BED57007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1" name="Freeform: Shape 1628">
                    <a:extLst>
                      <a:ext uri="{FF2B5EF4-FFF2-40B4-BE49-F238E27FC236}">
                        <a16:creationId xmlns:a16="http://schemas.microsoft.com/office/drawing/2014/main" id="{010DD2DA-E22E-D7D5-9212-F7189B15C9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2" name="Freeform: Shape 1627">
                    <a:extLst>
                      <a:ext uri="{FF2B5EF4-FFF2-40B4-BE49-F238E27FC236}">
                        <a16:creationId xmlns:a16="http://schemas.microsoft.com/office/drawing/2014/main" id="{A5CCFF02-11E8-B6DA-1C35-66FDAA5F03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3" name="Freeform: Shape 1626">
                    <a:extLst>
                      <a:ext uri="{FF2B5EF4-FFF2-40B4-BE49-F238E27FC236}">
                        <a16:creationId xmlns:a16="http://schemas.microsoft.com/office/drawing/2014/main" id="{194FE2B9-AA58-7079-2398-4886CD2E2C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4" name="Freeform: Shape 1625">
                    <a:extLst>
                      <a:ext uri="{FF2B5EF4-FFF2-40B4-BE49-F238E27FC236}">
                        <a16:creationId xmlns:a16="http://schemas.microsoft.com/office/drawing/2014/main" id="{04F9F197-B209-A4A9-39C6-1C24BA4192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5" name="Freeform: Shape 1624">
                    <a:extLst>
                      <a:ext uri="{FF2B5EF4-FFF2-40B4-BE49-F238E27FC236}">
                        <a16:creationId xmlns:a16="http://schemas.microsoft.com/office/drawing/2014/main" id="{3A63BE79-F0F7-3F12-16E1-58EF17192D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6" name="Freeform: Shape 1623">
                    <a:extLst>
                      <a:ext uri="{FF2B5EF4-FFF2-40B4-BE49-F238E27FC236}">
                        <a16:creationId xmlns:a16="http://schemas.microsoft.com/office/drawing/2014/main" id="{3458788E-6FE2-ED68-ACA9-AEC1FC8600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7" name="Freeform: Shape 1622">
                    <a:extLst>
                      <a:ext uri="{FF2B5EF4-FFF2-40B4-BE49-F238E27FC236}">
                        <a16:creationId xmlns:a16="http://schemas.microsoft.com/office/drawing/2014/main" id="{0D3EE784-E6F3-22D2-F2BF-24D4B498B1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8" name="Freeform: Shape 1621">
                    <a:extLst>
                      <a:ext uri="{FF2B5EF4-FFF2-40B4-BE49-F238E27FC236}">
                        <a16:creationId xmlns:a16="http://schemas.microsoft.com/office/drawing/2014/main" id="{7B5AC1C2-56E1-3936-736D-8F629B23E5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9" name="Freeform: Shape 1620">
                    <a:extLst>
                      <a:ext uri="{FF2B5EF4-FFF2-40B4-BE49-F238E27FC236}">
                        <a16:creationId xmlns:a16="http://schemas.microsoft.com/office/drawing/2014/main" id="{FDA5B028-9917-A63E-F163-CE4586EF78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0" name="Freeform: Shape 1619">
                    <a:extLst>
                      <a:ext uri="{FF2B5EF4-FFF2-40B4-BE49-F238E27FC236}">
                        <a16:creationId xmlns:a16="http://schemas.microsoft.com/office/drawing/2014/main" id="{D8085BBA-3BE8-8409-BDEF-F3C66DDCC9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1" name="Freeform: Shape 1618">
                    <a:extLst>
                      <a:ext uri="{FF2B5EF4-FFF2-40B4-BE49-F238E27FC236}">
                        <a16:creationId xmlns:a16="http://schemas.microsoft.com/office/drawing/2014/main" id="{26BF9BDA-DE63-8498-EFF4-65401E0385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2" name="Freeform: Shape 1617">
                    <a:extLst>
                      <a:ext uri="{FF2B5EF4-FFF2-40B4-BE49-F238E27FC236}">
                        <a16:creationId xmlns:a16="http://schemas.microsoft.com/office/drawing/2014/main" id="{0166DC43-92D7-8532-7049-CE9B86C765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3" name="Freeform: Shape 1616">
                    <a:extLst>
                      <a:ext uri="{FF2B5EF4-FFF2-40B4-BE49-F238E27FC236}">
                        <a16:creationId xmlns:a16="http://schemas.microsoft.com/office/drawing/2014/main" id="{55A2D70D-C671-7351-2BC4-2BC9282A6A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4" name="Freeform: Shape 1615">
                    <a:extLst>
                      <a:ext uri="{FF2B5EF4-FFF2-40B4-BE49-F238E27FC236}">
                        <a16:creationId xmlns:a16="http://schemas.microsoft.com/office/drawing/2014/main" id="{A0EF0140-7187-E75F-4AC6-46D9C68A52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5" name="Freeform: Shape 1614">
                    <a:extLst>
                      <a:ext uri="{FF2B5EF4-FFF2-40B4-BE49-F238E27FC236}">
                        <a16:creationId xmlns:a16="http://schemas.microsoft.com/office/drawing/2014/main" id="{FD90B9BE-A74B-C589-E5DE-35D70A00E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6" name="Freeform: Shape 1613">
                    <a:extLst>
                      <a:ext uri="{FF2B5EF4-FFF2-40B4-BE49-F238E27FC236}">
                        <a16:creationId xmlns:a16="http://schemas.microsoft.com/office/drawing/2014/main" id="{F9033C69-CC26-5288-578A-405A47A7E8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7" name="Freeform: Shape 1612">
                    <a:extLst>
                      <a:ext uri="{FF2B5EF4-FFF2-40B4-BE49-F238E27FC236}">
                        <a16:creationId xmlns:a16="http://schemas.microsoft.com/office/drawing/2014/main" id="{8E5A2E0E-0815-9802-8FEF-0C94985330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8" name="Freeform: Shape 1611">
                    <a:extLst>
                      <a:ext uri="{FF2B5EF4-FFF2-40B4-BE49-F238E27FC236}">
                        <a16:creationId xmlns:a16="http://schemas.microsoft.com/office/drawing/2014/main" id="{D374634B-A839-A110-4A53-AEA0F1BF4F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9" name="Freeform: Shape 1610">
                    <a:extLst>
                      <a:ext uri="{FF2B5EF4-FFF2-40B4-BE49-F238E27FC236}">
                        <a16:creationId xmlns:a16="http://schemas.microsoft.com/office/drawing/2014/main" id="{B3E77F6B-D4EF-8BCC-9D83-58595D18C1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0" name="Freeform: Shape 1609">
                    <a:extLst>
                      <a:ext uri="{FF2B5EF4-FFF2-40B4-BE49-F238E27FC236}">
                        <a16:creationId xmlns:a16="http://schemas.microsoft.com/office/drawing/2014/main" id="{527E28B4-5099-ACF1-C8C3-FB2F1350FE1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1" name="Freeform: Shape 1608">
                    <a:extLst>
                      <a:ext uri="{FF2B5EF4-FFF2-40B4-BE49-F238E27FC236}">
                        <a16:creationId xmlns:a16="http://schemas.microsoft.com/office/drawing/2014/main" id="{B642CA75-095B-BB6C-B103-6880562F77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2" name="Freeform: Shape 1607">
                    <a:extLst>
                      <a:ext uri="{FF2B5EF4-FFF2-40B4-BE49-F238E27FC236}">
                        <a16:creationId xmlns:a16="http://schemas.microsoft.com/office/drawing/2014/main" id="{723C8C0C-1AC5-C26D-2185-D3AE03B0E1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3" name="Freeform: Shape 1606">
                    <a:extLst>
                      <a:ext uri="{FF2B5EF4-FFF2-40B4-BE49-F238E27FC236}">
                        <a16:creationId xmlns:a16="http://schemas.microsoft.com/office/drawing/2014/main" id="{5532C54E-A1E9-C2A7-DCFB-372D963075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4" name="Freeform: Shape 1605">
                    <a:extLst>
                      <a:ext uri="{FF2B5EF4-FFF2-40B4-BE49-F238E27FC236}">
                        <a16:creationId xmlns:a16="http://schemas.microsoft.com/office/drawing/2014/main" id="{22866362-DFD2-5468-592A-4EF6CBCE04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5" name="Freeform: Shape 1604">
                    <a:extLst>
                      <a:ext uri="{FF2B5EF4-FFF2-40B4-BE49-F238E27FC236}">
                        <a16:creationId xmlns:a16="http://schemas.microsoft.com/office/drawing/2014/main" id="{24F81183-4B66-4F6C-5AD1-0B06C06D07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6" name="Freeform: Shape 1603">
                    <a:extLst>
                      <a:ext uri="{FF2B5EF4-FFF2-40B4-BE49-F238E27FC236}">
                        <a16:creationId xmlns:a16="http://schemas.microsoft.com/office/drawing/2014/main" id="{6F3DF742-6551-4AFC-A35F-B6314BDF74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7" name="Freeform: Shape 1602">
                    <a:extLst>
                      <a:ext uri="{FF2B5EF4-FFF2-40B4-BE49-F238E27FC236}">
                        <a16:creationId xmlns:a16="http://schemas.microsoft.com/office/drawing/2014/main" id="{22AD1EC7-7615-5406-2ABC-D9137CB2C5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8" name="Freeform: Shape 1601">
                    <a:extLst>
                      <a:ext uri="{FF2B5EF4-FFF2-40B4-BE49-F238E27FC236}">
                        <a16:creationId xmlns:a16="http://schemas.microsoft.com/office/drawing/2014/main" id="{051231F3-1F62-AB6A-0AC8-7959EEC009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9" name="Freeform: Shape 1600">
                    <a:extLst>
                      <a:ext uri="{FF2B5EF4-FFF2-40B4-BE49-F238E27FC236}">
                        <a16:creationId xmlns:a16="http://schemas.microsoft.com/office/drawing/2014/main" id="{1F8A2EC7-165E-E517-AA61-A0D8BACA9F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0" name="Freeform: Shape 1599">
                    <a:extLst>
                      <a:ext uri="{FF2B5EF4-FFF2-40B4-BE49-F238E27FC236}">
                        <a16:creationId xmlns:a16="http://schemas.microsoft.com/office/drawing/2014/main" id="{C9C445B9-1101-5FB1-E6B5-E049E18B0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1" name="Freeform: Shape 1598">
                    <a:extLst>
                      <a:ext uri="{FF2B5EF4-FFF2-40B4-BE49-F238E27FC236}">
                        <a16:creationId xmlns:a16="http://schemas.microsoft.com/office/drawing/2014/main" id="{77B3BA4B-7BEA-9A9E-47C6-51864FCD83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2" name="Freeform: Shape 1597">
                    <a:extLst>
                      <a:ext uri="{FF2B5EF4-FFF2-40B4-BE49-F238E27FC236}">
                        <a16:creationId xmlns:a16="http://schemas.microsoft.com/office/drawing/2014/main" id="{366C704F-76DB-D5E2-010E-A26B42E59D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3" name="Freeform: Shape 1596">
                    <a:extLst>
                      <a:ext uri="{FF2B5EF4-FFF2-40B4-BE49-F238E27FC236}">
                        <a16:creationId xmlns:a16="http://schemas.microsoft.com/office/drawing/2014/main" id="{35910025-1422-B817-CAC2-A1ABCB3966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4" name="Freeform: Shape 1595">
                    <a:extLst>
                      <a:ext uri="{FF2B5EF4-FFF2-40B4-BE49-F238E27FC236}">
                        <a16:creationId xmlns:a16="http://schemas.microsoft.com/office/drawing/2014/main" id="{60E66C5D-1ABE-8E40-6C0E-1021C74894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5" name="Freeform: Shape 1594">
                    <a:extLst>
                      <a:ext uri="{FF2B5EF4-FFF2-40B4-BE49-F238E27FC236}">
                        <a16:creationId xmlns:a16="http://schemas.microsoft.com/office/drawing/2014/main" id="{70277C7A-2F65-07C7-795B-296AB64BDF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6" name="Freeform: Shape 1593">
                    <a:extLst>
                      <a:ext uri="{FF2B5EF4-FFF2-40B4-BE49-F238E27FC236}">
                        <a16:creationId xmlns:a16="http://schemas.microsoft.com/office/drawing/2014/main" id="{FC6DA12F-AB74-E7E6-E6C2-B084AF143D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7" name="Freeform: Shape 1592">
                    <a:extLst>
                      <a:ext uri="{FF2B5EF4-FFF2-40B4-BE49-F238E27FC236}">
                        <a16:creationId xmlns:a16="http://schemas.microsoft.com/office/drawing/2014/main" id="{45B4D0D7-CACE-A152-B5B5-F105973665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8" name="Freeform: Shape 1591">
                    <a:extLst>
                      <a:ext uri="{FF2B5EF4-FFF2-40B4-BE49-F238E27FC236}">
                        <a16:creationId xmlns:a16="http://schemas.microsoft.com/office/drawing/2014/main" id="{A7043F07-B888-82D4-AFFD-67E68FB3E8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9" name="Freeform: Shape 1590">
                    <a:extLst>
                      <a:ext uri="{FF2B5EF4-FFF2-40B4-BE49-F238E27FC236}">
                        <a16:creationId xmlns:a16="http://schemas.microsoft.com/office/drawing/2014/main" id="{588167EC-7A82-71EE-2140-8D6B978D2B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0" name="Freeform: Shape 1589">
                    <a:extLst>
                      <a:ext uri="{FF2B5EF4-FFF2-40B4-BE49-F238E27FC236}">
                        <a16:creationId xmlns:a16="http://schemas.microsoft.com/office/drawing/2014/main" id="{90F915F9-B87C-1AFE-CF57-523A9E007C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1" name="Freeform: Shape 1588">
                    <a:extLst>
                      <a:ext uri="{FF2B5EF4-FFF2-40B4-BE49-F238E27FC236}">
                        <a16:creationId xmlns:a16="http://schemas.microsoft.com/office/drawing/2014/main" id="{D801D348-E18E-8C87-EA48-224D990A17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2" name="Freeform: Shape 1587">
                    <a:extLst>
                      <a:ext uri="{FF2B5EF4-FFF2-40B4-BE49-F238E27FC236}">
                        <a16:creationId xmlns:a16="http://schemas.microsoft.com/office/drawing/2014/main" id="{BB2B5F45-6D09-6236-F695-54DF7054DB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3" name="Freeform: Shape 1586">
                    <a:extLst>
                      <a:ext uri="{FF2B5EF4-FFF2-40B4-BE49-F238E27FC236}">
                        <a16:creationId xmlns:a16="http://schemas.microsoft.com/office/drawing/2014/main" id="{0FC44563-4F77-D621-18BC-FF62E84914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4" name="Freeform: Shape 1585">
                    <a:extLst>
                      <a:ext uri="{FF2B5EF4-FFF2-40B4-BE49-F238E27FC236}">
                        <a16:creationId xmlns:a16="http://schemas.microsoft.com/office/drawing/2014/main" id="{11B22378-A78B-9B2A-9839-B5582A5A3B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5" name="Freeform: Shape 1584">
                    <a:extLst>
                      <a:ext uri="{FF2B5EF4-FFF2-40B4-BE49-F238E27FC236}">
                        <a16:creationId xmlns:a16="http://schemas.microsoft.com/office/drawing/2014/main" id="{BD812257-D5A7-8D61-985F-C26DE4306F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6" name="Freeform: Shape 1583">
                    <a:extLst>
                      <a:ext uri="{FF2B5EF4-FFF2-40B4-BE49-F238E27FC236}">
                        <a16:creationId xmlns:a16="http://schemas.microsoft.com/office/drawing/2014/main" id="{2EEA19E4-554A-D5EF-5578-177C737028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7" name="Freeform: Shape 1582">
                    <a:extLst>
                      <a:ext uri="{FF2B5EF4-FFF2-40B4-BE49-F238E27FC236}">
                        <a16:creationId xmlns:a16="http://schemas.microsoft.com/office/drawing/2014/main" id="{6E17FAEF-50C9-F61E-23F2-EBDC1381E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8" name="Freeform: Shape 1581">
                    <a:extLst>
                      <a:ext uri="{FF2B5EF4-FFF2-40B4-BE49-F238E27FC236}">
                        <a16:creationId xmlns:a16="http://schemas.microsoft.com/office/drawing/2014/main" id="{003E0028-FABD-7B63-D144-427B63BEE3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9" name="Freeform: Shape 1580">
                    <a:extLst>
                      <a:ext uri="{FF2B5EF4-FFF2-40B4-BE49-F238E27FC236}">
                        <a16:creationId xmlns:a16="http://schemas.microsoft.com/office/drawing/2014/main" id="{E3757BAE-51C0-73FA-84F5-57C0E637FC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0" name="Freeform: Shape 1579">
                    <a:extLst>
                      <a:ext uri="{FF2B5EF4-FFF2-40B4-BE49-F238E27FC236}">
                        <a16:creationId xmlns:a16="http://schemas.microsoft.com/office/drawing/2014/main" id="{4D33CBCA-971C-FB36-E31C-03E0950463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1" name="Freeform: Shape 1578">
                    <a:extLst>
                      <a:ext uri="{FF2B5EF4-FFF2-40B4-BE49-F238E27FC236}">
                        <a16:creationId xmlns:a16="http://schemas.microsoft.com/office/drawing/2014/main" id="{EE247685-7242-33B9-85E3-835655B2C4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2" name="Freeform: Shape 1577">
                    <a:extLst>
                      <a:ext uri="{FF2B5EF4-FFF2-40B4-BE49-F238E27FC236}">
                        <a16:creationId xmlns:a16="http://schemas.microsoft.com/office/drawing/2014/main" id="{551BF41C-6941-B734-3A6B-AC866A1F9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3" name="Freeform: Shape 1576">
                    <a:extLst>
                      <a:ext uri="{FF2B5EF4-FFF2-40B4-BE49-F238E27FC236}">
                        <a16:creationId xmlns:a16="http://schemas.microsoft.com/office/drawing/2014/main" id="{6760A75E-D45E-642D-0805-4D073CBC9C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4" name="Freeform: Shape 1575">
                    <a:extLst>
                      <a:ext uri="{FF2B5EF4-FFF2-40B4-BE49-F238E27FC236}">
                        <a16:creationId xmlns:a16="http://schemas.microsoft.com/office/drawing/2014/main" id="{FAEE8260-740A-AD86-78A6-6D3AB132D5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5" name="Freeform: Shape 1574">
                    <a:extLst>
                      <a:ext uri="{FF2B5EF4-FFF2-40B4-BE49-F238E27FC236}">
                        <a16:creationId xmlns:a16="http://schemas.microsoft.com/office/drawing/2014/main" id="{B6B655F5-940D-D310-6842-A334F68743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6" name="Freeform: Shape 1573">
                    <a:extLst>
                      <a:ext uri="{FF2B5EF4-FFF2-40B4-BE49-F238E27FC236}">
                        <a16:creationId xmlns:a16="http://schemas.microsoft.com/office/drawing/2014/main" id="{40486008-EFE2-26E6-BADD-4A20A75E99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7" name="Freeform: Shape 1572">
                    <a:extLst>
                      <a:ext uri="{FF2B5EF4-FFF2-40B4-BE49-F238E27FC236}">
                        <a16:creationId xmlns:a16="http://schemas.microsoft.com/office/drawing/2014/main" id="{5323FE21-32D1-D865-9969-7A5F3F402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8" name="Freeform: Shape 1571">
                    <a:extLst>
                      <a:ext uri="{FF2B5EF4-FFF2-40B4-BE49-F238E27FC236}">
                        <a16:creationId xmlns:a16="http://schemas.microsoft.com/office/drawing/2014/main" id="{D1E500F3-B7EF-96B2-E261-8BA007636D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9" name="Freeform: Shape 1570">
                    <a:extLst>
                      <a:ext uri="{FF2B5EF4-FFF2-40B4-BE49-F238E27FC236}">
                        <a16:creationId xmlns:a16="http://schemas.microsoft.com/office/drawing/2014/main" id="{8999E0B9-93D3-A2A2-9876-4CBFC16A9E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0" name="Freeform: Shape 1569">
                    <a:extLst>
                      <a:ext uri="{FF2B5EF4-FFF2-40B4-BE49-F238E27FC236}">
                        <a16:creationId xmlns:a16="http://schemas.microsoft.com/office/drawing/2014/main" id="{8B70BB83-A879-FA67-044F-6C992CCBEC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1" name="Freeform: Shape 1568">
                    <a:extLst>
                      <a:ext uri="{FF2B5EF4-FFF2-40B4-BE49-F238E27FC236}">
                        <a16:creationId xmlns:a16="http://schemas.microsoft.com/office/drawing/2014/main" id="{64307C12-0121-68C8-E8B4-CA3380E5FC9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2" name="Freeform: Shape 1567">
                    <a:extLst>
                      <a:ext uri="{FF2B5EF4-FFF2-40B4-BE49-F238E27FC236}">
                        <a16:creationId xmlns:a16="http://schemas.microsoft.com/office/drawing/2014/main" id="{B2709E06-396C-9114-9499-AD8257D571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3" name="Freeform: Shape 1566">
                    <a:extLst>
                      <a:ext uri="{FF2B5EF4-FFF2-40B4-BE49-F238E27FC236}">
                        <a16:creationId xmlns:a16="http://schemas.microsoft.com/office/drawing/2014/main" id="{859CDA03-2789-B407-F15D-084BF9487C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4" name="Freeform: Shape 1565">
                    <a:extLst>
                      <a:ext uri="{FF2B5EF4-FFF2-40B4-BE49-F238E27FC236}">
                        <a16:creationId xmlns:a16="http://schemas.microsoft.com/office/drawing/2014/main" id="{0D302B6A-012A-894C-5215-CA4B32F435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5" name="Freeform: Shape 1564">
                    <a:extLst>
                      <a:ext uri="{FF2B5EF4-FFF2-40B4-BE49-F238E27FC236}">
                        <a16:creationId xmlns:a16="http://schemas.microsoft.com/office/drawing/2014/main" id="{D99F41F3-4813-A8A8-A065-B2AA982CEE3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6" name="Freeform: Shape 1563">
                    <a:extLst>
                      <a:ext uri="{FF2B5EF4-FFF2-40B4-BE49-F238E27FC236}">
                        <a16:creationId xmlns:a16="http://schemas.microsoft.com/office/drawing/2014/main" id="{648D23ED-F66A-2A5C-E03A-5044267C91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7" name="Freeform: Shape 1562">
                    <a:extLst>
                      <a:ext uri="{FF2B5EF4-FFF2-40B4-BE49-F238E27FC236}">
                        <a16:creationId xmlns:a16="http://schemas.microsoft.com/office/drawing/2014/main" id="{B1EFC023-9610-1B92-4C1F-5FA6AE7472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8" name="Freeform: Shape 1561">
                    <a:extLst>
                      <a:ext uri="{FF2B5EF4-FFF2-40B4-BE49-F238E27FC236}">
                        <a16:creationId xmlns:a16="http://schemas.microsoft.com/office/drawing/2014/main" id="{F5403A2B-D17E-C095-9F3F-5D3B2E49FA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9" name="Freeform: Shape 1560">
                    <a:extLst>
                      <a:ext uri="{FF2B5EF4-FFF2-40B4-BE49-F238E27FC236}">
                        <a16:creationId xmlns:a16="http://schemas.microsoft.com/office/drawing/2014/main" id="{65235823-8AAF-6B89-C076-300B00237A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0" name="Freeform: Shape 1559">
                    <a:extLst>
                      <a:ext uri="{FF2B5EF4-FFF2-40B4-BE49-F238E27FC236}">
                        <a16:creationId xmlns:a16="http://schemas.microsoft.com/office/drawing/2014/main" id="{B72C6F91-0970-9510-8780-8DC7AD4FF1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1" name="Freeform: Shape 1558">
                    <a:extLst>
                      <a:ext uri="{FF2B5EF4-FFF2-40B4-BE49-F238E27FC236}">
                        <a16:creationId xmlns:a16="http://schemas.microsoft.com/office/drawing/2014/main" id="{7B1507E5-538E-8478-EC31-2753E39E8D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2" name="Freeform: Shape 1556">
                    <a:extLst>
                      <a:ext uri="{FF2B5EF4-FFF2-40B4-BE49-F238E27FC236}">
                        <a16:creationId xmlns:a16="http://schemas.microsoft.com/office/drawing/2014/main" id="{F32B524F-7ABD-41EC-A96B-0260EB3F3D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3" name="Freeform: Shape 1555">
                    <a:extLst>
                      <a:ext uri="{FF2B5EF4-FFF2-40B4-BE49-F238E27FC236}">
                        <a16:creationId xmlns:a16="http://schemas.microsoft.com/office/drawing/2014/main" id="{6F89E9CC-B64C-0FAE-45AD-BA7415FC9C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4" name="Freeform: Shape 1554">
                    <a:extLst>
                      <a:ext uri="{FF2B5EF4-FFF2-40B4-BE49-F238E27FC236}">
                        <a16:creationId xmlns:a16="http://schemas.microsoft.com/office/drawing/2014/main" id="{8E24E8C4-365D-BE04-6B2F-E00FEE2B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5" name="Freeform: Shape 1553">
                    <a:extLst>
                      <a:ext uri="{FF2B5EF4-FFF2-40B4-BE49-F238E27FC236}">
                        <a16:creationId xmlns:a16="http://schemas.microsoft.com/office/drawing/2014/main" id="{D5284F2B-5103-07CD-14D7-95A7F329BE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6" name="Freeform: Shape 1552">
                    <a:extLst>
                      <a:ext uri="{FF2B5EF4-FFF2-40B4-BE49-F238E27FC236}">
                        <a16:creationId xmlns:a16="http://schemas.microsoft.com/office/drawing/2014/main" id="{7A302FE8-6DB8-8365-CDC7-8FBD1EBB36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7" name="Freeform: Shape 1551">
                    <a:extLst>
                      <a:ext uri="{FF2B5EF4-FFF2-40B4-BE49-F238E27FC236}">
                        <a16:creationId xmlns:a16="http://schemas.microsoft.com/office/drawing/2014/main" id="{226E35C0-4B1F-9CC8-F373-B57325D22C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8" name="Freeform: Shape 1550">
                    <a:extLst>
                      <a:ext uri="{FF2B5EF4-FFF2-40B4-BE49-F238E27FC236}">
                        <a16:creationId xmlns:a16="http://schemas.microsoft.com/office/drawing/2014/main" id="{4753381C-540C-9EDA-AB52-73A26701DD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9" name="Freeform: Shape 1549">
                    <a:extLst>
                      <a:ext uri="{FF2B5EF4-FFF2-40B4-BE49-F238E27FC236}">
                        <a16:creationId xmlns:a16="http://schemas.microsoft.com/office/drawing/2014/main" id="{19C76A5D-7FF0-1D70-FC97-41FCC8CF34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0" name="Freeform: Shape 1548">
                    <a:extLst>
                      <a:ext uri="{FF2B5EF4-FFF2-40B4-BE49-F238E27FC236}">
                        <a16:creationId xmlns:a16="http://schemas.microsoft.com/office/drawing/2014/main" id="{CFD7CDE0-C3A3-B8E5-450B-4EBD36E750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1" name="Freeform: Shape 1547">
                    <a:extLst>
                      <a:ext uri="{FF2B5EF4-FFF2-40B4-BE49-F238E27FC236}">
                        <a16:creationId xmlns:a16="http://schemas.microsoft.com/office/drawing/2014/main" id="{0E652C11-706B-B466-A0CC-24EB400ADF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2" name="Freeform: Shape 1546">
                    <a:extLst>
                      <a:ext uri="{FF2B5EF4-FFF2-40B4-BE49-F238E27FC236}">
                        <a16:creationId xmlns:a16="http://schemas.microsoft.com/office/drawing/2014/main" id="{467C4668-2A57-B3B2-7DF4-3CCE57981C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3" name="Freeform: Shape 1545">
                    <a:extLst>
                      <a:ext uri="{FF2B5EF4-FFF2-40B4-BE49-F238E27FC236}">
                        <a16:creationId xmlns:a16="http://schemas.microsoft.com/office/drawing/2014/main" id="{A4964AB4-E216-846D-6EFA-05FBFE4889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4" name="Freeform: Shape 1544">
                    <a:extLst>
                      <a:ext uri="{FF2B5EF4-FFF2-40B4-BE49-F238E27FC236}">
                        <a16:creationId xmlns:a16="http://schemas.microsoft.com/office/drawing/2014/main" id="{DC78E8AF-0A50-0BD5-1CF8-EE64238617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5" name="Freeform: Shape 1543">
                    <a:extLst>
                      <a:ext uri="{FF2B5EF4-FFF2-40B4-BE49-F238E27FC236}">
                        <a16:creationId xmlns:a16="http://schemas.microsoft.com/office/drawing/2014/main" id="{142ACAF3-E5E1-E1CE-6560-E0688876D5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6" name="Freeform: Shape 1542">
                    <a:extLst>
                      <a:ext uri="{FF2B5EF4-FFF2-40B4-BE49-F238E27FC236}">
                        <a16:creationId xmlns:a16="http://schemas.microsoft.com/office/drawing/2014/main" id="{34263E9F-9969-B06A-531B-8FA57AD071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7" name="Freeform: Shape 1541">
                    <a:extLst>
                      <a:ext uri="{FF2B5EF4-FFF2-40B4-BE49-F238E27FC236}">
                        <a16:creationId xmlns:a16="http://schemas.microsoft.com/office/drawing/2014/main" id="{BA175796-C633-97AF-7D6E-77EEEC165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8" name="Freeform: Shape 1540">
                    <a:extLst>
                      <a:ext uri="{FF2B5EF4-FFF2-40B4-BE49-F238E27FC236}">
                        <a16:creationId xmlns:a16="http://schemas.microsoft.com/office/drawing/2014/main" id="{543B61CD-4FF8-DCFA-D81A-4F46A12306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9" name="Freeform: Shape 1538">
                    <a:extLst>
                      <a:ext uri="{FF2B5EF4-FFF2-40B4-BE49-F238E27FC236}">
                        <a16:creationId xmlns:a16="http://schemas.microsoft.com/office/drawing/2014/main" id="{344B9544-84F5-5830-F8CF-0EA211ECA1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0" name="Freeform: Shape 1537">
                    <a:extLst>
                      <a:ext uri="{FF2B5EF4-FFF2-40B4-BE49-F238E27FC236}">
                        <a16:creationId xmlns:a16="http://schemas.microsoft.com/office/drawing/2014/main" id="{00A76513-0711-B312-D9A8-838979E1D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1" name="Freeform: Shape 1536">
                    <a:extLst>
                      <a:ext uri="{FF2B5EF4-FFF2-40B4-BE49-F238E27FC236}">
                        <a16:creationId xmlns:a16="http://schemas.microsoft.com/office/drawing/2014/main" id="{9AD18609-136E-2981-1FFF-3D68A1828E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2" name="Freeform: Shape 1535">
                    <a:extLst>
                      <a:ext uri="{FF2B5EF4-FFF2-40B4-BE49-F238E27FC236}">
                        <a16:creationId xmlns:a16="http://schemas.microsoft.com/office/drawing/2014/main" id="{7DB32CDE-D806-2316-6018-FC98B74A02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3" name="Freeform: Shape 1534">
                    <a:extLst>
                      <a:ext uri="{FF2B5EF4-FFF2-40B4-BE49-F238E27FC236}">
                        <a16:creationId xmlns:a16="http://schemas.microsoft.com/office/drawing/2014/main" id="{C1B52845-D56D-EF35-F766-21682E25F6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4" name="Freeform: Shape 1533">
                    <a:extLst>
                      <a:ext uri="{FF2B5EF4-FFF2-40B4-BE49-F238E27FC236}">
                        <a16:creationId xmlns:a16="http://schemas.microsoft.com/office/drawing/2014/main" id="{257FEDC2-C98E-041D-0D1D-AFC3DAA77A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5" name="Freeform: Shape 1532">
                    <a:extLst>
                      <a:ext uri="{FF2B5EF4-FFF2-40B4-BE49-F238E27FC236}">
                        <a16:creationId xmlns:a16="http://schemas.microsoft.com/office/drawing/2014/main" id="{30A7F350-E8E1-956E-ACFC-BB09F49D4C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6" name="Freeform: Shape 1531">
                    <a:extLst>
                      <a:ext uri="{FF2B5EF4-FFF2-40B4-BE49-F238E27FC236}">
                        <a16:creationId xmlns:a16="http://schemas.microsoft.com/office/drawing/2014/main" id="{AE1E71BA-9C6A-EA2D-937D-4CE3BD1381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7" name="Freeform: Shape 1530">
                    <a:extLst>
                      <a:ext uri="{FF2B5EF4-FFF2-40B4-BE49-F238E27FC236}">
                        <a16:creationId xmlns:a16="http://schemas.microsoft.com/office/drawing/2014/main" id="{1AA32394-76FE-9AE5-8469-57E6823FF9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8" name="Freeform: Shape 1529">
                    <a:extLst>
                      <a:ext uri="{FF2B5EF4-FFF2-40B4-BE49-F238E27FC236}">
                        <a16:creationId xmlns:a16="http://schemas.microsoft.com/office/drawing/2014/main" id="{11F526CF-0B6E-BBCE-F4B6-16B6F6F2E9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9" name="Freeform: Shape 1528">
                    <a:extLst>
                      <a:ext uri="{FF2B5EF4-FFF2-40B4-BE49-F238E27FC236}">
                        <a16:creationId xmlns:a16="http://schemas.microsoft.com/office/drawing/2014/main" id="{D1A30AAE-505C-AA1B-A16F-529845DE9C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0" name="Freeform: Shape 1527">
                    <a:extLst>
                      <a:ext uri="{FF2B5EF4-FFF2-40B4-BE49-F238E27FC236}">
                        <a16:creationId xmlns:a16="http://schemas.microsoft.com/office/drawing/2014/main" id="{82E1931E-BC34-BE2A-D5AB-04FFD010D6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1" name="Freeform: Shape 1526">
                    <a:extLst>
                      <a:ext uri="{FF2B5EF4-FFF2-40B4-BE49-F238E27FC236}">
                        <a16:creationId xmlns:a16="http://schemas.microsoft.com/office/drawing/2014/main" id="{C40ED0C7-1075-8320-6425-F047D58602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2" name="Freeform: Shape 1525">
                    <a:extLst>
                      <a:ext uri="{FF2B5EF4-FFF2-40B4-BE49-F238E27FC236}">
                        <a16:creationId xmlns:a16="http://schemas.microsoft.com/office/drawing/2014/main" id="{410D49E9-0B87-DCB1-4992-A7AAD84CC4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3" name="Freeform: Shape 1524">
                    <a:extLst>
                      <a:ext uri="{FF2B5EF4-FFF2-40B4-BE49-F238E27FC236}">
                        <a16:creationId xmlns:a16="http://schemas.microsoft.com/office/drawing/2014/main" id="{8B4C0A22-8C78-AD50-D5CF-F77D48B734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4" name="Freeform: Shape 1523">
                    <a:extLst>
                      <a:ext uri="{FF2B5EF4-FFF2-40B4-BE49-F238E27FC236}">
                        <a16:creationId xmlns:a16="http://schemas.microsoft.com/office/drawing/2014/main" id="{C12126AE-A296-5022-6B7C-274F98A1F3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5" name="Freeform: Shape 1522">
                    <a:extLst>
                      <a:ext uri="{FF2B5EF4-FFF2-40B4-BE49-F238E27FC236}">
                        <a16:creationId xmlns:a16="http://schemas.microsoft.com/office/drawing/2014/main" id="{0F858C34-D342-3CC2-EB07-437BD0E89D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6" name="Freeform: Shape 1521">
                    <a:extLst>
                      <a:ext uri="{FF2B5EF4-FFF2-40B4-BE49-F238E27FC236}">
                        <a16:creationId xmlns:a16="http://schemas.microsoft.com/office/drawing/2014/main" id="{88F67042-DE6A-63A9-A178-4AC567D83E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7" name="Freeform: Shape 1520">
                    <a:extLst>
                      <a:ext uri="{FF2B5EF4-FFF2-40B4-BE49-F238E27FC236}">
                        <a16:creationId xmlns:a16="http://schemas.microsoft.com/office/drawing/2014/main" id="{266DC7D3-DF77-896E-9C5A-3F8001E971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8" name="Freeform: Shape 1519">
                    <a:extLst>
                      <a:ext uri="{FF2B5EF4-FFF2-40B4-BE49-F238E27FC236}">
                        <a16:creationId xmlns:a16="http://schemas.microsoft.com/office/drawing/2014/main" id="{330B9827-4033-D7B0-FA18-297BFF24CD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9" name="Freeform: Shape 1518">
                    <a:extLst>
                      <a:ext uri="{FF2B5EF4-FFF2-40B4-BE49-F238E27FC236}">
                        <a16:creationId xmlns:a16="http://schemas.microsoft.com/office/drawing/2014/main" id="{72BF85F9-24EC-B6F7-4BB8-68B803EFFA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0" name="Freeform: Shape 1517">
                    <a:extLst>
                      <a:ext uri="{FF2B5EF4-FFF2-40B4-BE49-F238E27FC236}">
                        <a16:creationId xmlns:a16="http://schemas.microsoft.com/office/drawing/2014/main" id="{235B4878-4A98-902C-9E6E-5459958F72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1" name="Freeform: Shape 1516">
                    <a:extLst>
                      <a:ext uri="{FF2B5EF4-FFF2-40B4-BE49-F238E27FC236}">
                        <a16:creationId xmlns:a16="http://schemas.microsoft.com/office/drawing/2014/main" id="{CC36AD7C-6715-6F5A-F90A-D1FD10E199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2" name="Freeform: Shape 1515">
                    <a:extLst>
                      <a:ext uri="{FF2B5EF4-FFF2-40B4-BE49-F238E27FC236}">
                        <a16:creationId xmlns:a16="http://schemas.microsoft.com/office/drawing/2014/main" id="{E0F8C24D-19A7-17D9-0370-38CD5BD286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3" name="Freeform: Shape 1514">
                    <a:extLst>
                      <a:ext uri="{FF2B5EF4-FFF2-40B4-BE49-F238E27FC236}">
                        <a16:creationId xmlns:a16="http://schemas.microsoft.com/office/drawing/2014/main" id="{1793DB63-C317-1B66-7142-1D4115B2FC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4" name="Freeform: Shape 1513">
                    <a:extLst>
                      <a:ext uri="{FF2B5EF4-FFF2-40B4-BE49-F238E27FC236}">
                        <a16:creationId xmlns:a16="http://schemas.microsoft.com/office/drawing/2014/main" id="{967B6140-3049-3819-8E9A-1F7A95F667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5" name="Freeform: Shape 1512">
                    <a:extLst>
                      <a:ext uri="{FF2B5EF4-FFF2-40B4-BE49-F238E27FC236}">
                        <a16:creationId xmlns:a16="http://schemas.microsoft.com/office/drawing/2014/main" id="{E728B76F-F010-B881-2672-410DF73ECA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6" name="Freeform: Shape 1511">
                    <a:extLst>
                      <a:ext uri="{FF2B5EF4-FFF2-40B4-BE49-F238E27FC236}">
                        <a16:creationId xmlns:a16="http://schemas.microsoft.com/office/drawing/2014/main" id="{7629B165-9A9A-30B9-D365-9F06BC0B91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7" name="Freeform: Shape 1510">
                    <a:extLst>
                      <a:ext uri="{FF2B5EF4-FFF2-40B4-BE49-F238E27FC236}">
                        <a16:creationId xmlns:a16="http://schemas.microsoft.com/office/drawing/2014/main" id="{04AF26C6-81B3-5FC0-361C-B08291C721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8" name="Freeform: Shape 1509">
                    <a:extLst>
                      <a:ext uri="{FF2B5EF4-FFF2-40B4-BE49-F238E27FC236}">
                        <a16:creationId xmlns:a16="http://schemas.microsoft.com/office/drawing/2014/main" id="{45CA4C29-619B-04C6-0DB3-CB921677F0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9" name="Freeform: Shape 1508">
                    <a:extLst>
                      <a:ext uri="{FF2B5EF4-FFF2-40B4-BE49-F238E27FC236}">
                        <a16:creationId xmlns:a16="http://schemas.microsoft.com/office/drawing/2014/main" id="{DF6D42BA-F855-A216-BC2C-006D1975C0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0" name="Freeform: Shape 1507">
                    <a:extLst>
                      <a:ext uri="{FF2B5EF4-FFF2-40B4-BE49-F238E27FC236}">
                        <a16:creationId xmlns:a16="http://schemas.microsoft.com/office/drawing/2014/main" id="{F6F6CFF3-7812-9850-5694-00771010A6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1" name="Freeform: Shape 1506">
                    <a:extLst>
                      <a:ext uri="{FF2B5EF4-FFF2-40B4-BE49-F238E27FC236}">
                        <a16:creationId xmlns:a16="http://schemas.microsoft.com/office/drawing/2014/main" id="{43E92F15-13A5-480F-BBBB-82B0644F5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2" name="Freeform: Shape 1505">
                    <a:extLst>
                      <a:ext uri="{FF2B5EF4-FFF2-40B4-BE49-F238E27FC236}">
                        <a16:creationId xmlns:a16="http://schemas.microsoft.com/office/drawing/2014/main" id="{9EF5E96B-8531-B687-74F5-5FD5CF2D1D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3" name="Freeform: Shape 1504">
                    <a:extLst>
                      <a:ext uri="{FF2B5EF4-FFF2-40B4-BE49-F238E27FC236}">
                        <a16:creationId xmlns:a16="http://schemas.microsoft.com/office/drawing/2014/main" id="{FCEE18E1-9C80-56A1-D610-C111BACE99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4" name="Freeform: Shape 1503">
                    <a:extLst>
                      <a:ext uri="{FF2B5EF4-FFF2-40B4-BE49-F238E27FC236}">
                        <a16:creationId xmlns:a16="http://schemas.microsoft.com/office/drawing/2014/main" id="{41185C83-8F76-3EC7-EB0A-3C149857C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5" name="Freeform: Shape 1502">
                    <a:extLst>
                      <a:ext uri="{FF2B5EF4-FFF2-40B4-BE49-F238E27FC236}">
                        <a16:creationId xmlns:a16="http://schemas.microsoft.com/office/drawing/2014/main" id="{C41ACCE0-F1C9-7D58-6534-EA688B97B0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6" name="Freeform: Shape 1501">
                    <a:extLst>
                      <a:ext uri="{FF2B5EF4-FFF2-40B4-BE49-F238E27FC236}">
                        <a16:creationId xmlns:a16="http://schemas.microsoft.com/office/drawing/2014/main" id="{38E62666-B132-D960-829F-5E78672A40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7" name="Freeform: Shape 1500">
                    <a:extLst>
                      <a:ext uri="{FF2B5EF4-FFF2-40B4-BE49-F238E27FC236}">
                        <a16:creationId xmlns:a16="http://schemas.microsoft.com/office/drawing/2014/main" id="{7C2648BA-4AD4-01C2-A814-8072A1159F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8" name="Freeform: Shape 1499">
                    <a:extLst>
                      <a:ext uri="{FF2B5EF4-FFF2-40B4-BE49-F238E27FC236}">
                        <a16:creationId xmlns:a16="http://schemas.microsoft.com/office/drawing/2014/main" id="{4F80500E-B2B1-3D3E-6306-BA18E13B54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9" name="Freeform: Shape 1498">
                    <a:extLst>
                      <a:ext uri="{FF2B5EF4-FFF2-40B4-BE49-F238E27FC236}">
                        <a16:creationId xmlns:a16="http://schemas.microsoft.com/office/drawing/2014/main" id="{4FD98A0D-9C21-4075-F792-67693C2427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0" name="Freeform: Shape 1497">
                    <a:extLst>
                      <a:ext uri="{FF2B5EF4-FFF2-40B4-BE49-F238E27FC236}">
                        <a16:creationId xmlns:a16="http://schemas.microsoft.com/office/drawing/2014/main" id="{12FDCA9A-346A-73A0-47B6-FF4C4675DE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1" name="Freeform: Shape 1496">
                    <a:extLst>
                      <a:ext uri="{FF2B5EF4-FFF2-40B4-BE49-F238E27FC236}">
                        <a16:creationId xmlns:a16="http://schemas.microsoft.com/office/drawing/2014/main" id="{1125A13E-DD5C-6AD1-D315-635087968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2" name="Freeform: Shape 1495">
                    <a:extLst>
                      <a:ext uri="{FF2B5EF4-FFF2-40B4-BE49-F238E27FC236}">
                        <a16:creationId xmlns:a16="http://schemas.microsoft.com/office/drawing/2014/main" id="{C3436B5E-DDD9-01FC-A0EA-DF487755E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3" name="Freeform: Shape 1494">
                    <a:extLst>
                      <a:ext uri="{FF2B5EF4-FFF2-40B4-BE49-F238E27FC236}">
                        <a16:creationId xmlns:a16="http://schemas.microsoft.com/office/drawing/2014/main" id="{2DD98FC9-957F-1456-768C-27DB159489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4" name="Freeform: Shape 1493">
                    <a:extLst>
                      <a:ext uri="{FF2B5EF4-FFF2-40B4-BE49-F238E27FC236}">
                        <a16:creationId xmlns:a16="http://schemas.microsoft.com/office/drawing/2014/main" id="{34D5CD7B-9348-7531-D80F-ED2F12DFCB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5" name="Freeform: Shape 1491">
                    <a:extLst>
                      <a:ext uri="{FF2B5EF4-FFF2-40B4-BE49-F238E27FC236}">
                        <a16:creationId xmlns:a16="http://schemas.microsoft.com/office/drawing/2014/main" id="{C2502E9B-9E65-0139-8612-BB26EDD8DE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6" name="Freeform: Shape 1490">
                    <a:extLst>
                      <a:ext uri="{FF2B5EF4-FFF2-40B4-BE49-F238E27FC236}">
                        <a16:creationId xmlns:a16="http://schemas.microsoft.com/office/drawing/2014/main" id="{17B0D02D-5BFA-3C22-A170-BB87663FC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7" name="Freeform: Shape 1489">
                    <a:extLst>
                      <a:ext uri="{FF2B5EF4-FFF2-40B4-BE49-F238E27FC236}">
                        <a16:creationId xmlns:a16="http://schemas.microsoft.com/office/drawing/2014/main" id="{607B34A9-9CB2-B78E-EAF1-594ABC3464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8" name="Freeform: Shape 1488">
                    <a:extLst>
                      <a:ext uri="{FF2B5EF4-FFF2-40B4-BE49-F238E27FC236}">
                        <a16:creationId xmlns:a16="http://schemas.microsoft.com/office/drawing/2014/main" id="{ED8D30DE-EE24-831C-AB51-21F522AA11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9" name="Freeform: Shape 1487">
                    <a:extLst>
                      <a:ext uri="{FF2B5EF4-FFF2-40B4-BE49-F238E27FC236}">
                        <a16:creationId xmlns:a16="http://schemas.microsoft.com/office/drawing/2014/main" id="{89A19F65-6036-6B64-5C11-76A3D76C3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0" name="Freeform: Shape 1486">
                    <a:extLst>
                      <a:ext uri="{FF2B5EF4-FFF2-40B4-BE49-F238E27FC236}">
                        <a16:creationId xmlns:a16="http://schemas.microsoft.com/office/drawing/2014/main" id="{63B64972-A1CC-7382-C1AF-B014B19CDA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1" name="Freeform: Shape 1485">
                    <a:extLst>
                      <a:ext uri="{FF2B5EF4-FFF2-40B4-BE49-F238E27FC236}">
                        <a16:creationId xmlns:a16="http://schemas.microsoft.com/office/drawing/2014/main" id="{46E80D63-C966-BA08-A284-F9C5BD8CC8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2" name="Freeform: Shape 1484">
                    <a:extLst>
                      <a:ext uri="{FF2B5EF4-FFF2-40B4-BE49-F238E27FC236}">
                        <a16:creationId xmlns:a16="http://schemas.microsoft.com/office/drawing/2014/main" id="{D2450C52-7844-C597-6521-B612990E69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3" name="Freeform: Shape 1483">
                    <a:extLst>
                      <a:ext uri="{FF2B5EF4-FFF2-40B4-BE49-F238E27FC236}">
                        <a16:creationId xmlns:a16="http://schemas.microsoft.com/office/drawing/2014/main" id="{A8489CCA-21E8-486C-EFB1-091F00D35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4" name="Freeform: Shape 1482">
                    <a:extLst>
                      <a:ext uri="{FF2B5EF4-FFF2-40B4-BE49-F238E27FC236}">
                        <a16:creationId xmlns:a16="http://schemas.microsoft.com/office/drawing/2014/main" id="{749C9D80-5D3C-6F85-0D39-50711C2A9D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5" name="Freeform: Shape 1481">
                    <a:extLst>
                      <a:ext uri="{FF2B5EF4-FFF2-40B4-BE49-F238E27FC236}">
                        <a16:creationId xmlns:a16="http://schemas.microsoft.com/office/drawing/2014/main" id="{0EB24870-268E-68B5-5EA3-169BE3F22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6" name="Freeform: Shape 1480">
                    <a:extLst>
                      <a:ext uri="{FF2B5EF4-FFF2-40B4-BE49-F238E27FC236}">
                        <a16:creationId xmlns:a16="http://schemas.microsoft.com/office/drawing/2014/main" id="{DC22C7C9-FC06-7BF3-2EBD-C716617B85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7" name="Freeform: Shape 1479">
                    <a:extLst>
                      <a:ext uri="{FF2B5EF4-FFF2-40B4-BE49-F238E27FC236}">
                        <a16:creationId xmlns:a16="http://schemas.microsoft.com/office/drawing/2014/main" id="{7081BEC5-9E02-1974-A1E9-EA513538DD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8" name="Freeform: Shape 1478">
                    <a:extLst>
                      <a:ext uri="{FF2B5EF4-FFF2-40B4-BE49-F238E27FC236}">
                        <a16:creationId xmlns:a16="http://schemas.microsoft.com/office/drawing/2014/main" id="{74842F7A-7F72-2721-1409-FE238662C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9" name="Freeform: Shape 1477">
                    <a:extLst>
                      <a:ext uri="{FF2B5EF4-FFF2-40B4-BE49-F238E27FC236}">
                        <a16:creationId xmlns:a16="http://schemas.microsoft.com/office/drawing/2014/main" id="{48203C46-47FB-8D4A-8803-AFBB1C519B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0" name="Freeform: Shape 1476">
                    <a:extLst>
                      <a:ext uri="{FF2B5EF4-FFF2-40B4-BE49-F238E27FC236}">
                        <a16:creationId xmlns:a16="http://schemas.microsoft.com/office/drawing/2014/main" id="{8A3B5F14-AF64-F630-0827-C146EFF3C4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1" name="Freeform: Shape 1475">
                    <a:extLst>
                      <a:ext uri="{FF2B5EF4-FFF2-40B4-BE49-F238E27FC236}">
                        <a16:creationId xmlns:a16="http://schemas.microsoft.com/office/drawing/2014/main" id="{3C9BCF90-2816-AE99-FE68-0A92CCA625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2" name="Freeform: Shape 1474">
                    <a:extLst>
                      <a:ext uri="{FF2B5EF4-FFF2-40B4-BE49-F238E27FC236}">
                        <a16:creationId xmlns:a16="http://schemas.microsoft.com/office/drawing/2014/main" id="{D82087C7-2AA1-E7AA-58C9-5C11C7CFEE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3" name="Freeform: Shape 1473">
                    <a:extLst>
                      <a:ext uri="{FF2B5EF4-FFF2-40B4-BE49-F238E27FC236}">
                        <a16:creationId xmlns:a16="http://schemas.microsoft.com/office/drawing/2014/main" id="{0B6B9320-046D-318A-F719-1A7FB39C09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4" name="Freeform: Shape 1472">
                    <a:extLst>
                      <a:ext uri="{FF2B5EF4-FFF2-40B4-BE49-F238E27FC236}">
                        <a16:creationId xmlns:a16="http://schemas.microsoft.com/office/drawing/2014/main" id="{D6FADD89-E1B3-42A9-DFB1-C7F6CDC1F3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5" name="Freeform: Shape 1471">
                    <a:extLst>
                      <a:ext uri="{FF2B5EF4-FFF2-40B4-BE49-F238E27FC236}">
                        <a16:creationId xmlns:a16="http://schemas.microsoft.com/office/drawing/2014/main" id="{648F7F60-EE2C-7A62-14B0-289CA18C54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6" name="Freeform: Shape 1470">
                    <a:extLst>
                      <a:ext uri="{FF2B5EF4-FFF2-40B4-BE49-F238E27FC236}">
                        <a16:creationId xmlns:a16="http://schemas.microsoft.com/office/drawing/2014/main" id="{1CD850E8-52B7-2FDC-1C87-DAC98BC436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7" name="Freeform: Shape 1469">
                    <a:extLst>
                      <a:ext uri="{FF2B5EF4-FFF2-40B4-BE49-F238E27FC236}">
                        <a16:creationId xmlns:a16="http://schemas.microsoft.com/office/drawing/2014/main" id="{8B6A5756-DE8F-3905-5C86-674404FFFE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8" name="Freeform: Shape 1468">
                    <a:extLst>
                      <a:ext uri="{FF2B5EF4-FFF2-40B4-BE49-F238E27FC236}">
                        <a16:creationId xmlns:a16="http://schemas.microsoft.com/office/drawing/2014/main" id="{7D27FDA5-A253-66D5-D431-F7C012E523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9" name="Freeform: Shape 1467">
                    <a:extLst>
                      <a:ext uri="{FF2B5EF4-FFF2-40B4-BE49-F238E27FC236}">
                        <a16:creationId xmlns:a16="http://schemas.microsoft.com/office/drawing/2014/main" id="{50CDE8C1-0C90-0C07-EFE6-56240E4350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0" name="Freeform: Shape 1465">
                    <a:extLst>
                      <a:ext uri="{FF2B5EF4-FFF2-40B4-BE49-F238E27FC236}">
                        <a16:creationId xmlns:a16="http://schemas.microsoft.com/office/drawing/2014/main" id="{E83EA5A0-C420-E7A3-49A1-C8841608E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1" name="Freeform: Shape 1464">
                    <a:extLst>
                      <a:ext uri="{FF2B5EF4-FFF2-40B4-BE49-F238E27FC236}">
                        <a16:creationId xmlns:a16="http://schemas.microsoft.com/office/drawing/2014/main" id="{5CF297F5-526D-31BC-FD1A-21809F4596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2" name="Freeform: Shape 1463">
                    <a:extLst>
                      <a:ext uri="{FF2B5EF4-FFF2-40B4-BE49-F238E27FC236}">
                        <a16:creationId xmlns:a16="http://schemas.microsoft.com/office/drawing/2014/main" id="{3692014F-FA65-AD19-B508-294606D877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3" name="Freeform: Shape 1462">
                    <a:extLst>
                      <a:ext uri="{FF2B5EF4-FFF2-40B4-BE49-F238E27FC236}">
                        <a16:creationId xmlns:a16="http://schemas.microsoft.com/office/drawing/2014/main" id="{BAECF335-3206-417F-635E-6A3279658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4" name="Freeform: Shape 1461">
                    <a:extLst>
                      <a:ext uri="{FF2B5EF4-FFF2-40B4-BE49-F238E27FC236}">
                        <a16:creationId xmlns:a16="http://schemas.microsoft.com/office/drawing/2014/main" id="{0459670D-3753-09B5-99FC-627A355E58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5" name="Freeform: Shape 1460">
                    <a:extLst>
                      <a:ext uri="{FF2B5EF4-FFF2-40B4-BE49-F238E27FC236}">
                        <a16:creationId xmlns:a16="http://schemas.microsoft.com/office/drawing/2014/main" id="{582CD494-513E-4BE2-8464-BD1EEC16C8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6" name="Freeform: Shape 1459">
                    <a:extLst>
                      <a:ext uri="{FF2B5EF4-FFF2-40B4-BE49-F238E27FC236}">
                        <a16:creationId xmlns:a16="http://schemas.microsoft.com/office/drawing/2014/main" id="{FCF23B21-E4CE-13C5-A9DB-F4123FC99B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7" name="Freeform: Shape 1458">
                    <a:extLst>
                      <a:ext uri="{FF2B5EF4-FFF2-40B4-BE49-F238E27FC236}">
                        <a16:creationId xmlns:a16="http://schemas.microsoft.com/office/drawing/2014/main" id="{C3BC2BDD-1B76-4525-2E95-24AD3F9834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8" name="Freeform: Shape 1457">
                    <a:extLst>
                      <a:ext uri="{FF2B5EF4-FFF2-40B4-BE49-F238E27FC236}">
                        <a16:creationId xmlns:a16="http://schemas.microsoft.com/office/drawing/2014/main" id="{F81147AA-1FDA-F596-CB8E-B78174D383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9" name="Freeform: Shape 1456">
                    <a:extLst>
                      <a:ext uri="{FF2B5EF4-FFF2-40B4-BE49-F238E27FC236}">
                        <a16:creationId xmlns:a16="http://schemas.microsoft.com/office/drawing/2014/main" id="{DBC9ABF5-80C0-038C-2B4F-A7E39830AB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0" name="Freeform: Shape 1455">
                    <a:extLst>
                      <a:ext uri="{FF2B5EF4-FFF2-40B4-BE49-F238E27FC236}">
                        <a16:creationId xmlns:a16="http://schemas.microsoft.com/office/drawing/2014/main" id="{1DC1991E-6A26-12CC-6839-D823B94023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1" name="Freeform: Shape 1454">
                    <a:extLst>
                      <a:ext uri="{FF2B5EF4-FFF2-40B4-BE49-F238E27FC236}">
                        <a16:creationId xmlns:a16="http://schemas.microsoft.com/office/drawing/2014/main" id="{89BD3415-C152-9F6D-5949-C3E1E9202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2" name="Freeform: Shape 1453">
                    <a:extLst>
                      <a:ext uri="{FF2B5EF4-FFF2-40B4-BE49-F238E27FC236}">
                        <a16:creationId xmlns:a16="http://schemas.microsoft.com/office/drawing/2014/main" id="{33247A98-E147-BD4C-A41D-391883C47C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3" name="Freeform: Shape 1452">
                    <a:extLst>
                      <a:ext uri="{FF2B5EF4-FFF2-40B4-BE49-F238E27FC236}">
                        <a16:creationId xmlns:a16="http://schemas.microsoft.com/office/drawing/2014/main" id="{2113C30D-17BB-613E-7C02-573726396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4" name="Freeform: Shape 1451">
                    <a:extLst>
                      <a:ext uri="{FF2B5EF4-FFF2-40B4-BE49-F238E27FC236}">
                        <a16:creationId xmlns:a16="http://schemas.microsoft.com/office/drawing/2014/main" id="{1DDC71F2-835F-92CC-2DD2-EC5ABA60A0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5" name="Freeform: Shape 1450">
                    <a:extLst>
                      <a:ext uri="{FF2B5EF4-FFF2-40B4-BE49-F238E27FC236}">
                        <a16:creationId xmlns:a16="http://schemas.microsoft.com/office/drawing/2014/main" id="{7D876FCF-375F-C2BE-C30A-9249EC43C5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6" name="Freeform: Shape 1449">
                    <a:extLst>
                      <a:ext uri="{FF2B5EF4-FFF2-40B4-BE49-F238E27FC236}">
                        <a16:creationId xmlns:a16="http://schemas.microsoft.com/office/drawing/2014/main" id="{22B1C6F1-CA0D-80CF-7846-A34507E814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7" name="Freeform: Shape 1448">
                    <a:extLst>
                      <a:ext uri="{FF2B5EF4-FFF2-40B4-BE49-F238E27FC236}">
                        <a16:creationId xmlns:a16="http://schemas.microsoft.com/office/drawing/2014/main" id="{812B3C08-5150-49CE-01BF-38529B205F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8" name="Freeform: Shape 1447">
                    <a:extLst>
                      <a:ext uri="{FF2B5EF4-FFF2-40B4-BE49-F238E27FC236}">
                        <a16:creationId xmlns:a16="http://schemas.microsoft.com/office/drawing/2014/main" id="{E686743C-C956-B89F-E95A-929DF160EB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9" name="Freeform: Shape 1445">
                    <a:extLst>
                      <a:ext uri="{FF2B5EF4-FFF2-40B4-BE49-F238E27FC236}">
                        <a16:creationId xmlns:a16="http://schemas.microsoft.com/office/drawing/2014/main" id="{3435ECDC-F7FF-20F1-B70A-420A173436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0" name="Freeform: Shape 1444">
                    <a:extLst>
                      <a:ext uri="{FF2B5EF4-FFF2-40B4-BE49-F238E27FC236}">
                        <a16:creationId xmlns:a16="http://schemas.microsoft.com/office/drawing/2014/main" id="{A292B27A-D72A-D488-7701-A86F8BAAB5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1" name="Freeform: Shape 1443">
                    <a:extLst>
                      <a:ext uri="{FF2B5EF4-FFF2-40B4-BE49-F238E27FC236}">
                        <a16:creationId xmlns:a16="http://schemas.microsoft.com/office/drawing/2014/main" id="{4962D583-D75F-2089-85B9-A7B65D7BD0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2" name="Freeform: Shape 1442">
                    <a:extLst>
                      <a:ext uri="{FF2B5EF4-FFF2-40B4-BE49-F238E27FC236}">
                        <a16:creationId xmlns:a16="http://schemas.microsoft.com/office/drawing/2014/main" id="{AEE09CB0-7A8A-87B1-E360-03A9303141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3" name="Freeform: Shape 1441">
                    <a:extLst>
                      <a:ext uri="{FF2B5EF4-FFF2-40B4-BE49-F238E27FC236}">
                        <a16:creationId xmlns:a16="http://schemas.microsoft.com/office/drawing/2014/main" id="{EEA7782D-5BCC-AB1B-60BD-9CEE24F68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4" name="Freeform: Shape 1440">
                    <a:extLst>
                      <a:ext uri="{FF2B5EF4-FFF2-40B4-BE49-F238E27FC236}">
                        <a16:creationId xmlns:a16="http://schemas.microsoft.com/office/drawing/2014/main" id="{AF13DF8A-EA27-62E6-B5E8-159E8CFCA6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5" name="Freeform: Shape 1439">
                    <a:extLst>
                      <a:ext uri="{FF2B5EF4-FFF2-40B4-BE49-F238E27FC236}">
                        <a16:creationId xmlns:a16="http://schemas.microsoft.com/office/drawing/2014/main" id="{CC53B0E7-B59A-A9B4-F94D-794C5DDE87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6" name="Freeform: Shape 1438">
                    <a:extLst>
                      <a:ext uri="{FF2B5EF4-FFF2-40B4-BE49-F238E27FC236}">
                        <a16:creationId xmlns:a16="http://schemas.microsoft.com/office/drawing/2014/main" id="{10758802-1D38-B540-C1E6-C8B108A28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7" name="Freeform: Shape 1437">
                    <a:extLst>
                      <a:ext uri="{FF2B5EF4-FFF2-40B4-BE49-F238E27FC236}">
                        <a16:creationId xmlns:a16="http://schemas.microsoft.com/office/drawing/2014/main" id="{B25A73E3-605B-D26A-2081-F2B2D11B56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8" name="Freeform: Shape 1436">
                    <a:extLst>
                      <a:ext uri="{FF2B5EF4-FFF2-40B4-BE49-F238E27FC236}">
                        <a16:creationId xmlns:a16="http://schemas.microsoft.com/office/drawing/2014/main" id="{9263914C-A653-250A-E98C-D56CBDB2A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9" name="Freeform: Shape 1435">
                    <a:extLst>
                      <a:ext uri="{FF2B5EF4-FFF2-40B4-BE49-F238E27FC236}">
                        <a16:creationId xmlns:a16="http://schemas.microsoft.com/office/drawing/2014/main" id="{8D62FA8C-3A67-A2F0-95E4-ABBA02D690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0" name="Freeform: Shape 1434">
                    <a:extLst>
                      <a:ext uri="{FF2B5EF4-FFF2-40B4-BE49-F238E27FC236}">
                        <a16:creationId xmlns:a16="http://schemas.microsoft.com/office/drawing/2014/main" id="{2B5C05A3-2F03-A014-6F80-772813028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1" name="Freeform: Shape 1432">
                    <a:extLst>
                      <a:ext uri="{FF2B5EF4-FFF2-40B4-BE49-F238E27FC236}">
                        <a16:creationId xmlns:a16="http://schemas.microsoft.com/office/drawing/2014/main" id="{42E03254-0E11-9A3C-C61E-0BB186419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2" name="Freeform: Shape 1431">
                    <a:extLst>
                      <a:ext uri="{FF2B5EF4-FFF2-40B4-BE49-F238E27FC236}">
                        <a16:creationId xmlns:a16="http://schemas.microsoft.com/office/drawing/2014/main" id="{81EED835-8FFB-E329-205C-3504C77F18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3" name="Freeform: Shape 1430">
                    <a:extLst>
                      <a:ext uri="{FF2B5EF4-FFF2-40B4-BE49-F238E27FC236}">
                        <a16:creationId xmlns:a16="http://schemas.microsoft.com/office/drawing/2014/main" id="{EE92FBE4-B213-2149-3E34-562C001853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4" name="Freeform: Shape 1429">
                    <a:extLst>
                      <a:ext uri="{FF2B5EF4-FFF2-40B4-BE49-F238E27FC236}">
                        <a16:creationId xmlns:a16="http://schemas.microsoft.com/office/drawing/2014/main" id="{D124C505-731F-02B6-DADB-881349C71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5" name="Freeform: Shape 1428">
                    <a:extLst>
                      <a:ext uri="{FF2B5EF4-FFF2-40B4-BE49-F238E27FC236}">
                        <a16:creationId xmlns:a16="http://schemas.microsoft.com/office/drawing/2014/main" id="{10550B83-2C94-85B3-60A3-BEE0B90882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6" name="Freeform: Shape 1427">
                    <a:extLst>
                      <a:ext uri="{FF2B5EF4-FFF2-40B4-BE49-F238E27FC236}">
                        <a16:creationId xmlns:a16="http://schemas.microsoft.com/office/drawing/2014/main" id="{8A996796-7B69-48F1-E558-4F144563F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7" name="Freeform: Shape 1426">
                    <a:extLst>
                      <a:ext uri="{FF2B5EF4-FFF2-40B4-BE49-F238E27FC236}">
                        <a16:creationId xmlns:a16="http://schemas.microsoft.com/office/drawing/2014/main" id="{EA8016DF-F2B3-04A1-DB4A-6C84660F79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8" name="Freeform: Shape 1424">
                    <a:extLst>
                      <a:ext uri="{FF2B5EF4-FFF2-40B4-BE49-F238E27FC236}">
                        <a16:creationId xmlns:a16="http://schemas.microsoft.com/office/drawing/2014/main" id="{0EDC51FB-1CFD-177C-628C-A67DA1E4E5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9" name="Freeform: Shape 1423">
                    <a:extLst>
                      <a:ext uri="{FF2B5EF4-FFF2-40B4-BE49-F238E27FC236}">
                        <a16:creationId xmlns:a16="http://schemas.microsoft.com/office/drawing/2014/main" id="{A627FB5B-52E9-F486-CA84-BC3969F0B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0" name="Freeform: Shape 1422">
                    <a:extLst>
                      <a:ext uri="{FF2B5EF4-FFF2-40B4-BE49-F238E27FC236}">
                        <a16:creationId xmlns:a16="http://schemas.microsoft.com/office/drawing/2014/main" id="{01EBC41F-CCC4-DF4D-7CC7-6384B58DB4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1" name="Freeform: Shape 1421">
                    <a:extLst>
                      <a:ext uri="{FF2B5EF4-FFF2-40B4-BE49-F238E27FC236}">
                        <a16:creationId xmlns:a16="http://schemas.microsoft.com/office/drawing/2014/main" id="{B047E01E-11E8-9FA5-77A7-F8D04DE7D4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2" name="Freeform: Shape 1420">
                    <a:extLst>
                      <a:ext uri="{FF2B5EF4-FFF2-40B4-BE49-F238E27FC236}">
                        <a16:creationId xmlns:a16="http://schemas.microsoft.com/office/drawing/2014/main" id="{7B4DD813-EF7B-F0A4-543C-02C9A110BC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3" name="Freeform: Shape 1419">
                    <a:extLst>
                      <a:ext uri="{FF2B5EF4-FFF2-40B4-BE49-F238E27FC236}">
                        <a16:creationId xmlns:a16="http://schemas.microsoft.com/office/drawing/2014/main" id="{2CCE14F9-9FDE-660E-1C32-0A168E64D8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4" name="Freeform: Shape 1417">
                    <a:extLst>
                      <a:ext uri="{FF2B5EF4-FFF2-40B4-BE49-F238E27FC236}">
                        <a16:creationId xmlns:a16="http://schemas.microsoft.com/office/drawing/2014/main" id="{C4330B6D-B081-FB4F-BBBF-5D11013E9B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5" name="Freeform: Shape 1416">
                    <a:extLst>
                      <a:ext uri="{FF2B5EF4-FFF2-40B4-BE49-F238E27FC236}">
                        <a16:creationId xmlns:a16="http://schemas.microsoft.com/office/drawing/2014/main" id="{E84A7D75-852E-CD83-707F-1BC42FB4AC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6" name="Freeform: Shape 1415">
                    <a:extLst>
                      <a:ext uri="{FF2B5EF4-FFF2-40B4-BE49-F238E27FC236}">
                        <a16:creationId xmlns:a16="http://schemas.microsoft.com/office/drawing/2014/main" id="{96DD5A29-E982-FFFA-4573-CEBFA1CA89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7" name="Freeform: Shape 1414">
                    <a:extLst>
                      <a:ext uri="{FF2B5EF4-FFF2-40B4-BE49-F238E27FC236}">
                        <a16:creationId xmlns:a16="http://schemas.microsoft.com/office/drawing/2014/main" id="{918CBE56-1C33-6727-8E02-9B7BD86B49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8" name="Freeform: Shape 1413">
                    <a:extLst>
                      <a:ext uri="{FF2B5EF4-FFF2-40B4-BE49-F238E27FC236}">
                        <a16:creationId xmlns:a16="http://schemas.microsoft.com/office/drawing/2014/main" id="{69107E9F-C7FE-AA7E-4758-71C49920F8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9" name="Freeform: Shape 1412">
                    <a:extLst>
                      <a:ext uri="{FF2B5EF4-FFF2-40B4-BE49-F238E27FC236}">
                        <a16:creationId xmlns:a16="http://schemas.microsoft.com/office/drawing/2014/main" id="{A73100DC-C5AC-999F-A80D-2BD64EB156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0" name="Freeform: Shape 1411">
                    <a:extLst>
                      <a:ext uri="{FF2B5EF4-FFF2-40B4-BE49-F238E27FC236}">
                        <a16:creationId xmlns:a16="http://schemas.microsoft.com/office/drawing/2014/main" id="{5D998CF2-7BC0-9606-9A92-B1EFE7799F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1" name="Freeform: Shape 1409">
                    <a:extLst>
                      <a:ext uri="{FF2B5EF4-FFF2-40B4-BE49-F238E27FC236}">
                        <a16:creationId xmlns:a16="http://schemas.microsoft.com/office/drawing/2014/main" id="{8791230E-6FB8-6AAF-F978-01BC913D0A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2" name="Freeform: Shape 1393">
                    <a:extLst>
                      <a:ext uri="{FF2B5EF4-FFF2-40B4-BE49-F238E27FC236}">
                        <a16:creationId xmlns:a16="http://schemas.microsoft.com/office/drawing/2014/main" id="{5202B203-6043-ABBA-B89A-8A501080C1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3" name="Freeform: Shape 1392">
                    <a:extLst>
                      <a:ext uri="{FF2B5EF4-FFF2-40B4-BE49-F238E27FC236}">
                        <a16:creationId xmlns:a16="http://schemas.microsoft.com/office/drawing/2014/main" id="{0BCC3E01-A430-914F-2A6C-4258926B30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4" name="Freeform: Shape 1391">
                    <a:extLst>
                      <a:ext uri="{FF2B5EF4-FFF2-40B4-BE49-F238E27FC236}">
                        <a16:creationId xmlns:a16="http://schemas.microsoft.com/office/drawing/2014/main" id="{0EB6565F-5015-9DB3-75ED-30E4327034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5" name="Freeform: Shape 1390">
                    <a:extLst>
                      <a:ext uri="{FF2B5EF4-FFF2-40B4-BE49-F238E27FC236}">
                        <a16:creationId xmlns:a16="http://schemas.microsoft.com/office/drawing/2014/main" id="{A96939B9-4440-3F42-1F97-221F0147E2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6" name="Freeform: Shape 1388">
                    <a:extLst>
                      <a:ext uri="{FF2B5EF4-FFF2-40B4-BE49-F238E27FC236}">
                        <a16:creationId xmlns:a16="http://schemas.microsoft.com/office/drawing/2014/main" id="{2BABEB7F-AEB7-DB68-CA8B-2D681327D2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7" name="Freeform: Shape 1387">
                    <a:extLst>
                      <a:ext uri="{FF2B5EF4-FFF2-40B4-BE49-F238E27FC236}">
                        <a16:creationId xmlns:a16="http://schemas.microsoft.com/office/drawing/2014/main" id="{D1E631E5-7409-FA2C-8753-D2BE9A44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8" name="Freeform: Shape 1385">
                    <a:extLst>
                      <a:ext uri="{FF2B5EF4-FFF2-40B4-BE49-F238E27FC236}">
                        <a16:creationId xmlns:a16="http://schemas.microsoft.com/office/drawing/2014/main" id="{44228791-A970-5907-EF41-AD4C48B9D1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9" name="Freeform: Shape 1383">
                    <a:extLst>
                      <a:ext uri="{FF2B5EF4-FFF2-40B4-BE49-F238E27FC236}">
                        <a16:creationId xmlns:a16="http://schemas.microsoft.com/office/drawing/2014/main" id="{1864B886-B3C6-36C5-DE4D-B52162900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0" name="Freeform: Shape 1381">
                    <a:extLst>
                      <a:ext uri="{FF2B5EF4-FFF2-40B4-BE49-F238E27FC236}">
                        <a16:creationId xmlns:a16="http://schemas.microsoft.com/office/drawing/2014/main" id="{F3C6EDF9-428B-8791-7013-5A61A78A6D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1" name="Freeform: Shape 1380">
                    <a:extLst>
                      <a:ext uri="{FF2B5EF4-FFF2-40B4-BE49-F238E27FC236}">
                        <a16:creationId xmlns:a16="http://schemas.microsoft.com/office/drawing/2014/main" id="{E2E295C6-6590-123F-7F40-3267957BC6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2" name="Freeform: Shape 1377">
                    <a:extLst>
                      <a:ext uri="{FF2B5EF4-FFF2-40B4-BE49-F238E27FC236}">
                        <a16:creationId xmlns:a16="http://schemas.microsoft.com/office/drawing/2014/main" id="{0D14146D-8527-D14A-99EA-90F9026213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3" name="Freeform: Shape 1376">
                    <a:extLst>
                      <a:ext uri="{FF2B5EF4-FFF2-40B4-BE49-F238E27FC236}">
                        <a16:creationId xmlns:a16="http://schemas.microsoft.com/office/drawing/2014/main" id="{52994D98-11B2-DE98-C127-5141371DA0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4" name="Freeform: Shape 1373">
                    <a:extLst>
                      <a:ext uri="{FF2B5EF4-FFF2-40B4-BE49-F238E27FC236}">
                        <a16:creationId xmlns:a16="http://schemas.microsoft.com/office/drawing/2014/main" id="{9DBEA6EE-DE36-134E-E297-4E6C02CE55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616401" y="1277866"/>
                    <a:ext cx="1002089" cy="2670648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5" name="Freeform: Shape 1372">
                    <a:extLst>
                      <a:ext uri="{FF2B5EF4-FFF2-40B4-BE49-F238E27FC236}">
                        <a16:creationId xmlns:a16="http://schemas.microsoft.com/office/drawing/2014/main" id="{440C4FD4-F9EB-AB57-D1D3-5074D0AA5A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6" name="Freeform: Shape 1369">
                    <a:extLst>
                      <a:ext uri="{FF2B5EF4-FFF2-40B4-BE49-F238E27FC236}">
                        <a16:creationId xmlns:a16="http://schemas.microsoft.com/office/drawing/2014/main" id="{3C3BBB9F-84AD-6316-98A9-3161BA1D4A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7" name="Freeform: Shape 1368">
                    <a:extLst>
                      <a:ext uri="{FF2B5EF4-FFF2-40B4-BE49-F238E27FC236}">
                        <a16:creationId xmlns:a16="http://schemas.microsoft.com/office/drawing/2014/main" id="{DF248D65-0B4F-EFDD-5A69-2D1915A1A2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8" name="Freeform: Shape 1365">
                    <a:extLst>
                      <a:ext uri="{FF2B5EF4-FFF2-40B4-BE49-F238E27FC236}">
                        <a16:creationId xmlns:a16="http://schemas.microsoft.com/office/drawing/2014/main" id="{C6F436E8-4FB7-84E6-138B-C7B87111C2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9" name="Freeform: Shape 1364">
                    <a:extLst>
                      <a:ext uri="{FF2B5EF4-FFF2-40B4-BE49-F238E27FC236}">
                        <a16:creationId xmlns:a16="http://schemas.microsoft.com/office/drawing/2014/main" id="{7FF72EF5-AE1F-5C4B-66FE-F5C6EDC26D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0" name="Freeform: Shape 1361">
                    <a:extLst>
                      <a:ext uri="{FF2B5EF4-FFF2-40B4-BE49-F238E27FC236}">
                        <a16:creationId xmlns:a16="http://schemas.microsoft.com/office/drawing/2014/main" id="{30253A4D-683B-71A8-0BCF-F277D84D13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1" name="Freeform: Shape 1360">
                    <a:extLst>
                      <a:ext uri="{FF2B5EF4-FFF2-40B4-BE49-F238E27FC236}">
                        <a16:creationId xmlns:a16="http://schemas.microsoft.com/office/drawing/2014/main" id="{AA35DB5E-DA0B-4E17-7509-27B058A9AB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2" name="Freeform: Shape 1359">
                    <a:extLst>
                      <a:ext uri="{FF2B5EF4-FFF2-40B4-BE49-F238E27FC236}">
                        <a16:creationId xmlns:a16="http://schemas.microsoft.com/office/drawing/2014/main" id="{45E8D09D-E829-9FC7-6309-434781876C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3" name="Freeform: Shape 1358">
                    <a:extLst>
                      <a:ext uri="{FF2B5EF4-FFF2-40B4-BE49-F238E27FC236}">
                        <a16:creationId xmlns:a16="http://schemas.microsoft.com/office/drawing/2014/main" id="{9275AC0A-A09C-CDF9-8C0A-395847939E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4" name="Freeform: Shape 1357">
                    <a:extLst>
                      <a:ext uri="{FF2B5EF4-FFF2-40B4-BE49-F238E27FC236}">
                        <a16:creationId xmlns:a16="http://schemas.microsoft.com/office/drawing/2014/main" id="{9436DC5C-A0EC-8197-1766-624D36E1CB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5" name="Freeform: Shape 1356">
                    <a:extLst>
                      <a:ext uri="{FF2B5EF4-FFF2-40B4-BE49-F238E27FC236}">
                        <a16:creationId xmlns:a16="http://schemas.microsoft.com/office/drawing/2014/main" id="{824DA2A1-240C-3CCC-511E-EA8BAF0870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6" name="Freeform: Shape 1355">
                    <a:extLst>
                      <a:ext uri="{FF2B5EF4-FFF2-40B4-BE49-F238E27FC236}">
                        <a16:creationId xmlns:a16="http://schemas.microsoft.com/office/drawing/2014/main" id="{427018B1-35BB-8B4C-637B-E9A5865F99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7" name="Freeform: Shape 1354">
                    <a:extLst>
                      <a:ext uri="{FF2B5EF4-FFF2-40B4-BE49-F238E27FC236}">
                        <a16:creationId xmlns:a16="http://schemas.microsoft.com/office/drawing/2014/main" id="{9384C5BE-3FA7-7526-082E-7AC9A5CFB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8" name="Freeform: Shape 1353">
                    <a:extLst>
                      <a:ext uri="{FF2B5EF4-FFF2-40B4-BE49-F238E27FC236}">
                        <a16:creationId xmlns:a16="http://schemas.microsoft.com/office/drawing/2014/main" id="{0424D093-E3B6-BA40-F507-746963B53C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9" name="Freeform: Shape 1352">
                    <a:extLst>
                      <a:ext uri="{FF2B5EF4-FFF2-40B4-BE49-F238E27FC236}">
                        <a16:creationId xmlns:a16="http://schemas.microsoft.com/office/drawing/2014/main" id="{402A07F2-CBF3-7B8D-E79C-7501E78FB4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0" name="Freeform: Shape 1351">
                    <a:extLst>
                      <a:ext uri="{FF2B5EF4-FFF2-40B4-BE49-F238E27FC236}">
                        <a16:creationId xmlns:a16="http://schemas.microsoft.com/office/drawing/2014/main" id="{E1D80F39-75C4-916B-BC4D-9F93E505CA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1" name="Freeform: Shape 1350">
                    <a:extLst>
                      <a:ext uri="{FF2B5EF4-FFF2-40B4-BE49-F238E27FC236}">
                        <a16:creationId xmlns:a16="http://schemas.microsoft.com/office/drawing/2014/main" id="{3EF565B5-A063-147B-7BCD-6318AE0629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2" name="Freeform: Shape 1349">
                    <a:extLst>
                      <a:ext uri="{FF2B5EF4-FFF2-40B4-BE49-F238E27FC236}">
                        <a16:creationId xmlns:a16="http://schemas.microsoft.com/office/drawing/2014/main" id="{D63410D4-B677-9AF3-56AC-E6E70783C5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3" name="Freeform: Shape 1348">
                    <a:extLst>
                      <a:ext uri="{FF2B5EF4-FFF2-40B4-BE49-F238E27FC236}">
                        <a16:creationId xmlns:a16="http://schemas.microsoft.com/office/drawing/2014/main" id="{1ACBF1AD-F7EA-C908-77D4-31A48BE427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4" name="Freeform: Shape 1347">
                    <a:extLst>
                      <a:ext uri="{FF2B5EF4-FFF2-40B4-BE49-F238E27FC236}">
                        <a16:creationId xmlns:a16="http://schemas.microsoft.com/office/drawing/2014/main" id="{63FB13A3-FB52-7EA4-E40D-EF3AC73A0C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5" name="Freeform: Shape 1346">
                    <a:extLst>
                      <a:ext uri="{FF2B5EF4-FFF2-40B4-BE49-F238E27FC236}">
                        <a16:creationId xmlns:a16="http://schemas.microsoft.com/office/drawing/2014/main" id="{EAE28CF3-30C8-BD4A-4533-1FF1A36D99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6" name="Freeform: Shape 1345">
                    <a:extLst>
                      <a:ext uri="{FF2B5EF4-FFF2-40B4-BE49-F238E27FC236}">
                        <a16:creationId xmlns:a16="http://schemas.microsoft.com/office/drawing/2014/main" id="{B9C24326-2F02-FA0C-6714-C7BE639F88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7" name="Freeform: Shape 1344">
                    <a:extLst>
                      <a:ext uri="{FF2B5EF4-FFF2-40B4-BE49-F238E27FC236}">
                        <a16:creationId xmlns:a16="http://schemas.microsoft.com/office/drawing/2014/main" id="{143C139A-A683-7F42-6E4A-AAA3817D92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8" name="Freeform: Shape 1343">
                    <a:extLst>
                      <a:ext uri="{FF2B5EF4-FFF2-40B4-BE49-F238E27FC236}">
                        <a16:creationId xmlns:a16="http://schemas.microsoft.com/office/drawing/2014/main" id="{FFD75338-9627-7010-BAA8-19775BC97A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9" name="Freeform: Shape 1342">
                    <a:extLst>
                      <a:ext uri="{FF2B5EF4-FFF2-40B4-BE49-F238E27FC236}">
                        <a16:creationId xmlns:a16="http://schemas.microsoft.com/office/drawing/2014/main" id="{BD6DED61-B45C-759C-8023-9CB16EAD9F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0" name="Freeform: Shape 1341">
                    <a:extLst>
                      <a:ext uri="{FF2B5EF4-FFF2-40B4-BE49-F238E27FC236}">
                        <a16:creationId xmlns:a16="http://schemas.microsoft.com/office/drawing/2014/main" id="{D93BFE9A-AC7E-1A04-85C6-8348EE19CE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1" name="Freeform: Shape 1340">
                    <a:extLst>
                      <a:ext uri="{FF2B5EF4-FFF2-40B4-BE49-F238E27FC236}">
                        <a16:creationId xmlns:a16="http://schemas.microsoft.com/office/drawing/2014/main" id="{D4ED96AC-74EE-F4F7-A8B4-79D8540E5B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2" name="Freeform: Shape 1339">
                    <a:extLst>
                      <a:ext uri="{FF2B5EF4-FFF2-40B4-BE49-F238E27FC236}">
                        <a16:creationId xmlns:a16="http://schemas.microsoft.com/office/drawing/2014/main" id="{D86F11CB-8C45-1177-623D-3CCBB90FA1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3" name="Freeform: Shape 1338">
                    <a:extLst>
                      <a:ext uri="{FF2B5EF4-FFF2-40B4-BE49-F238E27FC236}">
                        <a16:creationId xmlns:a16="http://schemas.microsoft.com/office/drawing/2014/main" id="{39B6F543-0078-9553-91DB-59E64FFFA1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4" name="Freeform: Shape 1337">
                    <a:extLst>
                      <a:ext uri="{FF2B5EF4-FFF2-40B4-BE49-F238E27FC236}">
                        <a16:creationId xmlns:a16="http://schemas.microsoft.com/office/drawing/2014/main" id="{02C35678-FCC4-24F4-0EC9-B85157F780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5" name="Freeform: Shape 1336">
                    <a:extLst>
                      <a:ext uri="{FF2B5EF4-FFF2-40B4-BE49-F238E27FC236}">
                        <a16:creationId xmlns:a16="http://schemas.microsoft.com/office/drawing/2014/main" id="{E04E6D14-3411-3274-3451-0DE55CBDD1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6" name="Freeform: Shape 1335">
                    <a:extLst>
                      <a:ext uri="{FF2B5EF4-FFF2-40B4-BE49-F238E27FC236}">
                        <a16:creationId xmlns:a16="http://schemas.microsoft.com/office/drawing/2014/main" id="{9599D46F-7A27-685F-E1E6-107F2AE848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7" name="Freeform: Shape 1334">
                    <a:extLst>
                      <a:ext uri="{FF2B5EF4-FFF2-40B4-BE49-F238E27FC236}">
                        <a16:creationId xmlns:a16="http://schemas.microsoft.com/office/drawing/2014/main" id="{B7AF1422-ED65-26B0-E429-3431FDC32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8" name="Freeform: Shape 1333">
                    <a:extLst>
                      <a:ext uri="{FF2B5EF4-FFF2-40B4-BE49-F238E27FC236}">
                        <a16:creationId xmlns:a16="http://schemas.microsoft.com/office/drawing/2014/main" id="{BA536B1C-E38D-C6B4-9BDF-817C2A26D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9" name="Freeform: Shape 1332">
                    <a:extLst>
                      <a:ext uri="{FF2B5EF4-FFF2-40B4-BE49-F238E27FC236}">
                        <a16:creationId xmlns:a16="http://schemas.microsoft.com/office/drawing/2014/main" id="{AF3C16C8-0F6D-175B-F467-7445ED7746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0" name="Freeform: Shape 1331">
                    <a:extLst>
                      <a:ext uri="{FF2B5EF4-FFF2-40B4-BE49-F238E27FC236}">
                        <a16:creationId xmlns:a16="http://schemas.microsoft.com/office/drawing/2014/main" id="{DEFF0A01-E80B-C81A-B9A0-9ED54B12B7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1" name="Freeform: Shape 1330">
                    <a:extLst>
                      <a:ext uri="{FF2B5EF4-FFF2-40B4-BE49-F238E27FC236}">
                        <a16:creationId xmlns:a16="http://schemas.microsoft.com/office/drawing/2014/main" id="{AFCE3096-DFCE-2E57-FDFA-CACB69B6FF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2" name="Freeform: Shape 1329">
                    <a:extLst>
                      <a:ext uri="{FF2B5EF4-FFF2-40B4-BE49-F238E27FC236}">
                        <a16:creationId xmlns:a16="http://schemas.microsoft.com/office/drawing/2014/main" id="{BAB6DA0C-6DE5-4909-060B-E1F9494379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3" name="Freeform: Shape 1328">
                    <a:extLst>
                      <a:ext uri="{FF2B5EF4-FFF2-40B4-BE49-F238E27FC236}">
                        <a16:creationId xmlns:a16="http://schemas.microsoft.com/office/drawing/2014/main" id="{7C218FA0-95CF-0FDF-BB13-099F931033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4" name="Freeform: Shape 1327">
                    <a:extLst>
                      <a:ext uri="{FF2B5EF4-FFF2-40B4-BE49-F238E27FC236}">
                        <a16:creationId xmlns:a16="http://schemas.microsoft.com/office/drawing/2014/main" id="{640A4668-D9E5-A1D7-3855-2E67C76B01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5" name="Freeform: Shape 1326">
                    <a:extLst>
                      <a:ext uri="{FF2B5EF4-FFF2-40B4-BE49-F238E27FC236}">
                        <a16:creationId xmlns:a16="http://schemas.microsoft.com/office/drawing/2014/main" id="{C34937A8-F65F-1131-58EC-E2663D4B8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6" name="Freeform: Shape 1325">
                    <a:extLst>
                      <a:ext uri="{FF2B5EF4-FFF2-40B4-BE49-F238E27FC236}">
                        <a16:creationId xmlns:a16="http://schemas.microsoft.com/office/drawing/2014/main" id="{0463AFB1-A00C-9DEB-C63E-1A74DE140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7" name="Freeform: Shape 1324">
                    <a:extLst>
                      <a:ext uri="{FF2B5EF4-FFF2-40B4-BE49-F238E27FC236}">
                        <a16:creationId xmlns:a16="http://schemas.microsoft.com/office/drawing/2014/main" id="{DD150CC2-D6E7-698E-67E5-07A9C453A0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8" name="Freeform: Shape 1323">
                    <a:extLst>
                      <a:ext uri="{FF2B5EF4-FFF2-40B4-BE49-F238E27FC236}">
                        <a16:creationId xmlns:a16="http://schemas.microsoft.com/office/drawing/2014/main" id="{E4F4ACA6-5F90-7F49-737F-9BED953314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9" name="Freeform: Shape 1322">
                    <a:extLst>
                      <a:ext uri="{FF2B5EF4-FFF2-40B4-BE49-F238E27FC236}">
                        <a16:creationId xmlns:a16="http://schemas.microsoft.com/office/drawing/2014/main" id="{B817DF69-2AA3-47EB-6FBC-1F2FEDEAD9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0" name="Freeform: Shape 1321">
                    <a:extLst>
                      <a:ext uri="{FF2B5EF4-FFF2-40B4-BE49-F238E27FC236}">
                        <a16:creationId xmlns:a16="http://schemas.microsoft.com/office/drawing/2014/main" id="{9CA01258-DEFE-997E-DE02-C92871C8B2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1" name="Freeform: Shape 1320">
                    <a:extLst>
                      <a:ext uri="{FF2B5EF4-FFF2-40B4-BE49-F238E27FC236}">
                        <a16:creationId xmlns:a16="http://schemas.microsoft.com/office/drawing/2014/main" id="{4D3EF0BD-0018-926F-9C8B-4A3A9FD3E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2" name="Freeform: Shape 1319">
                    <a:extLst>
                      <a:ext uri="{FF2B5EF4-FFF2-40B4-BE49-F238E27FC236}">
                        <a16:creationId xmlns:a16="http://schemas.microsoft.com/office/drawing/2014/main" id="{5F5870FF-7A9A-67EE-93B3-5C1160C52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3" name="Freeform: Shape 1318">
                    <a:extLst>
                      <a:ext uri="{FF2B5EF4-FFF2-40B4-BE49-F238E27FC236}">
                        <a16:creationId xmlns:a16="http://schemas.microsoft.com/office/drawing/2014/main" id="{3A1EDC09-C5C5-F92F-8BF7-2A85AD1C8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4" name="Freeform: Shape 1317">
                    <a:extLst>
                      <a:ext uri="{FF2B5EF4-FFF2-40B4-BE49-F238E27FC236}">
                        <a16:creationId xmlns:a16="http://schemas.microsoft.com/office/drawing/2014/main" id="{F1B39F10-07FC-CE03-F590-328D904763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5" name="Freeform: Shape 1316">
                    <a:extLst>
                      <a:ext uri="{FF2B5EF4-FFF2-40B4-BE49-F238E27FC236}">
                        <a16:creationId xmlns:a16="http://schemas.microsoft.com/office/drawing/2014/main" id="{AA6E9CD5-0A6B-50D5-DA38-E3A0EEF92D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6" name="Freeform: Shape 1315">
                    <a:extLst>
                      <a:ext uri="{FF2B5EF4-FFF2-40B4-BE49-F238E27FC236}">
                        <a16:creationId xmlns:a16="http://schemas.microsoft.com/office/drawing/2014/main" id="{911C3795-28F0-127F-EEFF-71184BE52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7" name="Freeform: Shape 1314">
                    <a:extLst>
                      <a:ext uri="{FF2B5EF4-FFF2-40B4-BE49-F238E27FC236}">
                        <a16:creationId xmlns:a16="http://schemas.microsoft.com/office/drawing/2014/main" id="{C931C4E5-8B60-9A5C-AB94-3F5A61D330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8" name="Freeform: Shape 1313">
                    <a:extLst>
                      <a:ext uri="{FF2B5EF4-FFF2-40B4-BE49-F238E27FC236}">
                        <a16:creationId xmlns:a16="http://schemas.microsoft.com/office/drawing/2014/main" id="{07BB6E36-BEDD-BDF9-315C-BC11FD87C3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9" name="Freeform: Shape 1312">
                    <a:extLst>
                      <a:ext uri="{FF2B5EF4-FFF2-40B4-BE49-F238E27FC236}">
                        <a16:creationId xmlns:a16="http://schemas.microsoft.com/office/drawing/2014/main" id="{7AB8886B-5593-640C-B988-0E21F08E88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0" name="Freeform: Shape 1311">
                    <a:extLst>
                      <a:ext uri="{FF2B5EF4-FFF2-40B4-BE49-F238E27FC236}">
                        <a16:creationId xmlns:a16="http://schemas.microsoft.com/office/drawing/2014/main" id="{AC5C6A8D-B33A-A475-F3E4-66C94A762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1" name="Freeform: Shape 1310">
                    <a:extLst>
                      <a:ext uri="{FF2B5EF4-FFF2-40B4-BE49-F238E27FC236}">
                        <a16:creationId xmlns:a16="http://schemas.microsoft.com/office/drawing/2014/main" id="{FF57D135-7858-A2AC-B98B-74577F8B99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2" name="Freeform: Shape 1309">
                    <a:extLst>
                      <a:ext uri="{FF2B5EF4-FFF2-40B4-BE49-F238E27FC236}">
                        <a16:creationId xmlns:a16="http://schemas.microsoft.com/office/drawing/2014/main" id="{0B3B75AF-2D06-3A7D-576C-C2D103D9EB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3" name="Freeform: Shape 1308">
                    <a:extLst>
                      <a:ext uri="{FF2B5EF4-FFF2-40B4-BE49-F238E27FC236}">
                        <a16:creationId xmlns:a16="http://schemas.microsoft.com/office/drawing/2014/main" id="{90891CA6-A0CD-ED9B-ABA7-0D9FC68BB7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4" name="Freeform: Shape 1307">
                    <a:extLst>
                      <a:ext uri="{FF2B5EF4-FFF2-40B4-BE49-F238E27FC236}">
                        <a16:creationId xmlns:a16="http://schemas.microsoft.com/office/drawing/2014/main" id="{CF8B3327-D9AE-2190-8405-6738973D11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5" name="Freeform: Shape 1306">
                    <a:extLst>
                      <a:ext uri="{FF2B5EF4-FFF2-40B4-BE49-F238E27FC236}">
                        <a16:creationId xmlns:a16="http://schemas.microsoft.com/office/drawing/2014/main" id="{33410EBF-9DE1-2ED6-5E13-ACAFBE572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6" name="Freeform: Shape 1305">
                    <a:extLst>
                      <a:ext uri="{FF2B5EF4-FFF2-40B4-BE49-F238E27FC236}">
                        <a16:creationId xmlns:a16="http://schemas.microsoft.com/office/drawing/2014/main" id="{2C246997-73CB-B660-D02F-C9D53B194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7" name="Freeform: Shape 1304">
                    <a:extLst>
                      <a:ext uri="{FF2B5EF4-FFF2-40B4-BE49-F238E27FC236}">
                        <a16:creationId xmlns:a16="http://schemas.microsoft.com/office/drawing/2014/main" id="{7130DF9E-422E-140D-E1EF-810C61B867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8" name="Freeform: Shape 1303">
                    <a:extLst>
                      <a:ext uri="{FF2B5EF4-FFF2-40B4-BE49-F238E27FC236}">
                        <a16:creationId xmlns:a16="http://schemas.microsoft.com/office/drawing/2014/main" id="{ABD0F71C-ABB1-4FF6-0EC3-EFAD27D110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9" name="Freeform: Shape 1302">
                    <a:extLst>
                      <a:ext uri="{FF2B5EF4-FFF2-40B4-BE49-F238E27FC236}">
                        <a16:creationId xmlns:a16="http://schemas.microsoft.com/office/drawing/2014/main" id="{E376325A-1EC1-2DD9-76FB-801D85E976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0" name="Freeform: Shape 1301">
                    <a:extLst>
                      <a:ext uri="{FF2B5EF4-FFF2-40B4-BE49-F238E27FC236}">
                        <a16:creationId xmlns:a16="http://schemas.microsoft.com/office/drawing/2014/main" id="{FC13B399-86F5-CD52-65AA-C21716BAAD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1" name="Freeform: Shape 1300">
                    <a:extLst>
                      <a:ext uri="{FF2B5EF4-FFF2-40B4-BE49-F238E27FC236}">
                        <a16:creationId xmlns:a16="http://schemas.microsoft.com/office/drawing/2014/main" id="{5717DA02-0A81-2E07-9612-18DF437DEF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2" name="Freeform: Shape 1299">
                    <a:extLst>
                      <a:ext uri="{FF2B5EF4-FFF2-40B4-BE49-F238E27FC236}">
                        <a16:creationId xmlns:a16="http://schemas.microsoft.com/office/drawing/2014/main" id="{7BA29ED7-EEBD-13E2-8650-8DCDDCD0B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3" name="Freeform: Shape 1298">
                    <a:extLst>
                      <a:ext uri="{FF2B5EF4-FFF2-40B4-BE49-F238E27FC236}">
                        <a16:creationId xmlns:a16="http://schemas.microsoft.com/office/drawing/2014/main" id="{71DCC73A-E163-6AA1-2275-48BB85F7D4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4" name="Freeform: Shape 1297">
                    <a:extLst>
                      <a:ext uri="{FF2B5EF4-FFF2-40B4-BE49-F238E27FC236}">
                        <a16:creationId xmlns:a16="http://schemas.microsoft.com/office/drawing/2014/main" id="{0734A09F-585E-70F3-9A28-4C8F0475B2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5" name="Freeform: Shape 1296">
                    <a:extLst>
                      <a:ext uri="{FF2B5EF4-FFF2-40B4-BE49-F238E27FC236}">
                        <a16:creationId xmlns:a16="http://schemas.microsoft.com/office/drawing/2014/main" id="{92156439-E068-4E65-4D92-292A547BC5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6" name="Freeform: Shape 1295">
                    <a:extLst>
                      <a:ext uri="{FF2B5EF4-FFF2-40B4-BE49-F238E27FC236}">
                        <a16:creationId xmlns:a16="http://schemas.microsoft.com/office/drawing/2014/main" id="{3054409F-9FF9-5BB4-3812-6130E78A99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7" name="Freeform: Shape 1294">
                    <a:extLst>
                      <a:ext uri="{FF2B5EF4-FFF2-40B4-BE49-F238E27FC236}">
                        <a16:creationId xmlns:a16="http://schemas.microsoft.com/office/drawing/2014/main" id="{E47DBD5A-694A-79BB-39CF-D8EDA3772C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8" name="Freeform: Shape 1293">
                    <a:extLst>
                      <a:ext uri="{FF2B5EF4-FFF2-40B4-BE49-F238E27FC236}">
                        <a16:creationId xmlns:a16="http://schemas.microsoft.com/office/drawing/2014/main" id="{E59C2A22-2AF5-54A4-C4CC-20007E61FF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9" name="Freeform: Shape 1292">
                    <a:extLst>
                      <a:ext uri="{FF2B5EF4-FFF2-40B4-BE49-F238E27FC236}">
                        <a16:creationId xmlns:a16="http://schemas.microsoft.com/office/drawing/2014/main" id="{619C072D-5CB2-C834-77F7-E32ED5DCD2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0" name="Freeform: Shape 1291">
                    <a:extLst>
                      <a:ext uri="{FF2B5EF4-FFF2-40B4-BE49-F238E27FC236}">
                        <a16:creationId xmlns:a16="http://schemas.microsoft.com/office/drawing/2014/main" id="{4A6C25EB-854A-9A8B-9575-2B6BDE5655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1" name="Freeform: Shape 1290">
                    <a:extLst>
                      <a:ext uri="{FF2B5EF4-FFF2-40B4-BE49-F238E27FC236}">
                        <a16:creationId xmlns:a16="http://schemas.microsoft.com/office/drawing/2014/main" id="{59FF01C5-CAF2-7BFA-8FD2-CF6BFB5576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2" name="Freeform: Shape 1289">
                    <a:extLst>
                      <a:ext uri="{FF2B5EF4-FFF2-40B4-BE49-F238E27FC236}">
                        <a16:creationId xmlns:a16="http://schemas.microsoft.com/office/drawing/2014/main" id="{A2BBC84F-B047-E805-99CA-8BD9252A8C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3" name="Freeform: Shape 1288">
                    <a:extLst>
                      <a:ext uri="{FF2B5EF4-FFF2-40B4-BE49-F238E27FC236}">
                        <a16:creationId xmlns:a16="http://schemas.microsoft.com/office/drawing/2014/main" id="{21112B7B-8257-9F0C-93E9-2C17967391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4" name="Freeform: Shape 1287">
                    <a:extLst>
                      <a:ext uri="{FF2B5EF4-FFF2-40B4-BE49-F238E27FC236}">
                        <a16:creationId xmlns:a16="http://schemas.microsoft.com/office/drawing/2014/main" id="{E746C26C-05C1-0DFC-AF34-9520254F33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5" name="Freeform: Shape 1286">
                    <a:extLst>
                      <a:ext uri="{FF2B5EF4-FFF2-40B4-BE49-F238E27FC236}">
                        <a16:creationId xmlns:a16="http://schemas.microsoft.com/office/drawing/2014/main" id="{86407E26-7130-403D-582F-ED26BFA860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6" name="Freeform: Shape 1285">
                    <a:extLst>
                      <a:ext uri="{FF2B5EF4-FFF2-40B4-BE49-F238E27FC236}">
                        <a16:creationId xmlns:a16="http://schemas.microsoft.com/office/drawing/2014/main" id="{A3BCC453-7B4F-A533-C0C2-60D1F68F5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7" name="Freeform: Shape 1284">
                    <a:extLst>
                      <a:ext uri="{FF2B5EF4-FFF2-40B4-BE49-F238E27FC236}">
                        <a16:creationId xmlns:a16="http://schemas.microsoft.com/office/drawing/2014/main" id="{9864EEEF-BF54-3561-CC13-0E184C6C6A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8" name="Freeform: Shape 1283">
                    <a:extLst>
                      <a:ext uri="{FF2B5EF4-FFF2-40B4-BE49-F238E27FC236}">
                        <a16:creationId xmlns:a16="http://schemas.microsoft.com/office/drawing/2014/main" id="{89B33D32-D6F7-8F05-5C34-5591223874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9" name="Freeform: Shape 1282">
                    <a:extLst>
                      <a:ext uri="{FF2B5EF4-FFF2-40B4-BE49-F238E27FC236}">
                        <a16:creationId xmlns:a16="http://schemas.microsoft.com/office/drawing/2014/main" id="{40D1225C-13BC-CE6A-575A-D753CB3BEB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0" name="Freeform: Shape 1281">
                    <a:extLst>
                      <a:ext uri="{FF2B5EF4-FFF2-40B4-BE49-F238E27FC236}">
                        <a16:creationId xmlns:a16="http://schemas.microsoft.com/office/drawing/2014/main" id="{C4FC5252-CE97-B9C3-7C1C-1A95D1AAC9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1" name="Freeform: Shape 1280">
                    <a:extLst>
                      <a:ext uri="{FF2B5EF4-FFF2-40B4-BE49-F238E27FC236}">
                        <a16:creationId xmlns:a16="http://schemas.microsoft.com/office/drawing/2014/main" id="{62F4E7AA-F293-4B05-5CA4-73DDDBFE32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2" name="Freeform: Shape 1279">
                    <a:extLst>
                      <a:ext uri="{FF2B5EF4-FFF2-40B4-BE49-F238E27FC236}">
                        <a16:creationId xmlns:a16="http://schemas.microsoft.com/office/drawing/2014/main" id="{C1F13E0E-D161-55D7-3695-5E55287F32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3" name="Freeform: Shape 1278">
                    <a:extLst>
                      <a:ext uri="{FF2B5EF4-FFF2-40B4-BE49-F238E27FC236}">
                        <a16:creationId xmlns:a16="http://schemas.microsoft.com/office/drawing/2014/main" id="{60ADC318-9C0A-DBDA-C20C-CBA66EBB0B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4" name="Freeform: Shape 1277">
                    <a:extLst>
                      <a:ext uri="{FF2B5EF4-FFF2-40B4-BE49-F238E27FC236}">
                        <a16:creationId xmlns:a16="http://schemas.microsoft.com/office/drawing/2014/main" id="{CDB16609-F3C0-7F86-0441-56113C7E1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5" name="Freeform: Shape 1276">
                    <a:extLst>
                      <a:ext uri="{FF2B5EF4-FFF2-40B4-BE49-F238E27FC236}">
                        <a16:creationId xmlns:a16="http://schemas.microsoft.com/office/drawing/2014/main" id="{655851E8-AA86-38FF-A700-7E8BC90800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6" name="Freeform: Shape 1275">
                    <a:extLst>
                      <a:ext uri="{FF2B5EF4-FFF2-40B4-BE49-F238E27FC236}">
                        <a16:creationId xmlns:a16="http://schemas.microsoft.com/office/drawing/2014/main" id="{AF8FC2E8-1284-FE71-8DDF-4695156E6F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7" name="Freeform: Shape 1274">
                    <a:extLst>
                      <a:ext uri="{FF2B5EF4-FFF2-40B4-BE49-F238E27FC236}">
                        <a16:creationId xmlns:a16="http://schemas.microsoft.com/office/drawing/2014/main" id="{44D1F64E-80A5-9F7C-78E1-4D6F0DF676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8" name="Freeform: Shape 1273">
                    <a:extLst>
                      <a:ext uri="{FF2B5EF4-FFF2-40B4-BE49-F238E27FC236}">
                        <a16:creationId xmlns:a16="http://schemas.microsoft.com/office/drawing/2014/main" id="{BE9104F8-4377-6676-980F-D8F894F09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9" name="Freeform: Shape 1272">
                    <a:extLst>
                      <a:ext uri="{FF2B5EF4-FFF2-40B4-BE49-F238E27FC236}">
                        <a16:creationId xmlns:a16="http://schemas.microsoft.com/office/drawing/2014/main" id="{1B07621E-0FCF-5C81-CAEC-E3FA00B8ED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0" name="Freeform: Shape 1271">
                    <a:extLst>
                      <a:ext uri="{FF2B5EF4-FFF2-40B4-BE49-F238E27FC236}">
                        <a16:creationId xmlns:a16="http://schemas.microsoft.com/office/drawing/2014/main" id="{25A300E4-C7B2-EA59-14D7-385DAE77E6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1" name="Freeform: Shape 1270">
                    <a:extLst>
                      <a:ext uri="{FF2B5EF4-FFF2-40B4-BE49-F238E27FC236}">
                        <a16:creationId xmlns:a16="http://schemas.microsoft.com/office/drawing/2014/main" id="{C8F176F1-A21F-9328-DB62-8FF3D0751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2" name="Freeform: Shape 1269">
                    <a:extLst>
                      <a:ext uri="{FF2B5EF4-FFF2-40B4-BE49-F238E27FC236}">
                        <a16:creationId xmlns:a16="http://schemas.microsoft.com/office/drawing/2014/main" id="{26A58761-7041-6CE6-881E-6A41B6D3B4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3" name="Freeform: Shape 1268">
                    <a:extLst>
                      <a:ext uri="{FF2B5EF4-FFF2-40B4-BE49-F238E27FC236}">
                        <a16:creationId xmlns:a16="http://schemas.microsoft.com/office/drawing/2014/main" id="{97550E6C-3729-4499-AC61-98A332ADDC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4" name="Freeform: Shape 1267">
                    <a:extLst>
                      <a:ext uri="{FF2B5EF4-FFF2-40B4-BE49-F238E27FC236}">
                        <a16:creationId xmlns:a16="http://schemas.microsoft.com/office/drawing/2014/main" id="{AF6D271D-104C-45E7-EF5C-4023DD8577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5" name="Freeform: Shape 1266">
                    <a:extLst>
                      <a:ext uri="{FF2B5EF4-FFF2-40B4-BE49-F238E27FC236}">
                        <a16:creationId xmlns:a16="http://schemas.microsoft.com/office/drawing/2014/main" id="{8CA701B1-2AEA-1676-52BB-361EADE1EB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6" name="Freeform: Shape 1265">
                    <a:extLst>
                      <a:ext uri="{FF2B5EF4-FFF2-40B4-BE49-F238E27FC236}">
                        <a16:creationId xmlns:a16="http://schemas.microsoft.com/office/drawing/2014/main" id="{FB38A33C-6F45-DFAA-D860-C1C6C41885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7" name="Freeform: Shape 1264">
                    <a:extLst>
                      <a:ext uri="{FF2B5EF4-FFF2-40B4-BE49-F238E27FC236}">
                        <a16:creationId xmlns:a16="http://schemas.microsoft.com/office/drawing/2014/main" id="{0FC128F8-F590-29E5-01F2-3451AA35AD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8" name="Freeform: Shape 1263">
                    <a:extLst>
                      <a:ext uri="{FF2B5EF4-FFF2-40B4-BE49-F238E27FC236}">
                        <a16:creationId xmlns:a16="http://schemas.microsoft.com/office/drawing/2014/main" id="{F431F515-ADD8-CC26-1B15-A1709FA0B6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9" name="Freeform: Shape 1262">
                    <a:extLst>
                      <a:ext uri="{FF2B5EF4-FFF2-40B4-BE49-F238E27FC236}">
                        <a16:creationId xmlns:a16="http://schemas.microsoft.com/office/drawing/2014/main" id="{9DF75F05-C2E5-B398-5213-0F0775A7C3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0" name="Freeform: Shape 1261">
                    <a:extLst>
                      <a:ext uri="{FF2B5EF4-FFF2-40B4-BE49-F238E27FC236}">
                        <a16:creationId xmlns:a16="http://schemas.microsoft.com/office/drawing/2014/main" id="{7FCE4854-9523-5B6A-97DF-4ED9D9437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1" name="Freeform: Shape 1260">
                    <a:extLst>
                      <a:ext uri="{FF2B5EF4-FFF2-40B4-BE49-F238E27FC236}">
                        <a16:creationId xmlns:a16="http://schemas.microsoft.com/office/drawing/2014/main" id="{8D021206-C54C-D254-D313-3D340913D1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2" name="Freeform: Shape 1259">
                    <a:extLst>
                      <a:ext uri="{FF2B5EF4-FFF2-40B4-BE49-F238E27FC236}">
                        <a16:creationId xmlns:a16="http://schemas.microsoft.com/office/drawing/2014/main" id="{5560F8C5-7DB2-F23B-452A-5E3C63C7CD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3" name="Freeform: Shape 1258">
                    <a:extLst>
                      <a:ext uri="{FF2B5EF4-FFF2-40B4-BE49-F238E27FC236}">
                        <a16:creationId xmlns:a16="http://schemas.microsoft.com/office/drawing/2014/main" id="{FFF2D0EA-DD9A-D707-8D87-87E86F4F04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4" name="Freeform: Shape 1257">
                    <a:extLst>
                      <a:ext uri="{FF2B5EF4-FFF2-40B4-BE49-F238E27FC236}">
                        <a16:creationId xmlns:a16="http://schemas.microsoft.com/office/drawing/2014/main" id="{5D3DD401-E2DF-90B6-56B6-07734E86CD2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5" name="Freeform: Shape 1256">
                    <a:extLst>
                      <a:ext uri="{FF2B5EF4-FFF2-40B4-BE49-F238E27FC236}">
                        <a16:creationId xmlns:a16="http://schemas.microsoft.com/office/drawing/2014/main" id="{E4FABA99-0B65-B19E-723B-0FE002C6DB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6" name="Freeform: Shape 1255">
                    <a:extLst>
                      <a:ext uri="{FF2B5EF4-FFF2-40B4-BE49-F238E27FC236}">
                        <a16:creationId xmlns:a16="http://schemas.microsoft.com/office/drawing/2014/main" id="{1922C5FB-A515-F8F1-F820-82B02F78D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7" name="Freeform: Shape 1253">
                    <a:extLst>
                      <a:ext uri="{FF2B5EF4-FFF2-40B4-BE49-F238E27FC236}">
                        <a16:creationId xmlns:a16="http://schemas.microsoft.com/office/drawing/2014/main" id="{DCDB4E5B-1CBE-309F-6395-F812090765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8" name="Freeform: Shape 1252">
                    <a:extLst>
                      <a:ext uri="{FF2B5EF4-FFF2-40B4-BE49-F238E27FC236}">
                        <a16:creationId xmlns:a16="http://schemas.microsoft.com/office/drawing/2014/main" id="{188C2628-FC8F-D634-1BEA-510426EDC2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9" name="Freeform: Shape 1251">
                    <a:extLst>
                      <a:ext uri="{FF2B5EF4-FFF2-40B4-BE49-F238E27FC236}">
                        <a16:creationId xmlns:a16="http://schemas.microsoft.com/office/drawing/2014/main" id="{D715F760-852F-262C-BAE0-96C28F7528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0" name="Freeform: Shape 1250">
                    <a:extLst>
                      <a:ext uri="{FF2B5EF4-FFF2-40B4-BE49-F238E27FC236}">
                        <a16:creationId xmlns:a16="http://schemas.microsoft.com/office/drawing/2014/main" id="{30213975-2172-DCAC-8925-2E6D6A11B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1" name="Freeform: Shape 1249">
                    <a:extLst>
                      <a:ext uri="{FF2B5EF4-FFF2-40B4-BE49-F238E27FC236}">
                        <a16:creationId xmlns:a16="http://schemas.microsoft.com/office/drawing/2014/main" id="{0E29228E-F836-F00E-1787-41A62E05C1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2" name="Freeform: Shape 1248">
                    <a:extLst>
                      <a:ext uri="{FF2B5EF4-FFF2-40B4-BE49-F238E27FC236}">
                        <a16:creationId xmlns:a16="http://schemas.microsoft.com/office/drawing/2014/main" id="{DA5E0055-9468-09D9-6364-D7865E05B3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3" name="Freeform: Shape 1247">
                    <a:extLst>
                      <a:ext uri="{FF2B5EF4-FFF2-40B4-BE49-F238E27FC236}">
                        <a16:creationId xmlns:a16="http://schemas.microsoft.com/office/drawing/2014/main" id="{58E37616-014A-E2C6-5BAB-1199A5585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4" name="Freeform: Shape 1246">
                    <a:extLst>
                      <a:ext uri="{FF2B5EF4-FFF2-40B4-BE49-F238E27FC236}">
                        <a16:creationId xmlns:a16="http://schemas.microsoft.com/office/drawing/2014/main" id="{168BD064-77BC-160C-DD81-1F5951C224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5" name="Freeform: Shape 1245">
                    <a:extLst>
                      <a:ext uri="{FF2B5EF4-FFF2-40B4-BE49-F238E27FC236}">
                        <a16:creationId xmlns:a16="http://schemas.microsoft.com/office/drawing/2014/main" id="{F5451F65-2858-01EF-5CC1-C61E4481DA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6" name="Freeform: Shape 1244">
                    <a:extLst>
                      <a:ext uri="{FF2B5EF4-FFF2-40B4-BE49-F238E27FC236}">
                        <a16:creationId xmlns:a16="http://schemas.microsoft.com/office/drawing/2014/main" id="{A338291F-8A27-2D74-A8A5-1E6933DCA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7" name="Freeform: Shape 1243">
                    <a:extLst>
                      <a:ext uri="{FF2B5EF4-FFF2-40B4-BE49-F238E27FC236}">
                        <a16:creationId xmlns:a16="http://schemas.microsoft.com/office/drawing/2014/main" id="{32990513-E520-EE98-470F-1C701178DA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8" name="Freeform: Shape 1242">
                    <a:extLst>
                      <a:ext uri="{FF2B5EF4-FFF2-40B4-BE49-F238E27FC236}">
                        <a16:creationId xmlns:a16="http://schemas.microsoft.com/office/drawing/2014/main" id="{D6AB804D-3CF1-5A09-91F2-D060993B8B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9" name="Freeform: Shape 1241">
                    <a:extLst>
                      <a:ext uri="{FF2B5EF4-FFF2-40B4-BE49-F238E27FC236}">
                        <a16:creationId xmlns:a16="http://schemas.microsoft.com/office/drawing/2014/main" id="{8FA4EC1B-F9F1-DA1D-2A40-7D4B9F348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0" name="Freeform: Shape 1240">
                    <a:extLst>
                      <a:ext uri="{FF2B5EF4-FFF2-40B4-BE49-F238E27FC236}">
                        <a16:creationId xmlns:a16="http://schemas.microsoft.com/office/drawing/2014/main" id="{42222393-9E44-569F-42FC-252BB302D6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1" name="Freeform: Shape 1239">
                    <a:extLst>
                      <a:ext uri="{FF2B5EF4-FFF2-40B4-BE49-F238E27FC236}">
                        <a16:creationId xmlns:a16="http://schemas.microsoft.com/office/drawing/2014/main" id="{18838DC8-B50B-FAD9-6304-712513A8D3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2" name="Freeform: Shape 1238">
                    <a:extLst>
                      <a:ext uri="{FF2B5EF4-FFF2-40B4-BE49-F238E27FC236}">
                        <a16:creationId xmlns:a16="http://schemas.microsoft.com/office/drawing/2014/main" id="{3D4F4CA1-893A-42EF-CE2E-A296A3A2D6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3" name="Freeform: Shape 1237">
                    <a:extLst>
                      <a:ext uri="{FF2B5EF4-FFF2-40B4-BE49-F238E27FC236}">
                        <a16:creationId xmlns:a16="http://schemas.microsoft.com/office/drawing/2014/main" id="{DAA71BCE-B16C-DAF8-C87A-095E4688A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4" name="Freeform: Shape 1236">
                    <a:extLst>
                      <a:ext uri="{FF2B5EF4-FFF2-40B4-BE49-F238E27FC236}">
                        <a16:creationId xmlns:a16="http://schemas.microsoft.com/office/drawing/2014/main" id="{E58CA6AE-2736-2728-A169-B21AA60CAB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5" name="Freeform: Shape 1235">
                    <a:extLst>
                      <a:ext uri="{FF2B5EF4-FFF2-40B4-BE49-F238E27FC236}">
                        <a16:creationId xmlns:a16="http://schemas.microsoft.com/office/drawing/2014/main" id="{5B01AA49-C36F-8795-D8AB-515B53EFF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6" name="Freeform: Shape 1234">
                    <a:extLst>
                      <a:ext uri="{FF2B5EF4-FFF2-40B4-BE49-F238E27FC236}">
                        <a16:creationId xmlns:a16="http://schemas.microsoft.com/office/drawing/2014/main" id="{B95DD1B8-3D44-BF23-CB14-197D7C0ECE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7" name="Freeform: Shape 1232">
                    <a:extLst>
                      <a:ext uri="{FF2B5EF4-FFF2-40B4-BE49-F238E27FC236}">
                        <a16:creationId xmlns:a16="http://schemas.microsoft.com/office/drawing/2014/main" id="{60A21757-4260-5FA3-9A27-473D6FFACD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8" name="Freeform: Shape 1231">
                    <a:extLst>
                      <a:ext uri="{FF2B5EF4-FFF2-40B4-BE49-F238E27FC236}">
                        <a16:creationId xmlns:a16="http://schemas.microsoft.com/office/drawing/2014/main" id="{D9501949-96DB-D3A9-6633-887B5679D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9" name="Freeform: Shape 1230">
                    <a:extLst>
                      <a:ext uri="{FF2B5EF4-FFF2-40B4-BE49-F238E27FC236}">
                        <a16:creationId xmlns:a16="http://schemas.microsoft.com/office/drawing/2014/main" id="{C74EEB06-E391-0ECE-AA7A-301CA32EE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0" name="Freeform: Shape 1229">
                    <a:extLst>
                      <a:ext uri="{FF2B5EF4-FFF2-40B4-BE49-F238E27FC236}">
                        <a16:creationId xmlns:a16="http://schemas.microsoft.com/office/drawing/2014/main" id="{F23B501B-F939-C987-F44A-6919579C6E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1" name="Freeform: Shape 1228">
                    <a:extLst>
                      <a:ext uri="{FF2B5EF4-FFF2-40B4-BE49-F238E27FC236}">
                        <a16:creationId xmlns:a16="http://schemas.microsoft.com/office/drawing/2014/main" id="{3F597F5D-077D-A529-A153-B145FDA8CE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2" name="Freeform: Shape 1227">
                    <a:extLst>
                      <a:ext uri="{FF2B5EF4-FFF2-40B4-BE49-F238E27FC236}">
                        <a16:creationId xmlns:a16="http://schemas.microsoft.com/office/drawing/2014/main" id="{BF6FDB2F-5BD1-4AE0-F284-7BD8797D0A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3" name="Freeform: Shape 1226">
                    <a:extLst>
                      <a:ext uri="{FF2B5EF4-FFF2-40B4-BE49-F238E27FC236}">
                        <a16:creationId xmlns:a16="http://schemas.microsoft.com/office/drawing/2014/main" id="{F1A4E79B-86BF-7DCF-A6EC-D141FDC0B5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4" name="Freeform: Shape 1225">
                    <a:extLst>
                      <a:ext uri="{FF2B5EF4-FFF2-40B4-BE49-F238E27FC236}">
                        <a16:creationId xmlns:a16="http://schemas.microsoft.com/office/drawing/2014/main" id="{C93DE34B-4457-61DF-F198-DBC5DA3B17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5" name="Freeform: Shape 1224">
                    <a:extLst>
                      <a:ext uri="{FF2B5EF4-FFF2-40B4-BE49-F238E27FC236}">
                        <a16:creationId xmlns:a16="http://schemas.microsoft.com/office/drawing/2014/main" id="{A11C8A11-65D5-7189-E25F-DBAD150A73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6" name="Freeform: Shape 1223">
                    <a:extLst>
                      <a:ext uri="{FF2B5EF4-FFF2-40B4-BE49-F238E27FC236}">
                        <a16:creationId xmlns:a16="http://schemas.microsoft.com/office/drawing/2014/main" id="{B7F2B5AD-B1E7-EE71-4285-60532710A3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7" name="Freeform: Shape 1222">
                    <a:extLst>
                      <a:ext uri="{FF2B5EF4-FFF2-40B4-BE49-F238E27FC236}">
                        <a16:creationId xmlns:a16="http://schemas.microsoft.com/office/drawing/2014/main" id="{F9F5DA29-9D29-F48F-B819-B45402F223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8" name="Freeform: Shape 1221">
                    <a:extLst>
                      <a:ext uri="{FF2B5EF4-FFF2-40B4-BE49-F238E27FC236}">
                        <a16:creationId xmlns:a16="http://schemas.microsoft.com/office/drawing/2014/main" id="{3824665E-D36F-77F6-A590-4A7CF49F83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9" name="Freeform: Shape 1220">
                    <a:extLst>
                      <a:ext uri="{FF2B5EF4-FFF2-40B4-BE49-F238E27FC236}">
                        <a16:creationId xmlns:a16="http://schemas.microsoft.com/office/drawing/2014/main" id="{9D26E9A7-C5D5-2D29-95BE-EEFF150A3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0" name="Freeform: Shape 1219">
                    <a:extLst>
                      <a:ext uri="{FF2B5EF4-FFF2-40B4-BE49-F238E27FC236}">
                        <a16:creationId xmlns:a16="http://schemas.microsoft.com/office/drawing/2014/main" id="{6EA64953-31D7-D5D4-873F-B1CBCE983D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1" name="Freeform: Shape 1218">
                    <a:extLst>
                      <a:ext uri="{FF2B5EF4-FFF2-40B4-BE49-F238E27FC236}">
                        <a16:creationId xmlns:a16="http://schemas.microsoft.com/office/drawing/2014/main" id="{DABFC79F-7661-A9E4-76A5-029EACF9C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2" name="Freeform: Shape 1217">
                    <a:extLst>
                      <a:ext uri="{FF2B5EF4-FFF2-40B4-BE49-F238E27FC236}">
                        <a16:creationId xmlns:a16="http://schemas.microsoft.com/office/drawing/2014/main" id="{80F9E0F9-11CD-2F5B-54B9-8C1DF6CE36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3" name="Freeform: Shape 1216">
                    <a:extLst>
                      <a:ext uri="{FF2B5EF4-FFF2-40B4-BE49-F238E27FC236}">
                        <a16:creationId xmlns:a16="http://schemas.microsoft.com/office/drawing/2014/main" id="{B259599D-93EE-5116-0433-75546ADA0A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4" name="Freeform: Shape 1215">
                    <a:extLst>
                      <a:ext uri="{FF2B5EF4-FFF2-40B4-BE49-F238E27FC236}">
                        <a16:creationId xmlns:a16="http://schemas.microsoft.com/office/drawing/2014/main" id="{BB69F1DE-58AB-F060-64EA-73E589337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5" name="Freeform: Shape 1214">
                    <a:extLst>
                      <a:ext uri="{FF2B5EF4-FFF2-40B4-BE49-F238E27FC236}">
                        <a16:creationId xmlns:a16="http://schemas.microsoft.com/office/drawing/2014/main" id="{478C4557-3F78-9239-56C2-7F0D38D629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6" name="Freeform: Shape 1213">
                    <a:extLst>
                      <a:ext uri="{FF2B5EF4-FFF2-40B4-BE49-F238E27FC236}">
                        <a16:creationId xmlns:a16="http://schemas.microsoft.com/office/drawing/2014/main" id="{DF149016-5042-C5A3-2C89-BA596F84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7" name="Freeform: Shape 1212">
                    <a:extLst>
                      <a:ext uri="{FF2B5EF4-FFF2-40B4-BE49-F238E27FC236}">
                        <a16:creationId xmlns:a16="http://schemas.microsoft.com/office/drawing/2014/main" id="{6D9D6B37-D284-B4E4-8F7A-A6D3EAE99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8" name="Freeform: Shape 1211">
                    <a:extLst>
                      <a:ext uri="{FF2B5EF4-FFF2-40B4-BE49-F238E27FC236}">
                        <a16:creationId xmlns:a16="http://schemas.microsoft.com/office/drawing/2014/main" id="{29825718-A955-F9BA-01CB-4B1B122C5B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9" name="Freeform: Shape 1210">
                    <a:extLst>
                      <a:ext uri="{FF2B5EF4-FFF2-40B4-BE49-F238E27FC236}">
                        <a16:creationId xmlns:a16="http://schemas.microsoft.com/office/drawing/2014/main" id="{BE8028C9-4077-AE7C-0E83-292733C9C6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0" name="Freeform: Shape 1209">
                    <a:extLst>
                      <a:ext uri="{FF2B5EF4-FFF2-40B4-BE49-F238E27FC236}">
                        <a16:creationId xmlns:a16="http://schemas.microsoft.com/office/drawing/2014/main" id="{9094C8BC-3D56-6AB0-1113-9DB30F7FFE2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1" name="Freeform: Shape 1208">
                    <a:extLst>
                      <a:ext uri="{FF2B5EF4-FFF2-40B4-BE49-F238E27FC236}">
                        <a16:creationId xmlns:a16="http://schemas.microsoft.com/office/drawing/2014/main" id="{76F65DB8-4100-EAB1-A50A-1BB8F197A6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2" name="Freeform: Shape 1207">
                    <a:extLst>
                      <a:ext uri="{FF2B5EF4-FFF2-40B4-BE49-F238E27FC236}">
                        <a16:creationId xmlns:a16="http://schemas.microsoft.com/office/drawing/2014/main" id="{25AC3E55-AFC9-0A90-F34D-F89F364546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3" name="Freeform: Shape 1206">
                    <a:extLst>
                      <a:ext uri="{FF2B5EF4-FFF2-40B4-BE49-F238E27FC236}">
                        <a16:creationId xmlns:a16="http://schemas.microsoft.com/office/drawing/2014/main" id="{16A48779-2AFC-60D8-FD15-9E17CFD1A7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4" name="Freeform: Shape 1205">
                    <a:extLst>
                      <a:ext uri="{FF2B5EF4-FFF2-40B4-BE49-F238E27FC236}">
                        <a16:creationId xmlns:a16="http://schemas.microsoft.com/office/drawing/2014/main" id="{B06454CB-0D4C-0E28-B9B4-9020C811B3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5" name="Freeform: Shape 1204">
                    <a:extLst>
                      <a:ext uri="{FF2B5EF4-FFF2-40B4-BE49-F238E27FC236}">
                        <a16:creationId xmlns:a16="http://schemas.microsoft.com/office/drawing/2014/main" id="{41754A57-1F57-FFB0-C643-0593DF4EC1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6" name="Freeform: Shape 1203">
                    <a:extLst>
                      <a:ext uri="{FF2B5EF4-FFF2-40B4-BE49-F238E27FC236}">
                        <a16:creationId xmlns:a16="http://schemas.microsoft.com/office/drawing/2014/main" id="{EE2A5D35-99E9-85CD-F9C8-E7262D4EAB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7" name="Freeform: Shape 1202">
                    <a:extLst>
                      <a:ext uri="{FF2B5EF4-FFF2-40B4-BE49-F238E27FC236}">
                        <a16:creationId xmlns:a16="http://schemas.microsoft.com/office/drawing/2014/main" id="{1A6BB0A3-CE42-BDEA-92C4-604A0761B6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8" name="Freeform: Shape 1201">
                    <a:extLst>
                      <a:ext uri="{FF2B5EF4-FFF2-40B4-BE49-F238E27FC236}">
                        <a16:creationId xmlns:a16="http://schemas.microsoft.com/office/drawing/2014/main" id="{4745B6ED-8461-D2FB-CD7D-5BA856D938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9" name="Freeform: Shape 1200">
                    <a:extLst>
                      <a:ext uri="{FF2B5EF4-FFF2-40B4-BE49-F238E27FC236}">
                        <a16:creationId xmlns:a16="http://schemas.microsoft.com/office/drawing/2014/main" id="{B0345104-E2C4-2755-1242-94D1C63C88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0" name="Freeform: Shape 1199">
                    <a:extLst>
                      <a:ext uri="{FF2B5EF4-FFF2-40B4-BE49-F238E27FC236}">
                        <a16:creationId xmlns:a16="http://schemas.microsoft.com/office/drawing/2014/main" id="{DF10FF56-1D46-02A7-74F7-49430AA83C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1" name="Freeform: Shape 1198">
                    <a:extLst>
                      <a:ext uri="{FF2B5EF4-FFF2-40B4-BE49-F238E27FC236}">
                        <a16:creationId xmlns:a16="http://schemas.microsoft.com/office/drawing/2014/main" id="{A07805AA-EC6D-4973-948E-19992874B3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2" name="Freeform: Shape 1197">
                    <a:extLst>
                      <a:ext uri="{FF2B5EF4-FFF2-40B4-BE49-F238E27FC236}">
                        <a16:creationId xmlns:a16="http://schemas.microsoft.com/office/drawing/2014/main" id="{07FC7B92-FB3C-99CA-6EA3-0CBC3EBEFE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3" name="Freeform: Shape 1196">
                    <a:extLst>
                      <a:ext uri="{FF2B5EF4-FFF2-40B4-BE49-F238E27FC236}">
                        <a16:creationId xmlns:a16="http://schemas.microsoft.com/office/drawing/2014/main" id="{EBE4056E-A546-30B4-B941-E54CAFD003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4" name="Freeform: Shape 1195">
                    <a:extLst>
                      <a:ext uri="{FF2B5EF4-FFF2-40B4-BE49-F238E27FC236}">
                        <a16:creationId xmlns:a16="http://schemas.microsoft.com/office/drawing/2014/main" id="{D1DDDCC2-0C59-C38D-7211-54688846BD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5" name="Freeform: Shape 1194">
                    <a:extLst>
                      <a:ext uri="{FF2B5EF4-FFF2-40B4-BE49-F238E27FC236}">
                        <a16:creationId xmlns:a16="http://schemas.microsoft.com/office/drawing/2014/main" id="{2C0B6982-31D2-2999-B11D-8C9C043C89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6" name="Freeform: Shape 1193">
                    <a:extLst>
                      <a:ext uri="{FF2B5EF4-FFF2-40B4-BE49-F238E27FC236}">
                        <a16:creationId xmlns:a16="http://schemas.microsoft.com/office/drawing/2014/main" id="{592405F9-D536-82C3-C37D-98C62E6200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7" name="Freeform: Shape 1192">
                    <a:extLst>
                      <a:ext uri="{FF2B5EF4-FFF2-40B4-BE49-F238E27FC236}">
                        <a16:creationId xmlns:a16="http://schemas.microsoft.com/office/drawing/2014/main" id="{B0F2C849-9D9F-EF52-4327-2ED24F6B1E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8" name="Freeform: Shape 1191">
                    <a:extLst>
                      <a:ext uri="{FF2B5EF4-FFF2-40B4-BE49-F238E27FC236}">
                        <a16:creationId xmlns:a16="http://schemas.microsoft.com/office/drawing/2014/main" id="{D295430D-8B0A-318F-8D12-CEB438C4A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9" name="Freeform: Shape 1190">
                    <a:extLst>
                      <a:ext uri="{FF2B5EF4-FFF2-40B4-BE49-F238E27FC236}">
                        <a16:creationId xmlns:a16="http://schemas.microsoft.com/office/drawing/2014/main" id="{9DB44D3B-53E8-D039-F91C-247CA57379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0" name="Freeform: Shape 1189">
                    <a:extLst>
                      <a:ext uri="{FF2B5EF4-FFF2-40B4-BE49-F238E27FC236}">
                        <a16:creationId xmlns:a16="http://schemas.microsoft.com/office/drawing/2014/main" id="{BBE3257D-F770-D8E9-2258-7D2D4FC9E9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1" name="Freeform: Shape 1188">
                    <a:extLst>
                      <a:ext uri="{FF2B5EF4-FFF2-40B4-BE49-F238E27FC236}">
                        <a16:creationId xmlns:a16="http://schemas.microsoft.com/office/drawing/2014/main" id="{B88F4416-9861-02A6-07D0-6BAF889391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2" name="Freeform: Shape 1187">
                    <a:extLst>
                      <a:ext uri="{FF2B5EF4-FFF2-40B4-BE49-F238E27FC236}">
                        <a16:creationId xmlns:a16="http://schemas.microsoft.com/office/drawing/2014/main" id="{D0BDC2EF-5844-54A2-1E44-59E4C11D70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3" name="Freeform: Shape 1186">
                    <a:extLst>
                      <a:ext uri="{FF2B5EF4-FFF2-40B4-BE49-F238E27FC236}">
                        <a16:creationId xmlns:a16="http://schemas.microsoft.com/office/drawing/2014/main" id="{9B449A3F-3061-D358-D387-15BD53B9C2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4" name="Freeform: Shape 1185">
                    <a:extLst>
                      <a:ext uri="{FF2B5EF4-FFF2-40B4-BE49-F238E27FC236}">
                        <a16:creationId xmlns:a16="http://schemas.microsoft.com/office/drawing/2014/main" id="{5781B8D3-38A3-536F-B848-98E47F9DFE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5" name="Freeform: Shape 1184">
                    <a:extLst>
                      <a:ext uri="{FF2B5EF4-FFF2-40B4-BE49-F238E27FC236}">
                        <a16:creationId xmlns:a16="http://schemas.microsoft.com/office/drawing/2014/main" id="{389E70E4-90C1-9EC3-D47C-0572C892B1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6" name="Freeform: Shape 1183">
                    <a:extLst>
                      <a:ext uri="{FF2B5EF4-FFF2-40B4-BE49-F238E27FC236}">
                        <a16:creationId xmlns:a16="http://schemas.microsoft.com/office/drawing/2014/main" id="{811151CC-370E-582A-28CF-E3D78147B9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7" name="Freeform: Shape 1182">
                    <a:extLst>
                      <a:ext uri="{FF2B5EF4-FFF2-40B4-BE49-F238E27FC236}">
                        <a16:creationId xmlns:a16="http://schemas.microsoft.com/office/drawing/2014/main" id="{B225F840-5AC8-4E7A-29FB-2AEE5096C4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8" name="Freeform: Shape 1181">
                    <a:extLst>
                      <a:ext uri="{FF2B5EF4-FFF2-40B4-BE49-F238E27FC236}">
                        <a16:creationId xmlns:a16="http://schemas.microsoft.com/office/drawing/2014/main" id="{A8B5E76D-170E-E307-0320-787EFF81DE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9" name="Freeform: Shape 1180">
                    <a:extLst>
                      <a:ext uri="{FF2B5EF4-FFF2-40B4-BE49-F238E27FC236}">
                        <a16:creationId xmlns:a16="http://schemas.microsoft.com/office/drawing/2014/main" id="{3C405F8E-157F-33D8-64C8-C0C2CEAEB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0" name="Freeform: Shape 1179">
                    <a:extLst>
                      <a:ext uri="{FF2B5EF4-FFF2-40B4-BE49-F238E27FC236}">
                        <a16:creationId xmlns:a16="http://schemas.microsoft.com/office/drawing/2014/main" id="{49DC3768-BACB-8C62-731A-05314AC86C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1" name="Freeform: Shape 1178">
                    <a:extLst>
                      <a:ext uri="{FF2B5EF4-FFF2-40B4-BE49-F238E27FC236}">
                        <a16:creationId xmlns:a16="http://schemas.microsoft.com/office/drawing/2014/main" id="{DDF684C1-1E01-4F5A-1BA2-5005E437A4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2" name="Freeform: Shape 1177">
                    <a:extLst>
                      <a:ext uri="{FF2B5EF4-FFF2-40B4-BE49-F238E27FC236}">
                        <a16:creationId xmlns:a16="http://schemas.microsoft.com/office/drawing/2014/main" id="{B7B23EEB-72A4-0EB8-A9CC-75EEAC159F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3" name="Freeform: Shape 1176">
                    <a:extLst>
                      <a:ext uri="{FF2B5EF4-FFF2-40B4-BE49-F238E27FC236}">
                        <a16:creationId xmlns:a16="http://schemas.microsoft.com/office/drawing/2014/main" id="{8EF98C70-5F49-212D-45C2-4526CF6A95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4" name="Freeform: Shape 1175">
                    <a:extLst>
                      <a:ext uri="{FF2B5EF4-FFF2-40B4-BE49-F238E27FC236}">
                        <a16:creationId xmlns:a16="http://schemas.microsoft.com/office/drawing/2014/main" id="{64169EAD-906A-2E11-2456-C80E23C9B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5" name="Freeform: Shape 1174">
                    <a:extLst>
                      <a:ext uri="{FF2B5EF4-FFF2-40B4-BE49-F238E27FC236}">
                        <a16:creationId xmlns:a16="http://schemas.microsoft.com/office/drawing/2014/main" id="{A1774339-9F96-9018-2F34-2A40677436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6" name="Freeform: Shape 1173">
                    <a:extLst>
                      <a:ext uri="{FF2B5EF4-FFF2-40B4-BE49-F238E27FC236}">
                        <a16:creationId xmlns:a16="http://schemas.microsoft.com/office/drawing/2014/main" id="{5F4BAA38-4F1F-5D88-F442-E9FEC45CCE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7" name="Freeform: Shape 1172">
                    <a:extLst>
                      <a:ext uri="{FF2B5EF4-FFF2-40B4-BE49-F238E27FC236}">
                        <a16:creationId xmlns:a16="http://schemas.microsoft.com/office/drawing/2014/main" id="{F176C038-3DC9-6364-B09F-8D266CDE6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8" name="Freeform: Shape 1171">
                    <a:extLst>
                      <a:ext uri="{FF2B5EF4-FFF2-40B4-BE49-F238E27FC236}">
                        <a16:creationId xmlns:a16="http://schemas.microsoft.com/office/drawing/2014/main" id="{782B672E-29B1-1795-DF96-821A816BAA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9" name="Freeform: Shape 1170">
                    <a:extLst>
                      <a:ext uri="{FF2B5EF4-FFF2-40B4-BE49-F238E27FC236}">
                        <a16:creationId xmlns:a16="http://schemas.microsoft.com/office/drawing/2014/main" id="{6F38A84D-C177-6960-B473-746540D01B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0" name="Freeform: Shape 1169">
                    <a:extLst>
                      <a:ext uri="{FF2B5EF4-FFF2-40B4-BE49-F238E27FC236}">
                        <a16:creationId xmlns:a16="http://schemas.microsoft.com/office/drawing/2014/main" id="{25D0CF78-0245-54B8-0F37-FA5EC9D47E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1" name="Freeform: Shape 1168">
                    <a:extLst>
                      <a:ext uri="{FF2B5EF4-FFF2-40B4-BE49-F238E27FC236}">
                        <a16:creationId xmlns:a16="http://schemas.microsoft.com/office/drawing/2014/main" id="{879306EA-DF7A-EFDB-D373-A79F1DBA3E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2" name="Freeform: Shape 1167">
                    <a:extLst>
                      <a:ext uri="{FF2B5EF4-FFF2-40B4-BE49-F238E27FC236}">
                        <a16:creationId xmlns:a16="http://schemas.microsoft.com/office/drawing/2014/main" id="{840C1068-7F50-86CA-0D0B-B7AC32896E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3" name="Freeform: Shape 1166">
                    <a:extLst>
                      <a:ext uri="{FF2B5EF4-FFF2-40B4-BE49-F238E27FC236}">
                        <a16:creationId xmlns:a16="http://schemas.microsoft.com/office/drawing/2014/main" id="{B88DD0F5-7E58-535F-D89F-2323563FA5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4" name="Freeform: Shape 1165">
                    <a:extLst>
                      <a:ext uri="{FF2B5EF4-FFF2-40B4-BE49-F238E27FC236}">
                        <a16:creationId xmlns:a16="http://schemas.microsoft.com/office/drawing/2014/main" id="{B1E5945A-FB99-9154-7061-2C209FED143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5" name="Freeform: Shape 1164">
                    <a:extLst>
                      <a:ext uri="{FF2B5EF4-FFF2-40B4-BE49-F238E27FC236}">
                        <a16:creationId xmlns:a16="http://schemas.microsoft.com/office/drawing/2014/main" id="{5273250F-23B4-0249-D2F7-9E71DB23B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6" name="Freeform: Shape 1163">
                    <a:extLst>
                      <a:ext uri="{FF2B5EF4-FFF2-40B4-BE49-F238E27FC236}">
                        <a16:creationId xmlns:a16="http://schemas.microsoft.com/office/drawing/2014/main" id="{681C64B4-317F-E05D-499F-FD35B1EB83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7" name="Freeform: Shape 1162">
                    <a:extLst>
                      <a:ext uri="{FF2B5EF4-FFF2-40B4-BE49-F238E27FC236}">
                        <a16:creationId xmlns:a16="http://schemas.microsoft.com/office/drawing/2014/main" id="{54B4C1AA-C26A-2B1F-13CB-8102BB5831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8" name="Freeform: Shape 1161">
                    <a:extLst>
                      <a:ext uri="{FF2B5EF4-FFF2-40B4-BE49-F238E27FC236}">
                        <a16:creationId xmlns:a16="http://schemas.microsoft.com/office/drawing/2014/main" id="{ABD5A218-0F0E-37F9-9988-299CB6AC94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9" name="Freeform: Shape 1160">
                    <a:extLst>
                      <a:ext uri="{FF2B5EF4-FFF2-40B4-BE49-F238E27FC236}">
                        <a16:creationId xmlns:a16="http://schemas.microsoft.com/office/drawing/2014/main" id="{0310428E-85F7-C341-31D9-1E8C0D46B1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0" name="Freeform: Shape 1159">
                    <a:extLst>
                      <a:ext uri="{FF2B5EF4-FFF2-40B4-BE49-F238E27FC236}">
                        <a16:creationId xmlns:a16="http://schemas.microsoft.com/office/drawing/2014/main" id="{B5591270-7A23-5866-AF5F-1685C52411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1" name="Freeform: Shape 1158">
                    <a:extLst>
                      <a:ext uri="{FF2B5EF4-FFF2-40B4-BE49-F238E27FC236}">
                        <a16:creationId xmlns:a16="http://schemas.microsoft.com/office/drawing/2014/main" id="{42A1D4B8-6498-2D88-87FE-E6D099C39D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2" name="Freeform: Shape 1157">
                    <a:extLst>
                      <a:ext uri="{FF2B5EF4-FFF2-40B4-BE49-F238E27FC236}">
                        <a16:creationId xmlns:a16="http://schemas.microsoft.com/office/drawing/2014/main" id="{8F9B2B78-8C4E-FFDB-4EC4-072C1B3846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3" name="Freeform: Shape 1156">
                    <a:extLst>
                      <a:ext uri="{FF2B5EF4-FFF2-40B4-BE49-F238E27FC236}">
                        <a16:creationId xmlns:a16="http://schemas.microsoft.com/office/drawing/2014/main" id="{31EC7EAE-BDBC-0955-83D6-B058399DF1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4" name="Freeform: Shape 1155">
                    <a:extLst>
                      <a:ext uri="{FF2B5EF4-FFF2-40B4-BE49-F238E27FC236}">
                        <a16:creationId xmlns:a16="http://schemas.microsoft.com/office/drawing/2014/main" id="{CE934B22-83C5-4E27-2E3B-BCE83EC881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5" name="Freeform: Shape 1154">
                    <a:extLst>
                      <a:ext uri="{FF2B5EF4-FFF2-40B4-BE49-F238E27FC236}">
                        <a16:creationId xmlns:a16="http://schemas.microsoft.com/office/drawing/2014/main" id="{E80AD9D9-AE40-F2F6-B59C-43B6498461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6" name="Freeform: Shape 1153">
                    <a:extLst>
                      <a:ext uri="{FF2B5EF4-FFF2-40B4-BE49-F238E27FC236}">
                        <a16:creationId xmlns:a16="http://schemas.microsoft.com/office/drawing/2014/main" id="{2DC6E7A1-1ED8-ADA4-FA85-508334DF29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7" name="Freeform: Shape 1152">
                    <a:extLst>
                      <a:ext uri="{FF2B5EF4-FFF2-40B4-BE49-F238E27FC236}">
                        <a16:creationId xmlns:a16="http://schemas.microsoft.com/office/drawing/2014/main" id="{10E38242-C8D1-B015-BC83-CC9C637B53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8" name="Freeform: Shape 1151">
                    <a:extLst>
                      <a:ext uri="{FF2B5EF4-FFF2-40B4-BE49-F238E27FC236}">
                        <a16:creationId xmlns:a16="http://schemas.microsoft.com/office/drawing/2014/main" id="{53EEAA5B-2F31-DD2D-D31B-94488337D1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9" name="Freeform: Shape 1150">
                    <a:extLst>
                      <a:ext uri="{FF2B5EF4-FFF2-40B4-BE49-F238E27FC236}">
                        <a16:creationId xmlns:a16="http://schemas.microsoft.com/office/drawing/2014/main" id="{BF47CAF2-BDE4-9C8F-7551-2DEB0A68BA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0" name="Freeform: Shape 1149">
                    <a:extLst>
                      <a:ext uri="{FF2B5EF4-FFF2-40B4-BE49-F238E27FC236}">
                        <a16:creationId xmlns:a16="http://schemas.microsoft.com/office/drawing/2014/main" id="{9B8EA2A5-BF8D-8E5E-A40A-F54E3E22CB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1" name="Freeform: Shape 1148">
                    <a:extLst>
                      <a:ext uri="{FF2B5EF4-FFF2-40B4-BE49-F238E27FC236}">
                        <a16:creationId xmlns:a16="http://schemas.microsoft.com/office/drawing/2014/main" id="{3326F4CE-7BC7-095B-C143-568432040A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2" name="Freeform: Shape 1147">
                    <a:extLst>
                      <a:ext uri="{FF2B5EF4-FFF2-40B4-BE49-F238E27FC236}">
                        <a16:creationId xmlns:a16="http://schemas.microsoft.com/office/drawing/2014/main" id="{6533AE5D-9F97-970E-FE21-100517D07B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3" name="Freeform: Shape 1146">
                    <a:extLst>
                      <a:ext uri="{FF2B5EF4-FFF2-40B4-BE49-F238E27FC236}">
                        <a16:creationId xmlns:a16="http://schemas.microsoft.com/office/drawing/2014/main" id="{759DF741-0462-2590-9CB0-3BC74DFA9F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4" name="Freeform: Shape 1145">
                    <a:extLst>
                      <a:ext uri="{FF2B5EF4-FFF2-40B4-BE49-F238E27FC236}">
                        <a16:creationId xmlns:a16="http://schemas.microsoft.com/office/drawing/2014/main" id="{DD3D64B6-CC0E-4B14-9A5E-D4EAD5DDA3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5" name="Freeform: Shape 1144">
                    <a:extLst>
                      <a:ext uri="{FF2B5EF4-FFF2-40B4-BE49-F238E27FC236}">
                        <a16:creationId xmlns:a16="http://schemas.microsoft.com/office/drawing/2014/main" id="{2E88D46D-5A8C-1CB7-C2CF-F00DC92766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6" name="Freeform: Shape 1143">
                    <a:extLst>
                      <a:ext uri="{FF2B5EF4-FFF2-40B4-BE49-F238E27FC236}">
                        <a16:creationId xmlns:a16="http://schemas.microsoft.com/office/drawing/2014/main" id="{F37B4EEB-7E8C-1D75-63D4-C5B1139C1F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7" name="Freeform: Shape 1142">
                    <a:extLst>
                      <a:ext uri="{FF2B5EF4-FFF2-40B4-BE49-F238E27FC236}">
                        <a16:creationId xmlns:a16="http://schemas.microsoft.com/office/drawing/2014/main" id="{B4E23583-CD7C-91AD-8A48-C5B18C88C3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8" name="Freeform: Shape 1141">
                    <a:extLst>
                      <a:ext uri="{FF2B5EF4-FFF2-40B4-BE49-F238E27FC236}">
                        <a16:creationId xmlns:a16="http://schemas.microsoft.com/office/drawing/2014/main" id="{09D0965C-F0F2-9245-3B8A-AF27352911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9" name="Freeform: Shape 1140">
                    <a:extLst>
                      <a:ext uri="{FF2B5EF4-FFF2-40B4-BE49-F238E27FC236}">
                        <a16:creationId xmlns:a16="http://schemas.microsoft.com/office/drawing/2014/main" id="{F6A4404D-F55F-FBDE-0A48-E59FBA8CE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0" name="Freeform: Shape 1139">
                    <a:extLst>
                      <a:ext uri="{FF2B5EF4-FFF2-40B4-BE49-F238E27FC236}">
                        <a16:creationId xmlns:a16="http://schemas.microsoft.com/office/drawing/2014/main" id="{EC3C9A7C-FF84-3091-D2B7-EFCB50627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1" name="Freeform: Shape 1138">
                    <a:extLst>
                      <a:ext uri="{FF2B5EF4-FFF2-40B4-BE49-F238E27FC236}">
                        <a16:creationId xmlns:a16="http://schemas.microsoft.com/office/drawing/2014/main" id="{3F8848A3-A32B-F3A4-990B-A6902C590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2" name="Freeform: Shape 1137">
                    <a:extLst>
                      <a:ext uri="{FF2B5EF4-FFF2-40B4-BE49-F238E27FC236}">
                        <a16:creationId xmlns:a16="http://schemas.microsoft.com/office/drawing/2014/main" id="{D3FA915A-C78A-6EE7-42A8-9C9082F003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3" name="Freeform: Shape 1136">
                    <a:extLst>
                      <a:ext uri="{FF2B5EF4-FFF2-40B4-BE49-F238E27FC236}">
                        <a16:creationId xmlns:a16="http://schemas.microsoft.com/office/drawing/2014/main" id="{EAD0BBD9-BF11-3958-C3AF-0C03AC8208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4" name="Freeform: Shape 1135">
                    <a:extLst>
                      <a:ext uri="{FF2B5EF4-FFF2-40B4-BE49-F238E27FC236}">
                        <a16:creationId xmlns:a16="http://schemas.microsoft.com/office/drawing/2014/main" id="{C6CC55BF-D64E-57D4-3E7E-48BE3B17FA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5" name="Freeform: Shape 1134">
                    <a:extLst>
                      <a:ext uri="{FF2B5EF4-FFF2-40B4-BE49-F238E27FC236}">
                        <a16:creationId xmlns:a16="http://schemas.microsoft.com/office/drawing/2014/main" id="{65074061-016D-ACB7-8B6B-D1C99C23D1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6" name="Freeform: Shape 1133">
                    <a:extLst>
                      <a:ext uri="{FF2B5EF4-FFF2-40B4-BE49-F238E27FC236}">
                        <a16:creationId xmlns:a16="http://schemas.microsoft.com/office/drawing/2014/main" id="{05440374-BCE5-F574-2773-F6C75FD4FA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7" name="Freeform: Shape 1132">
                    <a:extLst>
                      <a:ext uri="{FF2B5EF4-FFF2-40B4-BE49-F238E27FC236}">
                        <a16:creationId xmlns:a16="http://schemas.microsoft.com/office/drawing/2014/main" id="{27E32273-3A46-A60F-A5CA-D892E1CCDC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8" name="Freeform: Shape 1131">
                    <a:extLst>
                      <a:ext uri="{FF2B5EF4-FFF2-40B4-BE49-F238E27FC236}">
                        <a16:creationId xmlns:a16="http://schemas.microsoft.com/office/drawing/2014/main" id="{349C768E-49F7-D115-91E4-D6A59910EF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9" name="Freeform: Shape 1130">
                    <a:extLst>
                      <a:ext uri="{FF2B5EF4-FFF2-40B4-BE49-F238E27FC236}">
                        <a16:creationId xmlns:a16="http://schemas.microsoft.com/office/drawing/2014/main" id="{F172516B-E296-8641-EC87-8478DD8D2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0" name="Freeform: Shape 1129">
                    <a:extLst>
                      <a:ext uri="{FF2B5EF4-FFF2-40B4-BE49-F238E27FC236}">
                        <a16:creationId xmlns:a16="http://schemas.microsoft.com/office/drawing/2014/main" id="{590F8442-10EB-7AC1-0C3E-85392D646F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1" name="Freeform: Shape 1128">
                    <a:extLst>
                      <a:ext uri="{FF2B5EF4-FFF2-40B4-BE49-F238E27FC236}">
                        <a16:creationId xmlns:a16="http://schemas.microsoft.com/office/drawing/2014/main" id="{EA6890B7-463E-53BD-E20E-3D01B50BA1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2" name="Freeform: Shape 1127">
                    <a:extLst>
                      <a:ext uri="{FF2B5EF4-FFF2-40B4-BE49-F238E27FC236}">
                        <a16:creationId xmlns:a16="http://schemas.microsoft.com/office/drawing/2014/main" id="{7B10A520-1105-5FF7-9C7E-B19A3D4262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3" name="Freeform: Shape 1126">
                    <a:extLst>
                      <a:ext uri="{FF2B5EF4-FFF2-40B4-BE49-F238E27FC236}">
                        <a16:creationId xmlns:a16="http://schemas.microsoft.com/office/drawing/2014/main" id="{9B69218D-166D-41FC-D857-375297906A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4" name="Freeform: Shape 1125">
                    <a:extLst>
                      <a:ext uri="{FF2B5EF4-FFF2-40B4-BE49-F238E27FC236}">
                        <a16:creationId xmlns:a16="http://schemas.microsoft.com/office/drawing/2014/main" id="{34DC6A4D-674C-3876-536A-4D704EC19E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5" name="Freeform: Shape 1124">
                    <a:extLst>
                      <a:ext uri="{FF2B5EF4-FFF2-40B4-BE49-F238E27FC236}">
                        <a16:creationId xmlns:a16="http://schemas.microsoft.com/office/drawing/2014/main" id="{3A64DB78-401D-4ED7-76FD-1C3204AFD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6" name="Freeform: Shape 1123">
                    <a:extLst>
                      <a:ext uri="{FF2B5EF4-FFF2-40B4-BE49-F238E27FC236}">
                        <a16:creationId xmlns:a16="http://schemas.microsoft.com/office/drawing/2014/main" id="{E705092C-0AFE-AD0D-68E3-E871F01640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7" name="Freeform: Shape 1122">
                    <a:extLst>
                      <a:ext uri="{FF2B5EF4-FFF2-40B4-BE49-F238E27FC236}">
                        <a16:creationId xmlns:a16="http://schemas.microsoft.com/office/drawing/2014/main" id="{D1212876-A444-252C-B376-BAADF1C7E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8" name="Freeform: Shape 1121">
                    <a:extLst>
                      <a:ext uri="{FF2B5EF4-FFF2-40B4-BE49-F238E27FC236}">
                        <a16:creationId xmlns:a16="http://schemas.microsoft.com/office/drawing/2014/main" id="{B154C9D6-3B4F-954E-3044-1F293C491D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9" name="Freeform: Shape 1120">
                    <a:extLst>
                      <a:ext uri="{FF2B5EF4-FFF2-40B4-BE49-F238E27FC236}">
                        <a16:creationId xmlns:a16="http://schemas.microsoft.com/office/drawing/2014/main" id="{7C36B8C5-28C3-945C-8241-D39569735F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0" name="Freeform: Shape 1119">
                    <a:extLst>
                      <a:ext uri="{FF2B5EF4-FFF2-40B4-BE49-F238E27FC236}">
                        <a16:creationId xmlns:a16="http://schemas.microsoft.com/office/drawing/2014/main" id="{4AD7F518-BADD-6E95-9C4C-E8D81C0BA0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1" name="Freeform: Shape 1118">
                    <a:extLst>
                      <a:ext uri="{FF2B5EF4-FFF2-40B4-BE49-F238E27FC236}">
                        <a16:creationId xmlns:a16="http://schemas.microsoft.com/office/drawing/2014/main" id="{8C580A10-B9B6-A294-8544-D9349BD999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2" name="Freeform: Shape 1117">
                    <a:extLst>
                      <a:ext uri="{FF2B5EF4-FFF2-40B4-BE49-F238E27FC236}">
                        <a16:creationId xmlns:a16="http://schemas.microsoft.com/office/drawing/2014/main" id="{5FEA2DC4-34A2-074D-AB1B-F296B7D028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3" name="Freeform: Shape 1116">
                    <a:extLst>
                      <a:ext uri="{FF2B5EF4-FFF2-40B4-BE49-F238E27FC236}">
                        <a16:creationId xmlns:a16="http://schemas.microsoft.com/office/drawing/2014/main" id="{8D825DB9-3BBB-5F52-8F85-728567B017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4" name="Freeform: Shape 1115">
                    <a:extLst>
                      <a:ext uri="{FF2B5EF4-FFF2-40B4-BE49-F238E27FC236}">
                        <a16:creationId xmlns:a16="http://schemas.microsoft.com/office/drawing/2014/main" id="{A960C93A-CDB3-6C2B-2B86-4503045E38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5" name="Freeform: Shape 1114">
                    <a:extLst>
                      <a:ext uri="{FF2B5EF4-FFF2-40B4-BE49-F238E27FC236}">
                        <a16:creationId xmlns:a16="http://schemas.microsoft.com/office/drawing/2014/main" id="{39AB3671-9E27-048F-039A-EA4C2C5EAA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6" name="Freeform: Shape 1113">
                    <a:extLst>
                      <a:ext uri="{FF2B5EF4-FFF2-40B4-BE49-F238E27FC236}">
                        <a16:creationId xmlns:a16="http://schemas.microsoft.com/office/drawing/2014/main" id="{DD46F666-21F9-871F-179A-2B500D720B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7" name="Freeform: Shape 1112">
                    <a:extLst>
                      <a:ext uri="{FF2B5EF4-FFF2-40B4-BE49-F238E27FC236}">
                        <a16:creationId xmlns:a16="http://schemas.microsoft.com/office/drawing/2014/main" id="{4E5C7757-9253-602E-1BB3-23C6EBE09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8" name="Freeform: Shape 1111">
                    <a:extLst>
                      <a:ext uri="{FF2B5EF4-FFF2-40B4-BE49-F238E27FC236}">
                        <a16:creationId xmlns:a16="http://schemas.microsoft.com/office/drawing/2014/main" id="{9F8E73CB-3D5C-54E9-9CFD-B7E81EFA86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9" name="Freeform: Shape 1110">
                    <a:extLst>
                      <a:ext uri="{FF2B5EF4-FFF2-40B4-BE49-F238E27FC236}">
                        <a16:creationId xmlns:a16="http://schemas.microsoft.com/office/drawing/2014/main" id="{151C759B-38AA-AF72-3046-8FE427C0AA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0" name="Freeform: Shape 1109">
                    <a:extLst>
                      <a:ext uri="{FF2B5EF4-FFF2-40B4-BE49-F238E27FC236}">
                        <a16:creationId xmlns:a16="http://schemas.microsoft.com/office/drawing/2014/main" id="{6B0FF920-E9FB-A8FD-16AF-2D5F4BDC58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1" name="Freeform: Shape 1108">
                    <a:extLst>
                      <a:ext uri="{FF2B5EF4-FFF2-40B4-BE49-F238E27FC236}">
                        <a16:creationId xmlns:a16="http://schemas.microsoft.com/office/drawing/2014/main" id="{B91CFDD3-305A-5B81-5F29-2ADE213D37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2" name="Freeform: Shape 1107">
                    <a:extLst>
                      <a:ext uri="{FF2B5EF4-FFF2-40B4-BE49-F238E27FC236}">
                        <a16:creationId xmlns:a16="http://schemas.microsoft.com/office/drawing/2014/main" id="{544FE55A-36B4-9E45-2A42-FA03FCBDA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3" name="Freeform: Shape 1106">
                    <a:extLst>
                      <a:ext uri="{FF2B5EF4-FFF2-40B4-BE49-F238E27FC236}">
                        <a16:creationId xmlns:a16="http://schemas.microsoft.com/office/drawing/2014/main" id="{A82ACBA2-2A4E-86A3-932E-7E2697A184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4" name="Freeform: Shape 1105">
                    <a:extLst>
                      <a:ext uri="{FF2B5EF4-FFF2-40B4-BE49-F238E27FC236}">
                        <a16:creationId xmlns:a16="http://schemas.microsoft.com/office/drawing/2014/main" id="{F83C2D54-6523-376F-DA65-FA14999BC0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5" name="Freeform: Shape 1104">
                    <a:extLst>
                      <a:ext uri="{FF2B5EF4-FFF2-40B4-BE49-F238E27FC236}">
                        <a16:creationId xmlns:a16="http://schemas.microsoft.com/office/drawing/2014/main" id="{38BD747F-2CC2-42C8-B49D-C73C555024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6" name="Freeform: Shape 1103">
                    <a:extLst>
                      <a:ext uri="{FF2B5EF4-FFF2-40B4-BE49-F238E27FC236}">
                        <a16:creationId xmlns:a16="http://schemas.microsoft.com/office/drawing/2014/main" id="{CDF89A92-43DC-63C7-41C4-489753C842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7" name="Freeform: Shape 1102">
                    <a:extLst>
                      <a:ext uri="{FF2B5EF4-FFF2-40B4-BE49-F238E27FC236}">
                        <a16:creationId xmlns:a16="http://schemas.microsoft.com/office/drawing/2014/main" id="{74BD882E-C068-87FF-0ADE-731FE7B805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8" name="Freeform: Shape 1101">
                    <a:extLst>
                      <a:ext uri="{FF2B5EF4-FFF2-40B4-BE49-F238E27FC236}">
                        <a16:creationId xmlns:a16="http://schemas.microsoft.com/office/drawing/2014/main" id="{1746A7B3-22AE-9404-2D11-FDDBCEF2F9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9" name="Freeform: Shape 1100">
                    <a:extLst>
                      <a:ext uri="{FF2B5EF4-FFF2-40B4-BE49-F238E27FC236}">
                        <a16:creationId xmlns:a16="http://schemas.microsoft.com/office/drawing/2014/main" id="{4BB3D555-29FC-788C-9B21-3CA3A02593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0" name="Freeform: Shape 1099">
                    <a:extLst>
                      <a:ext uri="{FF2B5EF4-FFF2-40B4-BE49-F238E27FC236}">
                        <a16:creationId xmlns:a16="http://schemas.microsoft.com/office/drawing/2014/main" id="{0D951694-1FE9-5F69-1C77-7BE64D9F0D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1" name="Freeform: Shape 1098">
                    <a:extLst>
                      <a:ext uri="{FF2B5EF4-FFF2-40B4-BE49-F238E27FC236}">
                        <a16:creationId xmlns:a16="http://schemas.microsoft.com/office/drawing/2014/main" id="{25BC0EA6-EBAC-4F35-4F00-8FFC4CD247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2" name="Freeform: Shape 1097">
                    <a:extLst>
                      <a:ext uri="{FF2B5EF4-FFF2-40B4-BE49-F238E27FC236}">
                        <a16:creationId xmlns:a16="http://schemas.microsoft.com/office/drawing/2014/main" id="{97432D3E-1AFA-1E08-F91A-65C2EF455E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3" name="Freeform: Shape 1096">
                    <a:extLst>
                      <a:ext uri="{FF2B5EF4-FFF2-40B4-BE49-F238E27FC236}">
                        <a16:creationId xmlns:a16="http://schemas.microsoft.com/office/drawing/2014/main" id="{0341E776-3A57-35DE-8A20-31E90B5D2C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4" name="Freeform: Shape 1095">
                    <a:extLst>
                      <a:ext uri="{FF2B5EF4-FFF2-40B4-BE49-F238E27FC236}">
                        <a16:creationId xmlns:a16="http://schemas.microsoft.com/office/drawing/2014/main" id="{6EFC277C-7533-BF15-FFB3-37EAC2A31D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5" name="Freeform: Shape 1094">
                    <a:extLst>
                      <a:ext uri="{FF2B5EF4-FFF2-40B4-BE49-F238E27FC236}">
                        <a16:creationId xmlns:a16="http://schemas.microsoft.com/office/drawing/2014/main" id="{A38FBDC4-3894-0DFA-FED0-547FFD296D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6" name="Freeform: Shape 1093">
                    <a:extLst>
                      <a:ext uri="{FF2B5EF4-FFF2-40B4-BE49-F238E27FC236}">
                        <a16:creationId xmlns:a16="http://schemas.microsoft.com/office/drawing/2014/main" id="{F3EB9034-3066-3AD4-252E-B3D219DA3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7" name="Freeform: Shape 1092">
                    <a:extLst>
                      <a:ext uri="{FF2B5EF4-FFF2-40B4-BE49-F238E27FC236}">
                        <a16:creationId xmlns:a16="http://schemas.microsoft.com/office/drawing/2014/main" id="{BA3D6225-4F48-4B2C-69BF-4CA0958D07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8" name="Freeform: Shape 1091">
                    <a:extLst>
                      <a:ext uri="{FF2B5EF4-FFF2-40B4-BE49-F238E27FC236}">
                        <a16:creationId xmlns:a16="http://schemas.microsoft.com/office/drawing/2014/main" id="{803F6F93-2D24-5CB5-A06E-3834BCEA93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9" name="Freeform: Shape 1090">
                    <a:extLst>
                      <a:ext uri="{FF2B5EF4-FFF2-40B4-BE49-F238E27FC236}">
                        <a16:creationId xmlns:a16="http://schemas.microsoft.com/office/drawing/2014/main" id="{A2379DA0-CBAB-4B74-83F9-A90A9DDA67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0" name="Freeform: Shape 1089">
                    <a:extLst>
                      <a:ext uri="{FF2B5EF4-FFF2-40B4-BE49-F238E27FC236}">
                        <a16:creationId xmlns:a16="http://schemas.microsoft.com/office/drawing/2014/main" id="{50CBDFB8-4AA5-82BA-5023-30C6AD8A21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1" name="Freeform: Shape 1088">
                    <a:extLst>
                      <a:ext uri="{FF2B5EF4-FFF2-40B4-BE49-F238E27FC236}">
                        <a16:creationId xmlns:a16="http://schemas.microsoft.com/office/drawing/2014/main" id="{DE2919CC-63A2-304C-B614-7E646D803D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2" name="Freeform: Shape 1087">
                    <a:extLst>
                      <a:ext uri="{FF2B5EF4-FFF2-40B4-BE49-F238E27FC236}">
                        <a16:creationId xmlns:a16="http://schemas.microsoft.com/office/drawing/2014/main" id="{33895B3B-F3D4-F6DB-00C6-0D968DB4AE3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3" name="Freeform: Shape 1086">
                    <a:extLst>
                      <a:ext uri="{FF2B5EF4-FFF2-40B4-BE49-F238E27FC236}">
                        <a16:creationId xmlns:a16="http://schemas.microsoft.com/office/drawing/2014/main" id="{0058685F-98FA-0141-375D-5F126161F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4" name="Freeform: Shape 1085">
                    <a:extLst>
                      <a:ext uri="{FF2B5EF4-FFF2-40B4-BE49-F238E27FC236}">
                        <a16:creationId xmlns:a16="http://schemas.microsoft.com/office/drawing/2014/main" id="{72C14BA8-4184-6863-F5A2-B99709A8C4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5" name="Freeform: Shape 1084">
                    <a:extLst>
                      <a:ext uri="{FF2B5EF4-FFF2-40B4-BE49-F238E27FC236}">
                        <a16:creationId xmlns:a16="http://schemas.microsoft.com/office/drawing/2014/main" id="{1597B7C6-0F53-793A-6588-1F108FF4C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6" name="Freeform: Shape 1083">
                    <a:extLst>
                      <a:ext uri="{FF2B5EF4-FFF2-40B4-BE49-F238E27FC236}">
                        <a16:creationId xmlns:a16="http://schemas.microsoft.com/office/drawing/2014/main" id="{04C6B9D8-3FE5-3271-11FF-F66328838D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7" name="Freeform: Shape 1082">
                    <a:extLst>
                      <a:ext uri="{FF2B5EF4-FFF2-40B4-BE49-F238E27FC236}">
                        <a16:creationId xmlns:a16="http://schemas.microsoft.com/office/drawing/2014/main" id="{5D23B134-54E0-D65B-6623-C25CE525C2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8" name="Freeform: Shape 1081">
                    <a:extLst>
                      <a:ext uri="{FF2B5EF4-FFF2-40B4-BE49-F238E27FC236}">
                        <a16:creationId xmlns:a16="http://schemas.microsoft.com/office/drawing/2014/main" id="{B3E6838C-783F-F8E3-C645-4E9CFA2314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9" name="Freeform: Shape 1080">
                    <a:extLst>
                      <a:ext uri="{FF2B5EF4-FFF2-40B4-BE49-F238E27FC236}">
                        <a16:creationId xmlns:a16="http://schemas.microsoft.com/office/drawing/2014/main" id="{039D66F6-3BF0-1775-18FC-4E78464C1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0" name="Freeform: Shape 1079">
                    <a:extLst>
                      <a:ext uri="{FF2B5EF4-FFF2-40B4-BE49-F238E27FC236}">
                        <a16:creationId xmlns:a16="http://schemas.microsoft.com/office/drawing/2014/main" id="{B369A480-0E3C-6873-4F55-8199BE99AE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1" name="Freeform: Shape 1078">
                    <a:extLst>
                      <a:ext uri="{FF2B5EF4-FFF2-40B4-BE49-F238E27FC236}">
                        <a16:creationId xmlns:a16="http://schemas.microsoft.com/office/drawing/2014/main" id="{80EC13E5-07D4-4525-9087-CF8AF5EB6D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2" name="Freeform: Shape 1077">
                    <a:extLst>
                      <a:ext uri="{FF2B5EF4-FFF2-40B4-BE49-F238E27FC236}">
                        <a16:creationId xmlns:a16="http://schemas.microsoft.com/office/drawing/2014/main" id="{E0EE5608-722F-532A-8BFD-83F1E2852F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3" name="Freeform: Shape 1076">
                    <a:extLst>
                      <a:ext uri="{FF2B5EF4-FFF2-40B4-BE49-F238E27FC236}">
                        <a16:creationId xmlns:a16="http://schemas.microsoft.com/office/drawing/2014/main" id="{308D5D5E-8310-2818-E446-2263F49CEE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4" name="Freeform: Shape 1075">
                    <a:extLst>
                      <a:ext uri="{FF2B5EF4-FFF2-40B4-BE49-F238E27FC236}">
                        <a16:creationId xmlns:a16="http://schemas.microsoft.com/office/drawing/2014/main" id="{E3534BB1-FB6A-F268-2384-0925DFD4AB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5" name="Freeform: Shape 1074">
                    <a:extLst>
                      <a:ext uri="{FF2B5EF4-FFF2-40B4-BE49-F238E27FC236}">
                        <a16:creationId xmlns:a16="http://schemas.microsoft.com/office/drawing/2014/main" id="{539B23B7-C990-67DA-1974-7E8B44F2B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6" name="Freeform: Shape 1073">
                    <a:extLst>
                      <a:ext uri="{FF2B5EF4-FFF2-40B4-BE49-F238E27FC236}">
                        <a16:creationId xmlns:a16="http://schemas.microsoft.com/office/drawing/2014/main" id="{223FEB00-AF7A-04A8-1546-E97A8CA62A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7" name="Freeform: Shape 1072">
                    <a:extLst>
                      <a:ext uri="{FF2B5EF4-FFF2-40B4-BE49-F238E27FC236}">
                        <a16:creationId xmlns:a16="http://schemas.microsoft.com/office/drawing/2014/main" id="{124DBF06-72BD-3D1C-9AC9-050436F106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8" name="Freeform: Shape 1071">
                    <a:extLst>
                      <a:ext uri="{FF2B5EF4-FFF2-40B4-BE49-F238E27FC236}">
                        <a16:creationId xmlns:a16="http://schemas.microsoft.com/office/drawing/2014/main" id="{C4A66BC1-0A15-84BA-D11A-413A557EC2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9" name="Freeform: Shape 1070">
                    <a:extLst>
                      <a:ext uri="{FF2B5EF4-FFF2-40B4-BE49-F238E27FC236}">
                        <a16:creationId xmlns:a16="http://schemas.microsoft.com/office/drawing/2014/main" id="{37DEE19C-2003-F519-7008-AA1BE4295C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0" name="Freeform: Shape 1069">
                    <a:extLst>
                      <a:ext uri="{FF2B5EF4-FFF2-40B4-BE49-F238E27FC236}">
                        <a16:creationId xmlns:a16="http://schemas.microsoft.com/office/drawing/2014/main" id="{1FB0611B-8296-EA74-5E7B-407E067CB2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1" name="Freeform: Shape 1068">
                    <a:extLst>
                      <a:ext uri="{FF2B5EF4-FFF2-40B4-BE49-F238E27FC236}">
                        <a16:creationId xmlns:a16="http://schemas.microsoft.com/office/drawing/2014/main" id="{BF96BB35-105C-F0E3-5675-EB5C226F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2" name="Freeform: Shape 1067">
                    <a:extLst>
                      <a:ext uri="{FF2B5EF4-FFF2-40B4-BE49-F238E27FC236}">
                        <a16:creationId xmlns:a16="http://schemas.microsoft.com/office/drawing/2014/main" id="{1FB01599-D63F-3690-71E4-D0BAF97D97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3" name="Freeform: Shape 1066">
                    <a:extLst>
                      <a:ext uri="{FF2B5EF4-FFF2-40B4-BE49-F238E27FC236}">
                        <a16:creationId xmlns:a16="http://schemas.microsoft.com/office/drawing/2014/main" id="{AFEABC69-7F30-9B58-A858-F1AFDB4FDC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4" name="Freeform: Shape 1065">
                    <a:extLst>
                      <a:ext uri="{FF2B5EF4-FFF2-40B4-BE49-F238E27FC236}">
                        <a16:creationId xmlns:a16="http://schemas.microsoft.com/office/drawing/2014/main" id="{EC055C2B-51D0-BD27-6A26-9E9D1BE2D5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5" name="Freeform: Shape 1064">
                    <a:extLst>
                      <a:ext uri="{FF2B5EF4-FFF2-40B4-BE49-F238E27FC236}">
                        <a16:creationId xmlns:a16="http://schemas.microsoft.com/office/drawing/2014/main" id="{AE5DACBA-92FF-8FCC-8418-F8DE28A7D0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6" name="Freeform: Shape 1063">
                    <a:extLst>
                      <a:ext uri="{FF2B5EF4-FFF2-40B4-BE49-F238E27FC236}">
                        <a16:creationId xmlns:a16="http://schemas.microsoft.com/office/drawing/2014/main" id="{04BA2DFD-7D0C-09DB-309E-FE5762FD87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7" name="Freeform: Shape 1062">
                    <a:extLst>
                      <a:ext uri="{FF2B5EF4-FFF2-40B4-BE49-F238E27FC236}">
                        <a16:creationId xmlns:a16="http://schemas.microsoft.com/office/drawing/2014/main" id="{FA4177B5-C15B-A862-7B9B-9BDAF1FAD8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8" name="Freeform: Shape 1061">
                    <a:extLst>
                      <a:ext uri="{FF2B5EF4-FFF2-40B4-BE49-F238E27FC236}">
                        <a16:creationId xmlns:a16="http://schemas.microsoft.com/office/drawing/2014/main" id="{7324E507-D7E8-F008-B7D1-E7DAEF9B2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9" name="Freeform: Shape 1060">
                    <a:extLst>
                      <a:ext uri="{FF2B5EF4-FFF2-40B4-BE49-F238E27FC236}">
                        <a16:creationId xmlns:a16="http://schemas.microsoft.com/office/drawing/2014/main" id="{E7312E0E-E656-1F8A-DE74-0111E73FFB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0" name="Freeform: Shape 1059">
                    <a:extLst>
                      <a:ext uri="{FF2B5EF4-FFF2-40B4-BE49-F238E27FC236}">
                        <a16:creationId xmlns:a16="http://schemas.microsoft.com/office/drawing/2014/main" id="{7DA5A87F-3791-E954-C261-7D0CE94EB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1" name="Freeform: Shape 1058">
                    <a:extLst>
                      <a:ext uri="{FF2B5EF4-FFF2-40B4-BE49-F238E27FC236}">
                        <a16:creationId xmlns:a16="http://schemas.microsoft.com/office/drawing/2014/main" id="{BD3E5547-58FF-47BD-FBC0-351EFBB619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2" name="Freeform: Shape 1057">
                    <a:extLst>
                      <a:ext uri="{FF2B5EF4-FFF2-40B4-BE49-F238E27FC236}">
                        <a16:creationId xmlns:a16="http://schemas.microsoft.com/office/drawing/2014/main" id="{56265F1B-1563-5163-80F0-AD72875761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3" name="Freeform: Shape 1056">
                    <a:extLst>
                      <a:ext uri="{FF2B5EF4-FFF2-40B4-BE49-F238E27FC236}">
                        <a16:creationId xmlns:a16="http://schemas.microsoft.com/office/drawing/2014/main" id="{6C94639E-3366-C2F3-AF6F-1CBAA34557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4" name="Freeform: Shape 1055">
                    <a:extLst>
                      <a:ext uri="{FF2B5EF4-FFF2-40B4-BE49-F238E27FC236}">
                        <a16:creationId xmlns:a16="http://schemas.microsoft.com/office/drawing/2014/main" id="{DA3DA59D-AA84-FDCC-D738-4A632998A0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5" name="Freeform: Shape 1054">
                    <a:extLst>
                      <a:ext uri="{FF2B5EF4-FFF2-40B4-BE49-F238E27FC236}">
                        <a16:creationId xmlns:a16="http://schemas.microsoft.com/office/drawing/2014/main" id="{B01D29F7-4EA7-204A-3CFE-DF2EA7C806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6" name="Freeform: Shape 1053">
                    <a:extLst>
                      <a:ext uri="{FF2B5EF4-FFF2-40B4-BE49-F238E27FC236}">
                        <a16:creationId xmlns:a16="http://schemas.microsoft.com/office/drawing/2014/main" id="{3F695525-E71C-19B9-7352-70D63F3425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7" name="Freeform: Shape 1052">
                    <a:extLst>
                      <a:ext uri="{FF2B5EF4-FFF2-40B4-BE49-F238E27FC236}">
                        <a16:creationId xmlns:a16="http://schemas.microsoft.com/office/drawing/2014/main" id="{30F89299-F76E-4631-A67C-1D7BFED31C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8" name="Freeform: Shape 1051">
                    <a:extLst>
                      <a:ext uri="{FF2B5EF4-FFF2-40B4-BE49-F238E27FC236}">
                        <a16:creationId xmlns:a16="http://schemas.microsoft.com/office/drawing/2014/main" id="{306A6479-91DA-958D-CD23-B52014871E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9" name="Freeform: Shape 1050">
                    <a:extLst>
                      <a:ext uri="{FF2B5EF4-FFF2-40B4-BE49-F238E27FC236}">
                        <a16:creationId xmlns:a16="http://schemas.microsoft.com/office/drawing/2014/main" id="{031B68CE-BA9C-63C2-178E-F3B9E0ACE0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0" name="Freeform: Shape 1049">
                    <a:extLst>
                      <a:ext uri="{FF2B5EF4-FFF2-40B4-BE49-F238E27FC236}">
                        <a16:creationId xmlns:a16="http://schemas.microsoft.com/office/drawing/2014/main" id="{EB0F7B67-18A3-4E83-049E-3A45B76252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1" name="Freeform: Shape 1048">
                    <a:extLst>
                      <a:ext uri="{FF2B5EF4-FFF2-40B4-BE49-F238E27FC236}">
                        <a16:creationId xmlns:a16="http://schemas.microsoft.com/office/drawing/2014/main" id="{458A9ADE-E63A-88B9-00F0-0E346F8401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2" name="Freeform: Shape 1047">
                    <a:extLst>
                      <a:ext uri="{FF2B5EF4-FFF2-40B4-BE49-F238E27FC236}">
                        <a16:creationId xmlns:a16="http://schemas.microsoft.com/office/drawing/2014/main" id="{5AAE1F20-731F-69FB-F081-48835D589D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3" name="Freeform: Shape 1046">
                    <a:extLst>
                      <a:ext uri="{FF2B5EF4-FFF2-40B4-BE49-F238E27FC236}">
                        <a16:creationId xmlns:a16="http://schemas.microsoft.com/office/drawing/2014/main" id="{E256E560-EA20-4F88-A110-50429B33A2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4" name="Freeform: Shape 1045">
                    <a:extLst>
                      <a:ext uri="{FF2B5EF4-FFF2-40B4-BE49-F238E27FC236}">
                        <a16:creationId xmlns:a16="http://schemas.microsoft.com/office/drawing/2014/main" id="{70038D56-EBB2-B50C-1DFD-0FFCED92DB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5" name="Freeform: Shape 1044">
                    <a:extLst>
                      <a:ext uri="{FF2B5EF4-FFF2-40B4-BE49-F238E27FC236}">
                        <a16:creationId xmlns:a16="http://schemas.microsoft.com/office/drawing/2014/main" id="{D1FD95A2-1BF9-18EF-EC2F-32F98DE4D0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6" name="Freeform: Shape 1043">
                    <a:extLst>
                      <a:ext uri="{FF2B5EF4-FFF2-40B4-BE49-F238E27FC236}">
                        <a16:creationId xmlns:a16="http://schemas.microsoft.com/office/drawing/2014/main" id="{5BD1C7BA-E766-E2D2-DCD6-12D6F6C98A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7" name="Freeform: Shape 1042">
                    <a:extLst>
                      <a:ext uri="{FF2B5EF4-FFF2-40B4-BE49-F238E27FC236}">
                        <a16:creationId xmlns:a16="http://schemas.microsoft.com/office/drawing/2014/main" id="{180E0E17-03F2-61EE-09DD-2A2B367CBD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8" name="Freeform: Shape 1041">
                    <a:extLst>
                      <a:ext uri="{FF2B5EF4-FFF2-40B4-BE49-F238E27FC236}">
                        <a16:creationId xmlns:a16="http://schemas.microsoft.com/office/drawing/2014/main" id="{86BB5492-631E-8A16-2CB6-6689879831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9" name="Freeform: Shape 1040">
                    <a:extLst>
                      <a:ext uri="{FF2B5EF4-FFF2-40B4-BE49-F238E27FC236}">
                        <a16:creationId xmlns:a16="http://schemas.microsoft.com/office/drawing/2014/main" id="{60020525-6078-D740-CA77-6B5FC35069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0" name="Freeform: Shape 1039">
                    <a:extLst>
                      <a:ext uri="{FF2B5EF4-FFF2-40B4-BE49-F238E27FC236}">
                        <a16:creationId xmlns:a16="http://schemas.microsoft.com/office/drawing/2014/main" id="{BE415242-E17B-944A-04F1-49478AC26C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1" name="Freeform: Shape 1038">
                    <a:extLst>
                      <a:ext uri="{FF2B5EF4-FFF2-40B4-BE49-F238E27FC236}">
                        <a16:creationId xmlns:a16="http://schemas.microsoft.com/office/drawing/2014/main" id="{9D3021B6-533E-D7B1-FFF2-3ADC17D627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2" name="Freeform: Shape 1037">
                    <a:extLst>
                      <a:ext uri="{FF2B5EF4-FFF2-40B4-BE49-F238E27FC236}">
                        <a16:creationId xmlns:a16="http://schemas.microsoft.com/office/drawing/2014/main" id="{5950468C-5C02-8D69-139A-FC2F4E0650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3" name="Freeform: Shape 1036">
                    <a:extLst>
                      <a:ext uri="{FF2B5EF4-FFF2-40B4-BE49-F238E27FC236}">
                        <a16:creationId xmlns:a16="http://schemas.microsoft.com/office/drawing/2014/main" id="{6C10DD3B-EC46-76EE-6A20-268F88A0C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4" name="Freeform: Shape 1035">
                    <a:extLst>
                      <a:ext uri="{FF2B5EF4-FFF2-40B4-BE49-F238E27FC236}">
                        <a16:creationId xmlns:a16="http://schemas.microsoft.com/office/drawing/2014/main" id="{C8348ECE-C081-3830-409B-3C39E320B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5" name="Freeform: Shape 1034">
                    <a:extLst>
                      <a:ext uri="{FF2B5EF4-FFF2-40B4-BE49-F238E27FC236}">
                        <a16:creationId xmlns:a16="http://schemas.microsoft.com/office/drawing/2014/main" id="{C4539ABC-64D0-0ACB-C151-F1EE982283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6" name="Freeform: Shape 1033">
                    <a:extLst>
                      <a:ext uri="{FF2B5EF4-FFF2-40B4-BE49-F238E27FC236}">
                        <a16:creationId xmlns:a16="http://schemas.microsoft.com/office/drawing/2014/main" id="{A5C284DD-E02A-BF5D-5AEA-88340A0DEE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7" name="Freeform: Shape 1032">
                    <a:extLst>
                      <a:ext uri="{FF2B5EF4-FFF2-40B4-BE49-F238E27FC236}">
                        <a16:creationId xmlns:a16="http://schemas.microsoft.com/office/drawing/2014/main" id="{767D6C42-2EEE-91BB-DAF9-DD1BEA6F2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8" name="Freeform: Shape 1031">
                    <a:extLst>
                      <a:ext uri="{FF2B5EF4-FFF2-40B4-BE49-F238E27FC236}">
                        <a16:creationId xmlns:a16="http://schemas.microsoft.com/office/drawing/2014/main" id="{551CE235-DF7D-36AE-853B-26965A694E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9" name="Freeform: Shape 1030">
                    <a:extLst>
                      <a:ext uri="{FF2B5EF4-FFF2-40B4-BE49-F238E27FC236}">
                        <a16:creationId xmlns:a16="http://schemas.microsoft.com/office/drawing/2014/main" id="{23192D49-19A4-F540-73BE-27E5A04F9E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0" name="Freeform: Shape 1029">
                    <a:extLst>
                      <a:ext uri="{FF2B5EF4-FFF2-40B4-BE49-F238E27FC236}">
                        <a16:creationId xmlns:a16="http://schemas.microsoft.com/office/drawing/2014/main" id="{058B6065-F9B7-9B8E-4BF4-7D9BBB4ACF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1" name="Freeform: Shape 1028">
                    <a:extLst>
                      <a:ext uri="{FF2B5EF4-FFF2-40B4-BE49-F238E27FC236}">
                        <a16:creationId xmlns:a16="http://schemas.microsoft.com/office/drawing/2014/main" id="{FE3985B4-A28E-F966-FBAC-E3BB3FF8B3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2" name="Freeform: Shape 1027">
                    <a:extLst>
                      <a:ext uri="{FF2B5EF4-FFF2-40B4-BE49-F238E27FC236}">
                        <a16:creationId xmlns:a16="http://schemas.microsoft.com/office/drawing/2014/main" id="{7B9BDDA8-0A61-89A2-80E3-D573FBEF3B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3" name="Freeform: Shape 1026">
                    <a:extLst>
                      <a:ext uri="{FF2B5EF4-FFF2-40B4-BE49-F238E27FC236}">
                        <a16:creationId xmlns:a16="http://schemas.microsoft.com/office/drawing/2014/main" id="{5EB8AB0E-6A30-E61C-F892-00048102F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4" name="Freeform: Shape 1025">
                    <a:extLst>
                      <a:ext uri="{FF2B5EF4-FFF2-40B4-BE49-F238E27FC236}">
                        <a16:creationId xmlns:a16="http://schemas.microsoft.com/office/drawing/2014/main" id="{4764B861-3BC9-49EB-7D69-7CBED197C2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5" name="Freeform: Shape 1024">
                    <a:extLst>
                      <a:ext uri="{FF2B5EF4-FFF2-40B4-BE49-F238E27FC236}">
                        <a16:creationId xmlns:a16="http://schemas.microsoft.com/office/drawing/2014/main" id="{AEBD24EF-9F49-2807-CDFA-F992BB871E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6" name="Freeform: Shape 1023">
                    <a:extLst>
                      <a:ext uri="{FF2B5EF4-FFF2-40B4-BE49-F238E27FC236}">
                        <a16:creationId xmlns:a16="http://schemas.microsoft.com/office/drawing/2014/main" id="{969DA59E-2C48-70C0-645F-D714B2E7B0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7" name="Freeform: Shape 1022">
                    <a:extLst>
                      <a:ext uri="{FF2B5EF4-FFF2-40B4-BE49-F238E27FC236}">
                        <a16:creationId xmlns:a16="http://schemas.microsoft.com/office/drawing/2014/main" id="{558A46B7-C7F7-59DF-48C9-400A763828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8" name="Freeform: Shape 1021">
                    <a:extLst>
                      <a:ext uri="{FF2B5EF4-FFF2-40B4-BE49-F238E27FC236}">
                        <a16:creationId xmlns:a16="http://schemas.microsoft.com/office/drawing/2014/main" id="{47997DAB-6E2A-839C-9D03-61016548B6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9" name="Freeform: Shape 1020">
                    <a:extLst>
                      <a:ext uri="{FF2B5EF4-FFF2-40B4-BE49-F238E27FC236}">
                        <a16:creationId xmlns:a16="http://schemas.microsoft.com/office/drawing/2014/main" id="{29349138-56B5-ECAA-1AB3-F29CA40CB2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0" name="Freeform: Shape 1019">
                    <a:extLst>
                      <a:ext uri="{FF2B5EF4-FFF2-40B4-BE49-F238E27FC236}">
                        <a16:creationId xmlns:a16="http://schemas.microsoft.com/office/drawing/2014/main" id="{44F1642D-D9A5-2C05-DB59-2A5B66424E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1" name="Freeform: Shape 1018">
                    <a:extLst>
                      <a:ext uri="{FF2B5EF4-FFF2-40B4-BE49-F238E27FC236}">
                        <a16:creationId xmlns:a16="http://schemas.microsoft.com/office/drawing/2014/main" id="{28BCC87D-BB32-75B5-0E03-FF6D8BC762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2" name="Freeform: Shape 1017">
                    <a:extLst>
                      <a:ext uri="{FF2B5EF4-FFF2-40B4-BE49-F238E27FC236}">
                        <a16:creationId xmlns:a16="http://schemas.microsoft.com/office/drawing/2014/main" id="{78EA6809-2156-35C8-397E-6113CEBE2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3" name="Freeform: Shape 1016">
                    <a:extLst>
                      <a:ext uri="{FF2B5EF4-FFF2-40B4-BE49-F238E27FC236}">
                        <a16:creationId xmlns:a16="http://schemas.microsoft.com/office/drawing/2014/main" id="{8E4874AD-B89E-448C-729F-CF8308CB2F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4" name="Freeform: Shape 1015">
                    <a:extLst>
                      <a:ext uri="{FF2B5EF4-FFF2-40B4-BE49-F238E27FC236}">
                        <a16:creationId xmlns:a16="http://schemas.microsoft.com/office/drawing/2014/main" id="{8ED8E733-93CA-B55A-08F6-8540D6BB6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5" name="Freeform: Shape 1014">
                    <a:extLst>
                      <a:ext uri="{FF2B5EF4-FFF2-40B4-BE49-F238E27FC236}">
                        <a16:creationId xmlns:a16="http://schemas.microsoft.com/office/drawing/2014/main" id="{C3C1205E-EFE7-6D7A-A61E-6E5A857FD6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6" name="Freeform: Shape 1013">
                    <a:extLst>
                      <a:ext uri="{FF2B5EF4-FFF2-40B4-BE49-F238E27FC236}">
                        <a16:creationId xmlns:a16="http://schemas.microsoft.com/office/drawing/2014/main" id="{5EB3FBF6-302D-80D8-5FEE-4D4AE0C1899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7" name="Freeform: Shape 1012">
                    <a:extLst>
                      <a:ext uri="{FF2B5EF4-FFF2-40B4-BE49-F238E27FC236}">
                        <a16:creationId xmlns:a16="http://schemas.microsoft.com/office/drawing/2014/main" id="{D628C508-FB34-0539-D70B-DBBD4BB5AD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8" name="Freeform: Shape 1011">
                    <a:extLst>
                      <a:ext uri="{FF2B5EF4-FFF2-40B4-BE49-F238E27FC236}">
                        <a16:creationId xmlns:a16="http://schemas.microsoft.com/office/drawing/2014/main" id="{372F6187-9E55-B1F7-3474-90B9476D7B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9" name="Freeform: Shape 1010">
                    <a:extLst>
                      <a:ext uri="{FF2B5EF4-FFF2-40B4-BE49-F238E27FC236}">
                        <a16:creationId xmlns:a16="http://schemas.microsoft.com/office/drawing/2014/main" id="{2C744B37-8D7A-B13E-4730-D846FB3FE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0" name="Freeform: Shape 1009">
                    <a:extLst>
                      <a:ext uri="{FF2B5EF4-FFF2-40B4-BE49-F238E27FC236}">
                        <a16:creationId xmlns:a16="http://schemas.microsoft.com/office/drawing/2014/main" id="{55471E3D-7D65-6E2D-08A0-0DDB864568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1" name="Freeform: Shape 1008">
                    <a:extLst>
                      <a:ext uri="{FF2B5EF4-FFF2-40B4-BE49-F238E27FC236}">
                        <a16:creationId xmlns:a16="http://schemas.microsoft.com/office/drawing/2014/main" id="{4316B44C-954D-BB4E-29C0-A1B2102451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2" name="Freeform: Shape 1007">
                    <a:extLst>
                      <a:ext uri="{FF2B5EF4-FFF2-40B4-BE49-F238E27FC236}">
                        <a16:creationId xmlns:a16="http://schemas.microsoft.com/office/drawing/2014/main" id="{9D8D4D72-8BD0-B6F2-DBB5-0EB912A6AE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3" name="Freeform: Shape 1006">
                    <a:extLst>
                      <a:ext uri="{FF2B5EF4-FFF2-40B4-BE49-F238E27FC236}">
                        <a16:creationId xmlns:a16="http://schemas.microsoft.com/office/drawing/2014/main" id="{7DF22932-FCC2-6247-7742-4A605DDFB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4" name="Freeform: Shape 1005">
                    <a:extLst>
                      <a:ext uri="{FF2B5EF4-FFF2-40B4-BE49-F238E27FC236}">
                        <a16:creationId xmlns:a16="http://schemas.microsoft.com/office/drawing/2014/main" id="{F6D30C1B-9535-3C51-646C-1E028803B7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5" name="Freeform: Shape 1004">
                    <a:extLst>
                      <a:ext uri="{FF2B5EF4-FFF2-40B4-BE49-F238E27FC236}">
                        <a16:creationId xmlns:a16="http://schemas.microsoft.com/office/drawing/2014/main" id="{A0CCC1E5-8070-605A-A68E-F3F043A18A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6" name="Freeform: Shape 1003">
                    <a:extLst>
                      <a:ext uri="{FF2B5EF4-FFF2-40B4-BE49-F238E27FC236}">
                        <a16:creationId xmlns:a16="http://schemas.microsoft.com/office/drawing/2014/main" id="{34C23F28-7706-B305-4055-84E35C2A46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7" name="Freeform: Shape 1002">
                    <a:extLst>
                      <a:ext uri="{FF2B5EF4-FFF2-40B4-BE49-F238E27FC236}">
                        <a16:creationId xmlns:a16="http://schemas.microsoft.com/office/drawing/2014/main" id="{4F71647C-026F-EEE3-5B14-E8D8263ADA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8" name="Freeform: Shape 1001">
                    <a:extLst>
                      <a:ext uri="{FF2B5EF4-FFF2-40B4-BE49-F238E27FC236}">
                        <a16:creationId xmlns:a16="http://schemas.microsoft.com/office/drawing/2014/main" id="{C7304CC8-9FD1-C5A0-11A2-90ED6DBEA2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9" name="Freeform: Shape 1000">
                    <a:extLst>
                      <a:ext uri="{FF2B5EF4-FFF2-40B4-BE49-F238E27FC236}">
                        <a16:creationId xmlns:a16="http://schemas.microsoft.com/office/drawing/2014/main" id="{DD6CB129-A542-837F-25CF-C5662BEDCB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0" name="Freeform: Shape 999">
                    <a:extLst>
                      <a:ext uri="{FF2B5EF4-FFF2-40B4-BE49-F238E27FC236}">
                        <a16:creationId xmlns:a16="http://schemas.microsoft.com/office/drawing/2014/main" id="{7D567B89-81A4-514F-DE10-71D189CA0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1" name="Freeform: Shape 998">
                    <a:extLst>
                      <a:ext uri="{FF2B5EF4-FFF2-40B4-BE49-F238E27FC236}">
                        <a16:creationId xmlns:a16="http://schemas.microsoft.com/office/drawing/2014/main" id="{955B46DA-61AF-6A50-F961-5F8E27C1E8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2" name="Freeform: Shape 997">
                    <a:extLst>
                      <a:ext uri="{FF2B5EF4-FFF2-40B4-BE49-F238E27FC236}">
                        <a16:creationId xmlns:a16="http://schemas.microsoft.com/office/drawing/2014/main" id="{47207AF4-AF3B-9803-5A46-AC5669F11A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3" name="Freeform: Shape 996">
                    <a:extLst>
                      <a:ext uri="{FF2B5EF4-FFF2-40B4-BE49-F238E27FC236}">
                        <a16:creationId xmlns:a16="http://schemas.microsoft.com/office/drawing/2014/main" id="{43050A28-27DE-DA44-F05E-77FA74DD3C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4" name="Freeform: Shape 995">
                    <a:extLst>
                      <a:ext uri="{FF2B5EF4-FFF2-40B4-BE49-F238E27FC236}">
                        <a16:creationId xmlns:a16="http://schemas.microsoft.com/office/drawing/2014/main" id="{2EF48011-DF7B-91DD-8B8A-6C4B69416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5" name="Freeform: Shape 994">
                    <a:extLst>
                      <a:ext uri="{FF2B5EF4-FFF2-40B4-BE49-F238E27FC236}">
                        <a16:creationId xmlns:a16="http://schemas.microsoft.com/office/drawing/2014/main" id="{3D95F468-212E-B40C-CC78-315881B5F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6" name="Freeform: Shape 993">
                    <a:extLst>
                      <a:ext uri="{FF2B5EF4-FFF2-40B4-BE49-F238E27FC236}">
                        <a16:creationId xmlns:a16="http://schemas.microsoft.com/office/drawing/2014/main" id="{EA71A860-8784-7CD2-F343-ED1D561430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7" name="Freeform: Shape 992">
                    <a:extLst>
                      <a:ext uri="{FF2B5EF4-FFF2-40B4-BE49-F238E27FC236}">
                        <a16:creationId xmlns:a16="http://schemas.microsoft.com/office/drawing/2014/main" id="{47CC7128-871D-264C-0431-8808E65715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8" name="Freeform: Shape 991">
                    <a:extLst>
                      <a:ext uri="{FF2B5EF4-FFF2-40B4-BE49-F238E27FC236}">
                        <a16:creationId xmlns:a16="http://schemas.microsoft.com/office/drawing/2014/main" id="{1037BE39-BAC5-0416-44BD-9AA0DF3A2C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9" name="Freeform: Shape 990">
                    <a:extLst>
                      <a:ext uri="{FF2B5EF4-FFF2-40B4-BE49-F238E27FC236}">
                        <a16:creationId xmlns:a16="http://schemas.microsoft.com/office/drawing/2014/main" id="{8CF4D077-1F4D-D53D-51D4-3F03D9B3EC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0" name="Freeform: Shape 989">
                    <a:extLst>
                      <a:ext uri="{FF2B5EF4-FFF2-40B4-BE49-F238E27FC236}">
                        <a16:creationId xmlns:a16="http://schemas.microsoft.com/office/drawing/2014/main" id="{1BF7471E-2C5B-BE09-F171-EE8D8BBD76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1" name="Freeform: Shape 988">
                    <a:extLst>
                      <a:ext uri="{FF2B5EF4-FFF2-40B4-BE49-F238E27FC236}">
                        <a16:creationId xmlns:a16="http://schemas.microsoft.com/office/drawing/2014/main" id="{296315FF-0EA4-C694-F489-A4DE04FD4F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2" name="Freeform: Shape 987">
                    <a:extLst>
                      <a:ext uri="{FF2B5EF4-FFF2-40B4-BE49-F238E27FC236}">
                        <a16:creationId xmlns:a16="http://schemas.microsoft.com/office/drawing/2014/main" id="{EFF24354-22D1-9A4B-E1DF-C68ED0FE6A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3" name="Freeform: Shape 986">
                    <a:extLst>
                      <a:ext uri="{FF2B5EF4-FFF2-40B4-BE49-F238E27FC236}">
                        <a16:creationId xmlns:a16="http://schemas.microsoft.com/office/drawing/2014/main" id="{4F1E7EC0-4814-E845-4726-D7043B9E5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4" name="Freeform: Shape 985">
                    <a:extLst>
                      <a:ext uri="{FF2B5EF4-FFF2-40B4-BE49-F238E27FC236}">
                        <a16:creationId xmlns:a16="http://schemas.microsoft.com/office/drawing/2014/main" id="{203E75CB-9151-D7B8-5D72-881920D48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5" name="Freeform: Shape 984">
                    <a:extLst>
                      <a:ext uri="{FF2B5EF4-FFF2-40B4-BE49-F238E27FC236}">
                        <a16:creationId xmlns:a16="http://schemas.microsoft.com/office/drawing/2014/main" id="{F6E05524-74EC-7548-A876-88B651B94F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6" name="Freeform: Shape 983">
                    <a:extLst>
                      <a:ext uri="{FF2B5EF4-FFF2-40B4-BE49-F238E27FC236}">
                        <a16:creationId xmlns:a16="http://schemas.microsoft.com/office/drawing/2014/main" id="{E382DB30-7C36-6B37-D44F-94376388E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7" name="Freeform: Shape 982">
                    <a:extLst>
                      <a:ext uri="{FF2B5EF4-FFF2-40B4-BE49-F238E27FC236}">
                        <a16:creationId xmlns:a16="http://schemas.microsoft.com/office/drawing/2014/main" id="{DC713714-F7DA-BDFF-3FA4-317933921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8" name="Freeform: Shape 981">
                    <a:extLst>
                      <a:ext uri="{FF2B5EF4-FFF2-40B4-BE49-F238E27FC236}">
                        <a16:creationId xmlns:a16="http://schemas.microsoft.com/office/drawing/2014/main" id="{154F8AA5-D976-BA18-ECCE-5D95540E3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9" name="Freeform: Shape 980">
                    <a:extLst>
                      <a:ext uri="{FF2B5EF4-FFF2-40B4-BE49-F238E27FC236}">
                        <a16:creationId xmlns:a16="http://schemas.microsoft.com/office/drawing/2014/main" id="{15A52AC9-A726-8724-8C9B-37B4578BB1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0" name="Freeform: Shape 979">
                    <a:extLst>
                      <a:ext uri="{FF2B5EF4-FFF2-40B4-BE49-F238E27FC236}">
                        <a16:creationId xmlns:a16="http://schemas.microsoft.com/office/drawing/2014/main" id="{9CDFE7FC-4925-7B2C-8A39-4A8C9CB1AD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1" name="Freeform: Shape 978">
                    <a:extLst>
                      <a:ext uri="{FF2B5EF4-FFF2-40B4-BE49-F238E27FC236}">
                        <a16:creationId xmlns:a16="http://schemas.microsoft.com/office/drawing/2014/main" id="{0BE7D222-FDA3-5B40-F404-1AC7A8552D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2" name="Freeform: Shape 977">
                    <a:extLst>
                      <a:ext uri="{FF2B5EF4-FFF2-40B4-BE49-F238E27FC236}">
                        <a16:creationId xmlns:a16="http://schemas.microsoft.com/office/drawing/2014/main" id="{750F514D-88C7-82C8-E70D-88C778959F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3" name="Freeform: Shape 976">
                    <a:extLst>
                      <a:ext uri="{FF2B5EF4-FFF2-40B4-BE49-F238E27FC236}">
                        <a16:creationId xmlns:a16="http://schemas.microsoft.com/office/drawing/2014/main" id="{DD471F62-4E6D-8BAD-BF43-DB52FBB3E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4" name="Freeform: Shape 975">
                    <a:extLst>
                      <a:ext uri="{FF2B5EF4-FFF2-40B4-BE49-F238E27FC236}">
                        <a16:creationId xmlns:a16="http://schemas.microsoft.com/office/drawing/2014/main" id="{BAD6E196-363F-B744-8DBE-05F4174DE6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5" name="Freeform: Shape 974">
                    <a:extLst>
                      <a:ext uri="{FF2B5EF4-FFF2-40B4-BE49-F238E27FC236}">
                        <a16:creationId xmlns:a16="http://schemas.microsoft.com/office/drawing/2014/main" id="{5F86626B-EA5E-76C7-CEC9-9934A0C7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6" name="Freeform: Shape 973">
                    <a:extLst>
                      <a:ext uri="{FF2B5EF4-FFF2-40B4-BE49-F238E27FC236}">
                        <a16:creationId xmlns:a16="http://schemas.microsoft.com/office/drawing/2014/main" id="{5F7C301C-B99C-72D8-18BE-B5EF1079C9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7" name="Freeform: Shape 972">
                    <a:extLst>
                      <a:ext uri="{FF2B5EF4-FFF2-40B4-BE49-F238E27FC236}">
                        <a16:creationId xmlns:a16="http://schemas.microsoft.com/office/drawing/2014/main" id="{5E23591C-9925-79C6-515A-1B6850FF39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8" name="Freeform: Shape 971">
                    <a:extLst>
                      <a:ext uri="{FF2B5EF4-FFF2-40B4-BE49-F238E27FC236}">
                        <a16:creationId xmlns:a16="http://schemas.microsoft.com/office/drawing/2014/main" id="{075EC17F-867F-BBFC-CD97-DA13991C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9" name="Freeform: Shape 970">
                    <a:extLst>
                      <a:ext uri="{FF2B5EF4-FFF2-40B4-BE49-F238E27FC236}">
                        <a16:creationId xmlns:a16="http://schemas.microsoft.com/office/drawing/2014/main" id="{5F18947A-9DA0-DEA1-015A-43F72F1E7A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0" name="Freeform: Shape 969">
                    <a:extLst>
                      <a:ext uri="{FF2B5EF4-FFF2-40B4-BE49-F238E27FC236}">
                        <a16:creationId xmlns:a16="http://schemas.microsoft.com/office/drawing/2014/main" id="{5D7EFD00-9C27-ECE3-BE2E-B8FAB02CDC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1" name="Freeform: Shape 968">
                    <a:extLst>
                      <a:ext uri="{FF2B5EF4-FFF2-40B4-BE49-F238E27FC236}">
                        <a16:creationId xmlns:a16="http://schemas.microsoft.com/office/drawing/2014/main" id="{15DBAD7F-64FE-1D39-0C33-431ECC4F24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2" name="Freeform: Shape 967">
                    <a:extLst>
                      <a:ext uri="{FF2B5EF4-FFF2-40B4-BE49-F238E27FC236}">
                        <a16:creationId xmlns:a16="http://schemas.microsoft.com/office/drawing/2014/main" id="{B2322083-A890-1810-9CD6-E377F6D6FB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3" name="Freeform: Shape 966">
                    <a:extLst>
                      <a:ext uri="{FF2B5EF4-FFF2-40B4-BE49-F238E27FC236}">
                        <a16:creationId xmlns:a16="http://schemas.microsoft.com/office/drawing/2014/main" id="{339D8427-ED7F-1174-33CB-D0D31B1C40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4" name="Freeform: Shape 965">
                    <a:extLst>
                      <a:ext uri="{FF2B5EF4-FFF2-40B4-BE49-F238E27FC236}">
                        <a16:creationId xmlns:a16="http://schemas.microsoft.com/office/drawing/2014/main" id="{A2BF463C-7B00-33A6-75D6-B943EFDF7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5" name="Freeform: Shape 964">
                    <a:extLst>
                      <a:ext uri="{FF2B5EF4-FFF2-40B4-BE49-F238E27FC236}">
                        <a16:creationId xmlns:a16="http://schemas.microsoft.com/office/drawing/2014/main" id="{13EF5441-E408-F61D-D0AB-67FC161D3A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6" name="Freeform: Shape 963">
                    <a:extLst>
                      <a:ext uri="{FF2B5EF4-FFF2-40B4-BE49-F238E27FC236}">
                        <a16:creationId xmlns:a16="http://schemas.microsoft.com/office/drawing/2014/main" id="{A992AAB8-9950-7A30-7C3D-1412F8F82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7" name="Freeform: Shape 962">
                    <a:extLst>
                      <a:ext uri="{FF2B5EF4-FFF2-40B4-BE49-F238E27FC236}">
                        <a16:creationId xmlns:a16="http://schemas.microsoft.com/office/drawing/2014/main" id="{52184BBA-FBA5-9C5B-2267-7E4AB91F79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8" name="Freeform: Shape 961">
                    <a:extLst>
                      <a:ext uri="{FF2B5EF4-FFF2-40B4-BE49-F238E27FC236}">
                        <a16:creationId xmlns:a16="http://schemas.microsoft.com/office/drawing/2014/main" id="{7B5AAF08-6250-D3D5-BBAD-0D2FC1AF9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9" name="Freeform: Shape 960">
                    <a:extLst>
                      <a:ext uri="{FF2B5EF4-FFF2-40B4-BE49-F238E27FC236}">
                        <a16:creationId xmlns:a16="http://schemas.microsoft.com/office/drawing/2014/main" id="{882D60EF-C3F9-0603-CF37-55084139F4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0" name="Freeform: Shape 959">
                    <a:extLst>
                      <a:ext uri="{FF2B5EF4-FFF2-40B4-BE49-F238E27FC236}">
                        <a16:creationId xmlns:a16="http://schemas.microsoft.com/office/drawing/2014/main" id="{B9BFFD7B-A3DF-17BC-7040-C0DE331A42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1" name="Freeform: Shape 958">
                    <a:extLst>
                      <a:ext uri="{FF2B5EF4-FFF2-40B4-BE49-F238E27FC236}">
                        <a16:creationId xmlns:a16="http://schemas.microsoft.com/office/drawing/2014/main" id="{8DCF946B-4544-9CDD-192A-9D6DC5AF82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2" name="Freeform: Shape 957">
                    <a:extLst>
                      <a:ext uri="{FF2B5EF4-FFF2-40B4-BE49-F238E27FC236}">
                        <a16:creationId xmlns:a16="http://schemas.microsoft.com/office/drawing/2014/main" id="{58818513-7610-3243-136B-D6E0B1D7A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3" name="Freeform: Shape 956">
                    <a:extLst>
                      <a:ext uri="{FF2B5EF4-FFF2-40B4-BE49-F238E27FC236}">
                        <a16:creationId xmlns:a16="http://schemas.microsoft.com/office/drawing/2014/main" id="{5A4CC235-792B-C0FA-2A30-CC76156A34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4" name="Freeform: Shape 955">
                    <a:extLst>
                      <a:ext uri="{FF2B5EF4-FFF2-40B4-BE49-F238E27FC236}">
                        <a16:creationId xmlns:a16="http://schemas.microsoft.com/office/drawing/2014/main" id="{67F2EF91-F5CA-76B0-6EDB-33D46CA5CC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5" name="Freeform: Shape 954">
                    <a:extLst>
                      <a:ext uri="{FF2B5EF4-FFF2-40B4-BE49-F238E27FC236}">
                        <a16:creationId xmlns:a16="http://schemas.microsoft.com/office/drawing/2014/main" id="{01DB31F6-D17C-BE6E-EE7B-24F18E0324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6" name="Freeform: Shape 953">
                    <a:extLst>
                      <a:ext uri="{FF2B5EF4-FFF2-40B4-BE49-F238E27FC236}">
                        <a16:creationId xmlns:a16="http://schemas.microsoft.com/office/drawing/2014/main" id="{31049A98-D531-56B3-6486-77C2771C2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7" name="Freeform: Shape 952">
                    <a:extLst>
                      <a:ext uri="{FF2B5EF4-FFF2-40B4-BE49-F238E27FC236}">
                        <a16:creationId xmlns:a16="http://schemas.microsoft.com/office/drawing/2014/main" id="{42DBE773-6B69-6D24-C24E-D5CCC311E7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8" name="Freeform: Shape 951">
                    <a:extLst>
                      <a:ext uri="{FF2B5EF4-FFF2-40B4-BE49-F238E27FC236}">
                        <a16:creationId xmlns:a16="http://schemas.microsoft.com/office/drawing/2014/main" id="{CA386AD1-6A6C-F9DC-B9DC-DB70F0E170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9" name="Freeform: Shape 950">
                    <a:extLst>
                      <a:ext uri="{FF2B5EF4-FFF2-40B4-BE49-F238E27FC236}">
                        <a16:creationId xmlns:a16="http://schemas.microsoft.com/office/drawing/2014/main" id="{58B3081B-8495-FA22-4D00-3F64818DD0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0" name="Freeform: Shape 949">
                    <a:extLst>
                      <a:ext uri="{FF2B5EF4-FFF2-40B4-BE49-F238E27FC236}">
                        <a16:creationId xmlns:a16="http://schemas.microsoft.com/office/drawing/2014/main" id="{00B715FC-93A9-9308-CCB7-9791625E82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1" name="Freeform: Shape 948">
                    <a:extLst>
                      <a:ext uri="{FF2B5EF4-FFF2-40B4-BE49-F238E27FC236}">
                        <a16:creationId xmlns:a16="http://schemas.microsoft.com/office/drawing/2014/main" id="{E376C02C-CA3B-AEAD-D269-4BB2470D4A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2" name="Freeform: Shape 947">
                    <a:extLst>
                      <a:ext uri="{FF2B5EF4-FFF2-40B4-BE49-F238E27FC236}">
                        <a16:creationId xmlns:a16="http://schemas.microsoft.com/office/drawing/2014/main" id="{EA501C16-DC53-E87B-CCC7-8DA974BC69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01942" y="2814307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3" name="Freeform: Shape 946">
                    <a:extLst>
                      <a:ext uri="{FF2B5EF4-FFF2-40B4-BE49-F238E27FC236}">
                        <a16:creationId xmlns:a16="http://schemas.microsoft.com/office/drawing/2014/main" id="{B191C444-A85D-D914-C0EB-EBD277782E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4" name="Freeform: Shape 945">
                    <a:extLst>
                      <a:ext uri="{FF2B5EF4-FFF2-40B4-BE49-F238E27FC236}">
                        <a16:creationId xmlns:a16="http://schemas.microsoft.com/office/drawing/2014/main" id="{A6168B0B-FB71-8516-5C53-402AAACA87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5" name="Freeform: Shape 944">
                    <a:extLst>
                      <a:ext uri="{FF2B5EF4-FFF2-40B4-BE49-F238E27FC236}">
                        <a16:creationId xmlns:a16="http://schemas.microsoft.com/office/drawing/2014/main" id="{42586B7F-C459-399C-B41F-D020FDDC30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6" name="Freeform: Shape 943">
                    <a:extLst>
                      <a:ext uri="{FF2B5EF4-FFF2-40B4-BE49-F238E27FC236}">
                        <a16:creationId xmlns:a16="http://schemas.microsoft.com/office/drawing/2014/main" id="{48623780-FDDF-76C1-783F-8A300D6A39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7" name="Freeform: Shape 942">
                    <a:extLst>
                      <a:ext uri="{FF2B5EF4-FFF2-40B4-BE49-F238E27FC236}">
                        <a16:creationId xmlns:a16="http://schemas.microsoft.com/office/drawing/2014/main" id="{2D2DC7BF-1C98-F578-234A-0289C7D7C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8" name="Freeform: Shape 941">
                    <a:extLst>
                      <a:ext uri="{FF2B5EF4-FFF2-40B4-BE49-F238E27FC236}">
                        <a16:creationId xmlns:a16="http://schemas.microsoft.com/office/drawing/2014/main" id="{7AA8BF8A-1C99-FC7B-C44E-D5C14C3481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927" name="Oval 926">
                  <a:extLst>
                    <a:ext uri="{FF2B5EF4-FFF2-40B4-BE49-F238E27FC236}">
                      <a16:creationId xmlns:a16="http://schemas.microsoft.com/office/drawing/2014/main" id="{94F55DCE-004C-460E-3E8A-DEA08FA4476F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8" name="TextBox 927">
                  <a:extLst>
                    <a:ext uri="{FF2B5EF4-FFF2-40B4-BE49-F238E27FC236}">
                      <a16:creationId xmlns:a16="http://schemas.microsoft.com/office/drawing/2014/main" id="{795252C4-EF40-EF26-EDC4-FFFE25D4360A}"/>
                    </a:ext>
                  </a:extLst>
                </p:cNvPr>
                <p:cNvSpPr txBox="1"/>
                <p:nvPr/>
              </p:nvSpPr>
              <p:spPr>
                <a:xfrm rot="18723412">
                  <a:off x="6184747" y="1532400"/>
                  <a:ext cx="172833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QUỐC HƯNG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9" name="TextBox 928">
                  <a:extLst>
                    <a:ext uri="{FF2B5EF4-FFF2-40B4-BE49-F238E27FC236}">
                      <a16:creationId xmlns:a16="http://schemas.microsoft.com/office/drawing/2014/main" id="{054136AE-E0AE-3617-9967-402999AD288F}"/>
                    </a:ext>
                  </a:extLst>
                </p:cNvPr>
                <p:cNvSpPr txBox="1"/>
                <p:nvPr/>
              </p:nvSpPr>
              <p:spPr>
                <a:xfrm rot="19246171">
                  <a:off x="6623786" y="1607769"/>
                  <a:ext cx="1793241" cy="3308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 KHANG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0" name="TextBox 929">
                  <a:extLst>
                    <a:ext uri="{FF2B5EF4-FFF2-40B4-BE49-F238E27FC236}">
                      <a16:creationId xmlns:a16="http://schemas.microsoft.com/office/drawing/2014/main" id="{79B82D43-1510-59B1-DBF3-C7596F566193}"/>
                    </a:ext>
                  </a:extLst>
                </p:cNvPr>
                <p:cNvSpPr txBox="1"/>
                <p:nvPr/>
              </p:nvSpPr>
              <p:spPr>
                <a:xfrm rot="19665861">
                  <a:off x="6783634" y="1976854"/>
                  <a:ext cx="157994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 KIỆT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1" name="TextBox 930">
                  <a:extLst>
                    <a:ext uri="{FF2B5EF4-FFF2-40B4-BE49-F238E27FC236}">
                      <a16:creationId xmlns:a16="http://schemas.microsoft.com/office/drawing/2014/main" id="{A47E7AEF-1B44-74A0-AB92-B3710D59D6D6}"/>
                    </a:ext>
                  </a:extLst>
                </p:cNvPr>
                <p:cNvSpPr txBox="1"/>
                <p:nvPr/>
              </p:nvSpPr>
              <p:spPr>
                <a:xfrm rot="20305711">
                  <a:off x="6990824" y="2258193"/>
                  <a:ext cx="16088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HOÀNG LÂM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2" name="TextBox 931">
                  <a:extLst>
                    <a:ext uri="{FF2B5EF4-FFF2-40B4-BE49-F238E27FC236}">
                      <a16:creationId xmlns:a16="http://schemas.microsoft.com/office/drawing/2014/main" id="{7E30A9E7-59E8-37AC-44EC-EA5DB56AC628}"/>
                    </a:ext>
                  </a:extLst>
                </p:cNvPr>
                <p:cNvSpPr txBox="1"/>
                <p:nvPr/>
              </p:nvSpPr>
              <p:spPr>
                <a:xfrm rot="20836816">
                  <a:off x="6993313" y="2613719"/>
                  <a:ext cx="1503703" cy="330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TRẦN LIÊM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3" name="TextBox 932">
                  <a:extLst>
                    <a:ext uri="{FF2B5EF4-FFF2-40B4-BE49-F238E27FC236}">
                      <a16:creationId xmlns:a16="http://schemas.microsoft.com/office/drawing/2014/main" id="{A004EE68-33BB-2D0A-A1C7-ADE6639DB43F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 LONG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4" name="TextBox 933">
                  <a:extLst>
                    <a:ext uri="{FF2B5EF4-FFF2-40B4-BE49-F238E27FC236}">
                      <a16:creationId xmlns:a16="http://schemas.microsoft.com/office/drawing/2014/main" id="{4D717A39-C1BD-AFB5-DC52-E5766E121882}"/>
                    </a:ext>
                  </a:extLst>
                </p:cNvPr>
                <p:cNvSpPr txBox="1"/>
                <p:nvPr/>
              </p:nvSpPr>
              <p:spPr>
                <a:xfrm rot="997316">
                  <a:off x="6727044" y="3654209"/>
                  <a:ext cx="2006731" cy="330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     NHẬT MINH 2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5" name="TextBox 934">
                  <a:extLst>
                    <a:ext uri="{FF2B5EF4-FFF2-40B4-BE49-F238E27FC236}">
                      <a16:creationId xmlns:a16="http://schemas.microsoft.com/office/drawing/2014/main" id="{34C4E829-1901-F66F-17AE-E049D5BD536A}"/>
                    </a:ext>
                  </a:extLst>
                </p:cNvPr>
                <p:cNvSpPr txBox="1"/>
                <p:nvPr/>
              </p:nvSpPr>
              <p:spPr>
                <a:xfrm rot="1922675">
                  <a:off x="6599628" y="4233384"/>
                  <a:ext cx="1842925" cy="330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BÍCH NGÂN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6" name="TextBox 935">
                  <a:extLst>
                    <a:ext uri="{FF2B5EF4-FFF2-40B4-BE49-F238E27FC236}">
                      <a16:creationId xmlns:a16="http://schemas.microsoft.com/office/drawing/2014/main" id="{D282AE2C-158E-A026-FC7A-9083CFE4E107}"/>
                    </a:ext>
                  </a:extLst>
                </p:cNvPr>
                <p:cNvSpPr txBox="1"/>
                <p:nvPr/>
              </p:nvSpPr>
              <p:spPr>
                <a:xfrm rot="2514770">
                  <a:off x="6371880" y="4603334"/>
                  <a:ext cx="20177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 NGỌC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7" name="TextBox 936">
                  <a:extLst>
                    <a:ext uri="{FF2B5EF4-FFF2-40B4-BE49-F238E27FC236}">
                      <a16:creationId xmlns:a16="http://schemas.microsoft.com/office/drawing/2014/main" id="{47D41EE9-0775-3341-18F5-3BCA09C3577C}"/>
                    </a:ext>
                  </a:extLst>
                </p:cNvPr>
                <p:cNvSpPr txBox="1"/>
                <p:nvPr/>
              </p:nvSpPr>
              <p:spPr>
                <a:xfrm rot="1514492">
                  <a:off x="7213534" y="4046386"/>
                  <a:ext cx="1271596" cy="330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 NAM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8" name="TextBox 937">
                  <a:extLst>
                    <a:ext uri="{FF2B5EF4-FFF2-40B4-BE49-F238E27FC236}">
                      <a16:creationId xmlns:a16="http://schemas.microsoft.com/office/drawing/2014/main" id="{00F176A5-0FC3-1162-14A1-56D161865C8E}"/>
                    </a:ext>
                  </a:extLst>
                </p:cNvPr>
                <p:cNvSpPr txBox="1"/>
                <p:nvPr/>
              </p:nvSpPr>
              <p:spPr>
                <a:xfrm rot="3235158">
                  <a:off x="5409434" y="4680249"/>
                  <a:ext cx="287849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BẢO NGỌC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9" name="TextBox 938">
                  <a:extLst>
                    <a:ext uri="{FF2B5EF4-FFF2-40B4-BE49-F238E27FC236}">
                      <a16:creationId xmlns:a16="http://schemas.microsoft.com/office/drawing/2014/main" id="{3583AF26-702B-20A7-8FB7-1909C8C8A541}"/>
                    </a:ext>
                  </a:extLst>
                </p:cNvPr>
                <p:cNvSpPr txBox="1"/>
                <p:nvPr/>
              </p:nvSpPr>
              <p:spPr>
                <a:xfrm rot="3647902">
                  <a:off x="5935821" y="5045684"/>
                  <a:ext cx="1651277" cy="333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 NGUYÊN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0" name="TextBox 939">
                  <a:extLst>
                    <a:ext uri="{FF2B5EF4-FFF2-40B4-BE49-F238E27FC236}">
                      <a16:creationId xmlns:a16="http://schemas.microsoft.com/office/drawing/2014/main" id="{99AD095F-9AEC-A808-6FDE-C2FBF6E9DB91}"/>
                    </a:ext>
                  </a:extLst>
                </p:cNvPr>
                <p:cNvSpPr txBox="1"/>
                <p:nvPr/>
              </p:nvSpPr>
              <p:spPr>
                <a:xfrm rot="4227308">
                  <a:off x="5635038" y="5038736"/>
                  <a:ext cx="153701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HỮU NHÂN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1" name="TextBox 940">
                  <a:extLst>
                    <a:ext uri="{FF2B5EF4-FFF2-40B4-BE49-F238E27FC236}">
                      <a16:creationId xmlns:a16="http://schemas.microsoft.com/office/drawing/2014/main" id="{18CE3D94-2B1A-7DD4-7374-8F346E5EE5BF}"/>
                    </a:ext>
                  </a:extLst>
                </p:cNvPr>
                <p:cNvSpPr txBox="1"/>
                <p:nvPr/>
              </p:nvSpPr>
              <p:spPr>
                <a:xfrm rot="4789949">
                  <a:off x="5367798" y="5464943"/>
                  <a:ext cx="1568448" cy="333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TRỌNG NHÂN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4" name="TextBox 1233">
                  <a:extLst>
                    <a:ext uri="{FF2B5EF4-FFF2-40B4-BE49-F238E27FC236}">
                      <a16:creationId xmlns:a16="http://schemas.microsoft.com/office/drawing/2014/main" id="{EAFBCA3B-FF56-CB5E-C4F4-124C01BE246E}"/>
                    </a:ext>
                  </a:extLst>
                </p:cNvPr>
                <p:cNvSpPr txBox="1"/>
                <p:nvPr/>
              </p:nvSpPr>
              <p:spPr>
                <a:xfrm rot="6346336">
                  <a:off x="4378662" y="5154423"/>
                  <a:ext cx="144252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TẤN PHÁT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5" name="TextBox 1254">
                  <a:extLst>
                    <a:ext uri="{FF2B5EF4-FFF2-40B4-BE49-F238E27FC236}">
                      <a16:creationId xmlns:a16="http://schemas.microsoft.com/office/drawing/2014/main" id="{F9581A2D-CA0F-7592-DFFF-DB7A05736493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TỐ NHƯ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3" name="TextBox 1362">
                  <a:extLst>
                    <a:ext uri="{FF2B5EF4-FFF2-40B4-BE49-F238E27FC236}">
                      <a16:creationId xmlns:a16="http://schemas.microsoft.com/office/drawing/2014/main" id="{95AB7F93-56B5-2B99-036D-E18BDBFDE255}"/>
                    </a:ext>
                  </a:extLst>
                </p:cNvPr>
                <p:cNvSpPr txBox="1"/>
                <p:nvPr/>
              </p:nvSpPr>
              <p:spPr>
                <a:xfrm rot="5400000">
                  <a:off x="5042135" y="5265306"/>
                  <a:ext cx="14972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PHƯƠNG NHI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4" name="TextBox 1363">
                  <a:extLst>
                    <a:ext uri="{FF2B5EF4-FFF2-40B4-BE49-F238E27FC236}">
                      <a16:creationId xmlns:a16="http://schemas.microsoft.com/office/drawing/2014/main" id="{AB68B9B7-0A72-E89F-24F6-EBAFF22F8B39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PHÚC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7" name="TextBox 1366">
                  <a:extLst>
                    <a:ext uri="{FF2B5EF4-FFF2-40B4-BE49-F238E27FC236}">
                      <a16:creationId xmlns:a16="http://schemas.microsoft.com/office/drawing/2014/main" id="{2FCB4CD2-AD45-CA82-EE76-47006013EE90}"/>
                    </a:ext>
                  </a:extLst>
                </p:cNvPr>
                <p:cNvSpPr txBox="1"/>
                <p:nvPr/>
              </p:nvSpPr>
              <p:spPr>
                <a:xfrm rot="8044895">
                  <a:off x="3377930" y="4673520"/>
                  <a:ext cx="16607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SỸ PHƯỚC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8" name="TextBox 1367">
                  <a:extLst>
                    <a:ext uri="{FF2B5EF4-FFF2-40B4-BE49-F238E27FC236}">
                      <a16:creationId xmlns:a16="http://schemas.microsoft.com/office/drawing/2014/main" id="{037BF26E-B4E9-C219-C01F-7DC409EAB7FC}"/>
                    </a:ext>
                  </a:extLst>
                </p:cNvPr>
                <p:cNvSpPr txBox="1"/>
                <p:nvPr/>
              </p:nvSpPr>
              <p:spPr>
                <a:xfrm rot="8613839">
                  <a:off x="3132807" y="4505903"/>
                  <a:ext cx="164898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HỮU PHƯỚC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1" name="TextBox 1370">
                  <a:extLst>
                    <a:ext uri="{FF2B5EF4-FFF2-40B4-BE49-F238E27FC236}">
                      <a16:creationId xmlns:a16="http://schemas.microsoft.com/office/drawing/2014/main" id="{EBC5FA21-57ED-1AFD-D16B-F4072BE00138}"/>
                    </a:ext>
                  </a:extLst>
                </p:cNvPr>
                <p:cNvSpPr txBox="1"/>
                <p:nvPr/>
              </p:nvSpPr>
              <p:spPr>
                <a:xfrm rot="9100784">
                  <a:off x="2946011" y="4177347"/>
                  <a:ext cx="18248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QUÂN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2" name="TextBox 1371">
                  <a:extLst>
                    <a:ext uri="{FF2B5EF4-FFF2-40B4-BE49-F238E27FC236}">
                      <a16:creationId xmlns:a16="http://schemas.microsoft.com/office/drawing/2014/main" id="{45C26828-16FA-6590-8F4C-399C639280B1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TÂM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5" name="TextBox 1374">
                  <a:extLst>
                    <a:ext uri="{FF2B5EF4-FFF2-40B4-BE49-F238E27FC236}">
                      <a16:creationId xmlns:a16="http://schemas.microsoft.com/office/drawing/2014/main" id="{FD9BB57E-2CCE-9A10-8397-9721214CE717}"/>
                    </a:ext>
                  </a:extLst>
                </p:cNvPr>
                <p:cNvSpPr txBox="1"/>
                <p:nvPr/>
              </p:nvSpPr>
              <p:spPr>
                <a:xfrm rot="10109537">
                  <a:off x="2525379" y="3582771"/>
                  <a:ext cx="24030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HƯƠNG QUỲNH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4" name="TextBox 1813">
                  <a:extLst>
                    <a:ext uri="{FF2B5EF4-FFF2-40B4-BE49-F238E27FC236}">
                      <a16:creationId xmlns:a16="http://schemas.microsoft.com/office/drawing/2014/main" id="{14465704-B82B-F31C-85A0-175CE0089FF1}"/>
                    </a:ext>
                  </a:extLst>
                </p:cNvPr>
                <p:cNvSpPr txBox="1"/>
                <p:nvPr/>
              </p:nvSpPr>
              <p:spPr>
                <a:xfrm rot="11086160">
                  <a:off x="2604783" y="3009855"/>
                  <a:ext cx="173273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TÚ UYÊN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5" name="TextBox 1814">
                  <a:extLst>
                    <a:ext uri="{FF2B5EF4-FFF2-40B4-BE49-F238E27FC236}">
                      <a16:creationId xmlns:a16="http://schemas.microsoft.com/office/drawing/2014/main" id="{A12B149A-6B5D-6EA9-288E-4E308B30A911}"/>
                    </a:ext>
                  </a:extLst>
                </p:cNvPr>
                <p:cNvSpPr txBox="1"/>
                <p:nvPr/>
              </p:nvSpPr>
              <p:spPr>
                <a:xfrm rot="11948608">
                  <a:off x="2764638" y="2303136"/>
                  <a:ext cx="138373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 AN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6" name="TextBox 1815">
                  <a:extLst>
                    <a:ext uri="{FF2B5EF4-FFF2-40B4-BE49-F238E27FC236}">
                      <a16:creationId xmlns:a16="http://schemas.microsoft.com/office/drawing/2014/main" id="{54B96FF1-0A69-EEBD-7E29-FAB49A496BA0}"/>
                    </a:ext>
                  </a:extLst>
                </p:cNvPr>
                <p:cNvSpPr txBox="1"/>
                <p:nvPr/>
              </p:nvSpPr>
              <p:spPr>
                <a:xfrm rot="11753808">
                  <a:off x="2475433" y="2609609"/>
                  <a:ext cx="1462804" cy="330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QUANG VINH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7" name="TextBox 1816">
                  <a:extLst>
                    <a:ext uri="{FF2B5EF4-FFF2-40B4-BE49-F238E27FC236}">
                      <a16:creationId xmlns:a16="http://schemas.microsoft.com/office/drawing/2014/main" id="{AECCE1CF-EA19-99D3-508E-76178DB6AD2D}"/>
                    </a:ext>
                  </a:extLst>
                </p:cNvPr>
                <p:cNvSpPr txBox="1"/>
                <p:nvPr/>
              </p:nvSpPr>
              <p:spPr>
                <a:xfrm rot="12465576">
                  <a:off x="2880080" y="2073255"/>
                  <a:ext cx="158508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 AN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8" name="TextBox 1817">
                  <a:extLst>
                    <a:ext uri="{FF2B5EF4-FFF2-40B4-BE49-F238E27FC236}">
                      <a16:creationId xmlns:a16="http://schemas.microsoft.com/office/drawing/2014/main" id="{FE07F220-326B-49B1-CAB3-4CC3818DC05F}"/>
                    </a:ext>
                  </a:extLst>
                </p:cNvPr>
                <p:cNvSpPr txBox="1"/>
                <p:nvPr/>
              </p:nvSpPr>
              <p:spPr>
                <a:xfrm rot="13399428">
                  <a:off x="3037254" y="1713737"/>
                  <a:ext cx="187724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THIÊN ÂN 1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9" name="TextBox 1818">
                  <a:extLst>
                    <a:ext uri="{FF2B5EF4-FFF2-40B4-BE49-F238E27FC236}">
                      <a16:creationId xmlns:a16="http://schemas.microsoft.com/office/drawing/2014/main" id="{DDC6BB35-54D3-7F6B-882E-42109269FA64}"/>
                    </a:ext>
                  </a:extLst>
                </p:cNvPr>
                <p:cNvSpPr txBox="1"/>
                <p:nvPr/>
              </p:nvSpPr>
              <p:spPr>
                <a:xfrm rot="13952114">
                  <a:off x="3299757" y="1313174"/>
                  <a:ext cx="1539295" cy="333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THIÊN ÂN 2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0" name="TextBox 1819">
                  <a:extLst>
                    <a:ext uri="{FF2B5EF4-FFF2-40B4-BE49-F238E27FC236}">
                      <a16:creationId xmlns:a16="http://schemas.microsoft.com/office/drawing/2014/main" id="{4C83BBDC-976F-2F5A-0D32-87DA594FC796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THIỆN ÂN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3" name="TextBox 1822">
                  <a:extLst>
                    <a:ext uri="{FF2B5EF4-FFF2-40B4-BE49-F238E27FC236}">
                      <a16:creationId xmlns:a16="http://schemas.microsoft.com/office/drawing/2014/main" id="{013ADE55-7C66-F6D8-4E7D-1E18F1146472}"/>
                    </a:ext>
                  </a:extLst>
                </p:cNvPr>
                <p:cNvSpPr txBox="1"/>
                <p:nvPr/>
              </p:nvSpPr>
              <p:spPr>
                <a:xfrm rot="14965495">
                  <a:off x="3830353" y="1137536"/>
                  <a:ext cx="180105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BÌNH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4" name="TextBox 1823">
                  <a:extLst>
                    <a:ext uri="{FF2B5EF4-FFF2-40B4-BE49-F238E27FC236}">
                      <a16:creationId xmlns:a16="http://schemas.microsoft.com/office/drawing/2014/main" id="{2100E9DB-5D7B-A765-C083-AD0965EFDCC3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 CHÂU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5" name="TextBox 1824">
                  <a:extLst>
                    <a:ext uri="{FF2B5EF4-FFF2-40B4-BE49-F238E27FC236}">
                      <a16:creationId xmlns:a16="http://schemas.microsoft.com/office/drawing/2014/main" id="{FA09CB53-853A-BE94-EC21-E0F9763FD333}"/>
                    </a:ext>
                  </a:extLst>
                </p:cNvPr>
                <p:cNvSpPr txBox="1"/>
                <p:nvPr/>
              </p:nvSpPr>
              <p:spPr>
                <a:xfrm rot="17060111">
                  <a:off x="5266639" y="1053697"/>
                  <a:ext cx="172742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 HÂN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6" name="TextBox 1825">
                  <a:extLst>
                    <a:ext uri="{FF2B5EF4-FFF2-40B4-BE49-F238E27FC236}">
                      <a16:creationId xmlns:a16="http://schemas.microsoft.com/office/drawing/2014/main" id="{59AE3AAF-685D-67BE-1B3E-7B9E076D8596}"/>
                    </a:ext>
                  </a:extLst>
                </p:cNvPr>
                <p:cNvSpPr txBox="1"/>
                <p:nvPr/>
              </p:nvSpPr>
              <p:spPr>
                <a:xfrm rot="16455159">
                  <a:off x="4904767" y="998046"/>
                  <a:ext cx="17543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LINH ĐAN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7" name="TextBox 1826">
                  <a:extLst>
                    <a:ext uri="{FF2B5EF4-FFF2-40B4-BE49-F238E27FC236}">
                      <a16:creationId xmlns:a16="http://schemas.microsoft.com/office/drawing/2014/main" id="{33404FED-2EEC-21A6-2D38-E399AA03E4CF}"/>
                    </a:ext>
                  </a:extLst>
                </p:cNvPr>
                <p:cNvSpPr txBox="1"/>
                <p:nvPr/>
              </p:nvSpPr>
              <p:spPr>
                <a:xfrm rot="15968816">
                  <a:off x="4508823" y="1044952"/>
                  <a:ext cx="177516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 CHI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8" name="TextBox 1827">
                  <a:extLst>
                    <a:ext uri="{FF2B5EF4-FFF2-40B4-BE49-F238E27FC236}">
                      <a16:creationId xmlns:a16="http://schemas.microsoft.com/office/drawing/2014/main" id="{D4A0A41E-4B1E-2253-6C75-6375B7C449A0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HÂN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9" name="TextBox 1828">
                  <a:extLst>
                    <a:ext uri="{FF2B5EF4-FFF2-40B4-BE49-F238E27FC236}">
                      <a16:creationId xmlns:a16="http://schemas.microsoft.com/office/drawing/2014/main" id="{B62C5437-E552-C30B-8FDE-73081020FBE0}"/>
                    </a:ext>
                  </a:extLst>
                </p:cNvPr>
                <p:cNvSpPr txBox="1"/>
                <p:nvPr/>
              </p:nvSpPr>
              <p:spPr>
                <a:xfrm rot="18036346">
                  <a:off x="6064909" y="1164758"/>
                  <a:ext cx="1576646" cy="333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GIA HUY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30" name="TextBox 1829">
                  <a:extLst>
                    <a:ext uri="{FF2B5EF4-FFF2-40B4-BE49-F238E27FC236}">
                      <a16:creationId xmlns:a16="http://schemas.microsoft.com/office/drawing/2014/main" id="{E649D48A-6D47-6AFA-BE07-136851527C2B}"/>
                    </a:ext>
                  </a:extLst>
                </p:cNvPr>
                <p:cNvSpPr txBox="1"/>
                <p:nvPr/>
              </p:nvSpPr>
              <p:spPr>
                <a:xfrm rot="413243">
                  <a:off x="7072929" y="3289018"/>
                  <a:ext cx="15164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 MINH 1</a:t>
                  </a:r>
                  <a:endPara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25" name="TextBox 924">
                <a:extLst>
                  <a:ext uri="{FF2B5EF4-FFF2-40B4-BE49-F238E27FC236}">
                    <a16:creationId xmlns:a16="http://schemas.microsoft.com/office/drawing/2014/main" id="{562C938A-F469-602A-0F65-DE45942C279C}"/>
                  </a:ext>
                </a:extLst>
              </p:cNvPr>
              <p:cNvSpPr txBox="1"/>
              <p:nvPr/>
            </p:nvSpPr>
            <p:spPr>
              <a:xfrm rot="10800000">
                <a:off x="2743199" y="3323777"/>
                <a:ext cx="13454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TUẤN TÚ</a:t>
                </a:r>
                <a:endPara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23" name="TextBox 922">
              <a:extLst>
                <a:ext uri="{FF2B5EF4-FFF2-40B4-BE49-F238E27FC236}">
                  <a16:creationId xmlns:a16="http://schemas.microsoft.com/office/drawing/2014/main" id="{75994D5A-6EBE-A37C-2D3A-D6897CBA6BBF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TẤN PHÚC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52" name="Group 2651">
            <a:extLst>
              <a:ext uri="{FF2B5EF4-FFF2-40B4-BE49-F238E27FC236}">
                <a16:creationId xmlns:a16="http://schemas.microsoft.com/office/drawing/2014/main" id="{4F7C55ED-E008-04A4-07D7-5F6DABEF87F4}"/>
              </a:ext>
            </a:extLst>
          </p:cNvPr>
          <p:cNvGrpSpPr/>
          <p:nvPr/>
        </p:nvGrpSpPr>
        <p:grpSpPr>
          <a:xfrm rot="10800000">
            <a:off x="10610588" y="3062820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2653" name="Freeform: Shape 1811">
              <a:extLst>
                <a:ext uri="{FF2B5EF4-FFF2-40B4-BE49-F238E27FC236}">
                  <a16:creationId xmlns:a16="http://schemas.microsoft.com/office/drawing/2014/main" id="{D36A409C-C4CD-7DFF-33D5-D1587CBA964F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54" name="Flowchart: Connector 2653">
              <a:extLst>
                <a:ext uri="{FF2B5EF4-FFF2-40B4-BE49-F238E27FC236}">
                  <a16:creationId xmlns:a16="http://schemas.microsoft.com/office/drawing/2014/main" id="{9972F61F-35E0-650D-CC25-EFC37E77DC0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650E150-2501-384E-2A5E-E8423D067F43}"/>
              </a:ext>
            </a:extLst>
          </p:cNvPr>
          <p:cNvSpPr txBox="1"/>
          <p:nvPr/>
        </p:nvSpPr>
        <p:spPr>
          <a:xfrm>
            <a:off x="1304176" y="2101330"/>
            <a:ext cx="3260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9 + </a:t>
            </a:r>
            <a:r>
              <a:rPr lang="en-US" sz="5400" b="1" dirty="0"/>
              <a:t>3 = ?</a:t>
            </a:r>
          </a:p>
        </p:txBody>
      </p:sp>
    </p:spTree>
    <p:extLst>
      <p:ext uri="{BB962C8B-B14F-4D97-AF65-F5344CB8AC3E}">
        <p14:creationId xmlns:p14="http://schemas.microsoft.com/office/powerpoint/2010/main" val="11810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8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09FD99-DF05-4EB9-B033-97C6F4ACBBB1}"/>
              </a:ext>
            </a:extLst>
          </p:cNvPr>
          <p:cNvSpPr/>
          <p:nvPr/>
        </p:nvSpPr>
        <p:spPr>
          <a:xfrm>
            <a:off x="599771" y="1673419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3E4A22-6189-419F-B363-DE0717115913}"/>
              </a:ext>
            </a:extLst>
          </p:cNvPr>
          <p:cNvSpPr/>
          <p:nvPr/>
        </p:nvSpPr>
        <p:spPr>
          <a:xfrm>
            <a:off x="599771" y="2241765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1151A4-633F-45A1-9470-FB39D125E8C0}"/>
              </a:ext>
            </a:extLst>
          </p:cNvPr>
          <p:cNvSpPr/>
          <p:nvPr/>
        </p:nvSpPr>
        <p:spPr>
          <a:xfrm>
            <a:off x="599771" y="2810111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42A52E-D96C-479E-8742-A5DB14508C1E}"/>
              </a:ext>
            </a:extLst>
          </p:cNvPr>
          <p:cNvSpPr/>
          <p:nvPr/>
        </p:nvSpPr>
        <p:spPr>
          <a:xfrm>
            <a:off x="599771" y="3378457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E5E4DC-7824-43F6-9F93-83E0FE3DEE1F}"/>
              </a:ext>
            </a:extLst>
          </p:cNvPr>
          <p:cNvSpPr/>
          <p:nvPr/>
        </p:nvSpPr>
        <p:spPr>
          <a:xfrm>
            <a:off x="599771" y="3946803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DBDBAE-1CCB-41DA-A6FC-243071CC5FFF}"/>
              </a:ext>
            </a:extLst>
          </p:cNvPr>
          <p:cNvSpPr/>
          <p:nvPr/>
        </p:nvSpPr>
        <p:spPr>
          <a:xfrm>
            <a:off x="599771" y="4515149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F54044-C2EA-41C1-939A-33E987192129}"/>
              </a:ext>
            </a:extLst>
          </p:cNvPr>
          <p:cNvSpPr/>
          <p:nvPr/>
        </p:nvSpPr>
        <p:spPr>
          <a:xfrm>
            <a:off x="599771" y="5083495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7C1427-BE34-46E2-A780-FB8EECE2AD55}"/>
              </a:ext>
            </a:extLst>
          </p:cNvPr>
          <p:cNvSpPr/>
          <p:nvPr/>
        </p:nvSpPr>
        <p:spPr>
          <a:xfrm>
            <a:off x="599771" y="5651842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F08BC2-3931-4B69-A58D-21E5D02EA5E4}"/>
              </a:ext>
            </a:extLst>
          </p:cNvPr>
          <p:cNvSpPr/>
          <p:nvPr/>
        </p:nvSpPr>
        <p:spPr>
          <a:xfrm>
            <a:off x="1855057" y="224176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6776A2-8AFB-4AA2-993A-CE87EFEBD49F}"/>
              </a:ext>
            </a:extLst>
          </p:cNvPr>
          <p:cNvSpPr/>
          <p:nvPr/>
        </p:nvSpPr>
        <p:spPr>
          <a:xfrm>
            <a:off x="1855057" y="281011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E5B4049-CF72-40EE-9F7D-50A94DBC56D8}"/>
              </a:ext>
            </a:extLst>
          </p:cNvPr>
          <p:cNvSpPr/>
          <p:nvPr/>
        </p:nvSpPr>
        <p:spPr>
          <a:xfrm>
            <a:off x="1855057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58D52A-C964-4D8A-96FD-E19DB9633246}"/>
              </a:ext>
            </a:extLst>
          </p:cNvPr>
          <p:cNvSpPr/>
          <p:nvPr/>
        </p:nvSpPr>
        <p:spPr>
          <a:xfrm>
            <a:off x="185505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BD21EA2-F93B-44D1-85C7-6A6E3C93E273}"/>
              </a:ext>
            </a:extLst>
          </p:cNvPr>
          <p:cNvSpPr/>
          <p:nvPr/>
        </p:nvSpPr>
        <p:spPr>
          <a:xfrm>
            <a:off x="185505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94CE31-4550-47FE-91FB-296C5DF2E108}"/>
              </a:ext>
            </a:extLst>
          </p:cNvPr>
          <p:cNvSpPr/>
          <p:nvPr/>
        </p:nvSpPr>
        <p:spPr>
          <a:xfrm>
            <a:off x="185505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D2B0172-9EC6-48A2-A354-5C23F4A69F7A}"/>
              </a:ext>
            </a:extLst>
          </p:cNvPr>
          <p:cNvSpPr/>
          <p:nvPr/>
        </p:nvSpPr>
        <p:spPr>
          <a:xfrm>
            <a:off x="185505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27713F-FA26-4C39-BC9B-3BD9D0099750}"/>
              </a:ext>
            </a:extLst>
          </p:cNvPr>
          <p:cNvSpPr/>
          <p:nvPr/>
        </p:nvSpPr>
        <p:spPr>
          <a:xfrm>
            <a:off x="1515645" y="1673419"/>
            <a:ext cx="686011" cy="381884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6B9D271-FF48-43AA-BCA8-6777C0A56188}"/>
              </a:ext>
            </a:extLst>
          </p:cNvPr>
          <p:cNvSpPr/>
          <p:nvPr/>
        </p:nvSpPr>
        <p:spPr>
          <a:xfrm>
            <a:off x="1535614" y="2241765"/>
            <a:ext cx="686011" cy="381884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6C4C62-2F03-4E4F-A362-3BCCEA85023E}"/>
              </a:ext>
            </a:extLst>
          </p:cNvPr>
          <p:cNvSpPr/>
          <p:nvPr/>
        </p:nvSpPr>
        <p:spPr>
          <a:xfrm>
            <a:off x="1535613" y="2810111"/>
            <a:ext cx="721527" cy="381884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255CDF6-C712-4CD5-9805-D8471B0CB78A}"/>
              </a:ext>
            </a:extLst>
          </p:cNvPr>
          <p:cNvSpPr/>
          <p:nvPr/>
        </p:nvSpPr>
        <p:spPr>
          <a:xfrm>
            <a:off x="1562470" y="3378457"/>
            <a:ext cx="685778" cy="381884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3439DFE-3949-4FF1-BC94-C691A6A9CD21}"/>
              </a:ext>
            </a:extLst>
          </p:cNvPr>
          <p:cNvSpPr/>
          <p:nvPr/>
        </p:nvSpPr>
        <p:spPr>
          <a:xfrm>
            <a:off x="1535613" y="3946803"/>
            <a:ext cx="739271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90D0B95-DDD4-41E6-80BF-0C7AEEE84E8A}"/>
              </a:ext>
            </a:extLst>
          </p:cNvPr>
          <p:cNvSpPr/>
          <p:nvPr/>
        </p:nvSpPr>
        <p:spPr>
          <a:xfrm>
            <a:off x="1544464" y="4515149"/>
            <a:ext cx="721527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7872190-D198-47C5-8154-1709A911E3F1}"/>
              </a:ext>
            </a:extLst>
          </p:cNvPr>
          <p:cNvSpPr/>
          <p:nvPr/>
        </p:nvSpPr>
        <p:spPr>
          <a:xfrm>
            <a:off x="1535613" y="5083495"/>
            <a:ext cx="748137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02EC6E0-F41E-4E7A-BC42-160C014D8842}"/>
              </a:ext>
            </a:extLst>
          </p:cNvPr>
          <p:cNvSpPr/>
          <p:nvPr/>
        </p:nvSpPr>
        <p:spPr>
          <a:xfrm>
            <a:off x="1544464" y="5651841"/>
            <a:ext cx="739271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45833A5-1EDA-42D4-8FD8-30EEA73E1920}"/>
              </a:ext>
            </a:extLst>
          </p:cNvPr>
          <p:cNvSpPr/>
          <p:nvPr/>
        </p:nvSpPr>
        <p:spPr>
          <a:xfrm>
            <a:off x="2936089" y="2241765"/>
            <a:ext cx="743839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F3931EC-2E72-4F53-B95F-A1DD870E4AF9}"/>
              </a:ext>
            </a:extLst>
          </p:cNvPr>
          <p:cNvSpPr/>
          <p:nvPr/>
        </p:nvSpPr>
        <p:spPr>
          <a:xfrm>
            <a:off x="2909464" y="2810111"/>
            <a:ext cx="761571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6BEAEE-4078-4993-A7A9-41A9CEAE9CDD}"/>
              </a:ext>
            </a:extLst>
          </p:cNvPr>
          <p:cNvSpPr/>
          <p:nvPr/>
        </p:nvSpPr>
        <p:spPr>
          <a:xfrm>
            <a:off x="2918357" y="3378457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61A74E3-10A6-4666-9061-C2F279DD47F8}"/>
              </a:ext>
            </a:extLst>
          </p:cNvPr>
          <p:cNvSpPr/>
          <p:nvPr/>
        </p:nvSpPr>
        <p:spPr>
          <a:xfrm>
            <a:off x="2909464" y="3946803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95DBA2-8F8E-4D8E-87DA-A8670A1C118E}"/>
              </a:ext>
            </a:extLst>
          </p:cNvPr>
          <p:cNvSpPr/>
          <p:nvPr/>
        </p:nvSpPr>
        <p:spPr>
          <a:xfrm>
            <a:off x="2936101" y="4515149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11B4E98-F571-472D-BE83-5FF422869A64}"/>
              </a:ext>
            </a:extLst>
          </p:cNvPr>
          <p:cNvSpPr/>
          <p:nvPr/>
        </p:nvSpPr>
        <p:spPr>
          <a:xfrm>
            <a:off x="2927208" y="5083495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FE51511-7582-4394-AAE4-AA2D76B852BA}"/>
              </a:ext>
            </a:extLst>
          </p:cNvPr>
          <p:cNvSpPr/>
          <p:nvPr/>
        </p:nvSpPr>
        <p:spPr>
          <a:xfrm>
            <a:off x="2936089" y="5651841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17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CED0436-6485-4B52-9987-9D99B2132209}"/>
              </a:ext>
            </a:extLst>
          </p:cNvPr>
          <p:cNvSpPr/>
          <p:nvPr/>
        </p:nvSpPr>
        <p:spPr>
          <a:xfrm>
            <a:off x="3233408" y="281011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881837E-D303-4482-A40A-292791123990}"/>
              </a:ext>
            </a:extLst>
          </p:cNvPr>
          <p:cNvSpPr/>
          <p:nvPr/>
        </p:nvSpPr>
        <p:spPr>
          <a:xfrm>
            <a:off x="3233408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2F98E03-2FCF-4F4D-A5CF-4C4CACA02386}"/>
              </a:ext>
            </a:extLst>
          </p:cNvPr>
          <p:cNvSpPr/>
          <p:nvPr/>
        </p:nvSpPr>
        <p:spPr>
          <a:xfrm>
            <a:off x="3233408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+ 6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35532EA-B19E-4ED7-BE38-817FB47B1A2C}"/>
              </a:ext>
            </a:extLst>
          </p:cNvPr>
          <p:cNvSpPr/>
          <p:nvPr/>
        </p:nvSpPr>
        <p:spPr>
          <a:xfrm>
            <a:off x="3233408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+ 7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E5AE5F3-0E62-441B-B9EB-85045905F665}"/>
              </a:ext>
            </a:extLst>
          </p:cNvPr>
          <p:cNvSpPr/>
          <p:nvPr/>
        </p:nvSpPr>
        <p:spPr>
          <a:xfrm>
            <a:off x="3233408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FD2C50D-083C-4E39-A973-0817BD295223}"/>
              </a:ext>
            </a:extLst>
          </p:cNvPr>
          <p:cNvSpPr/>
          <p:nvPr/>
        </p:nvSpPr>
        <p:spPr>
          <a:xfrm>
            <a:off x="3233408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+ 9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CEA8EDD-DD52-4E75-8516-4DA375277990}"/>
              </a:ext>
            </a:extLst>
          </p:cNvPr>
          <p:cNvSpPr/>
          <p:nvPr/>
        </p:nvSpPr>
        <p:spPr>
          <a:xfrm>
            <a:off x="4294477" y="2810111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907F877-6384-4786-B09C-9E2392AEDD2E}"/>
              </a:ext>
            </a:extLst>
          </p:cNvPr>
          <p:cNvSpPr/>
          <p:nvPr/>
        </p:nvSpPr>
        <p:spPr>
          <a:xfrm>
            <a:off x="4294480" y="3378457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4A56825-39C5-424F-8569-7E059B1EEB5B}"/>
              </a:ext>
            </a:extLst>
          </p:cNvPr>
          <p:cNvSpPr/>
          <p:nvPr/>
        </p:nvSpPr>
        <p:spPr>
          <a:xfrm>
            <a:off x="4285587" y="3946803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846A8A7-DA3C-449A-9ADC-63AA9D35AD1C}"/>
              </a:ext>
            </a:extLst>
          </p:cNvPr>
          <p:cNvSpPr/>
          <p:nvPr/>
        </p:nvSpPr>
        <p:spPr>
          <a:xfrm>
            <a:off x="4285590" y="4515149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DF6A063-3FEB-4B3E-87AD-50B39EE35750}"/>
              </a:ext>
            </a:extLst>
          </p:cNvPr>
          <p:cNvSpPr/>
          <p:nvPr/>
        </p:nvSpPr>
        <p:spPr>
          <a:xfrm>
            <a:off x="4276697" y="5083495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45AEF87-67AE-413B-8592-8DFE702A1249}"/>
              </a:ext>
            </a:extLst>
          </p:cNvPr>
          <p:cNvSpPr/>
          <p:nvPr/>
        </p:nvSpPr>
        <p:spPr>
          <a:xfrm>
            <a:off x="4285578" y="5651841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36361D7-FA6A-4C3A-B363-C54CFF6ECBA7}"/>
              </a:ext>
            </a:extLst>
          </p:cNvPr>
          <p:cNvSpPr/>
          <p:nvPr/>
        </p:nvSpPr>
        <p:spPr>
          <a:xfrm>
            <a:off x="4611607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+ 5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FCD14BB-5D15-4475-9565-FF159B521545}"/>
              </a:ext>
            </a:extLst>
          </p:cNvPr>
          <p:cNvSpPr/>
          <p:nvPr/>
        </p:nvSpPr>
        <p:spPr>
          <a:xfrm>
            <a:off x="461160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29E872-62DA-4554-80D0-66AF9D2FD0F4}"/>
              </a:ext>
            </a:extLst>
          </p:cNvPr>
          <p:cNvSpPr/>
          <p:nvPr/>
        </p:nvSpPr>
        <p:spPr>
          <a:xfrm>
            <a:off x="461160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8097EE-BFBC-407B-8260-2AF1DCA3BB8E}"/>
              </a:ext>
            </a:extLst>
          </p:cNvPr>
          <p:cNvSpPr/>
          <p:nvPr/>
        </p:nvSpPr>
        <p:spPr>
          <a:xfrm>
            <a:off x="461160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A4BA8C7-5B67-4FCC-8E8C-C25A07B46444}"/>
              </a:ext>
            </a:extLst>
          </p:cNvPr>
          <p:cNvSpPr/>
          <p:nvPr/>
        </p:nvSpPr>
        <p:spPr>
          <a:xfrm>
            <a:off x="461160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+ 9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D99E5A7-46B6-461E-82B5-5A2FA811E66C}"/>
              </a:ext>
            </a:extLst>
          </p:cNvPr>
          <p:cNvSpPr/>
          <p:nvPr/>
        </p:nvSpPr>
        <p:spPr>
          <a:xfrm>
            <a:off x="5624217" y="3369582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C59B136-114A-42F4-AB55-1D251AEBD04A}"/>
              </a:ext>
            </a:extLst>
          </p:cNvPr>
          <p:cNvSpPr/>
          <p:nvPr/>
        </p:nvSpPr>
        <p:spPr>
          <a:xfrm>
            <a:off x="5659732" y="3937928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2FDCD36-0AFE-4066-ABA7-F30BF8461C41}"/>
              </a:ext>
            </a:extLst>
          </p:cNvPr>
          <p:cNvSpPr/>
          <p:nvPr/>
        </p:nvSpPr>
        <p:spPr>
          <a:xfrm>
            <a:off x="5650839" y="4506274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0B05CD5-333E-486F-9A4D-2CF8DB5AA8AB}"/>
              </a:ext>
            </a:extLst>
          </p:cNvPr>
          <p:cNvSpPr/>
          <p:nvPr/>
        </p:nvSpPr>
        <p:spPr>
          <a:xfrm>
            <a:off x="5677476" y="5074620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0EC2012-8D02-4CA8-B124-64B2D7C15616}"/>
              </a:ext>
            </a:extLst>
          </p:cNvPr>
          <p:cNvSpPr/>
          <p:nvPr/>
        </p:nvSpPr>
        <p:spPr>
          <a:xfrm>
            <a:off x="5668583" y="5642966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1D710A5-573F-46B8-9354-B11CC87FE4A1}"/>
              </a:ext>
            </a:extLst>
          </p:cNvPr>
          <p:cNvSpPr/>
          <p:nvPr/>
        </p:nvSpPr>
        <p:spPr>
          <a:xfrm>
            <a:off x="594354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37E75C6-610A-4EC6-A0C2-AAF186DC64A6}"/>
              </a:ext>
            </a:extLst>
          </p:cNvPr>
          <p:cNvSpPr/>
          <p:nvPr/>
        </p:nvSpPr>
        <p:spPr>
          <a:xfrm>
            <a:off x="594354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5641E01-6F52-4218-9705-784C2B0D7E85}"/>
              </a:ext>
            </a:extLst>
          </p:cNvPr>
          <p:cNvSpPr/>
          <p:nvPr/>
        </p:nvSpPr>
        <p:spPr>
          <a:xfrm>
            <a:off x="594354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DA72B44-D7F9-4D5E-977F-125979441278}"/>
              </a:ext>
            </a:extLst>
          </p:cNvPr>
          <p:cNvSpPr/>
          <p:nvPr/>
        </p:nvSpPr>
        <p:spPr>
          <a:xfrm>
            <a:off x="594354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+ 9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ABB643C-B012-4759-A8F8-5312A65FA101}"/>
              </a:ext>
            </a:extLst>
          </p:cNvPr>
          <p:cNvSpPr/>
          <p:nvPr/>
        </p:nvSpPr>
        <p:spPr>
          <a:xfrm>
            <a:off x="6951360" y="3946806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D90AB6C-F88E-45BC-BD01-3F136FCFC80E}"/>
              </a:ext>
            </a:extLst>
          </p:cNvPr>
          <p:cNvSpPr/>
          <p:nvPr/>
        </p:nvSpPr>
        <p:spPr>
          <a:xfrm>
            <a:off x="6986875" y="4515152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3208854-EFC1-47D0-AEB2-C9D621695B3C}"/>
              </a:ext>
            </a:extLst>
          </p:cNvPr>
          <p:cNvSpPr/>
          <p:nvPr/>
        </p:nvSpPr>
        <p:spPr>
          <a:xfrm>
            <a:off x="6977982" y="5083498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DC2E7C48-89F1-4A95-A726-9B3B217DD6DE}"/>
              </a:ext>
            </a:extLst>
          </p:cNvPr>
          <p:cNvSpPr/>
          <p:nvPr/>
        </p:nvSpPr>
        <p:spPr>
          <a:xfrm>
            <a:off x="7004619" y="5651844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C633CB1-6D5A-4218-A5E4-A9DC7882C13A}"/>
              </a:ext>
            </a:extLst>
          </p:cNvPr>
          <p:cNvSpPr/>
          <p:nvPr/>
        </p:nvSpPr>
        <p:spPr>
          <a:xfrm>
            <a:off x="7310832" y="4506274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+ 7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97A02D0-7030-4298-A93D-70CE69C65AA6}"/>
              </a:ext>
            </a:extLst>
          </p:cNvPr>
          <p:cNvSpPr/>
          <p:nvPr/>
        </p:nvSpPr>
        <p:spPr>
          <a:xfrm>
            <a:off x="7310832" y="5074620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+ 8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D9DC636-D7BA-44B2-AA15-BABB32C3C881}"/>
              </a:ext>
            </a:extLst>
          </p:cNvPr>
          <p:cNvSpPr/>
          <p:nvPr/>
        </p:nvSpPr>
        <p:spPr>
          <a:xfrm>
            <a:off x="7310832" y="564296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+ 9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6B5FF05-9A5F-451C-99C0-A98D13AE1C8E}"/>
              </a:ext>
            </a:extLst>
          </p:cNvPr>
          <p:cNvSpPr/>
          <p:nvPr/>
        </p:nvSpPr>
        <p:spPr>
          <a:xfrm>
            <a:off x="8324968" y="4508654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B0564A1-6872-4C67-A1F1-D2E9C5D21E70}"/>
              </a:ext>
            </a:extLst>
          </p:cNvPr>
          <p:cNvSpPr/>
          <p:nvPr/>
        </p:nvSpPr>
        <p:spPr>
          <a:xfrm>
            <a:off x="8351605" y="5077000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376CC8D-24E8-4FEA-8552-F5C054B7E090}"/>
              </a:ext>
            </a:extLst>
          </p:cNvPr>
          <p:cNvSpPr/>
          <p:nvPr/>
        </p:nvSpPr>
        <p:spPr>
          <a:xfrm>
            <a:off x="8342712" y="5645346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848564F-EA53-418C-A850-BF48239DECD9}"/>
              </a:ext>
            </a:extLst>
          </p:cNvPr>
          <p:cNvSpPr/>
          <p:nvPr/>
        </p:nvSpPr>
        <p:spPr>
          <a:xfrm>
            <a:off x="8676087" y="507156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 + 8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09AFB15-396D-4DB7-A9A3-E512BD18E8D7}"/>
              </a:ext>
            </a:extLst>
          </p:cNvPr>
          <p:cNvSpPr/>
          <p:nvPr/>
        </p:nvSpPr>
        <p:spPr>
          <a:xfrm>
            <a:off x="8676087" y="563990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 + 9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E6CDFF7-287C-4CAB-8ED3-6D9867FB5E0A}"/>
              </a:ext>
            </a:extLst>
          </p:cNvPr>
          <p:cNvSpPr/>
          <p:nvPr/>
        </p:nvSpPr>
        <p:spPr>
          <a:xfrm>
            <a:off x="9609778" y="5071563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AF633E-B15C-431E-A0D6-B0082112740E}"/>
              </a:ext>
            </a:extLst>
          </p:cNvPr>
          <p:cNvSpPr/>
          <p:nvPr/>
        </p:nvSpPr>
        <p:spPr>
          <a:xfrm>
            <a:off x="9645293" y="5639909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AE2C06E-C221-496D-9769-6ABE0E045813}"/>
              </a:ext>
            </a:extLst>
          </p:cNvPr>
          <p:cNvSpPr/>
          <p:nvPr/>
        </p:nvSpPr>
        <p:spPr>
          <a:xfrm>
            <a:off x="10055514" y="563990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 + 9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DFDEEB4-F870-419C-AF50-F6510C9D44CA}"/>
              </a:ext>
            </a:extLst>
          </p:cNvPr>
          <p:cNvSpPr/>
          <p:nvPr/>
        </p:nvSpPr>
        <p:spPr>
          <a:xfrm>
            <a:off x="11093109" y="5652366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86" name="Google Shape;290;p7">
            <a:extLst>
              <a:ext uri="{FF2B5EF4-FFF2-40B4-BE49-F238E27FC236}">
                <a16:creationId xmlns:a16="http://schemas.microsoft.com/office/drawing/2014/main" id="{79AE230B-B8B1-4956-9120-52D0921A9357}"/>
              </a:ext>
            </a:extLst>
          </p:cNvPr>
          <p:cNvSpPr txBox="1"/>
          <p:nvPr/>
        </p:nvSpPr>
        <p:spPr>
          <a:xfrm>
            <a:off x="3910494" y="951035"/>
            <a:ext cx="458543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BẢNG CỘNG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4" fill="hold">
                      <p:stCondLst>
                        <p:cond delay="indefinite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7" grpId="0" animBg="1"/>
      <p:bldP spid="68" grpId="0" animBg="1"/>
      <p:bldP spid="69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5" grpId="0" animBg="1"/>
      <p:bldP spid="76" grpId="0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4" grpId="0" animBg="1"/>
      <p:bldP spid="85" grpId="0" animBg="1"/>
      <p:bldP spid="85" grpId="1" animBg="1"/>
      <p:bldP spid="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09FD99-DF05-4EB9-B033-97C6F4ACBBB1}"/>
              </a:ext>
            </a:extLst>
          </p:cNvPr>
          <p:cNvSpPr/>
          <p:nvPr/>
        </p:nvSpPr>
        <p:spPr>
          <a:xfrm>
            <a:off x="599771" y="1673419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3E4A22-6189-419F-B363-DE0717115913}"/>
              </a:ext>
            </a:extLst>
          </p:cNvPr>
          <p:cNvSpPr/>
          <p:nvPr/>
        </p:nvSpPr>
        <p:spPr>
          <a:xfrm>
            <a:off x="599771" y="2241765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1151A4-633F-45A1-9470-FB39D125E8C0}"/>
              </a:ext>
            </a:extLst>
          </p:cNvPr>
          <p:cNvSpPr/>
          <p:nvPr/>
        </p:nvSpPr>
        <p:spPr>
          <a:xfrm>
            <a:off x="599771" y="2810111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42A52E-D96C-479E-8742-A5DB14508C1E}"/>
              </a:ext>
            </a:extLst>
          </p:cNvPr>
          <p:cNvSpPr/>
          <p:nvPr/>
        </p:nvSpPr>
        <p:spPr>
          <a:xfrm>
            <a:off x="599771" y="3350016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E5E4DC-7824-43F6-9F93-83E0FE3DEE1F}"/>
              </a:ext>
            </a:extLst>
          </p:cNvPr>
          <p:cNvSpPr/>
          <p:nvPr/>
        </p:nvSpPr>
        <p:spPr>
          <a:xfrm>
            <a:off x="599771" y="3946803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DBDBAE-1CCB-41DA-A6FC-243071CC5FFF}"/>
              </a:ext>
            </a:extLst>
          </p:cNvPr>
          <p:cNvSpPr/>
          <p:nvPr/>
        </p:nvSpPr>
        <p:spPr>
          <a:xfrm>
            <a:off x="599771" y="4515149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F54044-C2EA-41C1-939A-33E987192129}"/>
              </a:ext>
            </a:extLst>
          </p:cNvPr>
          <p:cNvSpPr/>
          <p:nvPr/>
        </p:nvSpPr>
        <p:spPr>
          <a:xfrm>
            <a:off x="599771" y="5083495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7C1427-BE34-46E2-A780-FB8EECE2AD55}"/>
              </a:ext>
            </a:extLst>
          </p:cNvPr>
          <p:cNvSpPr/>
          <p:nvPr/>
        </p:nvSpPr>
        <p:spPr>
          <a:xfrm>
            <a:off x="599771" y="5651842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F08BC2-3931-4B69-A58D-21E5D02EA5E4}"/>
              </a:ext>
            </a:extLst>
          </p:cNvPr>
          <p:cNvSpPr/>
          <p:nvPr/>
        </p:nvSpPr>
        <p:spPr>
          <a:xfrm>
            <a:off x="1855057" y="224176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6776A2-8AFB-4AA2-993A-CE87EFEBD49F}"/>
              </a:ext>
            </a:extLst>
          </p:cNvPr>
          <p:cNvSpPr/>
          <p:nvPr/>
        </p:nvSpPr>
        <p:spPr>
          <a:xfrm>
            <a:off x="1855057" y="281011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E5B4049-CF72-40EE-9F7D-50A94DBC56D8}"/>
              </a:ext>
            </a:extLst>
          </p:cNvPr>
          <p:cNvSpPr/>
          <p:nvPr/>
        </p:nvSpPr>
        <p:spPr>
          <a:xfrm>
            <a:off x="1855057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58D52A-C964-4D8A-96FD-E19DB9633246}"/>
              </a:ext>
            </a:extLst>
          </p:cNvPr>
          <p:cNvSpPr/>
          <p:nvPr/>
        </p:nvSpPr>
        <p:spPr>
          <a:xfrm>
            <a:off x="1855057" y="391836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BD21EA2-F93B-44D1-85C7-6A6E3C93E273}"/>
              </a:ext>
            </a:extLst>
          </p:cNvPr>
          <p:cNvSpPr/>
          <p:nvPr/>
        </p:nvSpPr>
        <p:spPr>
          <a:xfrm>
            <a:off x="185505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94CE31-4550-47FE-91FB-296C5DF2E108}"/>
              </a:ext>
            </a:extLst>
          </p:cNvPr>
          <p:cNvSpPr/>
          <p:nvPr/>
        </p:nvSpPr>
        <p:spPr>
          <a:xfrm>
            <a:off x="185505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D2B0172-9EC6-48A2-A354-5C23F4A69F7A}"/>
              </a:ext>
            </a:extLst>
          </p:cNvPr>
          <p:cNvSpPr/>
          <p:nvPr/>
        </p:nvSpPr>
        <p:spPr>
          <a:xfrm>
            <a:off x="185505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+ 9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CED0436-6485-4B52-9987-9D99B2132209}"/>
              </a:ext>
            </a:extLst>
          </p:cNvPr>
          <p:cNvSpPr/>
          <p:nvPr/>
        </p:nvSpPr>
        <p:spPr>
          <a:xfrm>
            <a:off x="3233408" y="281011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881837E-D303-4482-A40A-292791123990}"/>
              </a:ext>
            </a:extLst>
          </p:cNvPr>
          <p:cNvSpPr/>
          <p:nvPr/>
        </p:nvSpPr>
        <p:spPr>
          <a:xfrm>
            <a:off x="3233408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2F98E03-2FCF-4F4D-A5CF-4C4CACA02386}"/>
              </a:ext>
            </a:extLst>
          </p:cNvPr>
          <p:cNvSpPr/>
          <p:nvPr/>
        </p:nvSpPr>
        <p:spPr>
          <a:xfrm>
            <a:off x="3233408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+ 6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35532EA-B19E-4ED7-BE38-817FB47B1A2C}"/>
              </a:ext>
            </a:extLst>
          </p:cNvPr>
          <p:cNvSpPr/>
          <p:nvPr/>
        </p:nvSpPr>
        <p:spPr>
          <a:xfrm>
            <a:off x="3233408" y="4486708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+ 7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E5AE5F3-0E62-441B-B9EB-85045905F665}"/>
              </a:ext>
            </a:extLst>
          </p:cNvPr>
          <p:cNvSpPr/>
          <p:nvPr/>
        </p:nvSpPr>
        <p:spPr>
          <a:xfrm>
            <a:off x="3233408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FD2C50D-083C-4E39-A973-0817BD295223}"/>
              </a:ext>
            </a:extLst>
          </p:cNvPr>
          <p:cNvSpPr/>
          <p:nvPr/>
        </p:nvSpPr>
        <p:spPr>
          <a:xfrm>
            <a:off x="3233408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36361D7-FA6A-4C3A-B363-C54CFF6ECBA7}"/>
              </a:ext>
            </a:extLst>
          </p:cNvPr>
          <p:cNvSpPr/>
          <p:nvPr/>
        </p:nvSpPr>
        <p:spPr>
          <a:xfrm>
            <a:off x="4611607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+ 5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FCD14BB-5D15-4475-9565-FF159B521545}"/>
              </a:ext>
            </a:extLst>
          </p:cNvPr>
          <p:cNvSpPr/>
          <p:nvPr/>
        </p:nvSpPr>
        <p:spPr>
          <a:xfrm>
            <a:off x="461160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29E872-62DA-4554-80D0-66AF9D2FD0F4}"/>
              </a:ext>
            </a:extLst>
          </p:cNvPr>
          <p:cNvSpPr/>
          <p:nvPr/>
        </p:nvSpPr>
        <p:spPr>
          <a:xfrm>
            <a:off x="461160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8097EE-BFBC-407B-8260-2AF1DCA3BB8E}"/>
              </a:ext>
            </a:extLst>
          </p:cNvPr>
          <p:cNvSpPr/>
          <p:nvPr/>
        </p:nvSpPr>
        <p:spPr>
          <a:xfrm>
            <a:off x="4611607" y="5055054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A4BA8C7-5B67-4FCC-8E8C-C25A07B46444}"/>
              </a:ext>
            </a:extLst>
          </p:cNvPr>
          <p:cNvSpPr/>
          <p:nvPr/>
        </p:nvSpPr>
        <p:spPr>
          <a:xfrm>
            <a:off x="461160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+ 9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1D710A5-573F-46B8-9354-B11CC87FE4A1}"/>
              </a:ext>
            </a:extLst>
          </p:cNvPr>
          <p:cNvSpPr/>
          <p:nvPr/>
        </p:nvSpPr>
        <p:spPr>
          <a:xfrm>
            <a:off x="594354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37E75C6-610A-4EC6-A0C2-AAF186DC64A6}"/>
              </a:ext>
            </a:extLst>
          </p:cNvPr>
          <p:cNvSpPr/>
          <p:nvPr/>
        </p:nvSpPr>
        <p:spPr>
          <a:xfrm>
            <a:off x="594354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5641E01-6F52-4218-9705-784C2B0D7E85}"/>
              </a:ext>
            </a:extLst>
          </p:cNvPr>
          <p:cNvSpPr/>
          <p:nvPr/>
        </p:nvSpPr>
        <p:spPr>
          <a:xfrm>
            <a:off x="594354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DA72B44-D7F9-4D5E-977F-125979441278}"/>
              </a:ext>
            </a:extLst>
          </p:cNvPr>
          <p:cNvSpPr/>
          <p:nvPr/>
        </p:nvSpPr>
        <p:spPr>
          <a:xfrm>
            <a:off x="5943547" y="562340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+ 9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C633CB1-6D5A-4218-A5E4-A9DC7882C13A}"/>
              </a:ext>
            </a:extLst>
          </p:cNvPr>
          <p:cNvSpPr/>
          <p:nvPr/>
        </p:nvSpPr>
        <p:spPr>
          <a:xfrm>
            <a:off x="7310832" y="4506274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+ 7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97A02D0-7030-4298-A93D-70CE69C65AA6}"/>
              </a:ext>
            </a:extLst>
          </p:cNvPr>
          <p:cNvSpPr/>
          <p:nvPr/>
        </p:nvSpPr>
        <p:spPr>
          <a:xfrm>
            <a:off x="7310832" y="5074620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+ 8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D9DC636-D7BA-44B2-AA15-BABB32C3C881}"/>
              </a:ext>
            </a:extLst>
          </p:cNvPr>
          <p:cNvSpPr/>
          <p:nvPr/>
        </p:nvSpPr>
        <p:spPr>
          <a:xfrm>
            <a:off x="7310832" y="564296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+ 9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848564F-EA53-418C-A850-BF48239DECD9}"/>
              </a:ext>
            </a:extLst>
          </p:cNvPr>
          <p:cNvSpPr/>
          <p:nvPr/>
        </p:nvSpPr>
        <p:spPr>
          <a:xfrm>
            <a:off x="8676087" y="507156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 + 8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09AFB15-396D-4DB7-A9A3-E512BD18E8D7}"/>
              </a:ext>
            </a:extLst>
          </p:cNvPr>
          <p:cNvSpPr/>
          <p:nvPr/>
        </p:nvSpPr>
        <p:spPr>
          <a:xfrm>
            <a:off x="8676087" y="563990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 + 9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AE2C06E-C221-496D-9769-6ABE0E045813}"/>
              </a:ext>
            </a:extLst>
          </p:cNvPr>
          <p:cNvSpPr/>
          <p:nvPr/>
        </p:nvSpPr>
        <p:spPr>
          <a:xfrm>
            <a:off x="10055514" y="563990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 + 9</a:t>
            </a:r>
          </a:p>
        </p:txBody>
      </p:sp>
      <p:sp>
        <p:nvSpPr>
          <p:cNvPr id="86" name="Google Shape;290;p7">
            <a:extLst>
              <a:ext uri="{FF2B5EF4-FFF2-40B4-BE49-F238E27FC236}">
                <a16:creationId xmlns:a16="http://schemas.microsoft.com/office/drawing/2014/main" id="{79AE230B-B8B1-4956-9120-52D0921A9357}"/>
              </a:ext>
            </a:extLst>
          </p:cNvPr>
          <p:cNvSpPr txBox="1"/>
          <p:nvPr/>
        </p:nvSpPr>
        <p:spPr>
          <a:xfrm>
            <a:off x="3953422" y="776267"/>
            <a:ext cx="458543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BẢNG CỘNG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EACA79-A1BE-4507-9AFD-0B7947DC1674}"/>
              </a:ext>
            </a:extLst>
          </p:cNvPr>
          <p:cNvSpPr/>
          <p:nvPr/>
        </p:nvSpPr>
        <p:spPr>
          <a:xfrm>
            <a:off x="390619" y="1455938"/>
            <a:ext cx="1296140" cy="478506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766B2E7-E185-4752-BAD0-5C0D260766F1}"/>
              </a:ext>
            </a:extLst>
          </p:cNvPr>
          <p:cNvSpPr/>
          <p:nvPr/>
        </p:nvSpPr>
        <p:spPr>
          <a:xfrm>
            <a:off x="1733353" y="2055303"/>
            <a:ext cx="1296140" cy="418569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D1696ED-14B0-4969-800F-3289F4524140}"/>
              </a:ext>
            </a:extLst>
          </p:cNvPr>
          <p:cNvSpPr/>
          <p:nvPr/>
        </p:nvSpPr>
        <p:spPr>
          <a:xfrm>
            <a:off x="3115174" y="2623649"/>
            <a:ext cx="1296140" cy="3626508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6F4A836-F10B-4C66-9C48-840FF5C51A57}"/>
              </a:ext>
            </a:extLst>
          </p:cNvPr>
          <p:cNvSpPr/>
          <p:nvPr/>
        </p:nvSpPr>
        <p:spPr>
          <a:xfrm>
            <a:off x="4509892" y="3191995"/>
            <a:ext cx="1296140" cy="3051218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0C97F3C-B8A6-4567-8AB8-B236C8E542FA}"/>
              </a:ext>
            </a:extLst>
          </p:cNvPr>
          <p:cNvSpPr/>
          <p:nvPr/>
        </p:nvSpPr>
        <p:spPr>
          <a:xfrm>
            <a:off x="5798670" y="3760341"/>
            <a:ext cx="1296140" cy="24998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2D741EA-F8F0-4A3A-A5EF-A30A73DD4257}"/>
              </a:ext>
            </a:extLst>
          </p:cNvPr>
          <p:cNvSpPr/>
          <p:nvPr/>
        </p:nvSpPr>
        <p:spPr>
          <a:xfrm>
            <a:off x="7186026" y="4233265"/>
            <a:ext cx="1296140" cy="200773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E6CC0EC-8485-4667-BF81-1852B28CA035}"/>
              </a:ext>
            </a:extLst>
          </p:cNvPr>
          <p:cNvSpPr/>
          <p:nvPr/>
        </p:nvSpPr>
        <p:spPr>
          <a:xfrm>
            <a:off x="8538859" y="4897032"/>
            <a:ext cx="1296140" cy="133466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41D0A49-1FAA-41FC-A53D-ADFFF595BAEE}"/>
              </a:ext>
            </a:extLst>
          </p:cNvPr>
          <p:cNvSpPr/>
          <p:nvPr/>
        </p:nvSpPr>
        <p:spPr>
          <a:xfrm>
            <a:off x="9918326" y="5465379"/>
            <a:ext cx="1296140" cy="76632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8A91FB8-A862-4871-AD62-F40B7ABA2038}"/>
              </a:ext>
            </a:extLst>
          </p:cNvPr>
          <p:cNvSpPr/>
          <p:nvPr/>
        </p:nvSpPr>
        <p:spPr>
          <a:xfrm>
            <a:off x="2130641" y="767392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Bảng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9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endParaRPr lang="en-US" sz="2000" b="1" dirty="0"/>
          </a:p>
        </p:txBody>
      </p: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C0523A43-2E98-410B-A1CD-B793EAAF3182}"/>
              </a:ext>
            </a:extLst>
          </p:cNvPr>
          <p:cNvSpPr/>
          <p:nvPr/>
        </p:nvSpPr>
        <p:spPr>
          <a:xfrm>
            <a:off x="3486816" y="1168957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Bảng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cộng</a:t>
            </a:r>
            <a:r>
              <a:rPr lang="en-US" sz="2000" b="1" dirty="0">
                <a:solidFill>
                  <a:srgbClr val="0070C0"/>
                </a:solidFill>
              </a:rPr>
              <a:t> 8 </a:t>
            </a:r>
            <a:r>
              <a:rPr lang="en-US" sz="2000" b="1" dirty="0" err="1">
                <a:solidFill>
                  <a:srgbClr val="0070C0"/>
                </a:solidFill>
              </a:rPr>
              <a:t>với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một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số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5" name="Speech Bubble: Rectangle with Corners Rounded 94">
            <a:extLst>
              <a:ext uri="{FF2B5EF4-FFF2-40B4-BE49-F238E27FC236}">
                <a16:creationId xmlns:a16="http://schemas.microsoft.com/office/drawing/2014/main" id="{3ED80CF6-C35F-45F6-82D9-5CE2B4065895}"/>
              </a:ext>
            </a:extLst>
          </p:cNvPr>
          <p:cNvSpPr/>
          <p:nvPr/>
        </p:nvSpPr>
        <p:spPr>
          <a:xfrm>
            <a:off x="4829550" y="1698273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</a:rPr>
              <a:t>Bảng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cộng</a:t>
            </a:r>
            <a:r>
              <a:rPr lang="en-US" sz="2000" b="1" dirty="0">
                <a:solidFill>
                  <a:srgbClr val="7030A0"/>
                </a:solidFill>
              </a:rPr>
              <a:t> 7 </a:t>
            </a:r>
            <a:r>
              <a:rPr lang="en-US" sz="2000" b="1" dirty="0" err="1">
                <a:solidFill>
                  <a:srgbClr val="7030A0"/>
                </a:solidFill>
              </a:rPr>
              <a:t>với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một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số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974085FE-59BC-4DD3-8537-39E802E13E94}"/>
              </a:ext>
            </a:extLst>
          </p:cNvPr>
          <p:cNvSpPr/>
          <p:nvPr/>
        </p:nvSpPr>
        <p:spPr>
          <a:xfrm>
            <a:off x="6237375" y="2451258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 w="38100">
            <a:solidFill>
              <a:srgbClr val="51B41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6600"/>
                </a:solidFill>
              </a:rPr>
              <a:t>Bảng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cộng</a:t>
            </a:r>
            <a:r>
              <a:rPr lang="en-US" sz="2000" b="1" dirty="0">
                <a:solidFill>
                  <a:srgbClr val="006600"/>
                </a:solidFill>
              </a:rPr>
              <a:t> 6 </a:t>
            </a:r>
            <a:r>
              <a:rPr lang="en-US" sz="2000" b="1" dirty="0" err="1">
                <a:solidFill>
                  <a:srgbClr val="006600"/>
                </a:solidFill>
              </a:rPr>
              <a:t>với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một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số</a:t>
            </a:r>
            <a:endParaRPr lang="en-US" sz="2000" b="1" dirty="0">
              <a:solidFill>
                <a:srgbClr val="006600"/>
              </a:solidFill>
            </a:endParaRPr>
          </a:p>
        </p:txBody>
      </p:sp>
      <p:sp>
        <p:nvSpPr>
          <p:cNvPr id="97" name="Speech Bubble: Rectangle with Corners Rounded 96">
            <a:extLst>
              <a:ext uri="{FF2B5EF4-FFF2-40B4-BE49-F238E27FC236}">
                <a16:creationId xmlns:a16="http://schemas.microsoft.com/office/drawing/2014/main" id="{92CCEB8F-A044-4D94-8612-07CD91F571CA}"/>
              </a:ext>
            </a:extLst>
          </p:cNvPr>
          <p:cNvSpPr/>
          <p:nvPr/>
        </p:nvSpPr>
        <p:spPr>
          <a:xfrm>
            <a:off x="7526153" y="2945653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 w="38100">
            <a:solidFill>
              <a:srgbClr val="FF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FF"/>
                </a:solidFill>
              </a:rPr>
              <a:t>Bảng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cộng</a:t>
            </a:r>
            <a:r>
              <a:rPr lang="en-US" sz="2000" b="1" dirty="0">
                <a:solidFill>
                  <a:srgbClr val="FF00FF"/>
                </a:solidFill>
              </a:rPr>
              <a:t> 5 </a:t>
            </a:r>
            <a:r>
              <a:rPr lang="en-US" sz="2000" b="1" dirty="0" err="1">
                <a:solidFill>
                  <a:srgbClr val="FF00FF"/>
                </a:solidFill>
              </a:rPr>
              <a:t>với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một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số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98" name="Speech Bubble: Rectangle with Corners Rounded 97">
            <a:extLst>
              <a:ext uri="{FF2B5EF4-FFF2-40B4-BE49-F238E27FC236}">
                <a16:creationId xmlns:a16="http://schemas.microsoft.com/office/drawing/2014/main" id="{23482635-0D7F-4978-85DD-2E9AD51D82BE}"/>
              </a:ext>
            </a:extLst>
          </p:cNvPr>
          <p:cNvSpPr/>
          <p:nvPr/>
        </p:nvSpPr>
        <p:spPr>
          <a:xfrm>
            <a:off x="9006935" y="3463457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Bảng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cộng</a:t>
            </a:r>
            <a:r>
              <a:rPr lang="en-US" sz="2000" b="1" dirty="0">
                <a:solidFill>
                  <a:srgbClr val="FF0000"/>
                </a:solidFill>
              </a:rPr>
              <a:t> 4 </a:t>
            </a:r>
            <a:r>
              <a:rPr lang="en-US" sz="2000" b="1" dirty="0" err="1">
                <a:solidFill>
                  <a:srgbClr val="FF0000"/>
                </a:solidFill>
              </a:rPr>
              <a:t>với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một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62C94605-A3A8-4663-9EEB-CF9FEFF94F97}"/>
              </a:ext>
            </a:extLst>
          </p:cNvPr>
          <p:cNvSpPr/>
          <p:nvPr/>
        </p:nvSpPr>
        <p:spPr>
          <a:xfrm>
            <a:off x="9924343" y="4134163"/>
            <a:ext cx="1822781" cy="906027"/>
          </a:xfrm>
          <a:prstGeom prst="wedgeRoundRectCallout">
            <a:avLst>
              <a:gd name="adj1" fmla="val -56385"/>
              <a:gd name="adj2" fmla="val 40091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Bảng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cộng</a:t>
            </a:r>
            <a:r>
              <a:rPr lang="en-US" sz="2000" b="1" dirty="0">
                <a:solidFill>
                  <a:srgbClr val="002060"/>
                </a:solidFill>
              </a:rPr>
              <a:t> 3 </a:t>
            </a:r>
            <a:r>
              <a:rPr lang="en-US" sz="2000" b="1" dirty="0" err="1">
                <a:solidFill>
                  <a:srgbClr val="002060"/>
                </a:solidFill>
              </a:rPr>
              <a:t>với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một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0" name="Speech Bubble: Rectangle with Corners Rounded 99">
            <a:extLst>
              <a:ext uri="{FF2B5EF4-FFF2-40B4-BE49-F238E27FC236}">
                <a16:creationId xmlns:a16="http://schemas.microsoft.com/office/drawing/2014/main" id="{C7A34031-0AAF-4C7E-8037-B42DB206CBC5}"/>
              </a:ext>
            </a:extLst>
          </p:cNvPr>
          <p:cNvSpPr/>
          <p:nvPr/>
        </p:nvSpPr>
        <p:spPr>
          <a:xfrm>
            <a:off x="8743575" y="3422660"/>
            <a:ext cx="1822781" cy="906027"/>
          </a:xfrm>
          <a:prstGeom prst="wedgeRoundRectCallout">
            <a:avLst>
              <a:gd name="adj1" fmla="val 52712"/>
              <a:gd name="adj2" fmla="val 169431"/>
              <a:gd name="adj3" fmla="val 16667"/>
            </a:avLst>
          </a:prstGeom>
          <a:ln w="38100">
            <a:solidFill>
              <a:srgbClr val="FF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FF"/>
                </a:solidFill>
              </a:rPr>
              <a:t>Bảng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cộng</a:t>
            </a:r>
            <a:r>
              <a:rPr lang="en-US" sz="2000" b="1" dirty="0">
                <a:solidFill>
                  <a:srgbClr val="FF00FF"/>
                </a:solidFill>
              </a:rPr>
              <a:t> 2 </a:t>
            </a:r>
            <a:r>
              <a:rPr lang="en-US" sz="2000" b="1" dirty="0" err="1">
                <a:solidFill>
                  <a:srgbClr val="FF00FF"/>
                </a:solidFill>
              </a:rPr>
              <a:t>với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một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số</a:t>
            </a:r>
            <a:endParaRPr lang="en-US" sz="20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3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61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4" dur="500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90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3" dur="500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119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2" dur="500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152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5" dur="500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185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8" dur="500"/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23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39" dur="500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00"/>
                            </p:stCondLst>
                            <p:childTnLst>
                              <p:par>
                                <p:cTn id="2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26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8" dur="500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4" grpId="0" uiExpand="1" build="p" animBg="1"/>
      <p:bldP spid="4" grpId="1" build="allAtOnce" animBg="1"/>
      <p:bldP spid="94" grpId="0" uiExpand="1" build="p" animBg="1"/>
      <p:bldP spid="94" grpId="1" build="allAtOnce" animBg="1"/>
      <p:bldP spid="95" grpId="0" uiExpand="1" build="p" animBg="1"/>
      <p:bldP spid="95" grpId="1" build="allAtOnce" animBg="1"/>
      <p:bldP spid="96" grpId="0" build="p" animBg="1"/>
      <p:bldP spid="96" grpId="1" build="allAtOnce" animBg="1"/>
      <p:bldP spid="97" grpId="0" uiExpand="1" build="p" animBg="1"/>
      <p:bldP spid="97" grpId="1" build="allAtOnce" animBg="1"/>
      <p:bldP spid="98" grpId="0" uiExpand="1" build="p" animBg="1"/>
      <p:bldP spid="98" grpId="1" build="allAtOnce" animBg="1"/>
      <p:bldP spid="99" grpId="0" uiExpand="1" build="p" animBg="1"/>
      <p:bldP spid="99" grpId="1" build="allAtOnce" animBg="1"/>
      <p:bldP spid="100" grpId="0" uiExpand="1" build="p" animBg="1"/>
      <p:bldP spid="100" grpI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09FD99-DF05-4EB9-B033-97C6F4ACBBB1}"/>
              </a:ext>
            </a:extLst>
          </p:cNvPr>
          <p:cNvSpPr/>
          <p:nvPr/>
        </p:nvSpPr>
        <p:spPr>
          <a:xfrm>
            <a:off x="599771" y="1673419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3E4A22-6189-419F-B363-DE0717115913}"/>
              </a:ext>
            </a:extLst>
          </p:cNvPr>
          <p:cNvSpPr/>
          <p:nvPr/>
        </p:nvSpPr>
        <p:spPr>
          <a:xfrm>
            <a:off x="599771" y="2241765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1151A4-633F-45A1-9470-FB39D125E8C0}"/>
              </a:ext>
            </a:extLst>
          </p:cNvPr>
          <p:cNvSpPr/>
          <p:nvPr/>
        </p:nvSpPr>
        <p:spPr>
          <a:xfrm>
            <a:off x="599771" y="2810111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42A52E-D96C-479E-8742-A5DB14508C1E}"/>
              </a:ext>
            </a:extLst>
          </p:cNvPr>
          <p:cNvSpPr/>
          <p:nvPr/>
        </p:nvSpPr>
        <p:spPr>
          <a:xfrm>
            <a:off x="599771" y="3350016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E5E4DC-7824-43F6-9F93-83E0FE3DEE1F}"/>
              </a:ext>
            </a:extLst>
          </p:cNvPr>
          <p:cNvSpPr/>
          <p:nvPr/>
        </p:nvSpPr>
        <p:spPr>
          <a:xfrm>
            <a:off x="599771" y="3946803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DBDBAE-1CCB-41DA-A6FC-243071CC5FFF}"/>
              </a:ext>
            </a:extLst>
          </p:cNvPr>
          <p:cNvSpPr/>
          <p:nvPr/>
        </p:nvSpPr>
        <p:spPr>
          <a:xfrm>
            <a:off x="599771" y="4515149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F54044-C2EA-41C1-939A-33E987192129}"/>
              </a:ext>
            </a:extLst>
          </p:cNvPr>
          <p:cNvSpPr/>
          <p:nvPr/>
        </p:nvSpPr>
        <p:spPr>
          <a:xfrm>
            <a:off x="599771" y="5083495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7C1427-BE34-46E2-A780-FB8EECE2AD55}"/>
              </a:ext>
            </a:extLst>
          </p:cNvPr>
          <p:cNvSpPr/>
          <p:nvPr/>
        </p:nvSpPr>
        <p:spPr>
          <a:xfrm>
            <a:off x="599771" y="5651842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F08BC2-3931-4B69-A58D-21E5D02EA5E4}"/>
              </a:ext>
            </a:extLst>
          </p:cNvPr>
          <p:cNvSpPr/>
          <p:nvPr/>
        </p:nvSpPr>
        <p:spPr>
          <a:xfrm>
            <a:off x="1855057" y="224176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6776A2-8AFB-4AA2-993A-CE87EFEBD49F}"/>
              </a:ext>
            </a:extLst>
          </p:cNvPr>
          <p:cNvSpPr/>
          <p:nvPr/>
        </p:nvSpPr>
        <p:spPr>
          <a:xfrm>
            <a:off x="1855057" y="281011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E5B4049-CF72-40EE-9F7D-50A94DBC56D8}"/>
              </a:ext>
            </a:extLst>
          </p:cNvPr>
          <p:cNvSpPr/>
          <p:nvPr/>
        </p:nvSpPr>
        <p:spPr>
          <a:xfrm>
            <a:off x="1855057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58D52A-C964-4D8A-96FD-E19DB9633246}"/>
              </a:ext>
            </a:extLst>
          </p:cNvPr>
          <p:cNvSpPr/>
          <p:nvPr/>
        </p:nvSpPr>
        <p:spPr>
          <a:xfrm>
            <a:off x="1855057" y="391836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BD21EA2-F93B-44D1-85C7-6A6E3C93E273}"/>
              </a:ext>
            </a:extLst>
          </p:cNvPr>
          <p:cNvSpPr/>
          <p:nvPr/>
        </p:nvSpPr>
        <p:spPr>
          <a:xfrm>
            <a:off x="185505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94CE31-4550-47FE-91FB-296C5DF2E108}"/>
              </a:ext>
            </a:extLst>
          </p:cNvPr>
          <p:cNvSpPr/>
          <p:nvPr/>
        </p:nvSpPr>
        <p:spPr>
          <a:xfrm>
            <a:off x="185505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D2B0172-9EC6-48A2-A354-5C23F4A69F7A}"/>
              </a:ext>
            </a:extLst>
          </p:cNvPr>
          <p:cNvSpPr/>
          <p:nvPr/>
        </p:nvSpPr>
        <p:spPr>
          <a:xfrm>
            <a:off x="185505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+ 9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CED0436-6485-4B52-9987-9D99B2132209}"/>
              </a:ext>
            </a:extLst>
          </p:cNvPr>
          <p:cNvSpPr/>
          <p:nvPr/>
        </p:nvSpPr>
        <p:spPr>
          <a:xfrm>
            <a:off x="3233408" y="281011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881837E-D303-4482-A40A-292791123990}"/>
              </a:ext>
            </a:extLst>
          </p:cNvPr>
          <p:cNvSpPr/>
          <p:nvPr/>
        </p:nvSpPr>
        <p:spPr>
          <a:xfrm>
            <a:off x="3233408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2F98E03-2FCF-4F4D-A5CF-4C4CACA02386}"/>
              </a:ext>
            </a:extLst>
          </p:cNvPr>
          <p:cNvSpPr/>
          <p:nvPr/>
        </p:nvSpPr>
        <p:spPr>
          <a:xfrm>
            <a:off x="3233408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+ 6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35532EA-B19E-4ED7-BE38-817FB47B1A2C}"/>
              </a:ext>
            </a:extLst>
          </p:cNvPr>
          <p:cNvSpPr/>
          <p:nvPr/>
        </p:nvSpPr>
        <p:spPr>
          <a:xfrm>
            <a:off x="3233408" y="4486708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+ 7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E5AE5F3-0E62-441B-B9EB-85045905F665}"/>
              </a:ext>
            </a:extLst>
          </p:cNvPr>
          <p:cNvSpPr/>
          <p:nvPr/>
        </p:nvSpPr>
        <p:spPr>
          <a:xfrm>
            <a:off x="3233408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FD2C50D-083C-4E39-A973-0817BD295223}"/>
              </a:ext>
            </a:extLst>
          </p:cNvPr>
          <p:cNvSpPr/>
          <p:nvPr/>
        </p:nvSpPr>
        <p:spPr>
          <a:xfrm>
            <a:off x="3233408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36361D7-FA6A-4C3A-B363-C54CFF6ECBA7}"/>
              </a:ext>
            </a:extLst>
          </p:cNvPr>
          <p:cNvSpPr/>
          <p:nvPr/>
        </p:nvSpPr>
        <p:spPr>
          <a:xfrm>
            <a:off x="4611607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+ 5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FCD14BB-5D15-4475-9565-FF159B521545}"/>
              </a:ext>
            </a:extLst>
          </p:cNvPr>
          <p:cNvSpPr/>
          <p:nvPr/>
        </p:nvSpPr>
        <p:spPr>
          <a:xfrm>
            <a:off x="461160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29E872-62DA-4554-80D0-66AF9D2FD0F4}"/>
              </a:ext>
            </a:extLst>
          </p:cNvPr>
          <p:cNvSpPr/>
          <p:nvPr/>
        </p:nvSpPr>
        <p:spPr>
          <a:xfrm>
            <a:off x="461160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8097EE-BFBC-407B-8260-2AF1DCA3BB8E}"/>
              </a:ext>
            </a:extLst>
          </p:cNvPr>
          <p:cNvSpPr/>
          <p:nvPr/>
        </p:nvSpPr>
        <p:spPr>
          <a:xfrm>
            <a:off x="4611607" y="5055054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A4BA8C7-5B67-4FCC-8E8C-C25A07B46444}"/>
              </a:ext>
            </a:extLst>
          </p:cNvPr>
          <p:cNvSpPr/>
          <p:nvPr/>
        </p:nvSpPr>
        <p:spPr>
          <a:xfrm>
            <a:off x="461160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+ 9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1D710A5-573F-46B8-9354-B11CC87FE4A1}"/>
              </a:ext>
            </a:extLst>
          </p:cNvPr>
          <p:cNvSpPr/>
          <p:nvPr/>
        </p:nvSpPr>
        <p:spPr>
          <a:xfrm>
            <a:off x="594354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37E75C6-610A-4EC6-A0C2-AAF186DC64A6}"/>
              </a:ext>
            </a:extLst>
          </p:cNvPr>
          <p:cNvSpPr/>
          <p:nvPr/>
        </p:nvSpPr>
        <p:spPr>
          <a:xfrm>
            <a:off x="594354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5641E01-6F52-4218-9705-784C2B0D7E85}"/>
              </a:ext>
            </a:extLst>
          </p:cNvPr>
          <p:cNvSpPr/>
          <p:nvPr/>
        </p:nvSpPr>
        <p:spPr>
          <a:xfrm>
            <a:off x="594354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DA72B44-D7F9-4D5E-977F-125979441278}"/>
              </a:ext>
            </a:extLst>
          </p:cNvPr>
          <p:cNvSpPr/>
          <p:nvPr/>
        </p:nvSpPr>
        <p:spPr>
          <a:xfrm>
            <a:off x="5943547" y="562340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+ 9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C633CB1-6D5A-4218-A5E4-A9DC7882C13A}"/>
              </a:ext>
            </a:extLst>
          </p:cNvPr>
          <p:cNvSpPr/>
          <p:nvPr/>
        </p:nvSpPr>
        <p:spPr>
          <a:xfrm>
            <a:off x="7310832" y="4506274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+ 7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97A02D0-7030-4298-A93D-70CE69C65AA6}"/>
              </a:ext>
            </a:extLst>
          </p:cNvPr>
          <p:cNvSpPr/>
          <p:nvPr/>
        </p:nvSpPr>
        <p:spPr>
          <a:xfrm>
            <a:off x="7310832" y="5074620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+ 8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D9DC636-D7BA-44B2-AA15-BABB32C3C881}"/>
              </a:ext>
            </a:extLst>
          </p:cNvPr>
          <p:cNvSpPr/>
          <p:nvPr/>
        </p:nvSpPr>
        <p:spPr>
          <a:xfrm>
            <a:off x="7310832" y="564296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+ 9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848564F-EA53-418C-A850-BF48239DECD9}"/>
              </a:ext>
            </a:extLst>
          </p:cNvPr>
          <p:cNvSpPr/>
          <p:nvPr/>
        </p:nvSpPr>
        <p:spPr>
          <a:xfrm>
            <a:off x="8676087" y="507156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 + 8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09AFB15-396D-4DB7-A9A3-E512BD18E8D7}"/>
              </a:ext>
            </a:extLst>
          </p:cNvPr>
          <p:cNvSpPr/>
          <p:nvPr/>
        </p:nvSpPr>
        <p:spPr>
          <a:xfrm>
            <a:off x="8676087" y="563990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 + 9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AE2C06E-C221-496D-9769-6ABE0E045813}"/>
              </a:ext>
            </a:extLst>
          </p:cNvPr>
          <p:cNvSpPr/>
          <p:nvPr/>
        </p:nvSpPr>
        <p:spPr>
          <a:xfrm>
            <a:off x="10055514" y="563990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 + 9</a:t>
            </a:r>
          </a:p>
        </p:txBody>
      </p:sp>
      <p:sp>
        <p:nvSpPr>
          <p:cNvPr id="86" name="Google Shape;290;p7">
            <a:extLst>
              <a:ext uri="{FF2B5EF4-FFF2-40B4-BE49-F238E27FC236}">
                <a16:creationId xmlns:a16="http://schemas.microsoft.com/office/drawing/2014/main" id="{79AE230B-B8B1-4956-9120-52D0921A9357}"/>
              </a:ext>
            </a:extLst>
          </p:cNvPr>
          <p:cNvSpPr txBox="1"/>
          <p:nvPr/>
        </p:nvSpPr>
        <p:spPr>
          <a:xfrm>
            <a:off x="3953422" y="776267"/>
            <a:ext cx="458543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BẢNG CỘNG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8A91FB8-A862-4871-AD62-F40B7ABA2038}"/>
              </a:ext>
            </a:extLst>
          </p:cNvPr>
          <p:cNvSpPr/>
          <p:nvPr/>
        </p:nvSpPr>
        <p:spPr>
          <a:xfrm>
            <a:off x="1746774" y="612938"/>
            <a:ext cx="1997476" cy="1054333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Các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phép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cộng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có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tổng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bằng</a:t>
            </a:r>
            <a:r>
              <a:rPr lang="en-US" sz="2000" b="1" dirty="0">
                <a:solidFill>
                  <a:srgbClr val="FF0000"/>
                </a:solidFill>
              </a:rPr>
              <a:t> 11</a:t>
            </a:r>
          </a:p>
        </p:txBody>
      </p: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C0523A43-2E98-410B-A1CD-B793EAAF3182}"/>
              </a:ext>
            </a:extLst>
          </p:cNvPr>
          <p:cNvSpPr/>
          <p:nvPr/>
        </p:nvSpPr>
        <p:spPr>
          <a:xfrm>
            <a:off x="2893254" y="1515209"/>
            <a:ext cx="1887872" cy="1019676"/>
          </a:xfrm>
          <a:prstGeom prst="wedgeRoundRectCallout">
            <a:avLst>
              <a:gd name="adj1" fmla="val -55809"/>
              <a:gd name="adj2" fmla="val 90019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cộng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tổng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bằng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12</a:t>
            </a:r>
          </a:p>
        </p:txBody>
      </p:sp>
      <p:sp>
        <p:nvSpPr>
          <p:cNvPr id="95" name="Speech Bubble: Rectangle with Corners Rounded 94">
            <a:extLst>
              <a:ext uri="{FF2B5EF4-FFF2-40B4-BE49-F238E27FC236}">
                <a16:creationId xmlns:a16="http://schemas.microsoft.com/office/drawing/2014/main" id="{3ED80CF6-C35F-45F6-82D9-5CE2B4065895}"/>
              </a:ext>
            </a:extLst>
          </p:cNvPr>
          <p:cNvSpPr/>
          <p:nvPr/>
        </p:nvSpPr>
        <p:spPr>
          <a:xfrm>
            <a:off x="4611607" y="2071113"/>
            <a:ext cx="1999089" cy="1057124"/>
          </a:xfrm>
          <a:prstGeom prst="wedgeRoundRectCallout">
            <a:avLst>
              <a:gd name="adj1" fmla="val -77057"/>
              <a:gd name="adj2" fmla="val 135392"/>
              <a:gd name="adj3" fmla="val 16667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phép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tổng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13</a:t>
            </a: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974085FE-59BC-4DD3-8537-39E802E13E94}"/>
              </a:ext>
            </a:extLst>
          </p:cNvPr>
          <p:cNvSpPr/>
          <p:nvPr/>
        </p:nvSpPr>
        <p:spPr>
          <a:xfrm>
            <a:off x="3739069" y="1698137"/>
            <a:ext cx="1999089" cy="1028471"/>
          </a:xfrm>
          <a:prstGeom prst="wedgeRoundRectCallout">
            <a:avLst>
              <a:gd name="adj1" fmla="val -95675"/>
              <a:gd name="adj2" fmla="val 166503"/>
              <a:gd name="adj3" fmla="val 16667"/>
            </a:avLst>
          </a:prstGeom>
          <a:ln w="38100">
            <a:solidFill>
              <a:srgbClr val="51B41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6600"/>
                </a:solidFill>
              </a:rPr>
              <a:t>Các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phép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cộng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có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tổng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bằng</a:t>
            </a:r>
            <a:r>
              <a:rPr lang="en-US" sz="2000" b="1" dirty="0">
                <a:solidFill>
                  <a:srgbClr val="006600"/>
                </a:solidFill>
              </a:rPr>
              <a:t> 14</a:t>
            </a:r>
          </a:p>
        </p:txBody>
      </p:sp>
      <p:sp>
        <p:nvSpPr>
          <p:cNvPr id="97" name="Speech Bubble: Rectangle with Corners Rounded 96">
            <a:extLst>
              <a:ext uri="{FF2B5EF4-FFF2-40B4-BE49-F238E27FC236}">
                <a16:creationId xmlns:a16="http://schemas.microsoft.com/office/drawing/2014/main" id="{92CCEB8F-A044-4D94-8612-07CD91F571CA}"/>
              </a:ext>
            </a:extLst>
          </p:cNvPr>
          <p:cNvSpPr/>
          <p:nvPr/>
        </p:nvSpPr>
        <p:spPr>
          <a:xfrm>
            <a:off x="5958044" y="2655406"/>
            <a:ext cx="2062464" cy="1028471"/>
          </a:xfrm>
          <a:prstGeom prst="wedgeRoundRectCallout">
            <a:avLst>
              <a:gd name="adj1" fmla="val -166137"/>
              <a:gd name="adj2" fmla="val 199573"/>
              <a:gd name="adj3" fmla="val 16667"/>
            </a:avLst>
          </a:prstGeom>
          <a:ln w="38100">
            <a:solidFill>
              <a:srgbClr val="FF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FF"/>
                </a:solidFill>
              </a:rPr>
              <a:t>Các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phép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cộng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có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tổng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bằng</a:t>
            </a:r>
            <a:r>
              <a:rPr lang="en-US" sz="2000" b="1" dirty="0">
                <a:solidFill>
                  <a:srgbClr val="FF00FF"/>
                </a:solidFill>
              </a:rPr>
              <a:t> 15</a:t>
            </a:r>
          </a:p>
        </p:txBody>
      </p:sp>
      <p:sp>
        <p:nvSpPr>
          <p:cNvPr id="98" name="Speech Bubble: Rectangle with Corners Rounded 97">
            <a:extLst>
              <a:ext uri="{FF2B5EF4-FFF2-40B4-BE49-F238E27FC236}">
                <a16:creationId xmlns:a16="http://schemas.microsoft.com/office/drawing/2014/main" id="{23482635-0D7F-4978-85DD-2E9AD51D82BE}"/>
              </a:ext>
            </a:extLst>
          </p:cNvPr>
          <p:cNvSpPr/>
          <p:nvPr/>
        </p:nvSpPr>
        <p:spPr>
          <a:xfrm>
            <a:off x="5127631" y="2167511"/>
            <a:ext cx="2016860" cy="1051692"/>
          </a:xfrm>
          <a:prstGeom prst="wedgeRoundRectCallout">
            <a:avLst>
              <a:gd name="adj1" fmla="val -192262"/>
              <a:gd name="adj2" fmla="val 249155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Các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phép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cộng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có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tổng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bằng</a:t>
            </a:r>
            <a:r>
              <a:rPr lang="en-US" sz="2000" b="1" dirty="0">
                <a:solidFill>
                  <a:srgbClr val="FF0000"/>
                </a:solidFill>
              </a:rPr>
              <a:t> 16</a:t>
            </a:r>
          </a:p>
        </p:txBody>
      </p:sp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62C94605-A3A8-4663-9EEB-CF9FEFF94F97}"/>
              </a:ext>
            </a:extLst>
          </p:cNvPr>
          <p:cNvSpPr/>
          <p:nvPr/>
        </p:nvSpPr>
        <p:spPr>
          <a:xfrm>
            <a:off x="1855057" y="916641"/>
            <a:ext cx="1954468" cy="1028471"/>
          </a:xfrm>
          <a:prstGeom prst="wedgeRoundRectCallout">
            <a:avLst>
              <a:gd name="adj1" fmla="val -85002"/>
              <a:gd name="adj2" fmla="val 381051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cộng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tổng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bằng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203620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000"/>
                            </p:stCondLst>
                            <p:childTnLst>
                              <p:par>
                                <p:cTn id="3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80" grpId="0" animBg="1"/>
      <p:bldP spid="80" grpId="1" animBg="1"/>
      <p:bldP spid="81" grpId="0" animBg="1"/>
      <p:bldP spid="81" grpId="1" animBg="1"/>
      <p:bldP spid="84" grpId="0" animBg="1"/>
      <p:bldP spid="84" grpId="1" animBg="1"/>
      <p:bldP spid="4" grpId="0" uiExpand="1" build="p" animBg="1"/>
      <p:bldP spid="4" grpId="1" build="allAtOnce" animBg="1"/>
      <p:bldP spid="94" grpId="0" uiExpand="1" build="p" animBg="1"/>
      <p:bldP spid="94" grpId="1" build="allAtOnce" animBg="1"/>
      <p:bldP spid="95" grpId="0" uiExpand="1" build="p" animBg="1"/>
      <p:bldP spid="95" grpId="1" build="allAtOnce" animBg="1"/>
      <p:bldP spid="96" grpId="0" uiExpand="1" build="p" animBg="1"/>
      <p:bldP spid="96" grpId="1" build="allAtOnce" animBg="1"/>
      <p:bldP spid="97" grpId="0" uiExpand="1" build="p" animBg="1"/>
      <p:bldP spid="97" grpId="1" build="allAtOnce" animBg="1"/>
      <p:bldP spid="98" grpId="0" uiExpand="1" build="p" animBg="1"/>
      <p:bldP spid="98" grpId="1" build="allAtOnce" animBg="1"/>
      <p:bldP spid="99" grpId="0" uiExpand="1" build="p" animBg="1"/>
      <p:bldP spid="99" grpId="1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63188" y="562525"/>
            <a:ext cx="3162610" cy="824843"/>
            <a:chOff x="1213739" y="439173"/>
            <a:chExt cx="1539315" cy="745469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13739" y="462430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11AA4-456F-4332-9E62-C731D445D710}"/>
              </a:ext>
            </a:extLst>
          </p:cNvPr>
          <p:cNvGrpSpPr/>
          <p:nvPr/>
        </p:nvGrpSpPr>
        <p:grpSpPr>
          <a:xfrm>
            <a:off x="593998" y="1885208"/>
            <a:ext cx="3613760" cy="2190337"/>
            <a:chOff x="1046305" y="1346583"/>
            <a:chExt cx="3613760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id="{5612BC15-0B31-40B9-98B9-7AF299A33BED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133FA4-8B32-4833-94CD-E2FC051AA80B}"/>
              </a:ext>
            </a:extLst>
          </p:cNvPr>
          <p:cNvGrpSpPr/>
          <p:nvPr/>
        </p:nvGrpSpPr>
        <p:grpSpPr>
          <a:xfrm>
            <a:off x="4376832" y="1641124"/>
            <a:ext cx="3267891" cy="2443467"/>
            <a:chOff x="6007005" y="1086391"/>
            <a:chExt cx="3267891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id="{ED92BB9B-8621-4222-8E59-97A67C65C687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2B9D6D8F-92B8-4051-AA49-78014A010614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9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+ 7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E21991-FD95-4E04-AE58-B867E7ECCA47}"/>
              </a:ext>
            </a:extLst>
          </p:cNvPr>
          <p:cNvGrpSpPr/>
          <p:nvPr/>
        </p:nvGrpSpPr>
        <p:grpSpPr>
          <a:xfrm>
            <a:off x="8066931" y="1684366"/>
            <a:ext cx="3205805" cy="2324768"/>
            <a:chOff x="3658265" y="3795250"/>
            <a:chExt cx="3205805" cy="2324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3B30306-C7EE-488B-9D12-E916622CDEFD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>
                <a:extLst>
                  <a:ext uri="{FF2B5EF4-FFF2-40B4-BE49-F238E27FC236}">
                    <a16:creationId xmlns:a16="http://schemas.microsoft.com/office/drawing/2014/main" id="{3B36830E-5116-4A75-A041-7D11C6034159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F11E4E0-7C41-4BED-B78F-5712641F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id="{D35C7A01-E191-4BE3-BBFE-DE52718A0C18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22745" y="1531088"/>
            <a:ext cx="563526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06996" y="3221665"/>
            <a:ext cx="861237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99907" y="2502196"/>
            <a:ext cx="861237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61051" y="3090530"/>
            <a:ext cx="861237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64596" y="2445489"/>
            <a:ext cx="861237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40679" y="3108251"/>
            <a:ext cx="861237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33591" y="2367516"/>
            <a:ext cx="861237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</TotalTime>
  <Words>941</Words>
  <Application>Microsoft Office PowerPoint</Application>
  <PresentationFormat>Widescreen</PresentationFormat>
  <Paragraphs>298</Paragraphs>
  <Slides>17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368</cp:revision>
  <dcterms:created xsi:type="dcterms:W3CDTF">2021-02-20T02:56:00Z</dcterms:created>
  <dcterms:modified xsi:type="dcterms:W3CDTF">2025-11-08T13:47:47Z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