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  <p:sldMasterId id="2147483682" r:id="rId3"/>
    <p:sldMasterId id="2147483696" r:id="rId4"/>
    <p:sldMasterId id="2147483761" r:id="rId5"/>
  </p:sldMasterIdLst>
  <p:notesMasterIdLst>
    <p:notesMasterId r:id="rId25"/>
  </p:notesMasterIdLst>
  <p:sldIdLst>
    <p:sldId id="256" r:id="rId6"/>
    <p:sldId id="11642" r:id="rId7"/>
    <p:sldId id="11635" r:id="rId8"/>
    <p:sldId id="11639" r:id="rId9"/>
    <p:sldId id="473" r:id="rId10"/>
    <p:sldId id="11640" r:id="rId11"/>
    <p:sldId id="289" r:id="rId12"/>
    <p:sldId id="296" r:id="rId13"/>
    <p:sldId id="11628" r:id="rId14"/>
    <p:sldId id="11627" r:id="rId15"/>
    <p:sldId id="11634" r:id="rId16"/>
    <p:sldId id="2639" r:id="rId17"/>
    <p:sldId id="11619" r:id="rId18"/>
    <p:sldId id="11621" r:id="rId19"/>
    <p:sldId id="11623" r:id="rId20"/>
    <p:sldId id="11636" r:id="rId21"/>
    <p:sldId id="11617" r:id="rId22"/>
    <p:sldId id="320" r:id="rId23"/>
    <p:sldId id="11632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Arial-Rounded" panose="020B0500000000000000" charset="0"/>
      <p:regular r:id="rId28"/>
    </p:embeddedFont>
    <p:embeddedFont>
      <p:font typeface="HP001 4 hàng" panose="020B060305030202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E8034-667D-4DFF-A68B-01864F869C8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8EDA5-497A-4249-959B-0ABDEE489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83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9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13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968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4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8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9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3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701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231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3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05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7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8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688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851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209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27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1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4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67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96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2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72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1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67" indent="0">
              <a:buNone/>
              <a:defRPr sz="2667" b="1"/>
            </a:lvl2pPr>
            <a:lvl3pPr marL="1218570" indent="0">
              <a:buNone/>
              <a:defRPr sz="2400" b="1"/>
            </a:lvl3pPr>
            <a:lvl4pPr marL="1827848" indent="0">
              <a:buNone/>
              <a:defRPr sz="2133" b="1"/>
            </a:lvl4pPr>
            <a:lvl5pPr marL="2437138" indent="0">
              <a:buNone/>
              <a:defRPr sz="2133" b="1"/>
            </a:lvl5pPr>
            <a:lvl6pPr marL="3046404" indent="0">
              <a:buNone/>
              <a:defRPr sz="2133" b="1"/>
            </a:lvl6pPr>
            <a:lvl7pPr marL="3655671" indent="0">
              <a:buNone/>
              <a:defRPr sz="2133" b="1"/>
            </a:lvl7pPr>
            <a:lvl8pPr marL="4264960" indent="0">
              <a:buNone/>
              <a:defRPr sz="2133" b="1"/>
            </a:lvl8pPr>
            <a:lvl9pPr marL="487423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67" indent="0">
              <a:buNone/>
              <a:defRPr sz="2667" b="1"/>
            </a:lvl2pPr>
            <a:lvl3pPr marL="1218570" indent="0">
              <a:buNone/>
              <a:defRPr sz="2400" b="1"/>
            </a:lvl3pPr>
            <a:lvl4pPr marL="1827848" indent="0">
              <a:buNone/>
              <a:defRPr sz="2133" b="1"/>
            </a:lvl4pPr>
            <a:lvl5pPr marL="2437138" indent="0">
              <a:buNone/>
              <a:defRPr sz="2133" b="1"/>
            </a:lvl5pPr>
            <a:lvl6pPr marL="3046404" indent="0">
              <a:buNone/>
              <a:defRPr sz="2133" b="1"/>
            </a:lvl6pPr>
            <a:lvl7pPr marL="3655671" indent="0">
              <a:buNone/>
              <a:defRPr sz="2133" b="1"/>
            </a:lvl7pPr>
            <a:lvl8pPr marL="4264960" indent="0">
              <a:buNone/>
              <a:defRPr sz="2133" b="1"/>
            </a:lvl8pPr>
            <a:lvl9pPr marL="487423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5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81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57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67" indent="0">
              <a:buNone/>
              <a:defRPr sz="1600"/>
            </a:lvl2pPr>
            <a:lvl3pPr marL="1218570" indent="0">
              <a:buNone/>
              <a:defRPr sz="1333"/>
            </a:lvl3pPr>
            <a:lvl4pPr marL="1827848" indent="0">
              <a:buNone/>
              <a:defRPr sz="1200"/>
            </a:lvl4pPr>
            <a:lvl5pPr marL="2437138" indent="0">
              <a:buNone/>
              <a:defRPr sz="1200"/>
            </a:lvl5pPr>
            <a:lvl6pPr marL="3046404" indent="0">
              <a:buNone/>
              <a:defRPr sz="1200"/>
            </a:lvl6pPr>
            <a:lvl7pPr marL="3655671" indent="0">
              <a:buNone/>
              <a:defRPr sz="1200"/>
            </a:lvl7pPr>
            <a:lvl8pPr marL="4264960" indent="0">
              <a:buNone/>
              <a:defRPr sz="1200"/>
            </a:lvl8pPr>
            <a:lvl9pPr marL="48742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67" indent="0">
              <a:buNone/>
              <a:defRPr sz="3733"/>
            </a:lvl2pPr>
            <a:lvl3pPr marL="1218570" indent="0">
              <a:buNone/>
              <a:defRPr sz="3200"/>
            </a:lvl3pPr>
            <a:lvl4pPr marL="1827848" indent="0">
              <a:buNone/>
              <a:defRPr sz="2667"/>
            </a:lvl4pPr>
            <a:lvl5pPr marL="2437138" indent="0">
              <a:buNone/>
              <a:defRPr sz="2667"/>
            </a:lvl5pPr>
            <a:lvl6pPr marL="3046404" indent="0">
              <a:buNone/>
              <a:defRPr sz="2667"/>
            </a:lvl6pPr>
            <a:lvl7pPr marL="3655671" indent="0">
              <a:buNone/>
              <a:defRPr sz="2667"/>
            </a:lvl7pPr>
            <a:lvl8pPr marL="4264960" indent="0">
              <a:buNone/>
              <a:defRPr sz="2667"/>
            </a:lvl8pPr>
            <a:lvl9pPr marL="4874239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67" indent="0">
              <a:buNone/>
              <a:defRPr sz="1600"/>
            </a:lvl2pPr>
            <a:lvl3pPr marL="1218570" indent="0">
              <a:buNone/>
              <a:defRPr sz="1333"/>
            </a:lvl3pPr>
            <a:lvl4pPr marL="1827848" indent="0">
              <a:buNone/>
              <a:defRPr sz="1200"/>
            </a:lvl4pPr>
            <a:lvl5pPr marL="2437138" indent="0">
              <a:buNone/>
              <a:defRPr sz="1200"/>
            </a:lvl5pPr>
            <a:lvl6pPr marL="3046404" indent="0">
              <a:buNone/>
              <a:defRPr sz="1200"/>
            </a:lvl6pPr>
            <a:lvl7pPr marL="3655671" indent="0">
              <a:buNone/>
              <a:defRPr sz="1200"/>
            </a:lvl7pPr>
            <a:lvl8pPr marL="4264960" indent="0">
              <a:buNone/>
              <a:defRPr sz="1200"/>
            </a:lvl8pPr>
            <a:lvl9pPr marL="48742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85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58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8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5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E255D7-44AA-4582-A961-592298367E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980" y="299546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AF2DA98-49BB-4153-B1F7-A4B98AD526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612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8" r:id="rId3"/>
    <p:sldLayoutId id="2147483679" r:id="rId4"/>
    <p:sldLayoutId id="2147483680" r:id="rId5"/>
    <p:sldLayoutId id="214748368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AF2DA98-49BB-4153-B1F7-A4B98AD526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4026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AF2DA98-49BB-4153-B1F7-A4B98AD526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3567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6" r:id="rId4"/>
    <p:sldLayoutId id="2147483707" r:id="rId5"/>
    <p:sldLayoutId id="2147483708" r:id="rId6"/>
    <p:sldLayoutId id="214748370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73530-8F20-4C48-B745-2B28B73C95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17/10/2025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00B64-4A30-48A3-B549-2A081ECFED3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1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1218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51" indent="-456951" algn="l" defTabSz="12185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94" indent="-380804" algn="l" defTabSz="12185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203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80" indent="-304632" algn="l" defTabSz="12185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770" indent="-304632" algn="l" defTabSz="12185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036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328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606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884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67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7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48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38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04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671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96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239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png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87333" y="105879"/>
            <a:ext cx="9227201" cy="8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333" y="3257768"/>
            <a:ext cx="10180104" cy="228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MÔN:TOÁN</a:t>
            </a:r>
          </a:p>
          <a:p>
            <a:pPr algn="ctr" eaLnBrk="1" hangingPunct="1">
              <a:spcBef>
                <a:spcPts val="1348"/>
              </a:spcBef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:TRƯƠNG THỊ HIỀN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13886" y="1384093"/>
            <a:ext cx="11194181" cy="246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  <a:p>
            <a:pPr algn="ctr" eaLnBrk="1" hangingPunct="1">
              <a:defRPr/>
            </a:pP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95" y="5443105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4578" y="4456827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141AA-DA48-4FDA-BD4E-5590678A2967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4 : 4 =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8 : 4 =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12  : 4 =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16 : 4 =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20 : 4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24 : 4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28 : 4 =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</a:t>
            </a:r>
            <a:r>
              <a:rPr lang="en-US" sz="3600" b="1" dirty="0">
                <a:solidFill>
                  <a:srgbClr val="017A45"/>
                </a:solidFill>
                <a:latin typeface="#9Slide02 Noi dung dai"/>
              </a:rPr>
              <a:t>32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: 4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36 : 4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 40 : 4 = 10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A33FE59C-BC72-46D5-9E8E-8E27CE420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0640DA97-211D-4602-9F0D-3E8A0B4BA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26" y="643283"/>
            <a:ext cx="946939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09" y="1209192"/>
            <a:ext cx="871200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6E9519EC-6974-4ECD-88B0-566F0DC71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667" y="175258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72C2DEA9-0EB3-4B41-9CB6-AD88A68EC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09" y="2341011"/>
            <a:ext cx="1015741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09C0D96E-5E71-49D2-8B81-C77B8059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009" y="2870718"/>
            <a:ext cx="822200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A13B100F-C77C-4F88-A629-C0E8A30CAC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05" y="3435758"/>
            <a:ext cx="821021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1D80283-5EB9-479F-B0DA-5B7F697A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09" y="3955736"/>
            <a:ext cx="946939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E6F809A6-DC9E-4DBF-B34F-0F87FE2E9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79" y="4510987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C1EBE258-0211-4AE2-9347-E5D2209C8B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732" y="5060423"/>
            <a:ext cx="857769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D1A80214-4D75-4163-8EC6-9D1BCF6C1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06" y="5589895"/>
            <a:ext cx="104393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120798135829">
            <a:hlinkClick r:id="" action="ppaction://media"/>
            <a:extLst>
              <a:ext uri="{FF2B5EF4-FFF2-40B4-BE49-F238E27FC236}">
                <a16:creationId xmlns:a16="http://schemas.microsoft.com/office/drawing/2014/main" id="{5B2E2276-88CA-3FB1-0ED6-1C0290866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938D59-4910-4A22-85F0-2FE2D42A5250}"/>
              </a:ext>
            </a:extLst>
          </p:cNvPr>
          <p:cNvGrpSpPr/>
          <p:nvPr/>
        </p:nvGrpSpPr>
        <p:grpSpPr>
          <a:xfrm>
            <a:off x="261055" y="29833"/>
            <a:ext cx="1545736" cy="1500841"/>
            <a:chOff x="915436" y="2429064"/>
            <a:chExt cx="4570964" cy="4449718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702AE7B8-432E-DD85-4197-B546440BA6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13827" r="66998" b="63958"/>
          <a:stretch/>
        </p:blipFill>
        <p:spPr bwMode="auto">
          <a:xfrm>
            <a:off x="1846128" y="29832"/>
            <a:ext cx="3726317" cy="15008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C5373F2-CA1C-D919-924E-6642913836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0" t="33068" r="35777" b="20108"/>
          <a:stretch/>
        </p:blipFill>
        <p:spPr bwMode="auto">
          <a:xfrm>
            <a:off x="3913290" y="1846537"/>
            <a:ext cx="4185836" cy="4574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EC7B97DA-2B8B-6AA8-3742-6BEA9D5370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2" t="33653" r="12254" b="20108"/>
          <a:stretch/>
        </p:blipFill>
        <p:spPr bwMode="auto">
          <a:xfrm>
            <a:off x="7700209" y="2010338"/>
            <a:ext cx="3352801" cy="4343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29BB75F9-1AF1-FBFF-3006-BAC05D64B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t="32078" r="65263" b="20108"/>
          <a:stretch/>
        </p:blipFill>
        <p:spPr bwMode="auto">
          <a:xfrm>
            <a:off x="0" y="1775377"/>
            <a:ext cx="3726317" cy="4693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AFA8BF-151C-E0B0-9FA5-8753D0782326}"/>
              </a:ext>
            </a:extLst>
          </p:cNvPr>
          <p:cNvSpPr/>
          <p:nvPr/>
        </p:nvSpPr>
        <p:spPr>
          <a:xfrm>
            <a:off x="2594958" y="2185910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958715-E504-3ACF-45CE-C6ABD8534B39}"/>
              </a:ext>
            </a:extLst>
          </p:cNvPr>
          <p:cNvSpPr/>
          <p:nvPr/>
        </p:nvSpPr>
        <p:spPr>
          <a:xfrm>
            <a:off x="2529804" y="3640589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D365B3-4EC5-47CB-C83C-9CDF2BBBFBCF}"/>
              </a:ext>
            </a:extLst>
          </p:cNvPr>
          <p:cNvSpPr/>
          <p:nvPr/>
        </p:nvSpPr>
        <p:spPr>
          <a:xfrm>
            <a:off x="2529804" y="5111310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A33814-0D9C-B5E2-3222-B434E00F1635}"/>
              </a:ext>
            </a:extLst>
          </p:cNvPr>
          <p:cNvSpPr/>
          <p:nvPr/>
        </p:nvSpPr>
        <p:spPr>
          <a:xfrm>
            <a:off x="6497740" y="2201951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6F9278-B432-955D-B998-E4C7AC6445D6}"/>
              </a:ext>
            </a:extLst>
          </p:cNvPr>
          <p:cNvSpPr/>
          <p:nvPr/>
        </p:nvSpPr>
        <p:spPr>
          <a:xfrm>
            <a:off x="6497740" y="3640589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56E9FC-9003-3B59-F45C-F8B16500C6E7}"/>
              </a:ext>
            </a:extLst>
          </p:cNvPr>
          <p:cNvSpPr/>
          <p:nvPr/>
        </p:nvSpPr>
        <p:spPr>
          <a:xfrm>
            <a:off x="6475178" y="5097846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3B8B13D-63EF-C224-6A2E-33783491E3FA}"/>
              </a:ext>
            </a:extLst>
          </p:cNvPr>
          <p:cNvSpPr/>
          <p:nvPr/>
        </p:nvSpPr>
        <p:spPr>
          <a:xfrm>
            <a:off x="10200846" y="2217993"/>
            <a:ext cx="1846775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32F731-DB7A-852A-1AE6-A81461169F2B}"/>
              </a:ext>
            </a:extLst>
          </p:cNvPr>
          <p:cNvSpPr/>
          <p:nvPr/>
        </p:nvSpPr>
        <p:spPr>
          <a:xfrm>
            <a:off x="10200845" y="3640589"/>
            <a:ext cx="1846775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897C9F-13F0-56DB-7993-466AA3659AE0}"/>
              </a:ext>
            </a:extLst>
          </p:cNvPr>
          <p:cNvSpPr/>
          <p:nvPr/>
        </p:nvSpPr>
        <p:spPr>
          <a:xfrm>
            <a:off x="10200845" y="5027493"/>
            <a:ext cx="1846775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4704DA5-9468-42FD-9B5C-2A2D31845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5032" y="53726"/>
            <a:ext cx="2790566" cy="1962658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1B4B112F-D8A5-EEA8-42B6-BD95F1A5E330}"/>
              </a:ext>
            </a:extLst>
          </p:cNvPr>
          <p:cNvCxnSpPr>
            <a:cxnSpLocks/>
          </p:cNvCxnSpPr>
          <p:nvPr/>
        </p:nvCxnSpPr>
        <p:spPr>
          <a:xfrm>
            <a:off x="2966558" y="1303244"/>
            <a:ext cx="15195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489541" y="285604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F487F63-AFF1-9D63-C2A3-DCAEDD765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19744" r="6236" b="9213"/>
          <a:stretch/>
        </p:blipFill>
        <p:spPr>
          <a:xfrm>
            <a:off x="859434" y="1178891"/>
            <a:ext cx="10981248" cy="448826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44F5994-F5BD-BE9C-8185-DE1179824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6535" r="80272" b="74703"/>
          <a:stretch/>
        </p:blipFill>
        <p:spPr>
          <a:xfrm>
            <a:off x="1199676" y="314033"/>
            <a:ext cx="1616149" cy="864858"/>
          </a:xfrm>
          <a:prstGeom prst="round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0F95C493-301F-033C-BACF-54977C0C22E1}"/>
              </a:ext>
            </a:extLst>
          </p:cNvPr>
          <p:cNvCxnSpPr>
            <a:cxnSpLocks/>
          </p:cNvCxnSpPr>
          <p:nvPr/>
        </p:nvCxnSpPr>
        <p:spPr>
          <a:xfrm>
            <a:off x="2056066" y="980514"/>
            <a:ext cx="5795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5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169C5D-0B6E-7476-B159-91EC6BBB71FC}"/>
              </a:ext>
            </a:extLst>
          </p:cNvPr>
          <p:cNvSpPr/>
          <p:nvPr/>
        </p:nvSpPr>
        <p:spPr>
          <a:xfrm>
            <a:off x="467828" y="133699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FA28FF0-182F-9EC2-3AE1-8A9E3C67EF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27653" r="69465" b="38861"/>
          <a:stretch/>
        </p:blipFill>
        <p:spPr>
          <a:xfrm>
            <a:off x="1054697" y="838647"/>
            <a:ext cx="2323770" cy="372835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5C7AD08-5594-CE29-2E46-62E5BF661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24246" r="82689" b="66959"/>
          <a:stretch/>
        </p:blipFill>
        <p:spPr>
          <a:xfrm>
            <a:off x="1135881" y="392710"/>
            <a:ext cx="884305" cy="926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A576FF-591A-A7A3-E3F9-E03DDD01896D}"/>
              </a:ext>
            </a:extLst>
          </p:cNvPr>
          <p:cNvSpPr txBox="1"/>
          <p:nvPr/>
        </p:nvSpPr>
        <p:spPr>
          <a:xfrm>
            <a:off x="3397929" y="2372456"/>
            <a:ext cx="1295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5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3B631-E9F0-8211-D2D8-BD3D092AC479}"/>
              </a:ext>
            </a:extLst>
          </p:cNvPr>
          <p:cNvSpPr txBox="1"/>
          <p:nvPr/>
        </p:nvSpPr>
        <p:spPr>
          <a:xfrm>
            <a:off x="3378467" y="3587834"/>
            <a:ext cx="1329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4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D751-38C5-6E74-F8BD-85F674778126}"/>
              </a:ext>
            </a:extLst>
          </p:cNvPr>
          <p:cNvSpPr txBox="1"/>
          <p:nvPr/>
        </p:nvSpPr>
        <p:spPr>
          <a:xfrm>
            <a:off x="3118585" y="1173452"/>
            <a:ext cx="176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20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/>
          <a:srcRect l="14816" t="5423" b="83242"/>
          <a:stretch/>
        </p:blipFill>
        <p:spPr>
          <a:xfrm>
            <a:off x="581644" y="6308617"/>
            <a:ext cx="11468099" cy="2865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5980296-1A70-F27D-820A-79B4B00A3FDF}"/>
              </a:ext>
            </a:extLst>
          </p:cNvPr>
          <p:cNvSpPr/>
          <p:nvPr/>
        </p:nvSpPr>
        <p:spPr>
          <a:xfrm>
            <a:off x="1035235" y="1209448"/>
            <a:ext cx="3658006" cy="3285460"/>
          </a:xfrm>
          <a:prstGeom prst="roundRect">
            <a:avLst/>
          </a:prstGeom>
          <a:noFill/>
          <a:ln w="28575">
            <a:prstDash val="dash"/>
            <a:extLst>
              <a:ext uri="{C807C97D-BFC1-408E-A445-0C87EB9F89A2}">
                <ask:lineSketchStyleProps xmlns:ask="http://schemas.microsoft.com/office/drawing/2018/sketchyshapes" sd="2493440522">
                  <a:custGeom>
                    <a:avLst/>
                    <a:gdLst>
                      <a:gd name="connsiteX0" fmla="*/ 0 w 3177361"/>
                      <a:gd name="connsiteY0" fmla="*/ 529571 h 3721395"/>
                      <a:gd name="connsiteX1" fmla="*/ 529571 w 3177361"/>
                      <a:gd name="connsiteY1" fmla="*/ 0 h 3721395"/>
                      <a:gd name="connsiteX2" fmla="*/ 1101490 w 3177361"/>
                      <a:gd name="connsiteY2" fmla="*/ 0 h 3721395"/>
                      <a:gd name="connsiteX3" fmla="*/ 1631045 w 3177361"/>
                      <a:gd name="connsiteY3" fmla="*/ 0 h 3721395"/>
                      <a:gd name="connsiteX4" fmla="*/ 2139417 w 3177361"/>
                      <a:gd name="connsiteY4" fmla="*/ 0 h 3721395"/>
                      <a:gd name="connsiteX5" fmla="*/ 2647790 w 3177361"/>
                      <a:gd name="connsiteY5" fmla="*/ 0 h 3721395"/>
                      <a:gd name="connsiteX6" fmla="*/ 3177361 w 3177361"/>
                      <a:gd name="connsiteY6" fmla="*/ 529571 h 3721395"/>
                      <a:gd name="connsiteX7" fmla="*/ 3177361 w 3177361"/>
                      <a:gd name="connsiteY7" fmla="*/ 1062022 h 3721395"/>
                      <a:gd name="connsiteX8" fmla="*/ 3177361 w 3177361"/>
                      <a:gd name="connsiteY8" fmla="*/ 1594472 h 3721395"/>
                      <a:gd name="connsiteX9" fmla="*/ 3177361 w 3177361"/>
                      <a:gd name="connsiteY9" fmla="*/ 2126923 h 3721395"/>
                      <a:gd name="connsiteX10" fmla="*/ 3177361 w 3177361"/>
                      <a:gd name="connsiteY10" fmla="*/ 2712618 h 3721395"/>
                      <a:gd name="connsiteX11" fmla="*/ 3177361 w 3177361"/>
                      <a:gd name="connsiteY11" fmla="*/ 3191824 h 3721395"/>
                      <a:gd name="connsiteX12" fmla="*/ 2647790 w 3177361"/>
                      <a:gd name="connsiteY12" fmla="*/ 3721395 h 3721395"/>
                      <a:gd name="connsiteX13" fmla="*/ 2118235 w 3177361"/>
                      <a:gd name="connsiteY13" fmla="*/ 3721395 h 3721395"/>
                      <a:gd name="connsiteX14" fmla="*/ 1631045 w 3177361"/>
                      <a:gd name="connsiteY14" fmla="*/ 3721395 h 3721395"/>
                      <a:gd name="connsiteX15" fmla="*/ 1059126 w 3177361"/>
                      <a:gd name="connsiteY15" fmla="*/ 3721395 h 3721395"/>
                      <a:gd name="connsiteX16" fmla="*/ 529571 w 3177361"/>
                      <a:gd name="connsiteY16" fmla="*/ 3721395 h 3721395"/>
                      <a:gd name="connsiteX17" fmla="*/ 0 w 3177361"/>
                      <a:gd name="connsiteY17" fmla="*/ 3191824 h 3721395"/>
                      <a:gd name="connsiteX18" fmla="*/ 0 w 3177361"/>
                      <a:gd name="connsiteY18" fmla="*/ 2659373 h 3721395"/>
                      <a:gd name="connsiteX19" fmla="*/ 0 w 3177361"/>
                      <a:gd name="connsiteY19" fmla="*/ 2180168 h 3721395"/>
                      <a:gd name="connsiteX20" fmla="*/ 0 w 3177361"/>
                      <a:gd name="connsiteY20" fmla="*/ 1621095 h 3721395"/>
                      <a:gd name="connsiteX21" fmla="*/ 0 w 3177361"/>
                      <a:gd name="connsiteY21" fmla="*/ 1115267 h 3721395"/>
                      <a:gd name="connsiteX22" fmla="*/ 0 w 3177361"/>
                      <a:gd name="connsiteY22" fmla="*/ 529571 h 37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177361" h="3721395" extrusionOk="0">
                        <a:moveTo>
                          <a:pt x="0" y="529571"/>
                        </a:moveTo>
                        <a:cubicBezTo>
                          <a:pt x="53838" y="276351"/>
                          <a:pt x="228026" y="-5563"/>
                          <a:pt x="529571" y="0"/>
                        </a:cubicBezTo>
                        <a:cubicBezTo>
                          <a:pt x="788495" y="-55873"/>
                          <a:pt x="831514" y="29305"/>
                          <a:pt x="1101490" y="0"/>
                        </a:cubicBezTo>
                        <a:cubicBezTo>
                          <a:pt x="1371466" y="-29305"/>
                          <a:pt x="1433741" y="13369"/>
                          <a:pt x="1631045" y="0"/>
                        </a:cubicBezTo>
                        <a:cubicBezTo>
                          <a:pt x="1828349" y="-13369"/>
                          <a:pt x="2025971" y="19207"/>
                          <a:pt x="2139417" y="0"/>
                        </a:cubicBezTo>
                        <a:cubicBezTo>
                          <a:pt x="2252863" y="-19207"/>
                          <a:pt x="2509275" y="1910"/>
                          <a:pt x="2647790" y="0"/>
                        </a:cubicBezTo>
                        <a:cubicBezTo>
                          <a:pt x="2918151" y="-7524"/>
                          <a:pt x="3163736" y="249158"/>
                          <a:pt x="3177361" y="529571"/>
                        </a:cubicBezTo>
                        <a:cubicBezTo>
                          <a:pt x="3205066" y="724015"/>
                          <a:pt x="3164778" y="888808"/>
                          <a:pt x="3177361" y="1062022"/>
                        </a:cubicBezTo>
                        <a:cubicBezTo>
                          <a:pt x="3189944" y="1235236"/>
                          <a:pt x="3119951" y="1447768"/>
                          <a:pt x="3177361" y="1594472"/>
                        </a:cubicBezTo>
                        <a:cubicBezTo>
                          <a:pt x="3234771" y="1741176"/>
                          <a:pt x="3116195" y="1860782"/>
                          <a:pt x="3177361" y="2126923"/>
                        </a:cubicBezTo>
                        <a:cubicBezTo>
                          <a:pt x="3238527" y="2393064"/>
                          <a:pt x="3111258" y="2469959"/>
                          <a:pt x="3177361" y="2712618"/>
                        </a:cubicBezTo>
                        <a:cubicBezTo>
                          <a:pt x="3243464" y="2955278"/>
                          <a:pt x="3166724" y="3018124"/>
                          <a:pt x="3177361" y="3191824"/>
                        </a:cubicBezTo>
                        <a:cubicBezTo>
                          <a:pt x="3201552" y="3521543"/>
                          <a:pt x="2881399" y="3682020"/>
                          <a:pt x="2647790" y="3721395"/>
                        </a:cubicBezTo>
                        <a:cubicBezTo>
                          <a:pt x="2395284" y="3768549"/>
                          <a:pt x="2278543" y="3717972"/>
                          <a:pt x="2118235" y="3721395"/>
                        </a:cubicBezTo>
                        <a:cubicBezTo>
                          <a:pt x="1957927" y="3724818"/>
                          <a:pt x="1729949" y="3701206"/>
                          <a:pt x="1631045" y="3721395"/>
                        </a:cubicBezTo>
                        <a:cubicBezTo>
                          <a:pt x="1532141" y="3741584"/>
                          <a:pt x="1261083" y="3698320"/>
                          <a:pt x="1059126" y="3721395"/>
                        </a:cubicBezTo>
                        <a:cubicBezTo>
                          <a:pt x="857169" y="3744470"/>
                          <a:pt x="731848" y="3699305"/>
                          <a:pt x="529571" y="3721395"/>
                        </a:cubicBezTo>
                        <a:cubicBezTo>
                          <a:pt x="258264" y="3742548"/>
                          <a:pt x="60343" y="3536551"/>
                          <a:pt x="0" y="3191824"/>
                        </a:cubicBezTo>
                        <a:cubicBezTo>
                          <a:pt x="-36928" y="3042842"/>
                          <a:pt x="20595" y="2768237"/>
                          <a:pt x="0" y="2659373"/>
                        </a:cubicBezTo>
                        <a:cubicBezTo>
                          <a:pt x="-20595" y="2550509"/>
                          <a:pt x="29650" y="2364585"/>
                          <a:pt x="0" y="2180168"/>
                        </a:cubicBezTo>
                        <a:cubicBezTo>
                          <a:pt x="-29650" y="1995751"/>
                          <a:pt x="8289" y="1844501"/>
                          <a:pt x="0" y="1621095"/>
                        </a:cubicBezTo>
                        <a:cubicBezTo>
                          <a:pt x="-8289" y="1397689"/>
                          <a:pt x="35034" y="1363907"/>
                          <a:pt x="0" y="1115267"/>
                        </a:cubicBezTo>
                        <a:cubicBezTo>
                          <a:pt x="-35034" y="866627"/>
                          <a:pt x="62497" y="734930"/>
                          <a:pt x="0" y="52957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0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169C5D-0B6E-7476-B159-91EC6BBB71FC}"/>
              </a:ext>
            </a:extLst>
          </p:cNvPr>
          <p:cNvSpPr/>
          <p:nvPr/>
        </p:nvSpPr>
        <p:spPr>
          <a:xfrm>
            <a:off x="338218" y="285604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13610B1-1502-89FE-2D8E-0AE23BDD2C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68829" r="6236" b="9213"/>
          <a:stretch/>
        </p:blipFill>
        <p:spPr>
          <a:xfrm>
            <a:off x="385683" y="1762050"/>
            <a:ext cx="10508284" cy="13872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7EA2A5-BAD8-7E48-018B-B6F5544BF9BC}"/>
              </a:ext>
            </a:extLst>
          </p:cNvPr>
          <p:cNvSpPr/>
          <p:nvPr/>
        </p:nvSpPr>
        <p:spPr>
          <a:xfrm>
            <a:off x="3102771" y="1973076"/>
            <a:ext cx="1630594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3kg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48E8EC-9F08-504F-6F92-EAA3BC550885}"/>
              </a:ext>
            </a:extLst>
          </p:cNvPr>
          <p:cNvSpPr/>
          <p:nvPr/>
        </p:nvSpPr>
        <p:spPr>
          <a:xfrm>
            <a:off x="6629307" y="1973076"/>
            <a:ext cx="1963364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7mm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2AB8F6C-6819-FBD5-90BC-8754ECAB7336}"/>
              </a:ext>
            </a:extLst>
          </p:cNvPr>
          <p:cNvSpPr/>
          <p:nvPr/>
        </p:nvSpPr>
        <p:spPr>
          <a:xfrm>
            <a:off x="10200656" y="1906020"/>
            <a:ext cx="1484838" cy="965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10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endParaRPr kumimoji="0" lang="vi-VN" sz="4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20798643877">
            <a:hlinkClick r:id="" action="ppaction://media"/>
            <a:extLst>
              <a:ext uri="{FF2B5EF4-FFF2-40B4-BE49-F238E27FC236}">
                <a16:creationId xmlns:a16="http://schemas.microsoft.com/office/drawing/2014/main" id="{FAEF925E-629C-7BB0-E1F6-D6256DD47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75314CE-934F-C83F-5F24-0747A4BBE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16" y="191385"/>
            <a:ext cx="8227244" cy="6815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F9279-9AA5-5B0D-1E12-9A7B35A6F1C6}"/>
              </a:ext>
            </a:extLst>
          </p:cNvPr>
          <p:cNvSpPr txBox="1"/>
          <p:nvPr/>
        </p:nvSpPr>
        <p:spPr>
          <a:xfrm>
            <a:off x="3580283" y="2875845"/>
            <a:ext cx="50314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thuộc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-93"/>
              </a:rPr>
              <a:t> chia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674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BEF715-447B-46CB-9732-B6A0C84E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554" y="3830122"/>
            <a:ext cx="2165661" cy="28471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E1DE32-82D5-4799-8E77-B02EBE5E1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5999" y="3853272"/>
            <a:ext cx="2129426" cy="2803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4BF2E-37D5-4FF4-A84C-ABB4376365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4577" y="2167018"/>
            <a:ext cx="6242845" cy="25239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ảo Nguyễn on Reels - Facebook (1)">
            <a:hlinkClick r:id="" action="ppaction://media"/>
            <a:extLst>
              <a:ext uri="{FF2B5EF4-FFF2-40B4-BE49-F238E27FC236}">
                <a16:creationId xmlns:a16="http://schemas.microsoft.com/office/drawing/2014/main" id="{2825D0D8-4FF4-20DF-4374-3ED140D4E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5" y="96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2087-90A0-11B4-C737-F32984A33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E5A3A-CCCB-C779-0639-C0A2A37DCB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7124491932566">
            <a:hlinkClick r:id="" action="ppaction://media"/>
            <a:extLst>
              <a:ext uri="{FF2B5EF4-FFF2-40B4-BE49-F238E27FC236}">
                <a16:creationId xmlns:a16="http://schemas.microsoft.com/office/drawing/2014/main" id="{53DF1B74-B0D9-94BA-EC1F-1E6EA0721A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381" y="-1"/>
            <a:ext cx="11887200" cy="60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[phihnhgi">
            <a:hlinkClick r:id="" action="ppaction://media"/>
            <a:extLst>
              <a:ext uri="{FF2B5EF4-FFF2-40B4-BE49-F238E27FC236}">
                <a16:creationId xmlns:a16="http://schemas.microsoft.com/office/drawing/2014/main" id="{9F314E5F-A47F-F70E-C538-3507E2401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3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22489445546">
            <a:hlinkClick r:id="" action="ppaction://media"/>
            <a:extLst>
              <a:ext uri="{FF2B5EF4-FFF2-40B4-BE49-F238E27FC236}">
                <a16:creationId xmlns:a16="http://schemas.microsoft.com/office/drawing/2014/main" id="{92BEDA29-17E3-3B4D-BAA5-AB971ACCE9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566"/>
            <a:ext cx="12153900" cy="68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0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2" y="-2429"/>
            <a:ext cx="12829871" cy="753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32547" y="803275"/>
            <a:ext cx="7817853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07" tIns="60903" rIns="121807" bIns="609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1218570">
              <a:spcBef>
                <a:spcPct val="0"/>
              </a:spcBef>
              <a:buNone/>
            </a:pPr>
            <a:r>
              <a:rPr lang="vi-VN" altLang="vi-VN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altLang="vi-VN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vi-VN" altLang="vi-VN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ngày 1</a:t>
            </a:r>
            <a:r>
              <a:rPr lang="en-US" altLang="vi-VN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7</a:t>
            </a:r>
            <a:r>
              <a:rPr lang="vi-VN" altLang="vi-VN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tháng 10 năm 202</a:t>
            </a:r>
            <a:r>
              <a:rPr lang="en-US" altLang="vi-VN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5</a:t>
            </a:r>
            <a:endParaRPr lang="vi-VN" altLang="vi-VN" sz="4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283200" y="1498600"/>
            <a:ext cx="72136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07" tIns="60903" rIns="121807" bIns="609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1218570">
              <a:spcBef>
                <a:spcPct val="0"/>
              </a:spcBef>
              <a:buNone/>
            </a:pPr>
            <a:r>
              <a:rPr lang="vi-VN" altLang="vi-VN" sz="40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8800" y="2414998"/>
            <a:ext cx="107696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07" tIns="60903" rIns="121807" bIns="6090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defTabSz="1218570">
              <a:spcBef>
                <a:spcPct val="0"/>
              </a:spcBef>
              <a:buNone/>
            </a:pPr>
            <a:r>
              <a:rPr lang="vi-VN" altLang="vi-VN" sz="4000" b="1" u="sng" dirty="0">
                <a:solidFill>
                  <a:srgbClr val="FFFF00"/>
                </a:solidFill>
                <a:latin typeface="HP001 4 hàng" panose="020B0603050302020204" pitchFamily="34" charset="0"/>
              </a:rPr>
              <a:t>Bài:</a:t>
            </a:r>
            <a:r>
              <a:rPr lang="vi-VN" altLang="vi-VN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Bảng chia 4 (Tiết 1)</a:t>
            </a:r>
          </a:p>
        </p:txBody>
      </p:sp>
    </p:spTree>
    <p:extLst>
      <p:ext uri="{BB962C8B-B14F-4D97-AF65-F5344CB8AC3E}">
        <p14:creationId xmlns:p14="http://schemas.microsoft.com/office/powerpoint/2010/main" val="42365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22489448252">
            <a:hlinkClick r:id="" action="ppaction://media"/>
            <a:extLst>
              <a:ext uri="{FF2B5EF4-FFF2-40B4-BE49-F238E27FC236}">
                <a16:creationId xmlns:a16="http://schemas.microsoft.com/office/drawing/2014/main" id="{C95AB6AF-23F9-B70E-2C2A-2994F5871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566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3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361950" y="14391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26C22246-C0BE-4B84-BBEE-0062CC914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52967"/>
              </p:ext>
            </p:extLst>
          </p:nvPr>
        </p:nvGraphicFramePr>
        <p:xfrm>
          <a:off x="5837332" y="420332"/>
          <a:ext cx="2647950" cy="6066662"/>
        </p:xfrm>
        <a:graphic>
          <a:graphicData uri="http://schemas.openxmlformats.org/drawingml/2006/table">
            <a:tbl>
              <a:tblPr firstRow="1" bandRow="1"/>
              <a:tblGrid>
                <a:gridCol w="2647950">
                  <a:extLst>
                    <a:ext uri="{9D8B030D-6E8A-4147-A177-3AD203B41FA5}">
                      <a16:colId xmlns:a16="http://schemas.microsoft.com/office/drawing/2014/main" val="1285292910"/>
                    </a:ext>
                  </a:extLst>
                </a:gridCol>
              </a:tblGrid>
              <a:tr h="473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vi-VN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Bảng chia </a:t>
                      </a:r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vi-VN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944070"/>
                  </a:ext>
                </a:extLst>
              </a:tr>
              <a:tr h="559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865375"/>
                  </a:ext>
                </a:extLst>
              </a:tr>
              <a:tr h="559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485868"/>
                  </a:ext>
                </a:extLst>
              </a:tr>
              <a:tr h="559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584764"/>
                  </a:ext>
                </a:extLst>
              </a:tr>
              <a:tr h="559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525265"/>
                  </a:ext>
                </a:extLst>
              </a:tr>
              <a:tr h="559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084290"/>
                  </a:ext>
                </a:extLst>
              </a:tr>
              <a:tr h="559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410800"/>
                  </a:ext>
                </a:extLst>
              </a:tr>
              <a:tr h="559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177519"/>
                  </a:ext>
                </a:extLst>
              </a:tr>
              <a:tr h="559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001392"/>
                  </a:ext>
                </a:extLst>
              </a:tr>
              <a:tr h="559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955094"/>
                  </a:ext>
                </a:extLst>
              </a:tr>
              <a:tr h="559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27283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0B15383-2EAA-4B2F-AE7E-BD9B42520097}"/>
              </a:ext>
            </a:extLst>
          </p:cNvPr>
          <p:cNvSpPr/>
          <p:nvPr/>
        </p:nvSpPr>
        <p:spPr>
          <a:xfrm>
            <a:off x="6023156" y="961844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0359EC-881A-466B-B929-FFC417579E57}"/>
              </a:ext>
            </a:extLst>
          </p:cNvPr>
          <p:cNvSpPr txBox="1"/>
          <p:nvPr/>
        </p:nvSpPr>
        <p:spPr>
          <a:xfrm>
            <a:off x="1887946" y="1003484"/>
            <a:ext cx="2005517" cy="584775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xét: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71F2CE-56D5-4B53-924C-615ED7320DF2}"/>
              </a:ext>
            </a:extLst>
          </p:cNvPr>
          <p:cNvSpPr txBox="1"/>
          <p:nvPr/>
        </p:nvSpPr>
        <p:spPr>
          <a:xfrm>
            <a:off x="568036" y="2040319"/>
            <a:ext cx="46129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lang="vi-VN" sz="32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6FC690-539E-404A-9A21-81BCA8649032}"/>
              </a:ext>
            </a:extLst>
          </p:cNvPr>
          <p:cNvSpPr/>
          <p:nvPr/>
        </p:nvSpPr>
        <p:spPr>
          <a:xfrm>
            <a:off x="6709052" y="933699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7233823" y="947772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uiExpand="1" build="p"/>
      <p:bldP spid="34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141AA-DA48-4FDA-BD4E-5590678A2967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4 : 4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8 : 4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12  : 4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16 : 4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20 : 4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24 : 4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28 : 4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32 : 4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36 : 4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40 : 4 = 10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A33FE59C-BC72-46D5-9E8E-8E27CE420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0640DA97-211D-4602-9F0D-3E8A0B4BA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77" y="643283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776" y="1209192"/>
            <a:ext cx="943433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6E9519EC-6974-4ECD-88B0-566F0DC71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55" y="1740004"/>
            <a:ext cx="112597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72C2DEA9-0EB3-4B41-9CB6-AD88A68EC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40" y="2341011"/>
            <a:ext cx="803138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09C0D96E-5E71-49D2-8B81-C77B8059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54" y="2862469"/>
            <a:ext cx="112597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A13B100F-C77C-4F88-A629-C0E8A30CAC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59" y="347283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1D80283-5EB9-479F-B0DA-5B7F697A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40" y="3955736"/>
            <a:ext cx="892308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E6F809A6-DC9E-4DBF-B34F-0F87FE2E9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54" y="4468300"/>
            <a:ext cx="112597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C1EBE258-0211-4AE2-9347-E5D2209C8B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40" y="5079856"/>
            <a:ext cx="857769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D1A80214-4D75-4163-8EC6-9D1BCF6C1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54" y="5565022"/>
            <a:ext cx="112597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141AA-DA48-4FDA-BD4E-5590678A2967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4 : 4 =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8 : 4 =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12  : 4 =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16 : 4 =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20 : 4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24 : 4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28 : 4 =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</a:t>
            </a:r>
            <a:r>
              <a:rPr lang="en-US" sz="3600" b="1" dirty="0">
                <a:solidFill>
                  <a:srgbClr val="017A45"/>
                </a:solidFill>
                <a:latin typeface="#9Slide02 Noi dung dai"/>
              </a:rPr>
              <a:t>32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: 4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36 : 4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  40 : 4 = 10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A33FE59C-BC72-46D5-9E8E-8E27CE420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0640DA97-211D-4602-9F0D-3E8A0B4BA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73" y="590739"/>
            <a:ext cx="877304" cy="72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28" y="1193663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6E9519EC-6974-4ECD-88B0-566F0DC71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40" y="180402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72C2DEA9-0EB3-4B41-9CB6-AD88A68EC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31" y="2287414"/>
            <a:ext cx="1067345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09C0D96E-5E71-49D2-8B81-C77B8059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53" y="2851488"/>
            <a:ext cx="1067345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A13B100F-C77C-4F88-A629-C0E8A30CAC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31" y="3403134"/>
            <a:ext cx="106734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1D80283-5EB9-479F-B0DA-5B7F697A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82" y="39396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E6F809A6-DC9E-4DBF-B34F-0F87FE2E9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13" y="4491083"/>
            <a:ext cx="1067344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C1EBE258-0211-4AE2-9347-E5D2209C8B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40" y="508485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D1A80214-4D75-4163-8EC6-9D1BCF6C1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694" y="5593959"/>
            <a:ext cx="1067345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8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361</Words>
  <Application>Microsoft Office PowerPoint</Application>
  <PresentationFormat>Widescreen</PresentationFormat>
  <Paragraphs>73</Paragraphs>
  <Slides>19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Times New Roman</vt:lpstr>
      <vt:lpstr>HP001 4 hàng</vt:lpstr>
      <vt:lpstr>#9Slide02 Tieu de dai</vt:lpstr>
      <vt:lpstr>Calibri</vt:lpstr>
      <vt:lpstr>Arial</vt:lpstr>
      <vt:lpstr>Arial-Rounded</vt:lpstr>
      <vt:lpstr>等线</vt:lpstr>
      <vt:lpstr>#9Slide02 Noi dung dai</vt:lpstr>
      <vt:lpstr>1_Office Theme</vt:lpstr>
      <vt:lpstr>Office 主题</vt:lpstr>
      <vt:lpstr>1_Office 主题</vt:lpstr>
      <vt:lpstr>2_Office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Hien Truong</cp:lastModifiedBy>
  <cp:revision>81</cp:revision>
  <dcterms:created xsi:type="dcterms:W3CDTF">2022-05-08T14:13:54Z</dcterms:created>
  <dcterms:modified xsi:type="dcterms:W3CDTF">2025-10-16T22:08:58Z</dcterms:modified>
</cp:coreProperties>
</file>