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19"/>
  </p:notesMasterIdLst>
  <p:sldIdLst>
    <p:sldId id="350" r:id="rId3"/>
    <p:sldId id="267" r:id="rId4"/>
    <p:sldId id="337" r:id="rId5"/>
    <p:sldId id="258" r:id="rId6"/>
    <p:sldId id="339" r:id="rId7"/>
    <p:sldId id="261" r:id="rId8"/>
    <p:sldId id="264" r:id="rId9"/>
    <p:sldId id="257" r:id="rId10"/>
    <p:sldId id="340" r:id="rId11"/>
    <p:sldId id="342" r:id="rId12"/>
    <p:sldId id="343" r:id="rId13"/>
    <p:sldId id="349" r:id="rId14"/>
    <p:sldId id="348" r:id="rId15"/>
    <p:sldId id="346" r:id="rId16"/>
    <p:sldId id="314" r:id="rId17"/>
    <p:sldId id="351"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0" d="100"/>
          <a:sy n="90" d="100"/>
        </p:scale>
        <p:origin x="-57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28D3BE-3764-492B-9546-3F88F1CCAF8C}" type="datetimeFigureOut">
              <a:rPr lang="en-US" smtClean="0"/>
              <a:t>11/10/2025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7ACCAC-0F17-4147-B816-7A964519C19C}" type="slidenum">
              <a:rPr lang="en-US" smtClean="0"/>
              <a:t>‹#›</a:t>
            </a:fld>
            <a:endParaRPr lang="en-US"/>
          </a:p>
        </p:txBody>
      </p:sp>
    </p:spTree>
    <p:extLst>
      <p:ext uri="{BB962C8B-B14F-4D97-AF65-F5344CB8AC3E}">
        <p14:creationId xmlns:p14="http://schemas.microsoft.com/office/powerpoint/2010/main" val="1486693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8088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6715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11/10/2025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39586812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11/10/2025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1104580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11/10/2025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4240149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9">
  <p:cSld name="Title only 9">
    <p:spTree>
      <p:nvGrpSpPr>
        <p:cNvPr id="1" name="Shape 595"/>
        <p:cNvGrpSpPr/>
        <p:nvPr/>
      </p:nvGrpSpPr>
      <p:grpSpPr>
        <a:xfrm>
          <a:off x="0" y="0"/>
          <a:ext cx="0" cy="0"/>
          <a:chOff x="0" y="0"/>
          <a:chExt cx="0" cy="0"/>
        </a:xfrm>
      </p:grpSpPr>
      <p:sp>
        <p:nvSpPr>
          <p:cNvPr id="596" name="Google Shape;596;p18"/>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97" name="Google Shape;597;p18"/>
          <p:cNvGrpSpPr/>
          <p:nvPr/>
        </p:nvGrpSpPr>
        <p:grpSpPr>
          <a:xfrm rot="3320949">
            <a:off x="12115232" y="3117335"/>
            <a:ext cx="205731" cy="289477"/>
            <a:chOff x="5248950" y="2607450"/>
            <a:chExt cx="27575" cy="38800"/>
          </a:xfrm>
        </p:grpSpPr>
        <p:sp>
          <p:nvSpPr>
            <p:cNvPr id="598" name="Google Shape;59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0" name="Google Shape;600;p18"/>
          <p:cNvGrpSpPr/>
          <p:nvPr/>
        </p:nvGrpSpPr>
        <p:grpSpPr>
          <a:xfrm rot="7179494">
            <a:off x="10274243" y="3188283"/>
            <a:ext cx="1201005" cy="1656601"/>
            <a:chOff x="330281" y="38723"/>
            <a:chExt cx="1614914" cy="2227176"/>
          </a:xfrm>
        </p:grpSpPr>
        <p:sp>
          <p:nvSpPr>
            <p:cNvPr id="601" name="Google Shape;60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 name="Google Shape;604;p18"/>
          <p:cNvGrpSpPr/>
          <p:nvPr/>
        </p:nvGrpSpPr>
        <p:grpSpPr>
          <a:xfrm>
            <a:off x="1124191" y="-177931"/>
            <a:ext cx="1232287" cy="1640092"/>
            <a:chOff x="330281" y="38723"/>
            <a:chExt cx="1614914" cy="2227176"/>
          </a:xfrm>
        </p:grpSpPr>
        <p:sp>
          <p:nvSpPr>
            <p:cNvPr id="605" name="Google Shape;605;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8" name="Google Shape;608;p18"/>
          <p:cNvSpPr/>
          <p:nvPr/>
        </p:nvSpPr>
        <p:spPr>
          <a:xfrm>
            <a:off x="-1287366" y="-568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18"/>
          <p:cNvSpPr/>
          <p:nvPr/>
        </p:nvSpPr>
        <p:spPr>
          <a:xfrm>
            <a:off x="11277134" y="2225934"/>
            <a:ext cx="2458781" cy="158877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0" name="Google Shape;610;p18"/>
          <p:cNvGrpSpPr/>
          <p:nvPr/>
        </p:nvGrpSpPr>
        <p:grpSpPr>
          <a:xfrm rot="-5118020">
            <a:off x="398199" y="5376623"/>
            <a:ext cx="1201012" cy="1656648"/>
            <a:chOff x="330281" y="38723"/>
            <a:chExt cx="1614914" cy="2227176"/>
          </a:xfrm>
        </p:grpSpPr>
        <p:sp>
          <p:nvSpPr>
            <p:cNvPr id="611" name="Google Shape;611;p18"/>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18"/>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18"/>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18"/>
          <p:cNvGrpSpPr/>
          <p:nvPr/>
        </p:nvGrpSpPr>
        <p:grpSpPr>
          <a:xfrm rot="-2241120">
            <a:off x="11197213" y="320860"/>
            <a:ext cx="223377" cy="314312"/>
            <a:chOff x="5248950" y="2607450"/>
            <a:chExt cx="27575" cy="38800"/>
          </a:xfrm>
        </p:grpSpPr>
        <p:sp>
          <p:nvSpPr>
            <p:cNvPr id="615" name="Google Shape;615;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7" name="Google Shape;617;p18"/>
          <p:cNvGrpSpPr/>
          <p:nvPr/>
        </p:nvGrpSpPr>
        <p:grpSpPr>
          <a:xfrm rot="1583875">
            <a:off x="11416248" y="5923791"/>
            <a:ext cx="213065" cy="299803"/>
            <a:chOff x="5248950" y="2607450"/>
            <a:chExt cx="27575" cy="38800"/>
          </a:xfrm>
        </p:grpSpPr>
        <p:sp>
          <p:nvSpPr>
            <p:cNvPr id="618" name="Google Shape;618;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 name="Google Shape;620;p18"/>
          <p:cNvGrpSpPr/>
          <p:nvPr/>
        </p:nvGrpSpPr>
        <p:grpSpPr>
          <a:xfrm rot="4025085">
            <a:off x="935031" y="6259682"/>
            <a:ext cx="140875" cy="198223"/>
            <a:chOff x="5248950" y="2607450"/>
            <a:chExt cx="27575" cy="38800"/>
          </a:xfrm>
        </p:grpSpPr>
        <p:sp>
          <p:nvSpPr>
            <p:cNvPr id="621" name="Google Shape;621;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3" name="Google Shape;623;p18"/>
          <p:cNvGrpSpPr/>
          <p:nvPr/>
        </p:nvGrpSpPr>
        <p:grpSpPr>
          <a:xfrm rot="-5243946">
            <a:off x="-112494" y="3732874"/>
            <a:ext cx="223379" cy="314309"/>
            <a:chOff x="5248950" y="2607450"/>
            <a:chExt cx="27575" cy="38800"/>
          </a:xfrm>
        </p:grpSpPr>
        <p:sp>
          <p:nvSpPr>
            <p:cNvPr id="624" name="Google Shape;624;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 name="Google Shape;626;p18"/>
          <p:cNvGrpSpPr/>
          <p:nvPr/>
        </p:nvGrpSpPr>
        <p:grpSpPr>
          <a:xfrm rot="-2700000">
            <a:off x="764953" y="2334431"/>
            <a:ext cx="139484" cy="196264"/>
            <a:chOff x="5248950" y="2607450"/>
            <a:chExt cx="27575" cy="38800"/>
          </a:xfrm>
        </p:grpSpPr>
        <p:sp>
          <p:nvSpPr>
            <p:cNvPr id="627" name="Google Shape;627;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18"/>
          <p:cNvGrpSpPr/>
          <p:nvPr/>
        </p:nvGrpSpPr>
        <p:grpSpPr>
          <a:xfrm rot="3320916">
            <a:off x="11519193" y="1527693"/>
            <a:ext cx="139487" cy="196267"/>
            <a:chOff x="5248950" y="2607450"/>
            <a:chExt cx="27575" cy="38800"/>
          </a:xfrm>
        </p:grpSpPr>
        <p:sp>
          <p:nvSpPr>
            <p:cNvPr id="630" name="Google Shape;630;p18"/>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18"/>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2" name="Google Shape;632;p18"/>
          <p:cNvSpPr/>
          <p:nvPr/>
        </p:nvSpPr>
        <p:spPr>
          <a:xfrm>
            <a:off x="607400" y="52346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18"/>
          <p:cNvSpPr/>
          <p:nvPr/>
        </p:nvSpPr>
        <p:spPr>
          <a:xfrm>
            <a:off x="10276367" y="602330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18"/>
          <p:cNvSpPr/>
          <p:nvPr/>
        </p:nvSpPr>
        <p:spPr>
          <a:xfrm>
            <a:off x="10276367" y="10047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18"/>
          <p:cNvSpPr/>
          <p:nvPr/>
        </p:nvSpPr>
        <p:spPr>
          <a:xfrm>
            <a:off x="11493033" y="5014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6" name="Google Shape;636;p18"/>
          <p:cNvSpPr/>
          <p:nvPr/>
        </p:nvSpPr>
        <p:spPr>
          <a:xfrm>
            <a:off x="607400" y="1575451"/>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7" name="Google Shape;637;p18"/>
          <p:cNvSpPr/>
          <p:nvPr/>
        </p:nvSpPr>
        <p:spPr>
          <a:xfrm>
            <a:off x="6129933" y="6462267"/>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317323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4"/>
        <p:cNvGrpSpPr/>
        <p:nvPr/>
      </p:nvGrpSpPr>
      <p:grpSpPr>
        <a:xfrm>
          <a:off x="0" y="0"/>
          <a:ext cx="0" cy="0"/>
          <a:chOff x="0" y="0"/>
          <a:chExt cx="0" cy="0"/>
        </a:xfrm>
      </p:grpSpPr>
      <p:sp>
        <p:nvSpPr>
          <p:cNvPr id="125" name="Google Shape;125;p5"/>
          <p:cNvSpPr txBox="1">
            <a:spLocks noGrp="1"/>
          </p:cNvSpPr>
          <p:nvPr>
            <p:ph type="subTitle" idx="1"/>
          </p:nvPr>
        </p:nvSpPr>
        <p:spPr>
          <a:xfrm>
            <a:off x="2326233" y="4228029"/>
            <a:ext cx="3336400" cy="501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a:spcBef>
                <a:spcPts val="2135"/>
              </a:spcBef>
              <a:spcAft>
                <a:spcPts val="2135"/>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6" name="Google Shape;126;p5"/>
          <p:cNvSpPr txBox="1">
            <a:spLocks noGrp="1"/>
          </p:cNvSpPr>
          <p:nvPr>
            <p:ph type="subTitle" idx="2"/>
          </p:nvPr>
        </p:nvSpPr>
        <p:spPr>
          <a:xfrm>
            <a:off x="2326233"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sp>
        <p:nvSpPr>
          <p:cNvPr id="127" name="Google Shape;127;p5"/>
          <p:cNvSpPr txBox="1">
            <a:spLocks noGrp="1"/>
          </p:cNvSpPr>
          <p:nvPr>
            <p:ph type="subTitle" idx="3"/>
          </p:nvPr>
        </p:nvSpPr>
        <p:spPr>
          <a:xfrm>
            <a:off x="6788788" y="4228029"/>
            <a:ext cx="3336400" cy="50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400"/>
              <a:buFont typeface="Gochi Hand"/>
              <a:buNone/>
              <a:defRPr sz="3200">
                <a:latin typeface="Gochi Hand"/>
                <a:ea typeface="Gochi Hand"/>
                <a:cs typeface="Gochi Hand"/>
                <a:sym typeface="Gochi Hand"/>
              </a:defRPr>
            </a:lvl1pPr>
            <a:lvl2pPr lvl="1" rtl="0">
              <a:spcBef>
                <a:spcPts val="0"/>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2pPr>
            <a:lvl3pPr lvl="2"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3pPr>
            <a:lvl4pPr lvl="3"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4pPr>
            <a:lvl5pPr lvl="4"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5pPr>
            <a:lvl6pPr lvl="5"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6pPr>
            <a:lvl7pPr lvl="6"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7pPr>
            <a:lvl8pPr lvl="7" rtl="0">
              <a:spcBef>
                <a:spcPts val="2135"/>
              </a:spcBef>
              <a:spcAft>
                <a:spcPts val="0"/>
              </a:spcAft>
              <a:buClr>
                <a:schemeClr val="dk2"/>
              </a:buClr>
              <a:buSzPts val="2400"/>
              <a:buFont typeface="Gochi Hand"/>
              <a:buNone/>
              <a:defRPr sz="3200">
                <a:solidFill>
                  <a:schemeClr val="dk2"/>
                </a:solidFill>
                <a:latin typeface="Gochi Hand"/>
                <a:ea typeface="Gochi Hand"/>
                <a:cs typeface="Gochi Hand"/>
                <a:sym typeface="Gochi Hand"/>
              </a:defRPr>
            </a:lvl8pPr>
            <a:lvl9pPr lvl="8" rtl="0">
              <a:spcBef>
                <a:spcPts val="2135"/>
              </a:spcBef>
              <a:spcAft>
                <a:spcPts val="2135"/>
              </a:spcAft>
              <a:buClr>
                <a:schemeClr val="dk2"/>
              </a:buClr>
              <a:buSzPts val="2400"/>
              <a:buFont typeface="Gochi Hand"/>
              <a:buNone/>
              <a:defRPr sz="3200">
                <a:solidFill>
                  <a:schemeClr val="dk2"/>
                </a:solidFill>
                <a:latin typeface="Gochi Hand"/>
                <a:ea typeface="Gochi Hand"/>
                <a:cs typeface="Gochi Hand"/>
                <a:sym typeface="Gochi Hand"/>
              </a:defRPr>
            </a:lvl9pPr>
          </a:lstStyle>
          <a:p>
            <a:endParaRPr/>
          </a:p>
        </p:txBody>
      </p:sp>
      <p:sp>
        <p:nvSpPr>
          <p:cNvPr id="128" name="Google Shape;128;p5"/>
          <p:cNvSpPr txBox="1">
            <a:spLocks noGrp="1"/>
          </p:cNvSpPr>
          <p:nvPr>
            <p:ph type="subTitle" idx="4"/>
          </p:nvPr>
        </p:nvSpPr>
        <p:spPr>
          <a:xfrm>
            <a:off x="6788800" y="4784833"/>
            <a:ext cx="3336400" cy="124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2135"/>
            </a:lvl1pPr>
            <a:lvl2pPr lvl="1" rtl="0">
              <a:spcBef>
                <a:spcPts val="0"/>
              </a:spcBef>
              <a:spcAft>
                <a:spcPts val="0"/>
              </a:spcAft>
              <a:buSzPts val="1400"/>
              <a:buNone/>
              <a:defRPr/>
            </a:lvl2pPr>
            <a:lvl3pPr lvl="2" rtl="0">
              <a:spcBef>
                <a:spcPts val="2135"/>
              </a:spcBef>
              <a:spcAft>
                <a:spcPts val="0"/>
              </a:spcAft>
              <a:buSzPts val="1400"/>
              <a:buNone/>
              <a:defRPr/>
            </a:lvl3pPr>
            <a:lvl4pPr lvl="3" rtl="0">
              <a:spcBef>
                <a:spcPts val="2135"/>
              </a:spcBef>
              <a:spcAft>
                <a:spcPts val="0"/>
              </a:spcAft>
              <a:buSzPts val="1400"/>
              <a:buNone/>
              <a:defRPr/>
            </a:lvl4pPr>
            <a:lvl5pPr lvl="4" rtl="0">
              <a:spcBef>
                <a:spcPts val="2135"/>
              </a:spcBef>
              <a:spcAft>
                <a:spcPts val="0"/>
              </a:spcAft>
              <a:buSzPts val="1400"/>
              <a:buNone/>
              <a:defRPr/>
            </a:lvl5pPr>
            <a:lvl6pPr lvl="5" rtl="0">
              <a:spcBef>
                <a:spcPts val="2135"/>
              </a:spcBef>
              <a:spcAft>
                <a:spcPts val="0"/>
              </a:spcAft>
              <a:buSzPts val="1400"/>
              <a:buNone/>
              <a:defRPr/>
            </a:lvl6pPr>
            <a:lvl7pPr lvl="6" rtl="0">
              <a:spcBef>
                <a:spcPts val="2135"/>
              </a:spcBef>
              <a:spcAft>
                <a:spcPts val="0"/>
              </a:spcAft>
              <a:buSzPts val="1400"/>
              <a:buNone/>
              <a:defRPr/>
            </a:lvl7pPr>
            <a:lvl8pPr lvl="7" rtl="0">
              <a:spcBef>
                <a:spcPts val="2135"/>
              </a:spcBef>
              <a:spcAft>
                <a:spcPts val="0"/>
              </a:spcAft>
              <a:buSzPts val="1400"/>
              <a:buNone/>
              <a:defRPr/>
            </a:lvl8pPr>
            <a:lvl9pPr lvl="8" rtl="0">
              <a:spcBef>
                <a:spcPts val="2135"/>
              </a:spcBef>
              <a:spcAft>
                <a:spcPts val="2135"/>
              </a:spcAft>
              <a:buSzPts val="1400"/>
              <a:buNone/>
              <a:defRPr/>
            </a:lvl9pPr>
          </a:lstStyle>
          <a:p>
            <a:endParaRPr/>
          </a:p>
        </p:txBody>
      </p:sp>
      <p:grpSp>
        <p:nvGrpSpPr>
          <p:cNvPr id="129" name="Google Shape;129;p5"/>
          <p:cNvGrpSpPr/>
          <p:nvPr/>
        </p:nvGrpSpPr>
        <p:grpSpPr>
          <a:xfrm rot="-2241120">
            <a:off x="11651330" y="499493"/>
            <a:ext cx="223377" cy="314312"/>
            <a:chOff x="5248950" y="2607450"/>
            <a:chExt cx="27575" cy="38800"/>
          </a:xfrm>
        </p:grpSpPr>
        <p:sp>
          <p:nvSpPr>
            <p:cNvPr id="130" name="Google Shape;130;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5"/>
          <p:cNvGrpSpPr/>
          <p:nvPr/>
        </p:nvGrpSpPr>
        <p:grpSpPr>
          <a:xfrm rot="-2700000">
            <a:off x="656353" y="613931"/>
            <a:ext cx="139484" cy="196264"/>
            <a:chOff x="5248950" y="2607450"/>
            <a:chExt cx="27575" cy="38800"/>
          </a:xfrm>
        </p:grpSpPr>
        <p:sp>
          <p:nvSpPr>
            <p:cNvPr id="133" name="Google Shape;133;p5"/>
            <p:cNvSpPr/>
            <p:nvPr/>
          </p:nvSpPr>
          <p:spPr>
            <a:xfrm>
              <a:off x="5248950" y="2609475"/>
              <a:ext cx="9200" cy="36775"/>
            </a:xfrm>
            <a:custGeom>
              <a:avLst/>
              <a:gdLst/>
              <a:ahLst/>
              <a:cxnLst/>
              <a:rect l="l" t="t" r="r" b="b"/>
              <a:pathLst>
                <a:path w="368" h="1471" extrusionOk="0">
                  <a:moveTo>
                    <a:pt x="41" y="1"/>
                  </a:moveTo>
                  <a:lnTo>
                    <a:pt x="0" y="42"/>
                  </a:lnTo>
                  <a:lnTo>
                    <a:pt x="0" y="83"/>
                  </a:lnTo>
                  <a:lnTo>
                    <a:pt x="123" y="736"/>
                  </a:lnTo>
                  <a:lnTo>
                    <a:pt x="245" y="1389"/>
                  </a:lnTo>
                  <a:lnTo>
                    <a:pt x="245" y="1430"/>
                  </a:lnTo>
                  <a:lnTo>
                    <a:pt x="286" y="1470"/>
                  </a:lnTo>
                  <a:lnTo>
                    <a:pt x="327" y="1470"/>
                  </a:lnTo>
                  <a:lnTo>
                    <a:pt x="368" y="1430"/>
                  </a:lnTo>
                  <a:lnTo>
                    <a:pt x="368" y="1389"/>
                  </a:lnTo>
                  <a:lnTo>
                    <a:pt x="286" y="736"/>
                  </a:lnTo>
                  <a:lnTo>
                    <a:pt x="123" y="83"/>
                  </a:lnTo>
                  <a:lnTo>
                    <a:pt x="82" y="42"/>
                  </a:lnTo>
                  <a:lnTo>
                    <a:pt x="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5263225" y="2607450"/>
              <a:ext cx="13300" cy="38800"/>
            </a:xfrm>
            <a:custGeom>
              <a:avLst/>
              <a:gdLst/>
              <a:ahLst/>
              <a:cxnLst/>
              <a:rect l="l" t="t" r="r" b="b"/>
              <a:pathLst>
                <a:path w="532" h="1552" extrusionOk="0">
                  <a:moveTo>
                    <a:pt x="42" y="0"/>
                  </a:moveTo>
                  <a:lnTo>
                    <a:pt x="1" y="41"/>
                  </a:lnTo>
                  <a:lnTo>
                    <a:pt x="1" y="123"/>
                  </a:lnTo>
                  <a:lnTo>
                    <a:pt x="164" y="449"/>
                  </a:lnTo>
                  <a:lnTo>
                    <a:pt x="246" y="776"/>
                  </a:lnTo>
                  <a:lnTo>
                    <a:pt x="327" y="1143"/>
                  </a:lnTo>
                  <a:lnTo>
                    <a:pt x="409" y="1470"/>
                  </a:lnTo>
                  <a:lnTo>
                    <a:pt x="409" y="1511"/>
                  </a:lnTo>
                  <a:lnTo>
                    <a:pt x="450" y="1551"/>
                  </a:lnTo>
                  <a:lnTo>
                    <a:pt x="531" y="1511"/>
                  </a:lnTo>
                  <a:lnTo>
                    <a:pt x="531" y="1470"/>
                  </a:lnTo>
                  <a:lnTo>
                    <a:pt x="491" y="1102"/>
                  </a:lnTo>
                  <a:lnTo>
                    <a:pt x="409" y="735"/>
                  </a:lnTo>
                  <a:lnTo>
                    <a:pt x="286" y="368"/>
                  </a:lnTo>
                  <a:lnTo>
                    <a:pt x="123" y="41"/>
                  </a:lnTo>
                  <a:lnTo>
                    <a:pt x="1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5"/>
          <p:cNvGrpSpPr/>
          <p:nvPr/>
        </p:nvGrpSpPr>
        <p:grpSpPr>
          <a:xfrm rot="3488692">
            <a:off x="5226950" y="5477400"/>
            <a:ext cx="1201097" cy="1656627"/>
            <a:chOff x="330281" y="38723"/>
            <a:chExt cx="1614914" cy="2227176"/>
          </a:xfrm>
        </p:grpSpPr>
        <p:sp>
          <p:nvSpPr>
            <p:cNvPr id="136" name="Google Shape;136;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9" name="Google Shape;139;p5"/>
          <p:cNvSpPr/>
          <p:nvPr/>
        </p:nvSpPr>
        <p:spPr>
          <a:xfrm>
            <a:off x="7716300"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0060151" y="60411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2256667" y="6255334"/>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a:off x="415600" y="4608118"/>
            <a:ext cx="191800" cy="100767"/>
          </a:xfrm>
          <a:custGeom>
            <a:avLst/>
            <a:gdLst/>
            <a:ahLst/>
            <a:cxnLst/>
            <a:rect l="l" t="t" r="r" b="b"/>
            <a:pathLst>
              <a:path w="5754" h="3023" extrusionOk="0">
                <a:moveTo>
                  <a:pt x="1" y="1"/>
                </a:moveTo>
                <a:lnTo>
                  <a:pt x="1" y="1"/>
                </a:lnTo>
                <a:lnTo>
                  <a:pt x="408" y="1"/>
                </a:lnTo>
                <a:lnTo>
                  <a:pt x="815" y="59"/>
                </a:lnTo>
                <a:lnTo>
                  <a:pt x="1279" y="117"/>
                </a:lnTo>
                <a:lnTo>
                  <a:pt x="1802" y="291"/>
                </a:lnTo>
                <a:lnTo>
                  <a:pt x="2267" y="524"/>
                </a:lnTo>
                <a:lnTo>
                  <a:pt x="2500" y="698"/>
                </a:lnTo>
                <a:lnTo>
                  <a:pt x="2674" y="930"/>
                </a:lnTo>
                <a:lnTo>
                  <a:pt x="2790" y="1163"/>
                </a:lnTo>
                <a:lnTo>
                  <a:pt x="2907" y="1395"/>
                </a:lnTo>
                <a:lnTo>
                  <a:pt x="2907" y="1395"/>
                </a:lnTo>
                <a:lnTo>
                  <a:pt x="3139" y="1163"/>
                </a:lnTo>
                <a:lnTo>
                  <a:pt x="3430" y="930"/>
                </a:lnTo>
                <a:lnTo>
                  <a:pt x="3778" y="640"/>
                </a:lnTo>
                <a:lnTo>
                  <a:pt x="4185" y="407"/>
                </a:lnTo>
                <a:lnTo>
                  <a:pt x="4650" y="175"/>
                </a:lnTo>
                <a:lnTo>
                  <a:pt x="5173" y="1"/>
                </a:lnTo>
                <a:lnTo>
                  <a:pt x="5463" y="1"/>
                </a:lnTo>
                <a:lnTo>
                  <a:pt x="5754" y="1"/>
                </a:lnTo>
                <a:lnTo>
                  <a:pt x="5754" y="1"/>
                </a:lnTo>
                <a:lnTo>
                  <a:pt x="5580" y="466"/>
                </a:lnTo>
                <a:lnTo>
                  <a:pt x="5405" y="930"/>
                </a:lnTo>
                <a:lnTo>
                  <a:pt x="5115" y="1512"/>
                </a:lnTo>
                <a:lnTo>
                  <a:pt x="4708" y="2093"/>
                </a:lnTo>
                <a:lnTo>
                  <a:pt x="4476" y="2325"/>
                </a:lnTo>
                <a:lnTo>
                  <a:pt x="4243" y="2558"/>
                </a:lnTo>
                <a:lnTo>
                  <a:pt x="3953" y="2732"/>
                </a:lnTo>
                <a:lnTo>
                  <a:pt x="3604" y="2906"/>
                </a:lnTo>
                <a:lnTo>
                  <a:pt x="3255" y="3022"/>
                </a:lnTo>
                <a:lnTo>
                  <a:pt x="2907" y="3022"/>
                </a:lnTo>
                <a:lnTo>
                  <a:pt x="2907" y="3022"/>
                </a:lnTo>
                <a:lnTo>
                  <a:pt x="2500" y="3022"/>
                </a:lnTo>
                <a:lnTo>
                  <a:pt x="2151" y="2964"/>
                </a:lnTo>
                <a:lnTo>
                  <a:pt x="1861" y="2790"/>
                </a:lnTo>
                <a:lnTo>
                  <a:pt x="1570" y="2674"/>
                </a:lnTo>
                <a:lnTo>
                  <a:pt x="1279" y="2441"/>
                </a:lnTo>
                <a:lnTo>
                  <a:pt x="1047" y="2267"/>
                </a:lnTo>
                <a:lnTo>
                  <a:pt x="640" y="1744"/>
                </a:lnTo>
                <a:lnTo>
                  <a:pt x="350" y="1221"/>
                </a:lnTo>
                <a:lnTo>
                  <a:pt x="117" y="756"/>
                </a:lnTo>
                <a:lnTo>
                  <a:pt x="59" y="291"/>
                </a:lnTo>
                <a:lnTo>
                  <a:pt x="1" y="1"/>
                </a:lnTo>
                <a:lnTo>
                  <a:pt x="1"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3" name="Google Shape;143;p5"/>
          <p:cNvGrpSpPr/>
          <p:nvPr/>
        </p:nvGrpSpPr>
        <p:grpSpPr>
          <a:xfrm rot="3488692">
            <a:off x="-568350" y="1653316"/>
            <a:ext cx="1201097" cy="1656627"/>
            <a:chOff x="330281" y="38723"/>
            <a:chExt cx="1614914" cy="2227176"/>
          </a:xfrm>
        </p:grpSpPr>
        <p:sp>
          <p:nvSpPr>
            <p:cNvPr id="144" name="Google Shape;144;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5"/>
          <p:cNvGrpSpPr/>
          <p:nvPr/>
        </p:nvGrpSpPr>
        <p:grpSpPr>
          <a:xfrm rot="3488692">
            <a:off x="11664383" y="1111983"/>
            <a:ext cx="1201097" cy="1656627"/>
            <a:chOff x="330281" y="38723"/>
            <a:chExt cx="1614914" cy="2227176"/>
          </a:xfrm>
        </p:grpSpPr>
        <p:sp>
          <p:nvSpPr>
            <p:cNvPr id="148" name="Google Shape;148;p5"/>
            <p:cNvSpPr/>
            <p:nvPr/>
          </p:nvSpPr>
          <p:spPr>
            <a:xfrm>
              <a:off x="1518000" y="952300"/>
              <a:ext cx="427195" cy="42630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5"/>
            <p:cNvSpPr/>
            <p:nvPr/>
          </p:nvSpPr>
          <p:spPr>
            <a:xfrm rot="7396832">
              <a:off x="423324" y="1609721"/>
              <a:ext cx="578658" cy="53498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rot="-6325258">
              <a:off x="1139729" y="121218"/>
              <a:ext cx="578603" cy="534996"/>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FFFFFF">
                <a:alpha val="56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 name="Google Shape;151;p5"/>
          <p:cNvSpPr/>
          <p:nvPr/>
        </p:nvSpPr>
        <p:spPr>
          <a:xfrm>
            <a:off x="-1337299"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5"/>
          <p:cNvSpPr/>
          <p:nvPr/>
        </p:nvSpPr>
        <p:spPr>
          <a:xfrm>
            <a:off x="11241801" y="5680167"/>
            <a:ext cx="2522796" cy="1572925"/>
          </a:xfrm>
          <a:custGeom>
            <a:avLst/>
            <a:gdLst/>
            <a:ahLst/>
            <a:cxnLst/>
            <a:rect l="l" t="t" r="r" b="b"/>
            <a:pathLst>
              <a:path w="72745" h="33720" extrusionOk="0">
                <a:moveTo>
                  <a:pt x="19513" y="1"/>
                </a:moveTo>
                <a:lnTo>
                  <a:pt x="18778" y="83"/>
                </a:lnTo>
                <a:lnTo>
                  <a:pt x="18085" y="164"/>
                </a:lnTo>
                <a:lnTo>
                  <a:pt x="17595" y="246"/>
                </a:lnTo>
                <a:lnTo>
                  <a:pt x="14900" y="450"/>
                </a:lnTo>
                <a:lnTo>
                  <a:pt x="14084" y="532"/>
                </a:lnTo>
                <a:lnTo>
                  <a:pt x="13349" y="695"/>
                </a:lnTo>
                <a:lnTo>
                  <a:pt x="12574" y="899"/>
                </a:lnTo>
                <a:lnTo>
                  <a:pt x="11880" y="1185"/>
                </a:lnTo>
                <a:lnTo>
                  <a:pt x="11471" y="1307"/>
                </a:lnTo>
                <a:lnTo>
                  <a:pt x="11063" y="1511"/>
                </a:lnTo>
                <a:lnTo>
                  <a:pt x="10573" y="1756"/>
                </a:lnTo>
                <a:lnTo>
                  <a:pt x="10002" y="2001"/>
                </a:lnTo>
                <a:lnTo>
                  <a:pt x="9430" y="2246"/>
                </a:lnTo>
                <a:lnTo>
                  <a:pt x="8818" y="2450"/>
                </a:lnTo>
                <a:lnTo>
                  <a:pt x="7634" y="2899"/>
                </a:lnTo>
                <a:lnTo>
                  <a:pt x="7226" y="3063"/>
                </a:lnTo>
                <a:lnTo>
                  <a:pt x="6859" y="3267"/>
                </a:lnTo>
                <a:lnTo>
                  <a:pt x="6450" y="3430"/>
                </a:lnTo>
                <a:lnTo>
                  <a:pt x="6083" y="3593"/>
                </a:lnTo>
                <a:lnTo>
                  <a:pt x="5634" y="3797"/>
                </a:lnTo>
                <a:lnTo>
                  <a:pt x="5267" y="4001"/>
                </a:lnTo>
                <a:lnTo>
                  <a:pt x="4899" y="4206"/>
                </a:lnTo>
                <a:lnTo>
                  <a:pt x="4532" y="4450"/>
                </a:lnTo>
                <a:lnTo>
                  <a:pt x="3879" y="4940"/>
                </a:lnTo>
                <a:lnTo>
                  <a:pt x="3226" y="5430"/>
                </a:lnTo>
                <a:lnTo>
                  <a:pt x="3226" y="5553"/>
                </a:lnTo>
                <a:lnTo>
                  <a:pt x="3144" y="5634"/>
                </a:lnTo>
                <a:lnTo>
                  <a:pt x="3021" y="5757"/>
                </a:lnTo>
                <a:lnTo>
                  <a:pt x="2654" y="6002"/>
                </a:lnTo>
                <a:lnTo>
                  <a:pt x="2368" y="6247"/>
                </a:lnTo>
                <a:lnTo>
                  <a:pt x="2123" y="6573"/>
                </a:lnTo>
                <a:lnTo>
                  <a:pt x="1715" y="7185"/>
                </a:lnTo>
                <a:lnTo>
                  <a:pt x="1511" y="7471"/>
                </a:lnTo>
                <a:lnTo>
                  <a:pt x="1225" y="7716"/>
                </a:lnTo>
                <a:lnTo>
                  <a:pt x="1144" y="7757"/>
                </a:lnTo>
                <a:lnTo>
                  <a:pt x="1062" y="7839"/>
                </a:lnTo>
                <a:lnTo>
                  <a:pt x="1062" y="7961"/>
                </a:lnTo>
                <a:lnTo>
                  <a:pt x="1062" y="8084"/>
                </a:lnTo>
                <a:lnTo>
                  <a:pt x="1062" y="8247"/>
                </a:lnTo>
                <a:lnTo>
                  <a:pt x="899" y="8247"/>
                </a:lnTo>
                <a:lnTo>
                  <a:pt x="776" y="8288"/>
                </a:lnTo>
                <a:lnTo>
                  <a:pt x="695" y="8410"/>
                </a:lnTo>
                <a:lnTo>
                  <a:pt x="654" y="8492"/>
                </a:lnTo>
                <a:lnTo>
                  <a:pt x="572" y="8696"/>
                </a:lnTo>
                <a:lnTo>
                  <a:pt x="409" y="8900"/>
                </a:lnTo>
                <a:lnTo>
                  <a:pt x="368" y="9022"/>
                </a:lnTo>
                <a:lnTo>
                  <a:pt x="327" y="9145"/>
                </a:lnTo>
                <a:lnTo>
                  <a:pt x="286" y="9349"/>
                </a:lnTo>
                <a:lnTo>
                  <a:pt x="286" y="9594"/>
                </a:lnTo>
                <a:lnTo>
                  <a:pt x="246" y="9839"/>
                </a:lnTo>
                <a:lnTo>
                  <a:pt x="246" y="9880"/>
                </a:lnTo>
                <a:lnTo>
                  <a:pt x="286" y="9961"/>
                </a:lnTo>
                <a:lnTo>
                  <a:pt x="368" y="10125"/>
                </a:lnTo>
                <a:lnTo>
                  <a:pt x="450" y="10329"/>
                </a:lnTo>
                <a:lnTo>
                  <a:pt x="490" y="10533"/>
                </a:lnTo>
                <a:lnTo>
                  <a:pt x="531" y="10696"/>
                </a:lnTo>
                <a:lnTo>
                  <a:pt x="531" y="10819"/>
                </a:lnTo>
                <a:lnTo>
                  <a:pt x="490" y="10900"/>
                </a:lnTo>
                <a:lnTo>
                  <a:pt x="368" y="11104"/>
                </a:lnTo>
                <a:lnTo>
                  <a:pt x="327" y="11308"/>
                </a:lnTo>
                <a:lnTo>
                  <a:pt x="205" y="11717"/>
                </a:lnTo>
                <a:lnTo>
                  <a:pt x="164" y="12002"/>
                </a:lnTo>
                <a:lnTo>
                  <a:pt x="123" y="12329"/>
                </a:lnTo>
                <a:lnTo>
                  <a:pt x="82" y="12656"/>
                </a:lnTo>
                <a:lnTo>
                  <a:pt x="41" y="12941"/>
                </a:lnTo>
                <a:lnTo>
                  <a:pt x="1" y="13064"/>
                </a:lnTo>
                <a:lnTo>
                  <a:pt x="41" y="13227"/>
                </a:lnTo>
                <a:lnTo>
                  <a:pt x="41" y="13349"/>
                </a:lnTo>
                <a:lnTo>
                  <a:pt x="1" y="13472"/>
                </a:lnTo>
                <a:lnTo>
                  <a:pt x="1" y="13594"/>
                </a:lnTo>
                <a:lnTo>
                  <a:pt x="41" y="13676"/>
                </a:lnTo>
                <a:lnTo>
                  <a:pt x="123" y="13880"/>
                </a:lnTo>
                <a:lnTo>
                  <a:pt x="205" y="14084"/>
                </a:lnTo>
                <a:lnTo>
                  <a:pt x="205" y="14166"/>
                </a:lnTo>
                <a:lnTo>
                  <a:pt x="164" y="14248"/>
                </a:lnTo>
                <a:lnTo>
                  <a:pt x="123" y="14370"/>
                </a:lnTo>
                <a:lnTo>
                  <a:pt x="164" y="14452"/>
                </a:lnTo>
                <a:lnTo>
                  <a:pt x="205" y="14533"/>
                </a:lnTo>
                <a:lnTo>
                  <a:pt x="246" y="14615"/>
                </a:lnTo>
                <a:lnTo>
                  <a:pt x="409" y="14778"/>
                </a:lnTo>
                <a:lnTo>
                  <a:pt x="450" y="14860"/>
                </a:lnTo>
                <a:lnTo>
                  <a:pt x="450" y="14982"/>
                </a:lnTo>
                <a:lnTo>
                  <a:pt x="490" y="15023"/>
                </a:lnTo>
                <a:lnTo>
                  <a:pt x="531" y="15105"/>
                </a:lnTo>
                <a:lnTo>
                  <a:pt x="531" y="15268"/>
                </a:lnTo>
                <a:lnTo>
                  <a:pt x="531" y="15391"/>
                </a:lnTo>
                <a:lnTo>
                  <a:pt x="531" y="15554"/>
                </a:lnTo>
                <a:lnTo>
                  <a:pt x="490" y="15717"/>
                </a:lnTo>
                <a:lnTo>
                  <a:pt x="450" y="15799"/>
                </a:lnTo>
                <a:lnTo>
                  <a:pt x="450" y="15880"/>
                </a:lnTo>
                <a:lnTo>
                  <a:pt x="572" y="16085"/>
                </a:lnTo>
                <a:lnTo>
                  <a:pt x="735" y="16248"/>
                </a:lnTo>
                <a:lnTo>
                  <a:pt x="940" y="16411"/>
                </a:lnTo>
                <a:lnTo>
                  <a:pt x="899" y="16574"/>
                </a:lnTo>
                <a:lnTo>
                  <a:pt x="899" y="16697"/>
                </a:lnTo>
                <a:lnTo>
                  <a:pt x="1021" y="17023"/>
                </a:lnTo>
                <a:lnTo>
                  <a:pt x="1225" y="17554"/>
                </a:lnTo>
                <a:lnTo>
                  <a:pt x="1429" y="18085"/>
                </a:lnTo>
                <a:lnTo>
                  <a:pt x="1715" y="18534"/>
                </a:lnTo>
                <a:lnTo>
                  <a:pt x="2001" y="18983"/>
                </a:lnTo>
                <a:lnTo>
                  <a:pt x="2287" y="19391"/>
                </a:lnTo>
                <a:lnTo>
                  <a:pt x="2572" y="19840"/>
                </a:lnTo>
                <a:lnTo>
                  <a:pt x="2736" y="20248"/>
                </a:lnTo>
                <a:lnTo>
                  <a:pt x="2695" y="20493"/>
                </a:lnTo>
                <a:lnTo>
                  <a:pt x="2695" y="20738"/>
                </a:lnTo>
                <a:lnTo>
                  <a:pt x="2695" y="20861"/>
                </a:lnTo>
                <a:lnTo>
                  <a:pt x="2695" y="20983"/>
                </a:lnTo>
                <a:lnTo>
                  <a:pt x="2776" y="21106"/>
                </a:lnTo>
                <a:lnTo>
                  <a:pt x="2858" y="21228"/>
                </a:lnTo>
                <a:lnTo>
                  <a:pt x="3021" y="21391"/>
                </a:lnTo>
                <a:lnTo>
                  <a:pt x="3144" y="21555"/>
                </a:lnTo>
                <a:lnTo>
                  <a:pt x="3348" y="21963"/>
                </a:lnTo>
                <a:lnTo>
                  <a:pt x="3389" y="22044"/>
                </a:lnTo>
                <a:lnTo>
                  <a:pt x="3389" y="22208"/>
                </a:lnTo>
                <a:lnTo>
                  <a:pt x="3430" y="22289"/>
                </a:lnTo>
                <a:lnTo>
                  <a:pt x="3470" y="22330"/>
                </a:lnTo>
                <a:lnTo>
                  <a:pt x="3675" y="22412"/>
                </a:lnTo>
                <a:lnTo>
                  <a:pt x="3756" y="22534"/>
                </a:lnTo>
                <a:lnTo>
                  <a:pt x="3756" y="22657"/>
                </a:lnTo>
                <a:lnTo>
                  <a:pt x="3756" y="22820"/>
                </a:lnTo>
                <a:lnTo>
                  <a:pt x="3756" y="22902"/>
                </a:lnTo>
                <a:lnTo>
                  <a:pt x="3797" y="22942"/>
                </a:lnTo>
                <a:lnTo>
                  <a:pt x="3879" y="22983"/>
                </a:lnTo>
                <a:lnTo>
                  <a:pt x="3960" y="23024"/>
                </a:lnTo>
                <a:lnTo>
                  <a:pt x="4287" y="23392"/>
                </a:lnTo>
                <a:lnTo>
                  <a:pt x="4613" y="23759"/>
                </a:lnTo>
                <a:lnTo>
                  <a:pt x="4899" y="24126"/>
                </a:lnTo>
                <a:lnTo>
                  <a:pt x="5022" y="24330"/>
                </a:lnTo>
                <a:lnTo>
                  <a:pt x="5144" y="24535"/>
                </a:lnTo>
                <a:lnTo>
                  <a:pt x="5185" y="24698"/>
                </a:lnTo>
                <a:lnTo>
                  <a:pt x="5307" y="24820"/>
                </a:lnTo>
                <a:lnTo>
                  <a:pt x="5471" y="24984"/>
                </a:lnTo>
                <a:lnTo>
                  <a:pt x="5634" y="25188"/>
                </a:lnTo>
                <a:lnTo>
                  <a:pt x="5920" y="25555"/>
                </a:lnTo>
                <a:lnTo>
                  <a:pt x="6205" y="25882"/>
                </a:lnTo>
                <a:lnTo>
                  <a:pt x="6369" y="26086"/>
                </a:lnTo>
                <a:lnTo>
                  <a:pt x="6532" y="26249"/>
                </a:lnTo>
                <a:lnTo>
                  <a:pt x="6655" y="26331"/>
                </a:lnTo>
                <a:lnTo>
                  <a:pt x="6695" y="26453"/>
                </a:lnTo>
                <a:lnTo>
                  <a:pt x="6777" y="26576"/>
                </a:lnTo>
                <a:lnTo>
                  <a:pt x="6899" y="26698"/>
                </a:lnTo>
                <a:lnTo>
                  <a:pt x="7104" y="26821"/>
                </a:lnTo>
                <a:lnTo>
                  <a:pt x="7308" y="26984"/>
                </a:lnTo>
                <a:lnTo>
                  <a:pt x="7634" y="27270"/>
                </a:lnTo>
                <a:lnTo>
                  <a:pt x="7920" y="27596"/>
                </a:lnTo>
                <a:lnTo>
                  <a:pt x="8287" y="27882"/>
                </a:lnTo>
                <a:lnTo>
                  <a:pt x="8287" y="28045"/>
                </a:lnTo>
                <a:lnTo>
                  <a:pt x="8369" y="28127"/>
                </a:lnTo>
                <a:lnTo>
                  <a:pt x="8573" y="28331"/>
                </a:lnTo>
                <a:lnTo>
                  <a:pt x="8736" y="28413"/>
                </a:lnTo>
                <a:lnTo>
                  <a:pt x="8818" y="28453"/>
                </a:lnTo>
                <a:lnTo>
                  <a:pt x="8859" y="28494"/>
                </a:lnTo>
                <a:lnTo>
                  <a:pt x="9145" y="28821"/>
                </a:lnTo>
                <a:lnTo>
                  <a:pt x="9512" y="29106"/>
                </a:lnTo>
                <a:lnTo>
                  <a:pt x="10247" y="29678"/>
                </a:lnTo>
                <a:lnTo>
                  <a:pt x="10410" y="29800"/>
                </a:lnTo>
                <a:lnTo>
                  <a:pt x="10573" y="29841"/>
                </a:lnTo>
                <a:lnTo>
                  <a:pt x="10737" y="29841"/>
                </a:lnTo>
                <a:lnTo>
                  <a:pt x="10941" y="29760"/>
                </a:lnTo>
                <a:lnTo>
                  <a:pt x="11186" y="29923"/>
                </a:lnTo>
                <a:lnTo>
                  <a:pt x="11308" y="30045"/>
                </a:lnTo>
                <a:lnTo>
                  <a:pt x="11349" y="30168"/>
                </a:lnTo>
                <a:lnTo>
                  <a:pt x="11390" y="30290"/>
                </a:lnTo>
                <a:lnTo>
                  <a:pt x="11471" y="30372"/>
                </a:lnTo>
                <a:lnTo>
                  <a:pt x="11594" y="30454"/>
                </a:lnTo>
                <a:lnTo>
                  <a:pt x="11757" y="30454"/>
                </a:lnTo>
                <a:lnTo>
                  <a:pt x="11880" y="30494"/>
                </a:lnTo>
                <a:lnTo>
                  <a:pt x="12002" y="30535"/>
                </a:lnTo>
                <a:lnTo>
                  <a:pt x="12247" y="30658"/>
                </a:lnTo>
                <a:lnTo>
                  <a:pt x="12329" y="30699"/>
                </a:lnTo>
                <a:lnTo>
                  <a:pt x="12410" y="30739"/>
                </a:lnTo>
                <a:lnTo>
                  <a:pt x="12614" y="30780"/>
                </a:lnTo>
                <a:lnTo>
                  <a:pt x="12819" y="30780"/>
                </a:lnTo>
                <a:lnTo>
                  <a:pt x="12941" y="30821"/>
                </a:lnTo>
                <a:lnTo>
                  <a:pt x="12982" y="30903"/>
                </a:lnTo>
                <a:lnTo>
                  <a:pt x="13308" y="30984"/>
                </a:lnTo>
                <a:lnTo>
                  <a:pt x="13594" y="31107"/>
                </a:lnTo>
                <a:lnTo>
                  <a:pt x="13880" y="31188"/>
                </a:lnTo>
                <a:lnTo>
                  <a:pt x="14043" y="31229"/>
                </a:lnTo>
                <a:lnTo>
                  <a:pt x="14206" y="31229"/>
                </a:lnTo>
                <a:lnTo>
                  <a:pt x="14860" y="31352"/>
                </a:lnTo>
                <a:lnTo>
                  <a:pt x="15186" y="31433"/>
                </a:lnTo>
                <a:lnTo>
                  <a:pt x="15472" y="31597"/>
                </a:lnTo>
                <a:lnTo>
                  <a:pt x="15758" y="31678"/>
                </a:lnTo>
                <a:lnTo>
                  <a:pt x="16043" y="31760"/>
                </a:lnTo>
                <a:lnTo>
                  <a:pt x="16697" y="31801"/>
                </a:lnTo>
                <a:lnTo>
                  <a:pt x="16942" y="31801"/>
                </a:lnTo>
                <a:lnTo>
                  <a:pt x="17186" y="31842"/>
                </a:lnTo>
                <a:lnTo>
                  <a:pt x="17758" y="32046"/>
                </a:lnTo>
                <a:lnTo>
                  <a:pt x="18329" y="32209"/>
                </a:lnTo>
                <a:lnTo>
                  <a:pt x="19554" y="32495"/>
                </a:lnTo>
                <a:lnTo>
                  <a:pt x="19677" y="32617"/>
                </a:lnTo>
                <a:lnTo>
                  <a:pt x="19799" y="32658"/>
                </a:lnTo>
                <a:lnTo>
                  <a:pt x="20126" y="32699"/>
                </a:lnTo>
                <a:lnTo>
                  <a:pt x="20452" y="32740"/>
                </a:lnTo>
                <a:lnTo>
                  <a:pt x="20738" y="32821"/>
                </a:lnTo>
                <a:lnTo>
                  <a:pt x="21350" y="32944"/>
                </a:lnTo>
                <a:lnTo>
                  <a:pt x="22820" y="33270"/>
                </a:lnTo>
                <a:lnTo>
                  <a:pt x="23595" y="33393"/>
                </a:lnTo>
                <a:lnTo>
                  <a:pt x="24330" y="33434"/>
                </a:lnTo>
                <a:lnTo>
                  <a:pt x="24453" y="33434"/>
                </a:lnTo>
                <a:lnTo>
                  <a:pt x="24902" y="33597"/>
                </a:lnTo>
                <a:lnTo>
                  <a:pt x="25147" y="33638"/>
                </a:lnTo>
                <a:lnTo>
                  <a:pt x="25392" y="33597"/>
                </a:lnTo>
                <a:lnTo>
                  <a:pt x="25636" y="33597"/>
                </a:lnTo>
                <a:lnTo>
                  <a:pt x="25800" y="33678"/>
                </a:lnTo>
                <a:lnTo>
                  <a:pt x="26086" y="33678"/>
                </a:lnTo>
                <a:lnTo>
                  <a:pt x="27024" y="33719"/>
                </a:lnTo>
                <a:lnTo>
                  <a:pt x="27922" y="33719"/>
                </a:lnTo>
                <a:lnTo>
                  <a:pt x="29759" y="33678"/>
                </a:lnTo>
                <a:lnTo>
                  <a:pt x="31147" y="33638"/>
                </a:lnTo>
                <a:lnTo>
                  <a:pt x="32576" y="33597"/>
                </a:lnTo>
                <a:lnTo>
                  <a:pt x="33148" y="33556"/>
                </a:lnTo>
                <a:lnTo>
                  <a:pt x="33678" y="33556"/>
                </a:lnTo>
                <a:lnTo>
                  <a:pt x="34250" y="33597"/>
                </a:lnTo>
                <a:lnTo>
                  <a:pt x="34821" y="33597"/>
                </a:lnTo>
                <a:lnTo>
                  <a:pt x="35393" y="33556"/>
                </a:lnTo>
                <a:lnTo>
                  <a:pt x="35964" y="33597"/>
                </a:lnTo>
                <a:lnTo>
                  <a:pt x="37107" y="33597"/>
                </a:lnTo>
                <a:lnTo>
                  <a:pt x="38250" y="33556"/>
                </a:lnTo>
                <a:lnTo>
                  <a:pt x="38863" y="33556"/>
                </a:lnTo>
                <a:lnTo>
                  <a:pt x="39475" y="33515"/>
                </a:lnTo>
                <a:lnTo>
                  <a:pt x="40087" y="33474"/>
                </a:lnTo>
                <a:lnTo>
                  <a:pt x="40700" y="33352"/>
                </a:lnTo>
                <a:lnTo>
                  <a:pt x="41108" y="33352"/>
                </a:lnTo>
                <a:lnTo>
                  <a:pt x="41883" y="33311"/>
                </a:lnTo>
                <a:lnTo>
                  <a:pt x="42659" y="33270"/>
                </a:lnTo>
                <a:lnTo>
                  <a:pt x="43149" y="33229"/>
                </a:lnTo>
                <a:lnTo>
                  <a:pt x="43680" y="33189"/>
                </a:lnTo>
                <a:lnTo>
                  <a:pt x="44455" y="33148"/>
                </a:lnTo>
                <a:lnTo>
                  <a:pt x="44863" y="33107"/>
                </a:lnTo>
                <a:lnTo>
                  <a:pt x="45231" y="33025"/>
                </a:lnTo>
                <a:lnTo>
                  <a:pt x="45476" y="32985"/>
                </a:lnTo>
                <a:lnTo>
                  <a:pt x="45557" y="32985"/>
                </a:lnTo>
                <a:lnTo>
                  <a:pt x="45639" y="33066"/>
                </a:lnTo>
                <a:lnTo>
                  <a:pt x="45761" y="33107"/>
                </a:lnTo>
                <a:lnTo>
                  <a:pt x="46210" y="33107"/>
                </a:lnTo>
                <a:lnTo>
                  <a:pt x="46578" y="33066"/>
                </a:lnTo>
                <a:lnTo>
                  <a:pt x="46945" y="32985"/>
                </a:lnTo>
                <a:lnTo>
                  <a:pt x="47313" y="32985"/>
                </a:lnTo>
                <a:lnTo>
                  <a:pt x="47517" y="32903"/>
                </a:lnTo>
                <a:lnTo>
                  <a:pt x="47639" y="32903"/>
                </a:lnTo>
                <a:lnTo>
                  <a:pt x="47803" y="32862"/>
                </a:lnTo>
                <a:lnTo>
                  <a:pt x="48170" y="32903"/>
                </a:lnTo>
                <a:lnTo>
                  <a:pt x="48578" y="32862"/>
                </a:lnTo>
                <a:lnTo>
                  <a:pt x="48946" y="32821"/>
                </a:lnTo>
                <a:lnTo>
                  <a:pt x="49354" y="32780"/>
                </a:lnTo>
                <a:lnTo>
                  <a:pt x="49925" y="32699"/>
                </a:lnTo>
                <a:lnTo>
                  <a:pt x="50538" y="32658"/>
                </a:lnTo>
                <a:lnTo>
                  <a:pt x="50701" y="32658"/>
                </a:lnTo>
                <a:lnTo>
                  <a:pt x="50823" y="32617"/>
                </a:lnTo>
                <a:lnTo>
                  <a:pt x="50946" y="32535"/>
                </a:lnTo>
                <a:lnTo>
                  <a:pt x="51068" y="32454"/>
                </a:lnTo>
                <a:lnTo>
                  <a:pt x="51191" y="32372"/>
                </a:lnTo>
                <a:lnTo>
                  <a:pt x="51272" y="32454"/>
                </a:lnTo>
                <a:lnTo>
                  <a:pt x="51395" y="32495"/>
                </a:lnTo>
                <a:lnTo>
                  <a:pt x="51640" y="32495"/>
                </a:lnTo>
                <a:lnTo>
                  <a:pt x="52987" y="32168"/>
                </a:lnTo>
                <a:lnTo>
                  <a:pt x="53109" y="32127"/>
                </a:lnTo>
                <a:lnTo>
                  <a:pt x="53191" y="32086"/>
                </a:lnTo>
                <a:lnTo>
                  <a:pt x="53232" y="31964"/>
                </a:lnTo>
                <a:lnTo>
                  <a:pt x="53273" y="31923"/>
                </a:lnTo>
                <a:lnTo>
                  <a:pt x="53518" y="31882"/>
                </a:lnTo>
                <a:lnTo>
                  <a:pt x="53803" y="31842"/>
                </a:lnTo>
                <a:lnTo>
                  <a:pt x="54007" y="31678"/>
                </a:lnTo>
                <a:lnTo>
                  <a:pt x="54130" y="31597"/>
                </a:lnTo>
                <a:lnTo>
                  <a:pt x="54171" y="31556"/>
                </a:lnTo>
                <a:lnTo>
                  <a:pt x="54252" y="31556"/>
                </a:lnTo>
                <a:lnTo>
                  <a:pt x="54416" y="31597"/>
                </a:lnTo>
                <a:lnTo>
                  <a:pt x="54538" y="31597"/>
                </a:lnTo>
                <a:lnTo>
                  <a:pt x="54783" y="31556"/>
                </a:lnTo>
                <a:lnTo>
                  <a:pt x="55028" y="31433"/>
                </a:lnTo>
                <a:lnTo>
                  <a:pt x="55273" y="31311"/>
                </a:lnTo>
                <a:lnTo>
                  <a:pt x="55354" y="31270"/>
                </a:lnTo>
                <a:lnTo>
                  <a:pt x="55926" y="31270"/>
                </a:lnTo>
                <a:lnTo>
                  <a:pt x="56416" y="31188"/>
                </a:lnTo>
                <a:lnTo>
                  <a:pt x="56947" y="31066"/>
                </a:lnTo>
                <a:lnTo>
                  <a:pt x="57436" y="31025"/>
                </a:lnTo>
                <a:lnTo>
                  <a:pt x="57722" y="31025"/>
                </a:lnTo>
                <a:lnTo>
                  <a:pt x="58008" y="30984"/>
                </a:lnTo>
                <a:lnTo>
                  <a:pt x="58294" y="30903"/>
                </a:lnTo>
                <a:lnTo>
                  <a:pt x="58539" y="30780"/>
                </a:lnTo>
                <a:lnTo>
                  <a:pt x="58824" y="30780"/>
                </a:lnTo>
                <a:lnTo>
                  <a:pt x="58947" y="30739"/>
                </a:lnTo>
                <a:lnTo>
                  <a:pt x="59028" y="30658"/>
                </a:lnTo>
                <a:lnTo>
                  <a:pt x="59192" y="30617"/>
                </a:lnTo>
                <a:lnTo>
                  <a:pt x="59763" y="30494"/>
                </a:lnTo>
                <a:lnTo>
                  <a:pt x="60335" y="30290"/>
                </a:lnTo>
                <a:lnTo>
                  <a:pt x="60906" y="30086"/>
                </a:lnTo>
                <a:lnTo>
                  <a:pt x="61478" y="29923"/>
                </a:lnTo>
                <a:lnTo>
                  <a:pt x="61559" y="29882"/>
                </a:lnTo>
                <a:lnTo>
                  <a:pt x="61600" y="29841"/>
                </a:lnTo>
                <a:lnTo>
                  <a:pt x="61682" y="29719"/>
                </a:lnTo>
                <a:lnTo>
                  <a:pt x="61927" y="29678"/>
                </a:lnTo>
                <a:lnTo>
                  <a:pt x="62212" y="29596"/>
                </a:lnTo>
                <a:lnTo>
                  <a:pt x="62662" y="29433"/>
                </a:lnTo>
                <a:lnTo>
                  <a:pt x="63192" y="29270"/>
                </a:lnTo>
                <a:lnTo>
                  <a:pt x="63437" y="29188"/>
                </a:lnTo>
                <a:lnTo>
                  <a:pt x="63682" y="29066"/>
                </a:lnTo>
                <a:lnTo>
                  <a:pt x="63845" y="28984"/>
                </a:lnTo>
                <a:lnTo>
                  <a:pt x="64009" y="28902"/>
                </a:lnTo>
                <a:lnTo>
                  <a:pt x="64417" y="28780"/>
                </a:lnTo>
                <a:lnTo>
                  <a:pt x="64743" y="28617"/>
                </a:lnTo>
                <a:lnTo>
                  <a:pt x="64907" y="28494"/>
                </a:lnTo>
                <a:lnTo>
                  <a:pt x="65029" y="28372"/>
                </a:lnTo>
                <a:lnTo>
                  <a:pt x="65111" y="28331"/>
                </a:lnTo>
                <a:lnTo>
                  <a:pt x="65192" y="28331"/>
                </a:lnTo>
                <a:lnTo>
                  <a:pt x="65397" y="28290"/>
                </a:lnTo>
                <a:lnTo>
                  <a:pt x="65601" y="28168"/>
                </a:lnTo>
                <a:lnTo>
                  <a:pt x="65764" y="28045"/>
                </a:lnTo>
                <a:lnTo>
                  <a:pt x="65886" y="27923"/>
                </a:lnTo>
                <a:lnTo>
                  <a:pt x="66091" y="27882"/>
                </a:lnTo>
                <a:lnTo>
                  <a:pt x="66254" y="27800"/>
                </a:lnTo>
                <a:lnTo>
                  <a:pt x="66499" y="27637"/>
                </a:lnTo>
                <a:lnTo>
                  <a:pt x="66703" y="27433"/>
                </a:lnTo>
                <a:lnTo>
                  <a:pt x="66948" y="27310"/>
                </a:lnTo>
                <a:lnTo>
                  <a:pt x="67478" y="26984"/>
                </a:lnTo>
                <a:lnTo>
                  <a:pt x="67968" y="26657"/>
                </a:lnTo>
                <a:lnTo>
                  <a:pt x="68907" y="25963"/>
                </a:lnTo>
                <a:lnTo>
                  <a:pt x="69070" y="25882"/>
                </a:lnTo>
                <a:lnTo>
                  <a:pt x="69152" y="25800"/>
                </a:lnTo>
                <a:lnTo>
                  <a:pt x="69234" y="25718"/>
                </a:lnTo>
                <a:lnTo>
                  <a:pt x="69275" y="25596"/>
                </a:lnTo>
                <a:lnTo>
                  <a:pt x="69315" y="25514"/>
                </a:lnTo>
                <a:lnTo>
                  <a:pt x="69356" y="25433"/>
                </a:lnTo>
                <a:lnTo>
                  <a:pt x="69479" y="25228"/>
                </a:lnTo>
                <a:lnTo>
                  <a:pt x="69601" y="25065"/>
                </a:lnTo>
                <a:lnTo>
                  <a:pt x="69601" y="24984"/>
                </a:lnTo>
                <a:lnTo>
                  <a:pt x="69560" y="24861"/>
                </a:lnTo>
                <a:lnTo>
                  <a:pt x="69601" y="24779"/>
                </a:lnTo>
                <a:lnTo>
                  <a:pt x="69683" y="24739"/>
                </a:lnTo>
                <a:lnTo>
                  <a:pt x="69846" y="24657"/>
                </a:lnTo>
                <a:lnTo>
                  <a:pt x="69969" y="24535"/>
                </a:lnTo>
                <a:lnTo>
                  <a:pt x="70091" y="24412"/>
                </a:lnTo>
                <a:lnTo>
                  <a:pt x="70132" y="24290"/>
                </a:lnTo>
                <a:lnTo>
                  <a:pt x="70213" y="24045"/>
                </a:lnTo>
                <a:lnTo>
                  <a:pt x="70254" y="23718"/>
                </a:lnTo>
                <a:lnTo>
                  <a:pt x="70254" y="23596"/>
                </a:lnTo>
                <a:lnTo>
                  <a:pt x="70295" y="23473"/>
                </a:lnTo>
                <a:lnTo>
                  <a:pt x="70418" y="23351"/>
                </a:lnTo>
                <a:lnTo>
                  <a:pt x="70540" y="23269"/>
                </a:lnTo>
                <a:lnTo>
                  <a:pt x="70744" y="23147"/>
                </a:lnTo>
                <a:lnTo>
                  <a:pt x="70907" y="23024"/>
                </a:lnTo>
                <a:lnTo>
                  <a:pt x="71030" y="22861"/>
                </a:lnTo>
                <a:lnTo>
                  <a:pt x="71112" y="22698"/>
                </a:lnTo>
                <a:lnTo>
                  <a:pt x="71193" y="22412"/>
                </a:lnTo>
                <a:lnTo>
                  <a:pt x="71316" y="22167"/>
                </a:lnTo>
                <a:lnTo>
                  <a:pt x="71642" y="21636"/>
                </a:lnTo>
                <a:lnTo>
                  <a:pt x="71765" y="21350"/>
                </a:lnTo>
                <a:lnTo>
                  <a:pt x="71806" y="21187"/>
                </a:lnTo>
                <a:lnTo>
                  <a:pt x="71806" y="21024"/>
                </a:lnTo>
                <a:lnTo>
                  <a:pt x="71765" y="20901"/>
                </a:lnTo>
                <a:lnTo>
                  <a:pt x="71765" y="20738"/>
                </a:lnTo>
                <a:lnTo>
                  <a:pt x="71846" y="20616"/>
                </a:lnTo>
                <a:lnTo>
                  <a:pt x="71928" y="20493"/>
                </a:lnTo>
                <a:lnTo>
                  <a:pt x="72050" y="20330"/>
                </a:lnTo>
                <a:lnTo>
                  <a:pt x="72173" y="20167"/>
                </a:lnTo>
                <a:lnTo>
                  <a:pt x="72255" y="20003"/>
                </a:lnTo>
                <a:lnTo>
                  <a:pt x="72255" y="19840"/>
                </a:lnTo>
                <a:lnTo>
                  <a:pt x="72255" y="19677"/>
                </a:lnTo>
                <a:lnTo>
                  <a:pt x="72295" y="19554"/>
                </a:lnTo>
                <a:lnTo>
                  <a:pt x="72377" y="19309"/>
                </a:lnTo>
                <a:lnTo>
                  <a:pt x="72418" y="19146"/>
                </a:lnTo>
                <a:lnTo>
                  <a:pt x="72418" y="19024"/>
                </a:lnTo>
                <a:lnTo>
                  <a:pt x="72377" y="18901"/>
                </a:lnTo>
                <a:lnTo>
                  <a:pt x="72295" y="18738"/>
                </a:lnTo>
                <a:lnTo>
                  <a:pt x="72255" y="18656"/>
                </a:lnTo>
                <a:lnTo>
                  <a:pt x="72295" y="18615"/>
                </a:lnTo>
                <a:lnTo>
                  <a:pt x="72377" y="18452"/>
                </a:lnTo>
                <a:lnTo>
                  <a:pt x="72540" y="18166"/>
                </a:lnTo>
                <a:lnTo>
                  <a:pt x="72581" y="17881"/>
                </a:lnTo>
                <a:lnTo>
                  <a:pt x="72622" y="17595"/>
                </a:lnTo>
                <a:lnTo>
                  <a:pt x="72663" y="17268"/>
                </a:lnTo>
                <a:lnTo>
                  <a:pt x="72663" y="17187"/>
                </a:lnTo>
                <a:lnTo>
                  <a:pt x="72622" y="17064"/>
                </a:lnTo>
                <a:lnTo>
                  <a:pt x="72459" y="16901"/>
                </a:lnTo>
                <a:lnTo>
                  <a:pt x="72540" y="16860"/>
                </a:lnTo>
                <a:lnTo>
                  <a:pt x="72622" y="16778"/>
                </a:lnTo>
                <a:lnTo>
                  <a:pt x="72622" y="16738"/>
                </a:lnTo>
                <a:lnTo>
                  <a:pt x="72622" y="16656"/>
                </a:lnTo>
                <a:lnTo>
                  <a:pt x="72581" y="16493"/>
                </a:lnTo>
                <a:lnTo>
                  <a:pt x="72540" y="16370"/>
                </a:lnTo>
                <a:lnTo>
                  <a:pt x="72499" y="16248"/>
                </a:lnTo>
                <a:lnTo>
                  <a:pt x="72499" y="16085"/>
                </a:lnTo>
                <a:lnTo>
                  <a:pt x="72540" y="15962"/>
                </a:lnTo>
                <a:lnTo>
                  <a:pt x="72663" y="15880"/>
                </a:lnTo>
                <a:lnTo>
                  <a:pt x="72704" y="15799"/>
                </a:lnTo>
                <a:lnTo>
                  <a:pt x="72744" y="15676"/>
                </a:lnTo>
                <a:lnTo>
                  <a:pt x="72744" y="15595"/>
                </a:lnTo>
                <a:lnTo>
                  <a:pt x="72663" y="15513"/>
                </a:lnTo>
                <a:lnTo>
                  <a:pt x="72499" y="15391"/>
                </a:lnTo>
                <a:lnTo>
                  <a:pt x="72459" y="15268"/>
                </a:lnTo>
                <a:lnTo>
                  <a:pt x="72459" y="15146"/>
                </a:lnTo>
                <a:lnTo>
                  <a:pt x="72499" y="15023"/>
                </a:lnTo>
                <a:lnTo>
                  <a:pt x="72499" y="14942"/>
                </a:lnTo>
                <a:lnTo>
                  <a:pt x="72499" y="14860"/>
                </a:lnTo>
                <a:lnTo>
                  <a:pt x="72459" y="14697"/>
                </a:lnTo>
                <a:lnTo>
                  <a:pt x="72418" y="14533"/>
                </a:lnTo>
                <a:lnTo>
                  <a:pt x="72459" y="14452"/>
                </a:lnTo>
                <a:lnTo>
                  <a:pt x="72499" y="14370"/>
                </a:lnTo>
                <a:lnTo>
                  <a:pt x="72377" y="14125"/>
                </a:lnTo>
                <a:lnTo>
                  <a:pt x="72295" y="13880"/>
                </a:lnTo>
                <a:lnTo>
                  <a:pt x="72255" y="13594"/>
                </a:lnTo>
                <a:lnTo>
                  <a:pt x="72295" y="13309"/>
                </a:lnTo>
                <a:lnTo>
                  <a:pt x="72377" y="12900"/>
                </a:lnTo>
                <a:lnTo>
                  <a:pt x="72336" y="12696"/>
                </a:lnTo>
                <a:lnTo>
                  <a:pt x="72295" y="12615"/>
                </a:lnTo>
                <a:lnTo>
                  <a:pt x="72255" y="12492"/>
                </a:lnTo>
                <a:lnTo>
                  <a:pt x="72091" y="12288"/>
                </a:lnTo>
                <a:lnTo>
                  <a:pt x="71969" y="12084"/>
                </a:lnTo>
                <a:lnTo>
                  <a:pt x="71887" y="11880"/>
                </a:lnTo>
                <a:lnTo>
                  <a:pt x="71806" y="11676"/>
                </a:lnTo>
                <a:lnTo>
                  <a:pt x="71683" y="11431"/>
                </a:lnTo>
                <a:lnTo>
                  <a:pt x="71601" y="11308"/>
                </a:lnTo>
                <a:lnTo>
                  <a:pt x="71479" y="11186"/>
                </a:lnTo>
                <a:lnTo>
                  <a:pt x="71275" y="11023"/>
                </a:lnTo>
                <a:lnTo>
                  <a:pt x="71234" y="10900"/>
                </a:lnTo>
                <a:lnTo>
                  <a:pt x="71234" y="10819"/>
                </a:lnTo>
                <a:lnTo>
                  <a:pt x="71275" y="10737"/>
                </a:lnTo>
                <a:lnTo>
                  <a:pt x="71275" y="10696"/>
                </a:lnTo>
                <a:lnTo>
                  <a:pt x="71234" y="10655"/>
                </a:lnTo>
                <a:lnTo>
                  <a:pt x="71193" y="10614"/>
                </a:lnTo>
                <a:lnTo>
                  <a:pt x="71071" y="10533"/>
                </a:lnTo>
                <a:lnTo>
                  <a:pt x="70989" y="10492"/>
                </a:lnTo>
                <a:lnTo>
                  <a:pt x="70867" y="10370"/>
                </a:lnTo>
                <a:lnTo>
                  <a:pt x="70785" y="10288"/>
                </a:lnTo>
                <a:lnTo>
                  <a:pt x="70785" y="10247"/>
                </a:lnTo>
                <a:lnTo>
                  <a:pt x="70785" y="10084"/>
                </a:lnTo>
                <a:lnTo>
                  <a:pt x="70744" y="9961"/>
                </a:lnTo>
                <a:lnTo>
                  <a:pt x="70622" y="9880"/>
                </a:lnTo>
                <a:lnTo>
                  <a:pt x="70458" y="9798"/>
                </a:lnTo>
                <a:lnTo>
                  <a:pt x="70336" y="9553"/>
                </a:lnTo>
                <a:lnTo>
                  <a:pt x="70213" y="9349"/>
                </a:lnTo>
                <a:lnTo>
                  <a:pt x="69887" y="8941"/>
                </a:lnTo>
                <a:lnTo>
                  <a:pt x="69683" y="8696"/>
                </a:lnTo>
                <a:lnTo>
                  <a:pt x="69438" y="8451"/>
                </a:lnTo>
                <a:lnTo>
                  <a:pt x="68866" y="8002"/>
                </a:lnTo>
                <a:lnTo>
                  <a:pt x="68295" y="7594"/>
                </a:lnTo>
                <a:lnTo>
                  <a:pt x="67764" y="7145"/>
                </a:lnTo>
                <a:lnTo>
                  <a:pt x="67642" y="7104"/>
                </a:lnTo>
                <a:lnTo>
                  <a:pt x="67560" y="7104"/>
                </a:lnTo>
                <a:lnTo>
                  <a:pt x="67111" y="6777"/>
                </a:lnTo>
                <a:lnTo>
                  <a:pt x="66866" y="6614"/>
                </a:lnTo>
                <a:lnTo>
                  <a:pt x="66621" y="6532"/>
                </a:lnTo>
                <a:lnTo>
                  <a:pt x="66376" y="6369"/>
                </a:lnTo>
                <a:lnTo>
                  <a:pt x="66131" y="6247"/>
                </a:lnTo>
                <a:lnTo>
                  <a:pt x="65519" y="5838"/>
                </a:lnTo>
                <a:lnTo>
                  <a:pt x="65233" y="5675"/>
                </a:lnTo>
                <a:lnTo>
                  <a:pt x="64866" y="5553"/>
                </a:lnTo>
                <a:lnTo>
                  <a:pt x="64580" y="5430"/>
                </a:lnTo>
                <a:lnTo>
                  <a:pt x="64335" y="5267"/>
                </a:lnTo>
                <a:lnTo>
                  <a:pt x="64254" y="5144"/>
                </a:lnTo>
                <a:lnTo>
                  <a:pt x="64131" y="5063"/>
                </a:lnTo>
                <a:lnTo>
                  <a:pt x="63886" y="4981"/>
                </a:lnTo>
                <a:lnTo>
                  <a:pt x="63151" y="4695"/>
                </a:lnTo>
                <a:lnTo>
                  <a:pt x="62457" y="4410"/>
                </a:lnTo>
                <a:lnTo>
                  <a:pt x="61723" y="4124"/>
                </a:lnTo>
                <a:lnTo>
                  <a:pt x="60988" y="3879"/>
                </a:lnTo>
                <a:lnTo>
                  <a:pt x="60335" y="3634"/>
                </a:lnTo>
                <a:lnTo>
                  <a:pt x="59682" y="3389"/>
                </a:lnTo>
                <a:lnTo>
                  <a:pt x="58865" y="3144"/>
                </a:lnTo>
                <a:lnTo>
                  <a:pt x="58498" y="3022"/>
                </a:lnTo>
                <a:lnTo>
                  <a:pt x="58090" y="2899"/>
                </a:lnTo>
                <a:lnTo>
                  <a:pt x="57314" y="2613"/>
                </a:lnTo>
                <a:lnTo>
                  <a:pt x="56538" y="2409"/>
                </a:lnTo>
                <a:lnTo>
                  <a:pt x="54946" y="2083"/>
                </a:lnTo>
                <a:lnTo>
                  <a:pt x="53722" y="1838"/>
                </a:lnTo>
                <a:lnTo>
                  <a:pt x="52497" y="1593"/>
                </a:lnTo>
                <a:lnTo>
                  <a:pt x="51191" y="1389"/>
                </a:lnTo>
                <a:lnTo>
                  <a:pt x="49884" y="1226"/>
                </a:lnTo>
                <a:lnTo>
                  <a:pt x="48905" y="1144"/>
                </a:lnTo>
                <a:lnTo>
                  <a:pt x="47884" y="1062"/>
                </a:lnTo>
                <a:lnTo>
                  <a:pt x="46864" y="981"/>
                </a:lnTo>
                <a:lnTo>
                  <a:pt x="45843" y="858"/>
                </a:lnTo>
                <a:lnTo>
                  <a:pt x="44741" y="736"/>
                </a:lnTo>
                <a:lnTo>
                  <a:pt x="43639" y="654"/>
                </a:lnTo>
                <a:lnTo>
                  <a:pt x="41230" y="572"/>
                </a:lnTo>
                <a:lnTo>
                  <a:pt x="36781" y="327"/>
                </a:lnTo>
                <a:lnTo>
                  <a:pt x="34903" y="287"/>
                </a:lnTo>
                <a:lnTo>
                  <a:pt x="33066" y="246"/>
                </a:lnTo>
                <a:lnTo>
                  <a:pt x="27269" y="246"/>
                </a:lnTo>
                <a:lnTo>
                  <a:pt x="26575" y="205"/>
                </a:lnTo>
                <a:lnTo>
                  <a:pt x="25881" y="164"/>
                </a:lnTo>
                <a:lnTo>
                  <a:pt x="24493" y="83"/>
                </a:lnTo>
                <a:lnTo>
                  <a:pt x="23146" y="1"/>
                </a:lnTo>
                <a:close/>
              </a:path>
            </a:pathLst>
          </a:custGeom>
          <a:solidFill>
            <a:srgbClr val="869D3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5"/>
          <p:cNvSpPr txBox="1">
            <a:spLocks noGrp="1"/>
          </p:cNvSpPr>
          <p:nvPr>
            <p:ph type="title"/>
          </p:nvPr>
        </p:nvSpPr>
        <p:spPr>
          <a:xfrm>
            <a:off x="415600" y="593367"/>
            <a:ext cx="11360800" cy="763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b="1"/>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101405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704014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55510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2695495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4356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11/10/2025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375480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11/10/2025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3201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11/10/2025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38498707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11/10/2025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542833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934523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11/10/2025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007315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41732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11/10/2025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35018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11/10/2025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982300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11/10/2025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7347" y="-180460"/>
            <a:ext cx="2044518" cy="2044518"/>
          </a:xfrm>
          <a:prstGeom prst="rect">
            <a:avLst/>
          </a:prstGeom>
        </p:spPr>
      </p:pic>
    </p:spTree>
    <p:extLst>
      <p:ext uri="{BB962C8B-B14F-4D97-AF65-F5344CB8AC3E}">
        <p14:creationId xmlns:p14="http://schemas.microsoft.com/office/powerpoint/2010/main" val="376505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11/10/2025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38662547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11/10/2025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5154368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11/10/2025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23872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11/10/2025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spTree>
    <p:extLst>
      <p:ext uri="{BB962C8B-B14F-4D97-AF65-F5344CB8AC3E}">
        <p14:creationId xmlns:p14="http://schemas.microsoft.com/office/powerpoint/2010/main" val="93258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B3359B7-C32A-4AE7-A941-F6A54E9993C0}" type="datetimeFigureOut">
              <a:rPr lang="en-US" smtClean="0"/>
              <a:t>11/10/2025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B6C52CB-D9C7-40DF-8D18-B44D0485743E}"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7347" y="-180460"/>
            <a:ext cx="2044518" cy="2044518"/>
          </a:xfrm>
          <a:prstGeom prst="rect">
            <a:avLst/>
          </a:prstGeom>
        </p:spPr>
      </p:pic>
    </p:spTree>
    <p:extLst>
      <p:ext uri="{BB962C8B-B14F-4D97-AF65-F5344CB8AC3E}">
        <p14:creationId xmlns:p14="http://schemas.microsoft.com/office/powerpoint/2010/main" val="277409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xmlns="" id="{D4AE52C2-218C-A4B3-D086-42BA67FCE2D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997765" y="0"/>
            <a:ext cx="1817735" cy="1817735"/>
          </a:xfrm>
          <a:prstGeom prst="rect">
            <a:avLst/>
          </a:prstGeom>
        </p:spPr>
      </p:pic>
    </p:spTree>
    <p:extLst>
      <p:ext uri="{BB962C8B-B14F-4D97-AF65-F5344CB8AC3E}">
        <p14:creationId xmlns:p14="http://schemas.microsoft.com/office/powerpoint/2010/main" val="32841312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11/10/2025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85742934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15.xml"/><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14.png"/><Relationship Id="rId5" Type="http://schemas.openxmlformats.org/officeDocument/2006/relationships/slideLayout" Target="../slideLayouts/slideLayout14.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3.mp3"/><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slideLayout" Target="../slideLayouts/slideLayout15.xml"/><Relationship Id="rId10" Type="http://schemas.openxmlformats.org/officeDocument/2006/relationships/image" Target="../media/image15.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15.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17.png"/><Relationship Id="rId12" Type="http://schemas.openxmlformats.org/officeDocument/2006/relationships/image" Target="../media/image18.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15.png"/><Relationship Id="rId5" Type="http://schemas.openxmlformats.org/officeDocument/2006/relationships/slideLayout" Target="../slideLayouts/slideLayout15.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9C6C62F-F6BC-041C-4690-0930C0A8E55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xmlns="" id="{018AB22D-8519-1EA3-6B85-EFDAFD4D6E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3600" y="0"/>
            <a:ext cx="14325600" cy="6858000"/>
          </a:xfrm>
          <a:prstGeom prst="rect">
            <a:avLst/>
          </a:prstGeom>
        </p:spPr>
      </p:pic>
      <p:pic>
        <p:nvPicPr>
          <p:cNvPr id="6" name="Picture 5">
            <a:extLst>
              <a:ext uri="{FF2B5EF4-FFF2-40B4-BE49-F238E27FC236}">
                <a16:creationId xmlns:a16="http://schemas.microsoft.com/office/drawing/2014/main" xmlns="" id="{4758999B-C386-7ED6-704B-62561E7E09B6}"/>
              </a:ext>
            </a:extLst>
          </p:cNvPr>
          <p:cNvPicPr>
            <a:picLocks noChangeAspect="1"/>
          </p:cNvPicPr>
          <p:nvPr/>
        </p:nvPicPr>
        <p:blipFill>
          <a:blip r:embed="rId3"/>
          <a:stretch>
            <a:fillRect/>
          </a:stretch>
        </p:blipFill>
        <p:spPr>
          <a:xfrm>
            <a:off x="3940517" y="1566576"/>
            <a:ext cx="3834716" cy="2200847"/>
          </a:xfrm>
          <a:prstGeom prst="rect">
            <a:avLst/>
          </a:prstGeom>
        </p:spPr>
      </p:pic>
      <p:pic>
        <p:nvPicPr>
          <p:cNvPr id="7" name="Picture 6">
            <a:extLst>
              <a:ext uri="{FF2B5EF4-FFF2-40B4-BE49-F238E27FC236}">
                <a16:creationId xmlns:a16="http://schemas.microsoft.com/office/drawing/2014/main" xmlns="" id="{A75BA42A-7891-4239-0225-F46E14AD4F6F}"/>
              </a:ext>
            </a:extLst>
          </p:cNvPr>
          <p:cNvPicPr>
            <a:picLocks noChangeAspect="1"/>
          </p:cNvPicPr>
          <p:nvPr/>
        </p:nvPicPr>
        <p:blipFill>
          <a:blip r:embed="rId4"/>
          <a:stretch>
            <a:fillRect/>
          </a:stretch>
        </p:blipFill>
        <p:spPr>
          <a:xfrm>
            <a:off x="1658534" y="2302643"/>
            <a:ext cx="7846232" cy="2786113"/>
          </a:xfrm>
          <a:prstGeom prst="rect">
            <a:avLst/>
          </a:prstGeom>
        </p:spPr>
      </p:pic>
      <p:pic>
        <p:nvPicPr>
          <p:cNvPr id="5" name="Picture 4">
            <a:extLst>
              <a:ext uri="{FF2B5EF4-FFF2-40B4-BE49-F238E27FC236}">
                <a16:creationId xmlns:a16="http://schemas.microsoft.com/office/drawing/2014/main" xmlns="" id="{B49DEA28-0F2E-3E5F-8E69-AC96C6516E9C}"/>
              </a:ext>
            </a:extLst>
          </p:cNvPr>
          <p:cNvPicPr>
            <a:picLocks noChangeAspect="1"/>
          </p:cNvPicPr>
          <p:nvPr/>
        </p:nvPicPr>
        <p:blipFill>
          <a:blip r:embed="rId5"/>
          <a:stretch>
            <a:fillRect/>
          </a:stretch>
        </p:blipFill>
        <p:spPr>
          <a:xfrm>
            <a:off x="671469" y="1092142"/>
            <a:ext cx="2456901" cy="1341236"/>
          </a:xfrm>
          <a:prstGeom prst="rect">
            <a:avLst/>
          </a:prstGeom>
        </p:spPr>
      </p:pic>
    </p:spTree>
    <p:extLst>
      <p:ext uri="{BB962C8B-B14F-4D97-AF65-F5344CB8AC3E}">
        <p14:creationId xmlns:p14="http://schemas.microsoft.com/office/powerpoint/2010/main" val="6667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xmlns="" id="{BD6C7FFF-2425-516E-03CD-73CE14049E2F}"/>
              </a:ext>
            </a:extLst>
          </p:cNvPr>
          <p:cNvSpPr/>
          <p:nvPr/>
        </p:nvSpPr>
        <p:spPr>
          <a:xfrm>
            <a:off x="561975" y="295275"/>
            <a:ext cx="11010900"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Isosceles Triangle 5">
            <a:extLst>
              <a:ext uri="{FF2B5EF4-FFF2-40B4-BE49-F238E27FC236}">
                <a16:creationId xmlns:a16="http://schemas.microsoft.com/office/drawing/2014/main" xmlns=""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3</a:t>
            </a:r>
          </a:p>
        </p:txBody>
      </p:sp>
      <p:sp>
        <p:nvSpPr>
          <p:cNvPr id="7" name="TextBox 6">
            <a:extLst>
              <a:ext uri="{FF2B5EF4-FFF2-40B4-BE49-F238E27FC236}">
                <a16:creationId xmlns:a16="http://schemas.microsoft.com/office/drawing/2014/main" xmlns="" id="{14555E9A-8C3C-9907-6174-99C4F120E640}"/>
              </a:ext>
            </a:extLst>
          </p:cNvPr>
          <p:cNvSpPr txBox="1"/>
          <p:nvPr/>
        </p:nvSpPr>
        <p:spPr>
          <a:xfrm>
            <a:off x="1506091" y="390125"/>
            <a:ext cx="11266399"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Tìm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chữ</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thích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hợp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cho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ô</a:t>
            </a:r>
          </a:p>
        </p:txBody>
      </p:sp>
      <p:pic>
        <p:nvPicPr>
          <p:cNvPr id="3" name="Picture 2">
            <a:extLst>
              <a:ext uri="{FF2B5EF4-FFF2-40B4-BE49-F238E27FC236}">
                <a16:creationId xmlns:a16="http://schemas.microsoft.com/office/drawing/2014/main" xmlns="" id="{B9481F23-A827-B4CE-7FF9-58A79260C502}"/>
              </a:ext>
            </a:extLst>
          </p:cNvPr>
          <p:cNvPicPr>
            <a:picLocks noChangeAspect="1"/>
          </p:cNvPicPr>
          <p:nvPr/>
        </p:nvPicPr>
        <p:blipFill>
          <a:blip r:embed="rId3"/>
          <a:stretch>
            <a:fillRect/>
          </a:stretch>
        </p:blipFill>
        <p:spPr>
          <a:xfrm>
            <a:off x="7881937" y="428625"/>
            <a:ext cx="485775" cy="647700"/>
          </a:xfrm>
          <a:prstGeom prst="rect">
            <a:avLst/>
          </a:prstGeom>
        </p:spPr>
      </p:pic>
      <p:pic>
        <p:nvPicPr>
          <p:cNvPr id="9" name="Picture 8">
            <a:extLst>
              <a:ext uri="{FF2B5EF4-FFF2-40B4-BE49-F238E27FC236}">
                <a16:creationId xmlns:a16="http://schemas.microsoft.com/office/drawing/2014/main" xmlns="" id="{0DA8E5FD-03DA-B9B5-4006-52EDF696D432}"/>
              </a:ext>
            </a:extLst>
          </p:cNvPr>
          <p:cNvPicPr>
            <a:picLocks noChangeAspect="1"/>
          </p:cNvPicPr>
          <p:nvPr/>
        </p:nvPicPr>
        <p:blipFill>
          <a:blip r:embed="rId4"/>
          <a:stretch>
            <a:fillRect/>
          </a:stretch>
        </p:blipFill>
        <p:spPr>
          <a:xfrm>
            <a:off x="3595687" y="1300162"/>
            <a:ext cx="4205288" cy="1219964"/>
          </a:xfrm>
          <a:prstGeom prst="rect">
            <a:avLst/>
          </a:prstGeom>
        </p:spPr>
      </p:pic>
      <p:sp>
        <p:nvSpPr>
          <p:cNvPr id="10" name="Rectangle 9">
            <a:extLst>
              <a:ext uri="{FF2B5EF4-FFF2-40B4-BE49-F238E27FC236}">
                <a16:creationId xmlns:a16="http://schemas.microsoft.com/office/drawing/2014/main" xmlns="" id="{7F2717FD-7F7C-56A1-1154-C37D1705E4DC}"/>
              </a:ext>
            </a:extLst>
          </p:cNvPr>
          <p:cNvSpPr/>
          <p:nvPr/>
        </p:nvSpPr>
        <p:spPr>
          <a:xfrm>
            <a:off x="4638675" y="1409700"/>
            <a:ext cx="476250" cy="857250"/>
          </a:xfrm>
          <a:prstGeom prst="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0</a:t>
            </a:r>
          </a:p>
        </p:txBody>
      </p:sp>
      <p:sp>
        <p:nvSpPr>
          <p:cNvPr id="11" name="TextBox 10">
            <a:extLst>
              <a:ext uri="{FF2B5EF4-FFF2-40B4-BE49-F238E27FC236}">
                <a16:creationId xmlns:a16="http://schemas.microsoft.com/office/drawing/2014/main" xmlns="" id="{0A546D13-775C-3A1F-02B7-BA8B5BE1478D}"/>
              </a:ext>
            </a:extLst>
          </p:cNvPr>
          <p:cNvSpPr txBox="1"/>
          <p:nvPr/>
        </p:nvSpPr>
        <p:spPr>
          <a:xfrm>
            <a:off x="1353691" y="2599925"/>
            <a:ext cx="11266399" cy="646331"/>
          </a:xfrm>
          <a:prstGeom prst="rect">
            <a:avLst/>
          </a:prstGeom>
          <a:noFill/>
        </p:spPr>
        <p:txBody>
          <a:bodyPr wrap="square" rtlCol="0">
            <a:spAutoFit/>
          </a:bodyPr>
          <a:lstStyle/>
          <a:p>
            <a:pPr lvl="0" algn="just">
              <a:defRPr/>
            </a:pPr>
            <a:r>
              <a:rPr lang="en-US" sz="3600" b="1" dirty="0">
                <a:solidFill>
                  <a:prstClr val="black"/>
                </a:solidFill>
                <a:latin typeface="Cambria" panose="02040503050406030204" pitchFamily="18" charset="0"/>
                <a:ea typeface="Cambria" panose="02040503050406030204" pitchFamily="18" charset="0"/>
              </a:rPr>
              <a:t>b)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nhiên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thích</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hợp</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cho</a:t>
            </a:r>
            <a:r>
              <a:rPr lang="en-US" sz="3600" b="1" dirty="0">
                <a:solidFill>
                  <a:prstClr val="black"/>
                </a:solidFill>
                <a:latin typeface="Cambria" panose="02040503050406030204" pitchFamily="18" charset="0"/>
                <a:ea typeface="Cambria" panose="02040503050406030204" pitchFamily="18" charset="0"/>
              </a:rPr>
              <a:t> ô</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xmlns="" id="{025776CB-6FB1-1A73-911C-ABE8FB2A2181}"/>
              </a:ext>
            </a:extLst>
          </p:cNvPr>
          <p:cNvPicPr>
            <a:picLocks noChangeAspect="1"/>
          </p:cNvPicPr>
          <p:nvPr/>
        </p:nvPicPr>
        <p:blipFill>
          <a:blip r:embed="rId5"/>
          <a:stretch>
            <a:fillRect/>
          </a:stretch>
        </p:blipFill>
        <p:spPr>
          <a:xfrm>
            <a:off x="8777287" y="2481262"/>
            <a:ext cx="962025" cy="942975"/>
          </a:xfrm>
          <a:prstGeom prst="rect">
            <a:avLst/>
          </a:prstGeom>
        </p:spPr>
      </p:pic>
      <p:pic>
        <p:nvPicPr>
          <p:cNvPr id="20" name="Picture 19">
            <a:extLst>
              <a:ext uri="{FF2B5EF4-FFF2-40B4-BE49-F238E27FC236}">
                <a16:creationId xmlns:a16="http://schemas.microsoft.com/office/drawing/2014/main" xmlns="" id="{8454FA1F-F747-3E70-CA69-116AECDD811C}"/>
              </a:ext>
            </a:extLst>
          </p:cNvPr>
          <p:cNvPicPr>
            <a:picLocks noChangeAspect="1"/>
          </p:cNvPicPr>
          <p:nvPr/>
        </p:nvPicPr>
        <p:blipFill>
          <a:blip r:embed="rId6"/>
          <a:stretch>
            <a:fillRect/>
          </a:stretch>
        </p:blipFill>
        <p:spPr>
          <a:xfrm>
            <a:off x="1100137" y="3833812"/>
            <a:ext cx="9915525" cy="1114425"/>
          </a:xfrm>
          <a:prstGeom prst="rect">
            <a:avLst/>
          </a:prstGeom>
        </p:spPr>
      </p:pic>
      <p:sp>
        <p:nvSpPr>
          <p:cNvPr id="22" name="Rectangle: Rounded Corners 21">
            <a:extLst>
              <a:ext uri="{FF2B5EF4-FFF2-40B4-BE49-F238E27FC236}">
                <a16:creationId xmlns:a16="http://schemas.microsoft.com/office/drawing/2014/main" xmlns="" id="{84A31951-4E29-D2F3-4C8E-5608C62DCC3B}"/>
              </a:ext>
            </a:extLst>
          </p:cNvPr>
          <p:cNvSpPr/>
          <p:nvPr/>
        </p:nvSpPr>
        <p:spPr>
          <a:xfrm>
            <a:off x="2114550" y="4010025"/>
            <a:ext cx="809625" cy="733425"/>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a:solidFill>
                  <a:srgbClr val="FF0000"/>
                </a:solidFill>
              </a:rPr>
              <a:t>1</a:t>
            </a:r>
          </a:p>
        </p:txBody>
      </p:sp>
      <p:sp>
        <p:nvSpPr>
          <p:cNvPr id="23" name="Rectangle: Rounded Corners 22">
            <a:extLst>
              <a:ext uri="{FF2B5EF4-FFF2-40B4-BE49-F238E27FC236}">
                <a16:creationId xmlns:a16="http://schemas.microsoft.com/office/drawing/2014/main" xmlns="" id="{9B761FAD-6B2D-95C3-25D4-168C2939AF79}"/>
              </a:ext>
            </a:extLst>
          </p:cNvPr>
          <p:cNvSpPr/>
          <p:nvPr/>
        </p:nvSpPr>
        <p:spPr>
          <a:xfrm>
            <a:off x="8763000" y="4010025"/>
            <a:ext cx="809625" cy="733425"/>
          </a:xfrm>
          <a:prstGeom prst="round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00"/>
                </a:solidFill>
              </a:rPr>
              <a:t>85</a:t>
            </a:r>
          </a:p>
        </p:txBody>
      </p:sp>
    </p:spTree>
    <p:extLst>
      <p:ext uri="{BB962C8B-B14F-4D97-AF65-F5344CB8AC3E}">
        <p14:creationId xmlns:p14="http://schemas.microsoft.com/office/powerpoint/2010/main" val="422105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animBg="1"/>
      <p:bldP spid="11" grpId="0"/>
      <p:bldP spid="22"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xmlns="" id="{BD6C7FFF-2425-516E-03CD-73CE14049E2F}"/>
              </a:ext>
            </a:extLst>
          </p:cNvPr>
          <p:cNvSpPr/>
          <p:nvPr/>
        </p:nvSpPr>
        <p:spPr>
          <a:xfrm>
            <a:off x="561975" y="295275"/>
            <a:ext cx="11010900"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Isosceles Triangle 5">
            <a:extLst>
              <a:ext uri="{FF2B5EF4-FFF2-40B4-BE49-F238E27FC236}">
                <a16:creationId xmlns:a16="http://schemas.microsoft.com/office/drawing/2014/main" xmlns=""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a:t>
            </a:r>
          </a:p>
        </p:txBody>
      </p:sp>
      <p:sp>
        <p:nvSpPr>
          <p:cNvPr id="7" name="TextBox 6">
            <a:extLst>
              <a:ext uri="{FF2B5EF4-FFF2-40B4-BE49-F238E27FC236}">
                <a16:creationId xmlns:a16="http://schemas.microsoft.com/office/drawing/2014/main" xmlns="" id="{14555E9A-8C3C-9907-6174-99C4F120E640}"/>
              </a:ext>
            </a:extLst>
          </p:cNvPr>
          <p:cNvSpPr txBox="1"/>
          <p:nvPr/>
        </p:nvSpPr>
        <p:spPr>
          <a:xfrm>
            <a:off x="1590674" y="390125"/>
            <a:ext cx="9686925" cy="1384995"/>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ea typeface="Cambria" panose="02040503050406030204" pitchFamily="18" charset="0"/>
              </a:rPr>
              <a:t>Nguyên muốn chọn con đường ngắn hơn để đi bộ từ nhà đến trường. Theo em, Nguyên nên chọn con đường tô màu đỏ hay màu xanh?</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xmlns="" id="{0A6F2047-4313-6E99-C561-7CB273761795}"/>
              </a:ext>
            </a:extLst>
          </p:cNvPr>
          <p:cNvPicPr>
            <a:picLocks noChangeAspect="1"/>
          </p:cNvPicPr>
          <p:nvPr/>
        </p:nvPicPr>
        <p:blipFill>
          <a:blip r:embed="rId3"/>
          <a:stretch>
            <a:fillRect/>
          </a:stretch>
        </p:blipFill>
        <p:spPr>
          <a:xfrm>
            <a:off x="952500" y="1823206"/>
            <a:ext cx="5704335" cy="4053719"/>
          </a:xfrm>
          <a:prstGeom prst="rect">
            <a:avLst/>
          </a:prstGeom>
        </p:spPr>
      </p:pic>
      <p:sp>
        <p:nvSpPr>
          <p:cNvPr id="17" name="TextBox 16">
            <a:extLst>
              <a:ext uri="{FF2B5EF4-FFF2-40B4-BE49-F238E27FC236}">
                <a16:creationId xmlns:a16="http://schemas.microsoft.com/office/drawing/2014/main" xmlns="" id="{3615702B-10FE-A969-5D39-18720B390465}"/>
              </a:ext>
            </a:extLst>
          </p:cNvPr>
          <p:cNvSpPr txBox="1"/>
          <p:nvPr/>
        </p:nvSpPr>
        <p:spPr>
          <a:xfrm>
            <a:off x="6810375" y="2638425"/>
            <a:ext cx="4514850" cy="2246769"/>
          </a:xfrm>
          <a:prstGeom prst="rect">
            <a:avLst/>
          </a:prstGeom>
          <a:noFill/>
        </p:spPr>
        <p:txBody>
          <a:bodyPr wrap="square" rtlCol="0">
            <a:spAutoFit/>
          </a:bodyPr>
          <a:lstStyle/>
          <a:p>
            <a:pPr algn="just"/>
            <a:r>
              <a:rPr lang="vi-VN" sz="2800" b="0" i="0" dirty="0">
                <a:solidFill>
                  <a:srgbClr val="FF0000"/>
                </a:solidFill>
                <a:effectLst/>
                <a:latin typeface="Cambria" panose="02040503050406030204" pitchFamily="18" charset="0"/>
                <a:ea typeface="Cambria" panose="02040503050406030204" pitchFamily="18" charset="0"/>
              </a:rPr>
              <a:t>Vì 0,74 &lt; 0,8 </a:t>
            </a:r>
            <a:r>
              <a:rPr lang="vi-VN" sz="2800" i="0" dirty="0">
                <a:solidFill>
                  <a:srgbClr val="FF0000"/>
                </a:solidFill>
                <a:effectLst/>
                <a:latin typeface="Cambria" panose="02040503050406030204" pitchFamily="18" charset="0"/>
                <a:ea typeface="Cambria" panose="02040503050406030204" pitchFamily="18" charset="0"/>
              </a:rPr>
              <a:t>⟹ Con đường màu đỏ ngắn hơn con đường màu xanh.</a:t>
            </a:r>
            <a:endParaRPr lang="en-US" sz="2800" i="0" dirty="0">
              <a:solidFill>
                <a:srgbClr val="FF0000"/>
              </a:solidFill>
              <a:effectLst/>
              <a:latin typeface="Cambria" panose="02040503050406030204" pitchFamily="18" charset="0"/>
              <a:ea typeface="Cambria" panose="02040503050406030204" pitchFamily="18" charset="0"/>
            </a:endParaRPr>
          </a:p>
          <a:p>
            <a:pPr algn="just"/>
            <a:r>
              <a:rPr lang="vi-VN" sz="2800" b="1" i="0" dirty="0">
                <a:solidFill>
                  <a:srgbClr val="FF0000"/>
                </a:solidFill>
                <a:effectLst/>
                <a:latin typeface="Cambria" panose="02040503050406030204" pitchFamily="18" charset="0"/>
                <a:ea typeface="Cambria" panose="02040503050406030204" pitchFamily="18" charset="0"/>
              </a:rPr>
              <a:t>Theo em, Nguyên nên chọn con đường màu đỏ.</a:t>
            </a:r>
          </a:p>
        </p:txBody>
      </p:sp>
    </p:spTree>
    <p:extLst>
      <p:ext uri="{BB962C8B-B14F-4D97-AF65-F5344CB8AC3E}">
        <p14:creationId xmlns:p14="http://schemas.microsoft.com/office/powerpoint/2010/main" val="291754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wipe(down)">
                                      <p:cBhvr>
                                        <p:cTn id="18" dur="500"/>
                                        <p:tgtEl>
                                          <p:spTgt spid="1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Effect transition="in" filter="wipe(down)">
                                      <p:cBhvr>
                                        <p:cTn id="23"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xmlns="" id="{BD6C7FFF-2425-516E-03CD-73CE14049E2F}"/>
              </a:ext>
            </a:extLst>
          </p:cNvPr>
          <p:cNvSpPr/>
          <p:nvPr/>
        </p:nvSpPr>
        <p:spPr>
          <a:xfrm>
            <a:off x="561975" y="295275"/>
            <a:ext cx="11010900"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Isosceles Triangle 5">
            <a:extLst>
              <a:ext uri="{FF2B5EF4-FFF2-40B4-BE49-F238E27FC236}">
                <a16:creationId xmlns:a16="http://schemas.microsoft.com/office/drawing/2014/main" xmlns=""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5</a:t>
            </a:r>
          </a:p>
        </p:txBody>
      </p:sp>
      <p:sp>
        <p:nvSpPr>
          <p:cNvPr id="7" name="TextBox 6">
            <a:extLst>
              <a:ext uri="{FF2B5EF4-FFF2-40B4-BE49-F238E27FC236}">
                <a16:creationId xmlns:a16="http://schemas.microsoft.com/office/drawing/2014/main" xmlns="" id="{14555E9A-8C3C-9907-6174-99C4F120E640}"/>
              </a:ext>
            </a:extLst>
          </p:cNvPr>
          <p:cNvSpPr txBox="1"/>
          <p:nvPr/>
        </p:nvSpPr>
        <p:spPr>
          <a:xfrm>
            <a:off x="1590674" y="390125"/>
            <a:ext cx="9686925" cy="1384995"/>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ea typeface="Cambria" panose="02040503050406030204" pitchFamily="18" charset="0"/>
              </a:rPr>
              <a:t>Thời gian chạy hết 100 m của ba bạn Khoa, Châu, Thư lần lượt là: 18,48 giây; 18,40 giây; 18,58 giây. Hãy cho biết ai là người về đích đầu tiên.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xmlns="" id="{178FB545-FBEA-AD01-CC94-BE745B97D294}"/>
              </a:ext>
            </a:extLst>
          </p:cNvPr>
          <p:cNvSpPr txBox="1"/>
          <p:nvPr/>
        </p:nvSpPr>
        <p:spPr>
          <a:xfrm>
            <a:off x="1114425" y="2486025"/>
            <a:ext cx="10125075" cy="2308324"/>
          </a:xfrm>
          <a:prstGeom prst="rect">
            <a:avLst/>
          </a:prstGeom>
          <a:noFill/>
        </p:spPr>
        <p:txBody>
          <a:bodyPr wrap="square" rtlCol="0">
            <a:spAutoFit/>
          </a:bodyPr>
          <a:lstStyle/>
          <a:p>
            <a:pPr marL="571500" indent="-571500" algn="just">
              <a:buFont typeface="Arial" panose="020B0604020202020204" pitchFamily="34" charset="0"/>
              <a:buChar char="•"/>
            </a:pPr>
            <a:r>
              <a:rPr lang="en-US" sz="3600" b="0" i="0" dirty="0" err="1">
                <a:solidFill>
                  <a:srgbClr val="FF0000"/>
                </a:solidFill>
                <a:effectLst/>
                <a:latin typeface="Cambria" panose="02040503050406030204" pitchFamily="18" charset="0"/>
                <a:ea typeface="Cambria" panose="02040503050406030204" pitchFamily="18" charset="0"/>
              </a:rPr>
              <a:t>Bạn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về</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đích</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đầu</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tiên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bạn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có</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thời</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gian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chạy</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ngắn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nhất</a:t>
            </a:r>
            <a:endParaRPr lang="en-US" sz="3600" b="0" i="0" dirty="0">
              <a:solidFill>
                <a:srgbClr val="FF0000"/>
              </a:solidFill>
              <a:effectLst/>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en-US" sz="3600" b="0" i="0" dirty="0" err="1">
                <a:solidFill>
                  <a:srgbClr val="FF0000"/>
                </a:solidFill>
                <a:effectLst/>
                <a:latin typeface="Cambria" panose="02040503050406030204" pitchFamily="18" charset="0"/>
                <a:ea typeface="Cambria" panose="02040503050406030204" pitchFamily="18" charset="0"/>
              </a:rPr>
              <a:t>Vì</a:t>
            </a:r>
            <a:r>
              <a:rPr lang="en-US" sz="3600" b="0" i="0" dirty="0">
                <a:solidFill>
                  <a:srgbClr val="FF0000"/>
                </a:solidFill>
                <a:effectLst/>
                <a:latin typeface="Cambria" panose="02040503050406030204" pitchFamily="18" charset="0"/>
                <a:ea typeface="Cambria" panose="02040503050406030204" pitchFamily="18" charset="0"/>
              </a:rPr>
              <a:t> 18,40 &lt; 18,48 &lt; 18,58 </a:t>
            </a:r>
            <a:r>
              <a:rPr lang="en-US" sz="3600" b="0" i="0" dirty="0" err="1">
                <a:solidFill>
                  <a:srgbClr val="FF0000"/>
                </a:solidFill>
                <a:effectLst/>
                <a:latin typeface="Cambria" panose="02040503050406030204" pitchFamily="18" charset="0"/>
                <a:ea typeface="Cambria" panose="02040503050406030204" pitchFamily="18" charset="0"/>
              </a:rPr>
              <a:t>nên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bạn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về</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đích</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đầu</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tiên</a:t>
            </a:r>
            <a:r>
              <a:rPr lang="en-US" sz="3600" b="0" i="0" dirty="0">
                <a:solidFill>
                  <a:srgbClr val="FF0000"/>
                </a:solidFill>
                <a:effectLst/>
                <a:latin typeface="Cambria" panose="02040503050406030204" pitchFamily="18" charset="0"/>
                <a:ea typeface="Cambria" panose="02040503050406030204" pitchFamily="18" charset="0"/>
              </a:rPr>
              <a:t> </a:t>
            </a:r>
            <a:r>
              <a:rPr lang="en-US" sz="3600" b="0" i="0" dirty="0" err="1">
                <a:solidFill>
                  <a:srgbClr val="FF0000"/>
                </a:solidFill>
                <a:effectLst/>
                <a:latin typeface="Cambria" panose="02040503050406030204" pitchFamily="18" charset="0"/>
                <a:ea typeface="Cambria" panose="02040503050406030204" pitchFamily="18" charset="0"/>
              </a:rPr>
              <a:t>là</a:t>
            </a:r>
            <a:r>
              <a:rPr lang="en-US" sz="3600" b="0" i="0" dirty="0">
                <a:solidFill>
                  <a:srgbClr val="FF0000"/>
                </a:solidFill>
                <a:effectLst/>
                <a:latin typeface="Cambria" panose="02040503050406030204" pitchFamily="18" charset="0"/>
                <a:ea typeface="Cambria" panose="02040503050406030204" pitchFamily="18" charset="0"/>
              </a:rPr>
              <a:t> Châu.</a:t>
            </a:r>
          </a:p>
        </p:txBody>
      </p:sp>
    </p:spTree>
    <p:extLst>
      <p:ext uri="{BB962C8B-B14F-4D97-AF65-F5344CB8AC3E}">
        <p14:creationId xmlns:p14="http://schemas.microsoft.com/office/powerpoint/2010/main" val="3291711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down)">
                                      <p:cBhvr>
                                        <p:cTn id="2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233" y="0"/>
            <a:ext cx="14188273" cy="6858000"/>
          </a:xfrm>
          <a:prstGeom prst="rect">
            <a:avLst/>
          </a:prstGeom>
        </p:spPr>
      </p:pic>
      <p:sp>
        <p:nvSpPr>
          <p:cNvPr id="8" name="Rounded Rectangle 7"/>
          <p:cNvSpPr/>
          <p:nvPr/>
        </p:nvSpPr>
        <p:spPr>
          <a:xfrm>
            <a:off x="2362201" y="962024"/>
            <a:ext cx="7515224" cy="5229225"/>
          </a:xfrm>
          <a:prstGeom prst="roundRect">
            <a:avLst/>
          </a:prstGeom>
          <a:solidFill>
            <a:schemeClr val="accent2">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xmlns="" id="{5551EC20-35AA-D845-FD3D-8962AFE63A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8573" y="866524"/>
            <a:ext cx="7193903" cy="5791702"/>
          </a:xfrm>
          <a:prstGeom prst="rect">
            <a:avLst/>
          </a:prstGeom>
        </p:spPr>
      </p:pic>
    </p:spTree>
    <p:extLst>
      <p:ext uri="{BB962C8B-B14F-4D97-AF65-F5344CB8AC3E}">
        <p14:creationId xmlns:p14="http://schemas.microsoft.com/office/powerpoint/2010/main" val="75238624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xmlns="" id="{BD6C7FFF-2425-516E-03CD-73CE14049E2F}"/>
              </a:ext>
            </a:extLst>
          </p:cNvPr>
          <p:cNvSpPr/>
          <p:nvPr/>
        </p:nvSpPr>
        <p:spPr>
          <a:xfrm>
            <a:off x="333374" y="295275"/>
            <a:ext cx="11649075" cy="62579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Isosceles Triangle 5">
            <a:extLst>
              <a:ext uri="{FF2B5EF4-FFF2-40B4-BE49-F238E27FC236}">
                <a16:creationId xmlns:a16="http://schemas.microsoft.com/office/drawing/2014/main" xmlns="" id="{AA4D231A-A3B7-0092-4F88-282EDD084C2D}"/>
              </a:ext>
            </a:extLst>
          </p:cNvPr>
          <p:cNvSpPr/>
          <p:nvPr/>
        </p:nvSpPr>
        <p:spPr>
          <a:xfrm>
            <a:off x="954627" y="424895"/>
            <a:ext cx="682977" cy="603357"/>
          </a:xfrm>
          <a:prstGeom prst="triangl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2" name="TextBox 1">
            <a:extLst>
              <a:ext uri="{FF2B5EF4-FFF2-40B4-BE49-F238E27FC236}">
                <a16:creationId xmlns:a16="http://schemas.microsoft.com/office/drawing/2014/main" xmlns="" id="{6EB4AC8E-9368-7D91-B305-843DC554A5E9}"/>
              </a:ext>
            </a:extLst>
          </p:cNvPr>
          <p:cNvSpPr txBox="1"/>
          <p:nvPr/>
        </p:nvSpPr>
        <p:spPr>
          <a:xfrm>
            <a:off x="1695450" y="352425"/>
            <a:ext cx="9877425" cy="1815882"/>
          </a:xfrm>
          <a:prstGeom prst="rect">
            <a:avLst/>
          </a:prstGeom>
          <a:noFill/>
        </p:spPr>
        <p:txBody>
          <a:bodyPr wrap="square" rtlCol="0">
            <a:spAutoFit/>
          </a:bodyPr>
          <a:lstStyle/>
          <a:p>
            <a:pPr algn="just"/>
            <a:r>
              <a:rPr lang="vi-VN" sz="2800" dirty="0">
                <a:solidFill>
                  <a:srgbClr val="000000"/>
                </a:solidFill>
                <a:latin typeface="Cambria" panose="02040503050406030204" pitchFamily="18" charset="0"/>
                <a:ea typeface="Cambria" panose="02040503050406030204" pitchFamily="18" charset="0"/>
              </a:rPr>
              <a:t>a) Em hãy hỏi chiều cao của mọi người trong gia đình và ghi lại.</a:t>
            </a:r>
          </a:p>
          <a:p>
            <a:pPr algn="just"/>
            <a:r>
              <a:rPr lang="vi-VN" sz="2800" dirty="0">
                <a:solidFill>
                  <a:srgbClr val="000000"/>
                </a:solidFill>
                <a:latin typeface="Cambria" panose="02040503050406030204" pitchFamily="18" charset="0"/>
                <a:ea typeface="Cambria" panose="02040503050406030204" pitchFamily="18" charset="0"/>
              </a:rPr>
              <a:t>Ví dụ: Mẹ cao 1,56 m.</a:t>
            </a:r>
          </a:p>
          <a:p>
            <a:pPr algn="just"/>
            <a:r>
              <a:rPr lang="vi-VN" sz="2800" dirty="0">
                <a:solidFill>
                  <a:srgbClr val="000000"/>
                </a:solidFill>
                <a:latin typeface="Cambria" panose="02040503050406030204" pitchFamily="18" charset="0"/>
                <a:ea typeface="Cambria" panose="02040503050406030204" pitchFamily="18" charset="0"/>
              </a:rPr>
              <a:t>b) Viết tên các thành viên trong gia đình em theo thứ tự từ người thấp nhất đến người cao nhất.</a:t>
            </a:r>
            <a:endParaRPr lang="en-US" sz="2800" dirty="0">
              <a:latin typeface="Cambria" panose="02040503050406030204" pitchFamily="18" charset="0"/>
              <a:ea typeface="Cambria" panose="02040503050406030204" pitchFamily="18" charset="0"/>
            </a:endParaRPr>
          </a:p>
        </p:txBody>
      </p:sp>
      <p:sp>
        <p:nvSpPr>
          <p:cNvPr id="3" name="Freeform 3">
            <a:extLst>
              <a:ext uri="{FF2B5EF4-FFF2-40B4-BE49-F238E27FC236}">
                <a16:creationId xmlns:a16="http://schemas.microsoft.com/office/drawing/2014/main" xmlns="" id="{E3F1CDCD-F9F4-8653-A890-EC16EF0928B4}"/>
              </a:ext>
            </a:extLst>
          </p:cNvPr>
          <p:cNvSpPr/>
          <p:nvPr/>
        </p:nvSpPr>
        <p:spPr>
          <a:xfrm>
            <a:off x="4800599" y="2647949"/>
            <a:ext cx="2181225" cy="3743325"/>
          </a:xfrm>
          <a:custGeom>
            <a:avLst/>
            <a:gdLst/>
            <a:ahLst/>
            <a:cxnLst/>
            <a:rect l="l" t="t" r="r" b="b"/>
            <a:pathLst>
              <a:path w="3200294" h="6176006">
                <a:moveTo>
                  <a:pt x="0" y="0"/>
                </a:moveTo>
                <a:lnTo>
                  <a:pt x="3200294" y="0"/>
                </a:lnTo>
                <a:lnTo>
                  <a:pt x="3200294" y="6176007"/>
                </a:lnTo>
                <a:lnTo>
                  <a:pt x="0" y="617600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320902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52289" y="-699316"/>
            <a:ext cx="13530621" cy="7765774"/>
          </a:xfrm>
          <a:prstGeom prst="rect">
            <a:avLst/>
          </a:prstGeom>
        </p:spPr>
      </p:pic>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5523" t="2100" r="77304" b="53353"/>
          <a:stretch>
            <a:fillRect/>
          </a:stretch>
        </p:blipFill>
        <p:spPr>
          <a:xfrm flipH="1">
            <a:off x="781713" y="781878"/>
            <a:ext cx="4307121" cy="6284580"/>
          </a:xfrm>
          <a:prstGeom prst="rect">
            <a:avLst/>
          </a:prstGeom>
        </p:spPr>
      </p:pic>
      <p:sp>
        <p:nvSpPr>
          <p:cNvPr id="23" name="Cloud Callout 22"/>
          <p:cNvSpPr/>
          <p:nvPr/>
        </p:nvSpPr>
        <p:spPr>
          <a:xfrm>
            <a:off x="7036904" y="3485322"/>
            <a:ext cx="1835426" cy="1179443"/>
          </a:xfrm>
          <a:prstGeom prst="cloudCallout">
            <a:avLst>
              <a:gd name="adj1" fmla="val -102564"/>
              <a:gd name="adj2" fmla="val 3665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UTM Cookies" panose="02040603050506020204" pitchFamily="18" charset="0"/>
                <a:ea typeface="+mn-ea"/>
                <a:cs typeface="+mn-cs"/>
              </a:rPr>
              <a:t>B</a:t>
            </a:r>
            <a:r>
              <a:rPr kumimoji="0" lang="en-US" sz="4000" b="0" i="0" u="none" strike="noStrike" kern="1200" cap="none" spc="0" normalizeH="0" baseline="0" noProof="0" dirty="0">
                <a:ln>
                  <a:noFill/>
                </a:ln>
                <a:solidFill>
                  <a:srgbClr val="70AD47">
                    <a:lumMod val="75000"/>
                  </a:srgbClr>
                </a:solidFill>
                <a:effectLst/>
                <a:uLnTx/>
                <a:uFillTx/>
                <a:latin typeface="UTM Cookies" panose="02040603050506020204" pitchFamily="18" charset="0"/>
                <a:ea typeface="+mn-ea"/>
                <a:cs typeface="+mn-cs"/>
              </a:rPr>
              <a:t>Y</a:t>
            </a:r>
            <a:r>
              <a:rPr kumimoji="0" lang="en-US" sz="4000" b="0" i="0" u="none" strike="noStrike" kern="1200" cap="none" spc="0" normalizeH="0" baseline="0" noProof="0" dirty="0">
                <a:ln>
                  <a:noFill/>
                </a:ln>
                <a:solidFill>
                  <a:srgbClr val="FFC000"/>
                </a:solidFill>
                <a:effectLst/>
                <a:uLnTx/>
                <a:uFillTx/>
                <a:latin typeface="UTM Cookies" panose="02040603050506020204" pitchFamily="18" charset="0"/>
                <a:ea typeface="+mn-ea"/>
                <a:cs typeface="+mn-cs"/>
              </a:rPr>
              <a:t>E</a:t>
            </a:r>
            <a:r>
              <a:rPr kumimoji="0" lang="en-US" sz="4000" b="0" i="0" u="none" strike="noStrike" kern="1200" cap="none" spc="0" normalizeH="0" baseline="0" noProof="0" dirty="0">
                <a:ln>
                  <a:noFill/>
                </a:ln>
                <a:solidFill>
                  <a:srgbClr val="4472C4">
                    <a:lumMod val="50000"/>
                  </a:srgbClr>
                </a:solidFill>
                <a:effectLst/>
                <a:uLnTx/>
                <a:uFillTx/>
                <a:latin typeface="UTM Cookies" panose="02040603050506020204" pitchFamily="18" charset="0"/>
                <a:ea typeface="+mn-ea"/>
                <a:cs typeface="+mn-cs"/>
              </a:rPr>
              <a:t>!</a:t>
            </a:r>
          </a:p>
        </p:txBody>
      </p:sp>
      <p:sp>
        <p:nvSpPr>
          <p:cNvPr id="3" name="TextBox 2">
            <a:extLst>
              <a:ext uri="{FF2B5EF4-FFF2-40B4-BE49-F238E27FC236}">
                <a16:creationId xmlns:a16="http://schemas.microsoft.com/office/drawing/2014/main" xmlns="" id="{C634F093-B603-2CB4-5D1A-FF5059C6A9A0}"/>
              </a:ext>
            </a:extLst>
          </p:cNvPr>
          <p:cNvSpPr txBox="1"/>
          <p:nvPr/>
        </p:nvSpPr>
        <p:spPr>
          <a:xfrm>
            <a:off x="499621" y="659876"/>
            <a:ext cx="11397006" cy="2308324"/>
          </a:xfrm>
          <a:prstGeom prst="rect">
            <a:avLst/>
          </a:prstGeom>
          <a:noFill/>
        </p:spPr>
        <p:txBody>
          <a:bodyPr wrap="square" rtlCol="0">
            <a:spAutoFit/>
          </a:bodyPr>
          <a:lstStyle/>
          <a:p>
            <a:r>
              <a:rPr lang="vi-VN" sz="4800" b="1" dirty="0">
                <a:solidFill>
                  <a:srgbClr val="FF0000"/>
                </a:solidFill>
                <a:latin typeface="+mj-lt"/>
              </a:rPr>
              <a:t>DẶN DÒ: </a:t>
            </a:r>
          </a:p>
          <a:p>
            <a:r>
              <a:rPr lang="vi-VN" sz="4800" b="1" dirty="0">
                <a:solidFill>
                  <a:srgbClr val="FF0000"/>
                </a:solidFill>
                <a:latin typeface="+mj-lt"/>
              </a:rPr>
              <a:t>XEM BÀI LÀM TRÒN SỐ THẬP PHÂN </a:t>
            </a:r>
          </a:p>
          <a:p>
            <a:r>
              <a:rPr lang="vi-VN" sz="4800" b="1" dirty="0">
                <a:solidFill>
                  <a:srgbClr val="FF0000"/>
                </a:solidFill>
                <a:latin typeface="+mj-lt"/>
              </a:rPr>
              <a:t>                          ( TIẾT 1)</a:t>
            </a:r>
            <a:endParaRPr lang="en-US" sz="4800" b="1" dirty="0">
              <a:solidFill>
                <a:srgbClr val="FF0000"/>
              </a:solidFill>
              <a:latin typeface="+mj-lt"/>
            </a:endParaRPr>
          </a:p>
        </p:txBody>
      </p:sp>
    </p:spTree>
    <p:extLst>
      <p:ext uri="{BB962C8B-B14F-4D97-AF65-F5344CB8AC3E}">
        <p14:creationId xmlns:p14="http://schemas.microsoft.com/office/powerpoint/2010/main" val="38774243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31902 0.46551 L 4.79167E-6 -2.22222E-6 " pathEditMode="relative" rAng="0" ptsTypes="AA">
                                      <p:cBhvr>
                                        <p:cTn id="6" dur="2000" fill="hold"/>
                                        <p:tgtEl>
                                          <p:spTgt spid="20"/>
                                        </p:tgtEl>
                                        <p:attrNameLst>
                                          <p:attrName>ppt_x</p:attrName>
                                          <p:attrName>ppt_y</p:attrName>
                                        </p:attrNameLst>
                                      </p:cBhvr>
                                      <p:rCtr x="15951" y="-23287"/>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FE5D9BB-EE29-1166-1958-35E7A16DB981}"/>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xmlns="" id="{B01D3A99-2038-E710-8F11-82310CAE18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743" y="-649355"/>
            <a:ext cx="13530621" cy="7765774"/>
          </a:xfrm>
          <a:prstGeom prst="rect">
            <a:avLst/>
          </a:prstGeom>
        </p:spPr>
      </p:pic>
      <p:pic>
        <p:nvPicPr>
          <p:cNvPr id="20" name="Picture 19">
            <a:extLst>
              <a:ext uri="{FF2B5EF4-FFF2-40B4-BE49-F238E27FC236}">
                <a16:creationId xmlns:a16="http://schemas.microsoft.com/office/drawing/2014/main" xmlns="" id="{8374348F-4996-AEE7-E96C-473F80E09DE2}"/>
              </a:ext>
            </a:extLst>
          </p:cNvPr>
          <p:cNvPicPr>
            <a:picLocks noChangeAspect="1"/>
          </p:cNvPicPr>
          <p:nvPr/>
        </p:nvPicPr>
        <p:blipFill rotWithShape="1">
          <a:blip r:embed="rId3">
            <a:extLst>
              <a:ext uri="{28A0092B-C50C-407E-A947-70E740481C1C}">
                <a14:useLocalDpi xmlns:a14="http://schemas.microsoft.com/office/drawing/2010/main" val="0"/>
              </a:ext>
            </a:extLst>
          </a:blip>
          <a:srcRect l="5523" t="2100" r="77304" b="53353"/>
          <a:stretch>
            <a:fillRect/>
          </a:stretch>
        </p:blipFill>
        <p:spPr>
          <a:xfrm flipH="1">
            <a:off x="781713" y="781878"/>
            <a:ext cx="4307121" cy="6284580"/>
          </a:xfrm>
          <a:prstGeom prst="rect">
            <a:avLst/>
          </a:prstGeom>
        </p:spPr>
      </p:pic>
      <p:sp>
        <p:nvSpPr>
          <p:cNvPr id="23" name="Cloud Callout 22">
            <a:extLst>
              <a:ext uri="{FF2B5EF4-FFF2-40B4-BE49-F238E27FC236}">
                <a16:creationId xmlns:a16="http://schemas.microsoft.com/office/drawing/2014/main" xmlns="" id="{8F33607D-E0F3-8C41-7409-3996593586C4}"/>
              </a:ext>
            </a:extLst>
          </p:cNvPr>
          <p:cNvSpPr/>
          <p:nvPr/>
        </p:nvSpPr>
        <p:spPr>
          <a:xfrm>
            <a:off x="7036904" y="3485322"/>
            <a:ext cx="1835426" cy="1179443"/>
          </a:xfrm>
          <a:prstGeom prst="cloudCallout">
            <a:avLst>
              <a:gd name="adj1" fmla="val -102564"/>
              <a:gd name="adj2" fmla="val 3665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UTM Cookies" panose="02040603050506020204" pitchFamily="18" charset="0"/>
                <a:ea typeface="+mn-ea"/>
                <a:cs typeface="+mn-cs"/>
              </a:rPr>
              <a:t>B</a:t>
            </a:r>
            <a:r>
              <a:rPr kumimoji="0" lang="en-US" sz="4000" b="0" i="0" u="none" strike="noStrike" kern="1200" cap="none" spc="0" normalizeH="0" baseline="0" noProof="0" dirty="0">
                <a:ln>
                  <a:noFill/>
                </a:ln>
                <a:solidFill>
                  <a:srgbClr val="70AD47">
                    <a:lumMod val="75000"/>
                  </a:srgbClr>
                </a:solidFill>
                <a:effectLst/>
                <a:uLnTx/>
                <a:uFillTx/>
                <a:latin typeface="UTM Cookies" panose="02040603050506020204" pitchFamily="18" charset="0"/>
                <a:ea typeface="+mn-ea"/>
                <a:cs typeface="+mn-cs"/>
              </a:rPr>
              <a:t>Y</a:t>
            </a:r>
            <a:r>
              <a:rPr kumimoji="0" lang="en-US" sz="4000" b="0" i="0" u="none" strike="noStrike" kern="1200" cap="none" spc="0" normalizeH="0" baseline="0" noProof="0" dirty="0">
                <a:ln>
                  <a:noFill/>
                </a:ln>
                <a:solidFill>
                  <a:srgbClr val="FFC000"/>
                </a:solidFill>
                <a:effectLst/>
                <a:uLnTx/>
                <a:uFillTx/>
                <a:latin typeface="UTM Cookies" panose="02040603050506020204" pitchFamily="18" charset="0"/>
                <a:ea typeface="+mn-ea"/>
                <a:cs typeface="+mn-cs"/>
              </a:rPr>
              <a:t>E</a:t>
            </a:r>
            <a:r>
              <a:rPr kumimoji="0" lang="en-US" sz="4000" b="0" i="0" u="none" strike="noStrike" kern="1200" cap="none" spc="0" normalizeH="0" baseline="0" noProof="0" dirty="0">
                <a:ln>
                  <a:noFill/>
                </a:ln>
                <a:solidFill>
                  <a:srgbClr val="4472C4">
                    <a:lumMod val="50000"/>
                  </a:srgbClr>
                </a:solidFill>
                <a:effectLst/>
                <a:uLnTx/>
                <a:uFillTx/>
                <a:latin typeface="UTM Cookies" panose="02040603050506020204" pitchFamily="18" charset="0"/>
                <a:ea typeface="+mn-ea"/>
                <a:cs typeface="+mn-cs"/>
              </a:rPr>
              <a:t>!</a:t>
            </a:r>
          </a:p>
        </p:txBody>
      </p:sp>
      <p:pic>
        <p:nvPicPr>
          <p:cNvPr id="2" name="Picture 1">
            <a:extLst>
              <a:ext uri="{FF2B5EF4-FFF2-40B4-BE49-F238E27FC236}">
                <a16:creationId xmlns:a16="http://schemas.microsoft.com/office/drawing/2014/main" xmlns="" id="{66169BF5-39F9-BF86-07F0-01626C413ECC}"/>
              </a:ext>
            </a:extLst>
          </p:cNvPr>
          <p:cNvPicPr>
            <a:picLocks noChangeAspect="1"/>
          </p:cNvPicPr>
          <p:nvPr/>
        </p:nvPicPr>
        <p:blipFill>
          <a:blip r:embed="rId4"/>
          <a:stretch>
            <a:fillRect/>
          </a:stretch>
        </p:blipFill>
        <p:spPr>
          <a:xfrm>
            <a:off x="3278518" y="865856"/>
            <a:ext cx="8492464" cy="3621338"/>
          </a:xfrm>
          <a:prstGeom prst="rect">
            <a:avLst/>
          </a:prstGeom>
        </p:spPr>
      </p:pic>
    </p:spTree>
    <p:extLst>
      <p:ext uri="{BB962C8B-B14F-4D97-AF65-F5344CB8AC3E}">
        <p14:creationId xmlns:p14="http://schemas.microsoft.com/office/powerpoint/2010/main" val="13823140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31902 0.46551 L 4.79167E-6 -2.22222E-6 " pathEditMode="relative" rAng="0" ptsTypes="AA">
                                      <p:cBhvr>
                                        <p:cTn id="6" dur="2000" fill="hold"/>
                                        <p:tgtEl>
                                          <p:spTgt spid="20"/>
                                        </p:tgtEl>
                                        <p:attrNameLst>
                                          <p:attrName>ppt_x</p:attrName>
                                          <p:attrName>ppt_y</p:attrName>
                                        </p:attrNameLst>
                                      </p:cBhvr>
                                      <p:rCtr x="15951" y="-23287"/>
                                    </p:animMotion>
                                  </p:childTnLst>
                                </p:cTn>
                              </p:par>
                            </p:childTnLst>
                          </p:cTn>
                        </p:par>
                        <p:par>
                          <p:cTn id="7" fill="hold">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233" y="0"/>
            <a:ext cx="14188273" cy="6858000"/>
          </a:xfrm>
          <a:prstGeom prst="rect">
            <a:avLst/>
          </a:prstGeom>
        </p:spPr>
      </p:pic>
      <p:sp>
        <p:nvSpPr>
          <p:cNvPr id="8" name="Rounded Rectangle 7"/>
          <p:cNvSpPr/>
          <p:nvPr/>
        </p:nvSpPr>
        <p:spPr>
          <a:xfrm>
            <a:off x="2362201" y="962024"/>
            <a:ext cx="7515224" cy="5229225"/>
          </a:xfrm>
          <a:prstGeom prst="roundRect">
            <a:avLst/>
          </a:prstGeom>
          <a:solidFill>
            <a:schemeClr val="accent2">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xmlns="" id="{3A776F26-9BFD-1F61-ADC9-7B8A7D1596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5025" y="1188479"/>
            <a:ext cx="7200000" cy="55478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0" y="245097"/>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3880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8266471" cy="3686085"/>
            <a:chOff x="-615991" y="642075"/>
            <a:chExt cx="8266471"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864542"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Cho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các</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số</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thập</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phân</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1,</a:t>
              </a:r>
              <a:r>
                <a:rPr kumimoji="0" lang="vi-VN"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3</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3 ; 1</a:t>
              </a:r>
              <a:r>
                <a:rPr kumimoji="0" lang="vi-VN"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3,</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3 ; 1,3.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Thứ</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tự</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sắp</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xếp</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từ</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bé</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đến</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lớn</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ea typeface="Arial-Rounded" panose="020B0500000000000000" pitchFamily="34" charset="0"/>
                  <a:cs typeface="Arial-Rounded" panose="020B0500000000000000" pitchFamily="34" charset="0"/>
                </a:rPr>
                <a:t>là</a:t>
              </a:r>
              <a:r>
                <a:rPr kumimoji="0" lang="en-US" sz="3600" b="0" i="0" u="none" strike="noStrike" kern="1200" cap="none" spc="0" normalizeH="0" baseline="0" noProof="0" dirty="0">
                  <a:ln>
                    <a:noFill/>
                  </a:ln>
                  <a:solidFill>
                    <a:srgbClr val="FF0000"/>
                  </a:solidFill>
                  <a:effectLst/>
                  <a:uLnTx/>
                  <a:uFillTx/>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5334000" y="4537587"/>
            <a:ext cx="4557252"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a:solidFill>
                  <a:prstClr val="white"/>
                </a:solidFill>
                <a:latin typeface="+mj-lt"/>
              </a:rPr>
              <a:t>1,3;  1,33;  13,3</a:t>
            </a:r>
            <a:endParaRPr kumimoji="0" lang="en-US" sz="3600" b="1" i="0" u="none" strike="noStrike" kern="1200" cap="none" spc="0" normalizeH="0" baseline="0" noProof="0" dirty="0">
              <a:ln>
                <a:noFill/>
              </a:ln>
              <a:solidFill>
                <a:prstClr val="white"/>
              </a:solidFill>
              <a:effectLst/>
              <a:uLnTx/>
              <a:uFillTx/>
              <a:latin typeface="+mj-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86 0.01019 L 1.64753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latin typeface="+mj-lt"/>
            </a:endParaRPr>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8370267" cy="3686085"/>
            <a:chOff x="-182990" y="575905"/>
            <a:chExt cx="6157985"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4125964"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So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sánh</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hai</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số</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thập</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phân</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0,54 </a:t>
              </a:r>
              <a:r>
                <a:rPr kumimoji="0" lang="en-US" sz="3600" b="0" i="0" u="none" strike="noStrike" kern="1200" cap="none" spc="0" normalizeH="0" baseline="0" noProof="0" dirty="0" err="1">
                  <a:ln>
                    <a:noFill/>
                  </a:ln>
                  <a:solidFill>
                    <a:srgbClr val="FF0000"/>
                  </a:solidFill>
                  <a:effectLst/>
                  <a:uLnTx/>
                  <a:uFillTx/>
                  <a:latin typeface="+mj-lt"/>
                  <a:ea typeface="Arial-Rounded" panose="020B0500000000000000" pitchFamily="34" charset="0"/>
                  <a:cs typeface="Arial-Rounded" panose="020B0500000000000000" pitchFamily="34" charset="0"/>
                </a:rPr>
                <a:t>và</a:t>
              </a:r>
              <a:r>
                <a:rPr kumimoji="0" lang="en-US" sz="3600" b="0"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 0,456</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0,54 &gt; 0,456</a:t>
            </a:r>
            <a:endParaRPr kumimoji="0" lang="en-US" sz="3600" b="1" i="0" u="none" strike="noStrike" kern="1200" cap="none" spc="0" normalizeH="0" baseline="0" noProof="0" dirty="0">
              <a:ln>
                <a:noFill/>
              </a:ln>
              <a:solidFill>
                <a:prstClr val="white"/>
              </a:solidFill>
              <a:effectLst/>
              <a:uLnTx/>
              <a:uFillTx/>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95833E-6 7.40741E-7 L 0.73086 0.01018 " pathEditMode="relative" rAng="0" ptsTypes="AA">
                                      <p:cBhvr>
                                        <p:cTn id="14" dur="3500" fill="hold"/>
                                        <p:tgtEl>
                                          <p:spTgt spid="9"/>
                                        </p:tgtEl>
                                        <p:attrNameLst>
                                          <p:attrName>ppt_x</p:attrName>
                                          <p:attrName>ppt_y</p:attrName>
                                        </p:attrNameLst>
                                      </p:cBhvr>
                                      <p:rCtr x="36536"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86 0.01018 L 1.64753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Số</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thập</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phân</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nào</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lớn</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nhất</a:t>
              </a:r>
              <a:r>
                <a:rPr kumimoji="0" lang="en-US" sz="3600" b="0"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2,89 ; 3,2 ;2,98 </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mj-lt"/>
                <a:ea typeface="Arial-Rounded" panose="020B0500000000000000" pitchFamily="34" charset="0"/>
                <a:cs typeface="Arial-Rounded" panose="020B0500000000000000" pitchFamily="34" charset="0"/>
              </a:rPr>
              <a:t>3,2</a:t>
            </a:r>
            <a:endParaRPr kumimoji="0" lang="en-US" sz="4800" b="1" i="0" u="none" strike="noStrike" kern="1200" cap="none" spc="0" normalizeH="0" baseline="0" noProof="0" dirty="0">
              <a:ln>
                <a:noFill/>
              </a:ln>
              <a:solidFill>
                <a:prstClr val="white"/>
              </a:solidFill>
              <a:effectLst/>
              <a:uLnTx/>
              <a:uFillTx/>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xmlns="" id="{5FC5B003-C2B0-A352-0DA7-3F44F2B7441A}"/>
              </a:ext>
            </a:extLst>
          </p:cNvPr>
          <p:cNvPicPr>
            <a:picLocks noChangeAspect="1"/>
          </p:cNvPicPr>
          <p:nvPr/>
        </p:nvPicPr>
        <p:blipFill>
          <a:blip r:embed="rId3"/>
          <a:stretch>
            <a:fillRect/>
          </a:stretch>
        </p:blipFill>
        <p:spPr>
          <a:xfrm>
            <a:off x="3940517" y="1566576"/>
            <a:ext cx="3834716" cy="2200847"/>
          </a:xfrm>
          <a:prstGeom prst="rect">
            <a:avLst/>
          </a:prstGeom>
        </p:spPr>
      </p:pic>
      <p:pic>
        <p:nvPicPr>
          <p:cNvPr id="7" name="Picture 6">
            <a:extLst>
              <a:ext uri="{FF2B5EF4-FFF2-40B4-BE49-F238E27FC236}">
                <a16:creationId xmlns:a16="http://schemas.microsoft.com/office/drawing/2014/main" xmlns="" id="{0922CCC5-E1D6-39D4-C13A-DA166C31DF65}"/>
              </a:ext>
            </a:extLst>
          </p:cNvPr>
          <p:cNvPicPr>
            <a:picLocks noChangeAspect="1"/>
          </p:cNvPicPr>
          <p:nvPr/>
        </p:nvPicPr>
        <p:blipFill>
          <a:blip r:embed="rId4"/>
          <a:stretch>
            <a:fillRect/>
          </a:stretch>
        </p:blipFill>
        <p:spPr>
          <a:xfrm>
            <a:off x="1658534" y="2302643"/>
            <a:ext cx="7846232" cy="2786113"/>
          </a:xfrm>
          <a:prstGeom prst="rect">
            <a:avLst/>
          </a:prstGeom>
        </p:spPr>
      </p:pic>
      <p:pic>
        <p:nvPicPr>
          <p:cNvPr id="5" name="Picture 4">
            <a:extLst>
              <a:ext uri="{FF2B5EF4-FFF2-40B4-BE49-F238E27FC236}">
                <a16:creationId xmlns:a16="http://schemas.microsoft.com/office/drawing/2014/main" xmlns="" id="{F38B99B7-30F2-5B2E-0D54-E805602FA8C8}"/>
              </a:ext>
            </a:extLst>
          </p:cNvPr>
          <p:cNvPicPr>
            <a:picLocks noChangeAspect="1"/>
          </p:cNvPicPr>
          <p:nvPr/>
        </p:nvPicPr>
        <p:blipFill>
          <a:blip r:embed="rId5"/>
          <a:stretch>
            <a:fillRect/>
          </a:stretch>
        </p:blipFill>
        <p:spPr>
          <a:xfrm>
            <a:off x="671469" y="1092142"/>
            <a:ext cx="2456901" cy="13412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233" y="0"/>
            <a:ext cx="14188273" cy="6858000"/>
          </a:xfrm>
          <a:prstGeom prst="rect">
            <a:avLst/>
          </a:prstGeom>
        </p:spPr>
      </p:pic>
      <p:sp>
        <p:nvSpPr>
          <p:cNvPr id="8" name="Rounded Rectangle 7"/>
          <p:cNvSpPr/>
          <p:nvPr/>
        </p:nvSpPr>
        <p:spPr>
          <a:xfrm>
            <a:off x="2362201" y="962024"/>
            <a:ext cx="7515224" cy="5229225"/>
          </a:xfrm>
          <a:prstGeom prst="roundRect">
            <a:avLst/>
          </a:prstGeom>
          <a:solidFill>
            <a:schemeClr val="accent2">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xmlns="" id="{DA41A105-E8BF-3FCF-B4E1-53B57B3E1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7742" y="1225779"/>
            <a:ext cx="8315665" cy="6425741"/>
          </a:xfrm>
          <a:prstGeom prst="rect">
            <a:avLst/>
          </a:prstGeom>
        </p:spPr>
      </p:pic>
    </p:spTree>
    <p:extLst>
      <p:ext uri="{BB962C8B-B14F-4D97-AF65-F5344CB8AC3E}">
        <p14:creationId xmlns:p14="http://schemas.microsoft.com/office/powerpoint/2010/main" val="20480043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TotalTime>
  <Words>304</Words>
  <Application>Microsoft Office PowerPoint</Application>
  <PresentationFormat>Custom</PresentationFormat>
  <Paragraphs>34</Paragraphs>
  <Slides>16</Slides>
  <Notes>5</Notes>
  <HiddenSlides>0</HiddenSlides>
  <MMClips>9</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May</cp:lastModifiedBy>
  <cp:revision>48</cp:revision>
  <dcterms:created xsi:type="dcterms:W3CDTF">2024-07-08T12:56:27Z</dcterms:created>
  <dcterms:modified xsi:type="dcterms:W3CDTF">2025-11-10T08:01:11Z</dcterms:modified>
</cp:coreProperties>
</file>