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9" r:id="rId2"/>
    <p:sldId id="473" r:id="rId3"/>
    <p:sldId id="470" r:id="rId4"/>
    <p:sldId id="474" r:id="rId5"/>
    <p:sldId id="488" r:id="rId6"/>
    <p:sldId id="498" r:id="rId7"/>
    <p:sldId id="490" r:id="rId8"/>
    <p:sldId id="492" r:id="rId9"/>
    <p:sldId id="494" r:id="rId10"/>
    <p:sldId id="496" r:id="rId11"/>
    <p:sldId id="256" r:id="rId12"/>
    <p:sldId id="258" r:id="rId13"/>
    <p:sldId id="264" r:id="rId14"/>
    <p:sldId id="262" r:id="rId15"/>
    <p:sldId id="263" r:id="rId16"/>
    <p:sldId id="266" r:id="rId17"/>
    <p:sldId id="268" r:id="rId18"/>
    <p:sldId id="265" r:id="rId19"/>
    <p:sldId id="267" r:id="rId20"/>
    <p:sldId id="270" r:id="rId21"/>
    <p:sldId id="271" r:id="rId22"/>
    <p:sldId id="272" r:id="rId23"/>
    <p:sldId id="273" r:id="rId24"/>
    <p:sldId id="274" r:id="rId25"/>
    <p:sldId id="275" r:id="rId26"/>
    <p:sldId id="497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ục Chưa có tên" id="{1055DDA3-C98D-4736-8B19-D501304CFCA1}">
          <p14:sldIdLst>
            <p14:sldId id="289"/>
            <p14:sldId id="473"/>
            <p14:sldId id="470"/>
            <p14:sldId id="474"/>
            <p14:sldId id="488"/>
            <p14:sldId id="498"/>
            <p14:sldId id="490"/>
            <p14:sldId id="492"/>
            <p14:sldId id="494"/>
            <p14:sldId id="496"/>
            <p14:sldId id="256"/>
            <p14:sldId id="258"/>
            <p14:sldId id="264"/>
            <p14:sldId id="262"/>
            <p14:sldId id="263"/>
            <p14:sldId id="266"/>
            <p14:sldId id="268"/>
            <p14:sldId id="265"/>
            <p14:sldId id="267"/>
            <p14:sldId id="270"/>
            <p14:sldId id="271"/>
            <p14:sldId id="272"/>
            <p14:sldId id="273"/>
            <p14:sldId id="274"/>
            <p14:sldId id="275"/>
            <p14:sldId id="4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15:55:50.38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22 247 24575,'-2'115'0,"5"127"0,10-139 0,-7-59 0,2 56 0,-6-70 0,10 54 0,1 13 0,-12-67 0,-2-20 0,1 0 0,1 0 0,0 0 0,0 0 0,1-1 0,0 1 0,1 0 0,-1-1 0,2 0 0,0 1 0,5 8 0,9 16 0,-1 0 0,21 64 0,-23-54 0,27 52 0,-26-64 0,-1 1 0,-2 0 0,-1 1 0,-2 1 0,11 61 0,-19-81 0,1 0 0,1-1 0,0 0 0,1 1 0,0-2 0,1 1 0,1-1 0,15 23 0,-17-28 0,1-1 0,0 1 0,1-1 0,0-1 0,0 1 0,1-1 0,-1 0 0,1-1 0,0 0 0,1 0 0,0-1 0,-1 0 0,1 0 0,15 3 0,40 10 0,-26-7 0,1 0 0,-1-3 0,66 4 0,72 2 0,-10-1 0,-145-12 0,-4 0 0,0 0 0,0 1 0,0 1 0,0 0 0,-1 1 0,1 1 0,-1 0 0,18 9 0,-13-4 0,1-1 0,-1-1 0,1-1 0,43 7 0,92-1 0,-123-11 0,129 11 0,61 2 0,398-15 0,-606-1 0,0 0 0,0-2 0,0 1 0,-1-2 0,0 0 0,0-1 0,23-13 0,0 2 0,-1-1 0,0-2 0,-2-2 0,0-1 0,49-44 0,-71 57 0,34-25 0,-32 25 0,0-1 0,-1-1 0,0 0 0,22-25 0,-30 29 0,5-4 0,-2 0 0,1-1 0,-1 0 0,-1-1 0,-1 0 0,1 0 0,-2 0 0,8-25 0,-11 26 0,2 1 0,0-1 0,7-12 0,10-24 0,-5-9 0,-3-1 0,-2 0 0,6-89 0,-6 52 0,-4 40 0,-1-58 0,-6-5 0,-4-216 0,3 326 0,-1 1 0,0-1 0,0 1 0,-1-1 0,0 1 0,-5-13 0,5 17 0,0 0 0,-1 0 0,1 0 0,-1 0 0,0 1 0,0-1 0,0 1 0,0-1 0,-1 1 0,1 0 0,-1 0 0,0 1 0,-6-4 0,-72-37 0,-127-46 0,196 83 0,1-1 0,-1 0 0,1-1 0,1 0 0,-20-18 0,-6-4 0,22 18 0,0 1 0,-1 1 0,0 1 0,-1 1 0,0 0 0,0 1 0,-20-6 0,11 5 0,1-1 0,-25-12 0,32 12 0,-1 1 0,0 1 0,0 0 0,-1 2 0,-23-4 0,-5 6 0,-52 3 0,61 1 0,0-1 0,-62-9 0,-56-6 0,102 12 0,-35-10 0,56 7 0,-44-1 0,-569 5 0,312 4 0,218-3 0,-134 3 0,231 0 0,-1 1 0,1 1 0,1 1 0,-1 0 0,1 1 0,-1 2 0,-30 15 0,-4 9 0,-59 45 0,84-57 0,-59 53-1365,63-53-5461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6B112-1DA5-40C9-B6B8-354E438E7656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EFF78-8764-45A2-8E10-14701C07D2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59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28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2343-8828-793F-6F8A-31B98FDB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8B111B-8D60-B497-6DB7-58487E550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61A6AE-42F2-4944-6041-FBE608924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E6353-CD6D-A7EA-50F7-DD24CC4D2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692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51181-F9A1-1F83-1DC9-626DBEDB7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5C0ED2-5EF7-4A97-1E9D-AD912D2C5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1090B6-350D-584C-AD02-8E634C37D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D5DF7-993A-0BB0-D8E0-28010DF1D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93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4EA62E-EEF1-C4ED-59E9-072A30293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5A4D0CB-7274-1EC2-DD4B-714EAB4FA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D5D061-2F85-7C65-A17B-34735DA5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765A-641B-4C47-8E64-E522B8280B00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AE997C2-36C2-9889-A831-B3B120BC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D805091-1426-06D2-830E-316C503C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F1A4-B59A-4A49-9791-44EE37EFF0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388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E88865-BE07-A4FB-9966-2857457B4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D7984C5-CB9B-CEB6-B7A8-760224FBD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FCA1B3-EDE0-4815-B771-B3101132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765A-641B-4C47-8E64-E522B8280B00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37B979-7ECE-9626-4DD3-F6736749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31B282A-F94F-8541-A16B-01F53EFC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F1A4-B59A-4A49-9791-44EE37EFF0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97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CE263F5-1A52-0263-A51E-839121D51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C859550-6980-5B88-37E8-D6F2D1FFF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F369F5F-88CE-AEA4-B2F5-C405B635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765A-641B-4C47-8E64-E522B8280B00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7F46D0-63AB-C41F-A948-68A2DDE1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CC53EA-6967-A7CF-17D4-2A95691E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F1A4-B59A-4A49-9791-44EE37EFF0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750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7D8210-582C-D91E-850B-7CE9BE71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103D32-F844-CADB-CB71-DB02446AF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D769310-44EB-9FEB-487D-F44E7F28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765A-641B-4C47-8E64-E522B8280B00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799F22-5E43-5CDC-CEDF-2459D361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6A97CE-20D9-FA97-B3B0-F176AED4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F1A4-B59A-4A49-9791-44EE37EFF0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4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B81D03-406C-8B5D-96FF-69003171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DCC14F4-760A-804C-F296-F9FC67753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330841-4D6C-B19B-D758-3218D7BFF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765A-641B-4C47-8E64-E522B8280B00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A8D9B9E-05AF-CD2D-808D-6D01A8B5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3C5C40-6576-6F24-0481-368AF09F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F1A4-B59A-4A49-9791-44EE37EFF0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683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E6F871-0E46-E998-FDBC-3E3AAC72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F5D0284-665D-B03B-A703-B137985AC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2F75AFB-F97E-A133-FCE3-6850549E4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3FE8011-1B9A-7CC1-CD96-E303FADA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765A-641B-4C47-8E64-E522B8280B00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E201482-ACD6-4E20-5BF2-EA1E11E6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0E5E010-8916-3A15-1480-00C30FE9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F1A4-B59A-4A49-9791-44EE37EFF0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391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372D2E-5D2E-CF97-D1E8-338D9195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2EE641-300A-B372-E073-F47E1D6DC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A626C0D-B24A-AC81-AFFE-5CDB0DAB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67BA925-B094-C688-3284-FD20BD98F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46AB569-BE7B-3A4A-76D5-EF2D9A08D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8635AAC-1C8A-3E64-58B8-171802A1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765A-641B-4C47-8E64-E522B8280B00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6CC3A58-BAA4-6085-0B15-D4BF09DB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DC29C68-0D9E-3314-420B-89004A47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F1A4-B59A-4A49-9791-44EE37EFF0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123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41259C-90D0-20A9-D8D3-700D13BA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95A74FC-E8A3-AD81-FACB-7377D03E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765A-641B-4C47-8E64-E522B8280B00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EE5370F-589F-A8EE-9248-E1869908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B1463DC-9FD0-8B28-DE00-84EAF7DC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F1A4-B59A-4A49-9791-44EE37EFF0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592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B59FA09-62A3-6BF9-9DF0-1694E583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765A-641B-4C47-8E64-E522B8280B00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CA15607-C7C0-B8E9-C465-839F859B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26E76C9-D478-A53D-2E9C-4113E2DD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F1A4-B59A-4A49-9791-44EE37EFF0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36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C981B8-49BE-1359-72D5-3D8E5EAE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1A50D4-E188-452A-62CB-C59A6BEDE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F3C77-8409-36F5-A10E-65432DF3E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652AA4E-F326-1706-6477-66FC3D50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765A-641B-4C47-8E64-E522B8280B00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C81CBE9-BD80-A375-46F9-1C804B2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7332F74-335C-398B-11D5-3C849891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F1A4-B59A-4A49-9791-44EE37EFF0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84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9569EE-E28C-7370-2D4A-CA6766E1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26E5349-E7ED-B5C2-6375-18FE4F1DD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D46045A-FCE1-5A0A-264B-BCE6214E0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B9B7090-4309-32E6-AF7C-75E3142C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765A-641B-4C47-8E64-E522B8280B00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452B570-20B8-D668-9587-7D2187FB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A134D0-A27E-5B5E-43D6-6C1DA413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F1A4-B59A-4A49-9791-44EE37EFF0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135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BAD3389-F5B9-9A32-7C30-6C9C890E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4278926-CEBC-4EFE-6B50-28DCD0B1F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648511F-7EF5-2809-3BB5-0BCF0117E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D1765A-641B-4C47-8E64-E522B8280B00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6459483-ED71-B440-56DC-95DBEE8F1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F7E3CA-1FFD-A133-F0C8-7679268DB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B1F1A4-B59A-4A49-9791-44EE37EFF0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96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customXml" Target="../ink/ink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E4589FD-5599-49A2-AAB7-CE171629D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437535" y="1492322"/>
            <a:ext cx="7092179" cy="30549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9" rIns="91412" bIns="45719"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5" name="Picture 1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B795744B-306A-4DD0-9256-D85B4EB86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7" y="4742122"/>
            <a:ext cx="12503852" cy="22123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871476-FF2A-4109-BE94-1DEAA50222D8}"/>
              </a:ext>
            </a:extLst>
          </p:cNvPr>
          <p:cNvSpPr txBox="1"/>
          <p:nvPr/>
        </p:nvSpPr>
        <p:spPr>
          <a:xfrm>
            <a:off x="2929948" y="1990547"/>
            <a:ext cx="62508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vi-VN" sz="6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</a:rPr>
              <a:t>MÔN TOÁN</a:t>
            </a:r>
            <a:endParaRPr lang="en-US" sz="6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59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F2A7562-7222-DC24-AA67-0744CCC15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">
            <a:extLst>
              <a:ext uri="{FF2B5EF4-FFF2-40B4-BE49-F238E27FC236}">
                <a16:creationId xmlns:a16="http://schemas.microsoft.com/office/drawing/2014/main" id="{25E0C3D5-E876-4E2A-97CC-431CA269E146}"/>
              </a:ext>
            </a:extLst>
          </p:cNvPr>
          <p:cNvSpPr/>
          <p:nvPr/>
        </p:nvSpPr>
        <p:spPr>
          <a:xfrm>
            <a:off x="2437535" y="1492322"/>
            <a:ext cx="7092179" cy="30549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9" rIns="91412" bIns="45719" rtlCol="0" anchor="ctr"/>
          <a:lstStyle/>
          <a:p>
            <a:pPr algn="ctr" defTabSz="457023">
              <a:defRPr/>
            </a:pPr>
            <a:endParaRPr lang="zh-CN" altLang="en-US" sz="1867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839910-4578-7414-AC1A-602E371F4577}"/>
              </a:ext>
            </a:extLst>
          </p:cNvPr>
          <p:cNvSpPr txBox="1"/>
          <p:nvPr/>
        </p:nvSpPr>
        <p:spPr>
          <a:xfrm>
            <a:off x="2134268" y="1850251"/>
            <a:ext cx="7923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</a:rPr>
              <a:t>Trò chơi </a:t>
            </a:r>
          </a:p>
          <a:p>
            <a:pPr algn="ctr" defTabSz="914377">
              <a:defRPr/>
            </a:pPr>
            <a:r>
              <a:rPr lang="vi-VN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</a:rPr>
              <a:t>Quả táo độc </a:t>
            </a:r>
          </a:p>
        </p:txBody>
      </p: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7" y="4742122"/>
            <a:ext cx="12503852" cy="22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27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angin_with_the_Worm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9755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1" y="2913344"/>
            <a:ext cx="472440" cy="5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-0.01381 0.022 -0.03632 0.0176 -0.05221 0.05301 C -0.06159 0.09352 -0.06745 0.11899 -0.06967 0.15787 " pathEditMode="relative" rAng="0" ptsTypes="A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4129" y="1272423"/>
            <a:ext cx="3467060" cy="4185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55480" r="48767" b="9397"/>
          <a:stretch/>
        </p:blipFill>
        <p:spPr>
          <a:xfrm>
            <a:off x="4192171" y="3756074"/>
            <a:ext cx="2138291" cy="1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4460" y="906663"/>
            <a:ext cx="6773065" cy="817723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377440" y="956603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Bạch Tuyết </a:t>
            </a:r>
          </a:p>
          <a:p>
            <a:pPr algn="ctr"/>
            <a:r>
              <a:rPr lang="en-US" sz="3600"/>
              <a:t>Ngươi sẽ chết chắc</a:t>
            </a:r>
          </a:p>
          <a:p>
            <a:pPr algn="ctr"/>
            <a:r>
              <a:rPr lang="en-US" sz="3600"/>
              <a:t>Snow White</a:t>
            </a:r>
          </a:p>
          <a:p>
            <a:pPr algn="ctr"/>
            <a:r>
              <a:rPr lang="en-US" sz="3600"/>
              <a:t>You will die</a:t>
            </a:r>
          </a:p>
        </p:txBody>
      </p:sp>
    </p:spTree>
    <p:extLst>
      <p:ext uri="{BB962C8B-B14F-4D97-AF65-F5344CB8AC3E}">
        <p14:creationId xmlns:p14="http://schemas.microsoft.com/office/powerpoint/2010/main" val="8230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flipH="1">
            <a:off x="5521919" y="274395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Gọi Bạch Tuyết vào đây cho ta</a:t>
            </a:r>
          </a:p>
          <a:p>
            <a:pPr algn="ctr"/>
            <a:r>
              <a:rPr lang="en-US" sz="3600"/>
              <a:t>Call her on here</a:t>
            </a:r>
          </a:p>
        </p:txBody>
      </p:sp>
    </p:spTree>
    <p:extLst>
      <p:ext uri="{BB962C8B-B14F-4D97-AF65-F5344CB8AC3E}">
        <p14:creationId xmlns:p14="http://schemas.microsoft.com/office/powerpoint/2010/main" val="5710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3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3787877"/>
            <a:ext cx="6676103" cy="333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54" y="3687098"/>
            <a:ext cx="1035174" cy="1401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47" y="3687098"/>
            <a:ext cx="1025545" cy="1401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" y="2281448"/>
            <a:ext cx="3509687" cy="45765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1983464" y="0"/>
            <a:ext cx="4670086" cy="2068825"/>
          </a:xfrm>
          <a:prstGeom prst="wedgeRoundRectCallout">
            <a:avLst>
              <a:gd name="adj1" fmla="val 33909"/>
              <a:gd name="adj2" fmla="val 99846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Chỉ có một trái không có độc. Ngươi hãy chọn đi</a:t>
            </a:r>
          </a:p>
          <a:p>
            <a:pPr algn="ctr"/>
            <a:r>
              <a:rPr lang="en-US" sz="3600"/>
              <a:t>Choose ! Now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b="33118"/>
          <a:stretch/>
        </p:blipFill>
        <p:spPr>
          <a:xfrm flipH="1">
            <a:off x="7496829" y="2256502"/>
            <a:ext cx="4655842" cy="45867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72191" y="5338915"/>
            <a:ext cx="3723152" cy="106188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bg1">
                    <a:lumMod val="50000"/>
                  </a:schemeClr>
                </a:solidFill>
              </a:rPr>
              <a:t>Play</a:t>
            </a:r>
          </a:p>
        </p:txBody>
      </p:sp>
      <p:pic>
        <p:nvPicPr>
          <p:cNvPr id="16" name="z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5292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81 : 9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A. 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B. 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>
                    <a:lumMod val="50000"/>
                  </a:schemeClr>
                </a:solidFill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524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F2A7562-7222-DC24-AA67-0744CCC15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">
            <a:extLst>
              <a:ext uri="{FF2B5EF4-FFF2-40B4-BE49-F238E27FC236}">
                <a16:creationId xmlns:a16="http://schemas.microsoft.com/office/drawing/2014/main" id="{25E0C3D5-E876-4E2A-97CC-431CA269E146}"/>
              </a:ext>
            </a:extLst>
          </p:cNvPr>
          <p:cNvSpPr/>
          <p:nvPr/>
        </p:nvSpPr>
        <p:spPr>
          <a:xfrm>
            <a:off x="2437535" y="1492322"/>
            <a:ext cx="7092179" cy="30549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9" rIns="91412" bIns="45719"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839910-4578-7414-AC1A-602E371F4577}"/>
              </a:ext>
            </a:extLst>
          </p:cNvPr>
          <p:cNvSpPr txBox="1"/>
          <p:nvPr/>
        </p:nvSpPr>
        <p:spPr>
          <a:xfrm>
            <a:off x="2662287" y="2496582"/>
            <a:ext cx="6155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</a:rPr>
              <a:t>KHỞI ĐỘNG </a:t>
            </a:r>
            <a:endParaRPr lang="en-US" sz="6000" b="1" dirty="0" err="1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UVN Banh Mi" pitchFamily="2" charset="0"/>
            </a:endParaRPr>
          </a:p>
        </p:txBody>
      </p: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7" y="4742122"/>
            <a:ext cx="12503852" cy="22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27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gấp lên 3 lần ta được: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noProof="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18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23618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chín được viết là: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324465" y="2131311"/>
                <a:ext cx="5427406" cy="1290314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endParaRPr lang="vi-VN" sz="2800" dirty="0"/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131311"/>
                <a:ext cx="5427406" cy="1290314"/>
              </a:xfrm>
              <a:prstGeom prst="roundRect">
                <a:avLst/>
              </a:prstGeom>
              <a:blipFill>
                <a:blip r:embed="rId8"/>
                <a:stretch>
                  <a:fillRect b="-118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489291" y="2146401"/>
                <a:ext cx="5427406" cy="1290314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800" dirty="0"/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1" y="2146401"/>
                <a:ext cx="5427406" cy="1290314"/>
              </a:xfrm>
              <a:prstGeom prst="roundRect">
                <a:avLst/>
              </a:prstGeom>
              <a:blipFill>
                <a:blip r:embed="rId9"/>
                <a:stretch>
                  <a:fillRect b="-11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8839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5 x 7 =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35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30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3840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9 </a:t>
            </a:r>
            <a:r>
              <a:rPr lang="vi-VN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giảm đi 3 lần ta được: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377810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32296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489291" y="2146401"/>
                <a:ext cx="5427406" cy="1290314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B.</a:t>
                </a:r>
                <a:r>
                  <a:rPr lang="vi-VN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1" y="2146401"/>
                <a:ext cx="5427406" cy="129031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A0C9F7D-D622-D6F6-7D6F-6C2219048C34}"/>
              </a:ext>
            </a:extLst>
          </p:cNvPr>
          <p:cNvSpPr txBox="1"/>
          <p:nvPr/>
        </p:nvSpPr>
        <p:spPr>
          <a:xfrm>
            <a:off x="638206" y="445971"/>
            <a:ext cx="635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 khoanh vào một phần mấy quả cam?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E44DFC-C19D-014B-1023-25FD0F93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74" y="1286693"/>
            <a:ext cx="406126" cy="4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AB22C2B7-E483-CB15-B1C3-5A8EF7D3F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08" y="1249143"/>
            <a:ext cx="406126" cy="4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14372AD4-A064-FC43-E12C-8D4B9B9A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42" y="1249144"/>
            <a:ext cx="406126" cy="4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8DC9B131-23ED-537C-8DEE-9E13F8FA9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76" y="1249144"/>
            <a:ext cx="406126" cy="4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5E2C0185-C6C6-F382-C8BE-C56C0DA2D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42" y="1280557"/>
            <a:ext cx="406126" cy="4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C2E3B9EC-30AC-87C1-FC72-18A8B5202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564" y="1243750"/>
            <a:ext cx="406126" cy="4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D8414E2D-E112-5197-EEDA-742CEC67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30" y="1249142"/>
            <a:ext cx="406126" cy="4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8FCAA137-D468-4CFA-11B6-64EAACB98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03" y="1249145"/>
            <a:ext cx="406126" cy="4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Viết tay 40">
                <a:extLst>
                  <a:ext uri="{FF2B5EF4-FFF2-40B4-BE49-F238E27FC236}">
                    <a16:creationId xmlns:a16="http://schemas.microsoft.com/office/drawing/2014/main" id="{BD77F353-89E1-ACBE-BA18-64DA0FBE9E62}"/>
                  </a:ext>
                </a:extLst>
              </p14:cNvPr>
              <p14:cNvContentPartPr/>
              <p14:nvPr/>
            </p14:nvContentPartPr>
            <p14:xfrm>
              <a:off x="2440258" y="1130110"/>
              <a:ext cx="1247760" cy="797760"/>
            </p14:xfrm>
          </p:contentPart>
        </mc:Choice>
        <mc:Fallback xmlns="">
          <p:pic>
            <p:nvPicPr>
              <p:cNvPr id="41" name="Viết tay 40">
                <a:extLst>
                  <a:ext uri="{FF2B5EF4-FFF2-40B4-BE49-F238E27FC236}">
                    <a16:creationId xmlns:a16="http://schemas.microsoft.com/office/drawing/2014/main" id="{BD77F353-89E1-ACBE-BA18-64DA0FBE9E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2618" y="1112110"/>
                <a:ext cx="1283400" cy="833400"/>
              </a:xfrm>
              <a:prstGeom prst="rect">
                <a:avLst/>
              </a:prstGeom>
            </p:spPr>
          </p:pic>
        </mc:Fallback>
      </mc:AlternateContent>
      <p:pic>
        <p:nvPicPr>
          <p:cNvPr id="45" name="Hình ảnh 44">
            <a:extLst>
              <a:ext uri="{FF2B5EF4-FFF2-40B4-BE49-F238E27FC236}">
                <a16:creationId xmlns:a16="http://schemas.microsoft.com/office/drawing/2014/main" id="{0BA4D5DE-3BFD-A477-544C-6F651B4330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8134" y="2547697"/>
            <a:ext cx="231668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592" cy="5191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3148685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196983"/>
            <a:ext cx="2996843" cy="361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5" y="0"/>
            <a:ext cx="8446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73997 -0.6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30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06F6A0-6697-BA03-7950-2991659D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DD35080-EF32-47D2-33CC-919F81310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52393BF-FC4C-A761-CF03-FBDC653F1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167EBF9-5C06-6B6E-7FC0-FD77D4AFC594}"/>
              </a:ext>
            </a:extLst>
          </p:cNvPr>
          <p:cNvSpPr txBox="1"/>
          <p:nvPr/>
        </p:nvSpPr>
        <p:spPr>
          <a:xfrm>
            <a:off x="3991896" y="3224981"/>
            <a:ext cx="4247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CỦNG CỐ </a:t>
            </a:r>
          </a:p>
        </p:txBody>
      </p:sp>
    </p:spTree>
    <p:extLst>
      <p:ext uri="{BB962C8B-B14F-4D97-AF65-F5344CB8AC3E}">
        <p14:creationId xmlns:p14="http://schemas.microsoft.com/office/powerpoint/2010/main" val="117371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9161177-A2FA-477F-A3EE-50F8539A8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圆角矩形 1">
            <a:extLst>
              <a:ext uri="{FF2B5EF4-FFF2-40B4-BE49-F238E27FC236}">
                <a16:creationId xmlns:a16="http://schemas.microsoft.com/office/drawing/2014/main" id="{AA99E41F-1FC8-4C53-B041-9B7541A9A7A3}"/>
              </a:ext>
            </a:extLst>
          </p:cNvPr>
          <p:cNvSpPr/>
          <p:nvPr/>
        </p:nvSpPr>
        <p:spPr>
          <a:xfrm>
            <a:off x="1248903" y="339430"/>
            <a:ext cx="9407860" cy="48100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9" rIns="91412" bIns="45719"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5" name="Picture 1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055E9044-69AA-D207-66A2-FE8906A12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050" y="4663854"/>
            <a:ext cx="12790223" cy="221239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0A1AFEF-4015-91C1-D53E-36786E913C2F}"/>
              </a:ext>
            </a:extLst>
          </p:cNvPr>
          <p:cNvSpPr txBox="1"/>
          <p:nvPr/>
        </p:nvSpPr>
        <p:spPr>
          <a:xfrm>
            <a:off x="2428568" y="1557376"/>
            <a:ext cx="73545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sz="440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</a:rPr>
              <a:t>TOÁN</a:t>
            </a:r>
            <a:endParaRPr lang="en-US" sz="4400" b="1" u="sng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UVN Banh Mi" pitchFamily="2" charset="0"/>
            </a:endParaRPr>
          </a:p>
          <a:p>
            <a:pPr algn="ctr" defTabSz="914377"/>
            <a:r>
              <a:rPr lang="vi-VN" sz="440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</a:rPr>
              <a:t>BÀI</a:t>
            </a:r>
            <a:r>
              <a:rPr lang="vi-VN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</a:rPr>
              <a:t>: EM ÔN LẠI NHỮNG GÌ ĐÃ HỌC (TIẾT 1)</a:t>
            </a:r>
            <a:endParaRPr lang="en-US" sz="4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05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F53A997D-1428-BF81-D4DD-C247AEA1F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21864"/>
          </a:xfrm>
          <a:prstGeom prst="rect">
            <a:avLst/>
          </a:prstGeom>
        </p:spPr>
      </p:pic>
      <p:sp>
        <p:nvSpPr>
          <p:cNvPr id="4" name="圆角矩形 1">
            <a:extLst>
              <a:ext uri="{FF2B5EF4-FFF2-40B4-BE49-F238E27FC236}">
                <a16:creationId xmlns:a16="http://schemas.microsoft.com/office/drawing/2014/main" id="{7815A50F-596A-F4B4-E8B2-C2F4D61D6366}"/>
              </a:ext>
            </a:extLst>
          </p:cNvPr>
          <p:cNvSpPr/>
          <p:nvPr/>
        </p:nvSpPr>
        <p:spPr>
          <a:xfrm>
            <a:off x="3291240" y="2165321"/>
            <a:ext cx="5319134" cy="22912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9" rIns="68559" bIns="34289" rtlCol="0" anchor="ctr"/>
          <a:lstStyle/>
          <a:p>
            <a:pPr marL="0" marR="0" lvl="0" indent="0" algn="ctr" defTabSz="342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620D9A66-4244-9BA4-368C-1ED2DC93BE9C}"/>
              </a:ext>
            </a:extLst>
          </p:cNvPr>
          <p:cNvSpPr txBox="1"/>
          <p:nvPr/>
        </p:nvSpPr>
        <p:spPr>
          <a:xfrm>
            <a:off x="3402728" y="2737675"/>
            <a:ext cx="461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</a:rPr>
              <a:t>LUYỆN TẬP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9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40641" y="-3360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867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1E8A68A5-A3FB-8F11-4DD8-ABE94E409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" y="-336033"/>
            <a:ext cx="4693930" cy="2014732"/>
          </a:xfrm>
          <a:prstGeom prst="rect">
            <a:avLst/>
          </a:prstGeom>
        </p:spPr>
      </p:pic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7" y="4742122"/>
            <a:ext cx="12503852" cy="2212399"/>
          </a:xfrm>
          <a:prstGeom prst="rect">
            <a:avLst/>
          </a:prstGeom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B98DE697-0B4C-4B0E-5C94-F2AF4A2A97BA}"/>
              </a:ext>
            </a:extLst>
          </p:cNvPr>
          <p:cNvGrpSpPr/>
          <p:nvPr/>
        </p:nvGrpSpPr>
        <p:grpSpPr>
          <a:xfrm>
            <a:off x="679121" y="272373"/>
            <a:ext cx="3944051" cy="712232"/>
            <a:chOff x="1470819" y="1943100"/>
            <a:chExt cx="3106685" cy="712232"/>
          </a:xfrm>
        </p:grpSpPr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B0F1251F-7166-5C8D-3570-CAC3E592BBD9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7D0975A8-6445-9DD3-FD7D-C6573CAAD57D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6262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52524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8787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905049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31311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57573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83835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810098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1AF8B126-D190-9A15-62B8-77B2F22C2EC2}"/>
                  </a:ext>
                </a:extLst>
              </p:cNvPr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6262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52524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78787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905049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631311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357573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83835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10098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4630238B-88DB-94FD-04C7-BCA2F6FCF1EC}"/>
                </a:ext>
              </a:extLst>
            </p:cNvPr>
            <p:cNvSpPr txBox="1"/>
            <p:nvPr/>
          </p:nvSpPr>
          <p:spPr>
            <a:xfrm>
              <a:off x="2118517" y="1947446"/>
              <a:ext cx="2458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6262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52524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8787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905049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31311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7573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83835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10098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Tính nhẩm: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Lưu đồ: Băng Đục lỗ 14">
            <a:extLst>
              <a:ext uri="{FF2B5EF4-FFF2-40B4-BE49-F238E27FC236}">
                <a16:creationId xmlns:a16="http://schemas.microsoft.com/office/drawing/2014/main" id="{5D82486F-CEF2-E20C-2355-01FD4E1C3F79}"/>
              </a:ext>
            </a:extLst>
          </p:cNvPr>
          <p:cNvSpPr/>
          <p:nvPr/>
        </p:nvSpPr>
        <p:spPr>
          <a:xfrm>
            <a:off x="220307" y="2115878"/>
            <a:ext cx="2606629" cy="2414334"/>
          </a:xfrm>
          <a:prstGeom prst="flowChartPunchedTap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 x 6 = </a:t>
            </a:r>
          </a:p>
          <a:p>
            <a:pPr algn="ctr"/>
            <a:r>
              <a:rPr lang="en-US" sz="2400" dirty="0"/>
              <a:t>6 x 2 =</a:t>
            </a:r>
          </a:p>
          <a:p>
            <a:pPr algn="ctr"/>
            <a:r>
              <a:rPr lang="en-US" sz="2400" dirty="0"/>
              <a:t>12: 2 =</a:t>
            </a:r>
          </a:p>
          <a:p>
            <a:pPr algn="ctr"/>
            <a:r>
              <a:rPr lang="en-US" sz="2400" dirty="0"/>
              <a:t>12: 6 =</a:t>
            </a:r>
            <a:endParaRPr lang="vi-VN" sz="2400" dirty="0"/>
          </a:p>
        </p:txBody>
      </p:sp>
      <p:sp>
        <p:nvSpPr>
          <p:cNvPr id="26" name="Lưu đồ: Băng Đục lỗ 25">
            <a:extLst>
              <a:ext uri="{FF2B5EF4-FFF2-40B4-BE49-F238E27FC236}">
                <a16:creationId xmlns:a16="http://schemas.microsoft.com/office/drawing/2014/main" id="{033305A5-2A4E-37C9-DF4D-6922AEC7CFFB}"/>
              </a:ext>
            </a:extLst>
          </p:cNvPr>
          <p:cNvSpPr/>
          <p:nvPr/>
        </p:nvSpPr>
        <p:spPr>
          <a:xfrm>
            <a:off x="3062284" y="2104211"/>
            <a:ext cx="2509823" cy="2426001"/>
          </a:xfrm>
          <a:prstGeom prst="flowChartPunchedTap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 x 4 =</a:t>
            </a:r>
          </a:p>
          <a:p>
            <a:pPr algn="ctr"/>
            <a:r>
              <a:rPr lang="en-US" sz="2400" dirty="0"/>
              <a:t>4 x 7 =</a:t>
            </a:r>
          </a:p>
          <a:p>
            <a:pPr algn="ctr"/>
            <a:r>
              <a:rPr lang="en-US" sz="2400" dirty="0"/>
              <a:t>28 : 7 =</a:t>
            </a:r>
          </a:p>
          <a:p>
            <a:pPr algn="ctr"/>
            <a:r>
              <a:rPr lang="en-US" sz="2400" dirty="0"/>
              <a:t>28 : 4 =</a:t>
            </a:r>
          </a:p>
        </p:txBody>
      </p:sp>
      <p:sp>
        <p:nvSpPr>
          <p:cNvPr id="27" name="Lưu đồ: Băng Đục lỗ 26">
            <a:extLst>
              <a:ext uri="{FF2B5EF4-FFF2-40B4-BE49-F238E27FC236}">
                <a16:creationId xmlns:a16="http://schemas.microsoft.com/office/drawing/2014/main" id="{D869129B-D9BB-5A1E-A3C9-9347C5C3336B}"/>
              </a:ext>
            </a:extLst>
          </p:cNvPr>
          <p:cNvSpPr/>
          <p:nvPr/>
        </p:nvSpPr>
        <p:spPr>
          <a:xfrm>
            <a:off x="5807455" y="2005781"/>
            <a:ext cx="2509823" cy="2524431"/>
          </a:xfrm>
          <a:prstGeom prst="flowChartPunchedTap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9 x 3 =</a:t>
            </a:r>
          </a:p>
          <a:p>
            <a:pPr algn="ctr"/>
            <a:r>
              <a:rPr lang="en-US" sz="2400" dirty="0"/>
              <a:t>3 x 9 =</a:t>
            </a:r>
          </a:p>
          <a:p>
            <a:pPr algn="ctr"/>
            <a:r>
              <a:rPr lang="en-US" sz="2400" dirty="0"/>
              <a:t>27 : 9 =</a:t>
            </a:r>
          </a:p>
          <a:p>
            <a:pPr algn="ctr"/>
            <a:r>
              <a:rPr lang="en-US" sz="2400" dirty="0"/>
              <a:t>27 : 3 =</a:t>
            </a:r>
          </a:p>
        </p:txBody>
      </p:sp>
      <p:sp>
        <p:nvSpPr>
          <p:cNvPr id="28" name="Lưu đồ: Băng Đục lỗ 27">
            <a:extLst>
              <a:ext uri="{FF2B5EF4-FFF2-40B4-BE49-F238E27FC236}">
                <a16:creationId xmlns:a16="http://schemas.microsoft.com/office/drawing/2014/main" id="{599A29C8-2DA8-874F-BAC9-4416B5B4B95F}"/>
              </a:ext>
            </a:extLst>
          </p:cNvPr>
          <p:cNvSpPr/>
          <p:nvPr/>
        </p:nvSpPr>
        <p:spPr>
          <a:xfrm>
            <a:off x="8552626" y="1958893"/>
            <a:ext cx="2598189" cy="2524431"/>
          </a:xfrm>
          <a:prstGeom prst="flowChartPunchedTap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 x 5 =</a:t>
            </a:r>
          </a:p>
          <a:p>
            <a:pPr algn="ctr"/>
            <a:r>
              <a:rPr lang="en-US" sz="2400" dirty="0"/>
              <a:t>5 x 8 =</a:t>
            </a:r>
          </a:p>
          <a:p>
            <a:pPr algn="ctr"/>
            <a:r>
              <a:rPr lang="en-US" sz="2400" dirty="0"/>
              <a:t>40 : 8 =</a:t>
            </a:r>
          </a:p>
          <a:p>
            <a:pPr algn="ctr"/>
            <a:r>
              <a:rPr lang="en-US" sz="2400" dirty="0"/>
              <a:t>40 : 5 =</a:t>
            </a:r>
          </a:p>
        </p:txBody>
      </p:sp>
    </p:spTree>
    <p:extLst>
      <p:ext uri="{BB962C8B-B14F-4D97-AF65-F5344CB8AC3E}">
        <p14:creationId xmlns:p14="http://schemas.microsoft.com/office/powerpoint/2010/main" val="238397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0D80731-4C53-C07E-C1B3-35A705234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" y="0"/>
            <a:ext cx="12084581" cy="6858000"/>
          </a:xfrm>
          <a:prstGeom prst="rect">
            <a:avLst/>
          </a:prstGeom>
        </p:spPr>
      </p:pic>
      <p:pic>
        <p:nvPicPr>
          <p:cNvPr id="3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907594C-82E8-B366-D1AB-3AACBBF71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" y="-336033"/>
            <a:ext cx="4693930" cy="2014732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65FD4656-489B-F370-0A3F-5C768ABBDE86}"/>
              </a:ext>
            </a:extLst>
          </p:cNvPr>
          <p:cNvSpPr txBox="1"/>
          <p:nvPr/>
        </p:nvSpPr>
        <p:spPr>
          <a:xfrm>
            <a:off x="914401" y="276719"/>
            <a:ext cx="370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1.Tính nhẩm: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ưu đồ: Băng Đục lỗ 8">
            <a:extLst>
              <a:ext uri="{FF2B5EF4-FFF2-40B4-BE49-F238E27FC236}">
                <a16:creationId xmlns:a16="http://schemas.microsoft.com/office/drawing/2014/main" id="{CFD276BB-C25A-9D57-268E-355F9488D663}"/>
              </a:ext>
            </a:extLst>
          </p:cNvPr>
          <p:cNvSpPr/>
          <p:nvPr/>
        </p:nvSpPr>
        <p:spPr>
          <a:xfrm>
            <a:off x="220307" y="2115878"/>
            <a:ext cx="2606629" cy="2414334"/>
          </a:xfrm>
          <a:prstGeom prst="flowChartPunchedTap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 x 6 =12 </a:t>
            </a:r>
          </a:p>
          <a:p>
            <a:pPr algn="ctr"/>
            <a:r>
              <a:rPr lang="en-US" sz="2400" dirty="0"/>
              <a:t>6 x 2 =12</a:t>
            </a:r>
          </a:p>
          <a:p>
            <a:pPr algn="ctr"/>
            <a:r>
              <a:rPr lang="en-US" sz="2400" dirty="0"/>
              <a:t>12: 2 =6</a:t>
            </a:r>
          </a:p>
          <a:p>
            <a:pPr algn="ctr"/>
            <a:r>
              <a:rPr lang="en-US" sz="2400" dirty="0"/>
              <a:t>12: 6 =2</a:t>
            </a:r>
            <a:endParaRPr lang="vi-VN" sz="2400" dirty="0"/>
          </a:p>
        </p:txBody>
      </p:sp>
      <p:sp>
        <p:nvSpPr>
          <p:cNvPr id="10" name="Lưu đồ: Băng Đục lỗ 9">
            <a:extLst>
              <a:ext uri="{FF2B5EF4-FFF2-40B4-BE49-F238E27FC236}">
                <a16:creationId xmlns:a16="http://schemas.microsoft.com/office/drawing/2014/main" id="{B0086152-F99A-28CB-F3C1-FC73C17B548E}"/>
              </a:ext>
            </a:extLst>
          </p:cNvPr>
          <p:cNvSpPr/>
          <p:nvPr/>
        </p:nvSpPr>
        <p:spPr>
          <a:xfrm>
            <a:off x="3062284" y="2104211"/>
            <a:ext cx="2509823" cy="2426001"/>
          </a:xfrm>
          <a:prstGeom prst="flowChartPunchedTap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 x 4 =28</a:t>
            </a:r>
          </a:p>
          <a:p>
            <a:pPr algn="ctr"/>
            <a:r>
              <a:rPr lang="en-US" sz="2400" dirty="0"/>
              <a:t>4 x 7 =28</a:t>
            </a:r>
          </a:p>
          <a:p>
            <a:pPr algn="ctr"/>
            <a:r>
              <a:rPr lang="en-US" sz="2400" dirty="0"/>
              <a:t>28 : 7 =4</a:t>
            </a:r>
          </a:p>
          <a:p>
            <a:pPr algn="ctr"/>
            <a:r>
              <a:rPr lang="en-US" sz="2400" dirty="0"/>
              <a:t>28 : 4 =7</a:t>
            </a:r>
          </a:p>
        </p:txBody>
      </p:sp>
      <p:sp>
        <p:nvSpPr>
          <p:cNvPr id="11" name="Lưu đồ: Băng Đục lỗ 10">
            <a:extLst>
              <a:ext uri="{FF2B5EF4-FFF2-40B4-BE49-F238E27FC236}">
                <a16:creationId xmlns:a16="http://schemas.microsoft.com/office/drawing/2014/main" id="{71021B1D-781C-A47C-EC64-634070CD7E74}"/>
              </a:ext>
            </a:extLst>
          </p:cNvPr>
          <p:cNvSpPr/>
          <p:nvPr/>
        </p:nvSpPr>
        <p:spPr>
          <a:xfrm>
            <a:off x="5807455" y="2005781"/>
            <a:ext cx="2509823" cy="2524431"/>
          </a:xfrm>
          <a:prstGeom prst="flowChartPunchedTap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9 x 3 =27</a:t>
            </a:r>
          </a:p>
          <a:p>
            <a:pPr algn="ctr"/>
            <a:r>
              <a:rPr lang="en-US" sz="2400" dirty="0"/>
              <a:t>3 x 9 =27</a:t>
            </a:r>
          </a:p>
          <a:p>
            <a:pPr algn="ctr"/>
            <a:r>
              <a:rPr lang="en-US" sz="2400" dirty="0"/>
              <a:t>27 : 9 =3</a:t>
            </a:r>
          </a:p>
          <a:p>
            <a:pPr algn="ctr"/>
            <a:r>
              <a:rPr lang="en-US" sz="2400" dirty="0"/>
              <a:t>27 : 3 =9</a:t>
            </a:r>
          </a:p>
        </p:txBody>
      </p:sp>
      <p:sp>
        <p:nvSpPr>
          <p:cNvPr id="12" name="Lưu đồ: Băng Đục lỗ 11">
            <a:extLst>
              <a:ext uri="{FF2B5EF4-FFF2-40B4-BE49-F238E27FC236}">
                <a16:creationId xmlns:a16="http://schemas.microsoft.com/office/drawing/2014/main" id="{F2F6DBDD-268D-14E6-7429-5248A8CD99BD}"/>
              </a:ext>
            </a:extLst>
          </p:cNvPr>
          <p:cNvSpPr/>
          <p:nvPr/>
        </p:nvSpPr>
        <p:spPr>
          <a:xfrm>
            <a:off x="8552626" y="1958893"/>
            <a:ext cx="2598189" cy="2524431"/>
          </a:xfrm>
          <a:prstGeom prst="flowChartPunchedTap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 x 5 =40</a:t>
            </a:r>
          </a:p>
          <a:p>
            <a:pPr algn="ctr"/>
            <a:r>
              <a:rPr lang="en-US" sz="2400" dirty="0"/>
              <a:t>5 x 8 =40</a:t>
            </a:r>
          </a:p>
          <a:p>
            <a:pPr algn="ctr"/>
            <a:r>
              <a:rPr lang="en-US" sz="2400" dirty="0"/>
              <a:t>40 : 8 =5</a:t>
            </a:r>
          </a:p>
          <a:p>
            <a:pPr algn="ctr"/>
            <a:r>
              <a:rPr lang="en-US" sz="2400" dirty="0"/>
              <a:t>40 : 5 =8</a:t>
            </a:r>
          </a:p>
        </p:txBody>
      </p:sp>
    </p:spTree>
    <p:extLst>
      <p:ext uri="{BB962C8B-B14F-4D97-AF65-F5344CB8AC3E}">
        <p14:creationId xmlns:p14="http://schemas.microsoft.com/office/powerpoint/2010/main" val="327452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B85F9-DAD2-9CE6-ED28-DCAC81AA7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>
            <a:extLst>
              <a:ext uri="{FF2B5EF4-FFF2-40B4-BE49-F238E27FC236}">
                <a16:creationId xmlns:a16="http://schemas.microsoft.com/office/drawing/2014/main" id="{6CBF758B-54AB-20B3-FD8F-AE9B9B8DC428}"/>
              </a:ext>
            </a:extLst>
          </p:cNvPr>
          <p:cNvPicPr/>
          <p:nvPr/>
        </p:nvPicPr>
        <p:blipFill rotWithShape="1">
          <a:blip r:embed="rId3"/>
          <a:srcRect l="20416" t="39474" r="19323" b="9474"/>
          <a:stretch/>
        </p:blipFill>
        <p:spPr bwMode="auto">
          <a:xfrm>
            <a:off x="984738" y="1105319"/>
            <a:ext cx="9998110" cy="4455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D4EE3D23-7497-1435-B1E9-E1C7C573B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88" y="4645601"/>
            <a:ext cx="12503852" cy="2212399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F98C087-8FC8-A456-4632-0EE2036B1E5D}"/>
              </a:ext>
            </a:extLst>
          </p:cNvPr>
          <p:cNvSpPr txBox="1"/>
          <p:nvPr/>
        </p:nvSpPr>
        <p:spPr>
          <a:xfrm>
            <a:off x="143730" y="403123"/>
            <a:ext cx="11719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thẻ tương ứng với phần đã tô màu trong mỗi hình sau:</a:t>
            </a:r>
          </a:p>
        </p:txBody>
      </p:sp>
    </p:spTree>
    <p:extLst>
      <p:ext uri="{BB962C8B-B14F-4D97-AF65-F5344CB8AC3E}">
        <p14:creationId xmlns:p14="http://schemas.microsoft.com/office/powerpoint/2010/main" val="36171167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5850A-74E4-BBCA-3230-C74FF8A1C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CDB8C8-35B0-495B-1D1B-23789D6C8811}"/>
              </a:ext>
            </a:extLst>
          </p:cNvPr>
          <p:cNvSpPr/>
          <p:nvPr/>
        </p:nvSpPr>
        <p:spPr>
          <a:xfrm>
            <a:off x="-40641" y="-3360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867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8EABF813-6A31-F6CB-373A-CE35D9876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" y="-336033"/>
            <a:ext cx="6439378" cy="2014732"/>
          </a:xfrm>
          <a:prstGeom prst="rect">
            <a:avLst/>
          </a:prstGeom>
        </p:spPr>
      </p:pic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937D9A19-ABBE-3EEB-60D2-BE473D2F2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7" y="4742122"/>
            <a:ext cx="12503852" cy="2212399"/>
          </a:xfrm>
          <a:prstGeom prst="rect">
            <a:avLst/>
          </a:prstGeom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0B65B4B2-3B2D-E72B-5B55-B05B1A5A4EFB}"/>
              </a:ext>
            </a:extLst>
          </p:cNvPr>
          <p:cNvGrpSpPr/>
          <p:nvPr/>
        </p:nvGrpSpPr>
        <p:grpSpPr>
          <a:xfrm>
            <a:off x="679121" y="272373"/>
            <a:ext cx="5516204" cy="712232"/>
            <a:chOff x="1470819" y="1943100"/>
            <a:chExt cx="4345053" cy="712232"/>
          </a:xfrm>
        </p:grpSpPr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B070D779-5FE6-4BA5-AF7D-DBC54FD6472F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66113703-A9DC-A03E-57DC-5FAC4482623E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6262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52524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8787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905049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31311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57573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83835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810098" algn="l" defTabSz="1452524" rtl="0" eaLnBrk="1" latinLnBrk="0" hangingPunct="1">
                  <a:defRPr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F588A942-7C92-2490-0BA1-3057C5953866}"/>
                  </a:ext>
                </a:extLst>
              </p:cNvPr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6262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52524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78787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905049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631311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357573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83835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10098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316B0738-A3EC-7D65-C082-EEF033FC55E9}"/>
                </a:ext>
              </a:extLst>
            </p:cNvPr>
            <p:cNvSpPr txBox="1"/>
            <p:nvPr/>
          </p:nvSpPr>
          <p:spPr>
            <a:xfrm>
              <a:off x="2118516" y="1947446"/>
              <a:ext cx="3697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6262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52524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8787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905049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31311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7573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83835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10098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itchFamily="18" charset="0"/>
                </a:rPr>
                <a:t>Chọn dấu( +, -, x, </a:t>
              </a:r>
              <a:r>
                <a:rPr 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: )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15">
            <a:extLst>
              <a:ext uri="{FF2B5EF4-FFF2-40B4-BE49-F238E27FC236}">
                <a16:creationId xmlns:a16="http://schemas.microsoft.com/office/drawing/2014/main" id="{74CBC83C-B5A4-CD9D-D70A-5EE47071C709}"/>
              </a:ext>
            </a:extLst>
          </p:cNvPr>
          <p:cNvPicPr/>
          <p:nvPr/>
        </p:nvPicPr>
        <p:blipFill rotWithShape="1">
          <a:blip r:embed="rId5"/>
          <a:srcRect l="15385" t="42972" r="14896" b="15920"/>
          <a:stretch/>
        </p:blipFill>
        <p:spPr bwMode="auto">
          <a:xfrm>
            <a:off x="-40641" y="1669212"/>
            <a:ext cx="12232641" cy="5188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32376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5BF6B-8B4F-268B-496D-8C4ACE83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F408454-127F-03EC-2BB3-F1A688D96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">
            <a:extLst>
              <a:ext uri="{FF2B5EF4-FFF2-40B4-BE49-F238E27FC236}">
                <a16:creationId xmlns:a16="http://schemas.microsoft.com/office/drawing/2014/main" id="{DAD9929F-4A3E-DC50-EFBF-A5CF31409550}"/>
              </a:ext>
            </a:extLst>
          </p:cNvPr>
          <p:cNvSpPr/>
          <p:nvPr/>
        </p:nvSpPr>
        <p:spPr>
          <a:xfrm>
            <a:off x="2437535" y="1492322"/>
            <a:ext cx="7092179" cy="30549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9" rIns="91412" bIns="45719"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768B33-DC84-0941-569B-46BDA056FB0C}"/>
              </a:ext>
            </a:extLst>
          </p:cNvPr>
          <p:cNvSpPr txBox="1"/>
          <p:nvPr/>
        </p:nvSpPr>
        <p:spPr>
          <a:xfrm>
            <a:off x="2662287" y="2496582"/>
            <a:ext cx="6155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</a:rPr>
              <a:t> </a:t>
            </a:r>
          </a:p>
        </p:txBody>
      </p: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DADE117-B216-BFAC-98D4-6454511C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7" y="4742122"/>
            <a:ext cx="12503852" cy="22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44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369</Words>
  <Application>Microsoft Office PowerPoint</Application>
  <PresentationFormat>Màn hình rộng</PresentationFormat>
  <Paragraphs>85</Paragraphs>
  <Slides>26</Slides>
  <Notes>4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UVN Banh Mi</vt:lpstr>
      <vt:lpstr>印品黑体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Hồng Trương</dc:creator>
  <cp:lastModifiedBy>Hồng Trương</cp:lastModifiedBy>
  <cp:revision>9</cp:revision>
  <dcterms:created xsi:type="dcterms:W3CDTF">2024-11-04T16:05:20Z</dcterms:created>
  <dcterms:modified xsi:type="dcterms:W3CDTF">2024-11-06T07:33:35Z</dcterms:modified>
</cp:coreProperties>
</file>