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6"/>
  </p:notesMasterIdLst>
  <p:sldIdLst>
    <p:sldId id="257" r:id="rId3"/>
    <p:sldId id="321" r:id="rId4"/>
    <p:sldId id="322" r:id="rId5"/>
    <p:sldId id="323" r:id="rId6"/>
    <p:sldId id="258" r:id="rId7"/>
    <p:sldId id="324" r:id="rId8"/>
    <p:sldId id="325" r:id="rId9"/>
    <p:sldId id="328" r:id="rId10"/>
    <p:sldId id="330" r:id="rId11"/>
    <p:sldId id="326" r:id="rId12"/>
    <p:sldId id="262" r:id="rId13"/>
    <p:sldId id="316" r:id="rId14"/>
    <p:sldId id="32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9E98C-A021-446C-8D5B-5096764921A9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15970-4278-4C74-B674-C226ECD0A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310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g101a500e02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7" name="Google Shape;3527;g101a500e02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>
          <a:extLst>
            <a:ext uri="{FF2B5EF4-FFF2-40B4-BE49-F238E27FC236}">
              <a16:creationId xmlns:a16="http://schemas.microsoft.com/office/drawing/2014/main" id="{7D832ECC-262C-8FDA-4B5C-38023C02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>
            <a:extLst>
              <a:ext uri="{FF2B5EF4-FFF2-40B4-BE49-F238E27FC236}">
                <a16:creationId xmlns:a16="http://schemas.microsoft.com/office/drawing/2014/main" id="{B679D2F3-CAF2-751A-BCDD-B909F86681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>
            <a:extLst>
              <a:ext uri="{FF2B5EF4-FFF2-40B4-BE49-F238E27FC236}">
                <a16:creationId xmlns:a16="http://schemas.microsoft.com/office/drawing/2014/main" id="{382F74CA-D664-8618-E3DD-827C3A0C8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1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>
          <a:extLst>
            <a:ext uri="{FF2B5EF4-FFF2-40B4-BE49-F238E27FC236}">
              <a16:creationId xmlns:a16="http://schemas.microsoft.com/office/drawing/2014/main" id="{7D832ECC-262C-8FDA-4B5C-38023C02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>
            <a:extLst>
              <a:ext uri="{FF2B5EF4-FFF2-40B4-BE49-F238E27FC236}">
                <a16:creationId xmlns:a16="http://schemas.microsoft.com/office/drawing/2014/main" id="{B679D2F3-CAF2-751A-BCDD-B909F86681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>
            <a:extLst>
              <a:ext uri="{FF2B5EF4-FFF2-40B4-BE49-F238E27FC236}">
                <a16:creationId xmlns:a16="http://schemas.microsoft.com/office/drawing/2014/main" id="{382F74CA-D664-8618-E3DD-827C3A0C8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645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a6f029ddad_0_27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a6f029ddad_0_27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a62bc9bf5a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a62bc9bf5a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>
          <a:extLst>
            <a:ext uri="{FF2B5EF4-FFF2-40B4-BE49-F238E27FC236}">
              <a16:creationId xmlns:a16="http://schemas.microsoft.com/office/drawing/2014/main" id="{EE626361-FFE1-9064-3B3A-2B7064D35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>
            <a:extLst>
              <a:ext uri="{FF2B5EF4-FFF2-40B4-BE49-F238E27FC236}">
                <a16:creationId xmlns:a16="http://schemas.microsoft.com/office/drawing/2014/main" id="{1F0D5801-1FCF-9CB9-1419-99938FBE6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>
            <a:extLst>
              <a:ext uri="{FF2B5EF4-FFF2-40B4-BE49-F238E27FC236}">
                <a16:creationId xmlns:a16="http://schemas.microsoft.com/office/drawing/2014/main" id="{034ADA9F-455B-53BC-CDE8-947464F7A6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8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>
          <a:extLst>
            <a:ext uri="{FF2B5EF4-FFF2-40B4-BE49-F238E27FC236}">
              <a16:creationId xmlns:a16="http://schemas.microsoft.com/office/drawing/2014/main" id="{8FBD0FE7-68F0-9B25-1726-B31F451CA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:notes">
            <a:extLst>
              <a:ext uri="{FF2B5EF4-FFF2-40B4-BE49-F238E27FC236}">
                <a16:creationId xmlns:a16="http://schemas.microsoft.com/office/drawing/2014/main" id="{419DEEC6-FC34-E048-8A46-01129DEE8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p:notes">
            <a:extLst>
              <a:ext uri="{FF2B5EF4-FFF2-40B4-BE49-F238E27FC236}">
                <a16:creationId xmlns:a16="http://schemas.microsoft.com/office/drawing/2014/main" id="{B5ECE7CC-D4F9-BC18-60D6-D4714E9DC3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21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>
          <a:extLst>
            <a:ext uri="{FF2B5EF4-FFF2-40B4-BE49-F238E27FC236}">
              <a16:creationId xmlns:a16="http://schemas.microsoft.com/office/drawing/2014/main" id="{1F49D650-9D32-57F6-5484-DD1BDB00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a6f029ddad_0_1268:notes">
            <a:extLst>
              <a:ext uri="{FF2B5EF4-FFF2-40B4-BE49-F238E27FC236}">
                <a16:creationId xmlns:a16="http://schemas.microsoft.com/office/drawing/2014/main" id="{3457207A-0904-43A9-1E0B-27893CA16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a6f029ddad_0_1268:notes">
            <a:extLst>
              <a:ext uri="{FF2B5EF4-FFF2-40B4-BE49-F238E27FC236}">
                <a16:creationId xmlns:a16="http://schemas.microsoft.com/office/drawing/2014/main" id="{5DB86A3F-2049-992F-9844-42F8EA7E17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453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a6f029ddad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a6f029ddad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7" name="Google Shape;17;p2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18" name="Google Shape;1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-1060674">
            <a:off x="10649903" y="-508790"/>
            <a:ext cx="1782347" cy="2125081"/>
            <a:chOff x="3066650" y="5873925"/>
            <a:chExt cx="1591250" cy="2145950"/>
          </a:xfrm>
        </p:grpSpPr>
        <p:sp>
          <p:nvSpPr>
            <p:cNvPr id="33" name="Google Shape;33;p2"/>
            <p:cNvSpPr/>
            <p:nvPr/>
          </p:nvSpPr>
          <p:spPr>
            <a:xfrm>
              <a:off x="3173800" y="7137625"/>
              <a:ext cx="1085150" cy="731800"/>
            </a:xfrm>
            <a:custGeom>
              <a:avLst/>
              <a:gdLst/>
              <a:ahLst/>
              <a:cxnLst/>
              <a:rect l="l" t="t" r="r" b="b"/>
              <a:pathLst>
                <a:path w="43406" h="29272" fill="none" extrusionOk="0">
                  <a:moveTo>
                    <a:pt x="43406" y="1"/>
                  </a:moveTo>
                  <a:cubicBezTo>
                    <a:pt x="43406" y="1"/>
                    <a:pt x="27874" y="29272"/>
                    <a:pt x="1" y="2805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66650" y="6623950"/>
              <a:ext cx="1591250" cy="1395925"/>
            </a:xfrm>
            <a:custGeom>
              <a:avLst/>
              <a:gdLst/>
              <a:ahLst/>
              <a:cxnLst/>
              <a:rect l="l" t="t" r="r" b="b"/>
              <a:pathLst>
                <a:path w="63650" h="55837" fill="none" extrusionOk="0">
                  <a:moveTo>
                    <a:pt x="20153" y="36566"/>
                  </a:moveTo>
                  <a:cubicBezTo>
                    <a:pt x="28360" y="37113"/>
                    <a:pt x="25108" y="27113"/>
                    <a:pt x="32190" y="25380"/>
                  </a:cubicBezTo>
                  <a:cubicBezTo>
                    <a:pt x="39303" y="23618"/>
                    <a:pt x="45929" y="14985"/>
                    <a:pt x="48513" y="8237"/>
                  </a:cubicBezTo>
                  <a:cubicBezTo>
                    <a:pt x="51674" y="0"/>
                    <a:pt x="63650" y="5441"/>
                    <a:pt x="57996" y="18389"/>
                  </a:cubicBezTo>
                  <a:cubicBezTo>
                    <a:pt x="52373" y="31368"/>
                    <a:pt x="42737" y="35107"/>
                    <a:pt x="41400" y="42189"/>
                  </a:cubicBezTo>
                  <a:cubicBezTo>
                    <a:pt x="40063" y="49271"/>
                    <a:pt x="27053" y="49363"/>
                    <a:pt x="22251" y="52585"/>
                  </a:cubicBezTo>
                  <a:cubicBezTo>
                    <a:pt x="17478" y="55837"/>
                    <a:pt x="1" y="51946"/>
                    <a:pt x="1" y="51946"/>
                  </a:cubicBezTo>
                  <a:cubicBezTo>
                    <a:pt x="1" y="51946"/>
                    <a:pt x="11916" y="36019"/>
                    <a:pt x="20153" y="3656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81400" y="6379250"/>
              <a:ext cx="680900" cy="1079825"/>
            </a:xfrm>
            <a:custGeom>
              <a:avLst/>
              <a:gdLst/>
              <a:ahLst/>
              <a:cxnLst/>
              <a:rect l="l" t="t" r="r" b="b"/>
              <a:pathLst>
                <a:path w="27236" h="43193" fill="none" extrusionOk="0">
                  <a:moveTo>
                    <a:pt x="27235" y="1"/>
                  </a:moveTo>
                  <a:cubicBezTo>
                    <a:pt x="27235" y="1"/>
                    <a:pt x="25472" y="32706"/>
                    <a:pt x="1" y="4319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19850" y="5873925"/>
              <a:ext cx="959025" cy="1704450"/>
            </a:xfrm>
            <a:custGeom>
              <a:avLst/>
              <a:gdLst/>
              <a:ahLst/>
              <a:cxnLst/>
              <a:rect l="l" t="t" r="r" b="b"/>
              <a:pathLst>
                <a:path w="38361" h="68178" fill="none" extrusionOk="0">
                  <a:moveTo>
                    <a:pt x="11673" y="46050"/>
                  </a:moveTo>
                  <a:cubicBezTo>
                    <a:pt x="19272" y="43102"/>
                    <a:pt x="13983" y="31035"/>
                    <a:pt x="19636" y="26506"/>
                  </a:cubicBezTo>
                  <a:cubicBezTo>
                    <a:pt x="25259" y="21977"/>
                    <a:pt x="23193" y="15654"/>
                    <a:pt x="25290" y="8815"/>
                  </a:cubicBezTo>
                  <a:cubicBezTo>
                    <a:pt x="27904" y="244"/>
                    <a:pt x="37661" y="1"/>
                    <a:pt x="38026" y="13983"/>
                  </a:cubicBezTo>
                  <a:cubicBezTo>
                    <a:pt x="38360" y="27934"/>
                    <a:pt x="31278" y="35290"/>
                    <a:pt x="33041" y="42190"/>
                  </a:cubicBezTo>
                  <a:cubicBezTo>
                    <a:pt x="34804" y="49120"/>
                    <a:pt x="23162" y="54622"/>
                    <a:pt x="20214" y="59515"/>
                  </a:cubicBezTo>
                  <a:cubicBezTo>
                    <a:pt x="17296" y="64409"/>
                    <a:pt x="1" y="68178"/>
                    <a:pt x="1" y="68178"/>
                  </a:cubicBezTo>
                  <a:cubicBezTo>
                    <a:pt x="1" y="68178"/>
                    <a:pt x="4074" y="48968"/>
                    <a:pt x="11673" y="4605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8" name="Google Shape;3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 rot="1122215">
            <a:off x="713740" y="226368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2"/>
          <p:cNvGrpSpPr/>
          <p:nvPr/>
        </p:nvGrpSpPr>
        <p:grpSpPr>
          <a:xfrm rot="3927894">
            <a:off x="8955677" y="-516704"/>
            <a:ext cx="1538231" cy="1980547"/>
            <a:chOff x="2451800" y="8550200"/>
            <a:chExt cx="424025" cy="560300"/>
          </a:xfrm>
        </p:grpSpPr>
        <p:sp>
          <p:nvSpPr>
            <p:cNvPr id="52" name="Google Shape;52;p2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191984">
            <a:off x="3784513" y="5826247"/>
            <a:ext cx="1429231" cy="1613500"/>
            <a:chOff x="1135825" y="6187875"/>
            <a:chExt cx="769800" cy="869050"/>
          </a:xfrm>
        </p:grpSpPr>
        <p:sp>
          <p:nvSpPr>
            <p:cNvPr id="55" name="Google Shape;55;p2"/>
            <p:cNvSpPr/>
            <p:nvPr/>
          </p:nvSpPr>
          <p:spPr>
            <a:xfrm>
              <a:off x="1208025" y="6253650"/>
              <a:ext cx="408075" cy="359275"/>
            </a:xfrm>
            <a:custGeom>
              <a:avLst/>
              <a:gdLst/>
              <a:ahLst/>
              <a:cxnLst/>
              <a:rect l="l" t="t" r="r" b="b"/>
              <a:pathLst>
                <a:path w="16323" h="14371" extrusionOk="0">
                  <a:moveTo>
                    <a:pt x="8158" y="1"/>
                  </a:moveTo>
                  <a:cubicBezTo>
                    <a:pt x="7189" y="1"/>
                    <a:pt x="6203" y="199"/>
                    <a:pt x="5259" y="620"/>
                  </a:cubicBezTo>
                  <a:cubicBezTo>
                    <a:pt x="1611" y="2231"/>
                    <a:pt x="0" y="6486"/>
                    <a:pt x="1611" y="10103"/>
                  </a:cubicBezTo>
                  <a:cubicBezTo>
                    <a:pt x="2802" y="12776"/>
                    <a:pt x="5420" y="14370"/>
                    <a:pt x="8177" y="14370"/>
                  </a:cubicBezTo>
                  <a:cubicBezTo>
                    <a:pt x="9151" y="14370"/>
                    <a:pt x="10143" y="14171"/>
                    <a:pt x="11095" y="13751"/>
                  </a:cubicBezTo>
                  <a:cubicBezTo>
                    <a:pt x="14712" y="12140"/>
                    <a:pt x="16323" y="7884"/>
                    <a:pt x="14712" y="4267"/>
                  </a:cubicBezTo>
                  <a:cubicBezTo>
                    <a:pt x="13521" y="1595"/>
                    <a:pt x="10904" y="1"/>
                    <a:pt x="8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22175" y="6727600"/>
              <a:ext cx="283450" cy="329325"/>
            </a:xfrm>
            <a:custGeom>
              <a:avLst/>
              <a:gdLst/>
              <a:ahLst/>
              <a:cxnLst/>
              <a:rect l="l" t="t" r="r" b="b"/>
              <a:pathLst>
                <a:path w="11338" h="13173" extrusionOk="0">
                  <a:moveTo>
                    <a:pt x="2418" y="0"/>
                  </a:moveTo>
                  <a:cubicBezTo>
                    <a:pt x="2209" y="0"/>
                    <a:pt x="1999" y="66"/>
                    <a:pt x="1824" y="203"/>
                  </a:cubicBezTo>
                  <a:lnTo>
                    <a:pt x="517" y="1206"/>
                  </a:lnTo>
                  <a:cubicBezTo>
                    <a:pt x="91" y="1541"/>
                    <a:pt x="0" y="2149"/>
                    <a:pt x="334" y="2574"/>
                  </a:cubicBezTo>
                  <a:lnTo>
                    <a:pt x="8116" y="12787"/>
                  </a:lnTo>
                  <a:cubicBezTo>
                    <a:pt x="8313" y="13038"/>
                    <a:pt x="8605" y="13172"/>
                    <a:pt x="8904" y="13172"/>
                  </a:cubicBezTo>
                  <a:cubicBezTo>
                    <a:pt x="9113" y="13172"/>
                    <a:pt x="9327" y="13107"/>
                    <a:pt x="9514" y="12969"/>
                  </a:cubicBezTo>
                  <a:lnTo>
                    <a:pt x="10821" y="11966"/>
                  </a:lnTo>
                  <a:cubicBezTo>
                    <a:pt x="11246" y="11632"/>
                    <a:pt x="11338" y="11024"/>
                    <a:pt x="11003" y="10599"/>
                  </a:cubicBezTo>
                  <a:lnTo>
                    <a:pt x="3192" y="386"/>
                  </a:lnTo>
                  <a:cubicBezTo>
                    <a:pt x="3013" y="135"/>
                    <a:pt x="2717" y="0"/>
                    <a:pt x="2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8325" y="6969750"/>
              <a:ext cx="97300" cy="87175"/>
            </a:xfrm>
            <a:custGeom>
              <a:avLst/>
              <a:gdLst/>
              <a:ahLst/>
              <a:cxnLst/>
              <a:rect l="l" t="t" r="r" b="b"/>
              <a:pathLst>
                <a:path w="3892" h="3487" extrusionOk="0">
                  <a:moveTo>
                    <a:pt x="2858" y="1"/>
                  </a:moveTo>
                  <a:lnTo>
                    <a:pt x="1" y="2189"/>
                  </a:lnTo>
                  <a:lnTo>
                    <a:pt x="670" y="3101"/>
                  </a:lnTo>
                  <a:cubicBezTo>
                    <a:pt x="867" y="3352"/>
                    <a:pt x="1159" y="3486"/>
                    <a:pt x="1458" y="3486"/>
                  </a:cubicBezTo>
                  <a:cubicBezTo>
                    <a:pt x="1667" y="3486"/>
                    <a:pt x="1881" y="3421"/>
                    <a:pt x="2068" y="3283"/>
                  </a:cubicBezTo>
                  <a:lnTo>
                    <a:pt x="3375" y="2280"/>
                  </a:lnTo>
                  <a:cubicBezTo>
                    <a:pt x="3800" y="1946"/>
                    <a:pt x="3892" y="1338"/>
                    <a:pt x="3557" y="91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12750" y="6578400"/>
              <a:ext cx="190750" cy="221925"/>
            </a:xfrm>
            <a:custGeom>
              <a:avLst/>
              <a:gdLst/>
              <a:ahLst/>
              <a:cxnLst/>
              <a:rect l="l" t="t" r="r" b="b"/>
              <a:pathLst>
                <a:path w="7630" h="8877" extrusionOk="0">
                  <a:moveTo>
                    <a:pt x="2067" y="1"/>
                  </a:moveTo>
                  <a:lnTo>
                    <a:pt x="0" y="1582"/>
                  </a:lnTo>
                  <a:lnTo>
                    <a:pt x="5562" y="8876"/>
                  </a:lnTo>
                  <a:lnTo>
                    <a:pt x="7629" y="7265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35825" y="6187875"/>
              <a:ext cx="553225" cy="489725"/>
            </a:xfrm>
            <a:custGeom>
              <a:avLst/>
              <a:gdLst/>
              <a:ahLst/>
              <a:cxnLst/>
              <a:rect l="l" t="t" r="r" b="b"/>
              <a:pathLst>
                <a:path w="22129" h="19589" extrusionOk="0">
                  <a:moveTo>
                    <a:pt x="11055" y="2610"/>
                  </a:moveTo>
                  <a:cubicBezTo>
                    <a:pt x="13212" y="2610"/>
                    <a:pt x="15341" y="3586"/>
                    <a:pt x="16749" y="5439"/>
                  </a:cubicBezTo>
                  <a:cubicBezTo>
                    <a:pt x="19150" y="8570"/>
                    <a:pt x="18573" y="13099"/>
                    <a:pt x="15411" y="15500"/>
                  </a:cubicBezTo>
                  <a:cubicBezTo>
                    <a:pt x="14114" y="16496"/>
                    <a:pt x="12576" y="16979"/>
                    <a:pt x="11049" y="16979"/>
                  </a:cubicBezTo>
                  <a:cubicBezTo>
                    <a:pt x="8892" y="16979"/>
                    <a:pt x="6756" y="16014"/>
                    <a:pt x="5350" y="14163"/>
                  </a:cubicBezTo>
                  <a:cubicBezTo>
                    <a:pt x="2949" y="11002"/>
                    <a:pt x="3527" y="6503"/>
                    <a:pt x="6688" y="4102"/>
                  </a:cubicBezTo>
                  <a:cubicBezTo>
                    <a:pt x="7996" y="3096"/>
                    <a:pt x="9532" y="2610"/>
                    <a:pt x="11055" y="2610"/>
                  </a:cubicBezTo>
                  <a:close/>
                  <a:moveTo>
                    <a:pt x="11051" y="0"/>
                  </a:moveTo>
                  <a:cubicBezTo>
                    <a:pt x="8973" y="0"/>
                    <a:pt x="6881" y="664"/>
                    <a:pt x="5107" y="2035"/>
                  </a:cubicBezTo>
                  <a:cubicBezTo>
                    <a:pt x="821" y="5318"/>
                    <a:pt x="1" y="11458"/>
                    <a:pt x="3284" y="15744"/>
                  </a:cubicBezTo>
                  <a:cubicBezTo>
                    <a:pt x="5205" y="18271"/>
                    <a:pt x="8107" y="19589"/>
                    <a:pt x="11048" y="19589"/>
                  </a:cubicBezTo>
                  <a:cubicBezTo>
                    <a:pt x="13131" y="19589"/>
                    <a:pt x="15233" y="18928"/>
                    <a:pt x="17022" y="17567"/>
                  </a:cubicBezTo>
                  <a:cubicBezTo>
                    <a:pt x="21308" y="14285"/>
                    <a:pt x="22129" y="8145"/>
                    <a:pt x="18846" y="3859"/>
                  </a:cubicBezTo>
                  <a:cubicBezTo>
                    <a:pt x="16904" y="1329"/>
                    <a:pt x="13992" y="0"/>
                    <a:pt x="1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8336979" y="5631416"/>
            <a:ext cx="828963" cy="897696"/>
            <a:chOff x="6028025" y="9746400"/>
            <a:chExt cx="527375" cy="571150"/>
          </a:xfrm>
        </p:grpSpPr>
        <p:sp>
          <p:nvSpPr>
            <p:cNvPr id="61" name="Google Shape;61;p2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-720331">
            <a:off x="3299123" y="19679"/>
            <a:ext cx="958473" cy="907375"/>
            <a:chOff x="775738" y="6852550"/>
            <a:chExt cx="718875" cy="680550"/>
          </a:xfrm>
        </p:grpSpPr>
        <p:sp>
          <p:nvSpPr>
            <p:cNvPr id="65" name="Google Shape;65;p2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960000" y="1431767"/>
            <a:ext cx="10272000" cy="2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960000" y="4156833"/>
            <a:ext cx="1027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543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2"/>
          <p:cNvSpPr/>
          <p:nvPr/>
        </p:nvSpPr>
        <p:spPr>
          <a:xfrm rot="-3100296">
            <a:off x="1440846" y="5818087"/>
            <a:ext cx="648956" cy="818455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83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22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/>
          <p:nvPr/>
        </p:nvSpPr>
        <p:spPr>
          <a:xfrm rot="10800000" flipH="1">
            <a:off x="6883415" y="3695696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 flipH="1">
            <a:off x="15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13"/>
          <p:cNvGrpSpPr/>
          <p:nvPr/>
        </p:nvGrpSpPr>
        <p:grpSpPr>
          <a:xfrm rot="5243950">
            <a:off x="6087672" y="-1111763"/>
            <a:ext cx="1637713" cy="2428307"/>
            <a:chOff x="9375" y="7336275"/>
            <a:chExt cx="818450" cy="1213550"/>
          </a:xfrm>
        </p:grpSpPr>
        <p:sp>
          <p:nvSpPr>
            <p:cNvPr id="366" name="Google Shape;366;p13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>
            <a:off x="-327933" y="4951853"/>
            <a:ext cx="2859503" cy="292164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 rot="956512">
            <a:off x="10583446" y="-263120"/>
            <a:ext cx="2157333" cy="1841495"/>
            <a:chOff x="-2034625" y="5750713"/>
            <a:chExt cx="906575" cy="773850"/>
          </a:xfrm>
        </p:grpSpPr>
        <p:sp>
          <p:nvSpPr>
            <p:cNvPr id="377" name="Google Shape;377;p1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1" name="Google Shape;38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2022460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395660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3"/>
          </p:nvPr>
        </p:nvSpPr>
        <p:spPr>
          <a:xfrm>
            <a:off x="1076460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4" name="Google Shape;384;p13">
            <a:hlinkClick r:id="rId3" action="ppaction://hlinksldjump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5397227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5"/>
          </p:nvPr>
        </p:nvSpPr>
        <p:spPr>
          <a:xfrm>
            <a:off x="4770427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6"/>
          </p:nvPr>
        </p:nvSpPr>
        <p:spPr>
          <a:xfrm>
            <a:off x="4451227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7" name="Google Shape;387;p13">
            <a:hlinkClick r:id="rId4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8771993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8"/>
          </p:nvPr>
        </p:nvSpPr>
        <p:spPr>
          <a:xfrm>
            <a:off x="8145193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9"/>
          </p:nvPr>
        </p:nvSpPr>
        <p:spPr>
          <a:xfrm>
            <a:off x="7825993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0" name="Google Shape;39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2022460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14"/>
          </p:nvPr>
        </p:nvSpPr>
        <p:spPr>
          <a:xfrm>
            <a:off x="1395660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5"/>
          </p:nvPr>
        </p:nvSpPr>
        <p:spPr>
          <a:xfrm>
            <a:off x="1076460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397227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7"/>
          </p:nvPr>
        </p:nvSpPr>
        <p:spPr>
          <a:xfrm>
            <a:off x="4770427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18"/>
          </p:nvPr>
        </p:nvSpPr>
        <p:spPr>
          <a:xfrm>
            <a:off x="4451227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13">
            <a:hlinkClick r:id="" action="ppaction://noaction"/>
          </p:cNvPr>
          <p:cNvSpPr txBox="1">
            <a:spLocks noGrp="1"/>
          </p:cNvSpPr>
          <p:nvPr>
            <p:ph type="title" idx="19" hasCustomPrompt="1"/>
          </p:nvPr>
        </p:nvSpPr>
        <p:spPr>
          <a:xfrm>
            <a:off x="8771993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20"/>
          </p:nvPr>
        </p:nvSpPr>
        <p:spPr>
          <a:xfrm>
            <a:off x="8145193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1"/>
          </p:nvPr>
        </p:nvSpPr>
        <p:spPr>
          <a:xfrm>
            <a:off x="7825993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">
  <p:cSld name="Title and nine columns 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/>
          <p:nvPr/>
        </p:nvSpPr>
        <p:spPr>
          <a:xfrm>
            <a:off x="6827080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5"/>
          <p:cNvSpPr/>
          <p:nvPr/>
        </p:nvSpPr>
        <p:spPr>
          <a:xfrm rot="10800000">
            <a:off x="-45420" y="36767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5"/>
          <p:cNvGrpSpPr/>
          <p:nvPr/>
        </p:nvGrpSpPr>
        <p:grpSpPr>
          <a:xfrm rot="-956512" flipH="1">
            <a:off x="-537876" y="-282086"/>
            <a:ext cx="2157333" cy="1841495"/>
            <a:chOff x="-2034625" y="5750713"/>
            <a:chExt cx="906575" cy="773850"/>
          </a:xfrm>
        </p:grpSpPr>
        <p:sp>
          <p:nvSpPr>
            <p:cNvPr id="463" name="Google Shape;463;p1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7" name="Google Shape;467;p15"/>
          <p:cNvSpPr/>
          <p:nvPr/>
        </p:nvSpPr>
        <p:spPr>
          <a:xfrm rot="1143860">
            <a:off x="10514129" y="35315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8" name="Google Shape;468;p15"/>
          <p:cNvGrpSpPr/>
          <p:nvPr/>
        </p:nvGrpSpPr>
        <p:grpSpPr>
          <a:xfrm rot="3018574">
            <a:off x="7335783" y="5465365"/>
            <a:ext cx="1294484" cy="2255620"/>
            <a:chOff x="1148625" y="5541750"/>
            <a:chExt cx="651225" cy="1134750"/>
          </a:xfrm>
        </p:grpSpPr>
        <p:sp>
          <p:nvSpPr>
            <p:cNvPr id="469" name="Google Shape;469;p1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 rot="-5243950" flipH="1">
            <a:off x="3852472" y="-1086363"/>
            <a:ext cx="1637713" cy="2428307"/>
            <a:chOff x="9375" y="7336275"/>
            <a:chExt cx="818450" cy="1213550"/>
          </a:xfrm>
        </p:grpSpPr>
        <p:sp>
          <p:nvSpPr>
            <p:cNvPr id="479" name="Google Shape;479;p1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15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4" name="Google Shape;504;p15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6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2">
  <p:cSld name="Title and nine columns 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/>
          <p:nvPr/>
        </p:nvSpPr>
        <p:spPr>
          <a:xfrm flipH="1">
            <a:off x="-57588" y="-2540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6"/>
          <p:cNvSpPr/>
          <p:nvPr/>
        </p:nvSpPr>
        <p:spPr>
          <a:xfrm rot="10800000" flipH="1">
            <a:off x="6903812" y="37892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16"/>
          <p:cNvGrpSpPr/>
          <p:nvPr/>
        </p:nvGrpSpPr>
        <p:grpSpPr>
          <a:xfrm rot="956512">
            <a:off x="10514943" y="-307486"/>
            <a:ext cx="2157333" cy="1841495"/>
            <a:chOff x="-2034625" y="5750713"/>
            <a:chExt cx="906575" cy="773850"/>
          </a:xfrm>
        </p:grpSpPr>
        <p:sp>
          <p:nvSpPr>
            <p:cNvPr id="513" name="Google Shape;513;p1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16"/>
          <p:cNvSpPr/>
          <p:nvPr/>
        </p:nvSpPr>
        <p:spPr>
          <a:xfrm rot="-1143860" flipH="1">
            <a:off x="-82711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8" name="Google Shape;518;p16"/>
          <p:cNvGrpSpPr/>
          <p:nvPr/>
        </p:nvGrpSpPr>
        <p:grpSpPr>
          <a:xfrm rot="-3018574" flipH="1">
            <a:off x="3504135" y="5439965"/>
            <a:ext cx="1294484" cy="2255620"/>
            <a:chOff x="1148625" y="5541750"/>
            <a:chExt cx="651225" cy="1134750"/>
          </a:xfrm>
        </p:grpSpPr>
        <p:sp>
          <p:nvSpPr>
            <p:cNvPr id="519" name="Google Shape;519;p1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6"/>
          <p:cNvGrpSpPr/>
          <p:nvPr/>
        </p:nvGrpSpPr>
        <p:grpSpPr>
          <a:xfrm rot="5243950">
            <a:off x="6644217" y="-1111763"/>
            <a:ext cx="1637713" cy="2428307"/>
            <a:chOff x="9375" y="7336275"/>
            <a:chExt cx="818450" cy="1213550"/>
          </a:xfrm>
        </p:grpSpPr>
        <p:sp>
          <p:nvSpPr>
            <p:cNvPr id="529" name="Google Shape;529;p1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16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6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0" name="Google Shape;540;p16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6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2" name="Google Shape;542;p16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6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6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0" name="Google Shape;550;p16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7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27"/>
          <p:cNvGrpSpPr/>
          <p:nvPr/>
        </p:nvGrpSpPr>
        <p:grpSpPr>
          <a:xfrm rot="-2537608">
            <a:off x="10097132" y="3276694"/>
            <a:ext cx="2825547" cy="2411879"/>
            <a:chOff x="-2034625" y="5750713"/>
            <a:chExt cx="906575" cy="773850"/>
          </a:xfrm>
        </p:grpSpPr>
        <p:sp>
          <p:nvSpPr>
            <p:cNvPr id="922" name="Google Shape;922;p2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6" name="Google Shape;926;p27"/>
          <p:cNvSpPr/>
          <p:nvPr/>
        </p:nvSpPr>
        <p:spPr>
          <a:xfrm>
            <a:off x="3081151" y="-5665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27"/>
          <p:cNvSpPr/>
          <p:nvPr/>
        </p:nvSpPr>
        <p:spPr>
          <a:xfrm flipH="1">
            <a:off x="9905026" y="-10240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7"/>
          <p:cNvSpPr/>
          <p:nvPr/>
        </p:nvSpPr>
        <p:spPr>
          <a:xfrm rot="-5791335" flipH="1">
            <a:off x="-1820563" y="-4758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7"/>
          <p:cNvSpPr/>
          <p:nvPr/>
        </p:nvSpPr>
        <p:spPr>
          <a:xfrm flipH="1">
            <a:off x="592147" y="4790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0" name="Google Shape;930;p27"/>
          <p:cNvGrpSpPr/>
          <p:nvPr/>
        </p:nvGrpSpPr>
        <p:grpSpPr>
          <a:xfrm rot="4955819">
            <a:off x="-1435054" y="3643503"/>
            <a:ext cx="3493708" cy="2543596"/>
            <a:chOff x="6001425" y="5588275"/>
            <a:chExt cx="1332875" cy="970400"/>
          </a:xfrm>
        </p:grpSpPr>
        <p:sp>
          <p:nvSpPr>
            <p:cNvPr id="931" name="Google Shape;931;p27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3" name="Google Shape;943;p27"/>
          <p:cNvSpPr/>
          <p:nvPr/>
        </p:nvSpPr>
        <p:spPr>
          <a:xfrm flipH="1">
            <a:off x="592147" y="63253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27"/>
          <p:cNvSpPr/>
          <p:nvPr/>
        </p:nvSpPr>
        <p:spPr>
          <a:xfrm rot="1136787" flipH="1">
            <a:off x="6163119" y="51473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27"/>
          <p:cNvSpPr/>
          <p:nvPr/>
        </p:nvSpPr>
        <p:spPr>
          <a:xfrm rot="1136787" flipH="1">
            <a:off x="7623619" y="-6423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6" name="Google Shape;946;p27"/>
          <p:cNvGrpSpPr/>
          <p:nvPr/>
        </p:nvGrpSpPr>
        <p:grpSpPr>
          <a:xfrm>
            <a:off x="10677084" y="923567"/>
            <a:ext cx="847067" cy="847067"/>
            <a:chOff x="902575" y="1981350"/>
            <a:chExt cx="635300" cy="635300"/>
          </a:xfrm>
        </p:grpSpPr>
        <p:sp>
          <p:nvSpPr>
            <p:cNvPr id="947" name="Google Shape;947;p27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764294">
            <a:off x="730102" y="5182016"/>
            <a:ext cx="823777" cy="594808"/>
            <a:chOff x="4937025" y="1719913"/>
            <a:chExt cx="617825" cy="446100"/>
          </a:xfrm>
        </p:grpSpPr>
        <p:sp>
          <p:nvSpPr>
            <p:cNvPr id="950" name="Google Shape;950;p27"/>
            <p:cNvSpPr/>
            <p:nvPr/>
          </p:nvSpPr>
          <p:spPr>
            <a:xfrm>
              <a:off x="4937025" y="1719913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4937025" y="1719913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4937025" y="1719913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27"/>
          <p:cNvGrpSpPr/>
          <p:nvPr/>
        </p:nvGrpSpPr>
        <p:grpSpPr>
          <a:xfrm rot="760007" flipH="1">
            <a:off x="940759" y="81739"/>
            <a:ext cx="935877" cy="1716620"/>
            <a:chOff x="6879850" y="8750975"/>
            <a:chExt cx="620875" cy="1139050"/>
          </a:xfrm>
        </p:grpSpPr>
        <p:sp>
          <p:nvSpPr>
            <p:cNvPr id="954" name="Google Shape;954;p27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69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5" name="Google Shape;9855;p29"/>
          <p:cNvGrpSpPr/>
          <p:nvPr/>
        </p:nvGrpSpPr>
        <p:grpSpPr>
          <a:xfrm>
            <a:off x="1" y="-785583"/>
            <a:ext cx="12395199" cy="8276196"/>
            <a:chOff x="0" y="-589188"/>
            <a:chExt cx="9296399" cy="6207147"/>
          </a:xfrm>
        </p:grpSpPr>
        <p:grpSp>
          <p:nvGrpSpPr>
            <p:cNvPr id="9856" name="Google Shape;9856;p29"/>
            <p:cNvGrpSpPr/>
            <p:nvPr/>
          </p:nvGrpSpPr>
          <p:grpSpPr>
            <a:xfrm flipH="1">
              <a:off x="8440168" y="1501506"/>
              <a:ext cx="241941" cy="218741"/>
              <a:chOff x="2097025" y="4644575"/>
              <a:chExt cx="122800" cy="111025"/>
            </a:xfrm>
          </p:grpSpPr>
          <p:sp>
            <p:nvSpPr>
              <p:cNvPr id="9857" name="Google Shape;9857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8" name="Google Shape;9858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59" name="Google Shape;9859;p29"/>
            <p:cNvGrpSpPr/>
            <p:nvPr/>
          </p:nvGrpSpPr>
          <p:grpSpPr>
            <a:xfrm flipH="1">
              <a:off x="8531700" y="-467389"/>
              <a:ext cx="476050" cy="2908409"/>
              <a:chOff x="2022900" y="563450"/>
              <a:chExt cx="241625" cy="1476200"/>
            </a:xfrm>
          </p:grpSpPr>
          <p:sp>
            <p:nvSpPr>
              <p:cNvPr id="9860" name="Google Shape;9860;p29"/>
              <p:cNvSpPr/>
              <p:nvPr/>
            </p:nvSpPr>
            <p:spPr>
              <a:xfrm>
                <a:off x="2022900" y="574200"/>
                <a:ext cx="241625" cy="146545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8618" fill="none" extrusionOk="0">
                    <a:moveTo>
                      <a:pt x="3689" y="58617"/>
                    </a:moveTo>
                    <a:cubicBezTo>
                      <a:pt x="2512" y="58527"/>
                      <a:pt x="1494" y="57576"/>
                      <a:pt x="1154" y="56399"/>
                    </a:cubicBezTo>
                    <a:cubicBezTo>
                      <a:pt x="815" y="55268"/>
                      <a:pt x="1087" y="54000"/>
                      <a:pt x="1720" y="52982"/>
                    </a:cubicBezTo>
                    <a:cubicBezTo>
                      <a:pt x="1879" y="52710"/>
                      <a:pt x="2105" y="52416"/>
                      <a:pt x="2422" y="52303"/>
                    </a:cubicBezTo>
                    <a:cubicBezTo>
                      <a:pt x="3033" y="52077"/>
                      <a:pt x="3735" y="52733"/>
                      <a:pt x="3644" y="53389"/>
                    </a:cubicBezTo>
                    <a:cubicBezTo>
                      <a:pt x="3553" y="54023"/>
                      <a:pt x="2875" y="54476"/>
                      <a:pt x="2218" y="54408"/>
                    </a:cubicBezTo>
                    <a:cubicBezTo>
                      <a:pt x="1585" y="54340"/>
                      <a:pt x="1041" y="53842"/>
                      <a:pt x="792" y="53231"/>
                    </a:cubicBezTo>
                    <a:cubicBezTo>
                      <a:pt x="340" y="52167"/>
                      <a:pt x="747" y="50877"/>
                      <a:pt x="1381" y="49904"/>
                    </a:cubicBezTo>
                    <a:cubicBezTo>
                      <a:pt x="1992" y="48908"/>
                      <a:pt x="2829" y="48003"/>
                      <a:pt x="3282" y="46917"/>
                    </a:cubicBezTo>
                    <a:cubicBezTo>
                      <a:pt x="3780" y="45672"/>
                      <a:pt x="3757" y="44223"/>
                      <a:pt x="3191" y="42956"/>
                    </a:cubicBezTo>
                    <a:cubicBezTo>
                      <a:pt x="2603" y="41711"/>
                      <a:pt x="1494" y="40738"/>
                      <a:pt x="1041" y="39403"/>
                    </a:cubicBezTo>
                    <a:cubicBezTo>
                      <a:pt x="0" y="36370"/>
                      <a:pt x="3214" y="34175"/>
                      <a:pt x="4685" y="31957"/>
                    </a:cubicBezTo>
                    <a:cubicBezTo>
                      <a:pt x="6292" y="29580"/>
                      <a:pt x="6812" y="26503"/>
                      <a:pt x="6066" y="23696"/>
                    </a:cubicBezTo>
                    <a:cubicBezTo>
                      <a:pt x="5364" y="21048"/>
                      <a:pt x="3553" y="18581"/>
                      <a:pt x="3802" y="15843"/>
                    </a:cubicBezTo>
                    <a:cubicBezTo>
                      <a:pt x="4097" y="12629"/>
                      <a:pt x="7039" y="10366"/>
                      <a:pt x="8442" y="7492"/>
                    </a:cubicBezTo>
                    <a:cubicBezTo>
                      <a:pt x="9574" y="5161"/>
                      <a:pt x="9664" y="2377"/>
                      <a:pt x="8714" y="0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1" name="Google Shape;9861;p29"/>
              <p:cNvSpPr/>
              <p:nvPr/>
            </p:nvSpPr>
            <p:spPr>
              <a:xfrm>
                <a:off x="2033650" y="563450"/>
                <a:ext cx="220125" cy="1324575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52983" fill="none" extrusionOk="0">
                    <a:moveTo>
                      <a:pt x="498" y="52982"/>
                    </a:moveTo>
                    <a:cubicBezTo>
                      <a:pt x="0" y="51330"/>
                      <a:pt x="227" y="49451"/>
                      <a:pt x="1109" y="47935"/>
                    </a:cubicBezTo>
                    <a:cubicBezTo>
                      <a:pt x="2082" y="46260"/>
                      <a:pt x="3870" y="44767"/>
                      <a:pt x="3576" y="42865"/>
                    </a:cubicBezTo>
                    <a:cubicBezTo>
                      <a:pt x="3305" y="40987"/>
                      <a:pt x="1132" y="39946"/>
                      <a:pt x="566" y="38158"/>
                    </a:cubicBezTo>
                    <a:cubicBezTo>
                      <a:pt x="181" y="36913"/>
                      <a:pt x="657" y="35533"/>
                      <a:pt x="1358" y="34424"/>
                    </a:cubicBezTo>
                    <a:cubicBezTo>
                      <a:pt x="2105" y="33337"/>
                      <a:pt x="3078" y="32432"/>
                      <a:pt x="3825" y="31346"/>
                    </a:cubicBezTo>
                    <a:cubicBezTo>
                      <a:pt x="5274" y="29309"/>
                      <a:pt x="5930" y="26729"/>
                      <a:pt x="5636" y="24285"/>
                    </a:cubicBezTo>
                    <a:cubicBezTo>
                      <a:pt x="5500" y="23062"/>
                      <a:pt x="5138" y="21908"/>
                      <a:pt x="4934" y="20686"/>
                    </a:cubicBezTo>
                    <a:cubicBezTo>
                      <a:pt x="4617" y="18694"/>
                      <a:pt x="4798" y="16635"/>
                      <a:pt x="5455" y="14711"/>
                    </a:cubicBezTo>
                    <a:cubicBezTo>
                      <a:pt x="5975" y="13127"/>
                      <a:pt x="6835" y="11679"/>
                      <a:pt x="7446" y="10162"/>
                    </a:cubicBezTo>
                    <a:cubicBezTo>
                      <a:pt x="8170" y="8465"/>
                      <a:pt x="8193" y="6745"/>
                      <a:pt x="8465" y="4979"/>
                    </a:cubicBezTo>
                    <a:cubicBezTo>
                      <a:pt x="8736" y="3395"/>
                      <a:pt x="8804" y="1585"/>
                      <a:pt x="8397" y="0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2" name="Google Shape;9862;p29"/>
              <p:cNvSpPr/>
              <p:nvPr/>
            </p:nvSpPr>
            <p:spPr>
              <a:xfrm>
                <a:off x="2171125" y="1261025"/>
                <a:ext cx="7360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312" extrusionOk="0">
                    <a:moveTo>
                      <a:pt x="2445" y="501"/>
                    </a:moveTo>
                    <a:cubicBezTo>
                      <a:pt x="2468" y="501"/>
                      <a:pt x="2490" y="523"/>
                      <a:pt x="2490" y="591"/>
                    </a:cubicBezTo>
                    <a:cubicBezTo>
                      <a:pt x="2490" y="636"/>
                      <a:pt x="2468" y="727"/>
                      <a:pt x="2445" y="817"/>
                    </a:cubicBezTo>
                    <a:cubicBezTo>
                      <a:pt x="2241" y="1270"/>
                      <a:pt x="1925" y="1496"/>
                      <a:pt x="1449" y="1519"/>
                    </a:cubicBezTo>
                    <a:cubicBezTo>
                      <a:pt x="1155" y="1542"/>
                      <a:pt x="861" y="1587"/>
                      <a:pt x="521" y="1632"/>
                    </a:cubicBezTo>
                    <a:cubicBezTo>
                      <a:pt x="635" y="1044"/>
                      <a:pt x="1087" y="591"/>
                      <a:pt x="1381" y="546"/>
                    </a:cubicBezTo>
                    <a:cubicBezTo>
                      <a:pt x="1434" y="538"/>
                      <a:pt x="1489" y="535"/>
                      <a:pt x="1544" y="535"/>
                    </a:cubicBezTo>
                    <a:cubicBezTo>
                      <a:pt x="1704" y="535"/>
                      <a:pt x="1873" y="560"/>
                      <a:pt x="2045" y="560"/>
                    </a:cubicBezTo>
                    <a:cubicBezTo>
                      <a:pt x="2148" y="560"/>
                      <a:pt x="2251" y="551"/>
                      <a:pt x="2355" y="523"/>
                    </a:cubicBezTo>
                    <a:cubicBezTo>
                      <a:pt x="2355" y="501"/>
                      <a:pt x="2400" y="501"/>
                      <a:pt x="2445" y="501"/>
                    </a:cubicBezTo>
                    <a:close/>
                    <a:moveTo>
                      <a:pt x="1430" y="1"/>
                    </a:moveTo>
                    <a:cubicBezTo>
                      <a:pt x="1334" y="1"/>
                      <a:pt x="1242" y="13"/>
                      <a:pt x="1155" y="48"/>
                    </a:cubicBezTo>
                    <a:cubicBezTo>
                      <a:pt x="680" y="139"/>
                      <a:pt x="114" y="1270"/>
                      <a:pt x="23" y="2153"/>
                    </a:cubicBezTo>
                    <a:cubicBezTo>
                      <a:pt x="1" y="2198"/>
                      <a:pt x="1" y="2266"/>
                      <a:pt x="1" y="2311"/>
                    </a:cubicBezTo>
                    <a:cubicBezTo>
                      <a:pt x="69" y="2289"/>
                      <a:pt x="114" y="2221"/>
                      <a:pt x="182" y="2198"/>
                    </a:cubicBezTo>
                    <a:cubicBezTo>
                      <a:pt x="318" y="2107"/>
                      <a:pt x="431" y="2085"/>
                      <a:pt x="544" y="2062"/>
                    </a:cubicBezTo>
                    <a:cubicBezTo>
                      <a:pt x="684" y="2042"/>
                      <a:pt x="819" y="2036"/>
                      <a:pt x="946" y="2036"/>
                    </a:cubicBezTo>
                    <a:cubicBezTo>
                      <a:pt x="1156" y="2036"/>
                      <a:pt x="1346" y="2053"/>
                      <a:pt x="1513" y="2053"/>
                    </a:cubicBezTo>
                    <a:cubicBezTo>
                      <a:pt x="1587" y="2053"/>
                      <a:pt x="1657" y="2049"/>
                      <a:pt x="1721" y="2040"/>
                    </a:cubicBezTo>
                    <a:cubicBezTo>
                      <a:pt x="2241" y="1994"/>
                      <a:pt x="2604" y="1519"/>
                      <a:pt x="2830" y="817"/>
                    </a:cubicBezTo>
                    <a:cubicBezTo>
                      <a:pt x="2898" y="614"/>
                      <a:pt x="2943" y="410"/>
                      <a:pt x="2943" y="252"/>
                    </a:cubicBezTo>
                    <a:cubicBezTo>
                      <a:pt x="2943" y="79"/>
                      <a:pt x="2862" y="20"/>
                      <a:pt x="2712" y="20"/>
                    </a:cubicBezTo>
                    <a:cubicBezTo>
                      <a:pt x="2686" y="20"/>
                      <a:pt x="2657" y="22"/>
                      <a:pt x="2626" y="25"/>
                    </a:cubicBezTo>
                    <a:cubicBezTo>
                      <a:pt x="2513" y="48"/>
                      <a:pt x="2400" y="71"/>
                      <a:pt x="2309" y="71"/>
                    </a:cubicBezTo>
                    <a:cubicBezTo>
                      <a:pt x="2267" y="75"/>
                      <a:pt x="2225" y="77"/>
                      <a:pt x="2183" y="77"/>
                    </a:cubicBezTo>
                    <a:cubicBezTo>
                      <a:pt x="1923" y="77"/>
                      <a:pt x="16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3" name="Google Shape;9863;p29"/>
              <p:cNvSpPr/>
              <p:nvPr/>
            </p:nvSpPr>
            <p:spPr>
              <a:xfrm>
                <a:off x="2178500" y="1263900"/>
                <a:ext cx="5942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5" extrusionOk="0">
                    <a:moveTo>
                      <a:pt x="1291" y="872"/>
                    </a:moveTo>
                    <a:cubicBezTo>
                      <a:pt x="1270" y="890"/>
                      <a:pt x="1258" y="913"/>
                      <a:pt x="1245" y="951"/>
                    </a:cubicBezTo>
                    <a:lnTo>
                      <a:pt x="1200" y="974"/>
                    </a:lnTo>
                    <a:cubicBezTo>
                      <a:pt x="1064" y="1132"/>
                      <a:pt x="905" y="1268"/>
                      <a:pt x="679" y="1314"/>
                    </a:cubicBezTo>
                    <a:cubicBezTo>
                      <a:pt x="842" y="1109"/>
                      <a:pt x="1080" y="979"/>
                      <a:pt x="1291" y="872"/>
                    </a:cubicBezTo>
                    <a:close/>
                    <a:moveTo>
                      <a:pt x="1743" y="1"/>
                    </a:moveTo>
                    <a:cubicBezTo>
                      <a:pt x="1267" y="295"/>
                      <a:pt x="588" y="340"/>
                      <a:pt x="113" y="1314"/>
                    </a:cubicBezTo>
                    <a:cubicBezTo>
                      <a:pt x="0" y="1540"/>
                      <a:pt x="23" y="1744"/>
                      <a:pt x="158" y="1766"/>
                    </a:cubicBezTo>
                    <a:cubicBezTo>
                      <a:pt x="249" y="1811"/>
                      <a:pt x="294" y="1811"/>
                      <a:pt x="362" y="1811"/>
                    </a:cubicBezTo>
                    <a:cubicBezTo>
                      <a:pt x="375" y="1811"/>
                      <a:pt x="388" y="1797"/>
                      <a:pt x="393" y="1797"/>
                    </a:cubicBezTo>
                    <a:cubicBezTo>
                      <a:pt x="396" y="1797"/>
                      <a:pt x="395" y="1805"/>
                      <a:pt x="385" y="1834"/>
                    </a:cubicBezTo>
                    <a:cubicBezTo>
                      <a:pt x="951" y="1834"/>
                      <a:pt x="1267" y="1721"/>
                      <a:pt x="1516" y="1427"/>
                    </a:cubicBezTo>
                    <a:lnTo>
                      <a:pt x="1539" y="1404"/>
                    </a:lnTo>
                    <a:cubicBezTo>
                      <a:pt x="1833" y="1087"/>
                      <a:pt x="2105" y="793"/>
                      <a:pt x="2376" y="295"/>
                    </a:cubicBezTo>
                    <a:cubicBezTo>
                      <a:pt x="2263" y="272"/>
                      <a:pt x="2173" y="227"/>
                      <a:pt x="2060" y="137"/>
                    </a:cubicBezTo>
                    <a:cubicBezTo>
                      <a:pt x="2037" y="182"/>
                      <a:pt x="1969" y="227"/>
                      <a:pt x="1946" y="272"/>
                    </a:cubicBezTo>
                    <a:cubicBezTo>
                      <a:pt x="1879" y="182"/>
                      <a:pt x="1811" y="69"/>
                      <a:pt x="1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4" name="Google Shape;9864;p29"/>
              <p:cNvSpPr/>
              <p:nvPr/>
            </p:nvSpPr>
            <p:spPr>
              <a:xfrm>
                <a:off x="2094750" y="1580725"/>
                <a:ext cx="605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3012" extrusionOk="0">
                    <a:moveTo>
                      <a:pt x="2032" y="514"/>
                    </a:moveTo>
                    <a:cubicBezTo>
                      <a:pt x="2050" y="514"/>
                      <a:pt x="2071" y="539"/>
                      <a:pt x="2105" y="590"/>
                    </a:cubicBezTo>
                    <a:cubicBezTo>
                      <a:pt x="2128" y="681"/>
                      <a:pt x="2105" y="726"/>
                      <a:pt x="2105" y="839"/>
                    </a:cubicBezTo>
                    <a:cubicBezTo>
                      <a:pt x="2037" y="1314"/>
                      <a:pt x="1811" y="1654"/>
                      <a:pt x="1358" y="1835"/>
                    </a:cubicBezTo>
                    <a:cubicBezTo>
                      <a:pt x="1087" y="1948"/>
                      <a:pt x="793" y="2061"/>
                      <a:pt x="476" y="2220"/>
                    </a:cubicBezTo>
                    <a:cubicBezTo>
                      <a:pt x="431" y="1609"/>
                      <a:pt x="702" y="1043"/>
                      <a:pt x="1019" y="884"/>
                    </a:cubicBezTo>
                    <a:cubicBezTo>
                      <a:pt x="1268" y="726"/>
                      <a:pt x="1607" y="726"/>
                      <a:pt x="1924" y="568"/>
                    </a:cubicBezTo>
                    <a:cubicBezTo>
                      <a:pt x="1947" y="568"/>
                      <a:pt x="1992" y="522"/>
                      <a:pt x="2015" y="522"/>
                    </a:cubicBezTo>
                    <a:cubicBezTo>
                      <a:pt x="2020" y="517"/>
                      <a:pt x="2026" y="514"/>
                      <a:pt x="2032" y="514"/>
                    </a:cubicBezTo>
                    <a:close/>
                    <a:moveTo>
                      <a:pt x="2193" y="1"/>
                    </a:moveTo>
                    <a:cubicBezTo>
                      <a:pt x="2144" y="1"/>
                      <a:pt x="2085" y="16"/>
                      <a:pt x="2015" y="47"/>
                    </a:cubicBezTo>
                    <a:cubicBezTo>
                      <a:pt x="1902" y="115"/>
                      <a:pt x="1811" y="160"/>
                      <a:pt x="1721" y="183"/>
                    </a:cubicBezTo>
                    <a:cubicBezTo>
                      <a:pt x="1358" y="364"/>
                      <a:pt x="906" y="296"/>
                      <a:pt x="634" y="522"/>
                    </a:cubicBezTo>
                    <a:cubicBezTo>
                      <a:pt x="204" y="726"/>
                      <a:pt x="1" y="1993"/>
                      <a:pt x="204" y="2853"/>
                    </a:cubicBezTo>
                    <a:cubicBezTo>
                      <a:pt x="204" y="2899"/>
                      <a:pt x="227" y="2967"/>
                      <a:pt x="227" y="3012"/>
                    </a:cubicBezTo>
                    <a:cubicBezTo>
                      <a:pt x="249" y="2967"/>
                      <a:pt x="317" y="2899"/>
                      <a:pt x="340" y="2853"/>
                    </a:cubicBezTo>
                    <a:cubicBezTo>
                      <a:pt x="453" y="2763"/>
                      <a:pt x="544" y="2672"/>
                      <a:pt x="657" y="2627"/>
                    </a:cubicBezTo>
                    <a:cubicBezTo>
                      <a:pt x="1087" y="2401"/>
                      <a:pt x="1494" y="2378"/>
                      <a:pt x="1743" y="2220"/>
                    </a:cubicBezTo>
                    <a:cubicBezTo>
                      <a:pt x="2241" y="2039"/>
                      <a:pt x="2422" y="1473"/>
                      <a:pt x="2422" y="726"/>
                    </a:cubicBezTo>
                    <a:cubicBezTo>
                      <a:pt x="2422" y="522"/>
                      <a:pt x="2422" y="296"/>
                      <a:pt x="2377" y="160"/>
                    </a:cubicBezTo>
                    <a:cubicBezTo>
                      <a:pt x="2347" y="56"/>
                      <a:pt x="2288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5" name="Google Shape;9865;p29"/>
              <p:cNvSpPr/>
              <p:nvPr/>
            </p:nvSpPr>
            <p:spPr>
              <a:xfrm>
                <a:off x="2102675" y="1587550"/>
                <a:ext cx="48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219" extrusionOk="0">
                    <a:moveTo>
                      <a:pt x="1041" y="974"/>
                    </a:moveTo>
                    <a:cubicBezTo>
                      <a:pt x="1019" y="996"/>
                      <a:pt x="996" y="1041"/>
                      <a:pt x="974" y="1087"/>
                    </a:cubicBezTo>
                    <a:cubicBezTo>
                      <a:pt x="951" y="1087"/>
                      <a:pt x="951" y="1109"/>
                      <a:pt x="951" y="1109"/>
                    </a:cubicBezTo>
                    <a:cubicBezTo>
                      <a:pt x="838" y="1313"/>
                      <a:pt x="725" y="1471"/>
                      <a:pt x="544" y="1607"/>
                    </a:cubicBezTo>
                    <a:cubicBezTo>
                      <a:pt x="679" y="1336"/>
                      <a:pt x="838" y="1132"/>
                      <a:pt x="1041" y="974"/>
                    </a:cubicBezTo>
                    <a:close/>
                    <a:moveTo>
                      <a:pt x="1223" y="0"/>
                    </a:moveTo>
                    <a:cubicBezTo>
                      <a:pt x="838" y="453"/>
                      <a:pt x="227" y="679"/>
                      <a:pt x="46" y="1788"/>
                    </a:cubicBezTo>
                    <a:cubicBezTo>
                      <a:pt x="0" y="2060"/>
                      <a:pt x="91" y="2218"/>
                      <a:pt x="227" y="2218"/>
                    </a:cubicBezTo>
                    <a:cubicBezTo>
                      <a:pt x="272" y="2218"/>
                      <a:pt x="340" y="2218"/>
                      <a:pt x="385" y="2173"/>
                    </a:cubicBezTo>
                    <a:cubicBezTo>
                      <a:pt x="430" y="2150"/>
                      <a:pt x="453" y="2150"/>
                      <a:pt x="476" y="2128"/>
                    </a:cubicBezTo>
                    <a:cubicBezTo>
                      <a:pt x="1019" y="1992"/>
                      <a:pt x="1268" y="1788"/>
                      <a:pt x="1449" y="1426"/>
                    </a:cubicBezTo>
                    <a:cubicBezTo>
                      <a:pt x="1471" y="1426"/>
                      <a:pt x="1471" y="1381"/>
                      <a:pt x="1471" y="1381"/>
                    </a:cubicBezTo>
                    <a:cubicBezTo>
                      <a:pt x="1675" y="1041"/>
                      <a:pt x="1811" y="657"/>
                      <a:pt x="1924" y="114"/>
                    </a:cubicBezTo>
                    <a:cubicBezTo>
                      <a:pt x="1811" y="114"/>
                      <a:pt x="1675" y="91"/>
                      <a:pt x="1562" y="23"/>
                    </a:cubicBezTo>
                    <a:cubicBezTo>
                      <a:pt x="1562" y="91"/>
                      <a:pt x="1517" y="136"/>
                      <a:pt x="1494" y="204"/>
                    </a:cubicBezTo>
                    <a:cubicBezTo>
                      <a:pt x="1404" y="136"/>
                      <a:pt x="1290" y="91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6" name="Google Shape;9866;p29"/>
              <p:cNvSpPr/>
              <p:nvPr/>
            </p:nvSpPr>
            <p:spPr>
              <a:xfrm>
                <a:off x="2031950" y="1737475"/>
                <a:ext cx="407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3396" fill="none" extrusionOk="0">
                    <a:moveTo>
                      <a:pt x="362" y="227"/>
                    </a:moveTo>
                    <a:cubicBezTo>
                      <a:pt x="430" y="182"/>
                      <a:pt x="453" y="91"/>
                      <a:pt x="521" y="69"/>
                    </a:cubicBezTo>
                    <a:cubicBezTo>
                      <a:pt x="679" y="1"/>
                      <a:pt x="838" y="24"/>
                      <a:pt x="996" y="91"/>
                    </a:cubicBezTo>
                    <a:cubicBezTo>
                      <a:pt x="1132" y="137"/>
                      <a:pt x="1177" y="250"/>
                      <a:pt x="1245" y="363"/>
                    </a:cubicBezTo>
                    <a:cubicBezTo>
                      <a:pt x="1517" y="884"/>
                      <a:pt x="1630" y="1449"/>
                      <a:pt x="1607" y="2015"/>
                    </a:cubicBezTo>
                    <a:cubicBezTo>
                      <a:pt x="1607" y="2490"/>
                      <a:pt x="1607" y="3056"/>
                      <a:pt x="1019" y="3396"/>
                    </a:cubicBezTo>
                    <a:cubicBezTo>
                      <a:pt x="362" y="2943"/>
                      <a:pt x="68" y="2128"/>
                      <a:pt x="23" y="1472"/>
                    </a:cubicBezTo>
                    <a:cubicBezTo>
                      <a:pt x="0" y="1087"/>
                      <a:pt x="114" y="635"/>
                      <a:pt x="362" y="227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7" name="Google Shape;9867;p29"/>
              <p:cNvSpPr/>
              <p:nvPr/>
            </p:nvSpPr>
            <p:spPr>
              <a:xfrm>
                <a:off x="2090225" y="1282575"/>
                <a:ext cx="7357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124" fill="none" extrusionOk="0">
                    <a:moveTo>
                      <a:pt x="136" y="385"/>
                    </a:moveTo>
                    <a:cubicBezTo>
                      <a:pt x="272" y="114"/>
                      <a:pt x="770" y="1"/>
                      <a:pt x="1336" y="114"/>
                    </a:cubicBezTo>
                    <a:cubicBezTo>
                      <a:pt x="1992" y="227"/>
                      <a:pt x="2377" y="589"/>
                      <a:pt x="2558" y="906"/>
                    </a:cubicBezTo>
                    <a:cubicBezTo>
                      <a:pt x="2943" y="1540"/>
                      <a:pt x="2694" y="2422"/>
                      <a:pt x="2422" y="3033"/>
                    </a:cubicBezTo>
                    <a:cubicBezTo>
                      <a:pt x="2445" y="3124"/>
                      <a:pt x="2037" y="2717"/>
                      <a:pt x="1902" y="2671"/>
                    </a:cubicBezTo>
                    <a:cubicBezTo>
                      <a:pt x="1562" y="2400"/>
                      <a:pt x="1177" y="2106"/>
                      <a:pt x="657" y="1562"/>
                    </a:cubicBezTo>
                    <a:cubicBezTo>
                      <a:pt x="317" y="1223"/>
                      <a:pt x="0" y="838"/>
                      <a:pt x="91" y="521"/>
                    </a:cubicBezTo>
                    <a:cubicBezTo>
                      <a:pt x="68" y="431"/>
                      <a:pt x="91" y="408"/>
                      <a:pt x="136" y="385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8" name="Google Shape;9868;p29"/>
              <p:cNvSpPr/>
              <p:nvPr/>
            </p:nvSpPr>
            <p:spPr>
              <a:xfrm>
                <a:off x="2172825" y="722450"/>
                <a:ext cx="4982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422" fill="none" extrusionOk="0">
                    <a:moveTo>
                      <a:pt x="69" y="634"/>
                    </a:moveTo>
                    <a:cubicBezTo>
                      <a:pt x="182" y="430"/>
                      <a:pt x="476" y="272"/>
                      <a:pt x="793" y="158"/>
                    </a:cubicBezTo>
                    <a:cubicBezTo>
                      <a:pt x="1155" y="0"/>
                      <a:pt x="1404" y="158"/>
                      <a:pt x="1585" y="385"/>
                    </a:cubicBezTo>
                    <a:cubicBezTo>
                      <a:pt x="1879" y="815"/>
                      <a:pt x="1992" y="1856"/>
                      <a:pt x="1766" y="2422"/>
                    </a:cubicBezTo>
                    <a:cubicBezTo>
                      <a:pt x="1743" y="2422"/>
                      <a:pt x="1178" y="2150"/>
                      <a:pt x="1087" y="2195"/>
                    </a:cubicBezTo>
                    <a:cubicBezTo>
                      <a:pt x="748" y="2105"/>
                      <a:pt x="499" y="1924"/>
                      <a:pt x="272" y="1539"/>
                    </a:cubicBezTo>
                    <a:cubicBezTo>
                      <a:pt x="114" y="1245"/>
                      <a:pt x="1" y="951"/>
                      <a:pt x="69" y="724"/>
                    </a:cubicBezTo>
                    <a:cubicBezTo>
                      <a:pt x="46" y="679"/>
                      <a:pt x="46" y="656"/>
                      <a:pt x="69" y="634"/>
                    </a:cubicBezTo>
                    <a:close/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9" name="Google Shape;9869;p29"/>
              <p:cNvSpPr/>
              <p:nvPr/>
            </p:nvSpPr>
            <p:spPr>
              <a:xfrm>
                <a:off x="2173400" y="735450"/>
                <a:ext cx="458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63" fill="none" extrusionOk="0">
                    <a:moveTo>
                      <a:pt x="0" y="566"/>
                    </a:moveTo>
                    <a:cubicBezTo>
                      <a:pt x="498" y="1132"/>
                      <a:pt x="1041" y="1291"/>
                      <a:pt x="1494" y="1517"/>
                    </a:cubicBezTo>
                    <a:cubicBezTo>
                      <a:pt x="1517" y="1562"/>
                      <a:pt x="1607" y="1562"/>
                      <a:pt x="1675" y="1494"/>
                    </a:cubicBezTo>
                    <a:cubicBezTo>
                      <a:pt x="1698" y="1472"/>
                      <a:pt x="1698" y="1449"/>
                      <a:pt x="1698" y="1404"/>
                    </a:cubicBezTo>
                    <a:cubicBezTo>
                      <a:pt x="1834" y="793"/>
                      <a:pt x="317" y="317"/>
                      <a:pt x="249" y="23"/>
                    </a:cubicBezTo>
                    <a:cubicBezTo>
                      <a:pt x="906" y="1"/>
                      <a:pt x="1245" y="23"/>
                      <a:pt x="1743" y="589"/>
                    </a:cubicBezTo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0" name="Google Shape;9870;p29"/>
            <p:cNvGrpSpPr/>
            <p:nvPr/>
          </p:nvGrpSpPr>
          <p:grpSpPr>
            <a:xfrm>
              <a:off x="7508779" y="309105"/>
              <a:ext cx="237508" cy="247359"/>
              <a:chOff x="2650925" y="4637475"/>
              <a:chExt cx="120550" cy="125550"/>
            </a:xfrm>
          </p:grpSpPr>
          <p:sp>
            <p:nvSpPr>
              <p:cNvPr id="9871" name="Google Shape;9871;p29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2" name="Google Shape;9872;p29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3" name="Google Shape;9873;p29"/>
            <p:cNvGrpSpPr/>
            <p:nvPr/>
          </p:nvGrpSpPr>
          <p:grpSpPr>
            <a:xfrm flipH="1">
              <a:off x="6664918" y="51031"/>
              <a:ext cx="241941" cy="218741"/>
              <a:chOff x="2097025" y="4644575"/>
              <a:chExt cx="122800" cy="111025"/>
            </a:xfrm>
          </p:grpSpPr>
          <p:sp>
            <p:nvSpPr>
              <p:cNvPr id="9874" name="Google Shape;9874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5" name="Google Shape;9875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6" name="Google Shape;9876;p29"/>
            <p:cNvGrpSpPr/>
            <p:nvPr/>
          </p:nvGrpSpPr>
          <p:grpSpPr>
            <a:xfrm>
              <a:off x="5025794" y="-88574"/>
              <a:ext cx="4270606" cy="1104740"/>
              <a:chOff x="2637925" y="3469400"/>
              <a:chExt cx="2167600" cy="560725"/>
            </a:xfrm>
          </p:grpSpPr>
          <p:sp>
            <p:nvSpPr>
              <p:cNvPr id="9877" name="Google Shape;9877;p29"/>
              <p:cNvSpPr/>
              <p:nvPr/>
            </p:nvSpPr>
            <p:spPr>
              <a:xfrm>
                <a:off x="2637925" y="3473925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8" name="Google Shape;9878;p29"/>
              <p:cNvSpPr/>
              <p:nvPr/>
            </p:nvSpPr>
            <p:spPr>
              <a:xfrm>
                <a:off x="3016450" y="3553700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9" name="Google Shape;9879;p29"/>
              <p:cNvSpPr/>
              <p:nvPr/>
            </p:nvSpPr>
            <p:spPr>
              <a:xfrm>
                <a:off x="2717700" y="3523150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0" name="Google Shape;9880;p29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1" name="Google Shape;9881;p29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82" name="Google Shape;9882;p29"/>
            <p:cNvGrpSpPr/>
            <p:nvPr/>
          </p:nvGrpSpPr>
          <p:grpSpPr>
            <a:xfrm flipH="1">
              <a:off x="16156" y="0"/>
              <a:ext cx="1239650" cy="1639847"/>
              <a:chOff x="4119175" y="4625900"/>
              <a:chExt cx="629200" cy="832325"/>
            </a:xfrm>
          </p:grpSpPr>
          <p:sp>
            <p:nvSpPr>
              <p:cNvPr id="9883" name="Google Shape;9883;p29"/>
              <p:cNvSpPr/>
              <p:nvPr/>
            </p:nvSpPr>
            <p:spPr>
              <a:xfrm>
                <a:off x="4522600" y="4958400"/>
                <a:ext cx="140350" cy="23942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9577" extrusionOk="0">
                    <a:moveTo>
                      <a:pt x="4315" y="1"/>
                    </a:moveTo>
                    <a:cubicBezTo>
                      <a:pt x="4176" y="1"/>
                      <a:pt x="4030" y="53"/>
                      <a:pt x="3893" y="121"/>
                    </a:cubicBezTo>
                    <a:cubicBezTo>
                      <a:pt x="3441" y="348"/>
                      <a:pt x="3146" y="823"/>
                      <a:pt x="2920" y="1275"/>
                    </a:cubicBezTo>
                    <a:cubicBezTo>
                      <a:pt x="2151" y="2611"/>
                      <a:pt x="1426" y="3991"/>
                      <a:pt x="861" y="5440"/>
                    </a:cubicBezTo>
                    <a:cubicBezTo>
                      <a:pt x="634" y="6028"/>
                      <a:pt x="431" y="6639"/>
                      <a:pt x="295" y="7273"/>
                    </a:cubicBezTo>
                    <a:cubicBezTo>
                      <a:pt x="159" y="7952"/>
                      <a:pt x="1" y="8608"/>
                      <a:pt x="498" y="9129"/>
                    </a:cubicBezTo>
                    <a:cubicBezTo>
                      <a:pt x="771" y="9444"/>
                      <a:pt x="1032" y="9577"/>
                      <a:pt x="1280" y="9577"/>
                    </a:cubicBezTo>
                    <a:cubicBezTo>
                      <a:pt x="1691" y="9577"/>
                      <a:pt x="2070" y="9215"/>
                      <a:pt x="2422" y="8721"/>
                    </a:cubicBezTo>
                    <a:cubicBezTo>
                      <a:pt x="3350" y="7386"/>
                      <a:pt x="4052" y="5892"/>
                      <a:pt x="4482" y="4331"/>
                    </a:cubicBezTo>
                    <a:cubicBezTo>
                      <a:pt x="4753" y="3358"/>
                      <a:pt x="5613" y="823"/>
                      <a:pt x="4572" y="76"/>
                    </a:cubicBezTo>
                    <a:cubicBezTo>
                      <a:pt x="4492" y="23"/>
                      <a:pt x="4405" y="1"/>
                      <a:pt x="4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4" name="Google Shape;9884;p29"/>
              <p:cNvSpPr/>
              <p:nvPr/>
            </p:nvSpPr>
            <p:spPr>
              <a:xfrm>
                <a:off x="4516375" y="4960275"/>
                <a:ext cx="1403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0027" fill="none" extrusionOk="0">
                    <a:moveTo>
                      <a:pt x="861" y="5501"/>
                    </a:moveTo>
                    <a:cubicBezTo>
                      <a:pt x="634" y="6089"/>
                      <a:pt x="431" y="6723"/>
                      <a:pt x="295" y="7334"/>
                    </a:cubicBezTo>
                    <a:cubicBezTo>
                      <a:pt x="136" y="8013"/>
                      <a:pt x="1" y="8669"/>
                      <a:pt x="476" y="9212"/>
                    </a:cubicBezTo>
                    <a:cubicBezTo>
                      <a:pt x="1223" y="10027"/>
                      <a:pt x="1834" y="9574"/>
                      <a:pt x="2400" y="8782"/>
                    </a:cubicBezTo>
                    <a:cubicBezTo>
                      <a:pt x="3350" y="7447"/>
                      <a:pt x="4052" y="5953"/>
                      <a:pt x="4482" y="4392"/>
                    </a:cubicBezTo>
                    <a:cubicBezTo>
                      <a:pt x="4753" y="3441"/>
                      <a:pt x="5613" y="884"/>
                      <a:pt x="4550" y="159"/>
                    </a:cubicBezTo>
                    <a:cubicBezTo>
                      <a:pt x="4369" y="1"/>
                      <a:pt x="4097" y="69"/>
                      <a:pt x="3871" y="182"/>
                    </a:cubicBezTo>
                    <a:cubicBezTo>
                      <a:pt x="3418" y="408"/>
                      <a:pt x="3146" y="884"/>
                      <a:pt x="2920" y="1336"/>
                    </a:cubicBezTo>
                    <a:cubicBezTo>
                      <a:pt x="2151" y="2672"/>
                      <a:pt x="1381" y="4029"/>
                      <a:pt x="861" y="550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5" name="Google Shape;9885;p29"/>
              <p:cNvSpPr/>
              <p:nvPr/>
            </p:nvSpPr>
            <p:spPr>
              <a:xfrm>
                <a:off x="4495450" y="5381800"/>
                <a:ext cx="86025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3057" fill="none" extrusionOk="0">
                    <a:moveTo>
                      <a:pt x="1154" y="2830"/>
                    </a:moveTo>
                    <a:cubicBezTo>
                      <a:pt x="1494" y="3011"/>
                      <a:pt x="1924" y="3056"/>
                      <a:pt x="2309" y="2920"/>
                    </a:cubicBezTo>
                    <a:cubicBezTo>
                      <a:pt x="3237" y="2626"/>
                      <a:pt x="3440" y="1698"/>
                      <a:pt x="3327" y="793"/>
                    </a:cubicBezTo>
                    <a:cubicBezTo>
                      <a:pt x="3078" y="1"/>
                      <a:pt x="1268" y="69"/>
                      <a:pt x="679" y="363"/>
                    </a:cubicBezTo>
                    <a:cubicBezTo>
                      <a:pt x="0" y="748"/>
                      <a:pt x="181" y="1608"/>
                      <a:pt x="498" y="2151"/>
                    </a:cubicBezTo>
                    <a:cubicBezTo>
                      <a:pt x="611" y="2468"/>
                      <a:pt x="860" y="2694"/>
                      <a:pt x="115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6" name="Google Shape;9886;p29"/>
              <p:cNvSpPr/>
              <p:nvPr/>
            </p:nvSpPr>
            <p:spPr>
              <a:xfrm>
                <a:off x="4399825" y="5117575"/>
                <a:ext cx="269900" cy="297650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11906" fill="none" extrusionOk="0">
                    <a:moveTo>
                      <a:pt x="6247" y="11113"/>
                    </a:moveTo>
                    <a:cubicBezTo>
                      <a:pt x="3984" y="10977"/>
                      <a:pt x="4391" y="11905"/>
                      <a:pt x="2648" y="11249"/>
                    </a:cubicBezTo>
                    <a:cubicBezTo>
                      <a:pt x="1223" y="10728"/>
                      <a:pt x="385" y="8623"/>
                      <a:pt x="136" y="7062"/>
                    </a:cubicBezTo>
                    <a:cubicBezTo>
                      <a:pt x="46" y="6496"/>
                      <a:pt x="23" y="5908"/>
                      <a:pt x="23" y="5319"/>
                    </a:cubicBezTo>
                    <a:cubicBezTo>
                      <a:pt x="0" y="4685"/>
                      <a:pt x="0" y="4074"/>
                      <a:pt x="114" y="3441"/>
                    </a:cubicBezTo>
                    <a:cubicBezTo>
                      <a:pt x="385" y="2128"/>
                      <a:pt x="1268" y="1404"/>
                      <a:pt x="2490" y="1019"/>
                    </a:cubicBezTo>
                    <a:cubicBezTo>
                      <a:pt x="5568" y="1"/>
                      <a:pt x="9053" y="1585"/>
                      <a:pt x="10207" y="4346"/>
                    </a:cubicBezTo>
                    <a:cubicBezTo>
                      <a:pt x="10796" y="5772"/>
                      <a:pt x="10796" y="6564"/>
                      <a:pt x="10388" y="8239"/>
                    </a:cubicBezTo>
                    <a:cubicBezTo>
                      <a:pt x="9936" y="10072"/>
                      <a:pt x="7582" y="11204"/>
                      <a:pt x="6247" y="1111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7" name="Google Shape;9887;p29"/>
              <p:cNvSpPr/>
              <p:nvPr/>
            </p:nvSpPr>
            <p:spPr>
              <a:xfrm>
                <a:off x="4606900" y="4632550"/>
                <a:ext cx="1305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23615" extrusionOk="0">
                    <a:moveTo>
                      <a:pt x="2994" y="0"/>
                    </a:moveTo>
                    <a:cubicBezTo>
                      <a:pt x="2643" y="0"/>
                      <a:pt x="2291" y="98"/>
                      <a:pt x="1970" y="323"/>
                    </a:cubicBezTo>
                    <a:cubicBezTo>
                      <a:pt x="567" y="1341"/>
                      <a:pt x="883" y="3514"/>
                      <a:pt x="1223" y="5008"/>
                    </a:cubicBezTo>
                    <a:cubicBezTo>
                      <a:pt x="1811" y="7769"/>
                      <a:pt x="2490" y="10281"/>
                      <a:pt x="2309" y="13155"/>
                    </a:cubicBezTo>
                    <a:cubicBezTo>
                      <a:pt x="2151" y="15916"/>
                      <a:pt x="1472" y="18655"/>
                      <a:pt x="250" y="21190"/>
                    </a:cubicBezTo>
                    <a:cubicBezTo>
                      <a:pt x="1" y="21710"/>
                      <a:pt x="815" y="22932"/>
                      <a:pt x="1042" y="23453"/>
                    </a:cubicBezTo>
                    <a:cubicBezTo>
                      <a:pt x="1062" y="23515"/>
                      <a:pt x="1139" y="23614"/>
                      <a:pt x="1239" y="23614"/>
                    </a:cubicBezTo>
                    <a:cubicBezTo>
                      <a:pt x="1248" y="23614"/>
                      <a:pt x="1258" y="23613"/>
                      <a:pt x="1268" y="23611"/>
                    </a:cubicBezTo>
                    <a:cubicBezTo>
                      <a:pt x="1336" y="23589"/>
                      <a:pt x="1359" y="23521"/>
                      <a:pt x="1381" y="23475"/>
                    </a:cubicBezTo>
                    <a:cubicBezTo>
                      <a:pt x="2626" y="20850"/>
                      <a:pt x="3418" y="18021"/>
                      <a:pt x="3735" y="15124"/>
                    </a:cubicBezTo>
                    <a:cubicBezTo>
                      <a:pt x="3984" y="12997"/>
                      <a:pt x="3893" y="10847"/>
                      <a:pt x="3667" y="8719"/>
                    </a:cubicBezTo>
                    <a:cubicBezTo>
                      <a:pt x="3441" y="6818"/>
                      <a:pt x="2309" y="4962"/>
                      <a:pt x="2603" y="3016"/>
                    </a:cubicBezTo>
                    <a:cubicBezTo>
                      <a:pt x="2649" y="2677"/>
                      <a:pt x="2739" y="2337"/>
                      <a:pt x="2966" y="2088"/>
                    </a:cubicBezTo>
                    <a:cubicBezTo>
                      <a:pt x="3205" y="1798"/>
                      <a:pt x="3465" y="1677"/>
                      <a:pt x="3735" y="1677"/>
                    </a:cubicBezTo>
                    <a:cubicBezTo>
                      <a:pt x="3950" y="1677"/>
                      <a:pt x="4171" y="1754"/>
                      <a:pt x="4391" y="1884"/>
                    </a:cubicBezTo>
                    <a:cubicBezTo>
                      <a:pt x="4561" y="1990"/>
                      <a:pt x="4702" y="2035"/>
                      <a:pt x="4814" y="2035"/>
                    </a:cubicBezTo>
                    <a:cubicBezTo>
                      <a:pt x="5136" y="2035"/>
                      <a:pt x="5221" y="1665"/>
                      <a:pt x="5070" y="1296"/>
                    </a:cubicBezTo>
                    <a:cubicBezTo>
                      <a:pt x="5025" y="1183"/>
                      <a:pt x="4957" y="1092"/>
                      <a:pt x="4889" y="979"/>
                    </a:cubicBezTo>
                    <a:cubicBezTo>
                      <a:pt x="4420" y="403"/>
                      <a:pt x="3706" y="0"/>
                      <a:pt x="2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8" name="Google Shape;9888;p29"/>
              <p:cNvSpPr/>
              <p:nvPr/>
            </p:nvSpPr>
            <p:spPr>
              <a:xfrm>
                <a:off x="4617100" y="4625900"/>
                <a:ext cx="131275" cy="5941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3765" fill="none" extrusionOk="0">
                    <a:moveTo>
                      <a:pt x="5047" y="1653"/>
                    </a:moveTo>
                    <a:cubicBezTo>
                      <a:pt x="5024" y="1539"/>
                      <a:pt x="4934" y="1449"/>
                      <a:pt x="4889" y="1336"/>
                    </a:cubicBezTo>
                    <a:cubicBezTo>
                      <a:pt x="4187" y="476"/>
                      <a:pt x="2942" y="0"/>
                      <a:pt x="1969" y="679"/>
                    </a:cubicBezTo>
                    <a:cubicBezTo>
                      <a:pt x="566" y="1698"/>
                      <a:pt x="521" y="3916"/>
                      <a:pt x="837" y="5387"/>
                    </a:cubicBezTo>
                    <a:cubicBezTo>
                      <a:pt x="1426" y="8148"/>
                      <a:pt x="1788" y="11565"/>
                      <a:pt x="1630" y="14440"/>
                    </a:cubicBezTo>
                    <a:cubicBezTo>
                      <a:pt x="1471" y="17201"/>
                      <a:pt x="1426" y="19011"/>
                      <a:pt x="249" y="21523"/>
                    </a:cubicBezTo>
                    <a:cubicBezTo>
                      <a:pt x="0" y="22067"/>
                      <a:pt x="272" y="23085"/>
                      <a:pt x="498" y="23560"/>
                    </a:cubicBezTo>
                    <a:cubicBezTo>
                      <a:pt x="521" y="23651"/>
                      <a:pt x="611" y="23764"/>
                      <a:pt x="724" y="23741"/>
                    </a:cubicBezTo>
                    <a:cubicBezTo>
                      <a:pt x="792" y="23719"/>
                      <a:pt x="815" y="23651"/>
                      <a:pt x="837" y="23606"/>
                    </a:cubicBezTo>
                    <a:cubicBezTo>
                      <a:pt x="2082" y="20958"/>
                      <a:pt x="2852" y="18921"/>
                      <a:pt x="3191" y="16047"/>
                    </a:cubicBezTo>
                    <a:cubicBezTo>
                      <a:pt x="3440" y="13919"/>
                      <a:pt x="3915" y="11973"/>
                      <a:pt x="3553" y="9166"/>
                    </a:cubicBezTo>
                    <a:cubicBezTo>
                      <a:pt x="3304" y="7265"/>
                      <a:pt x="2309" y="5296"/>
                      <a:pt x="2603" y="3373"/>
                    </a:cubicBezTo>
                    <a:cubicBezTo>
                      <a:pt x="2648" y="3033"/>
                      <a:pt x="2739" y="2694"/>
                      <a:pt x="2965" y="2445"/>
                    </a:cubicBezTo>
                    <a:cubicBezTo>
                      <a:pt x="3395" y="1924"/>
                      <a:pt x="3893" y="1947"/>
                      <a:pt x="4368" y="2241"/>
                    </a:cubicBezTo>
                    <a:cubicBezTo>
                      <a:pt x="5002" y="2603"/>
                      <a:pt x="5251" y="2128"/>
                      <a:pt x="5047" y="165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9" name="Google Shape;9889;p29"/>
              <p:cNvSpPr/>
              <p:nvPr/>
            </p:nvSpPr>
            <p:spPr>
              <a:xfrm>
                <a:off x="4398125" y="5127350"/>
                <a:ext cx="273875" cy="2790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11161" extrusionOk="0">
                    <a:moveTo>
                      <a:pt x="4443" y="1"/>
                    </a:moveTo>
                    <a:cubicBezTo>
                      <a:pt x="3792" y="1"/>
                      <a:pt x="3133" y="100"/>
                      <a:pt x="2490" y="311"/>
                    </a:cubicBezTo>
                    <a:cubicBezTo>
                      <a:pt x="1291" y="696"/>
                      <a:pt x="408" y="1420"/>
                      <a:pt x="114" y="2733"/>
                    </a:cubicBezTo>
                    <a:cubicBezTo>
                      <a:pt x="0" y="3367"/>
                      <a:pt x="0" y="3978"/>
                      <a:pt x="46" y="4611"/>
                    </a:cubicBezTo>
                    <a:cubicBezTo>
                      <a:pt x="46" y="5200"/>
                      <a:pt x="68" y="5811"/>
                      <a:pt x="159" y="6377"/>
                    </a:cubicBezTo>
                    <a:cubicBezTo>
                      <a:pt x="408" y="7916"/>
                      <a:pt x="1132" y="9477"/>
                      <a:pt x="2354" y="10405"/>
                    </a:cubicBezTo>
                    <a:cubicBezTo>
                      <a:pt x="3063" y="10934"/>
                      <a:pt x="3900" y="11161"/>
                      <a:pt x="4774" y="11161"/>
                    </a:cubicBezTo>
                    <a:cubicBezTo>
                      <a:pt x="5659" y="11161"/>
                      <a:pt x="6581" y="10928"/>
                      <a:pt x="7446" y="10541"/>
                    </a:cubicBezTo>
                    <a:cubicBezTo>
                      <a:pt x="7990" y="10292"/>
                      <a:pt x="8488" y="9975"/>
                      <a:pt x="8940" y="9613"/>
                    </a:cubicBezTo>
                    <a:cubicBezTo>
                      <a:pt x="9370" y="9274"/>
                      <a:pt x="9732" y="8889"/>
                      <a:pt x="10004" y="8436"/>
                    </a:cubicBezTo>
                    <a:cubicBezTo>
                      <a:pt x="10954" y="6965"/>
                      <a:pt x="10819" y="5064"/>
                      <a:pt x="10230" y="3638"/>
                    </a:cubicBezTo>
                    <a:cubicBezTo>
                      <a:pt x="9297" y="1450"/>
                      <a:pt x="6929" y="1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0" name="Google Shape;9890;p29"/>
              <p:cNvSpPr/>
              <p:nvPr/>
            </p:nvSpPr>
            <p:spPr>
              <a:xfrm>
                <a:off x="4445075" y="5178575"/>
                <a:ext cx="170900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970" extrusionOk="0">
                    <a:moveTo>
                      <a:pt x="2789" y="1"/>
                    </a:moveTo>
                    <a:cubicBezTo>
                      <a:pt x="2387" y="1"/>
                      <a:pt x="1981" y="60"/>
                      <a:pt x="1585" y="186"/>
                    </a:cubicBezTo>
                    <a:cubicBezTo>
                      <a:pt x="816" y="435"/>
                      <a:pt x="250" y="888"/>
                      <a:pt x="91" y="1725"/>
                    </a:cubicBezTo>
                    <a:cubicBezTo>
                      <a:pt x="1" y="2110"/>
                      <a:pt x="24" y="2472"/>
                      <a:pt x="24" y="2879"/>
                    </a:cubicBezTo>
                    <a:cubicBezTo>
                      <a:pt x="46" y="3241"/>
                      <a:pt x="46" y="3603"/>
                      <a:pt x="114" y="3988"/>
                    </a:cubicBezTo>
                    <a:cubicBezTo>
                      <a:pt x="250" y="4939"/>
                      <a:pt x="703" y="5935"/>
                      <a:pt x="1472" y="6500"/>
                    </a:cubicBezTo>
                    <a:cubicBezTo>
                      <a:pt x="1913" y="6828"/>
                      <a:pt x="2434" y="6970"/>
                      <a:pt x="2980" y="6970"/>
                    </a:cubicBezTo>
                    <a:cubicBezTo>
                      <a:pt x="3526" y="6970"/>
                      <a:pt x="4097" y="6828"/>
                      <a:pt x="4641" y="6591"/>
                    </a:cubicBezTo>
                    <a:cubicBezTo>
                      <a:pt x="4980" y="6432"/>
                      <a:pt x="5297" y="6229"/>
                      <a:pt x="5568" y="6025"/>
                    </a:cubicBezTo>
                    <a:cubicBezTo>
                      <a:pt x="5817" y="5821"/>
                      <a:pt x="6044" y="5572"/>
                      <a:pt x="6247" y="5278"/>
                    </a:cubicBezTo>
                    <a:cubicBezTo>
                      <a:pt x="6836" y="4350"/>
                      <a:pt x="6768" y="3151"/>
                      <a:pt x="6383" y="2291"/>
                    </a:cubicBezTo>
                    <a:cubicBezTo>
                      <a:pt x="5826" y="889"/>
                      <a:pt x="4341" y="1"/>
                      <a:pt x="27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1" name="Google Shape;9891;p29"/>
              <p:cNvSpPr/>
              <p:nvPr/>
            </p:nvSpPr>
            <p:spPr>
              <a:xfrm>
                <a:off x="4162175" y="5248275"/>
                <a:ext cx="296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1861" h="3246" extrusionOk="0">
                    <a:moveTo>
                      <a:pt x="4594" y="63"/>
                    </a:moveTo>
                    <a:cubicBezTo>
                      <a:pt x="4459" y="63"/>
                      <a:pt x="4323" y="65"/>
                      <a:pt x="4188" y="69"/>
                    </a:cubicBezTo>
                    <a:cubicBezTo>
                      <a:pt x="3192" y="91"/>
                      <a:pt x="476" y="1"/>
                      <a:pt x="69" y="1223"/>
                    </a:cubicBezTo>
                    <a:cubicBezTo>
                      <a:pt x="1" y="1449"/>
                      <a:pt x="137" y="1698"/>
                      <a:pt x="273" y="1879"/>
                    </a:cubicBezTo>
                    <a:cubicBezTo>
                      <a:pt x="612" y="2241"/>
                      <a:pt x="1155" y="2354"/>
                      <a:pt x="1653" y="2468"/>
                    </a:cubicBezTo>
                    <a:cubicBezTo>
                      <a:pt x="3192" y="2739"/>
                      <a:pt x="4731" y="3079"/>
                      <a:pt x="6270" y="3192"/>
                    </a:cubicBezTo>
                    <a:cubicBezTo>
                      <a:pt x="6495" y="3216"/>
                      <a:pt x="7144" y="3246"/>
                      <a:pt x="7904" y="3246"/>
                    </a:cubicBezTo>
                    <a:cubicBezTo>
                      <a:pt x="9284" y="3246"/>
                      <a:pt x="11032" y="3148"/>
                      <a:pt x="11294" y="2739"/>
                    </a:cubicBezTo>
                    <a:cubicBezTo>
                      <a:pt x="11860" y="1811"/>
                      <a:pt x="9869" y="1042"/>
                      <a:pt x="8986" y="770"/>
                    </a:cubicBezTo>
                    <a:cubicBezTo>
                      <a:pt x="7595" y="293"/>
                      <a:pt x="6091" y="63"/>
                      <a:pt x="4594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2" name="Google Shape;9892;p29"/>
              <p:cNvSpPr/>
              <p:nvPr/>
            </p:nvSpPr>
            <p:spPr>
              <a:xfrm>
                <a:off x="4182550" y="5255075"/>
                <a:ext cx="262550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3305" fill="none" extrusionOk="0">
                    <a:moveTo>
                      <a:pt x="6292" y="3237"/>
                    </a:moveTo>
                    <a:cubicBezTo>
                      <a:pt x="6903" y="3305"/>
                      <a:pt x="7560" y="3305"/>
                      <a:pt x="8216" y="3237"/>
                    </a:cubicBezTo>
                    <a:cubicBezTo>
                      <a:pt x="8895" y="3169"/>
                      <a:pt x="9574" y="3123"/>
                      <a:pt x="9936" y="2512"/>
                    </a:cubicBezTo>
                    <a:cubicBezTo>
                      <a:pt x="10502" y="1562"/>
                      <a:pt x="9868" y="1087"/>
                      <a:pt x="9008" y="770"/>
                    </a:cubicBezTo>
                    <a:cubicBezTo>
                      <a:pt x="7469" y="272"/>
                      <a:pt x="5840" y="46"/>
                      <a:pt x="4188" y="68"/>
                    </a:cubicBezTo>
                    <a:cubicBezTo>
                      <a:pt x="3192" y="91"/>
                      <a:pt x="476" y="0"/>
                      <a:pt x="91" y="1222"/>
                    </a:cubicBezTo>
                    <a:cubicBezTo>
                      <a:pt x="1" y="1449"/>
                      <a:pt x="136" y="1720"/>
                      <a:pt x="295" y="1879"/>
                    </a:cubicBezTo>
                    <a:cubicBezTo>
                      <a:pt x="634" y="2241"/>
                      <a:pt x="1155" y="2354"/>
                      <a:pt x="1675" y="2467"/>
                    </a:cubicBezTo>
                    <a:cubicBezTo>
                      <a:pt x="3192" y="2784"/>
                      <a:pt x="4731" y="3123"/>
                      <a:pt x="6292" y="323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3" name="Google Shape;9893;p29"/>
              <p:cNvSpPr/>
              <p:nvPr/>
            </p:nvSpPr>
            <p:spPr>
              <a:xfrm>
                <a:off x="4211400" y="4885600"/>
                <a:ext cx="353650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14146" h="15527" fill="none" extrusionOk="0">
                    <a:moveTo>
                      <a:pt x="10231" y="1811"/>
                    </a:moveTo>
                    <a:cubicBezTo>
                      <a:pt x="10638" y="2037"/>
                      <a:pt x="11045" y="2309"/>
                      <a:pt x="11407" y="2626"/>
                    </a:cubicBezTo>
                    <a:cubicBezTo>
                      <a:pt x="11837" y="2965"/>
                      <a:pt x="12222" y="3373"/>
                      <a:pt x="12562" y="3780"/>
                    </a:cubicBezTo>
                    <a:cubicBezTo>
                      <a:pt x="13422" y="4866"/>
                      <a:pt x="13761" y="6156"/>
                      <a:pt x="13965" y="7514"/>
                    </a:cubicBezTo>
                    <a:cubicBezTo>
                      <a:pt x="14146" y="8963"/>
                      <a:pt x="13965" y="10321"/>
                      <a:pt x="13173" y="11475"/>
                    </a:cubicBezTo>
                    <a:cubicBezTo>
                      <a:pt x="12765" y="12041"/>
                      <a:pt x="12313" y="12561"/>
                      <a:pt x="11837" y="13014"/>
                    </a:cubicBezTo>
                    <a:cubicBezTo>
                      <a:pt x="11317" y="13489"/>
                      <a:pt x="10751" y="13897"/>
                      <a:pt x="10140" y="14236"/>
                    </a:cubicBezTo>
                    <a:cubicBezTo>
                      <a:pt x="9438" y="14621"/>
                      <a:pt x="8646" y="14938"/>
                      <a:pt x="7832" y="15141"/>
                    </a:cubicBezTo>
                    <a:cubicBezTo>
                      <a:pt x="6474" y="15481"/>
                      <a:pt x="5003" y="15526"/>
                      <a:pt x="3758" y="14757"/>
                    </a:cubicBezTo>
                    <a:cubicBezTo>
                      <a:pt x="2694" y="14078"/>
                      <a:pt x="1789" y="13331"/>
                      <a:pt x="1178" y="12222"/>
                    </a:cubicBezTo>
                    <a:cubicBezTo>
                      <a:pt x="567" y="11181"/>
                      <a:pt x="227" y="9959"/>
                      <a:pt x="137" y="8759"/>
                    </a:cubicBezTo>
                    <a:cubicBezTo>
                      <a:pt x="1" y="6768"/>
                      <a:pt x="567" y="4640"/>
                      <a:pt x="1993" y="3169"/>
                    </a:cubicBezTo>
                    <a:cubicBezTo>
                      <a:pt x="2128" y="3033"/>
                      <a:pt x="2128" y="2852"/>
                      <a:pt x="1902" y="2830"/>
                    </a:cubicBezTo>
                    <a:cubicBezTo>
                      <a:pt x="1608" y="2807"/>
                      <a:pt x="1314" y="2830"/>
                      <a:pt x="1019" y="2920"/>
                    </a:cubicBezTo>
                    <a:cubicBezTo>
                      <a:pt x="1381" y="2581"/>
                      <a:pt x="1879" y="2377"/>
                      <a:pt x="2377" y="2400"/>
                    </a:cubicBezTo>
                    <a:cubicBezTo>
                      <a:pt x="2128" y="2196"/>
                      <a:pt x="2174" y="1585"/>
                      <a:pt x="2264" y="1291"/>
                    </a:cubicBezTo>
                    <a:cubicBezTo>
                      <a:pt x="2332" y="1064"/>
                      <a:pt x="2468" y="906"/>
                      <a:pt x="2604" y="725"/>
                    </a:cubicBezTo>
                    <a:cubicBezTo>
                      <a:pt x="2898" y="431"/>
                      <a:pt x="3260" y="136"/>
                      <a:pt x="3645" y="1"/>
                    </a:cubicBezTo>
                    <a:cubicBezTo>
                      <a:pt x="3464" y="317"/>
                      <a:pt x="3237" y="657"/>
                      <a:pt x="3079" y="1019"/>
                    </a:cubicBezTo>
                    <a:cubicBezTo>
                      <a:pt x="2966" y="1336"/>
                      <a:pt x="2898" y="1630"/>
                      <a:pt x="2920" y="1970"/>
                    </a:cubicBezTo>
                    <a:cubicBezTo>
                      <a:pt x="2920" y="2173"/>
                      <a:pt x="3011" y="2173"/>
                      <a:pt x="3169" y="2128"/>
                    </a:cubicBezTo>
                    <a:cubicBezTo>
                      <a:pt x="3305" y="2060"/>
                      <a:pt x="3464" y="1947"/>
                      <a:pt x="3599" y="1856"/>
                    </a:cubicBezTo>
                    <a:cubicBezTo>
                      <a:pt x="4052" y="1607"/>
                      <a:pt x="4527" y="1404"/>
                      <a:pt x="5048" y="1268"/>
                    </a:cubicBezTo>
                    <a:cubicBezTo>
                      <a:pt x="6768" y="770"/>
                      <a:pt x="8669" y="951"/>
                      <a:pt x="10231" y="181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4" name="Google Shape;9894;p29"/>
              <p:cNvSpPr/>
              <p:nvPr/>
            </p:nvSpPr>
            <p:spPr>
              <a:xfrm>
                <a:off x="4425850" y="4880275"/>
                <a:ext cx="155050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7004" extrusionOk="0">
                    <a:moveTo>
                      <a:pt x="3308" y="1"/>
                    </a:moveTo>
                    <a:cubicBezTo>
                      <a:pt x="3212" y="1"/>
                      <a:pt x="3113" y="4"/>
                      <a:pt x="3011" y="10"/>
                    </a:cubicBezTo>
                    <a:cubicBezTo>
                      <a:pt x="2151" y="100"/>
                      <a:pt x="1358" y="462"/>
                      <a:pt x="770" y="1051"/>
                    </a:cubicBezTo>
                    <a:cubicBezTo>
                      <a:pt x="182" y="1617"/>
                      <a:pt x="0" y="2409"/>
                      <a:pt x="68" y="3246"/>
                    </a:cubicBezTo>
                    <a:cubicBezTo>
                      <a:pt x="182" y="4717"/>
                      <a:pt x="1268" y="6143"/>
                      <a:pt x="2603" y="6777"/>
                    </a:cubicBezTo>
                    <a:cubicBezTo>
                      <a:pt x="2912" y="6909"/>
                      <a:pt x="3250" y="7003"/>
                      <a:pt x="3591" y="7003"/>
                    </a:cubicBezTo>
                    <a:cubicBezTo>
                      <a:pt x="3775" y="7003"/>
                      <a:pt x="3960" y="6976"/>
                      <a:pt x="4142" y="6913"/>
                    </a:cubicBezTo>
                    <a:cubicBezTo>
                      <a:pt x="4957" y="6641"/>
                      <a:pt x="5658" y="5849"/>
                      <a:pt x="5953" y="5012"/>
                    </a:cubicBezTo>
                    <a:cubicBezTo>
                      <a:pt x="6134" y="4378"/>
                      <a:pt x="6202" y="3608"/>
                      <a:pt x="6111" y="2839"/>
                    </a:cubicBezTo>
                    <a:cubicBezTo>
                      <a:pt x="5998" y="1956"/>
                      <a:pt x="5545" y="1141"/>
                      <a:pt x="4934" y="598"/>
                    </a:cubicBezTo>
                    <a:cubicBezTo>
                      <a:pt x="4442" y="145"/>
                      <a:pt x="3949" y="1"/>
                      <a:pt x="3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5" name="Google Shape;9895;p29"/>
              <p:cNvSpPr/>
              <p:nvPr/>
            </p:nvSpPr>
            <p:spPr>
              <a:xfrm>
                <a:off x="4427550" y="4873725"/>
                <a:ext cx="154475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7130" fill="none" extrusionOk="0">
                    <a:moveTo>
                      <a:pt x="6111" y="2875"/>
                    </a:moveTo>
                    <a:cubicBezTo>
                      <a:pt x="6179" y="3644"/>
                      <a:pt x="6134" y="4414"/>
                      <a:pt x="5930" y="5047"/>
                    </a:cubicBezTo>
                    <a:cubicBezTo>
                      <a:pt x="5658" y="5885"/>
                      <a:pt x="4934" y="6677"/>
                      <a:pt x="4119" y="6948"/>
                    </a:cubicBezTo>
                    <a:cubicBezTo>
                      <a:pt x="3621" y="7129"/>
                      <a:pt x="3078" y="7016"/>
                      <a:pt x="2603" y="6813"/>
                    </a:cubicBezTo>
                    <a:cubicBezTo>
                      <a:pt x="1268" y="6179"/>
                      <a:pt x="159" y="4753"/>
                      <a:pt x="46" y="3282"/>
                    </a:cubicBezTo>
                    <a:cubicBezTo>
                      <a:pt x="0" y="2445"/>
                      <a:pt x="159" y="1652"/>
                      <a:pt x="747" y="1087"/>
                    </a:cubicBezTo>
                    <a:cubicBezTo>
                      <a:pt x="1358" y="498"/>
                      <a:pt x="2150" y="136"/>
                      <a:pt x="2988" y="46"/>
                    </a:cubicBezTo>
                    <a:cubicBezTo>
                      <a:pt x="3780" y="0"/>
                      <a:pt x="4346" y="113"/>
                      <a:pt x="4912" y="634"/>
                    </a:cubicBezTo>
                    <a:cubicBezTo>
                      <a:pt x="5568" y="1177"/>
                      <a:pt x="5998" y="1992"/>
                      <a:pt x="6111" y="287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6" name="Google Shape;9896;p29"/>
              <p:cNvSpPr/>
              <p:nvPr/>
            </p:nvSpPr>
            <p:spPr>
              <a:xfrm>
                <a:off x="4440550" y="4912625"/>
                <a:ext cx="108675" cy="1271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5087" extrusionOk="0">
                    <a:moveTo>
                      <a:pt x="2298" y="1"/>
                    </a:moveTo>
                    <a:cubicBezTo>
                      <a:pt x="1985" y="1"/>
                      <a:pt x="1679" y="58"/>
                      <a:pt x="1449" y="164"/>
                    </a:cubicBezTo>
                    <a:cubicBezTo>
                      <a:pt x="612" y="526"/>
                      <a:pt x="1" y="1545"/>
                      <a:pt x="69" y="2473"/>
                    </a:cubicBezTo>
                    <a:cubicBezTo>
                      <a:pt x="114" y="3491"/>
                      <a:pt x="906" y="4487"/>
                      <a:pt x="1811" y="4917"/>
                    </a:cubicBezTo>
                    <a:cubicBezTo>
                      <a:pt x="2035" y="5021"/>
                      <a:pt x="2288" y="5086"/>
                      <a:pt x="2531" y="5086"/>
                    </a:cubicBezTo>
                    <a:cubicBezTo>
                      <a:pt x="2658" y="5086"/>
                      <a:pt x="2782" y="5069"/>
                      <a:pt x="2898" y="5030"/>
                    </a:cubicBezTo>
                    <a:cubicBezTo>
                      <a:pt x="3486" y="4849"/>
                      <a:pt x="3962" y="4283"/>
                      <a:pt x="4165" y="3718"/>
                    </a:cubicBezTo>
                    <a:cubicBezTo>
                      <a:pt x="4301" y="3265"/>
                      <a:pt x="4346" y="2722"/>
                      <a:pt x="4278" y="2224"/>
                    </a:cubicBezTo>
                    <a:cubicBezTo>
                      <a:pt x="4188" y="1567"/>
                      <a:pt x="3939" y="934"/>
                      <a:pt x="3554" y="459"/>
                    </a:cubicBezTo>
                    <a:cubicBezTo>
                      <a:pt x="3292" y="141"/>
                      <a:pt x="2786" y="1"/>
                      <a:pt x="2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7" name="Google Shape;9897;p29"/>
              <p:cNvSpPr/>
              <p:nvPr/>
            </p:nvSpPr>
            <p:spPr>
              <a:xfrm>
                <a:off x="4126550" y="5075000"/>
                <a:ext cx="1912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6095" extrusionOk="0">
                    <a:moveTo>
                      <a:pt x="3572" y="0"/>
                    </a:moveTo>
                    <a:cubicBezTo>
                      <a:pt x="3505" y="0"/>
                      <a:pt x="3439" y="2"/>
                      <a:pt x="3372" y="6"/>
                    </a:cubicBezTo>
                    <a:cubicBezTo>
                      <a:pt x="2014" y="97"/>
                      <a:pt x="679" y="1115"/>
                      <a:pt x="294" y="2405"/>
                    </a:cubicBezTo>
                    <a:cubicBezTo>
                      <a:pt x="0" y="3311"/>
                      <a:pt x="272" y="4850"/>
                      <a:pt x="1109" y="5370"/>
                    </a:cubicBezTo>
                    <a:cubicBezTo>
                      <a:pt x="1811" y="5868"/>
                      <a:pt x="2784" y="6094"/>
                      <a:pt x="3712" y="6094"/>
                    </a:cubicBezTo>
                    <a:cubicBezTo>
                      <a:pt x="4481" y="6094"/>
                      <a:pt x="5228" y="5936"/>
                      <a:pt x="5862" y="5642"/>
                    </a:cubicBezTo>
                    <a:cubicBezTo>
                      <a:pt x="6654" y="5257"/>
                      <a:pt x="7356" y="4465"/>
                      <a:pt x="7537" y="3582"/>
                    </a:cubicBezTo>
                    <a:cubicBezTo>
                      <a:pt x="7650" y="3084"/>
                      <a:pt x="7469" y="2541"/>
                      <a:pt x="7197" y="2088"/>
                    </a:cubicBezTo>
                    <a:cubicBezTo>
                      <a:pt x="6462" y="900"/>
                      <a:pt x="4985" y="0"/>
                      <a:pt x="3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8" name="Google Shape;9898;p29"/>
              <p:cNvSpPr/>
              <p:nvPr/>
            </p:nvSpPr>
            <p:spPr>
              <a:xfrm>
                <a:off x="4119175" y="5074575"/>
                <a:ext cx="1907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6157" fill="none" extrusionOk="0">
                    <a:moveTo>
                      <a:pt x="3690" y="6157"/>
                    </a:moveTo>
                    <a:cubicBezTo>
                      <a:pt x="4459" y="6157"/>
                      <a:pt x="5229" y="6021"/>
                      <a:pt x="5840" y="5704"/>
                    </a:cubicBezTo>
                    <a:cubicBezTo>
                      <a:pt x="6632" y="5342"/>
                      <a:pt x="7356" y="4550"/>
                      <a:pt x="7515" y="3667"/>
                    </a:cubicBezTo>
                    <a:cubicBezTo>
                      <a:pt x="7628" y="3169"/>
                      <a:pt x="7469" y="2626"/>
                      <a:pt x="7175" y="2173"/>
                    </a:cubicBezTo>
                    <a:cubicBezTo>
                      <a:pt x="6406" y="929"/>
                      <a:pt x="4822" y="1"/>
                      <a:pt x="3350" y="69"/>
                    </a:cubicBezTo>
                    <a:cubicBezTo>
                      <a:pt x="1993" y="159"/>
                      <a:pt x="680" y="1177"/>
                      <a:pt x="272" y="2490"/>
                    </a:cubicBezTo>
                    <a:cubicBezTo>
                      <a:pt x="1" y="3395"/>
                      <a:pt x="250" y="4912"/>
                      <a:pt x="1087" y="5455"/>
                    </a:cubicBezTo>
                    <a:cubicBezTo>
                      <a:pt x="1789" y="5930"/>
                      <a:pt x="2739" y="6157"/>
                      <a:pt x="3690" y="61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9" name="Google Shape;9899;p29"/>
              <p:cNvSpPr/>
              <p:nvPr/>
            </p:nvSpPr>
            <p:spPr>
              <a:xfrm>
                <a:off x="4167850" y="5089175"/>
                <a:ext cx="1510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4804" extrusionOk="0">
                    <a:moveTo>
                      <a:pt x="2841" y="1"/>
                    </a:moveTo>
                    <a:cubicBezTo>
                      <a:pt x="2791" y="1"/>
                      <a:pt x="2742" y="2"/>
                      <a:pt x="2693" y="5"/>
                    </a:cubicBezTo>
                    <a:cubicBezTo>
                      <a:pt x="1607" y="50"/>
                      <a:pt x="566" y="865"/>
                      <a:pt x="227" y="1884"/>
                    </a:cubicBezTo>
                    <a:cubicBezTo>
                      <a:pt x="0" y="2608"/>
                      <a:pt x="204" y="3807"/>
                      <a:pt x="883" y="4237"/>
                    </a:cubicBezTo>
                    <a:cubicBezTo>
                      <a:pt x="1471" y="4622"/>
                      <a:pt x="2241" y="4780"/>
                      <a:pt x="2965" y="4803"/>
                    </a:cubicBezTo>
                    <a:cubicBezTo>
                      <a:pt x="3553" y="4803"/>
                      <a:pt x="4142" y="4690"/>
                      <a:pt x="4662" y="4464"/>
                    </a:cubicBezTo>
                    <a:cubicBezTo>
                      <a:pt x="5274" y="4192"/>
                      <a:pt x="5839" y="3536"/>
                      <a:pt x="5975" y="2857"/>
                    </a:cubicBezTo>
                    <a:cubicBezTo>
                      <a:pt x="6043" y="2449"/>
                      <a:pt x="5907" y="1997"/>
                      <a:pt x="5704" y="1657"/>
                    </a:cubicBezTo>
                    <a:cubicBezTo>
                      <a:pt x="5140" y="725"/>
                      <a:pt x="3954" y="1"/>
                      <a:pt x="28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0" name="Google Shape;9900;p29"/>
              <p:cNvSpPr/>
              <p:nvPr/>
            </p:nvSpPr>
            <p:spPr>
              <a:xfrm>
                <a:off x="4205750" y="4891250"/>
                <a:ext cx="361575" cy="384400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15376" extrusionOk="0">
                    <a:moveTo>
                      <a:pt x="3667" y="1"/>
                    </a:moveTo>
                    <a:cubicBezTo>
                      <a:pt x="3260" y="137"/>
                      <a:pt x="2898" y="431"/>
                      <a:pt x="2603" y="725"/>
                    </a:cubicBezTo>
                    <a:cubicBezTo>
                      <a:pt x="2467" y="906"/>
                      <a:pt x="2332" y="1065"/>
                      <a:pt x="2264" y="1291"/>
                    </a:cubicBezTo>
                    <a:cubicBezTo>
                      <a:pt x="2196" y="1585"/>
                      <a:pt x="2128" y="2196"/>
                      <a:pt x="2377" y="2400"/>
                    </a:cubicBezTo>
                    <a:cubicBezTo>
                      <a:pt x="2349" y="2399"/>
                      <a:pt x="2322" y="2398"/>
                      <a:pt x="2294" y="2398"/>
                    </a:cubicBezTo>
                    <a:cubicBezTo>
                      <a:pt x="1826" y="2398"/>
                      <a:pt x="1382" y="2578"/>
                      <a:pt x="1019" y="2920"/>
                    </a:cubicBezTo>
                    <a:cubicBezTo>
                      <a:pt x="1244" y="2851"/>
                      <a:pt x="1482" y="2822"/>
                      <a:pt x="1703" y="2822"/>
                    </a:cubicBezTo>
                    <a:cubicBezTo>
                      <a:pt x="1771" y="2822"/>
                      <a:pt x="1838" y="2825"/>
                      <a:pt x="1902" y="2830"/>
                    </a:cubicBezTo>
                    <a:cubicBezTo>
                      <a:pt x="2128" y="2852"/>
                      <a:pt x="2128" y="3034"/>
                      <a:pt x="1992" y="3169"/>
                    </a:cubicBezTo>
                    <a:cubicBezTo>
                      <a:pt x="566" y="4640"/>
                      <a:pt x="1" y="6768"/>
                      <a:pt x="159" y="8759"/>
                    </a:cubicBezTo>
                    <a:cubicBezTo>
                      <a:pt x="227" y="9959"/>
                      <a:pt x="566" y="11181"/>
                      <a:pt x="1177" y="12222"/>
                    </a:cubicBezTo>
                    <a:cubicBezTo>
                      <a:pt x="1789" y="13331"/>
                      <a:pt x="2694" y="14078"/>
                      <a:pt x="3780" y="14757"/>
                    </a:cubicBezTo>
                    <a:cubicBezTo>
                      <a:pt x="4501" y="15203"/>
                      <a:pt x="5299" y="15375"/>
                      <a:pt x="6106" y="15375"/>
                    </a:cubicBezTo>
                    <a:cubicBezTo>
                      <a:pt x="6692" y="15375"/>
                      <a:pt x="7283" y="15284"/>
                      <a:pt x="7854" y="15142"/>
                    </a:cubicBezTo>
                    <a:cubicBezTo>
                      <a:pt x="8646" y="14938"/>
                      <a:pt x="9438" y="14621"/>
                      <a:pt x="10140" y="14236"/>
                    </a:cubicBezTo>
                    <a:cubicBezTo>
                      <a:pt x="10751" y="13897"/>
                      <a:pt x="11317" y="13490"/>
                      <a:pt x="11837" y="13014"/>
                    </a:cubicBezTo>
                    <a:cubicBezTo>
                      <a:pt x="12312" y="12562"/>
                      <a:pt x="12765" y="12041"/>
                      <a:pt x="13172" y="11475"/>
                    </a:cubicBezTo>
                    <a:cubicBezTo>
                      <a:pt x="13965" y="10321"/>
                      <a:pt x="14462" y="8963"/>
                      <a:pt x="14259" y="7515"/>
                    </a:cubicBezTo>
                    <a:cubicBezTo>
                      <a:pt x="14100" y="6134"/>
                      <a:pt x="13444" y="4867"/>
                      <a:pt x="12607" y="3780"/>
                    </a:cubicBezTo>
                    <a:cubicBezTo>
                      <a:pt x="12267" y="3373"/>
                      <a:pt x="11860" y="2966"/>
                      <a:pt x="11430" y="2626"/>
                    </a:cubicBezTo>
                    <a:cubicBezTo>
                      <a:pt x="11068" y="2309"/>
                      <a:pt x="10683" y="2038"/>
                      <a:pt x="10253" y="1811"/>
                    </a:cubicBezTo>
                    <a:cubicBezTo>
                      <a:pt x="9264" y="1267"/>
                      <a:pt x="8139" y="994"/>
                      <a:pt x="7004" y="994"/>
                    </a:cubicBezTo>
                    <a:cubicBezTo>
                      <a:pt x="6347" y="994"/>
                      <a:pt x="5687" y="1086"/>
                      <a:pt x="5048" y="1268"/>
                    </a:cubicBezTo>
                    <a:cubicBezTo>
                      <a:pt x="4527" y="1404"/>
                      <a:pt x="4052" y="1608"/>
                      <a:pt x="3599" y="1857"/>
                    </a:cubicBezTo>
                    <a:cubicBezTo>
                      <a:pt x="3463" y="1947"/>
                      <a:pt x="3305" y="2060"/>
                      <a:pt x="3169" y="2128"/>
                    </a:cubicBezTo>
                    <a:cubicBezTo>
                      <a:pt x="3118" y="2143"/>
                      <a:pt x="3075" y="2153"/>
                      <a:pt x="3038" y="2153"/>
                    </a:cubicBezTo>
                    <a:cubicBezTo>
                      <a:pt x="2962" y="2153"/>
                      <a:pt x="2920" y="2108"/>
                      <a:pt x="2920" y="1970"/>
                    </a:cubicBezTo>
                    <a:cubicBezTo>
                      <a:pt x="2898" y="1630"/>
                      <a:pt x="2988" y="1336"/>
                      <a:pt x="3101" y="1019"/>
                    </a:cubicBezTo>
                    <a:cubicBezTo>
                      <a:pt x="3237" y="657"/>
                      <a:pt x="3463" y="318"/>
                      <a:pt x="3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1" name="Google Shape;9901;p29"/>
              <p:cNvSpPr/>
              <p:nvPr/>
            </p:nvSpPr>
            <p:spPr>
              <a:xfrm>
                <a:off x="4360225" y="5079100"/>
                <a:ext cx="209350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99" extrusionOk="0">
                    <a:moveTo>
                      <a:pt x="8125" y="1"/>
                    </a:moveTo>
                    <a:lnTo>
                      <a:pt x="8125" y="1"/>
                    </a:lnTo>
                    <a:cubicBezTo>
                      <a:pt x="8148" y="1064"/>
                      <a:pt x="7831" y="2083"/>
                      <a:pt x="7356" y="2943"/>
                    </a:cubicBezTo>
                    <a:cubicBezTo>
                      <a:pt x="6880" y="3848"/>
                      <a:pt x="6201" y="4640"/>
                      <a:pt x="5454" y="5319"/>
                    </a:cubicBezTo>
                    <a:cubicBezTo>
                      <a:pt x="4753" y="6043"/>
                      <a:pt x="3870" y="6564"/>
                      <a:pt x="2942" y="6994"/>
                    </a:cubicBezTo>
                    <a:cubicBezTo>
                      <a:pt x="2037" y="7424"/>
                      <a:pt x="1041" y="7741"/>
                      <a:pt x="0" y="7877"/>
                    </a:cubicBezTo>
                    <a:cubicBezTo>
                      <a:pt x="166" y="7891"/>
                      <a:pt x="334" y="7898"/>
                      <a:pt x="502" y="7898"/>
                    </a:cubicBezTo>
                    <a:cubicBezTo>
                      <a:pt x="1385" y="7898"/>
                      <a:pt x="2283" y="7706"/>
                      <a:pt x="3101" y="7401"/>
                    </a:cubicBezTo>
                    <a:cubicBezTo>
                      <a:pt x="4097" y="6994"/>
                      <a:pt x="5070" y="6451"/>
                      <a:pt x="5862" y="5727"/>
                    </a:cubicBezTo>
                    <a:cubicBezTo>
                      <a:pt x="6609" y="4980"/>
                      <a:pt x="7288" y="4142"/>
                      <a:pt x="7740" y="3147"/>
                    </a:cubicBezTo>
                    <a:cubicBezTo>
                      <a:pt x="8193" y="2151"/>
                      <a:pt x="8374" y="1019"/>
                      <a:pt x="8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2" name="Google Shape;9902;p29"/>
              <p:cNvSpPr/>
              <p:nvPr/>
            </p:nvSpPr>
            <p:spPr>
              <a:xfrm>
                <a:off x="4240825" y="4963725"/>
                <a:ext cx="297650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11906" h="11308" extrusionOk="0">
                    <a:moveTo>
                      <a:pt x="7168" y="0"/>
                    </a:moveTo>
                    <a:cubicBezTo>
                      <a:pt x="6477" y="0"/>
                      <a:pt x="5813" y="215"/>
                      <a:pt x="5274" y="723"/>
                    </a:cubicBezTo>
                    <a:cubicBezTo>
                      <a:pt x="4912" y="1040"/>
                      <a:pt x="4640" y="1447"/>
                      <a:pt x="4527" y="2081"/>
                    </a:cubicBezTo>
                    <a:cubicBezTo>
                      <a:pt x="4437" y="2466"/>
                      <a:pt x="4527" y="3099"/>
                      <a:pt x="4527" y="3099"/>
                    </a:cubicBezTo>
                    <a:cubicBezTo>
                      <a:pt x="4527" y="3099"/>
                      <a:pt x="3758" y="3009"/>
                      <a:pt x="3396" y="2986"/>
                    </a:cubicBezTo>
                    <a:cubicBezTo>
                      <a:pt x="3258" y="2975"/>
                      <a:pt x="3120" y="2969"/>
                      <a:pt x="2983" y="2969"/>
                    </a:cubicBezTo>
                    <a:cubicBezTo>
                      <a:pt x="2282" y="2969"/>
                      <a:pt x="1591" y="3132"/>
                      <a:pt x="1042" y="3643"/>
                    </a:cubicBezTo>
                    <a:cubicBezTo>
                      <a:pt x="476" y="4140"/>
                      <a:pt x="137" y="4933"/>
                      <a:pt x="69" y="5702"/>
                    </a:cubicBezTo>
                    <a:cubicBezTo>
                      <a:pt x="1" y="6720"/>
                      <a:pt x="340" y="7739"/>
                      <a:pt x="838" y="8644"/>
                    </a:cubicBezTo>
                    <a:cubicBezTo>
                      <a:pt x="1359" y="9572"/>
                      <a:pt x="2106" y="10228"/>
                      <a:pt x="3011" y="10794"/>
                    </a:cubicBezTo>
                    <a:cubicBezTo>
                      <a:pt x="3591" y="11168"/>
                      <a:pt x="4245" y="11307"/>
                      <a:pt x="4909" y="11307"/>
                    </a:cubicBezTo>
                    <a:cubicBezTo>
                      <a:pt x="5411" y="11307"/>
                      <a:pt x="5919" y="11228"/>
                      <a:pt x="6406" y="11111"/>
                    </a:cubicBezTo>
                    <a:cubicBezTo>
                      <a:pt x="7062" y="10930"/>
                      <a:pt x="7718" y="10681"/>
                      <a:pt x="8307" y="10342"/>
                    </a:cubicBezTo>
                    <a:cubicBezTo>
                      <a:pt x="8827" y="10047"/>
                      <a:pt x="9303" y="9708"/>
                      <a:pt x="9733" y="9323"/>
                    </a:cubicBezTo>
                    <a:cubicBezTo>
                      <a:pt x="10117" y="8961"/>
                      <a:pt x="10525" y="8531"/>
                      <a:pt x="10819" y="8056"/>
                    </a:cubicBezTo>
                    <a:cubicBezTo>
                      <a:pt x="11475" y="7083"/>
                      <a:pt x="11905" y="5951"/>
                      <a:pt x="11724" y="4729"/>
                    </a:cubicBezTo>
                    <a:cubicBezTo>
                      <a:pt x="11566" y="3597"/>
                      <a:pt x="11023" y="2534"/>
                      <a:pt x="10321" y="1628"/>
                    </a:cubicBezTo>
                    <a:cubicBezTo>
                      <a:pt x="9755" y="927"/>
                      <a:pt x="8940" y="361"/>
                      <a:pt x="8148" y="135"/>
                    </a:cubicBezTo>
                    <a:cubicBezTo>
                      <a:pt x="7823" y="48"/>
                      <a:pt x="7492" y="0"/>
                      <a:pt x="7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3" name="Google Shape;9903;p29"/>
              <p:cNvSpPr/>
              <p:nvPr/>
            </p:nvSpPr>
            <p:spPr>
              <a:xfrm>
                <a:off x="4297975" y="5151025"/>
                <a:ext cx="600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920" extrusionOk="0">
                    <a:moveTo>
                      <a:pt x="1520" y="1"/>
                    </a:moveTo>
                    <a:cubicBezTo>
                      <a:pt x="1260" y="1"/>
                      <a:pt x="966" y="97"/>
                      <a:pt x="702" y="292"/>
                    </a:cubicBezTo>
                    <a:cubicBezTo>
                      <a:pt x="204" y="700"/>
                      <a:pt x="1" y="1288"/>
                      <a:pt x="272" y="1650"/>
                    </a:cubicBezTo>
                    <a:cubicBezTo>
                      <a:pt x="413" y="1834"/>
                      <a:pt x="625" y="1919"/>
                      <a:pt x="866" y="1919"/>
                    </a:cubicBezTo>
                    <a:cubicBezTo>
                      <a:pt x="1129" y="1919"/>
                      <a:pt x="1426" y="1817"/>
                      <a:pt x="1698" y="1627"/>
                    </a:cubicBezTo>
                    <a:cubicBezTo>
                      <a:pt x="2196" y="1243"/>
                      <a:pt x="2400" y="632"/>
                      <a:pt x="2128" y="270"/>
                    </a:cubicBezTo>
                    <a:cubicBezTo>
                      <a:pt x="1994" y="91"/>
                      <a:pt x="1773" y="1"/>
                      <a:pt x="1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4" name="Google Shape;9904;p29"/>
              <p:cNvSpPr/>
              <p:nvPr/>
            </p:nvSpPr>
            <p:spPr>
              <a:xfrm>
                <a:off x="4294575" y="5111900"/>
                <a:ext cx="56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75" extrusionOk="0">
                    <a:moveTo>
                      <a:pt x="1110" y="1"/>
                    </a:moveTo>
                    <a:cubicBezTo>
                      <a:pt x="1095" y="1"/>
                      <a:pt x="1080" y="1"/>
                      <a:pt x="1065" y="1"/>
                    </a:cubicBezTo>
                    <a:cubicBezTo>
                      <a:pt x="453" y="24"/>
                      <a:pt x="1" y="522"/>
                      <a:pt x="23" y="1156"/>
                    </a:cubicBezTo>
                    <a:cubicBezTo>
                      <a:pt x="46" y="1676"/>
                      <a:pt x="408" y="2061"/>
                      <a:pt x="861" y="2174"/>
                    </a:cubicBezTo>
                    <a:cubicBezTo>
                      <a:pt x="1087" y="1789"/>
                      <a:pt x="1630" y="1450"/>
                      <a:pt x="2264" y="1223"/>
                    </a:cubicBezTo>
                    <a:lnTo>
                      <a:pt x="2264" y="1042"/>
                    </a:lnTo>
                    <a:cubicBezTo>
                      <a:pt x="2198" y="446"/>
                      <a:pt x="1722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5" name="Google Shape;9905;p29"/>
              <p:cNvSpPr/>
              <p:nvPr/>
            </p:nvSpPr>
            <p:spPr>
              <a:xfrm>
                <a:off x="4312125" y="5140775"/>
                <a:ext cx="481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359" fill="none" extrusionOk="0">
                    <a:moveTo>
                      <a:pt x="0" y="1359"/>
                    </a:moveTo>
                    <a:cubicBezTo>
                      <a:pt x="0" y="1359"/>
                      <a:pt x="385" y="136"/>
                      <a:pt x="1924" y="1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6" name="Google Shape;9906;p29"/>
              <p:cNvSpPr/>
              <p:nvPr/>
            </p:nvSpPr>
            <p:spPr>
              <a:xfrm>
                <a:off x="4300800" y="5131725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37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7" y="702"/>
                      <a:pt x="702" y="544"/>
                      <a:pt x="702" y="340"/>
                    </a:cubicBezTo>
                    <a:cubicBezTo>
                      <a:pt x="680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7" name="Google Shape;9907;p29"/>
              <p:cNvSpPr/>
              <p:nvPr/>
            </p:nvSpPr>
            <p:spPr>
              <a:xfrm>
                <a:off x="4434325" y="5035175"/>
                <a:ext cx="611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1863" extrusionOk="0">
                    <a:moveTo>
                      <a:pt x="1546" y="0"/>
                    </a:moveTo>
                    <a:cubicBezTo>
                      <a:pt x="1303" y="0"/>
                      <a:pt x="1029" y="80"/>
                      <a:pt x="770" y="241"/>
                    </a:cubicBezTo>
                    <a:cubicBezTo>
                      <a:pt x="227" y="581"/>
                      <a:pt x="1" y="1169"/>
                      <a:pt x="250" y="1577"/>
                    </a:cubicBezTo>
                    <a:cubicBezTo>
                      <a:pt x="392" y="1766"/>
                      <a:pt x="628" y="1863"/>
                      <a:pt x="898" y="1863"/>
                    </a:cubicBezTo>
                    <a:cubicBezTo>
                      <a:pt x="1143" y="1863"/>
                      <a:pt x="1417" y="1783"/>
                      <a:pt x="1676" y="1622"/>
                    </a:cubicBezTo>
                    <a:cubicBezTo>
                      <a:pt x="2219" y="1282"/>
                      <a:pt x="2445" y="671"/>
                      <a:pt x="2174" y="287"/>
                    </a:cubicBezTo>
                    <a:cubicBezTo>
                      <a:pt x="2043" y="97"/>
                      <a:pt x="1813" y="0"/>
                      <a:pt x="15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8" name="Google Shape;9908;p29"/>
              <p:cNvSpPr/>
              <p:nvPr/>
            </p:nvSpPr>
            <p:spPr>
              <a:xfrm>
                <a:off x="4402075" y="5014225"/>
                <a:ext cx="60000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189" extrusionOk="0">
                    <a:moveTo>
                      <a:pt x="1226" y="0"/>
                    </a:moveTo>
                    <a:cubicBezTo>
                      <a:pt x="798" y="0"/>
                      <a:pt x="397" y="247"/>
                      <a:pt x="227" y="672"/>
                    </a:cubicBezTo>
                    <a:cubicBezTo>
                      <a:pt x="1" y="1215"/>
                      <a:pt x="250" y="1871"/>
                      <a:pt x="816" y="2120"/>
                    </a:cubicBezTo>
                    <a:cubicBezTo>
                      <a:pt x="861" y="2143"/>
                      <a:pt x="929" y="2143"/>
                      <a:pt x="974" y="2188"/>
                    </a:cubicBezTo>
                    <a:cubicBezTo>
                      <a:pt x="1404" y="1668"/>
                      <a:pt x="1879" y="1283"/>
                      <a:pt x="2332" y="1215"/>
                    </a:cubicBezTo>
                    <a:cubicBezTo>
                      <a:pt x="2400" y="740"/>
                      <a:pt x="2106" y="287"/>
                      <a:pt x="1653" y="84"/>
                    </a:cubicBezTo>
                    <a:cubicBezTo>
                      <a:pt x="1513" y="27"/>
                      <a:pt x="1368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9" name="Google Shape;9909;p29"/>
              <p:cNvSpPr/>
              <p:nvPr/>
            </p:nvSpPr>
            <p:spPr>
              <a:xfrm>
                <a:off x="4421900" y="5042325"/>
                <a:ext cx="481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4" fill="none" extrusionOk="0">
                    <a:moveTo>
                      <a:pt x="1924" y="46"/>
                    </a:moveTo>
                    <a:cubicBezTo>
                      <a:pt x="1924" y="46"/>
                      <a:pt x="611" y="1"/>
                      <a:pt x="0" y="140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0" name="Google Shape;9910;p29"/>
              <p:cNvSpPr/>
              <p:nvPr/>
            </p:nvSpPr>
            <p:spPr>
              <a:xfrm>
                <a:off x="4428675" y="5019950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70" y="0"/>
                    </a:moveTo>
                    <a:cubicBezTo>
                      <a:pt x="232" y="0"/>
                      <a:pt x="102" y="84"/>
                      <a:pt x="69" y="217"/>
                    </a:cubicBezTo>
                    <a:cubicBezTo>
                      <a:pt x="1" y="398"/>
                      <a:pt x="91" y="624"/>
                      <a:pt x="250" y="669"/>
                    </a:cubicBezTo>
                    <a:cubicBezTo>
                      <a:pt x="298" y="694"/>
                      <a:pt x="350" y="705"/>
                      <a:pt x="401" y="705"/>
                    </a:cubicBezTo>
                    <a:cubicBezTo>
                      <a:pt x="539" y="705"/>
                      <a:pt x="669" y="621"/>
                      <a:pt x="702" y="488"/>
                    </a:cubicBezTo>
                    <a:cubicBezTo>
                      <a:pt x="793" y="307"/>
                      <a:pt x="702" y="81"/>
                      <a:pt x="521" y="36"/>
                    </a:cubicBezTo>
                    <a:cubicBezTo>
                      <a:pt x="473" y="11"/>
                      <a:pt x="421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1" name="Google Shape;9911;p29"/>
              <p:cNvSpPr/>
              <p:nvPr/>
            </p:nvSpPr>
            <p:spPr>
              <a:xfrm>
                <a:off x="4394725" y="5108950"/>
                <a:ext cx="16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578" extrusionOk="0">
                    <a:moveTo>
                      <a:pt x="620" y="0"/>
                    </a:moveTo>
                    <a:cubicBezTo>
                      <a:pt x="611" y="0"/>
                      <a:pt x="601" y="2"/>
                      <a:pt x="589" y="6"/>
                    </a:cubicBezTo>
                    <a:cubicBezTo>
                      <a:pt x="544" y="6"/>
                      <a:pt x="453" y="97"/>
                      <a:pt x="408" y="119"/>
                    </a:cubicBezTo>
                    <a:lnTo>
                      <a:pt x="204" y="323"/>
                    </a:lnTo>
                    <a:cubicBezTo>
                      <a:pt x="182" y="346"/>
                      <a:pt x="1" y="481"/>
                      <a:pt x="23" y="549"/>
                    </a:cubicBezTo>
                    <a:cubicBezTo>
                      <a:pt x="46" y="572"/>
                      <a:pt x="86" y="578"/>
                      <a:pt x="125" y="578"/>
                    </a:cubicBezTo>
                    <a:cubicBezTo>
                      <a:pt x="165" y="578"/>
                      <a:pt x="204" y="572"/>
                      <a:pt x="227" y="572"/>
                    </a:cubicBezTo>
                    <a:cubicBezTo>
                      <a:pt x="318" y="572"/>
                      <a:pt x="408" y="549"/>
                      <a:pt x="476" y="504"/>
                    </a:cubicBezTo>
                    <a:cubicBezTo>
                      <a:pt x="567" y="459"/>
                      <a:pt x="634" y="368"/>
                      <a:pt x="634" y="255"/>
                    </a:cubicBezTo>
                    <a:cubicBezTo>
                      <a:pt x="634" y="233"/>
                      <a:pt x="657" y="165"/>
                      <a:pt x="657" y="119"/>
                    </a:cubicBezTo>
                    <a:cubicBezTo>
                      <a:pt x="676" y="44"/>
                      <a:pt x="663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2" name="Google Shape;9912;p29"/>
              <p:cNvSpPr/>
              <p:nvPr/>
            </p:nvSpPr>
            <p:spPr>
              <a:xfrm>
                <a:off x="4440000" y="5128325"/>
                <a:ext cx="2152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201" fill="none" extrusionOk="0">
                    <a:moveTo>
                      <a:pt x="0" y="1200"/>
                    </a:moveTo>
                    <a:cubicBezTo>
                      <a:pt x="543" y="1064"/>
                      <a:pt x="860" y="634"/>
                      <a:pt x="792" y="1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3" name="Google Shape;9913;p29"/>
              <p:cNvSpPr/>
              <p:nvPr/>
            </p:nvSpPr>
            <p:spPr>
              <a:xfrm>
                <a:off x="4490350" y="5386650"/>
                <a:ext cx="86025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2840" extrusionOk="0">
                    <a:moveTo>
                      <a:pt x="1824" y="0"/>
                    </a:moveTo>
                    <a:cubicBezTo>
                      <a:pt x="1365" y="0"/>
                      <a:pt x="920" y="85"/>
                      <a:pt x="679" y="214"/>
                    </a:cubicBezTo>
                    <a:cubicBezTo>
                      <a:pt x="1" y="576"/>
                      <a:pt x="204" y="1459"/>
                      <a:pt x="498" y="1980"/>
                    </a:cubicBezTo>
                    <a:cubicBezTo>
                      <a:pt x="612" y="2296"/>
                      <a:pt x="883" y="2523"/>
                      <a:pt x="1155" y="2681"/>
                    </a:cubicBezTo>
                    <a:cubicBezTo>
                      <a:pt x="1359" y="2777"/>
                      <a:pt x="1597" y="2839"/>
                      <a:pt x="1837" y="2839"/>
                    </a:cubicBezTo>
                    <a:cubicBezTo>
                      <a:pt x="1996" y="2839"/>
                      <a:pt x="2156" y="2812"/>
                      <a:pt x="2309" y="2749"/>
                    </a:cubicBezTo>
                    <a:cubicBezTo>
                      <a:pt x="3260" y="2477"/>
                      <a:pt x="3441" y="1549"/>
                      <a:pt x="3327" y="644"/>
                    </a:cubicBezTo>
                    <a:cubicBezTo>
                      <a:pt x="3180" y="176"/>
                      <a:pt x="248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4" name="Google Shape;9914;p29"/>
              <p:cNvSpPr/>
              <p:nvPr/>
            </p:nvSpPr>
            <p:spPr>
              <a:xfrm>
                <a:off x="4634075" y="5276575"/>
                <a:ext cx="764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173" extrusionOk="0">
                    <a:moveTo>
                      <a:pt x="1200" y="0"/>
                    </a:moveTo>
                    <a:cubicBezTo>
                      <a:pt x="362" y="68"/>
                      <a:pt x="0" y="1833"/>
                      <a:pt x="158" y="2490"/>
                    </a:cubicBezTo>
                    <a:cubicBezTo>
                      <a:pt x="298" y="3000"/>
                      <a:pt x="754" y="3172"/>
                      <a:pt x="1217" y="3172"/>
                    </a:cubicBezTo>
                    <a:cubicBezTo>
                      <a:pt x="1431" y="3172"/>
                      <a:pt x="1647" y="3136"/>
                      <a:pt x="1833" y="3078"/>
                    </a:cubicBezTo>
                    <a:cubicBezTo>
                      <a:pt x="2173" y="3010"/>
                      <a:pt x="2444" y="2829"/>
                      <a:pt x="2648" y="2580"/>
                    </a:cubicBezTo>
                    <a:cubicBezTo>
                      <a:pt x="2897" y="2286"/>
                      <a:pt x="3055" y="1901"/>
                      <a:pt x="3010" y="1471"/>
                    </a:cubicBezTo>
                    <a:cubicBezTo>
                      <a:pt x="2965" y="476"/>
                      <a:pt x="2105" y="91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5" name="Google Shape;9915;p29"/>
              <p:cNvSpPr/>
              <p:nvPr/>
            </p:nvSpPr>
            <p:spPr>
              <a:xfrm>
                <a:off x="4638025" y="5270350"/>
                <a:ext cx="764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260" fill="none" extrusionOk="0">
                    <a:moveTo>
                      <a:pt x="2671" y="2580"/>
                    </a:moveTo>
                    <a:cubicBezTo>
                      <a:pt x="2920" y="2286"/>
                      <a:pt x="3056" y="1901"/>
                      <a:pt x="3033" y="1471"/>
                    </a:cubicBezTo>
                    <a:cubicBezTo>
                      <a:pt x="2965" y="476"/>
                      <a:pt x="2128" y="91"/>
                      <a:pt x="1223" y="0"/>
                    </a:cubicBezTo>
                    <a:cubicBezTo>
                      <a:pt x="363" y="46"/>
                      <a:pt x="0" y="1834"/>
                      <a:pt x="182" y="2490"/>
                    </a:cubicBezTo>
                    <a:cubicBezTo>
                      <a:pt x="363" y="3214"/>
                      <a:pt x="1245" y="3259"/>
                      <a:pt x="1834" y="3078"/>
                    </a:cubicBezTo>
                    <a:cubicBezTo>
                      <a:pt x="2173" y="2988"/>
                      <a:pt x="2467" y="2807"/>
                      <a:pt x="2671" y="258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6" name="Google Shape;9916;p29"/>
              <p:cNvSpPr/>
              <p:nvPr/>
            </p:nvSpPr>
            <p:spPr>
              <a:xfrm>
                <a:off x="4136150" y="5171325"/>
                <a:ext cx="122825" cy="1916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7665" extrusionOk="0">
                    <a:moveTo>
                      <a:pt x="3215" y="1"/>
                    </a:moveTo>
                    <a:cubicBezTo>
                      <a:pt x="3192" y="1"/>
                      <a:pt x="3124" y="1"/>
                      <a:pt x="3101" y="23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24" y="363"/>
                      <a:pt x="3147" y="385"/>
                      <a:pt x="3192" y="453"/>
                    </a:cubicBezTo>
                    <a:cubicBezTo>
                      <a:pt x="3215" y="499"/>
                      <a:pt x="3237" y="544"/>
                      <a:pt x="3283" y="589"/>
                    </a:cubicBezTo>
                    <a:cubicBezTo>
                      <a:pt x="3305" y="770"/>
                      <a:pt x="3056" y="838"/>
                      <a:pt x="2943" y="883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53" y="1359"/>
                      <a:pt x="1381" y="1585"/>
                    </a:cubicBezTo>
                    <a:cubicBezTo>
                      <a:pt x="295" y="2468"/>
                      <a:pt x="1" y="3984"/>
                      <a:pt x="250" y="5319"/>
                    </a:cubicBezTo>
                    <a:cubicBezTo>
                      <a:pt x="363" y="5885"/>
                      <a:pt x="635" y="6496"/>
                      <a:pt x="1132" y="6881"/>
                    </a:cubicBezTo>
                    <a:cubicBezTo>
                      <a:pt x="1746" y="7354"/>
                      <a:pt x="2645" y="7665"/>
                      <a:pt x="3493" y="7665"/>
                    </a:cubicBezTo>
                    <a:cubicBezTo>
                      <a:pt x="3739" y="7665"/>
                      <a:pt x="3981" y="7639"/>
                      <a:pt x="4210" y="7582"/>
                    </a:cubicBezTo>
                    <a:cubicBezTo>
                      <a:pt x="4369" y="7560"/>
                      <a:pt x="4708" y="7401"/>
                      <a:pt x="4776" y="7220"/>
                    </a:cubicBezTo>
                    <a:cubicBezTo>
                      <a:pt x="4821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4" y="6043"/>
                    </a:cubicBezTo>
                    <a:cubicBezTo>
                      <a:pt x="3577" y="5749"/>
                      <a:pt x="3283" y="5432"/>
                      <a:pt x="3011" y="5070"/>
                    </a:cubicBezTo>
                    <a:cubicBezTo>
                      <a:pt x="2377" y="4007"/>
                      <a:pt x="2988" y="2649"/>
                      <a:pt x="3577" y="1698"/>
                    </a:cubicBezTo>
                    <a:cubicBezTo>
                      <a:pt x="3735" y="1494"/>
                      <a:pt x="3871" y="1291"/>
                      <a:pt x="4097" y="1155"/>
                    </a:cubicBezTo>
                    <a:cubicBezTo>
                      <a:pt x="4233" y="1110"/>
                      <a:pt x="4369" y="1110"/>
                      <a:pt x="4482" y="1042"/>
                    </a:cubicBezTo>
                    <a:cubicBezTo>
                      <a:pt x="4595" y="1019"/>
                      <a:pt x="4708" y="1019"/>
                      <a:pt x="4821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3"/>
                      <a:pt x="4889" y="838"/>
                      <a:pt x="4844" y="793"/>
                    </a:cubicBezTo>
                    <a:cubicBezTo>
                      <a:pt x="4821" y="725"/>
                      <a:pt x="4799" y="725"/>
                      <a:pt x="4776" y="725"/>
                    </a:cubicBezTo>
                    <a:cubicBezTo>
                      <a:pt x="4505" y="567"/>
                      <a:pt x="4233" y="385"/>
                      <a:pt x="3939" y="250"/>
                    </a:cubicBezTo>
                    <a:cubicBezTo>
                      <a:pt x="3713" y="137"/>
                      <a:pt x="3464" y="1"/>
                      <a:pt x="32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7" name="Google Shape;9917;p29"/>
              <p:cNvSpPr/>
              <p:nvPr/>
            </p:nvSpPr>
            <p:spPr>
              <a:xfrm>
                <a:off x="4139550" y="5174150"/>
                <a:ext cx="122800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7832" fill="none" extrusionOk="0">
                    <a:moveTo>
                      <a:pt x="3599" y="1698"/>
                    </a:moveTo>
                    <a:cubicBezTo>
                      <a:pt x="3735" y="1495"/>
                      <a:pt x="3871" y="1291"/>
                      <a:pt x="4097" y="1155"/>
                    </a:cubicBezTo>
                    <a:cubicBezTo>
                      <a:pt x="4233" y="1110"/>
                      <a:pt x="4391" y="1110"/>
                      <a:pt x="4504" y="1042"/>
                    </a:cubicBezTo>
                    <a:cubicBezTo>
                      <a:pt x="4618" y="1019"/>
                      <a:pt x="4731" y="1019"/>
                      <a:pt x="4844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4"/>
                      <a:pt x="4889" y="838"/>
                      <a:pt x="4867" y="793"/>
                    </a:cubicBezTo>
                    <a:cubicBezTo>
                      <a:pt x="4821" y="770"/>
                      <a:pt x="4799" y="725"/>
                      <a:pt x="4776" y="725"/>
                    </a:cubicBezTo>
                    <a:cubicBezTo>
                      <a:pt x="4527" y="567"/>
                      <a:pt x="4233" y="386"/>
                      <a:pt x="3961" y="250"/>
                    </a:cubicBezTo>
                    <a:cubicBezTo>
                      <a:pt x="3735" y="137"/>
                      <a:pt x="3486" y="1"/>
                      <a:pt x="3214" y="1"/>
                    </a:cubicBezTo>
                    <a:cubicBezTo>
                      <a:pt x="3192" y="1"/>
                      <a:pt x="3124" y="1"/>
                      <a:pt x="3101" y="24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47" y="363"/>
                      <a:pt x="3169" y="386"/>
                      <a:pt x="3192" y="454"/>
                    </a:cubicBezTo>
                    <a:cubicBezTo>
                      <a:pt x="3214" y="499"/>
                      <a:pt x="3237" y="544"/>
                      <a:pt x="3282" y="589"/>
                    </a:cubicBezTo>
                    <a:cubicBezTo>
                      <a:pt x="3305" y="770"/>
                      <a:pt x="3056" y="838"/>
                      <a:pt x="2943" y="884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75" y="1359"/>
                      <a:pt x="1381" y="1585"/>
                    </a:cubicBezTo>
                    <a:cubicBezTo>
                      <a:pt x="318" y="2468"/>
                      <a:pt x="1" y="3984"/>
                      <a:pt x="250" y="5319"/>
                    </a:cubicBezTo>
                    <a:cubicBezTo>
                      <a:pt x="363" y="5885"/>
                      <a:pt x="657" y="6496"/>
                      <a:pt x="1132" y="6881"/>
                    </a:cubicBezTo>
                    <a:cubicBezTo>
                      <a:pt x="1924" y="7492"/>
                      <a:pt x="3192" y="7832"/>
                      <a:pt x="4210" y="7583"/>
                    </a:cubicBezTo>
                    <a:cubicBezTo>
                      <a:pt x="4391" y="7560"/>
                      <a:pt x="4731" y="7402"/>
                      <a:pt x="4776" y="7220"/>
                    </a:cubicBezTo>
                    <a:cubicBezTo>
                      <a:pt x="4844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3" y="6044"/>
                    </a:cubicBezTo>
                    <a:cubicBezTo>
                      <a:pt x="3577" y="5749"/>
                      <a:pt x="3282" y="5433"/>
                      <a:pt x="3011" y="5070"/>
                    </a:cubicBezTo>
                    <a:cubicBezTo>
                      <a:pt x="2377" y="4007"/>
                      <a:pt x="2988" y="2649"/>
                      <a:pt x="3599" y="1698"/>
                    </a:cubicBezTo>
                    <a:close/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8" name="Google Shape;9918;p29"/>
              <p:cNvSpPr/>
              <p:nvPr/>
            </p:nvSpPr>
            <p:spPr>
              <a:xfrm>
                <a:off x="4121450" y="5194525"/>
                <a:ext cx="1092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406" fill="none" extrusionOk="0">
                    <a:moveTo>
                      <a:pt x="3689" y="227"/>
                    </a:moveTo>
                    <a:cubicBezTo>
                      <a:pt x="3463" y="1"/>
                      <a:pt x="3010" y="204"/>
                      <a:pt x="2784" y="295"/>
                    </a:cubicBezTo>
                    <a:cubicBezTo>
                      <a:pt x="2445" y="431"/>
                      <a:pt x="2128" y="589"/>
                      <a:pt x="1856" y="815"/>
                    </a:cubicBezTo>
                    <a:cubicBezTo>
                      <a:pt x="408" y="1992"/>
                      <a:pt x="0" y="4957"/>
                      <a:pt x="1811" y="5998"/>
                    </a:cubicBezTo>
                    <a:cubicBezTo>
                      <a:pt x="2354" y="6315"/>
                      <a:pt x="3010" y="6405"/>
                      <a:pt x="3622" y="6315"/>
                    </a:cubicBezTo>
                    <a:cubicBezTo>
                      <a:pt x="3780" y="6292"/>
                      <a:pt x="3916" y="6247"/>
                      <a:pt x="4029" y="6179"/>
                    </a:cubicBezTo>
                    <a:cubicBezTo>
                      <a:pt x="4255" y="5998"/>
                      <a:pt x="4368" y="5523"/>
                      <a:pt x="4278" y="5274"/>
                    </a:cubicBezTo>
                    <a:cubicBezTo>
                      <a:pt x="4233" y="5093"/>
                      <a:pt x="4006" y="4957"/>
                      <a:pt x="3893" y="4821"/>
                    </a:cubicBezTo>
                    <a:cubicBezTo>
                      <a:pt x="3735" y="4663"/>
                      <a:pt x="3599" y="4504"/>
                      <a:pt x="3486" y="4323"/>
                    </a:cubicBezTo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9" name="Google Shape;9919;p29"/>
              <p:cNvSpPr/>
              <p:nvPr/>
            </p:nvSpPr>
            <p:spPr>
              <a:xfrm>
                <a:off x="4167850" y="5193950"/>
                <a:ext cx="8715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6271" fill="none" extrusionOk="0">
                    <a:moveTo>
                      <a:pt x="2377" y="1"/>
                    </a:moveTo>
                    <a:cubicBezTo>
                      <a:pt x="1494" y="318"/>
                      <a:pt x="589" y="1382"/>
                      <a:pt x="249" y="2264"/>
                    </a:cubicBezTo>
                    <a:cubicBezTo>
                      <a:pt x="46" y="2807"/>
                      <a:pt x="0" y="3396"/>
                      <a:pt x="136" y="3939"/>
                    </a:cubicBezTo>
                    <a:cubicBezTo>
                      <a:pt x="657" y="5863"/>
                      <a:pt x="3056" y="6270"/>
                      <a:pt x="3486" y="6270"/>
                    </a:cubicBezTo>
                  </a:path>
                </a:pathLst>
              </a:custGeom>
              <a:solidFill>
                <a:srgbClr val="EC605F"/>
              </a:solidFill>
              <a:ln w="2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0" name="Google Shape;9920;p29"/>
            <p:cNvGrpSpPr/>
            <p:nvPr/>
          </p:nvGrpSpPr>
          <p:grpSpPr>
            <a:xfrm>
              <a:off x="4700366" y="4374903"/>
              <a:ext cx="768082" cy="1156015"/>
              <a:chOff x="4700366" y="4156978"/>
              <a:chExt cx="768082" cy="1156015"/>
            </a:xfrm>
          </p:grpSpPr>
          <p:sp>
            <p:nvSpPr>
              <p:cNvPr id="9921" name="Google Shape;9921;p29"/>
              <p:cNvSpPr/>
              <p:nvPr/>
            </p:nvSpPr>
            <p:spPr>
              <a:xfrm>
                <a:off x="5084949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2" name="Google Shape;9922;p29"/>
              <p:cNvSpPr/>
              <p:nvPr/>
            </p:nvSpPr>
            <p:spPr>
              <a:xfrm>
                <a:off x="5109478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3" name="Google Shape;9923;p29"/>
              <p:cNvSpPr/>
              <p:nvPr/>
            </p:nvSpPr>
            <p:spPr>
              <a:xfrm>
                <a:off x="492107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4" name="Google Shape;9924;p29"/>
              <p:cNvSpPr/>
              <p:nvPr/>
            </p:nvSpPr>
            <p:spPr>
              <a:xfrm>
                <a:off x="4956739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5" name="Google Shape;9925;p29"/>
              <p:cNvSpPr/>
              <p:nvPr/>
            </p:nvSpPr>
            <p:spPr>
              <a:xfrm>
                <a:off x="5059288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6" name="Google Shape;9926;p29"/>
              <p:cNvSpPr/>
              <p:nvPr/>
            </p:nvSpPr>
            <p:spPr>
              <a:xfrm>
                <a:off x="5055938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7" name="Google Shape;9927;p29"/>
              <p:cNvSpPr/>
              <p:nvPr/>
            </p:nvSpPr>
            <p:spPr>
              <a:xfrm>
                <a:off x="5101647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8" name="Google Shape;9928;p29"/>
              <p:cNvSpPr/>
              <p:nvPr/>
            </p:nvSpPr>
            <p:spPr>
              <a:xfrm>
                <a:off x="4816313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9" name="Google Shape;9929;p29"/>
              <p:cNvSpPr/>
              <p:nvPr/>
            </p:nvSpPr>
            <p:spPr>
              <a:xfrm>
                <a:off x="4831877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0" name="Google Shape;9930;p29"/>
              <p:cNvSpPr/>
              <p:nvPr/>
            </p:nvSpPr>
            <p:spPr>
              <a:xfrm>
                <a:off x="4769471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1" name="Google Shape;9931;p29"/>
              <p:cNvSpPr/>
              <p:nvPr/>
            </p:nvSpPr>
            <p:spPr>
              <a:xfrm>
                <a:off x="4810698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2" name="Google Shape;9932;p29"/>
              <p:cNvSpPr/>
              <p:nvPr/>
            </p:nvSpPr>
            <p:spPr>
              <a:xfrm>
                <a:off x="4795133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3" name="Google Shape;9933;p29"/>
              <p:cNvSpPr/>
              <p:nvPr/>
            </p:nvSpPr>
            <p:spPr>
              <a:xfrm>
                <a:off x="4700366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4" name="Google Shape;9934;p29"/>
              <p:cNvSpPr/>
              <p:nvPr/>
            </p:nvSpPr>
            <p:spPr>
              <a:xfrm>
                <a:off x="497122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5" name="Google Shape;9935;p29"/>
              <p:cNvSpPr/>
              <p:nvPr/>
            </p:nvSpPr>
            <p:spPr>
              <a:xfrm>
                <a:off x="5065986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6" name="Google Shape;9936;p29"/>
              <p:cNvSpPr/>
              <p:nvPr/>
            </p:nvSpPr>
            <p:spPr>
              <a:xfrm>
                <a:off x="4894333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7" name="Google Shape;9937;p29"/>
              <p:cNvSpPr/>
              <p:nvPr/>
            </p:nvSpPr>
            <p:spPr>
              <a:xfrm>
                <a:off x="4830794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8" name="Google Shape;9938;p29"/>
              <p:cNvSpPr/>
              <p:nvPr/>
            </p:nvSpPr>
            <p:spPr>
              <a:xfrm>
                <a:off x="5087166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9" name="Google Shape;9939;p29"/>
              <p:cNvSpPr/>
              <p:nvPr/>
            </p:nvSpPr>
            <p:spPr>
              <a:xfrm>
                <a:off x="4908814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0" name="Google Shape;9940;p29"/>
            <p:cNvGrpSpPr/>
            <p:nvPr/>
          </p:nvGrpSpPr>
          <p:grpSpPr>
            <a:xfrm>
              <a:off x="1838400" y="4374903"/>
              <a:ext cx="766999" cy="1154931"/>
              <a:chOff x="1838400" y="4151553"/>
              <a:chExt cx="766999" cy="1154931"/>
            </a:xfrm>
          </p:grpSpPr>
          <p:sp>
            <p:nvSpPr>
              <p:cNvPr id="9941" name="Google Shape;9941;p29"/>
              <p:cNvSpPr/>
              <p:nvPr/>
            </p:nvSpPr>
            <p:spPr>
              <a:xfrm>
                <a:off x="1921986" y="45461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12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30" y="8035"/>
                      <a:pt x="5998" y="7650"/>
                      <a:pt x="6044" y="7514"/>
                    </a:cubicBezTo>
                    <a:cubicBezTo>
                      <a:pt x="6089" y="7424"/>
                      <a:pt x="6044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893" y="3214"/>
                      <a:pt x="3011" y="2263"/>
                      <a:pt x="2241" y="1222"/>
                    </a:cubicBezTo>
                    <a:cubicBezTo>
                      <a:pt x="2038" y="973"/>
                      <a:pt x="1743" y="747"/>
                      <a:pt x="1472" y="566"/>
                    </a:cubicBezTo>
                    <a:cubicBezTo>
                      <a:pt x="1178" y="430"/>
                      <a:pt x="861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46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2" name="Google Shape;9942;p29"/>
              <p:cNvSpPr/>
              <p:nvPr/>
            </p:nvSpPr>
            <p:spPr>
              <a:xfrm>
                <a:off x="1929817" y="4570714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0" y="1833"/>
                    </a:moveTo>
                    <a:cubicBezTo>
                      <a:pt x="181" y="1200"/>
                      <a:pt x="430" y="566"/>
                      <a:pt x="792" y="0"/>
                    </a:cubicBezTo>
                    <a:cubicBezTo>
                      <a:pt x="543" y="905"/>
                      <a:pt x="430" y="1856"/>
                      <a:pt x="453" y="2784"/>
                    </a:cubicBezTo>
                    <a:cubicBezTo>
                      <a:pt x="679" y="1879"/>
                      <a:pt x="973" y="973"/>
                      <a:pt x="1313" y="113"/>
                    </a:cubicBezTo>
                    <a:cubicBezTo>
                      <a:pt x="1313" y="521"/>
                      <a:pt x="1177" y="951"/>
                      <a:pt x="1087" y="1381"/>
                    </a:cubicBezTo>
                    <a:cubicBezTo>
                      <a:pt x="905" y="2150"/>
                      <a:pt x="838" y="2965"/>
                      <a:pt x="838" y="3757"/>
                    </a:cubicBezTo>
                    <a:cubicBezTo>
                      <a:pt x="905" y="3734"/>
                      <a:pt x="951" y="3621"/>
                      <a:pt x="973" y="3531"/>
                    </a:cubicBezTo>
                    <a:cubicBezTo>
                      <a:pt x="1245" y="2558"/>
                      <a:pt x="1517" y="1607"/>
                      <a:pt x="1698" y="634"/>
                    </a:cubicBezTo>
                    <a:cubicBezTo>
                      <a:pt x="1652" y="951"/>
                      <a:pt x="1698" y="1313"/>
                      <a:pt x="1652" y="1652"/>
                    </a:cubicBezTo>
                    <a:cubicBezTo>
                      <a:pt x="1630" y="1946"/>
                      <a:pt x="1584" y="2173"/>
                      <a:pt x="1584" y="2490"/>
                    </a:cubicBezTo>
                    <a:cubicBezTo>
                      <a:pt x="1630" y="3214"/>
                      <a:pt x="1517" y="3983"/>
                      <a:pt x="1426" y="4708"/>
                    </a:cubicBezTo>
                    <a:cubicBezTo>
                      <a:pt x="1811" y="3621"/>
                      <a:pt x="2128" y="2512"/>
                      <a:pt x="2331" y="1381"/>
                    </a:cubicBezTo>
                    <a:cubicBezTo>
                      <a:pt x="2422" y="2037"/>
                      <a:pt x="2354" y="2671"/>
                      <a:pt x="2309" y="3327"/>
                    </a:cubicBezTo>
                    <a:cubicBezTo>
                      <a:pt x="2241" y="4074"/>
                      <a:pt x="2196" y="4821"/>
                      <a:pt x="2128" y="5568"/>
                    </a:cubicBezTo>
                    <a:cubicBezTo>
                      <a:pt x="2128" y="5273"/>
                      <a:pt x="2354" y="4934"/>
                      <a:pt x="2444" y="4685"/>
                    </a:cubicBezTo>
                    <a:cubicBezTo>
                      <a:pt x="2490" y="4436"/>
                      <a:pt x="2535" y="4187"/>
                      <a:pt x="2580" y="3915"/>
                    </a:cubicBezTo>
                    <a:cubicBezTo>
                      <a:pt x="2716" y="3350"/>
                      <a:pt x="2920" y="2761"/>
                      <a:pt x="3259" y="2286"/>
                    </a:cubicBezTo>
                    <a:cubicBezTo>
                      <a:pt x="3033" y="3485"/>
                      <a:pt x="2784" y="4685"/>
                      <a:pt x="2558" y="5907"/>
                    </a:cubicBezTo>
                    <a:cubicBezTo>
                      <a:pt x="2874" y="4934"/>
                      <a:pt x="3169" y="3938"/>
                      <a:pt x="3486" y="2988"/>
                    </a:cubicBezTo>
                    <a:cubicBezTo>
                      <a:pt x="3440" y="4119"/>
                      <a:pt x="3372" y="5273"/>
                      <a:pt x="3350" y="6405"/>
                    </a:cubicBezTo>
                    <a:cubicBezTo>
                      <a:pt x="3553" y="5477"/>
                      <a:pt x="3734" y="4549"/>
                      <a:pt x="3961" y="3621"/>
                    </a:cubicBezTo>
                    <a:cubicBezTo>
                      <a:pt x="3916" y="4708"/>
                      <a:pt x="3893" y="5794"/>
                      <a:pt x="3825" y="6903"/>
                    </a:cubicBezTo>
                    <a:cubicBezTo>
                      <a:pt x="4006" y="6518"/>
                      <a:pt x="4142" y="6133"/>
                      <a:pt x="4255" y="5726"/>
                    </a:cubicBezTo>
                    <a:cubicBezTo>
                      <a:pt x="4368" y="5387"/>
                      <a:pt x="4391" y="4866"/>
                      <a:pt x="4594" y="4594"/>
                    </a:cubicBezTo>
                    <a:cubicBezTo>
                      <a:pt x="4753" y="5500"/>
                      <a:pt x="4798" y="6450"/>
                      <a:pt x="4979" y="7356"/>
                    </a:cubicBezTo>
                    <a:cubicBezTo>
                      <a:pt x="5206" y="7039"/>
                      <a:pt x="5364" y="6699"/>
                      <a:pt x="5432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3" name="Google Shape;9943;p29"/>
              <p:cNvSpPr/>
              <p:nvPr/>
            </p:nvSpPr>
            <p:spPr>
              <a:xfrm>
                <a:off x="2243030" y="41515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52" y="2920"/>
                    </a:moveTo>
                    <a:cubicBezTo>
                      <a:pt x="2898" y="2083"/>
                      <a:pt x="2852" y="1200"/>
                      <a:pt x="2739" y="363"/>
                    </a:cubicBezTo>
                    <a:cubicBezTo>
                      <a:pt x="2694" y="249"/>
                      <a:pt x="2671" y="68"/>
                      <a:pt x="2558" y="46"/>
                    </a:cubicBezTo>
                    <a:cubicBezTo>
                      <a:pt x="2445" y="0"/>
                      <a:pt x="2332" y="91"/>
                      <a:pt x="2241" y="182"/>
                    </a:cubicBezTo>
                    <a:cubicBezTo>
                      <a:pt x="1540" y="1245"/>
                      <a:pt x="974" y="2332"/>
                      <a:pt x="612" y="3576"/>
                    </a:cubicBezTo>
                    <a:cubicBezTo>
                      <a:pt x="295" y="4595"/>
                      <a:pt x="182" y="5613"/>
                      <a:pt x="159" y="6654"/>
                    </a:cubicBezTo>
                    <a:cubicBezTo>
                      <a:pt x="159" y="7152"/>
                      <a:pt x="91" y="7650"/>
                      <a:pt x="46" y="8125"/>
                    </a:cubicBezTo>
                    <a:cubicBezTo>
                      <a:pt x="1" y="8442"/>
                      <a:pt x="46" y="8759"/>
                      <a:pt x="408" y="8352"/>
                    </a:cubicBezTo>
                    <a:cubicBezTo>
                      <a:pt x="702" y="8080"/>
                      <a:pt x="951" y="7786"/>
                      <a:pt x="1178" y="7469"/>
                    </a:cubicBezTo>
                    <a:cubicBezTo>
                      <a:pt x="1947" y="6518"/>
                      <a:pt x="2513" y="5477"/>
                      <a:pt x="2694" y="4187"/>
                    </a:cubicBezTo>
                    <a:cubicBezTo>
                      <a:pt x="2898" y="2897"/>
                      <a:pt x="2671" y="1698"/>
                      <a:pt x="2196" y="453"/>
                    </a:cubicBezTo>
                    <a:lnTo>
                      <a:pt x="2355" y="5545"/>
                    </a:lnTo>
                    <a:cubicBezTo>
                      <a:pt x="1970" y="4346"/>
                      <a:pt x="1630" y="3124"/>
                      <a:pt x="1313" y="1879"/>
                    </a:cubicBezTo>
                    <a:lnTo>
                      <a:pt x="1065" y="7469"/>
                    </a:lnTo>
                    <a:cubicBezTo>
                      <a:pt x="657" y="6609"/>
                      <a:pt x="408" y="5658"/>
                      <a:pt x="272" y="4708"/>
                    </a:cubicBezTo>
                    <a:cubicBezTo>
                      <a:pt x="408" y="5817"/>
                      <a:pt x="408" y="6949"/>
                      <a:pt x="318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4" name="Google Shape;9944;p29"/>
              <p:cNvSpPr/>
              <p:nvPr/>
            </p:nvSpPr>
            <p:spPr>
              <a:xfrm>
                <a:off x="2235247" y="4177215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2331" y="0"/>
                    </a:moveTo>
                    <a:lnTo>
                      <a:pt x="1992" y="430"/>
                    </a:lnTo>
                    <a:cubicBezTo>
                      <a:pt x="1585" y="905"/>
                      <a:pt x="1200" y="1426"/>
                      <a:pt x="883" y="1992"/>
                    </a:cubicBezTo>
                    <a:cubicBezTo>
                      <a:pt x="0" y="3598"/>
                      <a:pt x="68" y="5545"/>
                      <a:pt x="430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5" name="Google Shape;9945;p29"/>
              <p:cNvSpPr/>
              <p:nvPr/>
            </p:nvSpPr>
            <p:spPr>
              <a:xfrm>
                <a:off x="2041281" y="4345520"/>
                <a:ext cx="208496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8013" fill="none" extrusionOk="0">
                    <a:moveTo>
                      <a:pt x="4052" y="5658"/>
                    </a:moveTo>
                    <a:cubicBezTo>
                      <a:pt x="4029" y="6315"/>
                      <a:pt x="3803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50" y="2897"/>
                      <a:pt x="3124" y="2875"/>
                    </a:cubicBezTo>
                    <a:cubicBezTo>
                      <a:pt x="2807" y="3961"/>
                      <a:pt x="2535" y="5093"/>
                      <a:pt x="2218" y="6202"/>
                    </a:cubicBezTo>
                    <a:cubicBezTo>
                      <a:pt x="1879" y="4572"/>
                      <a:pt x="2671" y="2829"/>
                      <a:pt x="2331" y="1177"/>
                    </a:cubicBezTo>
                    <a:cubicBezTo>
                      <a:pt x="1901" y="2264"/>
                      <a:pt x="1562" y="3373"/>
                      <a:pt x="1290" y="4504"/>
                    </a:cubicBezTo>
                    <a:cubicBezTo>
                      <a:pt x="1336" y="3101"/>
                      <a:pt x="1358" y="1653"/>
                      <a:pt x="1290" y="227"/>
                    </a:cubicBezTo>
                    <a:cubicBezTo>
                      <a:pt x="906" y="770"/>
                      <a:pt x="544" y="1472"/>
                      <a:pt x="453" y="2128"/>
                    </a:cubicBezTo>
                    <a:cubicBezTo>
                      <a:pt x="385" y="2580"/>
                      <a:pt x="634" y="3124"/>
                      <a:pt x="793" y="3576"/>
                    </a:cubicBezTo>
                    <a:cubicBezTo>
                      <a:pt x="1132" y="4414"/>
                      <a:pt x="1471" y="5274"/>
                      <a:pt x="1992" y="6043"/>
                    </a:cubicBezTo>
                    <a:cubicBezTo>
                      <a:pt x="2196" y="6315"/>
                      <a:pt x="3622" y="8012"/>
                      <a:pt x="3893" y="7130"/>
                    </a:cubicBezTo>
                    <a:cubicBezTo>
                      <a:pt x="4187" y="6088"/>
                      <a:pt x="4233" y="5047"/>
                      <a:pt x="3916" y="4029"/>
                    </a:cubicBezTo>
                    <a:cubicBezTo>
                      <a:pt x="3735" y="3441"/>
                      <a:pt x="3486" y="2875"/>
                      <a:pt x="3146" y="2332"/>
                    </a:cubicBezTo>
                    <a:cubicBezTo>
                      <a:pt x="2716" y="1653"/>
                      <a:pt x="1585" y="0"/>
                      <a:pt x="611" y="181"/>
                    </a:cubicBezTo>
                    <a:cubicBezTo>
                      <a:pt x="0" y="295"/>
                      <a:pt x="114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6" name="Google Shape;9946;p29"/>
              <p:cNvSpPr/>
              <p:nvPr/>
            </p:nvSpPr>
            <p:spPr>
              <a:xfrm>
                <a:off x="2026800" y="4381180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1154" y="3531"/>
                    </a:moveTo>
                    <a:cubicBezTo>
                      <a:pt x="1607" y="4708"/>
                      <a:pt x="2060" y="5930"/>
                      <a:pt x="3237" y="6587"/>
                    </a:cubicBezTo>
                    <a:cubicBezTo>
                      <a:pt x="3486" y="6722"/>
                      <a:pt x="3848" y="6836"/>
                      <a:pt x="4097" y="6632"/>
                    </a:cubicBezTo>
                    <a:cubicBezTo>
                      <a:pt x="4232" y="6519"/>
                      <a:pt x="4300" y="6292"/>
                      <a:pt x="4323" y="6134"/>
                    </a:cubicBezTo>
                    <a:cubicBezTo>
                      <a:pt x="4549" y="4753"/>
                      <a:pt x="4232" y="3463"/>
                      <a:pt x="3531" y="2309"/>
                    </a:cubicBezTo>
                    <a:cubicBezTo>
                      <a:pt x="3101" y="1630"/>
                      <a:pt x="1969" y="1"/>
                      <a:pt x="973" y="159"/>
                    </a:cubicBezTo>
                    <a:cubicBezTo>
                      <a:pt x="0" y="295"/>
                      <a:pt x="951" y="3056"/>
                      <a:pt x="1154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7" name="Google Shape;9947;p29"/>
              <p:cNvSpPr/>
              <p:nvPr/>
            </p:nvSpPr>
            <p:spPr>
              <a:xfrm>
                <a:off x="1927551" y="45628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178" y="657"/>
                    </a:moveTo>
                    <a:cubicBezTo>
                      <a:pt x="1178" y="657"/>
                      <a:pt x="1155" y="1087"/>
                      <a:pt x="1133" y="1064"/>
                    </a:cubicBezTo>
                    <a:cubicBezTo>
                      <a:pt x="906" y="883"/>
                      <a:pt x="454" y="1"/>
                      <a:pt x="205" y="272"/>
                    </a:cubicBezTo>
                    <a:cubicBezTo>
                      <a:pt x="1" y="499"/>
                      <a:pt x="24" y="1132"/>
                      <a:pt x="24" y="1427"/>
                    </a:cubicBezTo>
                    <a:cubicBezTo>
                      <a:pt x="24" y="2219"/>
                      <a:pt x="250" y="3441"/>
                      <a:pt x="657" y="4120"/>
                    </a:cubicBezTo>
                    <a:cubicBezTo>
                      <a:pt x="1449" y="5500"/>
                      <a:pt x="2830" y="6519"/>
                      <a:pt x="4210" y="7220"/>
                    </a:cubicBezTo>
                    <a:cubicBezTo>
                      <a:pt x="4505" y="7356"/>
                      <a:pt x="6089" y="8126"/>
                      <a:pt x="5704" y="7288"/>
                    </a:cubicBezTo>
                    <a:cubicBezTo>
                      <a:pt x="5252" y="6224"/>
                      <a:pt x="4844" y="5138"/>
                      <a:pt x="4210" y="4188"/>
                    </a:cubicBezTo>
                    <a:cubicBezTo>
                      <a:pt x="3396" y="2988"/>
                      <a:pt x="2377" y="1472"/>
                      <a:pt x="1178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8" name="Google Shape;9948;p29"/>
              <p:cNvSpPr/>
              <p:nvPr/>
            </p:nvSpPr>
            <p:spPr>
              <a:xfrm>
                <a:off x="1838400" y="48516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70" y="2490"/>
                      <a:pt x="1494" y="3192"/>
                    </a:cubicBezTo>
                    <a:cubicBezTo>
                      <a:pt x="1698" y="3395"/>
                      <a:pt x="1901" y="3576"/>
                      <a:pt x="2128" y="3735"/>
                    </a:cubicBezTo>
                    <a:cubicBezTo>
                      <a:pt x="2965" y="4368"/>
                      <a:pt x="3984" y="4957"/>
                      <a:pt x="4979" y="5296"/>
                    </a:cubicBezTo>
                    <a:cubicBezTo>
                      <a:pt x="5772" y="5545"/>
                      <a:pt x="6473" y="5907"/>
                      <a:pt x="7288" y="6088"/>
                    </a:cubicBezTo>
                    <a:lnTo>
                      <a:pt x="7378" y="6088"/>
                    </a:lnTo>
                    <a:cubicBezTo>
                      <a:pt x="7446" y="6043"/>
                      <a:pt x="7401" y="5998"/>
                      <a:pt x="7401" y="5953"/>
                    </a:cubicBezTo>
                    <a:cubicBezTo>
                      <a:pt x="6948" y="4640"/>
                      <a:pt x="5794" y="3124"/>
                      <a:pt x="4753" y="2196"/>
                    </a:cubicBezTo>
                    <a:cubicBezTo>
                      <a:pt x="3667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9" name="Google Shape;9949;p29"/>
              <p:cNvSpPr/>
              <p:nvPr/>
            </p:nvSpPr>
            <p:spPr>
              <a:xfrm>
                <a:off x="2182840" y="4433588"/>
                <a:ext cx="307745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659" fill="none" extrusionOk="0">
                    <a:moveTo>
                      <a:pt x="5138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02" y="657"/>
                      <a:pt x="6179" y="860"/>
                    </a:cubicBezTo>
                    <a:cubicBezTo>
                      <a:pt x="6021" y="2015"/>
                      <a:pt x="5297" y="3056"/>
                      <a:pt x="4391" y="3848"/>
                    </a:cubicBezTo>
                    <a:cubicBezTo>
                      <a:pt x="3893" y="4278"/>
                      <a:pt x="3328" y="4640"/>
                      <a:pt x="2762" y="4934"/>
                    </a:cubicBezTo>
                    <a:cubicBezTo>
                      <a:pt x="2332" y="5115"/>
                      <a:pt x="1540" y="5658"/>
                      <a:pt x="1064" y="5545"/>
                    </a:cubicBezTo>
                    <a:cubicBezTo>
                      <a:pt x="1" y="5274"/>
                      <a:pt x="1585" y="3531"/>
                      <a:pt x="1879" y="3191"/>
                    </a:cubicBezTo>
                    <a:cubicBezTo>
                      <a:pt x="2852" y="2105"/>
                      <a:pt x="3803" y="928"/>
                      <a:pt x="5138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0" name="Google Shape;9950;p29"/>
              <p:cNvSpPr/>
              <p:nvPr/>
            </p:nvSpPr>
            <p:spPr>
              <a:xfrm>
                <a:off x="2239680" y="44436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24" y="2648"/>
                      <a:pt x="2671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71" y="1946"/>
                      <a:pt x="2106" y="3372"/>
                      <a:pt x="1608" y="4843"/>
                    </a:cubicBezTo>
                    <a:cubicBezTo>
                      <a:pt x="1789" y="3780"/>
                      <a:pt x="1925" y="2716"/>
                      <a:pt x="2083" y="1675"/>
                    </a:cubicBezTo>
                    <a:cubicBezTo>
                      <a:pt x="1630" y="2761"/>
                      <a:pt x="1155" y="3848"/>
                      <a:pt x="702" y="4956"/>
                    </a:cubicBezTo>
                    <a:cubicBezTo>
                      <a:pt x="951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1" name="Google Shape;9951;p29"/>
              <p:cNvSpPr/>
              <p:nvPr/>
            </p:nvSpPr>
            <p:spPr>
              <a:xfrm>
                <a:off x="2197321" y="4693309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4935" y="408"/>
                    </a:moveTo>
                    <a:cubicBezTo>
                      <a:pt x="5252" y="295"/>
                      <a:pt x="5523" y="182"/>
                      <a:pt x="5840" y="69"/>
                    </a:cubicBezTo>
                    <a:cubicBezTo>
                      <a:pt x="5953" y="23"/>
                      <a:pt x="6089" y="1"/>
                      <a:pt x="6202" y="1"/>
                    </a:cubicBezTo>
                    <a:cubicBezTo>
                      <a:pt x="6904" y="1"/>
                      <a:pt x="6406" y="1064"/>
                      <a:pt x="6270" y="1381"/>
                    </a:cubicBezTo>
                    <a:cubicBezTo>
                      <a:pt x="5749" y="2309"/>
                      <a:pt x="5093" y="3101"/>
                      <a:pt x="4256" y="3758"/>
                    </a:cubicBezTo>
                    <a:cubicBezTo>
                      <a:pt x="3554" y="4278"/>
                      <a:pt x="2785" y="4731"/>
                      <a:pt x="1925" y="4957"/>
                    </a:cubicBezTo>
                    <a:cubicBezTo>
                      <a:pt x="1540" y="5070"/>
                      <a:pt x="1110" y="5115"/>
                      <a:pt x="680" y="5138"/>
                    </a:cubicBezTo>
                    <a:cubicBezTo>
                      <a:pt x="612" y="5138"/>
                      <a:pt x="499" y="5138"/>
                      <a:pt x="408" y="5115"/>
                    </a:cubicBezTo>
                    <a:cubicBezTo>
                      <a:pt x="272" y="5048"/>
                      <a:pt x="114" y="4799"/>
                      <a:pt x="91" y="4663"/>
                    </a:cubicBezTo>
                    <a:cubicBezTo>
                      <a:pt x="1" y="4233"/>
                      <a:pt x="340" y="3780"/>
                      <a:pt x="567" y="3463"/>
                    </a:cubicBezTo>
                    <a:cubicBezTo>
                      <a:pt x="838" y="3124"/>
                      <a:pt x="1178" y="2807"/>
                      <a:pt x="1517" y="2535"/>
                    </a:cubicBezTo>
                    <a:cubicBezTo>
                      <a:pt x="2015" y="2083"/>
                      <a:pt x="2536" y="1653"/>
                      <a:pt x="3124" y="1313"/>
                    </a:cubicBezTo>
                    <a:cubicBezTo>
                      <a:pt x="3713" y="951"/>
                      <a:pt x="4301" y="680"/>
                      <a:pt x="4935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2" name="Google Shape;9952;p29"/>
              <p:cNvSpPr/>
              <p:nvPr/>
            </p:nvSpPr>
            <p:spPr>
              <a:xfrm>
                <a:off x="2221850" y="46944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2" y="1811"/>
                      <a:pt x="5274" y="906"/>
                      <a:pt x="5591" y="0"/>
                    </a:cubicBezTo>
                    <a:cubicBezTo>
                      <a:pt x="5432" y="498"/>
                      <a:pt x="4935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690" y="1856"/>
                      <a:pt x="3237" y="3169"/>
                      <a:pt x="2852" y="4527"/>
                    </a:cubicBezTo>
                    <a:cubicBezTo>
                      <a:pt x="3011" y="3372"/>
                      <a:pt x="3192" y="2241"/>
                      <a:pt x="3350" y="1064"/>
                    </a:cubicBezTo>
                    <a:cubicBezTo>
                      <a:pt x="3169" y="1630"/>
                      <a:pt x="2988" y="2196"/>
                      <a:pt x="2785" y="2739"/>
                    </a:cubicBezTo>
                    <a:cubicBezTo>
                      <a:pt x="2603" y="3327"/>
                      <a:pt x="2400" y="3961"/>
                      <a:pt x="2060" y="4504"/>
                    </a:cubicBezTo>
                    <a:lnTo>
                      <a:pt x="2898" y="1109"/>
                    </a:lnTo>
                    <a:cubicBezTo>
                      <a:pt x="2422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48" y="3735"/>
                      <a:pt x="1" y="4662"/>
                    </a:cubicBezTo>
                    <a:cubicBezTo>
                      <a:pt x="250" y="4074"/>
                      <a:pt x="408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3" name="Google Shape;9953;p29"/>
              <p:cNvSpPr/>
              <p:nvPr/>
            </p:nvSpPr>
            <p:spPr>
              <a:xfrm>
                <a:off x="2211851" y="47211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43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4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4" name="Google Shape;9954;p29"/>
              <p:cNvSpPr/>
              <p:nvPr/>
            </p:nvSpPr>
            <p:spPr>
              <a:xfrm>
                <a:off x="2180574" y="4896141"/>
                <a:ext cx="424824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25" h="5393" extrusionOk="0">
                    <a:moveTo>
                      <a:pt x="8018" y="1"/>
                    </a:moveTo>
                    <a:cubicBezTo>
                      <a:pt x="7841" y="1"/>
                      <a:pt x="7660" y="26"/>
                      <a:pt x="7470" y="70"/>
                    </a:cubicBezTo>
                    <a:cubicBezTo>
                      <a:pt x="6497" y="228"/>
                      <a:pt x="5546" y="635"/>
                      <a:pt x="4664" y="1133"/>
                    </a:cubicBezTo>
                    <a:cubicBezTo>
                      <a:pt x="3871" y="1586"/>
                      <a:pt x="3170" y="2129"/>
                      <a:pt x="2468" y="2695"/>
                    </a:cubicBezTo>
                    <a:cubicBezTo>
                      <a:pt x="1835" y="3193"/>
                      <a:pt x="1042" y="3691"/>
                      <a:pt x="567" y="4324"/>
                    </a:cubicBezTo>
                    <a:cubicBezTo>
                      <a:pt x="222" y="4756"/>
                      <a:pt x="0" y="5393"/>
                      <a:pt x="686" y="5393"/>
                    </a:cubicBezTo>
                    <a:cubicBezTo>
                      <a:pt x="719" y="5393"/>
                      <a:pt x="755" y="5391"/>
                      <a:pt x="794" y="5388"/>
                    </a:cubicBezTo>
                    <a:cubicBezTo>
                      <a:pt x="1608" y="5320"/>
                      <a:pt x="2446" y="4981"/>
                      <a:pt x="3193" y="4664"/>
                    </a:cubicBezTo>
                    <a:cubicBezTo>
                      <a:pt x="3758" y="4438"/>
                      <a:pt x="4324" y="4211"/>
                      <a:pt x="4913" y="3962"/>
                    </a:cubicBezTo>
                    <a:cubicBezTo>
                      <a:pt x="5343" y="3759"/>
                      <a:pt x="5840" y="3532"/>
                      <a:pt x="6248" y="3238"/>
                    </a:cubicBezTo>
                    <a:cubicBezTo>
                      <a:pt x="7198" y="2582"/>
                      <a:pt x="7809" y="1586"/>
                      <a:pt x="8443" y="658"/>
                    </a:cubicBezTo>
                    <a:cubicBezTo>
                      <a:pt x="8556" y="522"/>
                      <a:pt x="8624" y="296"/>
                      <a:pt x="8511" y="137"/>
                    </a:cubicBezTo>
                    <a:cubicBezTo>
                      <a:pt x="8466" y="92"/>
                      <a:pt x="8375" y="70"/>
                      <a:pt x="8307" y="24"/>
                    </a:cubicBezTo>
                    <a:cubicBezTo>
                      <a:pt x="8211" y="8"/>
                      <a:pt x="8115" y="1"/>
                      <a:pt x="8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5" name="Google Shape;9955;p29"/>
              <p:cNvSpPr/>
              <p:nvPr/>
            </p:nvSpPr>
            <p:spPr>
              <a:xfrm>
                <a:off x="2197321" y="42619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106" y="1652"/>
                      <a:pt x="1585" y="3372"/>
                      <a:pt x="1200" y="5138"/>
                    </a:cubicBezTo>
                    <a:cubicBezTo>
                      <a:pt x="770" y="6880"/>
                      <a:pt x="454" y="8668"/>
                      <a:pt x="295" y="10456"/>
                    </a:cubicBezTo>
                    <a:cubicBezTo>
                      <a:pt x="114" y="12221"/>
                      <a:pt x="1" y="14032"/>
                      <a:pt x="69" y="15842"/>
                    </a:cubicBezTo>
                    <a:cubicBezTo>
                      <a:pt x="69" y="16725"/>
                      <a:pt x="159" y="17630"/>
                      <a:pt x="205" y="18536"/>
                    </a:cubicBezTo>
                    <a:cubicBezTo>
                      <a:pt x="227" y="18966"/>
                      <a:pt x="295" y="19418"/>
                      <a:pt x="340" y="19871"/>
                    </a:cubicBezTo>
                    <a:cubicBezTo>
                      <a:pt x="408" y="20324"/>
                      <a:pt x="454" y="20754"/>
                      <a:pt x="521" y="21206"/>
                    </a:cubicBezTo>
                    <a:cubicBezTo>
                      <a:pt x="454" y="19418"/>
                      <a:pt x="386" y="17608"/>
                      <a:pt x="431" y="15820"/>
                    </a:cubicBezTo>
                    <a:cubicBezTo>
                      <a:pt x="431" y="15390"/>
                      <a:pt x="431" y="14937"/>
                      <a:pt x="454" y="14485"/>
                    </a:cubicBezTo>
                    <a:lnTo>
                      <a:pt x="544" y="13172"/>
                    </a:lnTo>
                    <a:cubicBezTo>
                      <a:pt x="544" y="12719"/>
                      <a:pt x="612" y="12289"/>
                      <a:pt x="635" y="11837"/>
                    </a:cubicBezTo>
                    <a:cubicBezTo>
                      <a:pt x="657" y="11384"/>
                      <a:pt x="680" y="10954"/>
                      <a:pt x="748" y="10501"/>
                    </a:cubicBezTo>
                    <a:lnTo>
                      <a:pt x="884" y="9166"/>
                    </a:lnTo>
                    <a:lnTo>
                      <a:pt x="1087" y="7831"/>
                    </a:lnTo>
                    <a:cubicBezTo>
                      <a:pt x="1223" y="6971"/>
                      <a:pt x="1359" y="6088"/>
                      <a:pt x="1540" y="5205"/>
                    </a:cubicBezTo>
                    <a:cubicBezTo>
                      <a:pt x="1902" y="3463"/>
                      <a:pt x="2309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6" name="Google Shape;9956;p29"/>
              <p:cNvSpPr/>
              <p:nvPr/>
            </p:nvSpPr>
            <p:spPr>
              <a:xfrm>
                <a:off x="2122650" y="4456984"/>
                <a:ext cx="119345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0" y="1517"/>
                      <a:pt x="1404" y="3101"/>
                      <a:pt x="1924" y="4685"/>
                    </a:cubicBezTo>
                    <a:cubicBezTo>
                      <a:pt x="1958" y="4787"/>
                      <a:pt x="2069" y="4838"/>
                      <a:pt x="2169" y="4838"/>
                    </a:cubicBezTo>
                    <a:cubicBezTo>
                      <a:pt x="2203" y="4838"/>
                      <a:pt x="2235" y="4833"/>
                      <a:pt x="2264" y="4821"/>
                    </a:cubicBezTo>
                    <a:cubicBezTo>
                      <a:pt x="2377" y="4753"/>
                      <a:pt x="2422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7" name="Google Shape;9957;p29"/>
              <p:cNvSpPr/>
              <p:nvPr/>
            </p:nvSpPr>
            <p:spPr>
              <a:xfrm>
                <a:off x="2219634" y="4520523"/>
                <a:ext cx="194015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6" extrusionOk="0">
                    <a:moveTo>
                      <a:pt x="3938" y="1"/>
                    </a:moveTo>
                    <a:lnTo>
                      <a:pt x="114" y="3056"/>
                    </a:lnTo>
                    <a:lnTo>
                      <a:pt x="91" y="3079"/>
                    </a:lnTo>
                    <a:cubicBezTo>
                      <a:pt x="1" y="3169"/>
                      <a:pt x="1" y="3328"/>
                      <a:pt x="91" y="3418"/>
                    </a:cubicBezTo>
                    <a:cubicBezTo>
                      <a:pt x="136" y="3463"/>
                      <a:pt x="199" y="3486"/>
                      <a:pt x="261" y="3486"/>
                    </a:cubicBezTo>
                    <a:cubicBezTo>
                      <a:pt x="323" y="3486"/>
                      <a:pt x="385" y="3463"/>
                      <a:pt x="431" y="3418"/>
                    </a:cubicBezTo>
                    <a:lnTo>
                      <a:pt x="39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8" name="Google Shape;9958;p29"/>
              <p:cNvSpPr/>
              <p:nvPr/>
            </p:nvSpPr>
            <p:spPr>
              <a:xfrm>
                <a:off x="2247512" y="4484862"/>
                <a:ext cx="230809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4346" fill="none" extrusionOk="0">
                    <a:moveTo>
                      <a:pt x="4640" y="0"/>
                    </a:moveTo>
                    <a:cubicBezTo>
                      <a:pt x="4685" y="793"/>
                      <a:pt x="4391" y="1585"/>
                      <a:pt x="3938" y="2241"/>
                    </a:cubicBezTo>
                    <a:cubicBezTo>
                      <a:pt x="3010" y="3599"/>
                      <a:pt x="1652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9" name="Google Shape;9959;p29"/>
              <p:cNvSpPr/>
              <p:nvPr/>
            </p:nvSpPr>
            <p:spPr>
              <a:xfrm>
                <a:off x="2023451" y="4705574"/>
                <a:ext cx="198448" cy="231154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6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6" y="838"/>
                      <a:pt x="1019" y="1630"/>
                      <a:pt x="1607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52" y="3939"/>
                      <a:pt x="3191" y="4301"/>
                      <a:pt x="3576" y="4640"/>
                    </a:cubicBezTo>
                    <a:cubicBezTo>
                      <a:pt x="3624" y="4678"/>
                      <a:pt x="3676" y="4692"/>
                      <a:pt x="3728" y="4692"/>
                    </a:cubicBezTo>
                    <a:cubicBezTo>
                      <a:pt x="3800" y="4692"/>
                      <a:pt x="3873" y="4666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31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55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0" name="Google Shape;9960;p29"/>
              <p:cNvSpPr/>
              <p:nvPr/>
            </p:nvSpPr>
            <p:spPr>
              <a:xfrm>
                <a:off x="2197321" y="4807039"/>
                <a:ext cx="202931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9" extrusionOk="0">
                    <a:moveTo>
                      <a:pt x="4120" y="0"/>
                    </a:moveTo>
                    <a:lnTo>
                      <a:pt x="4120" y="0"/>
                    </a:lnTo>
                    <a:cubicBezTo>
                      <a:pt x="3509" y="521"/>
                      <a:pt x="2898" y="928"/>
                      <a:pt x="2264" y="1335"/>
                    </a:cubicBezTo>
                    <a:cubicBezTo>
                      <a:pt x="1630" y="1698"/>
                      <a:pt x="951" y="2014"/>
                      <a:pt x="227" y="2173"/>
                    </a:cubicBezTo>
                    <a:lnTo>
                      <a:pt x="205" y="2173"/>
                    </a:lnTo>
                    <a:cubicBezTo>
                      <a:pt x="91" y="2241"/>
                      <a:pt x="1" y="2376"/>
                      <a:pt x="69" y="2490"/>
                    </a:cubicBezTo>
                    <a:cubicBezTo>
                      <a:pt x="103" y="2576"/>
                      <a:pt x="203" y="2649"/>
                      <a:pt x="299" y="2649"/>
                    </a:cubicBezTo>
                    <a:cubicBezTo>
                      <a:pt x="329" y="2649"/>
                      <a:pt x="359" y="2642"/>
                      <a:pt x="386" y="2625"/>
                    </a:cubicBezTo>
                    <a:cubicBezTo>
                      <a:pt x="1110" y="2376"/>
                      <a:pt x="1789" y="1992"/>
                      <a:pt x="2423" y="1539"/>
                    </a:cubicBezTo>
                    <a:cubicBezTo>
                      <a:pt x="3011" y="1086"/>
                      <a:pt x="3599" y="566"/>
                      <a:pt x="4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61" name="Google Shape;9961;p29"/>
            <p:cNvGrpSpPr/>
            <p:nvPr/>
          </p:nvGrpSpPr>
          <p:grpSpPr>
            <a:xfrm>
              <a:off x="2733806" y="4451103"/>
              <a:ext cx="769215" cy="1154931"/>
              <a:chOff x="2733806" y="4380153"/>
              <a:chExt cx="769215" cy="1154931"/>
            </a:xfrm>
          </p:grpSpPr>
          <p:sp>
            <p:nvSpPr>
              <p:cNvPr id="9962" name="Google Shape;9962;p29"/>
              <p:cNvSpPr/>
              <p:nvPr/>
            </p:nvSpPr>
            <p:spPr>
              <a:xfrm>
                <a:off x="2817392" y="47747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3" name="Google Shape;9963;p29"/>
              <p:cNvSpPr/>
              <p:nvPr/>
            </p:nvSpPr>
            <p:spPr>
              <a:xfrm>
                <a:off x="2826307" y="47993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4" name="Google Shape;9964;p29"/>
              <p:cNvSpPr/>
              <p:nvPr/>
            </p:nvSpPr>
            <p:spPr>
              <a:xfrm>
                <a:off x="3140702" y="43801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5" name="Google Shape;9965;p29"/>
              <p:cNvSpPr/>
              <p:nvPr/>
            </p:nvSpPr>
            <p:spPr>
              <a:xfrm>
                <a:off x="3132870" y="44058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6" name="Google Shape;9966;p29"/>
              <p:cNvSpPr/>
              <p:nvPr/>
            </p:nvSpPr>
            <p:spPr>
              <a:xfrm>
                <a:off x="2937821" y="45741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7" name="Google Shape;9967;p29"/>
              <p:cNvSpPr/>
              <p:nvPr/>
            </p:nvSpPr>
            <p:spPr>
              <a:xfrm>
                <a:off x="2923290" y="46097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8" name="Google Shape;9968;p29"/>
              <p:cNvSpPr/>
              <p:nvPr/>
            </p:nvSpPr>
            <p:spPr>
              <a:xfrm>
                <a:off x="2823007" y="47914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9" name="Google Shape;9969;p29"/>
              <p:cNvSpPr/>
              <p:nvPr/>
            </p:nvSpPr>
            <p:spPr>
              <a:xfrm>
                <a:off x="2733806" y="50802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0" name="Google Shape;9970;p29"/>
              <p:cNvSpPr/>
              <p:nvPr/>
            </p:nvSpPr>
            <p:spPr>
              <a:xfrm>
                <a:off x="3079379" y="46621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1" name="Google Shape;9971;p29"/>
              <p:cNvSpPr/>
              <p:nvPr/>
            </p:nvSpPr>
            <p:spPr>
              <a:xfrm>
                <a:off x="3135087" y="46722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2" name="Google Shape;9972;p29"/>
              <p:cNvSpPr/>
              <p:nvPr/>
            </p:nvSpPr>
            <p:spPr>
              <a:xfrm>
                <a:off x="3094993" y="49219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3" name="Google Shape;9973;p29"/>
              <p:cNvSpPr/>
              <p:nvPr/>
            </p:nvSpPr>
            <p:spPr>
              <a:xfrm>
                <a:off x="3117257" y="49230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4" name="Google Shape;9974;p29"/>
              <p:cNvSpPr/>
              <p:nvPr/>
            </p:nvSpPr>
            <p:spPr>
              <a:xfrm>
                <a:off x="3107258" y="49497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5" name="Google Shape;9975;p29"/>
              <p:cNvSpPr/>
              <p:nvPr/>
            </p:nvSpPr>
            <p:spPr>
              <a:xfrm>
                <a:off x="3077212" y="51247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6" name="Google Shape;9976;p29"/>
              <p:cNvSpPr/>
              <p:nvPr/>
            </p:nvSpPr>
            <p:spPr>
              <a:xfrm>
                <a:off x="3093860" y="44905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7" name="Google Shape;9977;p29"/>
              <p:cNvSpPr/>
              <p:nvPr/>
            </p:nvSpPr>
            <p:spPr>
              <a:xfrm>
                <a:off x="3018057" y="46855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8" name="Google Shape;9978;p29"/>
              <p:cNvSpPr/>
              <p:nvPr/>
            </p:nvSpPr>
            <p:spPr>
              <a:xfrm>
                <a:off x="3116173" y="47491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9" name="Google Shape;9979;p29"/>
              <p:cNvSpPr/>
              <p:nvPr/>
            </p:nvSpPr>
            <p:spPr>
              <a:xfrm>
                <a:off x="3144051" y="47134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0" name="Google Shape;9980;p29"/>
              <p:cNvSpPr/>
              <p:nvPr/>
            </p:nvSpPr>
            <p:spPr>
              <a:xfrm>
                <a:off x="2918857" y="49341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1" name="Google Shape;9981;p29"/>
              <p:cNvSpPr/>
              <p:nvPr/>
            </p:nvSpPr>
            <p:spPr>
              <a:xfrm>
                <a:off x="3093860" y="50356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82" name="Google Shape;9982;p29"/>
            <p:cNvGrpSpPr/>
            <p:nvPr/>
          </p:nvGrpSpPr>
          <p:grpSpPr>
            <a:xfrm>
              <a:off x="3707629" y="4527303"/>
              <a:ext cx="788129" cy="1014456"/>
              <a:chOff x="3707629" y="4456362"/>
              <a:chExt cx="788129" cy="1014456"/>
            </a:xfrm>
          </p:grpSpPr>
          <p:sp>
            <p:nvSpPr>
              <p:cNvPr id="9983" name="Google Shape;9983;p29"/>
              <p:cNvSpPr/>
              <p:nvPr/>
            </p:nvSpPr>
            <p:spPr>
              <a:xfrm>
                <a:off x="3723194" y="50182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4" name="Google Shape;9984;p29"/>
              <p:cNvSpPr/>
              <p:nvPr/>
            </p:nvSpPr>
            <p:spPr>
              <a:xfrm>
                <a:off x="3771168" y="50249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5" name="Google Shape;9985;p29"/>
              <p:cNvSpPr/>
              <p:nvPr/>
            </p:nvSpPr>
            <p:spPr>
              <a:xfrm>
                <a:off x="3831358" y="44563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6" name="Google Shape;9986;p29"/>
              <p:cNvSpPr/>
              <p:nvPr/>
            </p:nvSpPr>
            <p:spPr>
              <a:xfrm>
                <a:off x="3835791" y="44898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7" name="Google Shape;9987;p29"/>
              <p:cNvSpPr/>
              <p:nvPr/>
            </p:nvSpPr>
            <p:spPr>
              <a:xfrm>
                <a:off x="3707629" y="47595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8" name="Google Shape;9988;p29"/>
              <p:cNvSpPr/>
              <p:nvPr/>
            </p:nvSpPr>
            <p:spPr>
              <a:xfrm>
                <a:off x="3713195" y="47863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9" name="Google Shape;9989;p29"/>
              <p:cNvSpPr/>
              <p:nvPr/>
            </p:nvSpPr>
            <p:spPr>
              <a:xfrm>
                <a:off x="3747723" y="50382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0" name="Google Shape;9990;p29"/>
              <p:cNvSpPr/>
              <p:nvPr/>
            </p:nvSpPr>
            <p:spPr>
              <a:xfrm>
                <a:off x="3842490" y="52804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1" name="Google Shape;9991;p29"/>
              <p:cNvSpPr/>
              <p:nvPr/>
            </p:nvSpPr>
            <p:spPr>
              <a:xfrm>
                <a:off x="4015276" y="46224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2" name="Google Shape;9992;p29"/>
              <p:cNvSpPr/>
              <p:nvPr/>
            </p:nvSpPr>
            <p:spPr>
              <a:xfrm>
                <a:off x="4029757" y="46280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3" name="Google Shape;9993;p29"/>
              <p:cNvSpPr/>
              <p:nvPr/>
            </p:nvSpPr>
            <p:spPr>
              <a:xfrm>
                <a:off x="4152402" y="47896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4" name="Google Shape;9994;p29"/>
              <p:cNvSpPr/>
              <p:nvPr/>
            </p:nvSpPr>
            <p:spPr>
              <a:xfrm>
                <a:off x="4155751" y="48153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5" name="Google Shape;9995;p29"/>
              <p:cNvSpPr/>
              <p:nvPr/>
            </p:nvSpPr>
            <p:spPr>
              <a:xfrm>
                <a:off x="4186930" y="48286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6" name="Google Shape;9996;p29"/>
              <p:cNvSpPr/>
              <p:nvPr/>
            </p:nvSpPr>
            <p:spPr>
              <a:xfrm>
                <a:off x="4287262" y="49186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7" name="Google Shape;9997;p29"/>
              <p:cNvSpPr/>
              <p:nvPr/>
            </p:nvSpPr>
            <p:spPr>
              <a:xfrm>
                <a:off x="3880416" y="45645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8" name="Google Shape;9998;p29"/>
              <p:cNvSpPr/>
              <p:nvPr/>
            </p:nvSpPr>
            <p:spPr>
              <a:xfrm>
                <a:off x="3825792" y="48509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9" name="Google Shape;9999;p29"/>
              <p:cNvSpPr/>
              <p:nvPr/>
            </p:nvSpPr>
            <p:spPr>
              <a:xfrm>
                <a:off x="4035323" y="47250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0" name="Google Shape;10000;p29"/>
              <p:cNvSpPr/>
              <p:nvPr/>
            </p:nvSpPr>
            <p:spPr>
              <a:xfrm>
                <a:off x="4072116" y="46615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1" name="Google Shape;10001;p29"/>
              <p:cNvSpPr/>
              <p:nvPr/>
            </p:nvSpPr>
            <p:spPr>
              <a:xfrm>
                <a:off x="3893764" y="51051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2" name="Google Shape;10002;p29"/>
              <p:cNvSpPr/>
              <p:nvPr/>
            </p:nvSpPr>
            <p:spPr>
              <a:xfrm>
                <a:off x="4164667" y="49635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03" name="Google Shape;10003;p29"/>
            <p:cNvGrpSpPr/>
            <p:nvPr/>
          </p:nvGrpSpPr>
          <p:grpSpPr>
            <a:xfrm>
              <a:off x="6499806" y="4374903"/>
              <a:ext cx="768082" cy="1156015"/>
              <a:chOff x="6499806" y="4156978"/>
              <a:chExt cx="768082" cy="1156015"/>
            </a:xfrm>
          </p:grpSpPr>
          <p:sp>
            <p:nvSpPr>
              <p:cNvPr id="10004" name="Google Shape;10004;p29"/>
              <p:cNvSpPr/>
              <p:nvPr/>
            </p:nvSpPr>
            <p:spPr>
              <a:xfrm flipH="1">
                <a:off x="6583391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5" name="Google Shape;10005;p29"/>
              <p:cNvSpPr/>
              <p:nvPr/>
            </p:nvSpPr>
            <p:spPr>
              <a:xfrm flipH="1">
                <a:off x="6591223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6" name="Google Shape;10006;p29"/>
              <p:cNvSpPr/>
              <p:nvPr/>
            </p:nvSpPr>
            <p:spPr>
              <a:xfrm flipH="1">
                <a:off x="690556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7" name="Google Shape;10007;p29"/>
              <p:cNvSpPr/>
              <p:nvPr/>
            </p:nvSpPr>
            <p:spPr>
              <a:xfrm flipH="1">
                <a:off x="6896653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8" name="Google Shape;10008;p29"/>
              <p:cNvSpPr/>
              <p:nvPr/>
            </p:nvSpPr>
            <p:spPr>
              <a:xfrm flipH="1">
                <a:off x="6701554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9" name="Google Shape;10009;p29"/>
              <p:cNvSpPr/>
              <p:nvPr/>
            </p:nvSpPr>
            <p:spPr>
              <a:xfrm flipH="1">
                <a:off x="6688206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0" name="Google Shape;10010;p29"/>
              <p:cNvSpPr/>
              <p:nvPr/>
            </p:nvSpPr>
            <p:spPr>
              <a:xfrm flipH="1">
                <a:off x="6499806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1" name="Google Shape;10011;p29"/>
              <p:cNvSpPr/>
              <p:nvPr/>
            </p:nvSpPr>
            <p:spPr>
              <a:xfrm flipH="1">
                <a:off x="6844246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2" name="Google Shape;10012;p29"/>
              <p:cNvSpPr/>
              <p:nvPr/>
            </p:nvSpPr>
            <p:spPr>
              <a:xfrm flipH="1">
                <a:off x="6901086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3" name="Google Shape;10013;p29"/>
              <p:cNvSpPr/>
              <p:nvPr/>
            </p:nvSpPr>
            <p:spPr>
              <a:xfrm flipH="1">
                <a:off x="6858727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4" name="Google Shape;10014;p29"/>
              <p:cNvSpPr/>
              <p:nvPr/>
            </p:nvSpPr>
            <p:spPr>
              <a:xfrm flipH="1">
                <a:off x="6881039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5" name="Google Shape;10015;p29"/>
              <p:cNvSpPr/>
              <p:nvPr/>
            </p:nvSpPr>
            <p:spPr>
              <a:xfrm flipH="1">
                <a:off x="6873208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6" name="Google Shape;10016;p29"/>
              <p:cNvSpPr/>
              <p:nvPr/>
            </p:nvSpPr>
            <p:spPr>
              <a:xfrm flipH="1">
                <a:off x="6841980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7" name="Google Shape;10017;p29"/>
              <p:cNvSpPr/>
              <p:nvPr/>
            </p:nvSpPr>
            <p:spPr>
              <a:xfrm flipH="1">
                <a:off x="685651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8" name="Google Shape;10018;p29"/>
              <p:cNvSpPr/>
              <p:nvPr/>
            </p:nvSpPr>
            <p:spPr>
              <a:xfrm flipH="1">
                <a:off x="6782923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9" name="Google Shape;10019;p29"/>
              <p:cNvSpPr/>
              <p:nvPr/>
            </p:nvSpPr>
            <p:spPr>
              <a:xfrm flipH="1">
                <a:off x="6879906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0" name="Google Shape;10020;p29"/>
              <p:cNvSpPr/>
              <p:nvPr/>
            </p:nvSpPr>
            <p:spPr>
              <a:xfrm flipH="1">
                <a:off x="6907785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1" name="Google Shape;10021;p29"/>
              <p:cNvSpPr/>
              <p:nvPr/>
            </p:nvSpPr>
            <p:spPr>
              <a:xfrm flipH="1">
                <a:off x="6683724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2" name="Google Shape;10022;p29"/>
              <p:cNvSpPr/>
              <p:nvPr/>
            </p:nvSpPr>
            <p:spPr>
              <a:xfrm flipH="1">
                <a:off x="6859860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23" name="Google Shape;10023;p29"/>
            <p:cNvGrpSpPr/>
            <p:nvPr/>
          </p:nvGrpSpPr>
          <p:grpSpPr>
            <a:xfrm>
              <a:off x="5673057" y="4451103"/>
              <a:ext cx="769215" cy="1154931"/>
              <a:chOff x="5673057" y="4303953"/>
              <a:chExt cx="769215" cy="1154931"/>
            </a:xfrm>
          </p:grpSpPr>
          <p:sp>
            <p:nvSpPr>
              <p:cNvPr id="10024" name="Google Shape;10024;p29"/>
              <p:cNvSpPr/>
              <p:nvPr/>
            </p:nvSpPr>
            <p:spPr>
              <a:xfrm flipH="1">
                <a:off x="6058773" y="46985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5" name="Google Shape;10025;p29"/>
              <p:cNvSpPr/>
              <p:nvPr/>
            </p:nvSpPr>
            <p:spPr>
              <a:xfrm flipH="1">
                <a:off x="6082169" y="47231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6" name="Google Shape;10026;p29"/>
              <p:cNvSpPr/>
              <p:nvPr/>
            </p:nvSpPr>
            <p:spPr>
              <a:xfrm flipH="1">
                <a:off x="5892635" y="43039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7" name="Google Shape;10027;p29"/>
              <p:cNvSpPr/>
              <p:nvPr/>
            </p:nvSpPr>
            <p:spPr>
              <a:xfrm flipH="1">
                <a:off x="5929429" y="43296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8" name="Google Shape;10028;p29"/>
              <p:cNvSpPr/>
              <p:nvPr/>
            </p:nvSpPr>
            <p:spPr>
              <a:xfrm flipH="1">
                <a:off x="6030894" y="44979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9" name="Google Shape;10029;p29"/>
              <p:cNvSpPr/>
              <p:nvPr/>
            </p:nvSpPr>
            <p:spPr>
              <a:xfrm flipH="1">
                <a:off x="6029761" y="45335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0" name="Google Shape;10030;p29"/>
              <p:cNvSpPr/>
              <p:nvPr/>
            </p:nvSpPr>
            <p:spPr>
              <a:xfrm flipH="1">
                <a:off x="6053157" y="47152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1" name="Google Shape;10031;p29"/>
              <p:cNvSpPr/>
              <p:nvPr/>
            </p:nvSpPr>
            <p:spPr>
              <a:xfrm flipH="1">
                <a:off x="6075470" y="50040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2" name="Google Shape;10032;p29"/>
              <p:cNvSpPr/>
              <p:nvPr/>
            </p:nvSpPr>
            <p:spPr>
              <a:xfrm flipH="1">
                <a:off x="5789003" y="45859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3" name="Google Shape;10033;p29"/>
              <p:cNvSpPr/>
              <p:nvPr/>
            </p:nvSpPr>
            <p:spPr>
              <a:xfrm flipH="1">
                <a:off x="5805700" y="45960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4" name="Google Shape;10034;p29"/>
              <p:cNvSpPr/>
              <p:nvPr/>
            </p:nvSpPr>
            <p:spPr>
              <a:xfrm flipH="1">
                <a:off x="5741078" y="48457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5" name="Google Shape;10035;p29"/>
              <p:cNvSpPr/>
              <p:nvPr/>
            </p:nvSpPr>
            <p:spPr>
              <a:xfrm flipH="1">
                <a:off x="5783437" y="48468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6" name="Google Shape;10036;p29"/>
              <p:cNvSpPr/>
              <p:nvPr/>
            </p:nvSpPr>
            <p:spPr>
              <a:xfrm flipH="1">
                <a:off x="5768907" y="48735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7" name="Google Shape;10037;p29"/>
              <p:cNvSpPr/>
              <p:nvPr/>
            </p:nvSpPr>
            <p:spPr>
              <a:xfrm flipH="1">
                <a:off x="5673057" y="50485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8" name="Google Shape;10038;p29"/>
              <p:cNvSpPr/>
              <p:nvPr/>
            </p:nvSpPr>
            <p:spPr>
              <a:xfrm flipH="1">
                <a:off x="5942826" y="44143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9" name="Google Shape;10039;p29"/>
              <p:cNvSpPr/>
              <p:nvPr/>
            </p:nvSpPr>
            <p:spPr>
              <a:xfrm flipH="1">
                <a:off x="6037593" y="46093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0" name="Google Shape;10040;p29"/>
              <p:cNvSpPr/>
              <p:nvPr/>
            </p:nvSpPr>
            <p:spPr>
              <a:xfrm flipH="1">
                <a:off x="5867023" y="46729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1" name="Google Shape;10041;p29"/>
              <p:cNvSpPr/>
              <p:nvPr/>
            </p:nvSpPr>
            <p:spPr>
              <a:xfrm flipH="1">
                <a:off x="5802351" y="46372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2" name="Google Shape;10042;p29"/>
              <p:cNvSpPr/>
              <p:nvPr/>
            </p:nvSpPr>
            <p:spPr>
              <a:xfrm flipH="1">
                <a:off x="6058773" y="48579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3" name="Google Shape;10043;p29"/>
              <p:cNvSpPr/>
              <p:nvPr/>
            </p:nvSpPr>
            <p:spPr>
              <a:xfrm flipH="1">
                <a:off x="5880420" y="49594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4" name="Google Shape;10044;p29"/>
            <p:cNvGrpSpPr/>
            <p:nvPr/>
          </p:nvGrpSpPr>
          <p:grpSpPr>
            <a:xfrm>
              <a:off x="7396296" y="4603503"/>
              <a:ext cx="788129" cy="1014456"/>
              <a:chOff x="7396296" y="4303962"/>
              <a:chExt cx="788129" cy="1014456"/>
            </a:xfrm>
          </p:grpSpPr>
          <p:sp>
            <p:nvSpPr>
              <p:cNvPr id="10045" name="Google Shape;10045;p29"/>
              <p:cNvSpPr/>
              <p:nvPr/>
            </p:nvSpPr>
            <p:spPr>
              <a:xfrm flipH="1">
                <a:off x="7699460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6" name="Google Shape;10046;p29"/>
              <p:cNvSpPr/>
              <p:nvPr/>
            </p:nvSpPr>
            <p:spPr>
              <a:xfrm flipH="1">
                <a:off x="7741820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7" name="Google Shape;10047;p29"/>
              <p:cNvSpPr/>
              <p:nvPr/>
            </p:nvSpPr>
            <p:spPr>
              <a:xfrm flipH="1">
                <a:off x="7884511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8" name="Google Shape;10048;p29"/>
              <p:cNvSpPr/>
              <p:nvPr/>
            </p:nvSpPr>
            <p:spPr>
              <a:xfrm flipH="1">
                <a:off x="7911306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9" name="Google Shape;10049;p29"/>
              <p:cNvSpPr/>
              <p:nvPr/>
            </p:nvSpPr>
            <p:spPr>
              <a:xfrm flipH="1">
                <a:off x="7816539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0" name="Google Shape;10050;p29"/>
              <p:cNvSpPr/>
              <p:nvPr/>
            </p:nvSpPr>
            <p:spPr>
              <a:xfrm flipH="1">
                <a:off x="7828804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1" name="Google Shape;10051;p29"/>
              <p:cNvSpPr/>
              <p:nvPr/>
            </p:nvSpPr>
            <p:spPr>
              <a:xfrm flipH="1">
                <a:off x="7677197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2" name="Google Shape;10052;p29"/>
              <p:cNvSpPr/>
              <p:nvPr/>
            </p:nvSpPr>
            <p:spPr>
              <a:xfrm flipH="1">
                <a:off x="7583563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3" name="Google Shape;10053;p29"/>
              <p:cNvSpPr/>
              <p:nvPr/>
            </p:nvSpPr>
            <p:spPr>
              <a:xfrm flipH="1">
                <a:off x="7731821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4" name="Google Shape;10054;p29"/>
              <p:cNvSpPr/>
              <p:nvPr/>
            </p:nvSpPr>
            <p:spPr>
              <a:xfrm flipH="1">
                <a:off x="7739603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5" name="Google Shape;10055;p29"/>
              <p:cNvSpPr/>
              <p:nvPr/>
            </p:nvSpPr>
            <p:spPr>
              <a:xfrm flipH="1">
                <a:off x="7569082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6" name="Google Shape;10056;p29"/>
              <p:cNvSpPr/>
              <p:nvPr/>
            </p:nvSpPr>
            <p:spPr>
              <a:xfrm flipH="1">
                <a:off x="7580214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7" name="Google Shape;10057;p29"/>
              <p:cNvSpPr/>
              <p:nvPr/>
            </p:nvSpPr>
            <p:spPr>
              <a:xfrm flipH="1">
                <a:off x="7553468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8" name="Google Shape;10058;p29"/>
              <p:cNvSpPr/>
              <p:nvPr/>
            </p:nvSpPr>
            <p:spPr>
              <a:xfrm flipH="1">
                <a:off x="7396296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9" name="Google Shape;10059;p29"/>
              <p:cNvSpPr/>
              <p:nvPr/>
            </p:nvSpPr>
            <p:spPr>
              <a:xfrm flipH="1">
                <a:off x="7476532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0" name="Google Shape;10060;p29"/>
              <p:cNvSpPr/>
              <p:nvPr/>
            </p:nvSpPr>
            <p:spPr>
              <a:xfrm flipH="1">
                <a:off x="7832153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1" name="Google Shape;10061;p29"/>
              <p:cNvSpPr/>
              <p:nvPr/>
            </p:nvSpPr>
            <p:spPr>
              <a:xfrm flipH="1">
                <a:off x="7795360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2" name="Google Shape;10062;p29"/>
              <p:cNvSpPr/>
              <p:nvPr/>
            </p:nvSpPr>
            <p:spPr>
              <a:xfrm flipH="1">
                <a:off x="7722906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3" name="Google Shape;10063;p29"/>
              <p:cNvSpPr/>
              <p:nvPr/>
            </p:nvSpPr>
            <p:spPr>
              <a:xfrm flipH="1">
                <a:off x="7705075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4" name="Google Shape;10064;p29"/>
              <p:cNvSpPr/>
              <p:nvPr/>
            </p:nvSpPr>
            <p:spPr>
              <a:xfrm flipH="1">
                <a:off x="7633705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65" name="Google Shape;10065;p29"/>
            <p:cNvGrpSpPr/>
            <p:nvPr/>
          </p:nvGrpSpPr>
          <p:grpSpPr>
            <a:xfrm>
              <a:off x="992737" y="4603503"/>
              <a:ext cx="788129" cy="1014456"/>
              <a:chOff x="992737" y="4303962"/>
              <a:chExt cx="788129" cy="1014456"/>
            </a:xfrm>
          </p:grpSpPr>
          <p:sp>
            <p:nvSpPr>
              <p:cNvPr id="10066" name="Google Shape;10066;p29"/>
              <p:cNvSpPr/>
              <p:nvPr/>
            </p:nvSpPr>
            <p:spPr>
              <a:xfrm flipH="1">
                <a:off x="1295902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7" name="Google Shape;10067;p29"/>
              <p:cNvSpPr/>
              <p:nvPr/>
            </p:nvSpPr>
            <p:spPr>
              <a:xfrm flipH="1">
                <a:off x="1338261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8" name="Google Shape;10068;p29"/>
              <p:cNvSpPr/>
              <p:nvPr/>
            </p:nvSpPr>
            <p:spPr>
              <a:xfrm flipH="1">
                <a:off x="1480953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9" name="Google Shape;10069;p29"/>
              <p:cNvSpPr/>
              <p:nvPr/>
            </p:nvSpPr>
            <p:spPr>
              <a:xfrm flipH="1">
                <a:off x="1507747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0" name="Google Shape;10070;p29"/>
              <p:cNvSpPr/>
              <p:nvPr/>
            </p:nvSpPr>
            <p:spPr>
              <a:xfrm flipH="1">
                <a:off x="1412981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1" name="Google Shape;10071;p29"/>
              <p:cNvSpPr/>
              <p:nvPr/>
            </p:nvSpPr>
            <p:spPr>
              <a:xfrm flipH="1">
                <a:off x="1425245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2" name="Google Shape;10072;p29"/>
              <p:cNvSpPr/>
              <p:nvPr/>
            </p:nvSpPr>
            <p:spPr>
              <a:xfrm flipH="1">
                <a:off x="1273638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3" name="Google Shape;10073;p29"/>
              <p:cNvSpPr/>
              <p:nvPr/>
            </p:nvSpPr>
            <p:spPr>
              <a:xfrm flipH="1">
                <a:off x="1180004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4" name="Google Shape;10074;p29"/>
              <p:cNvSpPr/>
              <p:nvPr/>
            </p:nvSpPr>
            <p:spPr>
              <a:xfrm flipH="1">
                <a:off x="1328262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5" name="Google Shape;10075;p29"/>
              <p:cNvSpPr/>
              <p:nvPr/>
            </p:nvSpPr>
            <p:spPr>
              <a:xfrm flipH="1">
                <a:off x="1336044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6" name="Google Shape;10076;p29"/>
              <p:cNvSpPr/>
              <p:nvPr/>
            </p:nvSpPr>
            <p:spPr>
              <a:xfrm flipH="1">
                <a:off x="1165524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7" name="Google Shape;10077;p29"/>
              <p:cNvSpPr/>
              <p:nvPr/>
            </p:nvSpPr>
            <p:spPr>
              <a:xfrm flipH="1">
                <a:off x="1176655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8" name="Google Shape;10078;p29"/>
              <p:cNvSpPr/>
              <p:nvPr/>
            </p:nvSpPr>
            <p:spPr>
              <a:xfrm flipH="1">
                <a:off x="1149910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9" name="Google Shape;10079;p29"/>
              <p:cNvSpPr/>
              <p:nvPr/>
            </p:nvSpPr>
            <p:spPr>
              <a:xfrm flipH="1">
                <a:off x="992737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0" name="Google Shape;10080;p29"/>
              <p:cNvSpPr/>
              <p:nvPr/>
            </p:nvSpPr>
            <p:spPr>
              <a:xfrm flipH="1">
                <a:off x="1072973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1" name="Google Shape;10081;p29"/>
              <p:cNvSpPr/>
              <p:nvPr/>
            </p:nvSpPr>
            <p:spPr>
              <a:xfrm flipH="1">
                <a:off x="1428594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2" name="Google Shape;10082;p29"/>
              <p:cNvSpPr/>
              <p:nvPr/>
            </p:nvSpPr>
            <p:spPr>
              <a:xfrm flipH="1">
                <a:off x="1391801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3" name="Google Shape;10083;p29"/>
              <p:cNvSpPr/>
              <p:nvPr/>
            </p:nvSpPr>
            <p:spPr>
              <a:xfrm flipH="1">
                <a:off x="1319347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4" name="Google Shape;10084;p29"/>
              <p:cNvSpPr/>
              <p:nvPr/>
            </p:nvSpPr>
            <p:spPr>
              <a:xfrm flipH="1">
                <a:off x="1301517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5" name="Google Shape;10085;p29"/>
              <p:cNvSpPr/>
              <p:nvPr/>
            </p:nvSpPr>
            <p:spPr>
              <a:xfrm flipH="1">
                <a:off x="1230146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86" name="Google Shape;10086;p29"/>
            <p:cNvGrpSpPr/>
            <p:nvPr/>
          </p:nvGrpSpPr>
          <p:grpSpPr>
            <a:xfrm>
              <a:off x="0" y="4374903"/>
              <a:ext cx="788129" cy="1014456"/>
              <a:chOff x="0" y="4380162"/>
              <a:chExt cx="788129" cy="1014456"/>
            </a:xfrm>
          </p:grpSpPr>
          <p:sp>
            <p:nvSpPr>
              <p:cNvPr id="10087" name="Google Shape;10087;p29"/>
              <p:cNvSpPr/>
              <p:nvPr/>
            </p:nvSpPr>
            <p:spPr>
              <a:xfrm>
                <a:off x="15565" y="49420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8" name="Google Shape;10088;p29"/>
              <p:cNvSpPr/>
              <p:nvPr/>
            </p:nvSpPr>
            <p:spPr>
              <a:xfrm>
                <a:off x="63539" y="49487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9" name="Google Shape;10089;p29"/>
              <p:cNvSpPr/>
              <p:nvPr/>
            </p:nvSpPr>
            <p:spPr>
              <a:xfrm>
                <a:off x="123729" y="43801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0" name="Google Shape;10090;p29"/>
              <p:cNvSpPr/>
              <p:nvPr/>
            </p:nvSpPr>
            <p:spPr>
              <a:xfrm>
                <a:off x="128162" y="44136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1" name="Google Shape;10091;p29"/>
              <p:cNvSpPr/>
              <p:nvPr/>
            </p:nvSpPr>
            <p:spPr>
              <a:xfrm>
                <a:off x="0" y="46833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2" name="Google Shape;10092;p29"/>
              <p:cNvSpPr/>
              <p:nvPr/>
            </p:nvSpPr>
            <p:spPr>
              <a:xfrm>
                <a:off x="5566" y="47101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3" name="Google Shape;10093;p29"/>
              <p:cNvSpPr/>
              <p:nvPr/>
            </p:nvSpPr>
            <p:spPr>
              <a:xfrm>
                <a:off x="40094" y="49620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4" name="Google Shape;10094;p29"/>
              <p:cNvSpPr/>
              <p:nvPr/>
            </p:nvSpPr>
            <p:spPr>
              <a:xfrm>
                <a:off x="134860" y="52042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5" name="Google Shape;10095;p29"/>
              <p:cNvSpPr/>
              <p:nvPr/>
            </p:nvSpPr>
            <p:spPr>
              <a:xfrm>
                <a:off x="307647" y="45462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6" name="Google Shape;10096;p29"/>
              <p:cNvSpPr/>
              <p:nvPr/>
            </p:nvSpPr>
            <p:spPr>
              <a:xfrm>
                <a:off x="322128" y="45518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7" name="Google Shape;10097;p29"/>
              <p:cNvSpPr/>
              <p:nvPr/>
            </p:nvSpPr>
            <p:spPr>
              <a:xfrm>
                <a:off x="444773" y="47134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8" name="Google Shape;10098;p29"/>
              <p:cNvSpPr/>
              <p:nvPr/>
            </p:nvSpPr>
            <p:spPr>
              <a:xfrm>
                <a:off x="448122" y="47391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9" name="Google Shape;10099;p29"/>
              <p:cNvSpPr/>
              <p:nvPr/>
            </p:nvSpPr>
            <p:spPr>
              <a:xfrm>
                <a:off x="479300" y="47524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0" name="Google Shape;10100;p29"/>
              <p:cNvSpPr/>
              <p:nvPr/>
            </p:nvSpPr>
            <p:spPr>
              <a:xfrm>
                <a:off x="579633" y="48424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1" name="Google Shape;10101;p29"/>
              <p:cNvSpPr/>
              <p:nvPr/>
            </p:nvSpPr>
            <p:spPr>
              <a:xfrm>
                <a:off x="172787" y="44883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2" name="Google Shape;10102;p29"/>
              <p:cNvSpPr/>
              <p:nvPr/>
            </p:nvSpPr>
            <p:spPr>
              <a:xfrm>
                <a:off x="118163" y="47747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3" name="Google Shape;10103;p29"/>
              <p:cNvSpPr/>
              <p:nvPr/>
            </p:nvSpPr>
            <p:spPr>
              <a:xfrm>
                <a:off x="327694" y="46488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4" name="Google Shape;10104;p29"/>
              <p:cNvSpPr/>
              <p:nvPr/>
            </p:nvSpPr>
            <p:spPr>
              <a:xfrm>
                <a:off x="364487" y="45853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5" name="Google Shape;10105;p29"/>
              <p:cNvSpPr/>
              <p:nvPr/>
            </p:nvSpPr>
            <p:spPr>
              <a:xfrm>
                <a:off x="186135" y="50289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6" name="Google Shape;10106;p29"/>
              <p:cNvSpPr/>
              <p:nvPr/>
            </p:nvSpPr>
            <p:spPr>
              <a:xfrm>
                <a:off x="457037" y="48873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7" name="Google Shape;10107;p29"/>
            <p:cNvGrpSpPr/>
            <p:nvPr/>
          </p:nvGrpSpPr>
          <p:grpSpPr>
            <a:xfrm>
              <a:off x="8396815" y="4374903"/>
              <a:ext cx="769215" cy="1154931"/>
              <a:chOff x="8396815" y="4456353"/>
              <a:chExt cx="769215" cy="1154931"/>
            </a:xfrm>
          </p:grpSpPr>
          <p:sp>
            <p:nvSpPr>
              <p:cNvPr id="10108" name="Google Shape;10108;p29"/>
              <p:cNvSpPr/>
              <p:nvPr/>
            </p:nvSpPr>
            <p:spPr>
              <a:xfrm flipH="1">
                <a:off x="8782531" y="48509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9" name="Google Shape;10109;p29"/>
              <p:cNvSpPr/>
              <p:nvPr/>
            </p:nvSpPr>
            <p:spPr>
              <a:xfrm flipH="1">
                <a:off x="8805927" y="48755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0" name="Google Shape;10110;p29"/>
              <p:cNvSpPr/>
              <p:nvPr/>
            </p:nvSpPr>
            <p:spPr>
              <a:xfrm flipH="1">
                <a:off x="8616394" y="44563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1" name="Google Shape;10111;p29"/>
              <p:cNvSpPr/>
              <p:nvPr/>
            </p:nvSpPr>
            <p:spPr>
              <a:xfrm flipH="1">
                <a:off x="8653187" y="44820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2" name="Google Shape;10112;p29"/>
              <p:cNvSpPr/>
              <p:nvPr/>
            </p:nvSpPr>
            <p:spPr>
              <a:xfrm flipH="1">
                <a:off x="8754653" y="46503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3" name="Google Shape;10113;p29"/>
              <p:cNvSpPr/>
              <p:nvPr/>
            </p:nvSpPr>
            <p:spPr>
              <a:xfrm flipH="1">
                <a:off x="8753520" y="46859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4" name="Google Shape;10114;p29"/>
              <p:cNvSpPr/>
              <p:nvPr/>
            </p:nvSpPr>
            <p:spPr>
              <a:xfrm flipH="1">
                <a:off x="8776916" y="48676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5" name="Google Shape;10115;p29"/>
              <p:cNvSpPr/>
              <p:nvPr/>
            </p:nvSpPr>
            <p:spPr>
              <a:xfrm flipH="1">
                <a:off x="8799228" y="51564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6" name="Google Shape;10116;p29"/>
              <p:cNvSpPr/>
              <p:nvPr/>
            </p:nvSpPr>
            <p:spPr>
              <a:xfrm flipH="1">
                <a:off x="8512761" y="47383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7" name="Google Shape;10117;p29"/>
              <p:cNvSpPr/>
              <p:nvPr/>
            </p:nvSpPr>
            <p:spPr>
              <a:xfrm flipH="1">
                <a:off x="8529459" y="47484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8" name="Google Shape;10118;p29"/>
              <p:cNvSpPr/>
              <p:nvPr/>
            </p:nvSpPr>
            <p:spPr>
              <a:xfrm flipH="1">
                <a:off x="8464836" y="49981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9" name="Google Shape;10119;p29"/>
              <p:cNvSpPr/>
              <p:nvPr/>
            </p:nvSpPr>
            <p:spPr>
              <a:xfrm flipH="1">
                <a:off x="8507195" y="49992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0" name="Google Shape;10120;p29"/>
              <p:cNvSpPr/>
              <p:nvPr/>
            </p:nvSpPr>
            <p:spPr>
              <a:xfrm flipH="1">
                <a:off x="8492665" y="50259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1" name="Google Shape;10121;p29"/>
              <p:cNvSpPr/>
              <p:nvPr/>
            </p:nvSpPr>
            <p:spPr>
              <a:xfrm flipH="1">
                <a:off x="8396815" y="52009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2" name="Google Shape;10122;p29"/>
              <p:cNvSpPr/>
              <p:nvPr/>
            </p:nvSpPr>
            <p:spPr>
              <a:xfrm flipH="1">
                <a:off x="8666585" y="45667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3" name="Google Shape;10123;p29"/>
              <p:cNvSpPr/>
              <p:nvPr/>
            </p:nvSpPr>
            <p:spPr>
              <a:xfrm flipH="1">
                <a:off x="8761351" y="47617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4" name="Google Shape;10124;p29"/>
              <p:cNvSpPr/>
              <p:nvPr/>
            </p:nvSpPr>
            <p:spPr>
              <a:xfrm flipH="1">
                <a:off x="8590781" y="48253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5" name="Google Shape;10125;p29"/>
              <p:cNvSpPr/>
              <p:nvPr/>
            </p:nvSpPr>
            <p:spPr>
              <a:xfrm flipH="1">
                <a:off x="8526109" y="47896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6" name="Google Shape;10126;p29"/>
              <p:cNvSpPr/>
              <p:nvPr/>
            </p:nvSpPr>
            <p:spPr>
              <a:xfrm flipH="1">
                <a:off x="8782531" y="50103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7" name="Google Shape;10127;p29"/>
              <p:cNvSpPr/>
              <p:nvPr/>
            </p:nvSpPr>
            <p:spPr>
              <a:xfrm flipH="1">
                <a:off x="8604179" y="51118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28" name="Google Shape;10128;p29"/>
            <p:cNvGrpSpPr/>
            <p:nvPr/>
          </p:nvGrpSpPr>
          <p:grpSpPr>
            <a:xfrm flipH="1">
              <a:off x="5708633" y="-314431"/>
              <a:ext cx="949833" cy="732422"/>
              <a:chOff x="4866600" y="2956225"/>
              <a:chExt cx="482100" cy="371750"/>
            </a:xfrm>
          </p:grpSpPr>
          <p:sp>
            <p:nvSpPr>
              <p:cNvPr id="10129" name="Google Shape;10129;p29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0" name="Google Shape;10130;p29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1" name="Google Shape;10131;p29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2" name="Google Shape;10132;p29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3" name="Google Shape;10133;p29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4" name="Google Shape;10134;p29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5" name="Google Shape;10135;p29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6" name="Google Shape;10136;p29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37" name="Google Shape;10137;p29"/>
            <p:cNvGrpSpPr/>
            <p:nvPr/>
          </p:nvGrpSpPr>
          <p:grpSpPr>
            <a:xfrm flipH="1">
              <a:off x="143530" y="-589188"/>
              <a:ext cx="520625" cy="3756728"/>
              <a:chOff x="9510963" y="-893988"/>
              <a:chExt cx="520625" cy="3756728"/>
            </a:xfrm>
          </p:grpSpPr>
          <p:sp>
            <p:nvSpPr>
              <p:cNvPr id="10138" name="Google Shape;10138;p29"/>
              <p:cNvSpPr/>
              <p:nvPr/>
            </p:nvSpPr>
            <p:spPr>
              <a:xfrm flipH="1">
                <a:off x="9856536" y="-308740"/>
                <a:ext cx="138259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3871" fill="none" extrusionOk="0">
                    <a:moveTo>
                      <a:pt x="0" y="453"/>
                    </a:moveTo>
                    <a:cubicBezTo>
                      <a:pt x="0" y="363"/>
                      <a:pt x="0" y="250"/>
                      <a:pt x="68" y="159"/>
                    </a:cubicBezTo>
                    <a:cubicBezTo>
                      <a:pt x="158" y="23"/>
                      <a:pt x="317" y="1"/>
                      <a:pt x="453" y="23"/>
                    </a:cubicBezTo>
                    <a:cubicBezTo>
                      <a:pt x="611" y="46"/>
                      <a:pt x="747" y="159"/>
                      <a:pt x="860" y="250"/>
                    </a:cubicBezTo>
                    <a:cubicBezTo>
                      <a:pt x="1426" y="725"/>
                      <a:pt x="1856" y="1359"/>
                      <a:pt x="2150" y="2015"/>
                    </a:cubicBezTo>
                    <a:cubicBezTo>
                      <a:pt x="2444" y="2581"/>
                      <a:pt x="2806" y="3260"/>
                      <a:pt x="2490" y="3871"/>
                    </a:cubicBezTo>
                    <a:cubicBezTo>
                      <a:pt x="1675" y="3622"/>
                      <a:pt x="905" y="2739"/>
                      <a:pt x="498" y="2038"/>
                    </a:cubicBezTo>
                    <a:cubicBezTo>
                      <a:pt x="181" y="1585"/>
                      <a:pt x="0" y="1019"/>
                      <a:pt x="0" y="45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9" name="Google Shape;10139;p29"/>
              <p:cNvSpPr/>
              <p:nvPr/>
            </p:nvSpPr>
            <p:spPr>
              <a:xfrm flipH="1">
                <a:off x="9874367" y="-298692"/>
                <a:ext cx="121561" cy="162788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3305" fill="none" extrusionOk="0">
                    <a:moveTo>
                      <a:pt x="0" y="453"/>
                    </a:moveTo>
                    <a:cubicBezTo>
                      <a:pt x="589" y="1358"/>
                      <a:pt x="1381" y="2399"/>
                      <a:pt x="2173" y="3169"/>
                    </a:cubicBezTo>
                    <a:cubicBezTo>
                      <a:pt x="2241" y="3214"/>
                      <a:pt x="2354" y="3305"/>
                      <a:pt x="2445" y="3214"/>
                    </a:cubicBezTo>
                    <a:cubicBezTo>
                      <a:pt x="2467" y="3191"/>
                      <a:pt x="2467" y="3124"/>
                      <a:pt x="2467" y="3078"/>
                    </a:cubicBezTo>
                    <a:cubicBezTo>
                      <a:pt x="2445" y="2422"/>
                      <a:pt x="1947" y="1947"/>
                      <a:pt x="1472" y="1494"/>
                    </a:cubicBezTo>
                    <a:cubicBezTo>
                      <a:pt x="1019" y="1041"/>
                      <a:pt x="544" y="498"/>
                      <a:pt x="136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0" name="Google Shape;10140;p29"/>
              <p:cNvSpPr/>
              <p:nvPr/>
            </p:nvSpPr>
            <p:spPr>
              <a:xfrm flipH="1">
                <a:off x="9707146" y="-559547"/>
                <a:ext cx="126044" cy="117079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77" fill="none" extrusionOk="0">
                    <a:moveTo>
                      <a:pt x="2196" y="23"/>
                    </a:moveTo>
                    <a:cubicBezTo>
                      <a:pt x="2241" y="23"/>
                      <a:pt x="2332" y="0"/>
                      <a:pt x="2377" y="23"/>
                    </a:cubicBezTo>
                    <a:cubicBezTo>
                      <a:pt x="2490" y="46"/>
                      <a:pt x="2558" y="204"/>
                      <a:pt x="2535" y="272"/>
                    </a:cubicBezTo>
                    <a:cubicBezTo>
                      <a:pt x="2535" y="385"/>
                      <a:pt x="2468" y="476"/>
                      <a:pt x="2422" y="589"/>
                    </a:cubicBezTo>
                    <a:cubicBezTo>
                      <a:pt x="2128" y="1042"/>
                      <a:pt x="1766" y="1449"/>
                      <a:pt x="1313" y="1743"/>
                    </a:cubicBezTo>
                    <a:cubicBezTo>
                      <a:pt x="951" y="2037"/>
                      <a:pt x="521" y="2377"/>
                      <a:pt x="1" y="2241"/>
                    </a:cubicBezTo>
                    <a:cubicBezTo>
                      <a:pt x="91" y="1607"/>
                      <a:pt x="612" y="951"/>
                      <a:pt x="1064" y="566"/>
                    </a:cubicBezTo>
                    <a:cubicBezTo>
                      <a:pt x="1404" y="317"/>
                      <a:pt x="1766" y="114"/>
                      <a:pt x="2196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1" name="Google Shape;10141;p29"/>
              <p:cNvSpPr/>
              <p:nvPr/>
            </p:nvSpPr>
            <p:spPr>
              <a:xfrm flipH="1">
                <a:off x="9717194" y="-557330"/>
                <a:ext cx="101515" cy="10373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06" fill="none" extrusionOk="0">
                    <a:moveTo>
                      <a:pt x="1721" y="1"/>
                    </a:moveTo>
                    <a:cubicBezTo>
                      <a:pt x="1155" y="544"/>
                      <a:pt x="499" y="1246"/>
                      <a:pt x="46" y="1902"/>
                    </a:cubicBezTo>
                    <a:cubicBezTo>
                      <a:pt x="24" y="1970"/>
                      <a:pt x="1" y="2038"/>
                      <a:pt x="46" y="2083"/>
                    </a:cubicBezTo>
                    <a:cubicBezTo>
                      <a:pt x="69" y="2106"/>
                      <a:pt x="114" y="2083"/>
                      <a:pt x="137" y="2083"/>
                    </a:cubicBezTo>
                    <a:cubicBezTo>
                      <a:pt x="589" y="1947"/>
                      <a:pt x="884" y="1562"/>
                      <a:pt x="1155" y="1178"/>
                    </a:cubicBezTo>
                    <a:cubicBezTo>
                      <a:pt x="1449" y="770"/>
                      <a:pt x="1744" y="385"/>
                      <a:pt x="2060" y="46"/>
                    </a:cubicBezTo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2" name="Google Shape;10142;p29"/>
              <p:cNvSpPr/>
              <p:nvPr/>
            </p:nvSpPr>
            <p:spPr>
              <a:xfrm>
                <a:off x="9760637" y="2256266"/>
                <a:ext cx="113730" cy="110430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242" fill="none" extrusionOk="0">
                    <a:moveTo>
                      <a:pt x="1947" y="23"/>
                    </a:moveTo>
                    <a:cubicBezTo>
                      <a:pt x="1992" y="23"/>
                      <a:pt x="2082" y="1"/>
                      <a:pt x="2128" y="23"/>
                    </a:cubicBezTo>
                    <a:cubicBezTo>
                      <a:pt x="2241" y="91"/>
                      <a:pt x="2309" y="204"/>
                      <a:pt x="2309" y="317"/>
                    </a:cubicBezTo>
                    <a:cubicBezTo>
                      <a:pt x="2309" y="431"/>
                      <a:pt x="2241" y="499"/>
                      <a:pt x="2218" y="589"/>
                    </a:cubicBezTo>
                    <a:cubicBezTo>
                      <a:pt x="1992" y="1019"/>
                      <a:pt x="1630" y="1381"/>
                      <a:pt x="1222" y="1675"/>
                    </a:cubicBezTo>
                    <a:cubicBezTo>
                      <a:pt x="883" y="1924"/>
                      <a:pt x="498" y="2241"/>
                      <a:pt x="0" y="2060"/>
                    </a:cubicBezTo>
                    <a:cubicBezTo>
                      <a:pt x="45" y="1449"/>
                      <a:pt x="521" y="838"/>
                      <a:pt x="951" y="476"/>
                    </a:cubicBezTo>
                    <a:cubicBezTo>
                      <a:pt x="1200" y="250"/>
                      <a:pt x="1539" y="91"/>
                      <a:pt x="1947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3" name="Google Shape;10143;p29"/>
              <p:cNvSpPr/>
              <p:nvPr/>
            </p:nvSpPr>
            <p:spPr>
              <a:xfrm flipH="1">
                <a:off x="9819743" y="-604122"/>
                <a:ext cx="85901" cy="12377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13" fill="none" extrusionOk="0">
                    <a:moveTo>
                      <a:pt x="182" y="317"/>
                    </a:moveTo>
                    <a:cubicBezTo>
                      <a:pt x="317" y="113"/>
                      <a:pt x="544" y="0"/>
                      <a:pt x="770" y="45"/>
                    </a:cubicBezTo>
                    <a:cubicBezTo>
                      <a:pt x="1064" y="113"/>
                      <a:pt x="1223" y="362"/>
                      <a:pt x="1336" y="611"/>
                    </a:cubicBezTo>
                    <a:cubicBezTo>
                      <a:pt x="1562" y="1132"/>
                      <a:pt x="1743" y="1924"/>
                      <a:pt x="1472" y="2467"/>
                    </a:cubicBezTo>
                    <a:cubicBezTo>
                      <a:pt x="1449" y="2512"/>
                      <a:pt x="838" y="2128"/>
                      <a:pt x="770" y="2060"/>
                    </a:cubicBezTo>
                    <a:cubicBezTo>
                      <a:pt x="453" y="1833"/>
                      <a:pt x="227" y="1584"/>
                      <a:pt x="91" y="1177"/>
                    </a:cubicBezTo>
                    <a:cubicBezTo>
                      <a:pt x="1" y="928"/>
                      <a:pt x="1" y="634"/>
                      <a:pt x="114" y="385"/>
                    </a:cubicBezTo>
                    <a:cubicBezTo>
                      <a:pt x="159" y="362"/>
                      <a:pt x="182" y="340"/>
                      <a:pt x="182" y="317"/>
                    </a:cubicBezTo>
                    <a:close/>
                  </a:path>
                </a:pathLst>
              </a:custGeom>
              <a:noFill/>
              <a:ln w="1132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4" name="Google Shape;10144;p29"/>
              <p:cNvSpPr/>
              <p:nvPr/>
            </p:nvSpPr>
            <p:spPr>
              <a:xfrm>
                <a:off x="9695296" y="1901136"/>
                <a:ext cx="104815" cy="156138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3170" fill="none" extrusionOk="0">
                    <a:moveTo>
                      <a:pt x="181" y="408"/>
                    </a:moveTo>
                    <a:cubicBezTo>
                      <a:pt x="362" y="182"/>
                      <a:pt x="679" y="1"/>
                      <a:pt x="951" y="68"/>
                    </a:cubicBezTo>
                    <a:cubicBezTo>
                      <a:pt x="1290" y="159"/>
                      <a:pt x="1516" y="453"/>
                      <a:pt x="1652" y="770"/>
                    </a:cubicBezTo>
                    <a:cubicBezTo>
                      <a:pt x="1946" y="1404"/>
                      <a:pt x="2127" y="2422"/>
                      <a:pt x="1856" y="3101"/>
                    </a:cubicBezTo>
                    <a:cubicBezTo>
                      <a:pt x="1833" y="3169"/>
                      <a:pt x="996" y="2648"/>
                      <a:pt x="951" y="2603"/>
                    </a:cubicBezTo>
                    <a:cubicBezTo>
                      <a:pt x="566" y="2309"/>
                      <a:pt x="272" y="1992"/>
                      <a:pt x="113" y="1517"/>
                    </a:cubicBezTo>
                    <a:cubicBezTo>
                      <a:pt x="0" y="1200"/>
                      <a:pt x="0" y="838"/>
                      <a:pt x="136" y="521"/>
                    </a:cubicBezTo>
                    <a:cubicBezTo>
                      <a:pt x="136" y="453"/>
                      <a:pt x="158" y="431"/>
                      <a:pt x="181" y="40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5" name="Google Shape;10145;p29"/>
              <p:cNvSpPr/>
              <p:nvPr/>
            </p:nvSpPr>
            <p:spPr>
              <a:xfrm>
                <a:off x="9696379" y="1914534"/>
                <a:ext cx="91467" cy="118212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400" fill="none" extrusionOk="0">
                    <a:moveTo>
                      <a:pt x="1" y="679"/>
                    </a:moveTo>
                    <a:cubicBezTo>
                      <a:pt x="431" y="1200"/>
                      <a:pt x="929" y="1946"/>
                      <a:pt x="1517" y="2331"/>
                    </a:cubicBezTo>
                    <a:cubicBezTo>
                      <a:pt x="1585" y="2376"/>
                      <a:pt x="1675" y="2399"/>
                      <a:pt x="1721" y="2331"/>
                    </a:cubicBezTo>
                    <a:cubicBezTo>
                      <a:pt x="1743" y="2309"/>
                      <a:pt x="1743" y="2286"/>
                      <a:pt x="1789" y="2263"/>
                    </a:cubicBezTo>
                    <a:cubicBezTo>
                      <a:pt x="1834" y="1811"/>
                      <a:pt x="317" y="249"/>
                      <a:pt x="408" y="0"/>
                    </a:cubicBezTo>
                    <a:cubicBezTo>
                      <a:pt x="1042" y="136"/>
                      <a:pt x="1268" y="611"/>
                      <a:pt x="1856" y="131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6" name="Google Shape;10146;p29"/>
              <p:cNvSpPr/>
              <p:nvPr/>
            </p:nvSpPr>
            <p:spPr>
              <a:xfrm flipH="1">
                <a:off x="9833146" y="1657523"/>
                <a:ext cx="104815" cy="12151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467" fill="none" extrusionOk="0">
                    <a:moveTo>
                      <a:pt x="91" y="430"/>
                    </a:moveTo>
                    <a:cubicBezTo>
                      <a:pt x="204" y="204"/>
                      <a:pt x="430" y="0"/>
                      <a:pt x="679" y="0"/>
                    </a:cubicBezTo>
                    <a:cubicBezTo>
                      <a:pt x="996" y="0"/>
                      <a:pt x="1222" y="226"/>
                      <a:pt x="1426" y="453"/>
                    </a:cubicBezTo>
                    <a:cubicBezTo>
                      <a:pt x="1765" y="928"/>
                      <a:pt x="2128" y="1743"/>
                      <a:pt x="1992" y="2376"/>
                    </a:cubicBezTo>
                    <a:cubicBezTo>
                      <a:pt x="1969" y="2467"/>
                      <a:pt x="1200" y="2173"/>
                      <a:pt x="1132" y="2150"/>
                    </a:cubicBezTo>
                    <a:cubicBezTo>
                      <a:pt x="747" y="1969"/>
                      <a:pt x="453" y="1788"/>
                      <a:pt x="227" y="1381"/>
                    </a:cubicBezTo>
                    <a:cubicBezTo>
                      <a:pt x="91" y="1132"/>
                      <a:pt x="0" y="815"/>
                      <a:pt x="91" y="543"/>
                    </a:cubicBezTo>
                    <a:cubicBezTo>
                      <a:pt x="68" y="498"/>
                      <a:pt x="68" y="453"/>
                      <a:pt x="91" y="430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7" name="Google Shape;10147;p29"/>
              <p:cNvSpPr/>
              <p:nvPr/>
            </p:nvSpPr>
            <p:spPr>
              <a:xfrm flipH="1">
                <a:off x="9853192" y="1670871"/>
                <a:ext cx="71420" cy="42409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861" fill="none" extrusionOk="0">
                    <a:moveTo>
                      <a:pt x="567" y="612"/>
                    </a:moveTo>
                    <a:cubicBezTo>
                      <a:pt x="250" y="340"/>
                      <a:pt x="1" y="114"/>
                      <a:pt x="1" y="1"/>
                    </a:cubicBezTo>
                    <a:cubicBezTo>
                      <a:pt x="521" y="1"/>
                      <a:pt x="838" y="385"/>
                      <a:pt x="1449" y="86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8" name="Google Shape;10148;p29"/>
              <p:cNvSpPr/>
              <p:nvPr/>
            </p:nvSpPr>
            <p:spPr>
              <a:xfrm flipH="1">
                <a:off x="9846543" y="1700966"/>
                <a:ext cx="89201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78" fill="none" extrusionOk="0">
                    <a:moveTo>
                      <a:pt x="0" y="46"/>
                    </a:moveTo>
                    <a:cubicBezTo>
                      <a:pt x="453" y="408"/>
                      <a:pt x="1019" y="929"/>
                      <a:pt x="1607" y="1155"/>
                    </a:cubicBezTo>
                    <a:cubicBezTo>
                      <a:pt x="1653" y="1178"/>
                      <a:pt x="1743" y="1178"/>
                      <a:pt x="1766" y="1132"/>
                    </a:cubicBezTo>
                    <a:cubicBezTo>
                      <a:pt x="1811" y="1087"/>
                      <a:pt x="1811" y="1064"/>
                      <a:pt x="1811" y="1042"/>
                    </a:cubicBezTo>
                    <a:cubicBezTo>
                      <a:pt x="1766" y="816"/>
                      <a:pt x="1245" y="363"/>
                      <a:pt x="793" y="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9" name="Google Shape;10149;p29"/>
              <p:cNvSpPr/>
              <p:nvPr/>
            </p:nvSpPr>
            <p:spPr>
              <a:xfrm flipH="1">
                <a:off x="9718327" y="-50102"/>
                <a:ext cx="156089" cy="105948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85"/>
                      <a:pt x="3169" y="679"/>
                      <a:pt x="3101" y="974"/>
                    </a:cubicBezTo>
                    <a:cubicBezTo>
                      <a:pt x="3010" y="1313"/>
                      <a:pt x="2716" y="1539"/>
                      <a:pt x="2399" y="1675"/>
                    </a:cubicBezTo>
                    <a:cubicBezTo>
                      <a:pt x="1766" y="1969"/>
                      <a:pt x="747" y="2150"/>
                      <a:pt x="68" y="1879"/>
                    </a:cubicBezTo>
                    <a:cubicBezTo>
                      <a:pt x="0" y="1856"/>
                      <a:pt x="521" y="1019"/>
                      <a:pt x="566" y="974"/>
                    </a:cubicBezTo>
                    <a:cubicBezTo>
                      <a:pt x="860" y="566"/>
                      <a:pt x="1177" y="295"/>
                      <a:pt x="1652" y="113"/>
                    </a:cubicBezTo>
                    <a:cubicBezTo>
                      <a:pt x="1969" y="0"/>
                      <a:pt x="2331" y="0"/>
                      <a:pt x="2648" y="159"/>
                    </a:cubicBezTo>
                    <a:cubicBezTo>
                      <a:pt x="2716" y="159"/>
                      <a:pt x="2739" y="181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0" name="Google Shape;10150;p29"/>
              <p:cNvSpPr/>
              <p:nvPr/>
            </p:nvSpPr>
            <p:spPr>
              <a:xfrm flipH="1">
                <a:off x="9510963" y="-871675"/>
                <a:ext cx="394680" cy="3734416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75818" fill="none" extrusionOk="0">
                    <a:moveTo>
                      <a:pt x="2649" y="1"/>
                    </a:moveTo>
                    <a:cubicBezTo>
                      <a:pt x="1811" y="4640"/>
                      <a:pt x="1359" y="9370"/>
                      <a:pt x="974" y="14032"/>
                    </a:cubicBezTo>
                    <a:cubicBezTo>
                      <a:pt x="69" y="25326"/>
                      <a:pt x="1" y="36687"/>
                      <a:pt x="906" y="47980"/>
                    </a:cubicBezTo>
                    <a:cubicBezTo>
                      <a:pt x="1223" y="51851"/>
                      <a:pt x="1653" y="55721"/>
                      <a:pt x="2219" y="59568"/>
                    </a:cubicBezTo>
                    <a:cubicBezTo>
                      <a:pt x="2784" y="63370"/>
                      <a:pt x="3237" y="67353"/>
                      <a:pt x="4097" y="71088"/>
                    </a:cubicBezTo>
                    <a:cubicBezTo>
                      <a:pt x="4255" y="71744"/>
                      <a:pt x="4504" y="72355"/>
                      <a:pt x="4980" y="72808"/>
                    </a:cubicBezTo>
                    <a:cubicBezTo>
                      <a:pt x="5478" y="73260"/>
                      <a:pt x="6202" y="73487"/>
                      <a:pt x="6790" y="73215"/>
                    </a:cubicBezTo>
                    <a:cubicBezTo>
                      <a:pt x="7537" y="72876"/>
                      <a:pt x="7763" y="71789"/>
                      <a:pt x="7243" y="71178"/>
                    </a:cubicBezTo>
                    <a:cubicBezTo>
                      <a:pt x="6745" y="70545"/>
                      <a:pt x="5636" y="70590"/>
                      <a:pt x="5183" y="71224"/>
                    </a:cubicBezTo>
                    <a:cubicBezTo>
                      <a:pt x="4957" y="71540"/>
                      <a:pt x="4867" y="71948"/>
                      <a:pt x="4867" y="72332"/>
                    </a:cubicBezTo>
                    <a:cubicBezTo>
                      <a:pt x="4844" y="74053"/>
                      <a:pt x="6292" y="75682"/>
                      <a:pt x="8012" y="7581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1" name="Google Shape;10151;p29"/>
              <p:cNvSpPr/>
              <p:nvPr/>
            </p:nvSpPr>
            <p:spPr>
              <a:xfrm flipH="1">
                <a:off x="9739507" y="719064"/>
                <a:ext cx="292082" cy="172678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35058" fill="none" extrusionOk="0">
                    <a:moveTo>
                      <a:pt x="3010" y="0"/>
                    </a:moveTo>
                    <a:cubicBezTo>
                      <a:pt x="3010" y="0"/>
                      <a:pt x="0" y="11294"/>
                      <a:pt x="5930" y="3505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2" name="Google Shape;10152;p29"/>
              <p:cNvSpPr/>
              <p:nvPr/>
            </p:nvSpPr>
            <p:spPr>
              <a:xfrm flipH="1">
                <a:off x="9771818" y="-893988"/>
                <a:ext cx="111513" cy="161310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2750" fill="none" extrusionOk="0">
                    <a:moveTo>
                      <a:pt x="2263" y="1"/>
                    </a:moveTo>
                    <a:cubicBezTo>
                      <a:pt x="2263" y="1"/>
                      <a:pt x="1698" y="15889"/>
                      <a:pt x="0" y="32749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53" name="Google Shape;10153;p29"/>
            <p:cNvGrpSpPr/>
            <p:nvPr/>
          </p:nvGrpSpPr>
          <p:grpSpPr>
            <a:xfrm flipH="1">
              <a:off x="6918116" y="-315002"/>
              <a:ext cx="950917" cy="733555"/>
              <a:chOff x="2920825" y="1027400"/>
              <a:chExt cx="482650" cy="372325"/>
            </a:xfrm>
          </p:grpSpPr>
          <p:sp>
            <p:nvSpPr>
              <p:cNvPr id="10154" name="Google Shape;10154;p29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5" name="Google Shape;10155;p29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6" name="Google Shape;10156;p29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7" name="Google Shape;10157;p29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8" name="Google Shape;10158;p29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9" name="Google Shape;10159;p29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0" name="Google Shape;10160;p29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61" name="Google Shape;10161;p29"/>
            <p:cNvGrpSpPr/>
            <p:nvPr/>
          </p:nvGrpSpPr>
          <p:grpSpPr>
            <a:xfrm flipH="1">
              <a:off x="7721667" y="-310622"/>
              <a:ext cx="1362295" cy="1920846"/>
              <a:chOff x="4877350" y="4482750"/>
              <a:chExt cx="691450" cy="974950"/>
            </a:xfrm>
          </p:grpSpPr>
          <p:sp>
            <p:nvSpPr>
              <p:cNvPr id="10162" name="Google Shape;10162;p29"/>
              <p:cNvSpPr/>
              <p:nvPr/>
            </p:nvSpPr>
            <p:spPr>
              <a:xfrm>
                <a:off x="4877350" y="5100600"/>
                <a:ext cx="257475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4081" extrusionOk="0">
                    <a:moveTo>
                      <a:pt x="1968" y="0"/>
                    </a:moveTo>
                    <a:cubicBezTo>
                      <a:pt x="1145" y="0"/>
                      <a:pt x="387" y="156"/>
                      <a:pt x="114" y="702"/>
                    </a:cubicBezTo>
                    <a:cubicBezTo>
                      <a:pt x="1" y="906"/>
                      <a:pt x="69" y="1178"/>
                      <a:pt x="205" y="1381"/>
                    </a:cubicBezTo>
                    <a:cubicBezTo>
                      <a:pt x="499" y="1811"/>
                      <a:pt x="997" y="2015"/>
                      <a:pt x="1495" y="2196"/>
                    </a:cubicBezTo>
                    <a:cubicBezTo>
                      <a:pt x="2875" y="2807"/>
                      <a:pt x="4346" y="3373"/>
                      <a:pt x="5840" y="3735"/>
                    </a:cubicBezTo>
                    <a:cubicBezTo>
                      <a:pt x="6474" y="3871"/>
                      <a:pt x="7085" y="3984"/>
                      <a:pt x="7741" y="4052"/>
                    </a:cubicBezTo>
                    <a:cubicBezTo>
                      <a:pt x="7944" y="4065"/>
                      <a:pt x="8147" y="4081"/>
                      <a:pt x="8345" y="4081"/>
                    </a:cubicBezTo>
                    <a:cubicBezTo>
                      <a:pt x="8808" y="4081"/>
                      <a:pt x="9241" y="3996"/>
                      <a:pt x="9574" y="3599"/>
                    </a:cubicBezTo>
                    <a:cubicBezTo>
                      <a:pt x="10298" y="2762"/>
                      <a:pt x="9755" y="2173"/>
                      <a:pt x="8918" y="1743"/>
                    </a:cubicBezTo>
                    <a:cubicBezTo>
                      <a:pt x="7492" y="997"/>
                      <a:pt x="5930" y="499"/>
                      <a:pt x="4324" y="250"/>
                    </a:cubicBezTo>
                    <a:cubicBezTo>
                      <a:pt x="3808" y="179"/>
                      <a:pt x="2851" y="0"/>
                      <a:pt x="1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3" name="Google Shape;10163;p29"/>
              <p:cNvSpPr/>
              <p:nvPr/>
            </p:nvSpPr>
            <p:spPr>
              <a:xfrm>
                <a:off x="4883025" y="5086450"/>
                <a:ext cx="258025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0321" h="4573" fill="none" extrusionOk="0">
                    <a:moveTo>
                      <a:pt x="5884" y="4165"/>
                    </a:moveTo>
                    <a:cubicBezTo>
                      <a:pt x="6496" y="4301"/>
                      <a:pt x="7129" y="4414"/>
                      <a:pt x="7763" y="4459"/>
                    </a:cubicBezTo>
                    <a:cubicBezTo>
                      <a:pt x="8442" y="4527"/>
                      <a:pt x="9121" y="4573"/>
                      <a:pt x="9619" y="4007"/>
                    </a:cubicBezTo>
                    <a:cubicBezTo>
                      <a:pt x="10320" y="3192"/>
                      <a:pt x="9800" y="2423"/>
                      <a:pt x="8962" y="2015"/>
                    </a:cubicBezTo>
                    <a:cubicBezTo>
                      <a:pt x="7514" y="1246"/>
                      <a:pt x="5930" y="816"/>
                      <a:pt x="4345" y="567"/>
                    </a:cubicBezTo>
                    <a:cubicBezTo>
                      <a:pt x="3350" y="431"/>
                      <a:pt x="702" y="1"/>
                      <a:pt x="113" y="1133"/>
                    </a:cubicBezTo>
                    <a:cubicBezTo>
                      <a:pt x="0" y="1336"/>
                      <a:pt x="68" y="1608"/>
                      <a:pt x="204" y="1811"/>
                    </a:cubicBezTo>
                    <a:cubicBezTo>
                      <a:pt x="498" y="2241"/>
                      <a:pt x="1019" y="2423"/>
                      <a:pt x="1494" y="2626"/>
                    </a:cubicBezTo>
                    <a:cubicBezTo>
                      <a:pt x="2897" y="3192"/>
                      <a:pt x="4368" y="3780"/>
                      <a:pt x="5884" y="416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4" name="Google Shape;10164;p29"/>
              <p:cNvSpPr/>
              <p:nvPr/>
            </p:nvSpPr>
            <p:spPr>
              <a:xfrm>
                <a:off x="5238350" y="4482875"/>
                <a:ext cx="32195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21089" extrusionOk="0">
                    <a:moveTo>
                      <a:pt x="10759" y="1"/>
                    </a:moveTo>
                    <a:cubicBezTo>
                      <a:pt x="10638" y="1"/>
                      <a:pt x="10514" y="14"/>
                      <a:pt x="10388" y="41"/>
                    </a:cubicBezTo>
                    <a:cubicBezTo>
                      <a:pt x="8691" y="403"/>
                      <a:pt x="8125" y="2530"/>
                      <a:pt x="7808" y="4001"/>
                    </a:cubicBezTo>
                    <a:cubicBezTo>
                      <a:pt x="7242" y="6763"/>
                      <a:pt x="6858" y="9343"/>
                      <a:pt x="5545" y="11923"/>
                    </a:cubicBezTo>
                    <a:cubicBezTo>
                      <a:pt x="4278" y="14412"/>
                      <a:pt x="2557" y="16653"/>
                      <a:pt x="453" y="18463"/>
                    </a:cubicBezTo>
                    <a:cubicBezTo>
                      <a:pt x="0" y="18848"/>
                      <a:pt x="272" y="20296"/>
                      <a:pt x="294" y="20840"/>
                    </a:cubicBezTo>
                    <a:cubicBezTo>
                      <a:pt x="294" y="20953"/>
                      <a:pt x="317" y="21043"/>
                      <a:pt x="430" y="21089"/>
                    </a:cubicBezTo>
                    <a:cubicBezTo>
                      <a:pt x="475" y="21089"/>
                      <a:pt x="543" y="21043"/>
                      <a:pt x="611" y="20998"/>
                    </a:cubicBezTo>
                    <a:cubicBezTo>
                      <a:pt x="2784" y="19074"/>
                      <a:pt x="4640" y="16811"/>
                      <a:pt x="6111" y="14299"/>
                    </a:cubicBezTo>
                    <a:cubicBezTo>
                      <a:pt x="7197" y="12443"/>
                      <a:pt x="7989" y="10452"/>
                      <a:pt x="8600" y="8415"/>
                    </a:cubicBezTo>
                    <a:cubicBezTo>
                      <a:pt x="9166" y="6581"/>
                      <a:pt x="8872" y="4386"/>
                      <a:pt x="9913" y="2711"/>
                    </a:cubicBezTo>
                    <a:cubicBezTo>
                      <a:pt x="10071" y="2440"/>
                      <a:pt x="10343" y="2146"/>
                      <a:pt x="10614" y="2010"/>
                    </a:cubicBezTo>
                    <a:cubicBezTo>
                      <a:pt x="10799" y="1910"/>
                      <a:pt x="10970" y="1867"/>
                      <a:pt x="11128" y="1867"/>
                    </a:cubicBezTo>
                    <a:cubicBezTo>
                      <a:pt x="11475" y="1867"/>
                      <a:pt x="11762" y="2077"/>
                      <a:pt x="11995" y="2372"/>
                    </a:cubicBezTo>
                    <a:cubicBezTo>
                      <a:pt x="12186" y="2615"/>
                      <a:pt x="12361" y="2715"/>
                      <a:pt x="12503" y="2715"/>
                    </a:cubicBezTo>
                    <a:cubicBezTo>
                      <a:pt x="12732" y="2715"/>
                      <a:pt x="12878" y="2458"/>
                      <a:pt x="12878" y="2123"/>
                    </a:cubicBezTo>
                    <a:cubicBezTo>
                      <a:pt x="12878" y="2010"/>
                      <a:pt x="12878" y="1897"/>
                      <a:pt x="12832" y="1783"/>
                    </a:cubicBezTo>
                    <a:cubicBezTo>
                      <a:pt x="12550" y="856"/>
                      <a:pt x="11747" y="1"/>
                      <a:pt x="10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5" name="Google Shape;10165;p29"/>
              <p:cNvSpPr/>
              <p:nvPr/>
            </p:nvSpPr>
            <p:spPr>
              <a:xfrm>
                <a:off x="5242875" y="4482750"/>
                <a:ext cx="325925" cy="52282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20913" fill="none" extrusionOk="0">
                    <a:moveTo>
                      <a:pt x="13036" y="2354"/>
                    </a:moveTo>
                    <a:cubicBezTo>
                      <a:pt x="13036" y="2241"/>
                      <a:pt x="13036" y="2128"/>
                      <a:pt x="12991" y="2015"/>
                    </a:cubicBezTo>
                    <a:cubicBezTo>
                      <a:pt x="12674" y="974"/>
                      <a:pt x="11701" y="1"/>
                      <a:pt x="10547" y="272"/>
                    </a:cubicBezTo>
                    <a:cubicBezTo>
                      <a:pt x="8849" y="634"/>
                      <a:pt x="7944" y="2648"/>
                      <a:pt x="7627" y="4120"/>
                    </a:cubicBezTo>
                    <a:cubicBezTo>
                      <a:pt x="7061" y="6881"/>
                      <a:pt x="6020" y="10162"/>
                      <a:pt x="4730" y="12742"/>
                    </a:cubicBezTo>
                    <a:cubicBezTo>
                      <a:pt x="3440" y="15232"/>
                      <a:pt x="2716" y="16884"/>
                      <a:pt x="589" y="18695"/>
                    </a:cubicBezTo>
                    <a:cubicBezTo>
                      <a:pt x="136" y="19079"/>
                      <a:pt x="0" y="20120"/>
                      <a:pt x="0" y="20664"/>
                    </a:cubicBezTo>
                    <a:cubicBezTo>
                      <a:pt x="0" y="20777"/>
                      <a:pt x="23" y="20890"/>
                      <a:pt x="136" y="20913"/>
                    </a:cubicBezTo>
                    <a:cubicBezTo>
                      <a:pt x="181" y="20913"/>
                      <a:pt x="249" y="20890"/>
                      <a:pt x="294" y="20845"/>
                    </a:cubicBezTo>
                    <a:cubicBezTo>
                      <a:pt x="2490" y="18921"/>
                      <a:pt x="4029" y="17382"/>
                      <a:pt x="5477" y="14870"/>
                    </a:cubicBezTo>
                    <a:cubicBezTo>
                      <a:pt x="6563" y="13014"/>
                      <a:pt x="7808" y="11407"/>
                      <a:pt x="8555" y="8691"/>
                    </a:cubicBezTo>
                    <a:cubicBezTo>
                      <a:pt x="9098" y="6858"/>
                      <a:pt x="8962" y="4663"/>
                      <a:pt x="10003" y="2988"/>
                    </a:cubicBezTo>
                    <a:cubicBezTo>
                      <a:pt x="10185" y="2694"/>
                      <a:pt x="10433" y="2422"/>
                      <a:pt x="10705" y="2264"/>
                    </a:cubicBezTo>
                    <a:cubicBezTo>
                      <a:pt x="11316" y="1970"/>
                      <a:pt x="11769" y="2196"/>
                      <a:pt x="12108" y="2648"/>
                    </a:cubicBezTo>
                    <a:cubicBezTo>
                      <a:pt x="12606" y="3237"/>
                      <a:pt x="13014" y="2897"/>
                      <a:pt x="13036" y="235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6" name="Google Shape;10166;p29"/>
              <p:cNvSpPr/>
              <p:nvPr/>
            </p:nvSpPr>
            <p:spPr>
              <a:xfrm>
                <a:off x="5395075" y="4886175"/>
                <a:ext cx="809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622" fill="none" extrusionOk="0">
                    <a:moveTo>
                      <a:pt x="3169" y="1992"/>
                    </a:moveTo>
                    <a:cubicBezTo>
                      <a:pt x="3236" y="1607"/>
                      <a:pt x="3191" y="1200"/>
                      <a:pt x="2988" y="860"/>
                    </a:cubicBezTo>
                    <a:cubicBezTo>
                      <a:pt x="2490" y="0"/>
                      <a:pt x="1539" y="68"/>
                      <a:pt x="702" y="362"/>
                    </a:cubicBezTo>
                    <a:cubicBezTo>
                      <a:pt x="0" y="815"/>
                      <a:pt x="475" y="2558"/>
                      <a:pt x="928" y="3055"/>
                    </a:cubicBezTo>
                    <a:cubicBezTo>
                      <a:pt x="1426" y="3621"/>
                      <a:pt x="2218" y="3191"/>
                      <a:pt x="2671" y="2807"/>
                    </a:cubicBezTo>
                    <a:cubicBezTo>
                      <a:pt x="2897" y="2580"/>
                      <a:pt x="3078" y="2286"/>
                      <a:pt x="3169" y="1992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7" name="Google Shape;10167;p29"/>
              <p:cNvSpPr/>
              <p:nvPr/>
            </p:nvSpPr>
            <p:spPr>
              <a:xfrm>
                <a:off x="5396200" y="4894475"/>
                <a:ext cx="81500" cy="7902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3161" extrusionOk="0">
                    <a:moveTo>
                      <a:pt x="1741" y="1"/>
                    </a:moveTo>
                    <a:cubicBezTo>
                      <a:pt x="1404" y="1"/>
                      <a:pt x="1047" y="84"/>
                      <a:pt x="702" y="211"/>
                    </a:cubicBezTo>
                    <a:cubicBezTo>
                      <a:pt x="0" y="664"/>
                      <a:pt x="476" y="2384"/>
                      <a:pt x="928" y="2882"/>
                    </a:cubicBezTo>
                    <a:cubicBezTo>
                      <a:pt x="1112" y="3082"/>
                      <a:pt x="1330" y="3160"/>
                      <a:pt x="1554" y="3160"/>
                    </a:cubicBezTo>
                    <a:cubicBezTo>
                      <a:pt x="1966" y="3160"/>
                      <a:pt x="2401" y="2897"/>
                      <a:pt x="2694" y="2633"/>
                    </a:cubicBezTo>
                    <a:cubicBezTo>
                      <a:pt x="2943" y="2452"/>
                      <a:pt x="3124" y="2135"/>
                      <a:pt x="3169" y="1818"/>
                    </a:cubicBezTo>
                    <a:cubicBezTo>
                      <a:pt x="3259" y="1456"/>
                      <a:pt x="3191" y="1026"/>
                      <a:pt x="3010" y="687"/>
                    </a:cubicBezTo>
                    <a:cubicBezTo>
                      <a:pt x="2699" y="186"/>
                      <a:pt x="2242" y="1"/>
                      <a:pt x="17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8" name="Google Shape;10168;p29"/>
              <p:cNvSpPr/>
              <p:nvPr/>
            </p:nvSpPr>
            <p:spPr>
              <a:xfrm>
                <a:off x="5200425" y="4798925"/>
                <a:ext cx="900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2875" extrusionOk="0">
                    <a:moveTo>
                      <a:pt x="1604" y="1"/>
                    </a:moveTo>
                    <a:cubicBezTo>
                      <a:pt x="1347" y="1"/>
                      <a:pt x="1088" y="62"/>
                      <a:pt x="838" y="209"/>
                    </a:cubicBezTo>
                    <a:cubicBezTo>
                      <a:pt x="1" y="729"/>
                      <a:pt x="23" y="1657"/>
                      <a:pt x="340" y="2494"/>
                    </a:cubicBezTo>
                    <a:cubicBezTo>
                      <a:pt x="504" y="2769"/>
                      <a:pt x="856" y="2875"/>
                      <a:pt x="1259" y="2875"/>
                    </a:cubicBezTo>
                    <a:cubicBezTo>
                      <a:pt x="1918" y="2875"/>
                      <a:pt x="2711" y="2594"/>
                      <a:pt x="3033" y="2313"/>
                    </a:cubicBezTo>
                    <a:cubicBezTo>
                      <a:pt x="3599" y="1793"/>
                      <a:pt x="3192" y="1001"/>
                      <a:pt x="2784" y="525"/>
                    </a:cubicBezTo>
                    <a:cubicBezTo>
                      <a:pt x="2603" y="299"/>
                      <a:pt x="2309" y="118"/>
                      <a:pt x="2015" y="50"/>
                    </a:cubicBezTo>
                    <a:cubicBezTo>
                      <a:pt x="1880" y="18"/>
                      <a:pt x="1742" y="1"/>
                      <a:pt x="1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9" name="Google Shape;10169;p29"/>
              <p:cNvSpPr/>
              <p:nvPr/>
            </p:nvSpPr>
            <p:spPr>
              <a:xfrm>
                <a:off x="5192500" y="4797900"/>
                <a:ext cx="900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260" fill="none" extrusionOk="0">
                    <a:moveTo>
                      <a:pt x="2015" y="91"/>
                    </a:moveTo>
                    <a:cubicBezTo>
                      <a:pt x="1653" y="1"/>
                      <a:pt x="1223" y="23"/>
                      <a:pt x="838" y="250"/>
                    </a:cubicBezTo>
                    <a:cubicBezTo>
                      <a:pt x="1" y="770"/>
                      <a:pt x="23" y="1698"/>
                      <a:pt x="340" y="2535"/>
                    </a:cubicBezTo>
                    <a:cubicBezTo>
                      <a:pt x="770" y="3260"/>
                      <a:pt x="2513" y="2807"/>
                      <a:pt x="3034" y="2354"/>
                    </a:cubicBezTo>
                    <a:cubicBezTo>
                      <a:pt x="3599" y="1834"/>
                      <a:pt x="3192" y="1042"/>
                      <a:pt x="2807" y="566"/>
                    </a:cubicBezTo>
                    <a:cubicBezTo>
                      <a:pt x="2604" y="295"/>
                      <a:pt x="2332" y="136"/>
                      <a:pt x="2015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0" name="Google Shape;10170;p29"/>
              <p:cNvSpPr/>
              <p:nvPr/>
            </p:nvSpPr>
            <p:spPr>
              <a:xfrm>
                <a:off x="5146125" y="4806950"/>
                <a:ext cx="297050" cy="32480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2992" fill="none" extrusionOk="0">
                    <a:moveTo>
                      <a:pt x="9324" y="2830"/>
                    </a:moveTo>
                    <a:cubicBezTo>
                      <a:pt x="9845" y="3577"/>
                      <a:pt x="10479" y="3871"/>
                      <a:pt x="11090" y="4482"/>
                    </a:cubicBezTo>
                    <a:cubicBezTo>
                      <a:pt x="11882" y="5229"/>
                      <a:pt x="11723" y="6519"/>
                      <a:pt x="11542" y="7469"/>
                    </a:cubicBezTo>
                    <a:cubicBezTo>
                      <a:pt x="11339" y="8442"/>
                      <a:pt x="10931" y="9370"/>
                      <a:pt x="10320" y="10140"/>
                    </a:cubicBezTo>
                    <a:cubicBezTo>
                      <a:pt x="9573" y="11045"/>
                      <a:pt x="8532" y="11452"/>
                      <a:pt x="7627" y="12109"/>
                    </a:cubicBezTo>
                    <a:cubicBezTo>
                      <a:pt x="6405" y="12991"/>
                      <a:pt x="4979" y="12810"/>
                      <a:pt x="3780" y="12018"/>
                    </a:cubicBezTo>
                    <a:cubicBezTo>
                      <a:pt x="1267" y="10389"/>
                      <a:pt x="0" y="6587"/>
                      <a:pt x="1335" y="3825"/>
                    </a:cubicBezTo>
                    <a:cubicBezTo>
                      <a:pt x="2739" y="1042"/>
                      <a:pt x="7378" y="1"/>
                      <a:pt x="932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1" name="Google Shape;10171;p29"/>
              <p:cNvSpPr/>
              <p:nvPr/>
            </p:nvSpPr>
            <p:spPr>
              <a:xfrm>
                <a:off x="5143850" y="4841025"/>
                <a:ext cx="292550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1702" h="11630" extrusionOk="0">
                    <a:moveTo>
                      <a:pt x="5752" y="0"/>
                    </a:moveTo>
                    <a:cubicBezTo>
                      <a:pt x="5608" y="0"/>
                      <a:pt x="5465" y="6"/>
                      <a:pt x="5319" y="18"/>
                    </a:cubicBezTo>
                    <a:cubicBezTo>
                      <a:pt x="5228" y="18"/>
                      <a:pt x="5183" y="63"/>
                      <a:pt x="5093" y="63"/>
                    </a:cubicBezTo>
                    <a:cubicBezTo>
                      <a:pt x="4550" y="131"/>
                      <a:pt x="4074" y="312"/>
                      <a:pt x="3622" y="561"/>
                    </a:cubicBezTo>
                    <a:cubicBezTo>
                      <a:pt x="2694" y="1105"/>
                      <a:pt x="1924" y="1942"/>
                      <a:pt x="1449" y="2825"/>
                    </a:cubicBezTo>
                    <a:cubicBezTo>
                      <a:pt x="1" y="5495"/>
                      <a:pt x="928" y="9162"/>
                      <a:pt x="3644" y="10950"/>
                    </a:cubicBezTo>
                    <a:cubicBezTo>
                      <a:pt x="4311" y="11366"/>
                      <a:pt x="4978" y="11629"/>
                      <a:pt x="5676" y="11629"/>
                    </a:cubicBezTo>
                    <a:cubicBezTo>
                      <a:pt x="6115" y="11629"/>
                      <a:pt x="6567" y="11525"/>
                      <a:pt x="7039" y="11289"/>
                    </a:cubicBezTo>
                    <a:cubicBezTo>
                      <a:pt x="7605" y="10995"/>
                      <a:pt x="8080" y="10610"/>
                      <a:pt x="8533" y="10203"/>
                    </a:cubicBezTo>
                    <a:cubicBezTo>
                      <a:pt x="8985" y="9841"/>
                      <a:pt x="9438" y="9456"/>
                      <a:pt x="9845" y="9026"/>
                    </a:cubicBezTo>
                    <a:cubicBezTo>
                      <a:pt x="10909" y="7872"/>
                      <a:pt x="11701" y="6310"/>
                      <a:pt x="11656" y="4771"/>
                    </a:cubicBezTo>
                    <a:cubicBezTo>
                      <a:pt x="11633" y="3934"/>
                      <a:pt x="11317" y="3164"/>
                      <a:pt x="10773" y="2508"/>
                    </a:cubicBezTo>
                    <a:cubicBezTo>
                      <a:pt x="10683" y="2372"/>
                      <a:pt x="10615" y="2259"/>
                      <a:pt x="10502" y="2146"/>
                    </a:cubicBezTo>
                    <a:cubicBezTo>
                      <a:pt x="9981" y="1580"/>
                      <a:pt x="9302" y="1059"/>
                      <a:pt x="8578" y="697"/>
                    </a:cubicBezTo>
                    <a:cubicBezTo>
                      <a:pt x="8058" y="448"/>
                      <a:pt x="7492" y="222"/>
                      <a:pt x="6926" y="109"/>
                    </a:cubicBezTo>
                    <a:cubicBezTo>
                      <a:pt x="6528" y="42"/>
                      <a:pt x="6143" y="0"/>
                      <a:pt x="5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2" name="Google Shape;10172;p29"/>
              <p:cNvSpPr/>
              <p:nvPr/>
            </p:nvSpPr>
            <p:spPr>
              <a:xfrm>
                <a:off x="5266075" y="4840450"/>
                <a:ext cx="1476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2969" extrusionOk="0">
                    <a:moveTo>
                      <a:pt x="863" y="1"/>
                    </a:moveTo>
                    <a:cubicBezTo>
                      <a:pt x="719" y="1"/>
                      <a:pt x="576" y="6"/>
                      <a:pt x="430" y="19"/>
                    </a:cubicBezTo>
                    <a:cubicBezTo>
                      <a:pt x="339" y="19"/>
                      <a:pt x="294" y="41"/>
                      <a:pt x="204" y="41"/>
                    </a:cubicBezTo>
                    <a:cubicBezTo>
                      <a:pt x="136" y="86"/>
                      <a:pt x="68" y="132"/>
                      <a:pt x="0" y="154"/>
                    </a:cubicBezTo>
                    <a:cubicBezTo>
                      <a:pt x="317" y="1128"/>
                      <a:pt x="1154" y="1920"/>
                      <a:pt x="2150" y="2418"/>
                    </a:cubicBezTo>
                    <a:cubicBezTo>
                      <a:pt x="2557" y="2621"/>
                      <a:pt x="2965" y="2802"/>
                      <a:pt x="3395" y="2870"/>
                    </a:cubicBezTo>
                    <a:cubicBezTo>
                      <a:pt x="3706" y="2939"/>
                      <a:pt x="4017" y="2969"/>
                      <a:pt x="4328" y="2969"/>
                    </a:cubicBezTo>
                    <a:cubicBezTo>
                      <a:pt x="4425" y="2969"/>
                      <a:pt x="4521" y="2966"/>
                      <a:pt x="4617" y="2961"/>
                    </a:cubicBezTo>
                    <a:cubicBezTo>
                      <a:pt x="5092" y="2916"/>
                      <a:pt x="5522" y="2757"/>
                      <a:pt x="5907" y="2531"/>
                    </a:cubicBezTo>
                    <a:cubicBezTo>
                      <a:pt x="5839" y="2395"/>
                      <a:pt x="5726" y="2282"/>
                      <a:pt x="5613" y="2146"/>
                    </a:cubicBezTo>
                    <a:cubicBezTo>
                      <a:pt x="5092" y="1580"/>
                      <a:pt x="4413" y="1060"/>
                      <a:pt x="3689" y="698"/>
                    </a:cubicBezTo>
                    <a:cubicBezTo>
                      <a:pt x="3169" y="449"/>
                      <a:pt x="2603" y="222"/>
                      <a:pt x="2037" y="109"/>
                    </a:cubicBezTo>
                    <a:cubicBezTo>
                      <a:pt x="1639" y="43"/>
                      <a:pt x="1254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3" name="Google Shape;10173;p29"/>
              <p:cNvSpPr/>
              <p:nvPr/>
            </p:nvSpPr>
            <p:spPr>
              <a:xfrm>
                <a:off x="5241175" y="5175500"/>
                <a:ext cx="8885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1288" extrusionOk="0">
                    <a:moveTo>
                      <a:pt x="1322" y="1"/>
                    </a:moveTo>
                    <a:cubicBezTo>
                      <a:pt x="459" y="1"/>
                      <a:pt x="222" y="1872"/>
                      <a:pt x="159" y="2753"/>
                    </a:cubicBezTo>
                    <a:cubicBezTo>
                      <a:pt x="0" y="4360"/>
                      <a:pt x="181" y="5990"/>
                      <a:pt x="611" y="7574"/>
                    </a:cubicBezTo>
                    <a:cubicBezTo>
                      <a:pt x="860" y="8547"/>
                      <a:pt x="1426" y="11172"/>
                      <a:pt x="2693" y="11286"/>
                    </a:cubicBezTo>
                    <a:cubicBezTo>
                      <a:pt x="2706" y="11287"/>
                      <a:pt x="2719" y="11287"/>
                      <a:pt x="2732" y="11287"/>
                    </a:cubicBezTo>
                    <a:cubicBezTo>
                      <a:pt x="2945" y="11287"/>
                      <a:pt x="3153" y="11115"/>
                      <a:pt x="3259" y="10923"/>
                    </a:cubicBezTo>
                    <a:cubicBezTo>
                      <a:pt x="3553" y="10493"/>
                      <a:pt x="3508" y="9950"/>
                      <a:pt x="3508" y="9452"/>
                    </a:cubicBezTo>
                    <a:cubicBezTo>
                      <a:pt x="3486" y="7891"/>
                      <a:pt x="3440" y="6306"/>
                      <a:pt x="3169" y="4790"/>
                    </a:cubicBezTo>
                    <a:cubicBezTo>
                      <a:pt x="3056" y="4156"/>
                      <a:pt x="2241" y="264"/>
                      <a:pt x="1539" y="37"/>
                    </a:cubicBezTo>
                    <a:cubicBezTo>
                      <a:pt x="1463" y="12"/>
                      <a:pt x="1390" y="1"/>
                      <a:pt x="1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4" name="Google Shape;10174;p29"/>
              <p:cNvSpPr/>
              <p:nvPr/>
            </p:nvSpPr>
            <p:spPr>
              <a:xfrm>
                <a:off x="5223625" y="5180950"/>
                <a:ext cx="101875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0864" fill="none" extrusionOk="0">
                    <a:moveTo>
                      <a:pt x="3237" y="3395"/>
                    </a:moveTo>
                    <a:cubicBezTo>
                      <a:pt x="3056" y="2784"/>
                      <a:pt x="2830" y="2196"/>
                      <a:pt x="2581" y="1630"/>
                    </a:cubicBezTo>
                    <a:cubicBezTo>
                      <a:pt x="2286" y="996"/>
                      <a:pt x="2015" y="385"/>
                      <a:pt x="1313" y="227"/>
                    </a:cubicBezTo>
                    <a:cubicBezTo>
                      <a:pt x="227" y="0"/>
                      <a:pt x="1" y="770"/>
                      <a:pt x="23" y="1698"/>
                    </a:cubicBezTo>
                    <a:cubicBezTo>
                      <a:pt x="91" y="4504"/>
                      <a:pt x="815" y="7107"/>
                      <a:pt x="1879" y="9687"/>
                    </a:cubicBezTo>
                    <a:cubicBezTo>
                      <a:pt x="2060" y="10185"/>
                      <a:pt x="2513" y="10864"/>
                      <a:pt x="3146" y="10841"/>
                    </a:cubicBezTo>
                    <a:cubicBezTo>
                      <a:pt x="3373" y="10841"/>
                      <a:pt x="3576" y="10638"/>
                      <a:pt x="3690" y="10411"/>
                    </a:cubicBezTo>
                    <a:cubicBezTo>
                      <a:pt x="3916" y="9959"/>
                      <a:pt x="4074" y="8646"/>
                      <a:pt x="4029" y="8125"/>
                    </a:cubicBezTo>
                    <a:cubicBezTo>
                      <a:pt x="3803" y="6609"/>
                      <a:pt x="3644" y="4912"/>
                      <a:pt x="3237" y="339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5" name="Google Shape;10175;p29"/>
              <p:cNvSpPr/>
              <p:nvPr/>
            </p:nvSpPr>
            <p:spPr>
              <a:xfrm>
                <a:off x="5027300" y="4954625"/>
                <a:ext cx="3423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14440" fill="none" extrusionOk="0">
                    <a:moveTo>
                      <a:pt x="13512" y="7650"/>
                    </a:moveTo>
                    <a:cubicBezTo>
                      <a:pt x="13534" y="7854"/>
                      <a:pt x="13580" y="8080"/>
                      <a:pt x="13602" y="8261"/>
                    </a:cubicBezTo>
                    <a:cubicBezTo>
                      <a:pt x="13693" y="9235"/>
                      <a:pt x="13602" y="10230"/>
                      <a:pt x="13195" y="11090"/>
                    </a:cubicBezTo>
                    <a:cubicBezTo>
                      <a:pt x="12742" y="12064"/>
                      <a:pt x="12018" y="12675"/>
                      <a:pt x="11135" y="13240"/>
                    </a:cubicBezTo>
                    <a:cubicBezTo>
                      <a:pt x="9913" y="14033"/>
                      <a:pt x="8623" y="14440"/>
                      <a:pt x="7197" y="14214"/>
                    </a:cubicBezTo>
                    <a:cubicBezTo>
                      <a:pt x="5364" y="13897"/>
                      <a:pt x="3463" y="13467"/>
                      <a:pt x="2082" y="12177"/>
                    </a:cubicBezTo>
                    <a:cubicBezTo>
                      <a:pt x="1313" y="11475"/>
                      <a:pt x="928" y="10615"/>
                      <a:pt x="611" y="9619"/>
                    </a:cubicBezTo>
                    <a:cubicBezTo>
                      <a:pt x="0" y="7650"/>
                      <a:pt x="181" y="5410"/>
                      <a:pt x="1403" y="3690"/>
                    </a:cubicBezTo>
                    <a:cubicBezTo>
                      <a:pt x="2105" y="2694"/>
                      <a:pt x="3056" y="1879"/>
                      <a:pt x="4097" y="1291"/>
                    </a:cubicBezTo>
                    <a:cubicBezTo>
                      <a:pt x="5138" y="680"/>
                      <a:pt x="6790" y="1"/>
                      <a:pt x="7989" y="227"/>
                    </a:cubicBezTo>
                    <a:cubicBezTo>
                      <a:pt x="8963" y="408"/>
                      <a:pt x="10026" y="1472"/>
                      <a:pt x="10683" y="2128"/>
                    </a:cubicBezTo>
                    <a:cubicBezTo>
                      <a:pt x="12176" y="3667"/>
                      <a:pt x="13195" y="5613"/>
                      <a:pt x="13512" y="76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6" name="Google Shape;10176;p29"/>
              <p:cNvSpPr/>
              <p:nvPr/>
            </p:nvSpPr>
            <p:spPr>
              <a:xfrm>
                <a:off x="5298875" y="5106850"/>
                <a:ext cx="1703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6541" extrusionOk="0">
                    <a:moveTo>
                      <a:pt x="3613" y="0"/>
                    </a:moveTo>
                    <a:cubicBezTo>
                      <a:pt x="3101" y="0"/>
                      <a:pt x="2598" y="161"/>
                      <a:pt x="2105" y="430"/>
                    </a:cubicBezTo>
                    <a:cubicBezTo>
                      <a:pt x="815" y="1131"/>
                      <a:pt x="1" y="2783"/>
                      <a:pt x="1" y="4209"/>
                    </a:cubicBezTo>
                    <a:cubicBezTo>
                      <a:pt x="1" y="4730"/>
                      <a:pt x="136" y="5273"/>
                      <a:pt x="499" y="5658"/>
                    </a:cubicBezTo>
                    <a:cubicBezTo>
                      <a:pt x="1008" y="6226"/>
                      <a:pt x="1875" y="6540"/>
                      <a:pt x="2642" y="6540"/>
                    </a:cubicBezTo>
                    <a:cubicBezTo>
                      <a:pt x="2761" y="6540"/>
                      <a:pt x="2876" y="6533"/>
                      <a:pt x="2988" y="6518"/>
                    </a:cubicBezTo>
                    <a:cubicBezTo>
                      <a:pt x="3667" y="6427"/>
                      <a:pt x="4369" y="6133"/>
                      <a:pt x="5025" y="5748"/>
                    </a:cubicBezTo>
                    <a:cubicBezTo>
                      <a:pt x="5772" y="5273"/>
                      <a:pt x="6292" y="4526"/>
                      <a:pt x="6587" y="3711"/>
                    </a:cubicBezTo>
                    <a:cubicBezTo>
                      <a:pt x="6813" y="2964"/>
                      <a:pt x="6700" y="2399"/>
                      <a:pt x="6292" y="1720"/>
                    </a:cubicBezTo>
                    <a:cubicBezTo>
                      <a:pt x="5885" y="995"/>
                      <a:pt x="5206" y="430"/>
                      <a:pt x="4414" y="135"/>
                    </a:cubicBezTo>
                    <a:cubicBezTo>
                      <a:pt x="4144" y="43"/>
                      <a:pt x="3878" y="0"/>
                      <a:pt x="3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7" name="Google Shape;10177;p29"/>
              <p:cNvSpPr/>
              <p:nvPr/>
            </p:nvSpPr>
            <p:spPr>
              <a:xfrm>
                <a:off x="5304525" y="5085900"/>
                <a:ext cx="166950" cy="193525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7741" fill="none" extrusionOk="0">
                    <a:moveTo>
                      <a:pt x="4980" y="6450"/>
                    </a:moveTo>
                    <a:cubicBezTo>
                      <a:pt x="3667" y="7424"/>
                      <a:pt x="1698" y="7740"/>
                      <a:pt x="499" y="6473"/>
                    </a:cubicBezTo>
                    <a:cubicBezTo>
                      <a:pt x="137" y="6066"/>
                      <a:pt x="1" y="5545"/>
                      <a:pt x="1" y="5025"/>
                    </a:cubicBezTo>
                    <a:cubicBezTo>
                      <a:pt x="1" y="4187"/>
                      <a:pt x="295" y="3395"/>
                      <a:pt x="589" y="2603"/>
                    </a:cubicBezTo>
                    <a:cubicBezTo>
                      <a:pt x="838" y="1879"/>
                      <a:pt x="1608" y="1245"/>
                      <a:pt x="2264" y="928"/>
                    </a:cubicBezTo>
                    <a:cubicBezTo>
                      <a:pt x="4188" y="0"/>
                      <a:pt x="6677" y="1313"/>
                      <a:pt x="6519" y="3554"/>
                    </a:cubicBezTo>
                    <a:cubicBezTo>
                      <a:pt x="6474" y="4459"/>
                      <a:pt x="6112" y="5364"/>
                      <a:pt x="5478" y="602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8" name="Google Shape;10178;p29"/>
              <p:cNvSpPr/>
              <p:nvPr/>
            </p:nvSpPr>
            <p:spPr>
              <a:xfrm>
                <a:off x="5307925" y="5129925"/>
                <a:ext cx="12620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522" extrusionOk="0">
                    <a:moveTo>
                      <a:pt x="2591" y="0"/>
                    </a:moveTo>
                    <a:cubicBezTo>
                      <a:pt x="2197" y="0"/>
                      <a:pt x="1806" y="91"/>
                      <a:pt x="1472" y="276"/>
                    </a:cubicBezTo>
                    <a:cubicBezTo>
                      <a:pt x="567" y="751"/>
                      <a:pt x="1" y="1883"/>
                      <a:pt x="1" y="2901"/>
                    </a:cubicBezTo>
                    <a:cubicBezTo>
                      <a:pt x="23" y="3264"/>
                      <a:pt x="114" y="3671"/>
                      <a:pt x="363" y="3920"/>
                    </a:cubicBezTo>
                    <a:cubicBezTo>
                      <a:pt x="739" y="4316"/>
                      <a:pt x="1322" y="4521"/>
                      <a:pt x="1857" y="4521"/>
                    </a:cubicBezTo>
                    <a:cubicBezTo>
                      <a:pt x="1933" y="4521"/>
                      <a:pt x="2009" y="4517"/>
                      <a:pt x="2083" y="4508"/>
                    </a:cubicBezTo>
                    <a:cubicBezTo>
                      <a:pt x="2581" y="4463"/>
                      <a:pt x="3056" y="4259"/>
                      <a:pt x="3509" y="3965"/>
                    </a:cubicBezTo>
                    <a:cubicBezTo>
                      <a:pt x="4075" y="3626"/>
                      <a:pt x="4550" y="3128"/>
                      <a:pt x="4776" y="2585"/>
                    </a:cubicBezTo>
                    <a:cubicBezTo>
                      <a:pt x="5048" y="1974"/>
                      <a:pt x="4640" y="978"/>
                      <a:pt x="4142" y="548"/>
                    </a:cubicBezTo>
                    <a:cubicBezTo>
                      <a:pt x="3729" y="187"/>
                      <a:pt x="3157" y="0"/>
                      <a:pt x="2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9" name="Google Shape;10179;p29"/>
              <p:cNvSpPr/>
              <p:nvPr/>
            </p:nvSpPr>
            <p:spPr>
              <a:xfrm>
                <a:off x="5006350" y="4927075"/>
                <a:ext cx="1658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7129" extrusionOk="0">
                    <a:moveTo>
                      <a:pt x="2896" y="0"/>
                    </a:moveTo>
                    <a:cubicBezTo>
                      <a:pt x="2737" y="0"/>
                      <a:pt x="2579" y="13"/>
                      <a:pt x="2423" y="39"/>
                    </a:cubicBezTo>
                    <a:cubicBezTo>
                      <a:pt x="1472" y="175"/>
                      <a:pt x="205" y="1057"/>
                      <a:pt x="91" y="2053"/>
                    </a:cubicBezTo>
                    <a:cubicBezTo>
                      <a:pt x="1" y="2845"/>
                      <a:pt x="205" y="3796"/>
                      <a:pt x="612" y="4679"/>
                    </a:cubicBezTo>
                    <a:cubicBezTo>
                      <a:pt x="906" y="5357"/>
                      <a:pt x="1359" y="5969"/>
                      <a:pt x="1902" y="6421"/>
                    </a:cubicBezTo>
                    <a:cubicBezTo>
                      <a:pt x="2430" y="6843"/>
                      <a:pt x="3162" y="7129"/>
                      <a:pt x="3866" y="7129"/>
                    </a:cubicBezTo>
                    <a:cubicBezTo>
                      <a:pt x="4068" y="7129"/>
                      <a:pt x="4268" y="7105"/>
                      <a:pt x="4459" y="7055"/>
                    </a:cubicBezTo>
                    <a:cubicBezTo>
                      <a:pt x="4957" y="6919"/>
                      <a:pt x="5387" y="6534"/>
                      <a:pt x="5659" y="6127"/>
                    </a:cubicBezTo>
                    <a:cubicBezTo>
                      <a:pt x="6451" y="4905"/>
                      <a:pt x="6632" y="3072"/>
                      <a:pt x="5931" y="1782"/>
                    </a:cubicBezTo>
                    <a:cubicBezTo>
                      <a:pt x="5350" y="740"/>
                      <a:pt x="4114" y="0"/>
                      <a:pt x="2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0" name="Google Shape;10180;p29"/>
              <p:cNvSpPr/>
              <p:nvPr/>
            </p:nvSpPr>
            <p:spPr>
              <a:xfrm>
                <a:off x="4999575" y="4930300"/>
                <a:ext cx="1737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858" fill="none" extrusionOk="0">
                    <a:moveTo>
                      <a:pt x="5772" y="5704"/>
                    </a:moveTo>
                    <a:cubicBezTo>
                      <a:pt x="6654" y="4346"/>
                      <a:pt x="6948" y="1766"/>
                      <a:pt x="5364" y="793"/>
                    </a:cubicBezTo>
                    <a:cubicBezTo>
                      <a:pt x="5025" y="589"/>
                      <a:pt x="4685" y="408"/>
                      <a:pt x="4323" y="295"/>
                    </a:cubicBezTo>
                    <a:cubicBezTo>
                      <a:pt x="3961" y="182"/>
                      <a:pt x="3554" y="68"/>
                      <a:pt x="3146" y="46"/>
                    </a:cubicBezTo>
                    <a:cubicBezTo>
                      <a:pt x="2241" y="0"/>
                      <a:pt x="1336" y="340"/>
                      <a:pt x="679" y="951"/>
                    </a:cubicBezTo>
                    <a:cubicBezTo>
                      <a:pt x="272" y="1358"/>
                      <a:pt x="46" y="1947"/>
                      <a:pt x="23" y="2490"/>
                    </a:cubicBezTo>
                    <a:cubicBezTo>
                      <a:pt x="0" y="2943"/>
                      <a:pt x="91" y="3350"/>
                      <a:pt x="204" y="3780"/>
                    </a:cubicBezTo>
                    <a:cubicBezTo>
                      <a:pt x="453" y="4685"/>
                      <a:pt x="1019" y="5591"/>
                      <a:pt x="1856" y="6021"/>
                    </a:cubicBezTo>
                    <a:cubicBezTo>
                      <a:pt x="2694" y="6451"/>
                      <a:pt x="3599" y="6858"/>
                      <a:pt x="4527" y="6609"/>
                    </a:cubicBezTo>
                    <a:cubicBezTo>
                      <a:pt x="5070" y="6496"/>
                      <a:pt x="5477" y="6134"/>
                      <a:pt x="5772" y="570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1" name="Google Shape;10181;p29"/>
              <p:cNvSpPr/>
              <p:nvPr/>
            </p:nvSpPr>
            <p:spPr>
              <a:xfrm>
                <a:off x="5035775" y="4962475"/>
                <a:ext cx="131300" cy="1421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687" extrusionOk="0">
                    <a:moveTo>
                      <a:pt x="2277" y="0"/>
                    </a:moveTo>
                    <a:cubicBezTo>
                      <a:pt x="2158" y="0"/>
                      <a:pt x="2041" y="9"/>
                      <a:pt x="1925" y="26"/>
                    </a:cubicBezTo>
                    <a:cubicBezTo>
                      <a:pt x="1178" y="139"/>
                      <a:pt x="159" y="818"/>
                      <a:pt x="69" y="1610"/>
                    </a:cubicBezTo>
                    <a:cubicBezTo>
                      <a:pt x="1" y="2289"/>
                      <a:pt x="159" y="3059"/>
                      <a:pt x="476" y="3738"/>
                    </a:cubicBezTo>
                    <a:cubicBezTo>
                      <a:pt x="725" y="4281"/>
                      <a:pt x="1087" y="4779"/>
                      <a:pt x="1517" y="5118"/>
                    </a:cubicBezTo>
                    <a:cubicBezTo>
                      <a:pt x="1948" y="5460"/>
                      <a:pt x="2536" y="5687"/>
                      <a:pt x="3100" y="5687"/>
                    </a:cubicBezTo>
                    <a:cubicBezTo>
                      <a:pt x="3246" y="5687"/>
                      <a:pt x="3391" y="5672"/>
                      <a:pt x="3531" y="5639"/>
                    </a:cubicBezTo>
                    <a:cubicBezTo>
                      <a:pt x="3916" y="5526"/>
                      <a:pt x="4256" y="5231"/>
                      <a:pt x="4482" y="4869"/>
                    </a:cubicBezTo>
                    <a:cubicBezTo>
                      <a:pt x="5116" y="3919"/>
                      <a:pt x="5251" y="2470"/>
                      <a:pt x="4686" y="1407"/>
                    </a:cubicBezTo>
                    <a:cubicBezTo>
                      <a:pt x="4242" y="560"/>
                      <a:pt x="3242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2" name="Google Shape;10182;p29"/>
              <p:cNvSpPr/>
              <p:nvPr/>
            </p:nvSpPr>
            <p:spPr>
              <a:xfrm>
                <a:off x="5027300" y="4931425"/>
                <a:ext cx="368925" cy="368000"/>
              </a:xfrm>
              <a:custGeom>
                <a:avLst/>
                <a:gdLst/>
                <a:ahLst/>
                <a:cxnLst/>
                <a:rect l="l" t="t" r="r" b="b"/>
                <a:pathLst>
                  <a:path w="14757" h="14720" extrusionOk="0">
                    <a:moveTo>
                      <a:pt x="9687" y="1"/>
                    </a:moveTo>
                    <a:cubicBezTo>
                      <a:pt x="9890" y="227"/>
                      <a:pt x="10049" y="476"/>
                      <a:pt x="10139" y="770"/>
                    </a:cubicBezTo>
                    <a:cubicBezTo>
                      <a:pt x="10210" y="946"/>
                      <a:pt x="10130" y="1012"/>
                      <a:pt x="10007" y="1012"/>
                    </a:cubicBezTo>
                    <a:cubicBezTo>
                      <a:pt x="9971" y="1012"/>
                      <a:pt x="9931" y="1007"/>
                      <a:pt x="9890" y="997"/>
                    </a:cubicBezTo>
                    <a:cubicBezTo>
                      <a:pt x="9239" y="777"/>
                      <a:pt x="8567" y="676"/>
                      <a:pt x="7895" y="676"/>
                    </a:cubicBezTo>
                    <a:cubicBezTo>
                      <a:pt x="6558" y="676"/>
                      <a:pt x="5218" y="1073"/>
                      <a:pt x="4029" y="1721"/>
                    </a:cubicBezTo>
                    <a:cubicBezTo>
                      <a:pt x="2988" y="2332"/>
                      <a:pt x="2060" y="3147"/>
                      <a:pt x="1358" y="4142"/>
                    </a:cubicBezTo>
                    <a:cubicBezTo>
                      <a:pt x="611" y="5183"/>
                      <a:pt x="295" y="6315"/>
                      <a:pt x="159" y="7582"/>
                    </a:cubicBezTo>
                    <a:cubicBezTo>
                      <a:pt x="0" y="9031"/>
                      <a:pt x="702" y="10321"/>
                      <a:pt x="1585" y="11407"/>
                    </a:cubicBezTo>
                    <a:cubicBezTo>
                      <a:pt x="2082" y="12018"/>
                      <a:pt x="2716" y="12584"/>
                      <a:pt x="3350" y="13082"/>
                    </a:cubicBezTo>
                    <a:cubicBezTo>
                      <a:pt x="3916" y="13489"/>
                      <a:pt x="4549" y="13829"/>
                      <a:pt x="5206" y="14100"/>
                    </a:cubicBezTo>
                    <a:cubicBezTo>
                      <a:pt x="5817" y="14327"/>
                      <a:pt x="6473" y="14508"/>
                      <a:pt x="7152" y="14621"/>
                    </a:cubicBezTo>
                    <a:cubicBezTo>
                      <a:pt x="7539" y="14685"/>
                      <a:pt x="7932" y="14720"/>
                      <a:pt x="8323" y="14720"/>
                    </a:cubicBezTo>
                    <a:cubicBezTo>
                      <a:pt x="9327" y="14720"/>
                      <a:pt x="10324" y="14489"/>
                      <a:pt x="11203" y="13919"/>
                    </a:cubicBezTo>
                    <a:cubicBezTo>
                      <a:pt x="12357" y="13150"/>
                      <a:pt x="13240" y="12018"/>
                      <a:pt x="13851" y="10819"/>
                    </a:cubicBezTo>
                    <a:cubicBezTo>
                      <a:pt x="14100" y="10321"/>
                      <a:pt x="14281" y="9755"/>
                      <a:pt x="14417" y="9257"/>
                    </a:cubicBezTo>
                    <a:cubicBezTo>
                      <a:pt x="14530" y="8782"/>
                      <a:pt x="14621" y="8284"/>
                      <a:pt x="14643" y="7809"/>
                    </a:cubicBezTo>
                    <a:cubicBezTo>
                      <a:pt x="14756" y="6021"/>
                      <a:pt x="14145" y="4210"/>
                      <a:pt x="12923" y="2943"/>
                    </a:cubicBezTo>
                    <a:cubicBezTo>
                      <a:pt x="12584" y="2558"/>
                      <a:pt x="12176" y="2219"/>
                      <a:pt x="11746" y="1902"/>
                    </a:cubicBezTo>
                    <a:cubicBezTo>
                      <a:pt x="11611" y="1811"/>
                      <a:pt x="11452" y="1721"/>
                      <a:pt x="11339" y="1608"/>
                    </a:cubicBezTo>
                    <a:cubicBezTo>
                      <a:pt x="11181" y="1494"/>
                      <a:pt x="11181" y="1427"/>
                      <a:pt x="11362" y="1336"/>
                    </a:cubicBezTo>
                    <a:cubicBezTo>
                      <a:pt x="11633" y="1155"/>
                      <a:pt x="11973" y="1110"/>
                      <a:pt x="12289" y="1087"/>
                    </a:cubicBezTo>
                    <a:cubicBezTo>
                      <a:pt x="12384" y="1077"/>
                      <a:pt x="12478" y="1072"/>
                      <a:pt x="12570" y="1072"/>
                    </a:cubicBezTo>
                    <a:cubicBezTo>
                      <a:pt x="12874" y="1072"/>
                      <a:pt x="13166" y="1120"/>
                      <a:pt x="13444" y="1155"/>
                    </a:cubicBezTo>
                    <a:cubicBezTo>
                      <a:pt x="13172" y="861"/>
                      <a:pt x="12765" y="657"/>
                      <a:pt x="12357" y="544"/>
                    </a:cubicBezTo>
                    <a:cubicBezTo>
                      <a:pt x="12202" y="475"/>
                      <a:pt x="12033" y="445"/>
                      <a:pt x="11861" y="445"/>
                    </a:cubicBezTo>
                    <a:cubicBezTo>
                      <a:pt x="11808" y="445"/>
                      <a:pt x="11754" y="448"/>
                      <a:pt x="11701" y="453"/>
                    </a:cubicBezTo>
                    <a:cubicBezTo>
                      <a:pt x="11384" y="476"/>
                      <a:pt x="10818" y="702"/>
                      <a:pt x="10728" y="1019"/>
                    </a:cubicBezTo>
                    <a:cubicBezTo>
                      <a:pt x="10547" y="544"/>
                      <a:pt x="10162" y="182"/>
                      <a:pt x="9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3" name="Google Shape;10183;p29"/>
              <p:cNvSpPr/>
              <p:nvPr/>
            </p:nvSpPr>
            <p:spPr>
              <a:xfrm>
                <a:off x="5021625" y="4943325"/>
                <a:ext cx="368950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14758" h="14738" extrusionOk="0">
                    <a:moveTo>
                      <a:pt x="9687" y="0"/>
                    </a:moveTo>
                    <a:cubicBezTo>
                      <a:pt x="9891" y="226"/>
                      <a:pt x="10050" y="498"/>
                      <a:pt x="10140" y="769"/>
                    </a:cubicBezTo>
                    <a:cubicBezTo>
                      <a:pt x="10208" y="940"/>
                      <a:pt x="10135" y="1021"/>
                      <a:pt x="10017" y="1021"/>
                    </a:cubicBezTo>
                    <a:cubicBezTo>
                      <a:pt x="9979" y="1021"/>
                      <a:pt x="9936" y="1012"/>
                      <a:pt x="9891" y="996"/>
                    </a:cubicBezTo>
                    <a:cubicBezTo>
                      <a:pt x="9242" y="777"/>
                      <a:pt x="8573" y="676"/>
                      <a:pt x="7904" y="676"/>
                    </a:cubicBezTo>
                    <a:cubicBezTo>
                      <a:pt x="6564" y="676"/>
                      <a:pt x="5221" y="1079"/>
                      <a:pt x="4029" y="1743"/>
                    </a:cubicBezTo>
                    <a:cubicBezTo>
                      <a:pt x="2988" y="2331"/>
                      <a:pt x="2060" y="3146"/>
                      <a:pt x="1359" y="4142"/>
                    </a:cubicBezTo>
                    <a:cubicBezTo>
                      <a:pt x="612" y="5183"/>
                      <a:pt x="295" y="6314"/>
                      <a:pt x="159" y="7582"/>
                    </a:cubicBezTo>
                    <a:cubicBezTo>
                      <a:pt x="1" y="9030"/>
                      <a:pt x="703" y="10343"/>
                      <a:pt x="1585" y="11407"/>
                    </a:cubicBezTo>
                    <a:cubicBezTo>
                      <a:pt x="2083" y="12040"/>
                      <a:pt x="2717" y="12606"/>
                      <a:pt x="3351" y="13081"/>
                    </a:cubicBezTo>
                    <a:cubicBezTo>
                      <a:pt x="3916" y="13511"/>
                      <a:pt x="4550" y="13851"/>
                      <a:pt x="5206" y="14100"/>
                    </a:cubicBezTo>
                    <a:cubicBezTo>
                      <a:pt x="5817" y="14326"/>
                      <a:pt x="6474" y="14530"/>
                      <a:pt x="7153" y="14643"/>
                    </a:cubicBezTo>
                    <a:cubicBezTo>
                      <a:pt x="7526" y="14704"/>
                      <a:pt x="7904" y="14737"/>
                      <a:pt x="8282" y="14737"/>
                    </a:cubicBezTo>
                    <a:cubicBezTo>
                      <a:pt x="9300" y="14737"/>
                      <a:pt x="10312" y="14497"/>
                      <a:pt x="11204" y="13919"/>
                    </a:cubicBezTo>
                    <a:cubicBezTo>
                      <a:pt x="12358" y="13172"/>
                      <a:pt x="13241" y="12040"/>
                      <a:pt x="13852" y="10818"/>
                    </a:cubicBezTo>
                    <a:cubicBezTo>
                      <a:pt x="14101" y="10343"/>
                      <a:pt x="14282" y="9777"/>
                      <a:pt x="14418" y="9257"/>
                    </a:cubicBezTo>
                    <a:cubicBezTo>
                      <a:pt x="14531" y="8781"/>
                      <a:pt x="14621" y="8306"/>
                      <a:pt x="14644" y="7808"/>
                    </a:cubicBezTo>
                    <a:cubicBezTo>
                      <a:pt x="14757" y="6043"/>
                      <a:pt x="14146" y="4255"/>
                      <a:pt x="12924" y="2942"/>
                    </a:cubicBezTo>
                    <a:cubicBezTo>
                      <a:pt x="12584" y="2557"/>
                      <a:pt x="12177" y="2218"/>
                      <a:pt x="11747" y="1901"/>
                    </a:cubicBezTo>
                    <a:cubicBezTo>
                      <a:pt x="11611" y="1811"/>
                      <a:pt x="11453" y="1743"/>
                      <a:pt x="11340" y="1630"/>
                    </a:cubicBezTo>
                    <a:cubicBezTo>
                      <a:pt x="11181" y="1516"/>
                      <a:pt x="11181" y="1426"/>
                      <a:pt x="11362" y="1335"/>
                    </a:cubicBezTo>
                    <a:cubicBezTo>
                      <a:pt x="11634" y="1177"/>
                      <a:pt x="11973" y="1109"/>
                      <a:pt x="12290" y="1086"/>
                    </a:cubicBezTo>
                    <a:cubicBezTo>
                      <a:pt x="12362" y="1082"/>
                      <a:pt x="12434" y="1080"/>
                      <a:pt x="12505" y="1080"/>
                    </a:cubicBezTo>
                    <a:cubicBezTo>
                      <a:pt x="12833" y="1080"/>
                      <a:pt x="13146" y="1121"/>
                      <a:pt x="13444" y="1177"/>
                    </a:cubicBezTo>
                    <a:cubicBezTo>
                      <a:pt x="13173" y="860"/>
                      <a:pt x="12765" y="656"/>
                      <a:pt x="12358" y="543"/>
                    </a:cubicBezTo>
                    <a:cubicBezTo>
                      <a:pt x="12202" y="474"/>
                      <a:pt x="12034" y="444"/>
                      <a:pt x="11862" y="444"/>
                    </a:cubicBezTo>
                    <a:cubicBezTo>
                      <a:pt x="11809" y="444"/>
                      <a:pt x="11755" y="447"/>
                      <a:pt x="11702" y="453"/>
                    </a:cubicBezTo>
                    <a:cubicBezTo>
                      <a:pt x="11385" y="498"/>
                      <a:pt x="10819" y="724"/>
                      <a:pt x="10729" y="1018"/>
                    </a:cubicBezTo>
                    <a:cubicBezTo>
                      <a:pt x="10548" y="543"/>
                      <a:pt x="10163" y="181"/>
                      <a:pt x="9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4" name="Google Shape;10184;p29"/>
              <p:cNvSpPr/>
              <p:nvPr/>
            </p:nvSpPr>
            <p:spPr>
              <a:xfrm>
                <a:off x="5051050" y="5006600"/>
                <a:ext cx="305000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1045" extrusionOk="0">
                    <a:moveTo>
                      <a:pt x="4665" y="1"/>
                    </a:moveTo>
                    <a:cubicBezTo>
                      <a:pt x="4264" y="1"/>
                      <a:pt x="3866" y="80"/>
                      <a:pt x="3509" y="230"/>
                    </a:cubicBezTo>
                    <a:cubicBezTo>
                      <a:pt x="2558" y="592"/>
                      <a:pt x="1766" y="1362"/>
                      <a:pt x="1155" y="2176"/>
                    </a:cubicBezTo>
                    <a:cubicBezTo>
                      <a:pt x="544" y="3059"/>
                      <a:pt x="250" y="4010"/>
                      <a:pt x="137" y="5051"/>
                    </a:cubicBezTo>
                    <a:cubicBezTo>
                      <a:pt x="1" y="6250"/>
                      <a:pt x="589" y="7359"/>
                      <a:pt x="1336" y="8264"/>
                    </a:cubicBezTo>
                    <a:cubicBezTo>
                      <a:pt x="1766" y="8785"/>
                      <a:pt x="2264" y="9283"/>
                      <a:pt x="2830" y="9668"/>
                    </a:cubicBezTo>
                    <a:cubicBezTo>
                      <a:pt x="3305" y="10007"/>
                      <a:pt x="3826" y="10301"/>
                      <a:pt x="4369" y="10528"/>
                    </a:cubicBezTo>
                    <a:cubicBezTo>
                      <a:pt x="4889" y="10709"/>
                      <a:pt x="5433" y="10890"/>
                      <a:pt x="5998" y="10980"/>
                    </a:cubicBezTo>
                    <a:cubicBezTo>
                      <a:pt x="6296" y="11021"/>
                      <a:pt x="6599" y="11044"/>
                      <a:pt x="6902" y="11044"/>
                    </a:cubicBezTo>
                    <a:cubicBezTo>
                      <a:pt x="7770" y="11044"/>
                      <a:pt x="8638" y="10856"/>
                      <a:pt x="9393" y="10369"/>
                    </a:cubicBezTo>
                    <a:cubicBezTo>
                      <a:pt x="10389" y="9758"/>
                      <a:pt x="11113" y="8785"/>
                      <a:pt x="11634" y="7767"/>
                    </a:cubicBezTo>
                    <a:cubicBezTo>
                      <a:pt x="12018" y="6974"/>
                      <a:pt x="12200" y="6001"/>
                      <a:pt x="11996" y="5141"/>
                    </a:cubicBezTo>
                    <a:cubicBezTo>
                      <a:pt x="11792" y="4123"/>
                      <a:pt x="11226" y="3240"/>
                      <a:pt x="10253" y="2833"/>
                    </a:cubicBezTo>
                    <a:cubicBezTo>
                      <a:pt x="9970" y="2705"/>
                      <a:pt x="9669" y="2622"/>
                      <a:pt x="9333" y="2622"/>
                    </a:cubicBezTo>
                    <a:cubicBezTo>
                      <a:pt x="9133" y="2622"/>
                      <a:pt x="8920" y="2652"/>
                      <a:pt x="8692" y="2720"/>
                    </a:cubicBezTo>
                    <a:cubicBezTo>
                      <a:pt x="8284" y="2788"/>
                      <a:pt x="7764" y="3127"/>
                      <a:pt x="7764" y="3127"/>
                    </a:cubicBezTo>
                    <a:cubicBezTo>
                      <a:pt x="7764" y="3127"/>
                      <a:pt x="7537" y="2425"/>
                      <a:pt x="7379" y="2086"/>
                    </a:cubicBezTo>
                    <a:cubicBezTo>
                      <a:pt x="7107" y="1294"/>
                      <a:pt x="6632" y="570"/>
                      <a:pt x="5795" y="230"/>
                    </a:cubicBezTo>
                    <a:cubicBezTo>
                      <a:pt x="5439" y="75"/>
                      <a:pt x="5051" y="1"/>
                      <a:pt x="46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5" name="Google Shape;10185;p29"/>
              <p:cNvSpPr/>
              <p:nvPr/>
            </p:nvSpPr>
            <p:spPr>
              <a:xfrm>
                <a:off x="5084450" y="5097100"/>
                <a:ext cx="617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808" extrusionOk="0">
                    <a:moveTo>
                      <a:pt x="956" y="0"/>
                    </a:moveTo>
                    <a:cubicBezTo>
                      <a:pt x="637" y="0"/>
                      <a:pt x="362" y="123"/>
                      <a:pt x="226" y="367"/>
                    </a:cubicBezTo>
                    <a:cubicBezTo>
                      <a:pt x="0" y="752"/>
                      <a:pt x="272" y="1318"/>
                      <a:pt x="838" y="1634"/>
                    </a:cubicBezTo>
                    <a:cubicBezTo>
                      <a:pt x="1062" y="1751"/>
                      <a:pt x="1297" y="1807"/>
                      <a:pt x="1512" y="1807"/>
                    </a:cubicBezTo>
                    <a:cubicBezTo>
                      <a:pt x="1842" y="1807"/>
                      <a:pt x="2127" y="1677"/>
                      <a:pt x="2263" y="1431"/>
                    </a:cubicBezTo>
                    <a:cubicBezTo>
                      <a:pt x="2467" y="1046"/>
                      <a:pt x="2173" y="458"/>
                      <a:pt x="1630" y="163"/>
                    </a:cubicBezTo>
                    <a:cubicBezTo>
                      <a:pt x="1403" y="55"/>
                      <a:pt x="1170" y="0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6" name="Google Shape;10186;p29"/>
              <p:cNvSpPr/>
              <p:nvPr/>
            </p:nvSpPr>
            <p:spPr>
              <a:xfrm>
                <a:off x="5114425" y="5071775"/>
                <a:ext cx="61700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150" extrusionOk="0">
                    <a:moveTo>
                      <a:pt x="1187" y="0"/>
                    </a:moveTo>
                    <a:cubicBezTo>
                      <a:pt x="1008" y="0"/>
                      <a:pt x="826" y="44"/>
                      <a:pt x="657" y="135"/>
                    </a:cubicBezTo>
                    <a:cubicBezTo>
                      <a:pt x="204" y="362"/>
                      <a:pt x="1" y="859"/>
                      <a:pt x="91" y="1312"/>
                    </a:cubicBezTo>
                    <a:cubicBezTo>
                      <a:pt x="566" y="1357"/>
                      <a:pt x="1087" y="1652"/>
                      <a:pt x="1562" y="2150"/>
                    </a:cubicBezTo>
                    <a:cubicBezTo>
                      <a:pt x="1630" y="2150"/>
                      <a:pt x="1675" y="2104"/>
                      <a:pt x="1743" y="2082"/>
                    </a:cubicBezTo>
                    <a:cubicBezTo>
                      <a:pt x="2286" y="1810"/>
                      <a:pt x="2468" y="1131"/>
                      <a:pt x="2173" y="588"/>
                    </a:cubicBezTo>
                    <a:cubicBezTo>
                      <a:pt x="1971" y="214"/>
                      <a:pt x="1585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7" name="Google Shape;10187;p29"/>
              <p:cNvSpPr/>
              <p:nvPr/>
            </p:nvSpPr>
            <p:spPr>
              <a:xfrm>
                <a:off x="5108200" y="5101725"/>
                <a:ext cx="509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314" fill="none" extrusionOk="0">
                    <a:moveTo>
                      <a:pt x="1" y="159"/>
                    </a:moveTo>
                    <a:cubicBezTo>
                      <a:pt x="1" y="159"/>
                      <a:pt x="1291" y="1"/>
                      <a:pt x="2038" y="131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8" name="Google Shape;10188;p29"/>
              <p:cNvSpPr/>
              <p:nvPr/>
            </p:nvSpPr>
            <p:spPr>
              <a:xfrm>
                <a:off x="5128000" y="5078925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93" y="0"/>
                    </a:moveTo>
                    <a:cubicBezTo>
                      <a:pt x="337" y="0"/>
                      <a:pt x="280" y="11"/>
                      <a:pt x="227" y="30"/>
                    </a:cubicBezTo>
                    <a:cubicBezTo>
                      <a:pt x="69" y="121"/>
                      <a:pt x="1" y="347"/>
                      <a:pt x="91" y="528"/>
                    </a:cubicBezTo>
                    <a:cubicBezTo>
                      <a:pt x="154" y="638"/>
                      <a:pt x="282" y="705"/>
                      <a:pt x="408" y="705"/>
                    </a:cubicBezTo>
                    <a:cubicBezTo>
                      <a:pt x="463" y="705"/>
                      <a:pt x="518" y="692"/>
                      <a:pt x="567" y="664"/>
                    </a:cubicBezTo>
                    <a:cubicBezTo>
                      <a:pt x="748" y="573"/>
                      <a:pt x="793" y="347"/>
                      <a:pt x="725" y="189"/>
                    </a:cubicBezTo>
                    <a:cubicBezTo>
                      <a:pt x="661" y="60"/>
                      <a:pt x="529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9" name="Google Shape;10189;p29"/>
              <p:cNvSpPr/>
              <p:nvPr/>
            </p:nvSpPr>
            <p:spPr>
              <a:xfrm>
                <a:off x="5249100" y="5169800"/>
                <a:ext cx="6112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866" extrusionOk="0">
                    <a:moveTo>
                      <a:pt x="910" y="1"/>
                    </a:moveTo>
                    <a:cubicBezTo>
                      <a:pt x="609" y="1"/>
                      <a:pt x="354" y="117"/>
                      <a:pt x="226" y="333"/>
                    </a:cubicBezTo>
                    <a:cubicBezTo>
                      <a:pt x="0" y="741"/>
                      <a:pt x="249" y="1306"/>
                      <a:pt x="792" y="1646"/>
                    </a:cubicBezTo>
                    <a:cubicBezTo>
                      <a:pt x="1030" y="1795"/>
                      <a:pt x="1290" y="1865"/>
                      <a:pt x="1525" y="1865"/>
                    </a:cubicBezTo>
                    <a:cubicBezTo>
                      <a:pt x="1828" y="1865"/>
                      <a:pt x="2091" y="1749"/>
                      <a:pt x="2218" y="1533"/>
                    </a:cubicBezTo>
                    <a:cubicBezTo>
                      <a:pt x="2444" y="1125"/>
                      <a:pt x="2173" y="560"/>
                      <a:pt x="1652" y="220"/>
                    </a:cubicBezTo>
                    <a:cubicBezTo>
                      <a:pt x="1404" y="71"/>
                      <a:pt x="1144" y="1"/>
                      <a:pt x="9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0" name="Google Shape;10190;p29"/>
              <p:cNvSpPr/>
              <p:nvPr/>
            </p:nvSpPr>
            <p:spPr>
              <a:xfrm>
                <a:off x="5252475" y="5129450"/>
                <a:ext cx="566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51" extrusionOk="0">
                    <a:moveTo>
                      <a:pt x="1087" y="1"/>
                    </a:moveTo>
                    <a:cubicBezTo>
                      <a:pt x="453" y="24"/>
                      <a:pt x="1" y="567"/>
                      <a:pt x="1" y="1155"/>
                    </a:cubicBezTo>
                    <a:cubicBezTo>
                      <a:pt x="1" y="1223"/>
                      <a:pt x="1" y="1268"/>
                      <a:pt x="46" y="1336"/>
                    </a:cubicBezTo>
                    <a:cubicBezTo>
                      <a:pt x="680" y="1495"/>
                      <a:pt x="1223" y="1789"/>
                      <a:pt x="1517" y="2151"/>
                    </a:cubicBezTo>
                    <a:cubicBezTo>
                      <a:pt x="1970" y="1993"/>
                      <a:pt x="2264" y="1563"/>
                      <a:pt x="2241" y="1087"/>
                    </a:cubicBezTo>
                    <a:cubicBezTo>
                      <a:pt x="2219" y="454"/>
                      <a:pt x="1698" y="1"/>
                      <a:pt x="1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1" name="Google Shape;10191;p29"/>
              <p:cNvSpPr/>
              <p:nvPr/>
            </p:nvSpPr>
            <p:spPr>
              <a:xfrm>
                <a:off x="5244000" y="5162275"/>
                <a:ext cx="509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178" fill="none" extrusionOk="0">
                    <a:moveTo>
                      <a:pt x="2037" y="1177"/>
                    </a:moveTo>
                    <a:cubicBezTo>
                      <a:pt x="2037" y="1177"/>
                      <a:pt x="1517" y="1"/>
                      <a:pt x="0" y="23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2" name="Google Shape;10192;p29"/>
              <p:cNvSpPr/>
              <p:nvPr/>
            </p:nvSpPr>
            <p:spPr>
              <a:xfrm>
                <a:off x="5285300" y="5148700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59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6" y="702"/>
                      <a:pt x="702" y="544"/>
                      <a:pt x="702" y="340"/>
                    </a:cubicBezTo>
                    <a:cubicBezTo>
                      <a:pt x="702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3" name="Google Shape;10193;p29"/>
              <p:cNvSpPr/>
              <p:nvPr/>
            </p:nvSpPr>
            <p:spPr>
              <a:xfrm>
                <a:off x="5191375" y="5157150"/>
                <a:ext cx="198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8" extrusionOk="0">
                    <a:moveTo>
                      <a:pt x="94" y="0"/>
                    </a:moveTo>
                    <a:cubicBezTo>
                      <a:pt x="69" y="0"/>
                      <a:pt x="52" y="7"/>
                      <a:pt x="46" y="25"/>
                    </a:cubicBezTo>
                    <a:cubicBezTo>
                      <a:pt x="1" y="92"/>
                      <a:pt x="68" y="206"/>
                      <a:pt x="114" y="228"/>
                    </a:cubicBezTo>
                    <a:cubicBezTo>
                      <a:pt x="159" y="273"/>
                      <a:pt x="227" y="364"/>
                      <a:pt x="272" y="432"/>
                    </a:cubicBezTo>
                    <a:cubicBezTo>
                      <a:pt x="317" y="466"/>
                      <a:pt x="368" y="477"/>
                      <a:pt x="419" y="477"/>
                    </a:cubicBezTo>
                    <a:cubicBezTo>
                      <a:pt x="470" y="477"/>
                      <a:pt x="521" y="466"/>
                      <a:pt x="566" y="455"/>
                    </a:cubicBezTo>
                    <a:cubicBezTo>
                      <a:pt x="566" y="455"/>
                      <a:pt x="612" y="455"/>
                      <a:pt x="680" y="432"/>
                    </a:cubicBezTo>
                    <a:cubicBezTo>
                      <a:pt x="725" y="387"/>
                      <a:pt x="793" y="364"/>
                      <a:pt x="793" y="296"/>
                    </a:cubicBezTo>
                    <a:cubicBezTo>
                      <a:pt x="725" y="273"/>
                      <a:pt x="634" y="228"/>
                      <a:pt x="589" y="206"/>
                    </a:cubicBezTo>
                    <a:cubicBezTo>
                      <a:pt x="498" y="138"/>
                      <a:pt x="408" y="115"/>
                      <a:pt x="340" y="92"/>
                    </a:cubicBezTo>
                    <a:cubicBezTo>
                      <a:pt x="290" y="59"/>
                      <a:pt x="16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4" name="Google Shape;10194;p29"/>
              <p:cNvSpPr/>
              <p:nvPr/>
            </p:nvSpPr>
            <p:spPr>
              <a:xfrm>
                <a:off x="5177800" y="5213775"/>
                <a:ext cx="362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9" fill="none" extrusionOk="0">
                    <a:moveTo>
                      <a:pt x="0" y="0"/>
                    </a:moveTo>
                    <a:cubicBezTo>
                      <a:pt x="363" y="430"/>
                      <a:pt x="883" y="498"/>
                      <a:pt x="1449" y="204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95" name="Google Shape;10195;p29"/>
          <p:cNvSpPr txBox="1">
            <a:spLocks noGrp="1"/>
          </p:cNvSpPr>
          <p:nvPr>
            <p:ph type="title"/>
          </p:nvPr>
        </p:nvSpPr>
        <p:spPr>
          <a:xfrm>
            <a:off x="9600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6" name="Google Shape;10196;p29"/>
          <p:cNvSpPr txBox="1">
            <a:spLocks noGrp="1"/>
          </p:cNvSpPr>
          <p:nvPr>
            <p:ph type="subTitle" idx="1"/>
          </p:nvPr>
        </p:nvSpPr>
        <p:spPr>
          <a:xfrm>
            <a:off x="9600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7" name="Google Shape;10197;p29"/>
          <p:cNvSpPr txBox="1">
            <a:spLocks noGrp="1"/>
          </p:cNvSpPr>
          <p:nvPr>
            <p:ph type="title" idx="2"/>
          </p:nvPr>
        </p:nvSpPr>
        <p:spPr>
          <a:xfrm>
            <a:off x="45984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8" name="Google Shape;10198;p29"/>
          <p:cNvSpPr txBox="1">
            <a:spLocks noGrp="1"/>
          </p:cNvSpPr>
          <p:nvPr>
            <p:ph type="subTitle" idx="3"/>
          </p:nvPr>
        </p:nvSpPr>
        <p:spPr>
          <a:xfrm>
            <a:off x="45984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9" name="Google Shape;10199;p29"/>
          <p:cNvSpPr txBox="1">
            <a:spLocks noGrp="1"/>
          </p:cNvSpPr>
          <p:nvPr>
            <p:ph type="title" idx="4"/>
          </p:nvPr>
        </p:nvSpPr>
        <p:spPr>
          <a:xfrm>
            <a:off x="8236793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00" name="Google Shape;10200;p29"/>
          <p:cNvSpPr txBox="1">
            <a:spLocks noGrp="1"/>
          </p:cNvSpPr>
          <p:nvPr>
            <p:ph type="subTitle" idx="5"/>
          </p:nvPr>
        </p:nvSpPr>
        <p:spPr>
          <a:xfrm>
            <a:off x="8236793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1" name="Google Shape;10201;p29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02" name="Google Shape;10202;p29"/>
          <p:cNvSpPr txBox="1">
            <a:spLocks noGrp="1"/>
          </p:cNvSpPr>
          <p:nvPr>
            <p:ph type="title" idx="7" hasCustomPrompt="1"/>
          </p:nvPr>
        </p:nvSpPr>
        <p:spPr>
          <a:xfrm>
            <a:off x="17088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3" name="Google Shape;10203;p29"/>
          <p:cNvSpPr txBox="1">
            <a:spLocks noGrp="1"/>
          </p:cNvSpPr>
          <p:nvPr>
            <p:ph type="title" idx="8" hasCustomPrompt="1"/>
          </p:nvPr>
        </p:nvSpPr>
        <p:spPr>
          <a:xfrm>
            <a:off x="53472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4" name="Google Shape;10204;p29"/>
          <p:cNvSpPr txBox="1">
            <a:spLocks noGrp="1"/>
          </p:cNvSpPr>
          <p:nvPr>
            <p:ph type="title" idx="9" hasCustomPrompt="1"/>
          </p:nvPr>
        </p:nvSpPr>
        <p:spPr>
          <a:xfrm>
            <a:off x="8985593" y="2835784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50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1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1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02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7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rot="-956512" flipH="1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31" name="Google Shape;131;p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4"/>
          <p:cNvSpPr/>
          <p:nvPr/>
        </p:nvSpPr>
        <p:spPr>
          <a:xfrm rot="-2520883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4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37" name="Google Shape;137;p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4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47" name="Google Shape;147;p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4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45467" y="1358900"/>
            <a:ext cx="10272000" cy="4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7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5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62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19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25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956512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65" name="Google Shape;165;p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2520883" flipH="1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5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71" name="Google Shape;171;p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81" name="Google Shape;181;p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5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5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5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62886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3"/>
          </p:nvPr>
        </p:nvSpPr>
        <p:spPr>
          <a:xfrm>
            <a:off x="15642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7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6"/>
          <p:cNvGrpSpPr/>
          <p:nvPr/>
        </p:nvGrpSpPr>
        <p:grpSpPr>
          <a:xfrm rot="-956512" flipH="1">
            <a:off x="-537876" y="-307486"/>
            <a:ext cx="2157333" cy="1841495"/>
            <a:chOff x="-2034625" y="5750713"/>
            <a:chExt cx="906575" cy="773850"/>
          </a:xfrm>
        </p:grpSpPr>
        <p:sp>
          <p:nvSpPr>
            <p:cNvPr id="206" name="Google Shape;206;p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6"/>
          <p:cNvSpPr/>
          <p:nvPr/>
        </p:nvSpPr>
        <p:spPr>
          <a:xfrm rot="1143860">
            <a:off x="1051412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6"/>
          <p:cNvGrpSpPr/>
          <p:nvPr/>
        </p:nvGrpSpPr>
        <p:grpSpPr>
          <a:xfrm rot="3018574">
            <a:off x="7335783" y="5439965"/>
            <a:ext cx="1294484" cy="2255620"/>
            <a:chOff x="1148625" y="5541750"/>
            <a:chExt cx="651225" cy="1134750"/>
          </a:xfrm>
        </p:grpSpPr>
        <p:sp>
          <p:nvSpPr>
            <p:cNvPr id="212" name="Google Shape;212;p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6"/>
          <p:cNvGrpSpPr/>
          <p:nvPr/>
        </p:nvGrpSpPr>
        <p:grpSpPr>
          <a:xfrm rot="-5243950" flipH="1">
            <a:off x="3852472" y="-1111763"/>
            <a:ext cx="1637713" cy="2428307"/>
            <a:chOff x="9375" y="7336275"/>
            <a:chExt cx="818450" cy="1213550"/>
          </a:xfrm>
        </p:grpSpPr>
        <p:sp>
          <p:nvSpPr>
            <p:cNvPr id="222" name="Google Shape;222;p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94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33" name="Google Shape;233;p7"/>
          <p:cNvGrpSpPr/>
          <p:nvPr/>
        </p:nvGrpSpPr>
        <p:grpSpPr>
          <a:xfrm rot="9843488" flipH="1">
            <a:off x="10687922" y="954719"/>
            <a:ext cx="2157333" cy="1841495"/>
            <a:chOff x="-2034625" y="5750713"/>
            <a:chExt cx="906575" cy="773850"/>
          </a:xfrm>
        </p:grpSpPr>
        <p:sp>
          <p:nvSpPr>
            <p:cNvPr id="234" name="Google Shape;234;p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" name="Google Shape;238;p7"/>
          <p:cNvSpPr/>
          <p:nvPr/>
        </p:nvSpPr>
        <p:spPr>
          <a:xfrm rot="8279117">
            <a:off x="3498746" y="4889414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7"/>
          <p:cNvGrpSpPr/>
          <p:nvPr/>
        </p:nvGrpSpPr>
        <p:grpSpPr>
          <a:xfrm rot="-7781426">
            <a:off x="8548047" y="-1320657"/>
            <a:ext cx="1294484" cy="2255620"/>
            <a:chOff x="1148625" y="5541750"/>
            <a:chExt cx="651225" cy="1134750"/>
          </a:xfrm>
        </p:grpSpPr>
        <p:sp>
          <p:nvSpPr>
            <p:cNvPr id="240" name="Google Shape;240;p7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10648770" flipH="1">
            <a:off x="-615327" y="3177172"/>
            <a:ext cx="2193604" cy="3252709"/>
            <a:chOff x="9375" y="7336275"/>
            <a:chExt cx="818450" cy="1213550"/>
          </a:xfrm>
        </p:grpSpPr>
        <p:sp>
          <p:nvSpPr>
            <p:cNvPr id="250" name="Google Shape;250;p7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9" name="Google Shape;259;p7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7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7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7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945467" y="2171700"/>
            <a:ext cx="4286800" cy="3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8" name="Google Shape;268;p8"/>
          <p:cNvSpPr/>
          <p:nvPr/>
        </p:nvSpPr>
        <p:spPr>
          <a:xfrm flipH="1">
            <a:off x="-30229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8"/>
          <p:cNvSpPr/>
          <p:nvPr/>
        </p:nvSpPr>
        <p:spPr>
          <a:xfrm rot="237697" flipH="1">
            <a:off x="89368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8"/>
          <p:cNvSpPr/>
          <p:nvPr/>
        </p:nvSpPr>
        <p:spPr>
          <a:xfrm flipH="1">
            <a:off x="8404146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8"/>
          <p:cNvSpPr/>
          <p:nvPr/>
        </p:nvSpPr>
        <p:spPr>
          <a:xfrm flipH="1">
            <a:off x="8721876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8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8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0611217" y="1664750"/>
            <a:ext cx="2920063" cy="2126081"/>
            <a:chOff x="6001425" y="5588275"/>
            <a:chExt cx="1332875" cy="970400"/>
          </a:xfrm>
        </p:grpSpPr>
        <p:sp>
          <p:nvSpPr>
            <p:cNvPr id="276" name="Google Shape;276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8"/>
          <p:cNvSpPr/>
          <p:nvPr/>
        </p:nvSpPr>
        <p:spPr>
          <a:xfrm rot="10516267">
            <a:off x="-888896" y="29028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8"/>
          <p:cNvSpPr/>
          <p:nvPr/>
        </p:nvSpPr>
        <p:spPr>
          <a:xfrm rot="-1136851">
            <a:off x="6124447" y="5148784"/>
            <a:ext cx="2634149" cy="2691393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8"/>
          <p:cNvGrpSpPr/>
          <p:nvPr/>
        </p:nvGrpSpPr>
        <p:grpSpPr>
          <a:xfrm flipH="1">
            <a:off x="5412567" y="-739835"/>
            <a:ext cx="2501717" cy="1821505"/>
            <a:chOff x="6001425" y="5588275"/>
            <a:chExt cx="1332875" cy="970400"/>
          </a:xfrm>
        </p:grpSpPr>
        <p:sp>
          <p:nvSpPr>
            <p:cNvPr id="291" name="Google Shape;291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8"/>
          <p:cNvSpPr txBox="1">
            <a:spLocks noGrp="1"/>
          </p:cNvSpPr>
          <p:nvPr>
            <p:ph type="ctrTitle"/>
          </p:nvPr>
        </p:nvSpPr>
        <p:spPr>
          <a:xfrm>
            <a:off x="960000" y="1968600"/>
            <a:ext cx="10272000" cy="27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 flipH="1">
            <a:off x="8845523" y="-134934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3364667" y="140476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3364667" y="3497967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1" name="Google Shape;311;p9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30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10"/>
          <p:cNvSpPr/>
          <p:nvPr/>
        </p:nvSpPr>
        <p:spPr>
          <a:xfrm>
            <a:off x="-575153" y="0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0"/>
          <p:cNvSpPr/>
          <p:nvPr/>
        </p:nvSpPr>
        <p:spPr>
          <a:xfrm rot="10800000" flipH="1">
            <a:off x="7402255" y="3786263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0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 txBox="1">
            <a:spLocks noGrp="1"/>
          </p:cNvSpPr>
          <p:nvPr>
            <p:ph type="body" idx="1"/>
          </p:nvPr>
        </p:nvSpPr>
        <p:spPr>
          <a:xfrm>
            <a:off x="1114100" y="48549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0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1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1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1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" name="Google Shape;324;p11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325" name="Google Shape;325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11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11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40" name="Google Shape;340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701751" y="1197733"/>
            <a:ext cx="843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body" idx="1"/>
          </p:nvPr>
        </p:nvSpPr>
        <p:spPr>
          <a:xfrm>
            <a:off x="1701751" y="3925867"/>
            <a:ext cx="843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1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E4C5A0A-879E-F083-97A9-79469A1EE43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●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16161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jpe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0"/>
          <p:cNvGrpSpPr/>
          <p:nvPr/>
        </p:nvGrpSpPr>
        <p:grpSpPr>
          <a:xfrm>
            <a:off x="9649841" y="3729792"/>
            <a:ext cx="2426777" cy="2201147"/>
            <a:chOff x="4937750" y="6239213"/>
            <a:chExt cx="1497025" cy="1357950"/>
          </a:xfrm>
        </p:grpSpPr>
        <p:sp>
          <p:nvSpPr>
            <p:cNvPr id="975" name="Google Shape;975;p30"/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/>
          <p:cNvGrpSpPr/>
          <p:nvPr/>
        </p:nvGrpSpPr>
        <p:grpSpPr>
          <a:xfrm>
            <a:off x="0" y="4400745"/>
            <a:ext cx="2183421" cy="1874352"/>
            <a:chOff x="637825" y="6188825"/>
            <a:chExt cx="1363275" cy="1170300"/>
          </a:xfrm>
        </p:grpSpPr>
        <p:sp>
          <p:nvSpPr>
            <p:cNvPr id="984" name="Google Shape;984;p30"/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30"/>
          <p:cNvSpPr/>
          <p:nvPr/>
        </p:nvSpPr>
        <p:spPr>
          <a:xfrm>
            <a:off x="6956067" y="4863318"/>
            <a:ext cx="657600" cy="768100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99" name="Google Shape;999;p30"/>
          <p:cNvGrpSpPr/>
          <p:nvPr/>
        </p:nvGrpSpPr>
        <p:grpSpPr>
          <a:xfrm rot="-686956">
            <a:off x="10165833" y="2311183"/>
            <a:ext cx="1069647" cy="1051932"/>
            <a:chOff x="6348098" y="2304126"/>
            <a:chExt cx="802235" cy="788950"/>
          </a:xfrm>
        </p:grpSpPr>
        <p:sp>
          <p:nvSpPr>
            <p:cNvPr id="1000" name="Google Shape;1000;p30"/>
            <p:cNvSpPr/>
            <p:nvPr/>
          </p:nvSpPr>
          <p:spPr>
            <a:xfrm rot="-1802964">
              <a:off x="6492686" y="2400517"/>
              <a:ext cx="545009" cy="596167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1" name="Google Shape;1001;p30"/>
            <p:cNvCxnSpPr/>
            <p:nvPr/>
          </p:nvCxnSpPr>
          <p:spPr>
            <a:xfrm rot="10800000" flipH="1">
              <a:off x="6568150" y="2369450"/>
              <a:ext cx="21300" cy="798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0"/>
            <p:cNvCxnSpPr/>
            <p:nvPr/>
          </p:nvCxnSpPr>
          <p:spPr>
            <a:xfrm rot="10800000" flipH="1">
              <a:off x="6603850" y="2439700"/>
              <a:ext cx="57300" cy="4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0"/>
            <p:cNvCxnSpPr/>
            <p:nvPr/>
          </p:nvCxnSpPr>
          <p:spPr>
            <a:xfrm>
              <a:off x="6627650" y="2523075"/>
              <a:ext cx="76200" cy="120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0"/>
            <p:cNvCxnSpPr/>
            <p:nvPr/>
          </p:nvCxnSpPr>
          <p:spPr>
            <a:xfrm rot="7515382">
              <a:off x="6375993" y="2497764"/>
              <a:ext cx="21308" cy="79583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0"/>
            <p:cNvCxnSpPr/>
            <p:nvPr/>
          </p:nvCxnSpPr>
          <p:spPr>
            <a:xfrm rot="7511325">
              <a:off x="6368065" y="2590462"/>
              <a:ext cx="57265" cy="40454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0"/>
            <p:cNvCxnSpPr/>
            <p:nvPr/>
          </p:nvCxnSpPr>
          <p:spPr>
            <a:xfrm rot="-3269318" flipH="1">
              <a:off x="6395752" y="2671564"/>
              <a:ext cx="75921" cy="12067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7" name="Google Shape;1007;p30"/>
          <p:cNvGrpSpPr/>
          <p:nvPr/>
        </p:nvGrpSpPr>
        <p:grpSpPr>
          <a:xfrm>
            <a:off x="7117507" y="203273"/>
            <a:ext cx="629189" cy="646767"/>
            <a:chOff x="3872675" y="1145825"/>
            <a:chExt cx="1022075" cy="1050400"/>
          </a:xfrm>
        </p:grpSpPr>
        <p:sp>
          <p:nvSpPr>
            <p:cNvPr id="1008" name="Google Shape;1008;p30"/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20C08E83-1466-C2E4-D2C6-595776F66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77733" y="3296077"/>
            <a:ext cx="637275" cy="359192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9952A789-53A6-1F3E-B3D4-3F2D6FD6A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351032" y="3157677"/>
            <a:ext cx="597616" cy="336839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563214D9-57B7-FBCB-5D91-81370351F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962186" y="1082317"/>
            <a:ext cx="545777" cy="307620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22E39D53-61D1-498A-5E20-4AB6DAC09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381379" y="5184185"/>
            <a:ext cx="514376" cy="289921"/>
          </a:xfrm>
          <a:prstGeom prst="rect">
            <a:avLst/>
          </a:prstGeom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CBFE7731-7E7A-B2A1-9246-AAC47D234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508167" y="1407292"/>
            <a:ext cx="757552" cy="42698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7CB2F17-9B51-9D43-4F4C-CFC7501501F8}"/>
              </a:ext>
            </a:extLst>
          </p:cNvPr>
          <p:cNvSpPr/>
          <p:nvPr/>
        </p:nvSpPr>
        <p:spPr>
          <a:xfrm>
            <a:off x="3271028" y="2813447"/>
            <a:ext cx="564994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12700" cmpd="sng">
                  <a:solidFill>
                    <a:srgbClr val="43A783"/>
                  </a:solidFill>
                  <a:prstDash val="solid"/>
                </a:ln>
                <a:solidFill>
                  <a:srgbClr val="7030A0"/>
                </a:solidFill>
                <a:latin typeface="Arial"/>
                <a:cs typeface="Arial"/>
                <a:sym typeface="Arial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>
          <a:extLst>
            <a:ext uri="{FF2B5EF4-FFF2-40B4-BE49-F238E27FC236}">
              <a16:creationId xmlns:a16="http://schemas.microsoft.com/office/drawing/2014/main" id="{57B8ED26-9627-1FD5-A57E-D5F87B90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36">
            <a:extLst>
              <a:ext uri="{FF2B5EF4-FFF2-40B4-BE49-F238E27FC236}">
                <a16:creationId xmlns:a16="http://schemas.microsoft.com/office/drawing/2014/main" id="{371402C0-60DD-B541-06F9-9B66F0D779FE}"/>
              </a:ext>
            </a:extLst>
          </p:cNvPr>
          <p:cNvSpPr/>
          <p:nvPr/>
        </p:nvSpPr>
        <p:spPr>
          <a:xfrm>
            <a:off x="2946184" y="680375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4" name="Google Shape;1234;p36">
            <a:extLst>
              <a:ext uri="{FF2B5EF4-FFF2-40B4-BE49-F238E27FC236}">
                <a16:creationId xmlns:a16="http://schemas.microsoft.com/office/drawing/2014/main" id="{7744632B-75E5-69ED-BF33-6E451E4A1405}"/>
              </a:ext>
            </a:extLst>
          </p:cNvPr>
          <p:cNvSpPr/>
          <p:nvPr/>
        </p:nvSpPr>
        <p:spPr>
          <a:xfrm>
            <a:off x="6074417" y="892681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5" name="Google Shape;1235;p36">
            <a:extLst>
              <a:ext uri="{FF2B5EF4-FFF2-40B4-BE49-F238E27FC236}">
                <a16:creationId xmlns:a16="http://schemas.microsoft.com/office/drawing/2014/main" id="{83B73614-32AC-C251-ED54-F2CC2AD52F0C}"/>
              </a:ext>
            </a:extLst>
          </p:cNvPr>
          <p:cNvSpPr/>
          <p:nvPr/>
        </p:nvSpPr>
        <p:spPr>
          <a:xfrm>
            <a:off x="3829688" y="680375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37" name="Google Shape;1237;p36">
            <a:extLst>
              <a:ext uri="{FF2B5EF4-FFF2-40B4-BE49-F238E27FC236}">
                <a16:creationId xmlns:a16="http://schemas.microsoft.com/office/drawing/2014/main" id="{E19640C0-D0FA-94FC-B534-069581E71018}"/>
              </a:ext>
            </a:extLst>
          </p:cNvPr>
          <p:cNvGrpSpPr/>
          <p:nvPr/>
        </p:nvGrpSpPr>
        <p:grpSpPr>
          <a:xfrm>
            <a:off x="11118250" y="1730983"/>
            <a:ext cx="1023301" cy="1051660"/>
            <a:chOff x="3872675" y="1145825"/>
            <a:chExt cx="1022075" cy="1050400"/>
          </a:xfrm>
        </p:grpSpPr>
        <p:sp>
          <p:nvSpPr>
            <p:cNvPr id="1238" name="Google Shape;1238;p36">
              <a:extLst>
                <a:ext uri="{FF2B5EF4-FFF2-40B4-BE49-F238E27FC236}">
                  <a16:creationId xmlns:a16="http://schemas.microsoft.com/office/drawing/2014/main" id="{5BD676D3-F07D-7D8F-84F1-84DCC3639922}"/>
                </a:ext>
              </a:extLst>
            </p:cNvPr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>
              <a:extLst>
                <a:ext uri="{FF2B5EF4-FFF2-40B4-BE49-F238E27FC236}">
                  <a16:creationId xmlns:a16="http://schemas.microsoft.com/office/drawing/2014/main" id="{85414635-1E8F-D6CD-6755-56BA7194DC70}"/>
                </a:ext>
              </a:extLst>
            </p:cNvPr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>
              <a:extLst>
                <a:ext uri="{FF2B5EF4-FFF2-40B4-BE49-F238E27FC236}">
                  <a16:creationId xmlns:a16="http://schemas.microsoft.com/office/drawing/2014/main" id="{8E213D9B-A0FA-DB55-C491-EC3F2A99503A}"/>
                </a:ext>
              </a:extLst>
            </p:cNvPr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>
              <a:extLst>
                <a:ext uri="{FF2B5EF4-FFF2-40B4-BE49-F238E27FC236}">
                  <a16:creationId xmlns:a16="http://schemas.microsoft.com/office/drawing/2014/main" id="{0347B7AA-21D0-E5BB-8FED-0615548C7277}"/>
                </a:ext>
              </a:extLst>
            </p:cNvPr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2" name="Google Shape;1242;p36">
            <a:extLst>
              <a:ext uri="{FF2B5EF4-FFF2-40B4-BE49-F238E27FC236}">
                <a16:creationId xmlns:a16="http://schemas.microsoft.com/office/drawing/2014/main" id="{E2DD219D-81F6-A533-1B13-0EFB087E3C4F}"/>
              </a:ext>
            </a:extLst>
          </p:cNvPr>
          <p:cNvGrpSpPr/>
          <p:nvPr/>
        </p:nvGrpSpPr>
        <p:grpSpPr>
          <a:xfrm rot="179198">
            <a:off x="1576675" y="223889"/>
            <a:ext cx="583013" cy="631327"/>
            <a:chOff x="6028025" y="9746400"/>
            <a:chExt cx="527375" cy="571150"/>
          </a:xfrm>
        </p:grpSpPr>
        <p:sp>
          <p:nvSpPr>
            <p:cNvPr id="1243" name="Google Shape;1243;p36">
              <a:extLst>
                <a:ext uri="{FF2B5EF4-FFF2-40B4-BE49-F238E27FC236}">
                  <a16:creationId xmlns:a16="http://schemas.microsoft.com/office/drawing/2014/main" id="{8297C191-468F-1250-6DF3-52D482958294}"/>
                </a:ext>
              </a:extLst>
            </p:cNvPr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>
              <a:extLst>
                <a:ext uri="{FF2B5EF4-FFF2-40B4-BE49-F238E27FC236}">
                  <a16:creationId xmlns:a16="http://schemas.microsoft.com/office/drawing/2014/main" id="{9E8B19E3-4AEA-16F1-7685-AFDE83BC5736}"/>
                </a:ext>
              </a:extLst>
            </p:cNvPr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>
              <a:extLst>
                <a:ext uri="{FF2B5EF4-FFF2-40B4-BE49-F238E27FC236}">
                  <a16:creationId xmlns:a16="http://schemas.microsoft.com/office/drawing/2014/main" id="{02F78985-AFE0-C2DE-987A-87A1AA8E3474}"/>
                </a:ext>
              </a:extLst>
            </p:cNvPr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36">
            <a:extLst>
              <a:ext uri="{FF2B5EF4-FFF2-40B4-BE49-F238E27FC236}">
                <a16:creationId xmlns:a16="http://schemas.microsoft.com/office/drawing/2014/main" id="{E4323325-39FA-D63D-C7E3-B3E7FE5DD4C0}"/>
              </a:ext>
            </a:extLst>
          </p:cNvPr>
          <p:cNvGrpSpPr/>
          <p:nvPr/>
        </p:nvGrpSpPr>
        <p:grpSpPr>
          <a:xfrm>
            <a:off x="305595" y="5183373"/>
            <a:ext cx="759740" cy="1003983"/>
            <a:chOff x="2451800" y="8550200"/>
            <a:chExt cx="424025" cy="560300"/>
          </a:xfrm>
        </p:grpSpPr>
        <p:sp>
          <p:nvSpPr>
            <p:cNvPr id="1247" name="Google Shape;1247;p36">
              <a:extLst>
                <a:ext uri="{FF2B5EF4-FFF2-40B4-BE49-F238E27FC236}">
                  <a16:creationId xmlns:a16="http://schemas.microsoft.com/office/drawing/2014/main" id="{49A921EA-2625-CA1B-5277-AA7AC2BB6B25}"/>
                </a:ext>
              </a:extLst>
            </p:cNvPr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>
              <a:extLst>
                <a:ext uri="{FF2B5EF4-FFF2-40B4-BE49-F238E27FC236}">
                  <a16:creationId xmlns:a16="http://schemas.microsoft.com/office/drawing/2014/main" id="{D7F68217-7F63-D66A-537E-E9F18C004113}"/>
                </a:ext>
              </a:extLst>
            </p:cNvPr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Hộp Văn bản 84">
            <a:extLst>
              <a:ext uri="{FF2B5EF4-FFF2-40B4-BE49-F238E27FC236}">
                <a16:creationId xmlns:a16="http://schemas.microsoft.com/office/drawing/2014/main" id="{6CC46516-1935-D37F-4F89-759F0DCBAD50}"/>
              </a:ext>
            </a:extLst>
          </p:cNvPr>
          <p:cNvSpPr txBox="1"/>
          <p:nvPr/>
        </p:nvSpPr>
        <p:spPr>
          <a:xfrm>
            <a:off x="1985281" y="977291"/>
            <a:ext cx="295625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 nhẩm</a:t>
            </a:r>
            <a:endParaRPr lang="en-US" sz="42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" name="Picture 6">
            <a:extLst>
              <a:ext uri="{FF2B5EF4-FFF2-40B4-BE49-F238E27FC236}">
                <a16:creationId xmlns:a16="http://schemas.microsoft.com/office/drawing/2014/main" id="{0F3F5D5F-DE03-2A82-FB39-D7BD6D28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1552" y="947452"/>
            <a:ext cx="841869" cy="841869"/>
          </a:xfrm>
          <a:prstGeom prst="rect">
            <a:avLst/>
          </a:prstGeom>
        </p:spPr>
      </p:pic>
      <p:grpSp>
        <p:nvGrpSpPr>
          <p:cNvPr id="22" name="Google Shape;1841;p50">
            <a:extLst>
              <a:ext uri="{FF2B5EF4-FFF2-40B4-BE49-F238E27FC236}">
                <a16:creationId xmlns:a16="http://schemas.microsoft.com/office/drawing/2014/main" id="{A937B45B-DEB3-FAA1-039C-1019E1E4DB27}"/>
              </a:ext>
            </a:extLst>
          </p:cNvPr>
          <p:cNvGrpSpPr/>
          <p:nvPr/>
        </p:nvGrpSpPr>
        <p:grpSpPr>
          <a:xfrm>
            <a:off x="9245816" y="66704"/>
            <a:ext cx="1500533" cy="1761496"/>
            <a:chOff x="7912944" y="279076"/>
            <a:chExt cx="1125400" cy="1321122"/>
          </a:xfrm>
        </p:grpSpPr>
        <p:sp>
          <p:nvSpPr>
            <p:cNvPr id="23" name="Google Shape;1842;p50">
              <a:extLst>
                <a:ext uri="{FF2B5EF4-FFF2-40B4-BE49-F238E27FC236}">
                  <a16:creationId xmlns:a16="http://schemas.microsoft.com/office/drawing/2014/main" id="{C007F37D-B117-DE52-7F0C-286A86EE4411}"/>
                </a:ext>
              </a:extLst>
            </p:cNvPr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43;p50">
              <a:extLst>
                <a:ext uri="{FF2B5EF4-FFF2-40B4-BE49-F238E27FC236}">
                  <a16:creationId xmlns:a16="http://schemas.microsoft.com/office/drawing/2014/main" id="{297CD3ED-735D-B152-1CDC-1A8A1A188C22}"/>
                </a:ext>
              </a:extLst>
            </p:cNvPr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44;p50">
              <a:extLst>
                <a:ext uri="{FF2B5EF4-FFF2-40B4-BE49-F238E27FC236}">
                  <a16:creationId xmlns:a16="http://schemas.microsoft.com/office/drawing/2014/main" id="{70904E31-13FC-F143-27FF-E9FC6B33827A}"/>
                </a:ext>
              </a:extLst>
            </p:cNvPr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45;p50">
              <a:extLst>
                <a:ext uri="{FF2B5EF4-FFF2-40B4-BE49-F238E27FC236}">
                  <a16:creationId xmlns:a16="http://schemas.microsoft.com/office/drawing/2014/main" id="{ADDC713F-8E51-68CC-0B7A-BF16EF7DD139}"/>
                </a:ext>
              </a:extLst>
            </p:cNvPr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46;p50">
              <a:extLst>
                <a:ext uri="{FF2B5EF4-FFF2-40B4-BE49-F238E27FC236}">
                  <a16:creationId xmlns:a16="http://schemas.microsoft.com/office/drawing/2014/main" id="{7C008430-A8E7-C229-DCA4-2F448F205EED}"/>
                </a:ext>
              </a:extLst>
            </p:cNvPr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47;p50">
              <a:extLst>
                <a:ext uri="{FF2B5EF4-FFF2-40B4-BE49-F238E27FC236}">
                  <a16:creationId xmlns:a16="http://schemas.microsoft.com/office/drawing/2014/main" id="{49DB9534-65B4-FD3C-9B83-989A0C9B1D10}"/>
                </a:ext>
              </a:extLst>
            </p:cNvPr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48;p50">
              <a:extLst>
                <a:ext uri="{FF2B5EF4-FFF2-40B4-BE49-F238E27FC236}">
                  <a16:creationId xmlns:a16="http://schemas.microsoft.com/office/drawing/2014/main" id="{DB0512C7-502F-4B49-D604-913F848114AB}"/>
                </a:ext>
              </a:extLst>
            </p:cNvPr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49;p50">
              <a:extLst>
                <a:ext uri="{FF2B5EF4-FFF2-40B4-BE49-F238E27FC236}">
                  <a16:creationId xmlns:a16="http://schemas.microsoft.com/office/drawing/2014/main" id="{9690174D-E2D5-BB73-313C-5735A54D52DB}"/>
                </a:ext>
              </a:extLst>
            </p:cNvPr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50;p50">
              <a:extLst>
                <a:ext uri="{FF2B5EF4-FFF2-40B4-BE49-F238E27FC236}">
                  <a16:creationId xmlns:a16="http://schemas.microsoft.com/office/drawing/2014/main" id="{14AE7D72-1410-D5C5-A85E-E78A49D25E1A}"/>
                </a:ext>
              </a:extLst>
            </p:cNvPr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51;p50">
              <a:extLst>
                <a:ext uri="{FF2B5EF4-FFF2-40B4-BE49-F238E27FC236}">
                  <a16:creationId xmlns:a16="http://schemas.microsoft.com/office/drawing/2014/main" id="{EA4F1E8A-2BEF-F2A1-05DD-9EAEEBDE9A5D}"/>
                </a:ext>
              </a:extLst>
            </p:cNvPr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52;p50">
              <a:extLst>
                <a:ext uri="{FF2B5EF4-FFF2-40B4-BE49-F238E27FC236}">
                  <a16:creationId xmlns:a16="http://schemas.microsoft.com/office/drawing/2014/main" id="{6F3F9F27-59E0-27DB-AF50-F138279F34CF}"/>
                </a:ext>
              </a:extLst>
            </p:cNvPr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53;p50">
              <a:extLst>
                <a:ext uri="{FF2B5EF4-FFF2-40B4-BE49-F238E27FC236}">
                  <a16:creationId xmlns:a16="http://schemas.microsoft.com/office/drawing/2014/main" id="{D94BEFDE-F50D-E74F-E4FD-A96902CDA510}"/>
                </a:ext>
              </a:extLst>
            </p:cNvPr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54;p50">
              <a:extLst>
                <a:ext uri="{FF2B5EF4-FFF2-40B4-BE49-F238E27FC236}">
                  <a16:creationId xmlns:a16="http://schemas.microsoft.com/office/drawing/2014/main" id="{7E6ABEF6-66E9-B555-18F8-A30111649087}"/>
                </a:ext>
              </a:extLst>
            </p:cNvPr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5;p50">
              <a:extLst>
                <a:ext uri="{FF2B5EF4-FFF2-40B4-BE49-F238E27FC236}">
                  <a16:creationId xmlns:a16="http://schemas.microsoft.com/office/drawing/2014/main" id="{893A127D-2BE8-B8A5-BA76-86B4B077213B}"/>
                </a:ext>
              </a:extLst>
            </p:cNvPr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56;p50">
              <a:extLst>
                <a:ext uri="{FF2B5EF4-FFF2-40B4-BE49-F238E27FC236}">
                  <a16:creationId xmlns:a16="http://schemas.microsoft.com/office/drawing/2014/main" id="{47473989-9D45-000B-8A26-0EC47B650B8C}"/>
                </a:ext>
              </a:extLst>
            </p:cNvPr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2280;p58">
            <a:extLst>
              <a:ext uri="{FF2B5EF4-FFF2-40B4-BE49-F238E27FC236}">
                <a16:creationId xmlns:a16="http://schemas.microsoft.com/office/drawing/2014/main" id="{74C65CFB-1F68-732D-EC27-2327AAB3BCF5}"/>
              </a:ext>
            </a:extLst>
          </p:cNvPr>
          <p:cNvGrpSpPr/>
          <p:nvPr/>
        </p:nvGrpSpPr>
        <p:grpSpPr>
          <a:xfrm>
            <a:off x="8887840" y="5331768"/>
            <a:ext cx="1372657" cy="1545400"/>
            <a:chOff x="2065509" y="6249734"/>
            <a:chExt cx="1150499" cy="1396593"/>
          </a:xfrm>
        </p:grpSpPr>
        <p:sp>
          <p:nvSpPr>
            <p:cNvPr id="45" name="Google Shape;2281;p58">
              <a:extLst>
                <a:ext uri="{FF2B5EF4-FFF2-40B4-BE49-F238E27FC236}">
                  <a16:creationId xmlns:a16="http://schemas.microsoft.com/office/drawing/2014/main" id="{CDC8CC48-5779-E7BA-9371-CE77A9DE16BF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82;p58">
              <a:extLst>
                <a:ext uri="{FF2B5EF4-FFF2-40B4-BE49-F238E27FC236}">
                  <a16:creationId xmlns:a16="http://schemas.microsoft.com/office/drawing/2014/main" id="{4DDADDCA-F3AD-9FFA-01FE-E83368899BFD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83;p58">
              <a:extLst>
                <a:ext uri="{FF2B5EF4-FFF2-40B4-BE49-F238E27FC236}">
                  <a16:creationId xmlns:a16="http://schemas.microsoft.com/office/drawing/2014/main" id="{1D994BF5-D8FC-0027-3129-7C2E4E93D56D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2293;p58">
            <a:extLst>
              <a:ext uri="{FF2B5EF4-FFF2-40B4-BE49-F238E27FC236}">
                <a16:creationId xmlns:a16="http://schemas.microsoft.com/office/drawing/2014/main" id="{B45613C0-A99F-F3CF-9456-8DCCBC616D04}"/>
              </a:ext>
            </a:extLst>
          </p:cNvPr>
          <p:cNvGrpSpPr/>
          <p:nvPr/>
        </p:nvGrpSpPr>
        <p:grpSpPr>
          <a:xfrm rot="1878339" flipH="1">
            <a:off x="4034379" y="5036147"/>
            <a:ext cx="891983" cy="1517455"/>
            <a:chOff x="6879850" y="8750975"/>
            <a:chExt cx="620875" cy="1139050"/>
          </a:xfrm>
        </p:grpSpPr>
        <p:sp>
          <p:nvSpPr>
            <p:cNvPr id="49" name="Google Shape;2294;p58">
              <a:extLst>
                <a:ext uri="{FF2B5EF4-FFF2-40B4-BE49-F238E27FC236}">
                  <a16:creationId xmlns:a16="http://schemas.microsoft.com/office/drawing/2014/main" id="{D00C16C4-9BD6-1A20-5840-E1D9B498B04A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5;p58">
              <a:extLst>
                <a:ext uri="{FF2B5EF4-FFF2-40B4-BE49-F238E27FC236}">
                  <a16:creationId xmlns:a16="http://schemas.microsoft.com/office/drawing/2014/main" id="{0D9705F5-BD93-9E94-52B4-DAB67692D0A6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6;p58">
              <a:extLst>
                <a:ext uri="{FF2B5EF4-FFF2-40B4-BE49-F238E27FC236}">
                  <a16:creationId xmlns:a16="http://schemas.microsoft.com/office/drawing/2014/main" id="{3A7884E3-281C-3012-6C82-E6E8293B095F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7;p58">
              <a:extLst>
                <a:ext uri="{FF2B5EF4-FFF2-40B4-BE49-F238E27FC236}">
                  <a16:creationId xmlns:a16="http://schemas.microsoft.com/office/drawing/2014/main" id="{FE33D01A-90FC-E87D-AD7C-46CA3120595B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98;p58">
              <a:extLst>
                <a:ext uri="{FF2B5EF4-FFF2-40B4-BE49-F238E27FC236}">
                  <a16:creationId xmlns:a16="http://schemas.microsoft.com/office/drawing/2014/main" id="{2C882BAD-869F-7158-1E6A-65606D993025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99;p58">
              <a:extLst>
                <a:ext uri="{FF2B5EF4-FFF2-40B4-BE49-F238E27FC236}">
                  <a16:creationId xmlns:a16="http://schemas.microsoft.com/office/drawing/2014/main" id="{07EF01BB-7AA2-0CB1-2EBA-BF8FD150E336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0;p58">
              <a:extLst>
                <a:ext uri="{FF2B5EF4-FFF2-40B4-BE49-F238E27FC236}">
                  <a16:creationId xmlns:a16="http://schemas.microsoft.com/office/drawing/2014/main" id="{C4E423A1-43AD-D1BE-0836-F14D899A9430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1;p58">
              <a:extLst>
                <a:ext uri="{FF2B5EF4-FFF2-40B4-BE49-F238E27FC236}">
                  <a16:creationId xmlns:a16="http://schemas.microsoft.com/office/drawing/2014/main" id="{CE9FB3E7-8841-D6CA-01D2-97E98DB94F2A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2;p58">
              <a:extLst>
                <a:ext uri="{FF2B5EF4-FFF2-40B4-BE49-F238E27FC236}">
                  <a16:creationId xmlns:a16="http://schemas.microsoft.com/office/drawing/2014/main" id="{8BF76DB3-0D0F-5DC2-1D62-4AA3B53B6674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3;p58">
              <a:extLst>
                <a:ext uri="{FF2B5EF4-FFF2-40B4-BE49-F238E27FC236}">
                  <a16:creationId xmlns:a16="http://schemas.microsoft.com/office/drawing/2014/main" id="{7A096FFF-9716-52F9-543D-53875A8A68B0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0" name="Picture 13">
            <a:extLst>
              <a:ext uri="{FF2B5EF4-FFF2-40B4-BE49-F238E27FC236}">
                <a16:creationId xmlns:a16="http://schemas.microsoft.com/office/drawing/2014/main" id="{68ACD3C8-5863-C966-E462-FBDC8F486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4561681" y="786108"/>
            <a:ext cx="535172" cy="301643"/>
          </a:xfrm>
          <a:prstGeom prst="rect">
            <a:avLst/>
          </a:prstGeom>
        </p:spPr>
      </p:pic>
      <p:pic>
        <p:nvPicPr>
          <p:cNvPr id="61" name="Picture 13">
            <a:extLst>
              <a:ext uri="{FF2B5EF4-FFF2-40B4-BE49-F238E27FC236}">
                <a16:creationId xmlns:a16="http://schemas.microsoft.com/office/drawing/2014/main" id="{F6E1DBA2-F527-1416-2915-0ACE6BF46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6434329" y="5919188"/>
            <a:ext cx="560460" cy="315896"/>
          </a:xfrm>
          <a:prstGeom prst="rect">
            <a:avLst/>
          </a:prstGeom>
        </p:spPr>
      </p:pic>
      <p:pic>
        <p:nvPicPr>
          <p:cNvPr id="62" name="Picture 13">
            <a:extLst>
              <a:ext uri="{FF2B5EF4-FFF2-40B4-BE49-F238E27FC236}">
                <a16:creationId xmlns:a16="http://schemas.microsoft.com/office/drawing/2014/main" id="{E1BD7A01-9E69-3E90-E92D-AAFA1D447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7849278" y="1337985"/>
            <a:ext cx="564985" cy="3184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104">
                <a:extLst>
                  <a:ext uri="{FF2B5EF4-FFF2-40B4-BE49-F238E27FC236}">
                    <a16:creationId xmlns:a16="http://schemas.microsoft.com/office/drawing/2014/main" id="{BBBFDA47-8E32-3BE5-A1AD-8F2827E877AA}"/>
                  </a:ext>
                </a:extLst>
              </p:cNvPr>
              <p:cNvSpPr txBox="1"/>
              <p:nvPr/>
            </p:nvSpPr>
            <p:spPr>
              <a:xfrm>
                <a:off x="1394977" y="2259246"/>
                <a:ext cx="12395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14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Hộp Văn bản 104">
                <a:extLst>
                  <a:ext uri="{FF2B5EF4-FFF2-40B4-BE49-F238E27FC236}">
                    <a16:creationId xmlns:a16="http://schemas.microsoft.com/office/drawing/2014/main" id="{BBBFDA47-8E32-3BE5-A1AD-8F2827E87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7" y="2259246"/>
                <a:ext cx="12395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107">
                <a:extLst>
                  <a:ext uri="{FF2B5EF4-FFF2-40B4-BE49-F238E27FC236}">
                    <a16:creationId xmlns:a16="http://schemas.microsoft.com/office/drawing/2014/main" id="{BABED945-834B-E76E-652C-31E1D219153D}"/>
                  </a:ext>
                </a:extLst>
              </p:cNvPr>
              <p:cNvSpPr txBox="1"/>
              <p:nvPr/>
            </p:nvSpPr>
            <p:spPr>
              <a:xfrm>
                <a:off x="1525068" y="3521363"/>
                <a:ext cx="9221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107">
                <a:extLst>
                  <a:ext uri="{FF2B5EF4-FFF2-40B4-BE49-F238E27FC236}">
                    <a16:creationId xmlns:a16="http://schemas.microsoft.com/office/drawing/2014/main" id="{BABED945-834B-E76E-652C-31E1D2191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068" y="3521363"/>
                <a:ext cx="922112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108">
                <a:extLst>
                  <a:ext uri="{FF2B5EF4-FFF2-40B4-BE49-F238E27FC236}">
                    <a16:creationId xmlns:a16="http://schemas.microsoft.com/office/drawing/2014/main" id="{EE9FFEA0-BEE6-9BEA-CB91-4C6EB63B647B}"/>
                  </a:ext>
                </a:extLst>
              </p:cNvPr>
              <p:cNvSpPr txBox="1"/>
              <p:nvPr/>
            </p:nvSpPr>
            <p:spPr>
              <a:xfrm>
                <a:off x="1436353" y="4762282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35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108">
                <a:extLst>
                  <a:ext uri="{FF2B5EF4-FFF2-40B4-BE49-F238E27FC236}">
                    <a16:creationId xmlns:a16="http://schemas.microsoft.com/office/drawing/2014/main" id="{EE9FFEA0-BEE6-9BEA-CB91-4C6EB63B6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3" y="4762282"/>
                <a:ext cx="1149738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4">
                <a:extLst>
                  <a:ext uri="{FF2B5EF4-FFF2-40B4-BE49-F238E27FC236}">
                    <a16:creationId xmlns:a16="http://schemas.microsoft.com/office/drawing/2014/main" id="{6BF4C948-73B9-4DC4-5692-C797DE6DC33F}"/>
                  </a:ext>
                </a:extLst>
              </p:cNvPr>
              <p:cNvSpPr txBox="1"/>
              <p:nvPr/>
            </p:nvSpPr>
            <p:spPr>
              <a:xfrm>
                <a:off x="5106315" y="2275066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21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4">
                <a:extLst>
                  <a:ext uri="{FF2B5EF4-FFF2-40B4-BE49-F238E27FC236}">
                    <a16:creationId xmlns:a16="http://schemas.microsoft.com/office/drawing/2014/main" id="{6BF4C948-73B9-4DC4-5692-C797DE6DC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315" y="2275066"/>
                <a:ext cx="1149738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07">
                <a:extLst>
                  <a:ext uri="{FF2B5EF4-FFF2-40B4-BE49-F238E27FC236}">
                    <a16:creationId xmlns:a16="http://schemas.microsoft.com/office/drawing/2014/main" id="{BC8A37A1-EEFB-0377-8607-40DAD42E9CF9}"/>
                  </a:ext>
                </a:extLst>
              </p:cNvPr>
              <p:cNvSpPr txBox="1"/>
              <p:nvPr/>
            </p:nvSpPr>
            <p:spPr>
              <a:xfrm>
                <a:off x="5147691" y="3524370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42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Hộp Văn bản 107">
                <a:extLst>
                  <a:ext uri="{FF2B5EF4-FFF2-40B4-BE49-F238E27FC236}">
                    <a16:creationId xmlns:a16="http://schemas.microsoft.com/office/drawing/2014/main" id="{BC8A37A1-EEFB-0377-8607-40DAD42E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691" y="3524370"/>
                <a:ext cx="1149738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08">
                <a:extLst>
                  <a:ext uri="{FF2B5EF4-FFF2-40B4-BE49-F238E27FC236}">
                    <a16:creationId xmlns:a16="http://schemas.microsoft.com/office/drawing/2014/main" id="{BBB881D5-3C7D-8914-84C9-8E2FA5D0679E}"/>
                  </a:ext>
                </a:extLst>
              </p:cNvPr>
              <p:cNvSpPr txBox="1"/>
              <p:nvPr/>
            </p:nvSpPr>
            <p:spPr>
              <a:xfrm>
                <a:off x="5147691" y="4778102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28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08">
                <a:extLst>
                  <a:ext uri="{FF2B5EF4-FFF2-40B4-BE49-F238E27FC236}">
                    <a16:creationId xmlns:a16="http://schemas.microsoft.com/office/drawing/2014/main" id="{BBB881D5-3C7D-8914-84C9-8E2FA5D06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691" y="4778102"/>
                <a:ext cx="1149738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04">
                <a:extLst>
                  <a:ext uri="{FF2B5EF4-FFF2-40B4-BE49-F238E27FC236}">
                    <a16:creationId xmlns:a16="http://schemas.microsoft.com/office/drawing/2014/main" id="{8DD1A33F-8541-861D-44A7-55BE554781C0}"/>
                  </a:ext>
                </a:extLst>
              </p:cNvPr>
              <p:cNvSpPr txBox="1"/>
              <p:nvPr/>
            </p:nvSpPr>
            <p:spPr>
              <a:xfrm>
                <a:off x="9075443" y="2295649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56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4" name="Hộp Văn bản 104">
                <a:extLst>
                  <a:ext uri="{FF2B5EF4-FFF2-40B4-BE49-F238E27FC236}">
                    <a16:creationId xmlns:a16="http://schemas.microsoft.com/office/drawing/2014/main" id="{8DD1A33F-8541-861D-44A7-55BE55478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443" y="2295649"/>
                <a:ext cx="1149738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07">
                <a:extLst>
                  <a:ext uri="{FF2B5EF4-FFF2-40B4-BE49-F238E27FC236}">
                    <a16:creationId xmlns:a16="http://schemas.microsoft.com/office/drawing/2014/main" id="{E4210CAD-6FA2-A019-A54C-DDF6550985C1}"/>
                  </a:ext>
                </a:extLst>
              </p:cNvPr>
              <p:cNvSpPr txBox="1"/>
              <p:nvPr/>
            </p:nvSpPr>
            <p:spPr>
              <a:xfrm>
                <a:off x="9116819" y="3544953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70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Hộp Văn bản 107">
                <a:extLst>
                  <a:ext uri="{FF2B5EF4-FFF2-40B4-BE49-F238E27FC236}">
                    <a16:creationId xmlns:a16="http://schemas.microsoft.com/office/drawing/2014/main" id="{E4210CAD-6FA2-A019-A54C-DDF655098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819" y="3544953"/>
                <a:ext cx="1149738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08">
                <a:extLst>
                  <a:ext uri="{FF2B5EF4-FFF2-40B4-BE49-F238E27FC236}">
                    <a16:creationId xmlns:a16="http://schemas.microsoft.com/office/drawing/2014/main" id="{7DE6BFBA-A8CC-6725-EE40-ED8841606385}"/>
                  </a:ext>
                </a:extLst>
              </p:cNvPr>
              <p:cNvSpPr txBox="1"/>
              <p:nvPr/>
            </p:nvSpPr>
            <p:spPr>
              <a:xfrm>
                <a:off x="9116819" y="4798685"/>
                <a:ext cx="11497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63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Hộp Văn bản 108">
                <a:extLst>
                  <a:ext uri="{FF2B5EF4-FFF2-40B4-BE49-F238E27FC236}">
                    <a16:creationId xmlns:a16="http://schemas.microsoft.com/office/drawing/2014/main" id="{7DE6BFBA-A8CC-6725-EE40-ED8841606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819" y="4798685"/>
                <a:ext cx="1149738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04">
                <a:extLst>
                  <a:ext uri="{FF2B5EF4-FFF2-40B4-BE49-F238E27FC236}">
                    <a16:creationId xmlns:a16="http://schemas.microsoft.com/office/drawing/2014/main" id="{10003D83-05F2-A030-3069-1402825B3A5B}"/>
                  </a:ext>
                </a:extLst>
              </p:cNvPr>
              <p:cNvSpPr txBox="1"/>
              <p:nvPr/>
            </p:nvSpPr>
            <p:spPr>
              <a:xfrm>
                <a:off x="2623907" y="2228958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Hộp Văn bản 104">
                <a:extLst>
                  <a:ext uri="{FF2B5EF4-FFF2-40B4-BE49-F238E27FC236}">
                    <a16:creationId xmlns:a16="http://schemas.microsoft.com/office/drawing/2014/main" id="{10003D83-05F2-A030-3069-1402825B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07" y="2228958"/>
                <a:ext cx="76161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04">
                <a:extLst>
                  <a:ext uri="{FF2B5EF4-FFF2-40B4-BE49-F238E27FC236}">
                    <a16:creationId xmlns:a16="http://schemas.microsoft.com/office/drawing/2014/main" id="{5DD6DF80-0408-F8CD-F9FF-240572E1A4E6}"/>
                  </a:ext>
                </a:extLst>
              </p:cNvPr>
              <p:cNvSpPr txBox="1"/>
              <p:nvPr/>
            </p:nvSpPr>
            <p:spPr>
              <a:xfrm>
                <a:off x="2623907" y="3521363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8" name="Hộp Văn bản 104">
                <a:extLst>
                  <a:ext uri="{FF2B5EF4-FFF2-40B4-BE49-F238E27FC236}">
                    <a16:creationId xmlns:a16="http://schemas.microsoft.com/office/drawing/2014/main" id="{5DD6DF80-0408-F8CD-F9FF-240572E1A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07" y="3521363"/>
                <a:ext cx="76161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04">
                <a:extLst>
                  <a:ext uri="{FF2B5EF4-FFF2-40B4-BE49-F238E27FC236}">
                    <a16:creationId xmlns:a16="http://schemas.microsoft.com/office/drawing/2014/main" id="{CFCDBEED-4766-3A1C-5B27-FD4BE65F9E6C}"/>
                  </a:ext>
                </a:extLst>
              </p:cNvPr>
              <p:cNvSpPr txBox="1"/>
              <p:nvPr/>
            </p:nvSpPr>
            <p:spPr>
              <a:xfrm>
                <a:off x="2766493" y="4762282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5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9" name="Hộp Văn bản 104">
                <a:extLst>
                  <a:ext uri="{FF2B5EF4-FFF2-40B4-BE49-F238E27FC236}">
                    <a16:creationId xmlns:a16="http://schemas.microsoft.com/office/drawing/2014/main" id="{CFCDBEED-4766-3A1C-5B27-FD4BE65F9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493" y="4762282"/>
                <a:ext cx="761619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04">
                <a:extLst>
                  <a:ext uri="{FF2B5EF4-FFF2-40B4-BE49-F238E27FC236}">
                    <a16:creationId xmlns:a16="http://schemas.microsoft.com/office/drawing/2014/main" id="{AD21D4E4-C51D-D336-A5C7-80D5C0C3CE4B}"/>
                  </a:ext>
                </a:extLst>
              </p:cNvPr>
              <p:cNvSpPr txBox="1"/>
              <p:nvPr/>
            </p:nvSpPr>
            <p:spPr>
              <a:xfrm>
                <a:off x="6439139" y="2266055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0" name="Hộp Văn bản 104">
                <a:extLst>
                  <a:ext uri="{FF2B5EF4-FFF2-40B4-BE49-F238E27FC236}">
                    <a16:creationId xmlns:a16="http://schemas.microsoft.com/office/drawing/2014/main" id="{AD21D4E4-C51D-D336-A5C7-80D5C0C3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39" y="2266055"/>
                <a:ext cx="761619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104">
                <a:extLst>
                  <a:ext uri="{FF2B5EF4-FFF2-40B4-BE49-F238E27FC236}">
                    <a16:creationId xmlns:a16="http://schemas.microsoft.com/office/drawing/2014/main" id="{13724800-8BB3-CFFC-ADFF-EEC86DC6208A}"/>
                  </a:ext>
                </a:extLst>
              </p:cNvPr>
              <p:cNvSpPr txBox="1"/>
              <p:nvPr/>
            </p:nvSpPr>
            <p:spPr>
              <a:xfrm>
                <a:off x="6566585" y="3506450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1" name="Hộp Văn bản 104">
                <a:extLst>
                  <a:ext uri="{FF2B5EF4-FFF2-40B4-BE49-F238E27FC236}">
                    <a16:creationId xmlns:a16="http://schemas.microsoft.com/office/drawing/2014/main" id="{13724800-8BB3-CFFC-ADFF-EEC86DC62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585" y="3506450"/>
                <a:ext cx="761619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Hộp Văn bản 104">
                <a:extLst>
                  <a:ext uri="{FF2B5EF4-FFF2-40B4-BE49-F238E27FC236}">
                    <a16:creationId xmlns:a16="http://schemas.microsoft.com/office/drawing/2014/main" id="{B8DF5639-DB75-64F3-35B5-9F64FAB6F807}"/>
                  </a:ext>
                </a:extLst>
              </p:cNvPr>
              <p:cNvSpPr txBox="1"/>
              <p:nvPr/>
            </p:nvSpPr>
            <p:spPr>
              <a:xfrm>
                <a:off x="6522689" y="4762282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4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3" name="Hộp Văn bản 104">
                <a:extLst>
                  <a:ext uri="{FF2B5EF4-FFF2-40B4-BE49-F238E27FC236}">
                    <a16:creationId xmlns:a16="http://schemas.microsoft.com/office/drawing/2014/main" id="{B8DF5639-DB75-64F3-35B5-9F64FAB6F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689" y="4762282"/>
                <a:ext cx="761619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Hộp Văn bản 104">
                <a:extLst>
                  <a:ext uri="{FF2B5EF4-FFF2-40B4-BE49-F238E27FC236}">
                    <a16:creationId xmlns:a16="http://schemas.microsoft.com/office/drawing/2014/main" id="{454E3CE9-EFCA-D046-E29C-2EFE50268E62}"/>
                  </a:ext>
                </a:extLst>
              </p:cNvPr>
              <p:cNvSpPr txBox="1"/>
              <p:nvPr/>
            </p:nvSpPr>
            <p:spPr>
              <a:xfrm>
                <a:off x="10299787" y="2287137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8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4" name="Hộp Văn bản 104">
                <a:extLst>
                  <a:ext uri="{FF2B5EF4-FFF2-40B4-BE49-F238E27FC236}">
                    <a16:creationId xmlns:a16="http://schemas.microsoft.com/office/drawing/2014/main" id="{454E3CE9-EFCA-D046-E29C-2EFE502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9787" y="2287137"/>
                <a:ext cx="761619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Hộp Văn bản 104">
                <a:extLst>
                  <a:ext uri="{FF2B5EF4-FFF2-40B4-BE49-F238E27FC236}">
                    <a16:creationId xmlns:a16="http://schemas.microsoft.com/office/drawing/2014/main" id="{1C54E0EC-E64C-4E08-90A6-4CEB0FF676F0}"/>
                  </a:ext>
                </a:extLst>
              </p:cNvPr>
              <p:cNvSpPr txBox="1"/>
              <p:nvPr/>
            </p:nvSpPr>
            <p:spPr>
              <a:xfrm>
                <a:off x="10394496" y="3522499"/>
                <a:ext cx="98924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10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5" name="Hộp Văn bản 104">
                <a:extLst>
                  <a:ext uri="{FF2B5EF4-FFF2-40B4-BE49-F238E27FC236}">
                    <a16:creationId xmlns:a16="http://schemas.microsoft.com/office/drawing/2014/main" id="{1C54E0EC-E64C-4E08-90A6-4CEB0FF67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496" y="3522499"/>
                <a:ext cx="989245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Hộp Văn bản 104">
                <a:extLst>
                  <a:ext uri="{FF2B5EF4-FFF2-40B4-BE49-F238E27FC236}">
                    <a16:creationId xmlns:a16="http://schemas.microsoft.com/office/drawing/2014/main" id="{E366F853-B058-CFD5-063A-FF59BF248E4A}"/>
                  </a:ext>
                </a:extLst>
              </p:cNvPr>
              <p:cNvSpPr txBox="1"/>
              <p:nvPr/>
            </p:nvSpPr>
            <p:spPr>
              <a:xfrm>
                <a:off x="10336291" y="4798685"/>
                <a:ext cx="761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9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66" name="Hộp Văn bản 104">
                <a:extLst>
                  <a:ext uri="{FF2B5EF4-FFF2-40B4-BE49-F238E27FC236}">
                    <a16:creationId xmlns:a16="http://schemas.microsoft.com/office/drawing/2014/main" id="{E366F853-B058-CFD5-063A-FF59BF248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291" y="4798685"/>
                <a:ext cx="761619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4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63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36"/>
          <p:cNvSpPr/>
          <p:nvPr/>
        </p:nvSpPr>
        <p:spPr>
          <a:xfrm>
            <a:off x="2946184" y="680375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4" name="Google Shape;1234;p36"/>
          <p:cNvSpPr/>
          <p:nvPr/>
        </p:nvSpPr>
        <p:spPr>
          <a:xfrm>
            <a:off x="6679688" y="889675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5" name="Google Shape;1235;p36"/>
          <p:cNvSpPr/>
          <p:nvPr/>
        </p:nvSpPr>
        <p:spPr>
          <a:xfrm>
            <a:off x="3829688" y="680375"/>
            <a:ext cx="380800" cy="379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37" name="Google Shape;1237;p36"/>
          <p:cNvGrpSpPr/>
          <p:nvPr/>
        </p:nvGrpSpPr>
        <p:grpSpPr>
          <a:xfrm>
            <a:off x="11118250" y="1730983"/>
            <a:ext cx="1023301" cy="1051660"/>
            <a:chOff x="3872675" y="1145825"/>
            <a:chExt cx="1022075" cy="1050400"/>
          </a:xfrm>
        </p:grpSpPr>
        <p:sp>
          <p:nvSpPr>
            <p:cNvPr id="1238" name="Google Shape;1238;p36"/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2" name="Google Shape;1242;p36"/>
          <p:cNvGrpSpPr/>
          <p:nvPr/>
        </p:nvGrpSpPr>
        <p:grpSpPr>
          <a:xfrm rot="179198">
            <a:off x="1576675" y="223889"/>
            <a:ext cx="583013" cy="631327"/>
            <a:chOff x="6028025" y="9746400"/>
            <a:chExt cx="527375" cy="571150"/>
          </a:xfrm>
        </p:grpSpPr>
        <p:sp>
          <p:nvSpPr>
            <p:cNvPr id="1243" name="Google Shape;1243;p36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36"/>
          <p:cNvGrpSpPr/>
          <p:nvPr/>
        </p:nvGrpSpPr>
        <p:grpSpPr>
          <a:xfrm>
            <a:off x="305595" y="5183373"/>
            <a:ext cx="759740" cy="1003983"/>
            <a:chOff x="2451800" y="8550200"/>
            <a:chExt cx="424025" cy="560300"/>
          </a:xfrm>
        </p:grpSpPr>
        <p:sp>
          <p:nvSpPr>
            <p:cNvPr id="1247" name="Google Shape;1247;p36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Hộp Văn bản 84">
            <a:extLst>
              <a:ext uri="{FF2B5EF4-FFF2-40B4-BE49-F238E27FC236}">
                <a16:creationId xmlns:a16="http://schemas.microsoft.com/office/drawing/2014/main" id="{A845FB83-73D7-197C-0C97-F03941029972}"/>
              </a:ext>
            </a:extLst>
          </p:cNvPr>
          <p:cNvSpPr txBox="1"/>
          <p:nvPr/>
        </p:nvSpPr>
        <p:spPr>
          <a:xfrm>
            <a:off x="1985280" y="977291"/>
            <a:ext cx="134203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42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1841;p50">
            <a:extLst>
              <a:ext uri="{FF2B5EF4-FFF2-40B4-BE49-F238E27FC236}">
                <a16:creationId xmlns:a16="http://schemas.microsoft.com/office/drawing/2014/main" id="{94655A97-707C-9E89-F7D0-24BB40E8A479}"/>
              </a:ext>
            </a:extLst>
          </p:cNvPr>
          <p:cNvGrpSpPr/>
          <p:nvPr/>
        </p:nvGrpSpPr>
        <p:grpSpPr>
          <a:xfrm>
            <a:off x="9245816" y="66704"/>
            <a:ext cx="1500533" cy="1761496"/>
            <a:chOff x="7912944" y="279076"/>
            <a:chExt cx="1125400" cy="1321122"/>
          </a:xfrm>
        </p:grpSpPr>
        <p:sp>
          <p:nvSpPr>
            <p:cNvPr id="23" name="Google Shape;1842;p50">
              <a:extLst>
                <a:ext uri="{FF2B5EF4-FFF2-40B4-BE49-F238E27FC236}">
                  <a16:creationId xmlns:a16="http://schemas.microsoft.com/office/drawing/2014/main" id="{8350BD88-BBF0-400D-4523-9513A432F9E4}"/>
                </a:ext>
              </a:extLst>
            </p:cNvPr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43;p50">
              <a:extLst>
                <a:ext uri="{FF2B5EF4-FFF2-40B4-BE49-F238E27FC236}">
                  <a16:creationId xmlns:a16="http://schemas.microsoft.com/office/drawing/2014/main" id="{7FE54A08-E5C7-DCEE-7943-E3F9F2E194BE}"/>
                </a:ext>
              </a:extLst>
            </p:cNvPr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44;p50">
              <a:extLst>
                <a:ext uri="{FF2B5EF4-FFF2-40B4-BE49-F238E27FC236}">
                  <a16:creationId xmlns:a16="http://schemas.microsoft.com/office/drawing/2014/main" id="{20392D1D-9161-D7E1-54FA-144CC5D1F4B1}"/>
                </a:ext>
              </a:extLst>
            </p:cNvPr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45;p50">
              <a:extLst>
                <a:ext uri="{FF2B5EF4-FFF2-40B4-BE49-F238E27FC236}">
                  <a16:creationId xmlns:a16="http://schemas.microsoft.com/office/drawing/2014/main" id="{FE5A6A0B-457E-BFD0-A75B-4207E05D5818}"/>
                </a:ext>
              </a:extLst>
            </p:cNvPr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46;p50">
              <a:extLst>
                <a:ext uri="{FF2B5EF4-FFF2-40B4-BE49-F238E27FC236}">
                  <a16:creationId xmlns:a16="http://schemas.microsoft.com/office/drawing/2014/main" id="{D5B03E37-0F29-E3A7-1D55-51791D88ACDA}"/>
                </a:ext>
              </a:extLst>
            </p:cNvPr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47;p50">
              <a:extLst>
                <a:ext uri="{FF2B5EF4-FFF2-40B4-BE49-F238E27FC236}">
                  <a16:creationId xmlns:a16="http://schemas.microsoft.com/office/drawing/2014/main" id="{47857616-67C5-606C-47E7-65542316A844}"/>
                </a:ext>
              </a:extLst>
            </p:cNvPr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48;p50">
              <a:extLst>
                <a:ext uri="{FF2B5EF4-FFF2-40B4-BE49-F238E27FC236}">
                  <a16:creationId xmlns:a16="http://schemas.microsoft.com/office/drawing/2014/main" id="{5049070A-75A8-14C3-80FB-413F36D70CC4}"/>
                </a:ext>
              </a:extLst>
            </p:cNvPr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49;p50">
              <a:extLst>
                <a:ext uri="{FF2B5EF4-FFF2-40B4-BE49-F238E27FC236}">
                  <a16:creationId xmlns:a16="http://schemas.microsoft.com/office/drawing/2014/main" id="{5F82978A-EA7D-1511-763A-C4C162A58913}"/>
                </a:ext>
              </a:extLst>
            </p:cNvPr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50;p50">
              <a:extLst>
                <a:ext uri="{FF2B5EF4-FFF2-40B4-BE49-F238E27FC236}">
                  <a16:creationId xmlns:a16="http://schemas.microsoft.com/office/drawing/2014/main" id="{6B586C22-77C6-5E68-DA99-25685FDEE7D8}"/>
                </a:ext>
              </a:extLst>
            </p:cNvPr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51;p50">
              <a:extLst>
                <a:ext uri="{FF2B5EF4-FFF2-40B4-BE49-F238E27FC236}">
                  <a16:creationId xmlns:a16="http://schemas.microsoft.com/office/drawing/2014/main" id="{C6F292DA-F749-2A08-E6CD-71ADCE1F800B}"/>
                </a:ext>
              </a:extLst>
            </p:cNvPr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52;p50">
              <a:extLst>
                <a:ext uri="{FF2B5EF4-FFF2-40B4-BE49-F238E27FC236}">
                  <a16:creationId xmlns:a16="http://schemas.microsoft.com/office/drawing/2014/main" id="{802D02B1-3C82-4567-DE48-A7776B4CB84E}"/>
                </a:ext>
              </a:extLst>
            </p:cNvPr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53;p50">
              <a:extLst>
                <a:ext uri="{FF2B5EF4-FFF2-40B4-BE49-F238E27FC236}">
                  <a16:creationId xmlns:a16="http://schemas.microsoft.com/office/drawing/2014/main" id="{A99CBAE0-D9C6-1945-F7E2-657D3B3A3E23}"/>
                </a:ext>
              </a:extLst>
            </p:cNvPr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54;p50">
              <a:extLst>
                <a:ext uri="{FF2B5EF4-FFF2-40B4-BE49-F238E27FC236}">
                  <a16:creationId xmlns:a16="http://schemas.microsoft.com/office/drawing/2014/main" id="{7CB83E4B-054C-F763-F3E0-0CAA4814B195}"/>
                </a:ext>
              </a:extLst>
            </p:cNvPr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5;p50">
              <a:extLst>
                <a:ext uri="{FF2B5EF4-FFF2-40B4-BE49-F238E27FC236}">
                  <a16:creationId xmlns:a16="http://schemas.microsoft.com/office/drawing/2014/main" id="{68ED7ACF-A847-CBAD-96DB-BB72CDDC9285}"/>
                </a:ext>
              </a:extLst>
            </p:cNvPr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56;p50">
              <a:extLst>
                <a:ext uri="{FF2B5EF4-FFF2-40B4-BE49-F238E27FC236}">
                  <a16:creationId xmlns:a16="http://schemas.microsoft.com/office/drawing/2014/main" id="{B43A0D93-2194-6F38-9C3D-78D0C18A6F70}"/>
                </a:ext>
              </a:extLst>
            </p:cNvPr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2277;p58">
            <a:extLst>
              <a:ext uri="{FF2B5EF4-FFF2-40B4-BE49-F238E27FC236}">
                <a16:creationId xmlns:a16="http://schemas.microsoft.com/office/drawing/2014/main" id="{0820B76F-FB80-AC24-C3F5-49F25E4D6C2B}"/>
              </a:ext>
            </a:extLst>
          </p:cNvPr>
          <p:cNvGrpSpPr/>
          <p:nvPr/>
        </p:nvGrpSpPr>
        <p:grpSpPr>
          <a:xfrm>
            <a:off x="7437438" y="2900510"/>
            <a:ext cx="717593" cy="1056980"/>
            <a:chOff x="89525" y="6862850"/>
            <a:chExt cx="805525" cy="1279300"/>
          </a:xfrm>
        </p:grpSpPr>
        <p:sp>
          <p:nvSpPr>
            <p:cNvPr id="39" name="Google Shape;2278;p58">
              <a:extLst>
                <a:ext uri="{FF2B5EF4-FFF2-40B4-BE49-F238E27FC236}">
                  <a16:creationId xmlns:a16="http://schemas.microsoft.com/office/drawing/2014/main" id="{52A44FA9-330D-2952-2278-CD6D67C80591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79;p58">
              <a:extLst>
                <a:ext uri="{FF2B5EF4-FFF2-40B4-BE49-F238E27FC236}">
                  <a16:creationId xmlns:a16="http://schemas.microsoft.com/office/drawing/2014/main" id="{BDF59AD7-7A4C-ADF8-9852-DBF0F3286522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2280;p58">
            <a:extLst>
              <a:ext uri="{FF2B5EF4-FFF2-40B4-BE49-F238E27FC236}">
                <a16:creationId xmlns:a16="http://schemas.microsoft.com/office/drawing/2014/main" id="{F5480B13-887D-082E-CD2F-D488BDA8E0FA}"/>
              </a:ext>
            </a:extLst>
          </p:cNvPr>
          <p:cNvGrpSpPr/>
          <p:nvPr/>
        </p:nvGrpSpPr>
        <p:grpSpPr>
          <a:xfrm>
            <a:off x="8887840" y="5331768"/>
            <a:ext cx="1372657" cy="1545400"/>
            <a:chOff x="2065509" y="6249734"/>
            <a:chExt cx="1150499" cy="1396593"/>
          </a:xfrm>
        </p:grpSpPr>
        <p:sp>
          <p:nvSpPr>
            <p:cNvPr id="45" name="Google Shape;2281;p58">
              <a:extLst>
                <a:ext uri="{FF2B5EF4-FFF2-40B4-BE49-F238E27FC236}">
                  <a16:creationId xmlns:a16="http://schemas.microsoft.com/office/drawing/2014/main" id="{A537101E-5F73-AA6B-9FA8-B4204FD46920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82;p58">
              <a:extLst>
                <a:ext uri="{FF2B5EF4-FFF2-40B4-BE49-F238E27FC236}">
                  <a16:creationId xmlns:a16="http://schemas.microsoft.com/office/drawing/2014/main" id="{E2342A15-F126-CDFD-C4F9-CCC11E48E29E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83;p58">
              <a:extLst>
                <a:ext uri="{FF2B5EF4-FFF2-40B4-BE49-F238E27FC236}">
                  <a16:creationId xmlns:a16="http://schemas.microsoft.com/office/drawing/2014/main" id="{BCCB9BDD-3525-EF19-6D75-C7ED5950E1AD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2293;p58">
            <a:extLst>
              <a:ext uri="{FF2B5EF4-FFF2-40B4-BE49-F238E27FC236}">
                <a16:creationId xmlns:a16="http://schemas.microsoft.com/office/drawing/2014/main" id="{C7DD43FD-0D57-DFE4-943B-3A2638A55EE3}"/>
              </a:ext>
            </a:extLst>
          </p:cNvPr>
          <p:cNvGrpSpPr/>
          <p:nvPr/>
        </p:nvGrpSpPr>
        <p:grpSpPr>
          <a:xfrm rot="1878339" flipH="1">
            <a:off x="4034379" y="5036147"/>
            <a:ext cx="891983" cy="1517455"/>
            <a:chOff x="6879850" y="8750975"/>
            <a:chExt cx="620875" cy="1139050"/>
          </a:xfrm>
        </p:grpSpPr>
        <p:sp>
          <p:nvSpPr>
            <p:cNvPr id="49" name="Google Shape;2294;p58">
              <a:extLst>
                <a:ext uri="{FF2B5EF4-FFF2-40B4-BE49-F238E27FC236}">
                  <a16:creationId xmlns:a16="http://schemas.microsoft.com/office/drawing/2014/main" id="{F26A28D2-74E2-2623-9FE3-2BF641460155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5;p58">
              <a:extLst>
                <a:ext uri="{FF2B5EF4-FFF2-40B4-BE49-F238E27FC236}">
                  <a16:creationId xmlns:a16="http://schemas.microsoft.com/office/drawing/2014/main" id="{FC6955AB-901B-BA7E-359D-981E46F559DB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6;p58">
              <a:extLst>
                <a:ext uri="{FF2B5EF4-FFF2-40B4-BE49-F238E27FC236}">
                  <a16:creationId xmlns:a16="http://schemas.microsoft.com/office/drawing/2014/main" id="{C9B0D8D0-CD3E-8283-1002-387661DA1CEF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7;p58">
              <a:extLst>
                <a:ext uri="{FF2B5EF4-FFF2-40B4-BE49-F238E27FC236}">
                  <a16:creationId xmlns:a16="http://schemas.microsoft.com/office/drawing/2014/main" id="{1D417125-57BE-A8C6-9401-C063D67DBEDF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98;p58">
              <a:extLst>
                <a:ext uri="{FF2B5EF4-FFF2-40B4-BE49-F238E27FC236}">
                  <a16:creationId xmlns:a16="http://schemas.microsoft.com/office/drawing/2014/main" id="{8EF7FEF5-0CC1-0FFC-7B9B-A459D341A841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99;p58">
              <a:extLst>
                <a:ext uri="{FF2B5EF4-FFF2-40B4-BE49-F238E27FC236}">
                  <a16:creationId xmlns:a16="http://schemas.microsoft.com/office/drawing/2014/main" id="{BA7468F9-5B96-7239-BA1C-136D12302FED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0;p58">
              <a:extLst>
                <a:ext uri="{FF2B5EF4-FFF2-40B4-BE49-F238E27FC236}">
                  <a16:creationId xmlns:a16="http://schemas.microsoft.com/office/drawing/2014/main" id="{C6F1FAA5-C83F-1F5D-1506-52DF00712B69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1;p58">
              <a:extLst>
                <a:ext uri="{FF2B5EF4-FFF2-40B4-BE49-F238E27FC236}">
                  <a16:creationId xmlns:a16="http://schemas.microsoft.com/office/drawing/2014/main" id="{7F2B5E82-C437-8493-3987-D4491CA0D5E0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2;p58">
              <a:extLst>
                <a:ext uri="{FF2B5EF4-FFF2-40B4-BE49-F238E27FC236}">
                  <a16:creationId xmlns:a16="http://schemas.microsoft.com/office/drawing/2014/main" id="{64BFF5FB-33D8-C5B3-FF91-EA8DB99FAB76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3;p58">
              <a:extLst>
                <a:ext uri="{FF2B5EF4-FFF2-40B4-BE49-F238E27FC236}">
                  <a16:creationId xmlns:a16="http://schemas.microsoft.com/office/drawing/2014/main" id="{9AD71781-0212-78F0-4AB6-F1E7A4129AF6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Picture 13">
            <a:extLst>
              <a:ext uri="{FF2B5EF4-FFF2-40B4-BE49-F238E27FC236}">
                <a16:creationId xmlns:a16="http://schemas.microsoft.com/office/drawing/2014/main" id="{362874E0-016F-0A6F-0469-ED157828C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744974" y="3097741"/>
            <a:ext cx="667761" cy="376375"/>
          </a:xfrm>
          <a:prstGeom prst="rect">
            <a:avLst/>
          </a:prstGeom>
        </p:spPr>
      </p:pic>
      <p:pic>
        <p:nvPicPr>
          <p:cNvPr id="60" name="Picture 13">
            <a:extLst>
              <a:ext uri="{FF2B5EF4-FFF2-40B4-BE49-F238E27FC236}">
                <a16:creationId xmlns:a16="http://schemas.microsoft.com/office/drawing/2014/main" id="{FF247C60-131B-FD19-5AC3-1455D7F13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166951" y="783101"/>
            <a:ext cx="535172" cy="301643"/>
          </a:xfrm>
          <a:prstGeom prst="rect">
            <a:avLst/>
          </a:prstGeom>
        </p:spPr>
      </p:pic>
      <p:pic>
        <p:nvPicPr>
          <p:cNvPr id="61" name="Picture 13">
            <a:extLst>
              <a:ext uri="{FF2B5EF4-FFF2-40B4-BE49-F238E27FC236}">
                <a16:creationId xmlns:a16="http://schemas.microsoft.com/office/drawing/2014/main" id="{B43E95C8-75C2-AF2C-5D4C-B2A2C8797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434329" y="5919188"/>
            <a:ext cx="560460" cy="315896"/>
          </a:xfrm>
          <a:prstGeom prst="rect">
            <a:avLst/>
          </a:prstGeom>
        </p:spPr>
      </p:pic>
      <p:pic>
        <p:nvPicPr>
          <p:cNvPr id="62" name="Picture 13">
            <a:extLst>
              <a:ext uri="{FF2B5EF4-FFF2-40B4-BE49-F238E27FC236}">
                <a16:creationId xmlns:a16="http://schemas.microsoft.com/office/drawing/2014/main" id="{6CB168D5-D5B0-D35D-F0B0-D22986DE3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849278" y="1337985"/>
            <a:ext cx="564985" cy="31844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5283EB2-A855-656C-5756-704B85C38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466" y="990281"/>
            <a:ext cx="879473" cy="87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A37EB-0BE2-35F9-87CB-F0F4691503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74" t="30809" r="69480" b="14272"/>
          <a:stretch/>
        </p:blipFill>
        <p:spPr>
          <a:xfrm>
            <a:off x="1451173" y="2182410"/>
            <a:ext cx="2275081" cy="2568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9B41F-F635-3C2C-2F6F-D96608164B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202" t="32907" r="40152" b="12174"/>
          <a:stretch/>
        </p:blipFill>
        <p:spPr>
          <a:xfrm>
            <a:off x="4878210" y="2168314"/>
            <a:ext cx="2275081" cy="2568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E6297-6A7F-F710-A614-57912FE31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16" t="32619" r="11438" b="12462"/>
          <a:stretch/>
        </p:blipFill>
        <p:spPr>
          <a:xfrm>
            <a:off x="8408862" y="2108965"/>
            <a:ext cx="2275081" cy="2568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7" name="Google Shape;3597;p46"/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8" name="Google Shape;3598;p46"/>
          <p:cNvSpPr/>
          <p:nvPr/>
        </p:nvSpPr>
        <p:spPr>
          <a:xfrm>
            <a:off x="416333" y="24170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9" name="Google Shape;3599;p46"/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0" name="Google Shape;3600;p46"/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1" name="Google Shape;3601;p46"/>
          <p:cNvSpPr/>
          <p:nvPr/>
        </p:nvSpPr>
        <p:spPr>
          <a:xfrm>
            <a:off x="11507133" y="35167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2" name="Google Shape;3602;p46"/>
          <p:cNvSpPr/>
          <p:nvPr/>
        </p:nvSpPr>
        <p:spPr>
          <a:xfrm>
            <a:off x="165167" y="41435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3" name="Google Shape;3603;p46"/>
          <p:cNvSpPr/>
          <p:nvPr/>
        </p:nvSpPr>
        <p:spPr>
          <a:xfrm>
            <a:off x="9896033" y="992933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4627665C-D022-D3E6-C053-F3B25EA919AA}"/>
              </a:ext>
            </a:extLst>
          </p:cNvPr>
          <p:cNvSpPr/>
          <p:nvPr/>
        </p:nvSpPr>
        <p:spPr>
          <a:xfrm>
            <a:off x="2409144" y="639749"/>
            <a:ext cx="7086600" cy="11696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kern="0" dirty="0" err="1">
                <a:solidFill>
                  <a:srgbClr val="FFFBEF"/>
                </a:solidFill>
                <a:latin typeface="Arial"/>
                <a:sym typeface="Arial"/>
              </a:rPr>
              <a:t>Kết</a:t>
            </a:r>
            <a:r>
              <a:rPr lang="en-US" sz="3733" kern="0" dirty="0">
                <a:solidFill>
                  <a:srgbClr val="FFFBEF"/>
                </a:solidFill>
                <a:latin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BEF"/>
                </a:solidFill>
                <a:latin typeface="Arial"/>
                <a:sym typeface="Arial"/>
              </a:rPr>
              <a:t>quả</a:t>
            </a:r>
            <a:endParaRPr lang="en-US" sz="3733" kern="0" dirty="0">
              <a:solidFill>
                <a:srgbClr val="FFFBE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CAF10EC2-D70E-CCCC-2DF9-05CA26584918}"/>
                  </a:ext>
                </a:extLst>
              </p:cNvPr>
              <p:cNvSpPr txBox="1"/>
              <p:nvPr/>
            </p:nvSpPr>
            <p:spPr>
              <a:xfrm>
                <a:off x="1394978" y="2259246"/>
                <a:ext cx="20342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CAF10EC2-D70E-CCCC-2DF9-05CA26584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8" y="2259246"/>
                <a:ext cx="203421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DA10E026-E19F-8D99-07CE-201EA2D44D3D}"/>
                  </a:ext>
                </a:extLst>
              </p:cNvPr>
              <p:cNvSpPr txBox="1"/>
              <p:nvPr/>
            </p:nvSpPr>
            <p:spPr>
              <a:xfrm>
                <a:off x="5370078" y="2259246"/>
                <a:ext cx="20342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21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DA10E026-E19F-8D99-07CE-201EA2D44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2259246"/>
                <a:ext cx="203421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Hộp Văn bản 106">
                <a:extLst>
                  <a:ext uri="{FF2B5EF4-FFF2-40B4-BE49-F238E27FC236}">
                    <a16:creationId xmlns:a16="http://schemas.microsoft.com/office/drawing/2014/main" id="{7AC60C49-BA68-10B7-0B66-3523C936A6EA}"/>
                  </a:ext>
                </a:extLst>
              </p:cNvPr>
              <p:cNvSpPr txBox="1"/>
              <p:nvPr/>
            </p:nvSpPr>
            <p:spPr>
              <a:xfrm>
                <a:off x="9209261" y="2253211"/>
                <a:ext cx="20342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9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63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7" name="Hộp Văn bản 106">
                <a:extLst>
                  <a:ext uri="{FF2B5EF4-FFF2-40B4-BE49-F238E27FC236}">
                    <a16:creationId xmlns:a16="http://schemas.microsoft.com/office/drawing/2014/main" id="{7AC60C49-BA68-10B7-0B66-3523C936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261" y="2253211"/>
                <a:ext cx="203421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Hộp Văn bản 107">
                <a:extLst>
                  <a:ext uri="{FF2B5EF4-FFF2-40B4-BE49-F238E27FC236}">
                    <a16:creationId xmlns:a16="http://schemas.microsoft.com/office/drawing/2014/main" id="{B14C6C29-01F7-AB39-FE20-8083F1CCEBAD}"/>
                  </a:ext>
                </a:extLst>
              </p:cNvPr>
              <p:cNvSpPr txBox="1"/>
              <p:nvPr/>
            </p:nvSpPr>
            <p:spPr>
              <a:xfrm>
                <a:off x="1436354" y="3516734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14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8" name="Hộp Văn bản 107">
                <a:extLst>
                  <a:ext uri="{FF2B5EF4-FFF2-40B4-BE49-F238E27FC236}">
                    <a16:creationId xmlns:a16="http://schemas.microsoft.com/office/drawing/2014/main" id="{B14C6C29-01F7-AB39-FE20-8083F1CCE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3516734"/>
                <a:ext cx="191154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Hộp Văn bản 108">
                <a:extLst>
                  <a:ext uri="{FF2B5EF4-FFF2-40B4-BE49-F238E27FC236}">
                    <a16:creationId xmlns:a16="http://schemas.microsoft.com/office/drawing/2014/main" id="{9CCF6DFF-34BF-6043-DB94-D87B554D22FA}"/>
                  </a:ext>
                </a:extLst>
              </p:cNvPr>
              <p:cNvSpPr txBox="1"/>
              <p:nvPr/>
            </p:nvSpPr>
            <p:spPr>
              <a:xfrm>
                <a:off x="1436354" y="4762282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14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9" name="Hộp Văn bản 108">
                <a:extLst>
                  <a:ext uri="{FF2B5EF4-FFF2-40B4-BE49-F238E27FC236}">
                    <a16:creationId xmlns:a16="http://schemas.microsoft.com/office/drawing/2014/main" id="{9CCF6DFF-34BF-6043-DB94-D87B554D2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4762282"/>
                <a:ext cx="191154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113EC89A-310E-359C-EE1B-156C36A7E023}"/>
                  </a:ext>
                </a:extLst>
              </p:cNvPr>
              <p:cNvSpPr txBox="1"/>
              <p:nvPr/>
            </p:nvSpPr>
            <p:spPr>
              <a:xfrm>
                <a:off x="5370078" y="3605134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21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113EC89A-310E-359C-EE1B-156C36A7E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3605134"/>
                <a:ext cx="191154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10E85682-50AD-A9A1-92BC-963DEA178887}"/>
                  </a:ext>
                </a:extLst>
              </p:cNvPr>
              <p:cNvSpPr txBox="1"/>
              <p:nvPr/>
            </p:nvSpPr>
            <p:spPr>
              <a:xfrm>
                <a:off x="5370078" y="4762282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21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10E85682-50AD-A9A1-92BC-963DEA178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4762282"/>
                <a:ext cx="191154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5465E4C7-45E0-5ED2-D98B-043EE9D9366E}"/>
                  </a:ext>
                </a:extLst>
              </p:cNvPr>
              <p:cNvSpPr txBox="1"/>
              <p:nvPr/>
            </p:nvSpPr>
            <p:spPr>
              <a:xfrm>
                <a:off x="9216185" y="3576338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63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9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5465E4C7-45E0-5ED2-D98B-043EE9D93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85" y="3576338"/>
                <a:ext cx="191154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1053E9B6-CBF2-BBAA-EBAC-813141FA3E5E}"/>
                  </a:ext>
                </a:extLst>
              </p:cNvPr>
              <p:cNvSpPr txBox="1"/>
              <p:nvPr/>
            </p:nvSpPr>
            <p:spPr>
              <a:xfrm>
                <a:off x="9227730" y="4764005"/>
                <a:ext cx="19115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63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: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9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7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1053E9B6-CBF2-BBAA-EBAC-813141FA3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730" y="4764005"/>
                <a:ext cx="191154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1857;p50">
            <a:extLst>
              <a:ext uri="{FF2B5EF4-FFF2-40B4-BE49-F238E27FC236}">
                <a16:creationId xmlns:a16="http://schemas.microsoft.com/office/drawing/2014/main" id="{DE76E955-20D3-BB49-50F9-B573CBEA8F49}"/>
              </a:ext>
            </a:extLst>
          </p:cNvPr>
          <p:cNvGrpSpPr/>
          <p:nvPr/>
        </p:nvGrpSpPr>
        <p:grpSpPr>
          <a:xfrm flipH="1">
            <a:off x="1168182" y="6052057"/>
            <a:ext cx="1433765" cy="1035249"/>
            <a:chOff x="5994300" y="879475"/>
            <a:chExt cx="617825" cy="446100"/>
          </a:xfrm>
        </p:grpSpPr>
        <p:sp>
          <p:nvSpPr>
            <p:cNvPr id="20" name="Google Shape;1858;p50">
              <a:extLst>
                <a:ext uri="{FF2B5EF4-FFF2-40B4-BE49-F238E27FC236}">
                  <a16:creationId xmlns:a16="http://schemas.microsoft.com/office/drawing/2014/main" id="{FF6CA0C4-C8A6-2115-04EC-3CAA889DB1D4}"/>
                </a:ext>
              </a:extLst>
            </p:cNvPr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859;p50">
              <a:extLst>
                <a:ext uri="{FF2B5EF4-FFF2-40B4-BE49-F238E27FC236}">
                  <a16:creationId xmlns:a16="http://schemas.microsoft.com/office/drawing/2014/main" id="{F265AA9D-5603-DABC-4C8D-4D9CB91A60A7}"/>
                </a:ext>
              </a:extLst>
            </p:cNvPr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60;p50">
              <a:extLst>
                <a:ext uri="{FF2B5EF4-FFF2-40B4-BE49-F238E27FC236}">
                  <a16:creationId xmlns:a16="http://schemas.microsoft.com/office/drawing/2014/main" id="{63EB7116-E718-09B0-8F37-849E43D60863}"/>
                </a:ext>
              </a:extLst>
            </p:cNvPr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841;p50">
            <a:extLst>
              <a:ext uri="{FF2B5EF4-FFF2-40B4-BE49-F238E27FC236}">
                <a16:creationId xmlns:a16="http://schemas.microsoft.com/office/drawing/2014/main" id="{9E424E15-AB48-693B-9800-2C3FC49A6142}"/>
              </a:ext>
            </a:extLst>
          </p:cNvPr>
          <p:cNvGrpSpPr/>
          <p:nvPr/>
        </p:nvGrpSpPr>
        <p:grpSpPr>
          <a:xfrm>
            <a:off x="10180256" y="-63293"/>
            <a:ext cx="1500533" cy="1761496"/>
            <a:chOff x="7912944" y="279076"/>
            <a:chExt cx="1125400" cy="1321122"/>
          </a:xfrm>
        </p:grpSpPr>
        <p:sp>
          <p:nvSpPr>
            <p:cNvPr id="24" name="Google Shape;1842;p50">
              <a:extLst>
                <a:ext uri="{FF2B5EF4-FFF2-40B4-BE49-F238E27FC236}">
                  <a16:creationId xmlns:a16="http://schemas.microsoft.com/office/drawing/2014/main" id="{19A5CFD4-F202-DBAE-883B-3CE1E4F14182}"/>
                </a:ext>
              </a:extLst>
            </p:cNvPr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43;p50">
              <a:extLst>
                <a:ext uri="{FF2B5EF4-FFF2-40B4-BE49-F238E27FC236}">
                  <a16:creationId xmlns:a16="http://schemas.microsoft.com/office/drawing/2014/main" id="{89C86559-C796-EC40-D928-AD0437D21132}"/>
                </a:ext>
              </a:extLst>
            </p:cNvPr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44;p50">
              <a:extLst>
                <a:ext uri="{FF2B5EF4-FFF2-40B4-BE49-F238E27FC236}">
                  <a16:creationId xmlns:a16="http://schemas.microsoft.com/office/drawing/2014/main" id="{38989D8A-9275-54CB-6A0C-CAE3829193D2}"/>
                </a:ext>
              </a:extLst>
            </p:cNvPr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45;p50">
              <a:extLst>
                <a:ext uri="{FF2B5EF4-FFF2-40B4-BE49-F238E27FC236}">
                  <a16:creationId xmlns:a16="http://schemas.microsoft.com/office/drawing/2014/main" id="{A5495295-6085-310F-B0F3-48042128580E}"/>
                </a:ext>
              </a:extLst>
            </p:cNvPr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46;p50">
              <a:extLst>
                <a:ext uri="{FF2B5EF4-FFF2-40B4-BE49-F238E27FC236}">
                  <a16:creationId xmlns:a16="http://schemas.microsoft.com/office/drawing/2014/main" id="{9704EAAD-E4CF-C05A-989E-F26F2E373F0F}"/>
                </a:ext>
              </a:extLst>
            </p:cNvPr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47;p50">
              <a:extLst>
                <a:ext uri="{FF2B5EF4-FFF2-40B4-BE49-F238E27FC236}">
                  <a16:creationId xmlns:a16="http://schemas.microsoft.com/office/drawing/2014/main" id="{7C155177-E5DE-99CD-B123-E8C8338A1323}"/>
                </a:ext>
              </a:extLst>
            </p:cNvPr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48;p50">
              <a:extLst>
                <a:ext uri="{FF2B5EF4-FFF2-40B4-BE49-F238E27FC236}">
                  <a16:creationId xmlns:a16="http://schemas.microsoft.com/office/drawing/2014/main" id="{A936C1B4-352F-39DB-4D0C-E3CFD89496C3}"/>
                </a:ext>
              </a:extLst>
            </p:cNvPr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49;p50">
              <a:extLst>
                <a:ext uri="{FF2B5EF4-FFF2-40B4-BE49-F238E27FC236}">
                  <a16:creationId xmlns:a16="http://schemas.microsoft.com/office/drawing/2014/main" id="{BC88B5B4-45FC-4D08-0A5F-3AF714F4A000}"/>
                </a:ext>
              </a:extLst>
            </p:cNvPr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50;p50">
              <a:extLst>
                <a:ext uri="{FF2B5EF4-FFF2-40B4-BE49-F238E27FC236}">
                  <a16:creationId xmlns:a16="http://schemas.microsoft.com/office/drawing/2014/main" id="{C7AD8283-8821-BAF7-38C3-7CB8EE8586EB}"/>
                </a:ext>
              </a:extLst>
            </p:cNvPr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51;p50">
              <a:extLst>
                <a:ext uri="{FF2B5EF4-FFF2-40B4-BE49-F238E27FC236}">
                  <a16:creationId xmlns:a16="http://schemas.microsoft.com/office/drawing/2014/main" id="{9DAD44CD-D21D-2BA6-F86D-D517748E0A66}"/>
                </a:ext>
              </a:extLst>
            </p:cNvPr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52;p50">
              <a:extLst>
                <a:ext uri="{FF2B5EF4-FFF2-40B4-BE49-F238E27FC236}">
                  <a16:creationId xmlns:a16="http://schemas.microsoft.com/office/drawing/2014/main" id="{7A7FE0F5-65F9-1CBE-1FC6-B44C73CABE2D}"/>
                </a:ext>
              </a:extLst>
            </p:cNvPr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3;p50">
              <a:extLst>
                <a:ext uri="{FF2B5EF4-FFF2-40B4-BE49-F238E27FC236}">
                  <a16:creationId xmlns:a16="http://schemas.microsoft.com/office/drawing/2014/main" id="{351FD1D1-010E-93AB-9ECB-53EE97AD0B7E}"/>
                </a:ext>
              </a:extLst>
            </p:cNvPr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54;p50">
              <a:extLst>
                <a:ext uri="{FF2B5EF4-FFF2-40B4-BE49-F238E27FC236}">
                  <a16:creationId xmlns:a16="http://schemas.microsoft.com/office/drawing/2014/main" id="{E000B02F-93A9-7064-2A40-0917F8868665}"/>
                </a:ext>
              </a:extLst>
            </p:cNvPr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55;p50">
              <a:extLst>
                <a:ext uri="{FF2B5EF4-FFF2-40B4-BE49-F238E27FC236}">
                  <a16:creationId xmlns:a16="http://schemas.microsoft.com/office/drawing/2014/main" id="{FC12C7FC-3F40-824F-6BC7-1E974F6E8E36}"/>
                </a:ext>
              </a:extLst>
            </p:cNvPr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56;p50">
              <a:extLst>
                <a:ext uri="{FF2B5EF4-FFF2-40B4-BE49-F238E27FC236}">
                  <a16:creationId xmlns:a16="http://schemas.microsoft.com/office/drawing/2014/main" id="{1C40C9C7-4165-BC24-9AE4-39E8FF7FE85F}"/>
                </a:ext>
              </a:extLst>
            </p:cNvPr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2277;p58">
            <a:extLst>
              <a:ext uri="{FF2B5EF4-FFF2-40B4-BE49-F238E27FC236}">
                <a16:creationId xmlns:a16="http://schemas.microsoft.com/office/drawing/2014/main" id="{8A01A4BE-CCFA-F3C5-EDF5-26BC48585D81}"/>
              </a:ext>
            </a:extLst>
          </p:cNvPr>
          <p:cNvGrpSpPr/>
          <p:nvPr/>
        </p:nvGrpSpPr>
        <p:grpSpPr>
          <a:xfrm>
            <a:off x="9981855" y="216478"/>
            <a:ext cx="751528" cy="1090677"/>
            <a:chOff x="89525" y="6862850"/>
            <a:chExt cx="805525" cy="1279300"/>
          </a:xfrm>
        </p:grpSpPr>
        <p:sp>
          <p:nvSpPr>
            <p:cNvPr id="41" name="Google Shape;2278;p58">
              <a:extLst>
                <a:ext uri="{FF2B5EF4-FFF2-40B4-BE49-F238E27FC236}">
                  <a16:creationId xmlns:a16="http://schemas.microsoft.com/office/drawing/2014/main" id="{E2184CC8-0BE3-A51A-81F1-157E68EC0E74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79;p58">
              <a:extLst>
                <a:ext uri="{FF2B5EF4-FFF2-40B4-BE49-F238E27FC236}">
                  <a16:creationId xmlns:a16="http://schemas.microsoft.com/office/drawing/2014/main" id="{6747851E-F87A-27E1-A62F-E5631AD6CBCB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2280;p58">
            <a:extLst>
              <a:ext uri="{FF2B5EF4-FFF2-40B4-BE49-F238E27FC236}">
                <a16:creationId xmlns:a16="http://schemas.microsoft.com/office/drawing/2014/main" id="{C7F78259-194E-2280-E68F-430A700BD644}"/>
              </a:ext>
            </a:extLst>
          </p:cNvPr>
          <p:cNvGrpSpPr/>
          <p:nvPr/>
        </p:nvGrpSpPr>
        <p:grpSpPr>
          <a:xfrm>
            <a:off x="7771692" y="5527851"/>
            <a:ext cx="1437569" cy="1594668"/>
            <a:chOff x="2065509" y="6249734"/>
            <a:chExt cx="1150499" cy="1396593"/>
          </a:xfrm>
        </p:grpSpPr>
        <p:sp>
          <p:nvSpPr>
            <p:cNvPr id="44" name="Google Shape;2281;p58">
              <a:extLst>
                <a:ext uri="{FF2B5EF4-FFF2-40B4-BE49-F238E27FC236}">
                  <a16:creationId xmlns:a16="http://schemas.microsoft.com/office/drawing/2014/main" id="{B796E4FB-2DE5-6609-797E-C4D3A055249B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82;p58">
              <a:extLst>
                <a:ext uri="{FF2B5EF4-FFF2-40B4-BE49-F238E27FC236}">
                  <a16:creationId xmlns:a16="http://schemas.microsoft.com/office/drawing/2014/main" id="{0283E7BE-877C-361D-D73A-9352C3971824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83;p58">
              <a:extLst>
                <a:ext uri="{FF2B5EF4-FFF2-40B4-BE49-F238E27FC236}">
                  <a16:creationId xmlns:a16="http://schemas.microsoft.com/office/drawing/2014/main" id="{58072543-1E2C-B531-B0E2-B8EB6C830160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2293;p58">
            <a:extLst>
              <a:ext uri="{FF2B5EF4-FFF2-40B4-BE49-F238E27FC236}">
                <a16:creationId xmlns:a16="http://schemas.microsoft.com/office/drawing/2014/main" id="{3A8E9B70-E9DA-222F-7EC5-98D0E70EE680}"/>
              </a:ext>
            </a:extLst>
          </p:cNvPr>
          <p:cNvGrpSpPr/>
          <p:nvPr/>
        </p:nvGrpSpPr>
        <p:grpSpPr>
          <a:xfrm rot="759940" flipH="1">
            <a:off x="463589" y="4015380"/>
            <a:ext cx="934164" cy="1565832"/>
            <a:chOff x="6879850" y="8750975"/>
            <a:chExt cx="620875" cy="1139050"/>
          </a:xfrm>
        </p:grpSpPr>
        <p:sp>
          <p:nvSpPr>
            <p:cNvPr id="48" name="Google Shape;2294;p58">
              <a:extLst>
                <a:ext uri="{FF2B5EF4-FFF2-40B4-BE49-F238E27FC236}">
                  <a16:creationId xmlns:a16="http://schemas.microsoft.com/office/drawing/2014/main" id="{6C3B8931-8A94-DE91-CB24-14816C230258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58">
              <a:extLst>
                <a:ext uri="{FF2B5EF4-FFF2-40B4-BE49-F238E27FC236}">
                  <a16:creationId xmlns:a16="http://schemas.microsoft.com/office/drawing/2014/main" id="{D34D7087-A18D-50E7-FC33-E4E07E076BA7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58">
              <a:extLst>
                <a:ext uri="{FF2B5EF4-FFF2-40B4-BE49-F238E27FC236}">
                  <a16:creationId xmlns:a16="http://schemas.microsoft.com/office/drawing/2014/main" id="{A2BFE060-ABE0-B61A-E57C-23E8D186AB52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58">
              <a:extLst>
                <a:ext uri="{FF2B5EF4-FFF2-40B4-BE49-F238E27FC236}">
                  <a16:creationId xmlns:a16="http://schemas.microsoft.com/office/drawing/2014/main" id="{3CE83058-7170-EEB0-19AE-7A86185E6B6B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58">
              <a:extLst>
                <a:ext uri="{FF2B5EF4-FFF2-40B4-BE49-F238E27FC236}">
                  <a16:creationId xmlns:a16="http://schemas.microsoft.com/office/drawing/2014/main" id="{D7E31876-11C2-21B7-8485-ACF11244C860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99;p58">
              <a:extLst>
                <a:ext uri="{FF2B5EF4-FFF2-40B4-BE49-F238E27FC236}">
                  <a16:creationId xmlns:a16="http://schemas.microsoft.com/office/drawing/2014/main" id="{BD4C4D3B-F9CB-65DB-3A5F-09F1BE6C07A8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300;p58">
              <a:extLst>
                <a:ext uri="{FF2B5EF4-FFF2-40B4-BE49-F238E27FC236}">
                  <a16:creationId xmlns:a16="http://schemas.microsoft.com/office/drawing/2014/main" id="{BDF19786-F8FE-0B58-C4D2-BF160C0811EF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58">
              <a:extLst>
                <a:ext uri="{FF2B5EF4-FFF2-40B4-BE49-F238E27FC236}">
                  <a16:creationId xmlns:a16="http://schemas.microsoft.com/office/drawing/2014/main" id="{BDBA36EE-8A24-5B00-A8FD-00E2F95B9267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58">
              <a:extLst>
                <a:ext uri="{FF2B5EF4-FFF2-40B4-BE49-F238E27FC236}">
                  <a16:creationId xmlns:a16="http://schemas.microsoft.com/office/drawing/2014/main" id="{77C70F53-F6D6-65B7-3999-A5FEED815149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58">
              <a:extLst>
                <a:ext uri="{FF2B5EF4-FFF2-40B4-BE49-F238E27FC236}">
                  <a16:creationId xmlns:a16="http://schemas.microsoft.com/office/drawing/2014/main" id="{B5FE5F09-8107-13A7-AD7E-FAFE371EEA88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8" name="Picture 13">
            <a:extLst>
              <a:ext uri="{FF2B5EF4-FFF2-40B4-BE49-F238E27FC236}">
                <a16:creationId xmlns:a16="http://schemas.microsoft.com/office/drawing/2014/main" id="{664FFA97-42B6-FD1C-4E32-C4C6CB7CE3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244076" y="5886276"/>
            <a:ext cx="892073" cy="502805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BE892EC3-4543-8D35-C4D5-3E04DFCDFC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11208293" y="-16543"/>
            <a:ext cx="892073" cy="502805"/>
          </a:xfrm>
          <a:prstGeom prst="rect">
            <a:avLst/>
          </a:prstGeom>
        </p:spPr>
      </p:pic>
      <p:pic>
        <p:nvPicPr>
          <p:cNvPr id="60" name="Picture 13">
            <a:extLst>
              <a:ext uri="{FF2B5EF4-FFF2-40B4-BE49-F238E27FC236}">
                <a16:creationId xmlns:a16="http://schemas.microsoft.com/office/drawing/2014/main" id="{4AA9025C-B348-EB4A-8661-651BAD911A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6776" y="30300"/>
            <a:ext cx="892073" cy="502805"/>
          </a:xfrm>
          <a:prstGeom prst="rect">
            <a:avLst/>
          </a:prstGeom>
        </p:spPr>
      </p:pic>
      <p:pic>
        <p:nvPicPr>
          <p:cNvPr id="61" name="Picture 13">
            <a:extLst>
              <a:ext uri="{FF2B5EF4-FFF2-40B4-BE49-F238E27FC236}">
                <a16:creationId xmlns:a16="http://schemas.microsoft.com/office/drawing/2014/main" id="{5700843B-7E24-5B13-2DCC-5A60C81C7F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8532766" y="89407"/>
            <a:ext cx="892073" cy="502805"/>
          </a:xfrm>
          <a:prstGeom prst="rect">
            <a:avLst/>
          </a:prstGeom>
        </p:spPr>
      </p:pic>
      <p:pic>
        <p:nvPicPr>
          <p:cNvPr id="62" name="Picture 13">
            <a:extLst>
              <a:ext uri="{FF2B5EF4-FFF2-40B4-BE49-F238E27FC236}">
                <a16:creationId xmlns:a16="http://schemas.microsoft.com/office/drawing/2014/main" id="{95F35C76-B98B-F973-DC39-38FAFDDC39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-100863" y="2938156"/>
            <a:ext cx="892073" cy="502805"/>
          </a:xfrm>
          <a:prstGeom prst="rect">
            <a:avLst/>
          </a:prstGeom>
        </p:spPr>
      </p:pic>
      <p:pic>
        <p:nvPicPr>
          <p:cNvPr id="63" name="Picture 13">
            <a:extLst>
              <a:ext uri="{FF2B5EF4-FFF2-40B4-BE49-F238E27FC236}">
                <a16:creationId xmlns:a16="http://schemas.microsoft.com/office/drawing/2014/main" id="{52078724-6595-7927-F6EF-401FD46543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11334188" y="6073783"/>
            <a:ext cx="892073" cy="50280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A8943A27-0515-8C51-85C6-5FF3168D65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770441" y="6156464"/>
            <a:ext cx="892073" cy="502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EE9499-8D0B-DD0E-39E9-E810FE2C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2665400"/>
            <a:ext cx="10272000" cy="763600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63108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>
          <a:extLst>
            <a:ext uri="{FF2B5EF4-FFF2-40B4-BE49-F238E27FC236}">
              <a16:creationId xmlns:a16="http://schemas.microsoft.com/office/drawing/2014/main" id="{09A613A2-6C8F-B981-4A42-FF3AF520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0">
            <a:extLst>
              <a:ext uri="{FF2B5EF4-FFF2-40B4-BE49-F238E27FC236}">
                <a16:creationId xmlns:a16="http://schemas.microsoft.com/office/drawing/2014/main" id="{DB916C95-C8FC-A488-2138-22696DE0BDCD}"/>
              </a:ext>
            </a:extLst>
          </p:cNvPr>
          <p:cNvGrpSpPr/>
          <p:nvPr/>
        </p:nvGrpSpPr>
        <p:grpSpPr>
          <a:xfrm>
            <a:off x="9649841" y="3729792"/>
            <a:ext cx="2426777" cy="2201147"/>
            <a:chOff x="4937750" y="6239213"/>
            <a:chExt cx="1497025" cy="1357950"/>
          </a:xfrm>
        </p:grpSpPr>
        <p:sp>
          <p:nvSpPr>
            <p:cNvPr id="975" name="Google Shape;975;p30">
              <a:extLst>
                <a:ext uri="{FF2B5EF4-FFF2-40B4-BE49-F238E27FC236}">
                  <a16:creationId xmlns:a16="http://schemas.microsoft.com/office/drawing/2014/main" id="{D5C70B6E-6A87-193B-DC94-8A3928549EBA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>
              <a:extLst>
                <a:ext uri="{FF2B5EF4-FFF2-40B4-BE49-F238E27FC236}">
                  <a16:creationId xmlns:a16="http://schemas.microsoft.com/office/drawing/2014/main" id="{1F6AD3FF-792F-3159-44EF-9CDAE1BC33EB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>
              <a:extLst>
                <a:ext uri="{FF2B5EF4-FFF2-40B4-BE49-F238E27FC236}">
                  <a16:creationId xmlns:a16="http://schemas.microsoft.com/office/drawing/2014/main" id="{58A94258-ACD0-3F30-432A-38E61600A02C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>
              <a:extLst>
                <a:ext uri="{FF2B5EF4-FFF2-40B4-BE49-F238E27FC236}">
                  <a16:creationId xmlns:a16="http://schemas.microsoft.com/office/drawing/2014/main" id="{AB531BC6-F418-E4D8-24EE-C58014D4F66C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>
              <a:extLst>
                <a:ext uri="{FF2B5EF4-FFF2-40B4-BE49-F238E27FC236}">
                  <a16:creationId xmlns:a16="http://schemas.microsoft.com/office/drawing/2014/main" id="{34102D7A-04AE-D439-7838-B097BF17D6D1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>
              <a:extLst>
                <a:ext uri="{FF2B5EF4-FFF2-40B4-BE49-F238E27FC236}">
                  <a16:creationId xmlns:a16="http://schemas.microsoft.com/office/drawing/2014/main" id="{374BCC14-75B3-97FC-3484-6CEFADC0D11A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>
              <a:extLst>
                <a:ext uri="{FF2B5EF4-FFF2-40B4-BE49-F238E27FC236}">
                  <a16:creationId xmlns:a16="http://schemas.microsoft.com/office/drawing/2014/main" id="{31FF9647-5EC3-ADE4-DB54-2221F50624E0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>
              <a:extLst>
                <a:ext uri="{FF2B5EF4-FFF2-40B4-BE49-F238E27FC236}">
                  <a16:creationId xmlns:a16="http://schemas.microsoft.com/office/drawing/2014/main" id="{8CA0DFE1-805B-CBD3-CB67-92D72A08A194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>
            <a:extLst>
              <a:ext uri="{FF2B5EF4-FFF2-40B4-BE49-F238E27FC236}">
                <a16:creationId xmlns:a16="http://schemas.microsoft.com/office/drawing/2014/main" id="{B0F19E70-5E6B-CCA9-E8F8-D552AC609909}"/>
              </a:ext>
            </a:extLst>
          </p:cNvPr>
          <p:cNvGrpSpPr/>
          <p:nvPr/>
        </p:nvGrpSpPr>
        <p:grpSpPr>
          <a:xfrm>
            <a:off x="0" y="4400745"/>
            <a:ext cx="2183421" cy="1874352"/>
            <a:chOff x="637825" y="6188825"/>
            <a:chExt cx="1363275" cy="1170300"/>
          </a:xfrm>
        </p:grpSpPr>
        <p:sp>
          <p:nvSpPr>
            <p:cNvPr id="984" name="Google Shape;984;p30">
              <a:extLst>
                <a:ext uri="{FF2B5EF4-FFF2-40B4-BE49-F238E27FC236}">
                  <a16:creationId xmlns:a16="http://schemas.microsoft.com/office/drawing/2014/main" id="{EF3BB3D8-9016-B324-BD1A-CF3E3D532585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>
              <a:extLst>
                <a:ext uri="{FF2B5EF4-FFF2-40B4-BE49-F238E27FC236}">
                  <a16:creationId xmlns:a16="http://schemas.microsoft.com/office/drawing/2014/main" id="{12AF3902-A1D9-C451-0ACB-808ED5B328A9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>
              <a:extLst>
                <a:ext uri="{FF2B5EF4-FFF2-40B4-BE49-F238E27FC236}">
                  <a16:creationId xmlns:a16="http://schemas.microsoft.com/office/drawing/2014/main" id="{CCC57942-540D-298B-F6F4-EF9FC7E8BE51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>
              <a:extLst>
                <a:ext uri="{FF2B5EF4-FFF2-40B4-BE49-F238E27FC236}">
                  <a16:creationId xmlns:a16="http://schemas.microsoft.com/office/drawing/2014/main" id="{CE80307E-63B7-4C7F-8672-0F16BEDE8174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>
              <a:extLst>
                <a:ext uri="{FF2B5EF4-FFF2-40B4-BE49-F238E27FC236}">
                  <a16:creationId xmlns:a16="http://schemas.microsoft.com/office/drawing/2014/main" id="{B73BC390-9099-054B-3976-A88D37E4169E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>
              <a:extLst>
                <a:ext uri="{FF2B5EF4-FFF2-40B4-BE49-F238E27FC236}">
                  <a16:creationId xmlns:a16="http://schemas.microsoft.com/office/drawing/2014/main" id="{63BE592F-74A9-FE58-5AA9-241A680233F2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>
              <a:extLst>
                <a:ext uri="{FF2B5EF4-FFF2-40B4-BE49-F238E27FC236}">
                  <a16:creationId xmlns:a16="http://schemas.microsoft.com/office/drawing/2014/main" id="{B4A1B90F-E0B2-E2A4-CDD0-3445F922F096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>
              <a:extLst>
                <a:ext uri="{FF2B5EF4-FFF2-40B4-BE49-F238E27FC236}">
                  <a16:creationId xmlns:a16="http://schemas.microsoft.com/office/drawing/2014/main" id="{53730FBB-1C3B-F72E-802D-EB7DDD951CD1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>
              <a:extLst>
                <a:ext uri="{FF2B5EF4-FFF2-40B4-BE49-F238E27FC236}">
                  <a16:creationId xmlns:a16="http://schemas.microsoft.com/office/drawing/2014/main" id="{00FE2FBF-EBE4-DA2A-4E30-F17D454CDC8A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>
              <a:extLst>
                <a:ext uri="{FF2B5EF4-FFF2-40B4-BE49-F238E27FC236}">
                  <a16:creationId xmlns:a16="http://schemas.microsoft.com/office/drawing/2014/main" id="{C7132CF1-C446-4ED6-0062-C2B5EB469025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>
              <a:extLst>
                <a:ext uri="{FF2B5EF4-FFF2-40B4-BE49-F238E27FC236}">
                  <a16:creationId xmlns:a16="http://schemas.microsoft.com/office/drawing/2014/main" id="{DE7D92E6-2655-DFB9-F46A-0BA82BDC4F5C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>
              <a:extLst>
                <a:ext uri="{FF2B5EF4-FFF2-40B4-BE49-F238E27FC236}">
                  <a16:creationId xmlns:a16="http://schemas.microsoft.com/office/drawing/2014/main" id="{4968B87B-8E2B-F3E4-3FB4-E5EE8AF3AEE2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>
              <a:extLst>
                <a:ext uri="{FF2B5EF4-FFF2-40B4-BE49-F238E27FC236}">
                  <a16:creationId xmlns:a16="http://schemas.microsoft.com/office/drawing/2014/main" id="{4C286492-725B-E77A-DEEB-FDA0857F9CA5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>
              <a:extLst>
                <a:ext uri="{FF2B5EF4-FFF2-40B4-BE49-F238E27FC236}">
                  <a16:creationId xmlns:a16="http://schemas.microsoft.com/office/drawing/2014/main" id="{FC30310A-A7FE-ACAE-94CE-91A9AC23EBA3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30">
            <a:extLst>
              <a:ext uri="{FF2B5EF4-FFF2-40B4-BE49-F238E27FC236}">
                <a16:creationId xmlns:a16="http://schemas.microsoft.com/office/drawing/2014/main" id="{E796BE4A-75AB-426A-738A-9CEE425320F5}"/>
              </a:ext>
            </a:extLst>
          </p:cNvPr>
          <p:cNvSpPr/>
          <p:nvPr/>
        </p:nvSpPr>
        <p:spPr>
          <a:xfrm>
            <a:off x="6956067" y="4863318"/>
            <a:ext cx="657600" cy="768100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99" name="Google Shape;999;p30">
            <a:extLst>
              <a:ext uri="{FF2B5EF4-FFF2-40B4-BE49-F238E27FC236}">
                <a16:creationId xmlns:a16="http://schemas.microsoft.com/office/drawing/2014/main" id="{24C8D7FB-C5B7-ED39-4F5C-F902E916C6AC}"/>
              </a:ext>
            </a:extLst>
          </p:cNvPr>
          <p:cNvGrpSpPr/>
          <p:nvPr/>
        </p:nvGrpSpPr>
        <p:grpSpPr>
          <a:xfrm rot="-686956">
            <a:off x="10165833" y="2311183"/>
            <a:ext cx="1069647" cy="1051932"/>
            <a:chOff x="6348098" y="2304126"/>
            <a:chExt cx="802235" cy="788950"/>
          </a:xfrm>
        </p:grpSpPr>
        <p:sp>
          <p:nvSpPr>
            <p:cNvPr id="1000" name="Google Shape;1000;p30">
              <a:extLst>
                <a:ext uri="{FF2B5EF4-FFF2-40B4-BE49-F238E27FC236}">
                  <a16:creationId xmlns:a16="http://schemas.microsoft.com/office/drawing/2014/main" id="{EC2C0C6C-B294-0633-1EE7-289542F206F4}"/>
                </a:ext>
              </a:extLst>
            </p:cNvPr>
            <p:cNvSpPr/>
            <p:nvPr/>
          </p:nvSpPr>
          <p:spPr>
            <a:xfrm rot="-1802964">
              <a:off x="6492686" y="2400517"/>
              <a:ext cx="545009" cy="596167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1" name="Google Shape;1001;p30">
              <a:extLst>
                <a:ext uri="{FF2B5EF4-FFF2-40B4-BE49-F238E27FC236}">
                  <a16:creationId xmlns:a16="http://schemas.microsoft.com/office/drawing/2014/main" id="{F1C27316-7F11-66E6-C43C-98A6C30CB0BE}"/>
                </a:ext>
              </a:extLst>
            </p:cNvPr>
            <p:cNvCxnSpPr/>
            <p:nvPr/>
          </p:nvCxnSpPr>
          <p:spPr>
            <a:xfrm rot="10800000" flipH="1">
              <a:off x="6568150" y="2369450"/>
              <a:ext cx="21300" cy="798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0">
              <a:extLst>
                <a:ext uri="{FF2B5EF4-FFF2-40B4-BE49-F238E27FC236}">
                  <a16:creationId xmlns:a16="http://schemas.microsoft.com/office/drawing/2014/main" id="{99686883-3B10-3762-E10F-0663B74B4041}"/>
                </a:ext>
              </a:extLst>
            </p:cNvPr>
            <p:cNvCxnSpPr/>
            <p:nvPr/>
          </p:nvCxnSpPr>
          <p:spPr>
            <a:xfrm rot="10800000" flipH="1">
              <a:off x="6603850" y="2439700"/>
              <a:ext cx="57300" cy="4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0">
              <a:extLst>
                <a:ext uri="{FF2B5EF4-FFF2-40B4-BE49-F238E27FC236}">
                  <a16:creationId xmlns:a16="http://schemas.microsoft.com/office/drawing/2014/main" id="{F4E60F21-61AD-C913-DE70-1B8145471B4D}"/>
                </a:ext>
              </a:extLst>
            </p:cNvPr>
            <p:cNvCxnSpPr/>
            <p:nvPr/>
          </p:nvCxnSpPr>
          <p:spPr>
            <a:xfrm>
              <a:off x="6627650" y="2523075"/>
              <a:ext cx="76200" cy="120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0">
              <a:extLst>
                <a:ext uri="{FF2B5EF4-FFF2-40B4-BE49-F238E27FC236}">
                  <a16:creationId xmlns:a16="http://schemas.microsoft.com/office/drawing/2014/main" id="{339670DA-2667-B611-F56B-D9B557EDBF7D}"/>
                </a:ext>
              </a:extLst>
            </p:cNvPr>
            <p:cNvCxnSpPr/>
            <p:nvPr/>
          </p:nvCxnSpPr>
          <p:spPr>
            <a:xfrm rot="7515382">
              <a:off x="6375993" y="2497764"/>
              <a:ext cx="21308" cy="79583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0">
              <a:extLst>
                <a:ext uri="{FF2B5EF4-FFF2-40B4-BE49-F238E27FC236}">
                  <a16:creationId xmlns:a16="http://schemas.microsoft.com/office/drawing/2014/main" id="{3B4E5877-E82E-6F4A-0CC6-B207818714E7}"/>
                </a:ext>
              </a:extLst>
            </p:cNvPr>
            <p:cNvCxnSpPr/>
            <p:nvPr/>
          </p:nvCxnSpPr>
          <p:spPr>
            <a:xfrm rot="7511325">
              <a:off x="6368065" y="2590462"/>
              <a:ext cx="57265" cy="40454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0">
              <a:extLst>
                <a:ext uri="{FF2B5EF4-FFF2-40B4-BE49-F238E27FC236}">
                  <a16:creationId xmlns:a16="http://schemas.microsoft.com/office/drawing/2014/main" id="{FA754D23-8B3F-0F72-60F7-5FF1730A3D7C}"/>
                </a:ext>
              </a:extLst>
            </p:cNvPr>
            <p:cNvCxnSpPr/>
            <p:nvPr/>
          </p:nvCxnSpPr>
          <p:spPr>
            <a:xfrm rot="-3269318" flipH="1">
              <a:off x="6395752" y="2671564"/>
              <a:ext cx="75921" cy="12067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7" name="Google Shape;1007;p30">
            <a:extLst>
              <a:ext uri="{FF2B5EF4-FFF2-40B4-BE49-F238E27FC236}">
                <a16:creationId xmlns:a16="http://schemas.microsoft.com/office/drawing/2014/main" id="{78A8F38A-9E74-4B9B-E911-664F7DA9B68B}"/>
              </a:ext>
            </a:extLst>
          </p:cNvPr>
          <p:cNvGrpSpPr/>
          <p:nvPr/>
        </p:nvGrpSpPr>
        <p:grpSpPr>
          <a:xfrm>
            <a:off x="7117507" y="203273"/>
            <a:ext cx="629189" cy="646767"/>
            <a:chOff x="3872675" y="1145825"/>
            <a:chExt cx="1022075" cy="1050400"/>
          </a:xfrm>
        </p:grpSpPr>
        <p:sp>
          <p:nvSpPr>
            <p:cNvPr id="1008" name="Google Shape;1008;p30">
              <a:extLst>
                <a:ext uri="{FF2B5EF4-FFF2-40B4-BE49-F238E27FC236}">
                  <a16:creationId xmlns:a16="http://schemas.microsoft.com/office/drawing/2014/main" id="{1D5CAB3F-ED5A-9F15-6D1C-AC05880BFBCB}"/>
                </a:ext>
              </a:extLst>
            </p:cNvPr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>
              <a:extLst>
                <a:ext uri="{FF2B5EF4-FFF2-40B4-BE49-F238E27FC236}">
                  <a16:creationId xmlns:a16="http://schemas.microsoft.com/office/drawing/2014/main" id="{F3131D2E-A898-0673-78E5-296EA59C5500}"/>
                </a:ext>
              </a:extLst>
            </p:cNvPr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>
              <a:extLst>
                <a:ext uri="{FF2B5EF4-FFF2-40B4-BE49-F238E27FC236}">
                  <a16:creationId xmlns:a16="http://schemas.microsoft.com/office/drawing/2014/main" id="{0A0C384B-711F-B1DB-496A-A44099D9293F}"/>
                </a:ext>
              </a:extLst>
            </p:cNvPr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>
              <a:extLst>
                <a:ext uri="{FF2B5EF4-FFF2-40B4-BE49-F238E27FC236}">
                  <a16:creationId xmlns:a16="http://schemas.microsoft.com/office/drawing/2014/main" id="{6C291003-F0E6-C546-CD3D-EC66852233BC}"/>
                </a:ext>
              </a:extLst>
            </p:cNvPr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C8F48799-B5FB-D334-3180-4C3F1239E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77733" y="3296077"/>
            <a:ext cx="637275" cy="359192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C62EB7D3-FD99-A6AB-94EF-490902E16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9351032" y="3157677"/>
            <a:ext cx="597616" cy="336839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C86CF902-09AA-CE75-22F1-37459A424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962186" y="1082317"/>
            <a:ext cx="545777" cy="307620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7EA0699A-75D2-922A-5DD8-CCD16E57E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381379" y="5184185"/>
            <a:ext cx="514376" cy="289921"/>
          </a:xfrm>
          <a:prstGeom prst="rect">
            <a:avLst/>
          </a:prstGeom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9A5C8BBC-858F-3DF1-31D8-A0F8F7260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508167" y="1407292"/>
            <a:ext cx="757552" cy="426984"/>
          </a:xfrm>
          <a:prstGeom prst="rect">
            <a:avLst/>
          </a:prstGeom>
        </p:spPr>
      </p:pic>
      <p:pic>
        <p:nvPicPr>
          <p:cNvPr id="2" name="RAP CHIA 6">
            <a:hlinkClick r:id="" action="ppaction://media"/>
            <a:extLst>
              <a:ext uri="{FF2B5EF4-FFF2-40B4-BE49-F238E27FC236}">
                <a16:creationId xmlns:a16="http://schemas.microsoft.com/office/drawing/2014/main" id="{D1A1834A-C599-B49A-F98F-FBC16E56C4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33" y="131233"/>
            <a:ext cx="11868991" cy="67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3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>
          <a:extLst>
            <a:ext uri="{FF2B5EF4-FFF2-40B4-BE49-F238E27FC236}">
              <a16:creationId xmlns:a16="http://schemas.microsoft.com/office/drawing/2014/main" id="{09A613A2-6C8F-B981-4A42-FF3AF520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0">
            <a:extLst>
              <a:ext uri="{FF2B5EF4-FFF2-40B4-BE49-F238E27FC236}">
                <a16:creationId xmlns:a16="http://schemas.microsoft.com/office/drawing/2014/main" id="{DB916C95-C8FC-A488-2138-22696DE0BDCD}"/>
              </a:ext>
            </a:extLst>
          </p:cNvPr>
          <p:cNvGrpSpPr/>
          <p:nvPr/>
        </p:nvGrpSpPr>
        <p:grpSpPr>
          <a:xfrm>
            <a:off x="9649841" y="3729792"/>
            <a:ext cx="2426777" cy="2201147"/>
            <a:chOff x="4937750" y="6239213"/>
            <a:chExt cx="1497025" cy="1357950"/>
          </a:xfrm>
        </p:grpSpPr>
        <p:sp>
          <p:nvSpPr>
            <p:cNvPr id="975" name="Google Shape;975;p30">
              <a:extLst>
                <a:ext uri="{FF2B5EF4-FFF2-40B4-BE49-F238E27FC236}">
                  <a16:creationId xmlns:a16="http://schemas.microsoft.com/office/drawing/2014/main" id="{D5C70B6E-6A87-193B-DC94-8A3928549EBA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>
              <a:extLst>
                <a:ext uri="{FF2B5EF4-FFF2-40B4-BE49-F238E27FC236}">
                  <a16:creationId xmlns:a16="http://schemas.microsoft.com/office/drawing/2014/main" id="{1F6AD3FF-792F-3159-44EF-9CDAE1BC33EB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>
              <a:extLst>
                <a:ext uri="{FF2B5EF4-FFF2-40B4-BE49-F238E27FC236}">
                  <a16:creationId xmlns:a16="http://schemas.microsoft.com/office/drawing/2014/main" id="{58A94258-ACD0-3F30-432A-38E61600A02C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>
              <a:extLst>
                <a:ext uri="{FF2B5EF4-FFF2-40B4-BE49-F238E27FC236}">
                  <a16:creationId xmlns:a16="http://schemas.microsoft.com/office/drawing/2014/main" id="{AB531BC6-F418-E4D8-24EE-C58014D4F66C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>
              <a:extLst>
                <a:ext uri="{FF2B5EF4-FFF2-40B4-BE49-F238E27FC236}">
                  <a16:creationId xmlns:a16="http://schemas.microsoft.com/office/drawing/2014/main" id="{34102D7A-04AE-D439-7838-B097BF17D6D1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>
              <a:extLst>
                <a:ext uri="{FF2B5EF4-FFF2-40B4-BE49-F238E27FC236}">
                  <a16:creationId xmlns:a16="http://schemas.microsoft.com/office/drawing/2014/main" id="{374BCC14-75B3-97FC-3484-6CEFADC0D11A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>
              <a:extLst>
                <a:ext uri="{FF2B5EF4-FFF2-40B4-BE49-F238E27FC236}">
                  <a16:creationId xmlns:a16="http://schemas.microsoft.com/office/drawing/2014/main" id="{31FF9647-5EC3-ADE4-DB54-2221F50624E0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>
              <a:extLst>
                <a:ext uri="{FF2B5EF4-FFF2-40B4-BE49-F238E27FC236}">
                  <a16:creationId xmlns:a16="http://schemas.microsoft.com/office/drawing/2014/main" id="{8CA0DFE1-805B-CBD3-CB67-92D72A08A194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>
            <a:extLst>
              <a:ext uri="{FF2B5EF4-FFF2-40B4-BE49-F238E27FC236}">
                <a16:creationId xmlns:a16="http://schemas.microsoft.com/office/drawing/2014/main" id="{B0F19E70-5E6B-CCA9-E8F8-D552AC609909}"/>
              </a:ext>
            </a:extLst>
          </p:cNvPr>
          <p:cNvGrpSpPr/>
          <p:nvPr/>
        </p:nvGrpSpPr>
        <p:grpSpPr>
          <a:xfrm>
            <a:off x="0" y="4400745"/>
            <a:ext cx="2183421" cy="1874352"/>
            <a:chOff x="637825" y="6188825"/>
            <a:chExt cx="1363275" cy="1170300"/>
          </a:xfrm>
        </p:grpSpPr>
        <p:sp>
          <p:nvSpPr>
            <p:cNvPr id="984" name="Google Shape;984;p30">
              <a:extLst>
                <a:ext uri="{FF2B5EF4-FFF2-40B4-BE49-F238E27FC236}">
                  <a16:creationId xmlns:a16="http://schemas.microsoft.com/office/drawing/2014/main" id="{EF3BB3D8-9016-B324-BD1A-CF3E3D532585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>
              <a:extLst>
                <a:ext uri="{FF2B5EF4-FFF2-40B4-BE49-F238E27FC236}">
                  <a16:creationId xmlns:a16="http://schemas.microsoft.com/office/drawing/2014/main" id="{12AF3902-A1D9-C451-0ACB-808ED5B328A9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>
              <a:extLst>
                <a:ext uri="{FF2B5EF4-FFF2-40B4-BE49-F238E27FC236}">
                  <a16:creationId xmlns:a16="http://schemas.microsoft.com/office/drawing/2014/main" id="{CCC57942-540D-298B-F6F4-EF9FC7E8BE51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>
              <a:extLst>
                <a:ext uri="{FF2B5EF4-FFF2-40B4-BE49-F238E27FC236}">
                  <a16:creationId xmlns:a16="http://schemas.microsoft.com/office/drawing/2014/main" id="{CE80307E-63B7-4C7F-8672-0F16BEDE8174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>
              <a:extLst>
                <a:ext uri="{FF2B5EF4-FFF2-40B4-BE49-F238E27FC236}">
                  <a16:creationId xmlns:a16="http://schemas.microsoft.com/office/drawing/2014/main" id="{B73BC390-9099-054B-3976-A88D37E4169E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>
              <a:extLst>
                <a:ext uri="{FF2B5EF4-FFF2-40B4-BE49-F238E27FC236}">
                  <a16:creationId xmlns:a16="http://schemas.microsoft.com/office/drawing/2014/main" id="{63BE592F-74A9-FE58-5AA9-241A680233F2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>
              <a:extLst>
                <a:ext uri="{FF2B5EF4-FFF2-40B4-BE49-F238E27FC236}">
                  <a16:creationId xmlns:a16="http://schemas.microsoft.com/office/drawing/2014/main" id="{B4A1B90F-E0B2-E2A4-CDD0-3445F922F096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>
              <a:extLst>
                <a:ext uri="{FF2B5EF4-FFF2-40B4-BE49-F238E27FC236}">
                  <a16:creationId xmlns:a16="http://schemas.microsoft.com/office/drawing/2014/main" id="{53730FBB-1C3B-F72E-802D-EB7DDD951CD1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>
              <a:extLst>
                <a:ext uri="{FF2B5EF4-FFF2-40B4-BE49-F238E27FC236}">
                  <a16:creationId xmlns:a16="http://schemas.microsoft.com/office/drawing/2014/main" id="{00FE2FBF-EBE4-DA2A-4E30-F17D454CDC8A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>
              <a:extLst>
                <a:ext uri="{FF2B5EF4-FFF2-40B4-BE49-F238E27FC236}">
                  <a16:creationId xmlns:a16="http://schemas.microsoft.com/office/drawing/2014/main" id="{C7132CF1-C446-4ED6-0062-C2B5EB469025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>
              <a:extLst>
                <a:ext uri="{FF2B5EF4-FFF2-40B4-BE49-F238E27FC236}">
                  <a16:creationId xmlns:a16="http://schemas.microsoft.com/office/drawing/2014/main" id="{DE7D92E6-2655-DFB9-F46A-0BA82BDC4F5C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>
              <a:extLst>
                <a:ext uri="{FF2B5EF4-FFF2-40B4-BE49-F238E27FC236}">
                  <a16:creationId xmlns:a16="http://schemas.microsoft.com/office/drawing/2014/main" id="{4968B87B-8E2B-F3E4-3FB4-E5EE8AF3AEE2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>
              <a:extLst>
                <a:ext uri="{FF2B5EF4-FFF2-40B4-BE49-F238E27FC236}">
                  <a16:creationId xmlns:a16="http://schemas.microsoft.com/office/drawing/2014/main" id="{4C286492-725B-E77A-DEEB-FDA0857F9CA5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>
              <a:extLst>
                <a:ext uri="{FF2B5EF4-FFF2-40B4-BE49-F238E27FC236}">
                  <a16:creationId xmlns:a16="http://schemas.microsoft.com/office/drawing/2014/main" id="{FC30310A-A7FE-ACAE-94CE-91A9AC23EBA3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30">
            <a:extLst>
              <a:ext uri="{FF2B5EF4-FFF2-40B4-BE49-F238E27FC236}">
                <a16:creationId xmlns:a16="http://schemas.microsoft.com/office/drawing/2014/main" id="{E796BE4A-75AB-426A-738A-9CEE425320F5}"/>
              </a:ext>
            </a:extLst>
          </p:cNvPr>
          <p:cNvSpPr/>
          <p:nvPr/>
        </p:nvSpPr>
        <p:spPr>
          <a:xfrm>
            <a:off x="6956067" y="4863318"/>
            <a:ext cx="657600" cy="768100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99" name="Google Shape;999;p30">
            <a:extLst>
              <a:ext uri="{FF2B5EF4-FFF2-40B4-BE49-F238E27FC236}">
                <a16:creationId xmlns:a16="http://schemas.microsoft.com/office/drawing/2014/main" id="{24C8D7FB-C5B7-ED39-4F5C-F902E916C6AC}"/>
              </a:ext>
            </a:extLst>
          </p:cNvPr>
          <p:cNvGrpSpPr/>
          <p:nvPr/>
        </p:nvGrpSpPr>
        <p:grpSpPr>
          <a:xfrm rot="-686956">
            <a:off x="10165833" y="2311183"/>
            <a:ext cx="1069647" cy="1051932"/>
            <a:chOff x="6348098" y="2304126"/>
            <a:chExt cx="802235" cy="788950"/>
          </a:xfrm>
        </p:grpSpPr>
        <p:sp>
          <p:nvSpPr>
            <p:cNvPr id="1000" name="Google Shape;1000;p30">
              <a:extLst>
                <a:ext uri="{FF2B5EF4-FFF2-40B4-BE49-F238E27FC236}">
                  <a16:creationId xmlns:a16="http://schemas.microsoft.com/office/drawing/2014/main" id="{EC2C0C6C-B294-0633-1EE7-289542F206F4}"/>
                </a:ext>
              </a:extLst>
            </p:cNvPr>
            <p:cNvSpPr/>
            <p:nvPr/>
          </p:nvSpPr>
          <p:spPr>
            <a:xfrm rot="-1802964">
              <a:off x="6492686" y="2400517"/>
              <a:ext cx="545009" cy="596167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1" name="Google Shape;1001;p30">
              <a:extLst>
                <a:ext uri="{FF2B5EF4-FFF2-40B4-BE49-F238E27FC236}">
                  <a16:creationId xmlns:a16="http://schemas.microsoft.com/office/drawing/2014/main" id="{F1C27316-7F11-66E6-C43C-98A6C30CB0BE}"/>
                </a:ext>
              </a:extLst>
            </p:cNvPr>
            <p:cNvCxnSpPr/>
            <p:nvPr/>
          </p:nvCxnSpPr>
          <p:spPr>
            <a:xfrm rot="10800000" flipH="1">
              <a:off x="6568150" y="2369450"/>
              <a:ext cx="21300" cy="798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0">
              <a:extLst>
                <a:ext uri="{FF2B5EF4-FFF2-40B4-BE49-F238E27FC236}">
                  <a16:creationId xmlns:a16="http://schemas.microsoft.com/office/drawing/2014/main" id="{99686883-3B10-3762-E10F-0663B74B4041}"/>
                </a:ext>
              </a:extLst>
            </p:cNvPr>
            <p:cNvCxnSpPr/>
            <p:nvPr/>
          </p:nvCxnSpPr>
          <p:spPr>
            <a:xfrm rot="10800000" flipH="1">
              <a:off x="6603850" y="2439700"/>
              <a:ext cx="57300" cy="4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0">
              <a:extLst>
                <a:ext uri="{FF2B5EF4-FFF2-40B4-BE49-F238E27FC236}">
                  <a16:creationId xmlns:a16="http://schemas.microsoft.com/office/drawing/2014/main" id="{F4E60F21-61AD-C913-DE70-1B8145471B4D}"/>
                </a:ext>
              </a:extLst>
            </p:cNvPr>
            <p:cNvCxnSpPr/>
            <p:nvPr/>
          </p:nvCxnSpPr>
          <p:spPr>
            <a:xfrm>
              <a:off x="6627650" y="2523075"/>
              <a:ext cx="76200" cy="120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0">
              <a:extLst>
                <a:ext uri="{FF2B5EF4-FFF2-40B4-BE49-F238E27FC236}">
                  <a16:creationId xmlns:a16="http://schemas.microsoft.com/office/drawing/2014/main" id="{339670DA-2667-B611-F56B-D9B557EDBF7D}"/>
                </a:ext>
              </a:extLst>
            </p:cNvPr>
            <p:cNvCxnSpPr/>
            <p:nvPr/>
          </p:nvCxnSpPr>
          <p:spPr>
            <a:xfrm rot="7515382">
              <a:off x="6375993" y="2497764"/>
              <a:ext cx="21308" cy="79583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0">
              <a:extLst>
                <a:ext uri="{FF2B5EF4-FFF2-40B4-BE49-F238E27FC236}">
                  <a16:creationId xmlns:a16="http://schemas.microsoft.com/office/drawing/2014/main" id="{3B4E5877-E82E-6F4A-0CC6-B207818714E7}"/>
                </a:ext>
              </a:extLst>
            </p:cNvPr>
            <p:cNvCxnSpPr/>
            <p:nvPr/>
          </p:nvCxnSpPr>
          <p:spPr>
            <a:xfrm rot="7511325">
              <a:off x="6368065" y="2590462"/>
              <a:ext cx="57265" cy="40454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0">
              <a:extLst>
                <a:ext uri="{FF2B5EF4-FFF2-40B4-BE49-F238E27FC236}">
                  <a16:creationId xmlns:a16="http://schemas.microsoft.com/office/drawing/2014/main" id="{FA754D23-8B3F-0F72-60F7-5FF1730A3D7C}"/>
                </a:ext>
              </a:extLst>
            </p:cNvPr>
            <p:cNvCxnSpPr/>
            <p:nvPr/>
          </p:nvCxnSpPr>
          <p:spPr>
            <a:xfrm rot="-3269318" flipH="1">
              <a:off x="6395752" y="2671564"/>
              <a:ext cx="75921" cy="12067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7" name="Google Shape;1007;p30">
            <a:extLst>
              <a:ext uri="{FF2B5EF4-FFF2-40B4-BE49-F238E27FC236}">
                <a16:creationId xmlns:a16="http://schemas.microsoft.com/office/drawing/2014/main" id="{78A8F38A-9E74-4B9B-E911-664F7DA9B68B}"/>
              </a:ext>
            </a:extLst>
          </p:cNvPr>
          <p:cNvGrpSpPr/>
          <p:nvPr/>
        </p:nvGrpSpPr>
        <p:grpSpPr>
          <a:xfrm>
            <a:off x="7117507" y="203273"/>
            <a:ext cx="629189" cy="646767"/>
            <a:chOff x="3872675" y="1145825"/>
            <a:chExt cx="1022075" cy="1050400"/>
          </a:xfrm>
        </p:grpSpPr>
        <p:sp>
          <p:nvSpPr>
            <p:cNvPr id="1008" name="Google Shape;1008;p30">
              <a:extLst>
                <a:ext uri="{FF2B5EF4-FFF2-40B4-BE49-F238E27FC236}">
                  <a16:creationId xmlns:a16="http://schemas.microsoft.com/office/drawing/2014/main" id="{1D5CAB3F-ED5A-9F15-6D1C-AC05880BFBCB}"/>
                </a:ext>
              </a:extLst>
            </p:cNvPr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>
              <a:extLst>
                <a:ext uri="{FF2B5EF4-FFF2-40B4-BE49-F238E27FC236}">
                  <a16:creationId xmlns:a16="http://schemas.microsoft.com/office/drawing/2014/main" id="{F3131D2E-A898-0673-78E5-296EA59C5500}"/>
                </a:ext>
              </a:extLst>
            </p:cNvPr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>
              <a:extLst>
                <a:ext uri="{FF2B5EF4-FFF2-40B4-BE49-F238E27FC236}">
                  <a16:creationId xmlns:a16="http://schemas.microsoft.com/office/drawing/2014/main" id="{0A0C384B-711F-B1DB-496A-A44099D9293F}"/>
                </a:ext>
              </a:extLst>
            </p:cNvPr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>
              <a:extLst>
                <a:ext uri="{FF2B5EF4-FFF2-40B4-BE49-F238E27FC236}">
                  <a16:creationId xmlns:a16="http://schemas.microsoft.com/office/drawing/2014/main" id="{6C291003-F0E6-C546-CD3D-EC66852233BC}"/>
                </a:ext>
              </a:extLst>
            </p:cNvPr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C8F48799-B5FB-D334-3180-4C3F1239E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77733" y="3296077"/>
            <a:ext cx="637275" cy="359192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C62EB7D3-FD99-A6AB-94EF-490902E16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351032" y="3157677"/>
            <a:ext cx="597616" cy="336839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C86CF902-09AA-CE75-22F1-37459A424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962186" y="1082317"/>
            <a:ext cx="545777" cy="307620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7EA0699A-75D2-922A-5DD8-CCD16E57E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381379" y="5184185"/>
            <a:ext cx="514376" cy="289921"/>
          </a:xfrm>
          <a:prstGeom prst="rect">
            <a:avLst/>
          </a:prstGeom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9A5C8BBC-858F-3DF1-31D8-A0F8F7260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508167" y="1407292"/>
            <a:ext cx="757552" cy="4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0103115-8ABC-ED41-3992-3A8651A0C706}"/>
              </a:ext>
            </a:extLst>
          </p:cNvPr>
          <p:cNvSpPr txBox="1"/>
          <p:nvPr/>
        </p:nvSpPr>
        <p:spPr>
          <a:xfrm>
            <a:off x="2875186" y="419121"/>
            <a:ext cx="603242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857;p50">
            <a:extLst>
              <a:ext uri="{FF2B5EF4-FFF2-40B4-BE49-F238E27FC236}">
                <a16:creationId xmlns:a16="http://schemas.microsoft.com/office/drawing/2014/main" id="{43868C05-5B59-6626-1ABA-3ED163F5229E}"/>
              </a:ext>
            </a:extLst>
          </p:cNvPr>
          <p:cNvGrpSpPr/>
          <p:nvPr/>
        </p:nvGrpSpPr>
        <p:grpSpPr>
          <a:xfrm flipH="1">
            <a:off x="669491" y="544636"/>
            <a:ext cx="1433765" cy="1035249"/>
            <a:chOff x="5994300" y="879475"/>
            <a:chExt cx="617825" cy="446100"/>
          </a:xfrm>
        </p:grpSpPr>
        <p:sp>
          <p:nvSpPr>
            <p:cNvPr id="5" name="Google Shape;1858;p50">
              <a:extLst>
                <a:ext uri="{FF2B5EF4-FFF2-40B4-BE49-F238E27FC236}">
                  <a16:creationId xmlns:a16="http://schemas.microsoft.com/office/drawing/2014/main" id="{BD1E0A6B-ECED-817A-5F85-4A10D4A691FD}"/>
                </a:ext>
              </a:extLst>
            </p:cNvPr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859;p50">
              <a:extLst>
                <a:ext uri="{FF2B5EF4-FFF2-40B4-BE49-F238E27FC236}">
                  <a16:creationId xmlns:a16="http://schemas.microsoft.com/office/drawing/2014/main" id="{398ADCE2-48F6-0B15-0BA7-BCC19FDAD4A7}"/>
                </a:ext>
              </a:extLst>
            </p:cNvPr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60;p50">
              <a:extLst>
                <a:ext uri="{FF2B5EF4-FFF2-40B4-BE49-F238E27FC236}">
                  <a16:creationId xmlns:a16="http://schemas.microsoft.com/office/drawing/2014/main" id="{0850E1D9-048E-20F5-603D-593E190AC486}"/>
                </a:ext>
              </a:extLst>
            </p:cNvPr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DE3B4B76-077E-BDA3-A041-B7E5AA195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9803544" y="681954"/>
            <a:ext cx="469600" cy="264684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75E7EDD6-2592-3C56-6AF8-AC173A79B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7939698" y="5652932"/>
            <a:ext cx="519460" cy="29278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DFDA654A-6E84-639C-642D-016A00FFC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47996" y="6246402"/>
            <a:ext cx="550328" cy="310185"/>
          </a:xfrm>
          <a:prstGeom prst="rect">
            <a:avLst/>
          </a:prstGeom>
        </p:spPr>
      </p:pic>
      <p:grpSp>
        <p:nvGrpSpPr>
          <p:cNvPr id="13" name="Google Shape;1054;p32">
            <a:extLst>
              <a:ext uri="{FF2B5EF4-FFF2-40B4-BE49-F238E27FC236}">
                <a16:creationId xmlns:a16="http://schemas.microsoft.com/office/drawing/2014/main" id="{C1B8B4EB-55CB-CA70-0FE2-F5824C1A0F56}"/>
              </a:ext>
            </a:extLst>
          </p:cNvPr>
          <p:cNvGrpSpPr/>
          <p:nvPr/>
        </p:nvGrpSpPr>
        <p:grpSpPr>
          <a:xfrm rot="-1252425">
            <a:off x="9903115" y="5267578"/>
            <a:ext cx="1247087" cy="1459263"/>
            <a:chOff x="369675" y="8241400"/>
            <a:chExt cx="1319200" cy="1344275"/>
          </a:xfrm>
        </p:grpSpPr>
        <p:sp>
          <p:nvSpPr>
            <p:cNvPr id="14" name="Google Shape;1055;p32">
              <a:extLst>
                <a:ext uri="{FF2B5EF4-FFF2-40B4-BE49-F238E27FC236}">
                  <a16:creationId xmlns:a16="http://schemas.microsoft.com/office/drawing/2014/main" id="{1E65773F-7B4C-30D7-A96D-A772C720E487}"/>
                </a:ext>
              </a:extLst>
            </p:cNvPr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56;p32">
              <a:extLst>
                <a:ext uri="{FF2B5EF4-FFF2-40B4-BE49-F238E27FC236}">
                  <a16:creationId xmlns:a16="http://schemas.microsoft.com/office/drawing/2014/main" id="{7E9D1079-9741-3A98-2ABC-962C6987ABAD}"/>
                </a:ext>
              </a:extLst>
            </p:cNvPr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57;p32">
              <a:extLst>
                <a:ext uri="{FF2B5EF4-FFF2-40B4-BE49-F238E27FC236}">
                  <a16:creationId xmlns:a16="http://schemas.microsoft.com/office/drawing/2014/main" id="{97409FA4-2816-7900-EFBC-07FBCBA506EE}"/>
                </a:ext>
              </a:extLst>
            </p:cNvPr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58;p32">
              <a:extLst>
                <a:ext uri="{FF2B5EF4-FFF2-40B4-BE49-F238E27FC236}">
                  <a16:creationId xmlns:a16="http://schemas.microsoft.com/office/drawing/2014/main" id="{A536ED63-4CBB-2EBD-EFD3-7F94E0C61E29}"/>
                </a:ext>
              </a:extLst>
            </p:cNvPr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solidFill>
              <a:schemeClr val="dk1"/>
            </a:solidFill>
            <a:ln w="1292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59;p32">
              <a:extLst>
                <a:ext uri="{FF2B5EF4-FFF2-40B4-BE49-F238E27FC236}">
                  <a16:creationId xmlns:a16="http://schemas.microsoft.com/office/drawing/2014/main" id="{889BD381-4ACD-D118-20FC-68E2D7527D6A}"/>
                </a:ext>
              </a:extLst>
            </p:cNvPr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60;p32">
              <a:extLst>
                <a:ext uri="{FF2B5EF4-FFF2-40B4-BE49-F238E27FC236}">
                  <a16:creationId xmlns:a16="http://schemas.microsoft.com/office/drawing/2014/main" id="{9CBF0AB6-1007-F1C2-F216-68191B5BA888}"/>
                </a:ext>
              </a:extLst>
            </p:cNvPr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280;p58">
            <a:extLst>
              <a:ext uri="{FF2B5EF4-FFF2-40B4-BE49-F238E27FC236}">
                <a16:creationId xmlns:a16="http://schemas.microsoft.com/office/drawing/2014/main" id="{E2653CD1-520B-F1C8-D49E-1DE1EFF6D065}"/>
              </a:ext>
            </a:extLst>
          </p:cNvPr>
          <p:cNvGrpSpPr/>
          <p:nvPr/>
        </p:nvGrpSpPr>
        <p:grpSpPr>
          <a:xfrm>
            <a:off x="8831214" y="5352678"/>
            <a:ext cx="862961" cy="1202913"/>
            <a:chOff x="2065509" y="6249734"/>
            <a:chExt cx="1150499" cy="1396593"/>
          </a:xfrm>
        </p:grpSpPr>
        <p:sp>
          <p:nvSpPr>
            <p:cNvPr id="21" name="Google Shape;2281;p58">
              <a:extLst>
                <a:ext uri="{FF2B5EF4-FFF2-40B4-BE49-F238E27FC236}">
                  <a16:creationId xmlns:a16="http://schemas.microsoft.com/office/drawing/2014/main" id="{CA627609-EBBF-5153-D0DA-11D924188749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82;p58">
              <a:extLst>
                <a:ext uri="{FF2B5EF4-FFF2-40B4-BE49-F238E27FC236}">
                  <a16:creationId xmlns:a16="http://schemas.microsoft.com/office/drawing/2014/main" id="{D3AD4572-026E-9416-0C1E-21D88026121E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83;p58">
              <a:extLst>
                <a:ext uri="{FF2B5EF4-FFF2-40B4-BE49-F238E27FC236}">
                  <a16:creationId xmlns:a16="http://schemas.microsoft.com/office/drawing/2014/main" id="{3BDF0725-AE55-56C0-6F0E-52D5A0A8771E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Mình có 35 quả dưa xếp đều vào 7 rổ, mỗi rổ có mấy quả dưa nhỉ 35  7 bằng bao nhiêu">
            <a:hlinkClick r:id="" action="ppaction://media"/>
            <a:extLst>
              <a:ext uri="{FF2B5EF4-FFF2-40B4-BE49-F238E27FC236}">
                <a16:creationId xmlns:a16="http://schemas.microsoft.com/office/drawing/2014/main" id="{D13389C8-F5CA-3D9D-1595-27CF46BE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35" y="-156767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2"/>
          <p:cNvGrpSpPr/>
          <p:nvPr/>
        </p:nvGrpSpPr>
        <p:grpSpPr>
          <a:xfrm rot="636994">
            <a:off x="778463" y="2416801"/>
            <a:ext cx="1219615" cy="1566016"/>
            <a:chOff x="-2445555" y="2058860"/>
            <a:chExt cx="1603447" cy="2058867"/>
          </a:xfrm>
        </p:grpSpPr>
        <p:sp>
          <p:nvSpPr>
            <p:cNvPr id="1024" name="Google Shape;1024;p32"/>
            <p:cNvSpPr/>
            <p:nvPr/>
          </p:nvSpPr>
          <p:spPr>
            <a:xfrm>
              <a:off x="-2445555" y="2058860"/>
              <a:ext cx="1603447" cy="2058867"/>
            </a:xfrm>
            <a:custGeom>
              <a:avLst/>
              <a:gdLst/>
              <a:ahLst/>
              <a:cxnLst/>
              <a:rect l="l" t="t" r="r" b="b"/>
              <a:pathLst>
                <a:path w="33071" h="42464" extrusionOk="0">
                  <a:moveTo>
                    <a:pt x="7873" y="18694"/>
                  </a:moveTo>
                  <a:lnTo>
                    <a:pt x="19058" y="34621"/>
                  </a:lnTo>
                  <a:cubicBezTo>
                    <a:pt x="18633" y="34591"/>
                    <a:pt x="6657" y="33588"/>
                    <a:pt x="6657" y="33588"/>
                  </a:cubicBezTo>
                  <a:lnTo>
                    <a:pt x="7873" y="18694"/>
                  </a:lnTo>
                  <a:close/>
                  <a:moveTo>
                    <a:pt x="3283" y="1"/>
                  </a:moveTo>
                  <a:lnTo>
                    <a:pt x="0" y="39697"/>
                  </a:lnTo>
                  <a:cubicBezTo>
                    <a:pt x="0" y="39697"/>
                    <a:pt x="31794" y="42342"/>
                    <a:pt x="33071" y="42463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-2271640" y="2220994"/>
              <a:ext cx="97309" cy="69285"/>
            </a:xfrm>
            <a:custGeom>
              <a:avLst/>
              <a:gdLst/>
              <a:ahLst/>
              <a:cxnLst/>
              <a:rect l="l" t="t" r="r" b="b"/>
              <a:pathLst>
                <a:path w="2007" h="1429" fill="none" extrusionOk="0">
                  <a:moveTo>
                    <a:pt x="0" y="1429"/>
                  </a:moveTo>
                  <a:lnTo>
                    <a:pt x="2006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-2184706" y="231970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0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-2046184" y="251718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-2115470" y="2416970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-2004924" y="2604122"/>
              <a:ext cx="98812" cy="67879"/>
            </a:xfrm>
            <a:custGeom>
              <a:avLst/>
              <a:gdLst/>
              <a:ahLst/>
              <a:cxnLst/>
              <a:rect l="l" t="t" r="r" b="b"/>
              <a:pathLst>
                <a:path w="2038" h="1400" fill="none" extrusionOk="0">
                  <a:moveTo>
                    <a:pt x="1" y="1399"/>
                  </a:moveTo>
                  <a:lnTo>
                    <a:pt x="203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-1916487" y="2701432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5"/>
                  </a:moveTo>
                  <a:lnTo>
                    <a:pt x="1611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-1777965" y="2900365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-1848705" y="2800147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-1730790" y="2994669"/>
              <a:ext cx="97309" cy="67831"/>
            </a:xfrm>
            <a:custGeom>
              <a:avLst/>
              <a:gdLst/>
              <a:ahLst/>
              <a:cxnLst/>
              <a:rect l="l" t="t" r="r" b="b"/>
              <a:pathLst>
                <a:path w="2007" h="1399" fill="none" extrusionOk="0">
                  <a:moveTo>
                    <a:pt x="0" y="1399"/>
                  </a:moveTo>
                  <a:lnTo>
                    <a:pt x="2006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-1643856" y="3091930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-1505334" y="3290912"/>
              <a:ext cx="79661" cy="54546"/>
            </a:xfrm>
            <a:custGeom>
              <a:avLst/>
              <a:gdLst/>
              <a:ahLst/>
              <a:cxnLst/>
              <a:rect l="l" t="t" r="r" b="b"/>
              <a:pathLst>
                <a:path w="1643" h="1125" fill="none" extrusionOk="0">
                  <a:moveTo>
                    <a:pt x="1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-1574571" y="3189191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6"/>
                  </a:moveTo>
                  <a:lnTo>
                    <a:pt x="1611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-1464074" y="3376391"/>
              <a:ext cx="98812" cy="69285"/>
            </a:xfrm>
            <a:custGeom>
              <a:avLst/>
              <a:gdLst/>
              <a:ahLst/>
              <a:cxnLst/>
              <a:rect l="l" t="t" r="r" b="b"/>
              <a:pathLst>
                <a:path w="2038" h="1429" fill="none" extrusionOk="0">
                  <a:moveTo>
                    <a:pt x="1" y="1429"/>
                  </a:moveTo>
                  <a:lnTo>
                    <a:pt x="2037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-1375637" y="3475107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-1237115" y="3672586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-1307855" y="3572368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-1188485" y="3769847"/>
              <a:ext cx="97309" cy="69334"/>
            </a:xfrm>
            <a:custGeom>
              <a:avLst/>
              <a:gdLst/>
              <a:ahLst/>
              <a:cxnLst/>
              <a:rect l="l" t="t" r="r" b="b"/>
              <a:pathLst>
                <a:path w="2007" h="1430" fill="none" extrusionOk="0">
                  <a:moveTo>
                    <a:pt x="1" y="1429"/>
                  </a:moveTo>
                  <a:lnTo>
                    <a:pt x="200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-1101503" y="3868611"/>
              <a:ext cx="79612" cy="54546"/>
            </a:xfrm>
            <a:custGeom>
              <a:avLst/>
              <a:gdLst/>
              <a:ahLst/>
              <a:cxnLst/>
              <a:rect l="l" t="t" r="r" b="b"/>
              <a:pathLst>
                <a:path w="1642" h="1125" fill="none" extrusionOk="0">
                  <a:moveTo>
                    <a:pt x="0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-1032266" y="3965872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4" name="Google Shape;1044;p32"/>
          <p:cNvSpPr/>
          <p:nvPr/>
        </p:nvSpPr>
        <p:spPr>
          <a:xfrm rot="-891841">
            <a:off x="10459684" y="518471"/>
            <a:ext cx="610920" cy="770484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45" name="Google Shape;1045;p32"/>
          <p:cNvGrpSpPr/>
          <p:nvPr/>
        </p:nvGrpSpPr>
        <p:grpSpPr>
          <a:xfrm rot="-358165">
            <a:off x="1791107" y="516310"/>
            <a:ext cx="1275663" cy="1117092"/>
            <a:chOff x="8066425" y="6357875"/>
            <a:chExt cx="956725" cy="837800"/>
          </a:xfrm>
        </p:grpSpPr>
        <p:sp>
          <p:nvSpPr>
            <p:cNvPr id="1046" name="Google Shape;1046;p32"/>
            <p:cNvSpPr/>
            <p:nvPr/>
          </p:nvSpPr>
          <p:spPr>
            <a:xfrm>
              <a:off x="8066425" y="6357875"/>
              <a:ext cx="956725" cy="837800"/>
            </a:xfrm>
            <a:custGeom>
              <a:avLst/>
              <a:gdLst/>
              <a:ahLst/>
              <a:cxnLst/>
              <a:rect l="l" t="t" r="r" b="b"/>
              <a:pathLst>
                <a:path w="38269" h="33512" extrusionOk="0">
                  <a:moveTo>
                    <a:pt x="19130" y="1"/>
                  </a:moveTo>
                  <a:cubicBezTo>
                    <a:pt x="13159" y="1"/>
                    <a:pt x="7382" y="3212"/>
                    <a:pt x="4378" y="8863"/>
                  </a:cubicBezTo>
                  <a:cubicBezTo>
                    <a:pt x="1" y="17009"/>
                    <a:pt x="3101" y="27161"/>
                    <a:pt x="11247" y="31538"/>
                  </a:cubicBezTo>
                  <a:cubicBezTo>
                    <a:pt x="13754" y="32876"/>
                    <a:pt x="16452" y="33511"/>
                    <a:pt x="19112" y="33511"/>
                  </a:cubicBezTo>
                  <a:cubicBezTo>
                    <a:pt x="25095" y="33511"/>
                    <a:pt x="30893" y="30298"/>
                    <a:pt x="33922" y="24639"/>
                  </a:cubicBezTo>
                  <a:cubicBezTo>
                    <a:pt x="38269" y="16493"/>
                    <a:pt x="35199" y="6340"/>
                    <a:pt x="27022" y="1994"/>
                  </a:cubicBezTo>
                  <a:cubicBezTo>
                    <a:pt x="24506" y="642"/>
                    <a:pt x="21799" y="1"/>
                    <a:pt x="19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8095300" y="6381325"/>
              <a:ext cx="899750" cy="788775"/>
            </a:xfrm>
            <a:custGeom>
              <a:avLst/>
              <a:gdLst/>
              <a:ahLst/>
              <a:cxnLst/>
              <a:rect l="l" t="t" r="r" b="b"/>
              <a:pathLst>
                <a:path w="35990" h="31551" extrusionOk="0">
                  <a:moveTo>
                    <a:pt x="18025" y="1"/>
                  </a:moveTo>
                  <a:cubicBezTo>
                    <a:pt x="12208" y="1"/>
                    <a:pt x="6613" y="3237"/>
                    <a:pt x="3861" y="8807"/>
                  </a:cubicBezTo>
                  <a:cubicBezTo>
                    <a:pt x="1" y="16618"/>
                    <a:pt x="3223" y="26071"/>
                    <a:pt x="11034" y="29932"/>
                  </a:cubicBezTo>
                  <a:cubicBezTo>
                    <a:pt x="13275" y="31030"/>
                    <a:pt x="15650" y="31551"/>
                    <a:pt x="17990" y="31551"/>
                  </a:cubicBezTo>
                  <a:cubicBezTo>
                    <a:pt x="23808" y="31551"/>
                    <a:pt x="29406" y="28330"/>
                    <a:pt x="32159" y="22758"/>
                  </a:cubicBezTo>
                  <a:cubicBezTo>
                    <a:pt x="35989" y="14947"/>
                    <a:pt x="32798" y="5494"/>
                    <a:pt x="24986" y="1633"/>
                  </a:cubicBezTo>
                  <a:cubicBezTo>
                    <a:pt x="22744" y="525"/>
                    <a:pt x="20366" y="1"/>
                    <a:pt x="18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8236650" y="6473625"/>
              <a:ext cx="617050" cy="604525"/>
            </a:xfrm>
            <a:custGeom>
              <a:avLst/>
              <a:gdLst/>
              <a:ahLst/>
              <a:cxnLst/>
              <a:rect l="l" t="t" r="r" b="b"/>
              <a:pathLst>
                <a:path w="24682" h="24181" extrusionOk="0">
                  <a:moveTo>
                    <a:pt x="12333" y="0"/>
                  </a:moveTo>
                  <a:cubicBezTo>
                    <a:pt x="12185" y="0"/>
                    <a:pt x="12035" y="3"/>
                    <a:pt x="11885" y="8"/>
                  </a:cubicBezTo>
                  <a:cubicBezTo>
                    <a:pt x="5198" y="282"/>
                    <a:pt x="0" y="5875"/>
                    <a:pt x="274" y="12562"/>
                  </a:cubicBezTo>
                  <a:cubicBezTo>
                    <a:pt x="512" y="19068"/>
                    <a:pt x="5890" y="24181"/>
                    <a:pt x="12349" y="24181"/>
                  </a:cubicBezTo>
                  <a:cubicBezTo>
                    <a:pt x="12497" y="24181"/>
                    <a:pt x="12647" y="24178"/>
                    <a:pt x="12797" y="24173"/>
                  </a:cubicBezTo>
                  <a:cubicBezTo>
                    <a:pt x="19454" y="23930"/>
                    <a:pt x="24682" y="18306"/>
                    <a:pt x="24408" y="11619"/>
                  </a:cubicBezTo>
                  <a:cubicBezTo>
                    <a:pt x="24170" y="5113"/>
                    <a:pt x="18792" y="0"/>
                    <a:pt x="12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8609000" y="6512575"/>
              <a:ext cx="10650" cy="38775"/>
            </a:xfrm>
            <a:custGeom>
              <a:avLst/>
              <a:gdLst/>
              <a:ahLst/>
              <a:cxnLst/>
              <a:rect l="l" t="t" r="r" b="b"/>
              <a:pathLst>
                <a:path w="426" h="1551" fill="none" extrusionOk="0">
                  <a:moveTo>
                    <a:pt x="426" y="1"/>
                  </a:moveTo>
                  <a:lnTo>
                    <a:pt x="0" y="1551"/>
                  </a:lnTo>
                </a:path>
              </a:pathLst>
            </a:custGeom>
            <a:noFill/>
            <a:ln w="2202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8469925" y="6999675"/>
              <a:ext cx="10675" cy="39525"/>
            </a:xfrm>
            <a:custGeom>
              <a:avLst/>
              <a:gdLst/>
              <a:ahLst/>
              <a:cxnLst/>
              <a:rect l="l" t="t" r="r" b="b"/>
              <a:pathLst>
                <a:path w="427" h="1581" fill="none" extrusionOk="0">
                  <a:moveTo>
                    <a:pt x="426" y="0"/>
                  </a:moveTo>
                  <a:lnTo>
                    <a:pt x="1" y="1581"/>
                  </a:lnTo>
                </a:path>
              </a:pathLst>
            </a:custGeom>
            <a:noFill/>
            <a:ln w="2202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8768575" y="6839325"/>
              <a:ext cx="39525" cy="11425"/>
            </a:xfrm>
            <a:custGeom>
              <a:avLst/>
              <a:gdLst/>
              <a:ahLst/>
              <a:cxnLst/>
              <a:rect l="l" t="t" r="r" b="b"/>
              <a:pathLst>
                <a:path w="1581" h="457" fill="none" extrusionOk="0">
                  <a:moveTo>
                    <a:pt x="1581" y="457"/>
                  </a:moveTo>
                  <a:lnTo>
                    <a:pt x="0" y="1"/>
                  </a:lnTo>
                </a:path>
              </a:pathLst>
            </a:custGeom>
            <a:noFill/>
            <a:ln w="2202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8281475" y="6701025"/>
              <a:ext cx="38775" cy="10675"/>
            </a:xfrm>
            <a:custGeom>
              <a:avLst/>
              <a:gdLst/>
              <a:ahLst/>
              <a:cxnLst/>
              <a:rect l="l" t="t" r="r" b="b"/>
              <a:pathLst>
                <a:path w="1551" h="427" fill="none" extrusionOk="0">
                  <a:moveTo>
                    <a:pt x="1551" y="426"/>
                  </a:moveTo>
                  <a:lnTo>
                    <a:pt x="1" y="1"/>
                  </a:lnTo>
                </a:path>
              </a:pathLst>
            </a:custGeom>
            <a:noFill/>
            <a:ln w="2202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8441050" y="6606050"/>
              <a:ext cx="152000" cy="227225"/>
            </a:xfrm>
            <a:custGeom>
              <a:avLst/>
              <a:gdLst/>
              <a:ahLst/>
              <a:cxnLst/>
              <a:rect l="l" t="t" r="r" b="b"/>
              <a:pathLst>
                <a:path w="6080" h="9089" fill="none" extrusionOk="0">
                  <a:moveTo>
                    <a:pt x="6080" y="0"/>
                  </a:moveTo>
                  <a:lnTo>
                    <a:pt x="4135" y="6778"/>
                  </a:lnTo>
                  <a:lnTo>
                    <a:pt x="1" y="9088"/>
                  </a:lnTo>
                </a:path>
              </a:pathLst>
            </a:custGeom>
            <a:noFill/>
            <a:ln w="220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4" name="Google Shape;1054;p32"/>
          <p:cNvGrpSpPr/>
          <p:nvPr/>
        </p:nvGrpSpPr>
        <p:grpSpPr>
          <a:xfrm rot="-1252425">
            <a:off x="9303211" y="4221614"/>
            <a:ext cx="1647732" cy="1866045"/>
            <a:chOff x="369675" y="8241400"/>
            <a:chExt cx="1319200" cy="1344275"/>
          </a:xfrm>
        </p:grpSpPr>
        <p:sp>
          <p:nvSpPr>
            <p:cNvPr id="1055" name="Google Shape;1055;p32"/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solidFill>
              <a:schemeClr val="dk1"/>
            </a:solidFill>
            <a:ln w="1292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1" name="Google Shape;1061;p32"/>
          <p:cNvSpPr/>
          <p:nvPr/>
        </p:nvSpPr>
        <p:spPr>
          <a:xfrm>
            <a:off x="1057398" y="5499241"/>
            <a:ext cx="674828" cy="700252"/>
          </a:xfrm>
          <a:custGeom>
            <a:avLst/>
            <a:gdLst/>
            <a:ahLst/>
            <a:cxnLst/>
            <a:rect l="l" t="t" r="r" b="b"/>
            <a:pathLst>
              <a:path w="28847" h="27843" extrusionOk="0">
                <a:moveTo>
                  <a:pt x="13924" y="0"/>
                </a:moveTo>
                <a:cubicBezTo>
                  <a:pt x="13924" y="0"/>
                  <a:pt x="13923" y="0"/>
                  <a:pt x="13922" y="0"/>
                </a:cubicBezTo>
                <a:cubicBezTo>
                  <a:pt x="12119" y="271"/>
                  <a:pt x="9008" y="2889"/>
                  <a:pt x="8880" y="2889"/>
                </a:cubicBezTo>
                <a:cubicBezTo>
                  <a:pt x="8878" y="2889"/>
                  <a:pt x="8877" y="2889"/>
                  <a:pt x="8876" y="2888"/>
                </a:cubicBezTo>
                <a:lnTo>
                  <a:pt x="8876" y="2888"/>
                </a:lnTo>
                <a:lnTo>
                  <a:pt x="10001" y="4772"/>
                </a:lnTo>
                <a:cubicBezTo>
                  <a:pt x="10001" y="4772"/>
                  <a:pt x="9957" y="4769"/>
                  <a:pt x="9875" y="4769"/>
                </a:cubicBezTo>
                <a:cubicBezTo>
                  <a:pt x="9386" y="4769"/>
                  <a:pt x="7543" y="4881"/>
                  <a:pt x="5746" y="6444"/>
                </a:cubicBezTo>
                <a:cubicBezTo>
                  <a:pt x="1916" y="9757"/>
                  <a:pt x="1" y="15928"/>
                  <a:pt x="6050" y="22858"/>
                </a:cubicBezTo>
                <a:cubicBezTo>
                  <a:pt x="9139" y="26403"/>
                  <a:pt x="12733" y="27842"/>
                  <a:pt x="16064" y="27842"/>
                </a:cubicBezTo>
                <a:cubicBezTo>
                  <a:pt x="18959" y="27842"/>
                  <a:pt x="21656" y="26754"/>
                  <a:pt x="23649" y="25016"/>
                </a:cubicBezTo>
                <a:cubicBezTo>
                  <a:pt x="28846" y="20487"/>
                  <a:pt x="27053" y="14925"/>
                  <a:pt x="27053" y="14925"/>
                </a:cubicBezTo>
                <a:cubicBezTo>
                  <a:pt x="27053" y="14925"/>
                  <a:pt x="22858" y="14864"/>
                  <a:pt x="20488" y="14651"/>
                </a:cubicBezTo>
                <a:lnTo>
                  <a:pt x="20488" y="14651"/>
                </a:lnTo>
                <a:cubicBezTo>
                  <a:pt x="20548" y="15289"/>
                  <a:pt x="20518" y="17903"/>
                  <a:pt x="18785" y="19423"/>
                </a:cubicBezTo>
                <a:cubicBezTo>
                  <a:pt x="18174" y="19966"/>
                  <a:pt x="17248" y="20376"/>
                  <a:pt x="16161" y="20376"/>
                </a:cubicBezTo>
                <a:cubicBezTo>
                  <a:pt x="14814" y="20376"/>
                  <a:pt x="13220" y="19747"/>
                  <a:pt x="11673" y="17964"/>
                </a:cubicBezTo>
                <a:cubicBezTo>
                  <a:pt x="9028" y="14925"/>
                  <a:pt x="8907" y="12371"/>
                  <a:pt x="10335" y="11125"/>
                </a:cubicBezTo>
                <a:cubicBezTo>
                  <a:pt x="11105" y="10450"/>
                  <a:pt x="11929" y="10218"/>
                  <a:pt x="12697" y="10218"/>
                </a:cubicBezTo>
                <a:cubicBezTo>
                  <a:pt x="14385" y="10218"/>
                  <a:pt x="15807" y="11338"/>
                  <a:pt x="15807" y="11338"/>
                </a:cubicBezTo>
                <a:lnTo>
                  <a:pt x="19728" y="6930"/>
                </a:lnTo>
                <a:cubicBezTo>
                  <a:pt x="19728" y="6930"/>
                  <a:pt x="14280" y="0"/>
                  <a:pt x="13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标题 5">
            <a:extLst>
              <a:ext uri="{FF2B5EF4-FFF2-40B4-BE49-F238E27FC236}">
                <a16:creationId xmlns:a16="http://schemas.microsoft.com/office/drawing/2014/main" id="{EAD4AF58-7A6F-B11A-0651-4B27F7A310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67059" y="2384588"/>
            <a:ext cx="7970740" cy="21529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altLang="zh-CN" sz="8000" dirty="0">
                <a:solidFill>
                  <a:srgbClr val="E96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BẢNG CHIA 7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altLang="zh-CN" sz="2667" b="0" dirty="0">
                <a:solidFill>
                  <a:srgbClr val="E9684D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(TIẾT 1)</a:t>
            </a:r>
            <a:endParaRPr lang="zh-CN" altLang="en-US" sz="2667" b="0" dirty="0">
              <a:solidFill>
                <a:srgbClr val="E9684D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9" name="Google Shape;983;p30">
            <a:extLst>
              <a:ext uri="{FF2B5EF4-FFF2-40B4-BE49-F238E27FC236}">
                <a16:creationId xmlns:a16="http://schemas.microsoft.com/office/drawing/2014/main" id="{EB31292A-6D3F-FC7E-68DF-91AC1D8C3185}"/>
              </a:ext>
            </a:extLst>
          </p:cNvPr>
          <p:cNvGrpSpPr/>
          <p:nvPr/>
        </p:nvGrpSpPr>
        <p:grpSpPr>
          <a:xfrm>
            <a:off x="2540159" y="4310943"/>
            <a:ext cx="1485407" cy="1703843"/>
            <a:chOff x="637825" y="6188825"/>
            <a:chExt cx="1363275" cy="1170300"/>
          </a:xfrm>
        </p:grpSpPr>
        <p:sp>
          <p:nvSpPr>
            <p:cNvPr id="100" name="Google Shape;984;p30">
              <a:extLst>
                <a:ext uri="{FF2B5EF4-FFF2-40B4-BE49-F238E27FC236}">
                  <a16:creationId xmlns:a16="http://schemas.microsoft.com/office/drawing/2014/main" id="{A02FA37C-24F9-4F72-F8BC-7D3F5F45B9B5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85;p30">
              <a:extLst>
                <a:ext uri="{FF2B5EF4-FFF2-40B4-BE49-F238E27FC236}">
                  <a16:creationId xmlns:a16="http://schemas.microsoft.com/office/drawing/2014/main" id="{3413A34D-7088-A49F-2EAC-863279D74E70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86;p30">
              <a:extLst>
                <a:ext uri="{FF2B5EF4-FFF2-40B4-BE49-F238E27FC236}">
                  <a16:creationId xmlns:a16="http://schemas.microsoft.com/office/drawing/2014/main" id="{3B516A7D-9F77-532C-D621-842544228FDD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87;p30">
              <a:extLst>
                <a:ext uri="{FF2B5EF4-FFF2-40B4-BE49-F238E27FC236}">
                  <a16:creationId xmlns:a16="http://schemas.microsoft.com/office/drawing/2014/main" id="{BC0BCD71-7FD1-7EAA-47CD-65BCEB810A62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88;p30">
              <a:extLst>
                <a:ext uri="{FF2B5EF4-FFF2-40B4-BE49-F238E27FC236}">
                  <a16:creationId xmlns:a16="http://schemas.microsoft.com/office/drawing/2014/main" id="{DA554062-D33F-C0FD-F8C6-230E2DB2ADD2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89;p30">
              <a:extLst>
                <a:ext uri="{FF2B5EF4-FFF2-40B4-BE49-F238E27FC236}">
                  <a16:creationId xmlns:a16="http://schemas.microsoft.com/office/drawing/2014/main" id="{DED74197-7204-250C-1D04-EF50EE5F23B1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90;p30">
              <a:extLst>
                <a:ext uri="{FF2B5EF4-FFF2-40B4-BE49-F238E27FC236}">
                  <a16:creationId xmlns:a16="http://schemas.microsoft.com/office/drawing/2014/main" id="{294D9FD2-F6D3-0C3E-4A61-1FFF3A829695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91;p30">
              <a:extLst>
                <a:ext uri="{FF2B5EF4-FFF2-40B4-BE49-F238E27FC236}">
                  <a16:creationId xmlns:a16="http://schemas.microsoft.com/office/drawing/2014/main" id="{021DCBCF-4250-8DFD-F82E-18E194569E87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92;p30">
              <a:extLst>
                <a:ext uri="{FF2B5EF4-FFF2-40B4-BE49-F238E27FC236}">
                  <a16:creationId xmlns:a16="http://schemas.microsoft.com/office/drawing/2014/main" id="{42C49740-F2E2-321E-7178-26261E0E8E59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93;p30">
              <a:extLst>
                <a:ext uri="{FF2B5EF4-FFF2-40B4-BE49-F238E27FC236}">
                  <a16:creationId xmlns:a16="http://schemas.microsoft.com/office/drawing/2014/main" id="{6F2E8658-86A2-613D-2AEE-F57AF70E1EED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94;p30">
              <a:extLst>
                <a:ext uri="{FF2B5EF4-FFF2-40B4-BE49-F238E27FC236}">
                  <a16:creationId xmlns:a16="http://schemas.microsoft.com/office/drawing/2014/main" id="{AAC5F597-E266-7B11-7A82-49ECE3949580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95;p30">
              <a:extLst>
                <a:ext uri="{FF2B5EF4-FFF2-40B4-BE49-F238E27FC236}">
                  <a16:creationId xmlns:a16="http://schemas.microsoft.com/office/drawing/2014/main" id="{BCF06314-4131-C43A-6784-BD17F60A71BB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96;p30">
              <a:extLst>
                <a:ext uri="{FF2B5EF4-FFF2-40B4-BE49-F238E27FC236}">
                  <a16:creationId xmlns:a16="http://schemas.microsoft.com/office/drawing/2014/main" id="{A791C55D-DA60-D8F6-0D59-B1C51DEC628C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97;p30">
              <a:extLst>
                <a:ext uri="{FF2B5EF4-FFF2-40B4-BE49-F238E27FC236}">
                  <a16:creationId xmlns:a16="http://schemas.microsoft.com/office/drawing/2014/main" id="{7E6D61CF-F252-3588-83C1-022E0956F797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1144;p34">
            <a:extLst>
              <a:ext uri="{FF2B5EF4-FFF2-40B4-BE49-F238E27FC236}">
                <a16:creationId xmlns:a16="http://schemas.microsoft.com/office/drawing/2014/main" id="{44BEB20D-1785-457F-9F6C-C65464BC0366}"/>
              </a:ext>
            </a:extLst>
          </p:cNvPr>
          <p:cNvGrpSpPr/>
          <p:nvPr/>
        </p:nvGrpSpPr>
        <p:grpSpPr>
          <a:xfrm rot="-1660677">
            <a:off x="3978391" y="544462"/>
            <a:ext cx="828963" cy="897703"/>
            <a:chOff x="6028025" y="9746400"/>
            <a:chExt cx="527375" cy="571150"/>
          </a:xfrm>
        </p:grpSpPr>
        <p:sp>
          <p:nvSpPr>
            <p:cNvPr id="115" name="Google Shape;1145;p34">
              <a:extLst>
                <a:ext uri="{FF2B5EF4-FFF2-40B4-BE49-F238E27FC236}">
                  <a16:creationId xmlns:a16="http://schemas.microsoft.com/office/drawing/2014/main" id="{E1542C5A-D082-BFB5-7CBC-D3DD21EEDDBD}"/>
                </a:ext>
              </a:extLst>
            </p:cNvPr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46;p34">
              <a:extLst>
                <a:ext uri="{FF2B5EF4-FFF2-40B4-BE49-F238E27FC236}">
                  <a16:creationId xmlns:a16="http://schemas.microsoft.com/office/drawing/2014/main" id="{E09D70C5-DBB3-10B3-1E6F-B09BA4D494EB}"/>
                </a:ext>
              </a:extLst>
            </p:cNvPr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47;p34">
              <a:extLst>
                <a:ext uri="{FF2B5EF4-FFF2-40B4-BE49-F238E27FC236}">
                  <a16:creationId xmlns:a16="http://schemas.microsoft.com/office/drawing/2014/main" id="{50E037B1-78B3-1404-48AB-13A6EB32D9ED}"/>
                </a:ext>
              </a:extLst>
            </p:cNvPr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44;p34">
            <a:extLst>
              <a:ext uri="{FF2B5EF4-FFF2-40B4-BE49-F238E27FC236}">
                <a16:creationId xmlns:a16="http://schemas.microsoft.com/office/drawing/2014/main" id="{0DE535DA-3F7B-561C-23A3-000396CA9334}"/>
              </a:ext>
            </a:extLst>
          </p:cNvPr>
          <p:cNvGrpSpPr/>
          <p:nvPr/>
        </p:nvGrpSpPr>
        <p:grpSpPr>
          <a:xfrm rot="-1660677">
            <a:off x="4885783" y="727509"/>
            <a:ext cx="828963" cy="897703"/>
            <a:chOff x="6028025" y="9746400"/>
            <a:chExt cx="527375" cy="571150"/>
          </a:xfrm>
        </p:grpSpPr>
        <p:sp>
          <p:nvSpPr>
            <p:cNvPr id="119" name="Google Shape;1145;p34">
              <a:extLst>
                <a:ext uri="{FF2B5EF4-FFF2-40B4-BE49-F238E27FC236}">
                  <a16:creationId xmlns:a16="http://schemas.microsoft.com/office/drawing/2014/main" id="{A96EF225-D655-AC0D-DA59-237C81666658}"/>
                </a:ext>
              </a:extLst>
            </p:cNvPr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146;p34">
              <a:extLst>
                <a:ext uri="{FF2B5EF4-FFF2-40B4-BE49-F238E27FC236}">
                  <a16:creationId xmlns:a16="http://schemas.microsoft.com/office/drawing/2014/main" id="{50D9CE9D-7C6C-E5A1-4FDB-6B0172E22E6F}"/>
                </a:ext>
              </a:extLst>
            </p:cNvPr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147;p34">
              <a:extLst>
                <a:ext uri="{FF2B5EF4-FFF2-40B4-BE49-F238E27FC236}">
                  <a16:creationId xmlns:a16="http://schemas.microsoft.com/office/drawing/2014/main" id="{541E8D96-1CD6-D90B-B2B3-E9701F7657AE}"/>
                </a:ext>
              </a:extLst>
            </p:cNvPr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41;p50">
            <a:extLst>
              <a:ext uri="{FF2B5EF4-FFF2-40B4-BE49-F238E27FC236}">
                <a16:creationId xmlns:a16="http://schemas.microsoft.com/office/drawing/2014/main" id="{0147C99E-F323-A604-8A3D-E4C59E6736C4}"/>
              </a:ext>
            </a:extLst>
          </p:cNvPr>
          <p:cNvGrpSpPr/>
          <p:nvPr/>
        </p:nvGrpSpPr>
        <p:grpSpPr>
          <a:xfrm>
            <a:off x="7969067" y="134555"/>
            <a:ext cx="1500533" cy="1761496"/>
            <a:chOff x="7912944" y="279076"/>
            <a:chExt cx="1125400" cy="1321122"/>
          </a:xfrm>
        </p:grpSpPr>
        <p:sp>
          <p:nvSpPr>
            <p:cNvPr id="66" name="Google Shape;1842;p50">
              <a:extLst>
                <a:ext uri="{FF2B5EF4-FFF2-40B4-BE49-F238E27FC236}">
                  <a16:creationId xmlns:a16="http://schemas.microsoft.com/office/drawing/2014/main" id="{4AA69AA1-EADF-2087-B8FF-119A271628E3}"/>
                </a:ext>
              </a:extLst>
            </p:cNvPr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43;p50">
              <a:extLst>
                <a:ext uri="{FF2B5EF4-FFF2-40B4-BE49-F238E27FC236}">
                  <a16:creationId xmlns:a16="http://schemas.microsoft.com/office/drawing/2014/main" id="{1CE17E32-867A-19ED-22E3-C7EC307F35E7}"/>
                </a:ext>
              </a:extLst>
            </p:cNvPr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44;p50">
              <a:extLst>
                <a:ext uri="{FF2B5EF4-FFF2-40B4-BE49-F238E27FC236}">
                  <a16:creationId xmlns:a16="http://schemas.microsoft.com/office/drawing/2014/main" id="{FF365057-A3C2-9597-3B42-755D18AAC124}"/>
                </a:ext>
              </a:extLst>
            </p:cNvPr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45;p50">
              <a:extLst>
                <a:ext uri="{FF2B5EF4-FFF2-40B4-BE49-F238E27FC236}">
                  <a16:creationId xmlns:a16="http://schemas.microsoft.com/office/drawing/2014/main" id="{75645F17-BAEC-1788-596A-62DBF02A7606}"/>
                </a:ext>
              </a:extLst>
            </p:cNvPr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46;p50">
              <a:extLst>
                <a:ext uri="{FF2B5EF4-FFF2-40B4-BE49-F238E27FC236}">
                  <a16:creationId xmlns:a16="http://schemas.microsoft.com/office/drawing/2014/main" id="{0A09662C-5A76-AC66-8E8B-7E16470BFE32}"/>
                </a:ext>
              </a:extLst>
            </p:cNvPr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47;p50">
              <a:extLst>
                <a:ext uri="{FF2B5EF4-FFF2-40B4-BE49-F238E27FC236}">
                  <a16:creationId xmlns:a16="http://schemas.microsoft.com/office/drawing/2014/main" id="{A80AF37D-C9D3-3EB4-C859-280337BF5C3A}"/>
                </a:ext>
              </a:extLst>
            </p:cNvPr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48;p50">
              <a:extLst>
                <a:ext uri="{FF2B5EF4-FFF2-40B4-BE49-F238E27FC236}">
                  <a16:creationId xmlns:a16="http://schemas.microsoft.com/office/drawing/2014/main" id="{888DFE66-B0C7-404D-EA5A-CF2949194671}"/>
                </a:ext>
              </a:extLst>
            </p:cNvPr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49;p50">
              <a:extLst>
                <a:ext uri="{FF2B5EF4-FFF2-40B4-BE49-F238E27FC236}">
                  <a16:creationId xmlns:a16="http://schemas.microsoft.com/office/drawing/2014/main" id="{17E36CA6-7CB1-B5A2-27A1-D328C46BCD1F}"/>
                </a:ext>
              </a:extLst>
            </p:cNvPr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50;p50">
              <a:extLst>
                <a:ext uri="{FF2B5EF4-FFF2-40B4-BE49-F238E27FC236}">
                  <a16:creationId xmlns:a16="http://schemas.microsoft.com/office/drawing/2014/main" id="{4ABA29D4-A8A5-2F2A-2728-C75179AADEA1}"/>
                </a:ext>
              </a:extLst>
            </p:cNvPr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51;p50">
              <a:extLst>
                <a:ext uri="{FF2B5EF4-FFF2-40B4-BE49-F238E27FC236}">
                  <a16:creationId xmlns:a16="http://schemas.microsoft.com/office/drawing/2014/main" id="{FDF8E8CC-FE86-8D19-179D-EB0E26B7B4AC}"/>
                </a:ext>
              </a:extLst>
            </p:cNvPr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52;p50">
              <a:extLst>
                <a:ext uri="{FF2B5EF4-FFF2-40B4-BE49-F238E27FC236}">
                  <a16:creationId xmlns:a16="http://schemas.microsoft.com/office/drawing/2014/main" id="{FAD1757C-A181-48C1-EB37-2B29070F299E}"/>
                </a:ext>
              </a:extLst>
            </p:cNvPr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53;p50">
              <a:extLst>
                <a:ext uri="{FF2B5EF4-FFF2-40B4-BE49-F238E27FC236}">
                  <a16:creationId xmlns:a16="http://schemas.microsoft.com/office/drawing/2014/main" id="{10A633C5-1A6B-215E-67CA-D3630534BB25}"/>
                </a:ext>
              </a:extLst>
            </p:cNvPr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54;p50">
              <a:extLst>
                <a:ext uri="{FF2B5EF4-FFF2-40B4-BE49-F238E27FC236}">
                  <a16:creationId xmlns:a16="http://schemas.microsoft.com/office/drawing/2014/main" id="{E42D2A58-B465-B6DB-E0A2-B61763475874}"/>
                </a:ext>
              </a:extLst>
            </p:cNvPr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55;p50">
              <a:extLst>
                <a:ext uri="{FF2B5EF4-FFF2-40B4-BE49-F238E27FC236}">
                  <a16:creationId xmlns:a16="http://schemas.microsoft.com/office/drawing/2014/main" id="{C24134C8-F9C2-3D22-1C05-0929693BBF78}"/>
                </a:ext>
              </a:extLst>
            </p:cNvPr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56;p50">
              <a:extLst>
                <a:ext uri="{FF2B5EF4-FFF2-40B4-BE49-F238E27FC236}">
                  <a16:creationId xmlns:a16="http://schemas.microsoft.com/office/drawing/2014/main" id="{D1D55662-E98D-85A5-434B-C4AE8FBFD358}"/>
                </a:ext>
              </a:extLst>
            </p:cNvPr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77;p58">
            <a:extLst>
              <a:ext uri="{FF2B5EF4-FFF2-40B4-BE49-F238E27FC236}">
                <a16:creationId xmlns:a16="http://schemas.microsoft.com/office/drawing/2014/main" id="{D30AA7DD-5659-2C64-828C-FB45138BCC41}"/>
              </a:ext>
            </a:extLst>
          </p:cNvPr>
          <p:cNvGrpSpPr/>
          <p:nvPr/>
        </p:nvGrpSpPr>
        <p:grpSpPr>
          <a:xfrm>
            <a:off x="10708749" y="1417871"/>
            <a:ext cx="840753" cy="1335248"/>
            <a:chOff x="89525" y="6862850"/>
            <a:chExt cx="805525" cy="1279300"/>
          </a:xfrm>
        </p:grpSpPr>
        <p:sp>
          <p:nvSpPr>
            <p:cNvPr id="82" name="Google Shape;2278;p58">
              <a:extLst>
                <a:ext uri="{FF2B5EF4-FFF2-40B4-BE49-F238E27FC236}">
                  <a16:creationId xmlns:a16="http://schemas.microsoft.com/office/drawing/2014/main" id="{DBE0BAB1-2252-585B-8B45-87645AB11A28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279;p58">
              <a:extLst>
                <a:ext uri="{FF2B5EF4-FFF2-40B4-BE49-F238E27FC236}">
                  <a16:creationId xmlns:a16="http://schemas.microsoft.com/office/drawing/2014/main" id="{E72323C3-C5BE-FF05-2903-BCFBF82332A5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280;p58">
            <a:extLst>
              <a:ext uri="{FF2B5EF4-FFF2-40B4-BE49-F238E27FC236}">
                <a16:creationId xmlns:a16="http://schemas.microsoft.com/office/drawing/2014/main" id="{698A37EE-7CE7-0970-EC41-5EE7F3865AE6}"/>
              </a:ext>
            </a:extLst>
          </p:cNvPr>
          <p:cNvGrpSpPr/>
          <p:nvPr/>
        </p:nvGrpSpPr>
        <p:grpSpPr>
          <a:xfrm>
            <a:off x="7214679" y="4645072"/>
            <a:ext cx="977227" cy="1573869"/>
            <a:chOff x="2065509" y="6249734"/>
            <a:chExt cx="1150499" cy="1396593"/>
          </a:xfrm>
        </p:grpSpPr>
        <p:sp>
          <p:nvSpPr>
            <p:cNvPr id="85" name="Google Shape;2281;p58">
              <a:extLst>
                <a:ext uri="{FF2B5EF4-FFF2-40B4-BE49-F238E27FC236}">
                  <a16:creationId xmlns:a16="http://schemas.microsoft.com/office/drawing/2014/main" id="{045E3629-B6B6-D100-9313-57E54AB45731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282;p58">
              <a:extLst>
                <a:ext uri="{FF2B5EF4-FFF2-40B4-BE49-F238E27FC236}">
                  <a16:creationId xmlns:a16="http://schemas.microsoft.com/office/drawing/2014/main" id="{8623F1A3-0130-EB44-43DB-4FE7EFCB57AC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283;p58">
              <a:extLst>
                <a:ext uri="{FF2B5EF4-FFF2-40B4-BE49-F238E27FC236}">
                  <a16:creationId xmlns:a16="http://schemas.microsoft.com/office/drawing/2014/main" id="{00DBF578-31E0-134F-0D9B-86CE4F75EF56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2293;p58">
            <a:extLst>
              <a:ext uri="{FF2B5EF4-FFF2-40B4-BE49-F238E27FC236}">
                <a16:creationId xmlns:a16="http://schemas.microsoft.com/office/drawing/2014/main" id="{061B4B2D-2E22-3686-0D9A-33815F3AF672}"/>
              </a:ext>
            </a:extLst>
          </p:cNvPr>
          <p:cNvGrpSpPr/>
          <p:nvPr/>
        </p:nvGrpSpPr>
        <p:grpSpPr>
          <a:xfrm rot="759940" flipH="1">
            <a:off x="488053" y="3879719"/>
            <a:ext cx="1045073" cy="1916949"/>
            <a:chOff x="6879850" y="8750975"/>
            <a:chExt cx="620875" cy="1139050"/>
          </a:xfrm>
        </p:grpSpPr>
        <p:sp>
          <p:nvSpPr>
            <p:cNvPr id="89" name="Google Shape;2294;p58">
              <a:extLst>
                <a:ext uri="{FF2B5EF4-FFF2-40B4-BE49-F238E27FC236}">
                  <a16:creationId xmlns:a16="http://schemas.microsoft.com/office/drawing/2014/main" id="{20862DB8-CAC6-B77A-C3FF-AC81333D9D8F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295;p58">
              <a:extLst>
                <a:ext uri="{FF2B5EF4-FFF2-40B4-BE49-F238E27FC236}">
                  <a16:creationId xmlns:a16="http://schemas.microsoft.com/office/drawing/2014/main" id="{BFFDC8B6-41C6-1A93-D9E1-13F28AD3EB70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296;p58">
              <a:extLst>
                <a:ext uri="{FF2B5EF4-FFF2-40B4-BE49-F238E27FC236}">
                  <a16:creationId xmlns:a16="http://schemas.microsoft.com/office/drawing/2014/main" id="{DF678896-3646-AAC4-B11D-3D087098C165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97;p58">
              <a:extLst>
                <a:ext uri="{FF2B5EF4-FFF2-40B4-BE49-F238E27FC236}">
                  <a16:creationId xmlns:a16="http://schemas.microsoft.com/office/drawing/2014/main" id="{0B696C95-1183-7419-E398-84C4913C451F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298;p58">
              <a:extLst>
                <a:ext uri="{FF2B5EF4-FFF2-40B4-BE49-F238E27FC236}">
                  <a16:creationId xmlns:a16="http://schemas.microsoft.com/office/drawing/2014/main" id="{799A9018-FAC0-5682-37E0-0FF96EFA6C40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299;p58">
              <a:extLst>
                <a:ext uri="{FF2B5EF4-FFF2-40B4-BE49-F238E27FC236}">
                  <a16:creationId xmlns:a16="http://schemas.microsoft.com/office/drawing/2014/main" id="{554F84A4-0AE7-08BF-EF70-6B7141B4473F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00;p58">
              <a:extLst>
                <a:ext uri="{FF2B5EF4-FFF2-40B4-BE49-F238E27FC236}">
                  <a16:creationId xmlns:a16="http://schemas.microsoft.com/office/drawing/2014/main" id="{BC087949-5FC4-34AC-AE41-6683364624C1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01;p58">
              <a:extLst>
                <a:ext uri="{FF2B5EF4-FFF2-40B4-BE49-F238E27FC236}">
                  <a16:creationId xmlns:a16="http://schemas.microsoft.com/office/drawing/2014/main" id="{AEFC5EC9-402C-C8CE-A7B2-466693371D4A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02;p58">
              <a:extLst>
                <a:ext uri="{FF2B5EF4-FFF2-40B4-BE49-F238E27FC236}">
                  <a16:creationId xmlns:a16="http://schemas.microsoft.com/office/drawing/2014/main" id="{9C516786-5812-289A-AE69-8BE35A5B3860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03;p58">
              <a:extLst>
                <a:ext uri="{FF2B5EF4-FFF2-40B4-BE49-F238E27FC236}">
                  <a16:creationId xmlns:a16="http://schemas.microsoft.com/office/drawing/2014/main" id="{4F0FF398-CEDA-8EBC-CEBC-0569D930B869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3" name="Picture 13">
            <a:extLst>
              <a:ext uri="{FF2B5EF4-FFF2-40B4-BE49-F238E27FC236}">
                <a16:creationId xmlns:a16="http://schemas.microsoft.com/office/drawing/2014/main" id="{581DF11A-3E74-0298-6420-F893B31B8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144253" y="1872172"/>
            <a:ext cx="602299" cy="339477"/>
          </a:xfrm>
          <a:prstGeom prst="rect">
            <a:avLst/>
          </a:prstGeom>
        </p:spPr>
      </p:pic>
      <p:pic>
        <p:nvPicPr>
          <p:cNvPr id="124" name="Picture 13">
            <a:extLst>
              <a:ext uri="{FF2B5EF4-FFF2-40B4-BE49-F238E27FC236}">
                <a16:creationId xmlns:a16="http://schemas.microsoft.com/office/drawing/2014/main" id="{7D631777-33E8-CFA1-42B5-9D6E3165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4988187" y="5725450"/>
            <a:ext cx="639559" cy="360479"/>
          </a:xfrm>
          <a:prstGeom prst="rect">
            <a:avLst/>
          </a:prstGeom>
        </p:spPr>
      </p:pic>
      <p:pic>
        <p:nvPicPr>
          <p:cNvPr id="125" name="Picture 13">
            <a:extLst>
              <a:ext uri="{FF2B5EF4-FFF2-40B4-BE49-F238E27FC236}">
                <a16:creationId xmlns:a16="http://schemas.microsoft.com/office/drawing/2014/main" id="{A65E267F-56A6-AD25-BD5C-583D79987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7002781" y="1453660"/>
            <a:ext cx="585739" cy="330144"/>
          </a:xfrm>
          <a:prstGeom prst="rect">
            <a:avLst/>
          </a:prstGeom>
        </p:spPr>
      </p:pic>
      <p:pic>
        <p:nvPicPr>
          <p:cNvPr id="126" name="Picture 13">
            <a:extLst>
              <a:ext uri="{FF2B5EF4-FFF2-40B4-BE49-F238E27FC236}">
                <a16:creationId xmlns:a16="http://schemas.microsoft.com/office/drawing/2014/main" id="{1BE3EFE3-237A-479F-4988-8D182755E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0486172" y="3355121"/>
            <a:ext cx="705341" cy="397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382DC3-2360-ABB3-05C2-75C6C8CA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E8673D8-2C1B-BDF8-33B1-73A5B04AE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92B9C903-2F0A-D6F0-5ABC-EBDDB1D2FAB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2CB4B843-19BD-929D-1C07-52B78535F02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Tiêu đề phụ 5">
            <a:extLst>
              <a:ext uri="{FF2B5EF4-FFF2-40B4-BE49-F238E27FC236}">
                <a16:creationId xmlns:a16="http://schemas.microsoft.com/office/drawing/2014/main" id="{4E8AB952-4891-6746-11C9-9C11D5B8B33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Tiêu đề phụ 6">
            <a:extLst>
              <a:ext uri="{FF2B5EF4-FFF2-40B4-BE49-F238E27FC236}">
                <a16:creationId xmlns:a16="http://schemas.microsoft.com/office/drawing/2014/main" id="{4FB78ED6-F4BD-5E4C-081A-7BE7BA25038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êu đề phụ 7">
            <a:extLst>
              <a:ext uri="{FF2B5EF4-FFF2-40B4-BE49-F238E27FC236}">
                <a16:creationId xmlns:a16="http://schemas.microsoft.com/office/drawing/2014/main" id="{AA223FA6-F9F9-5F6A-3373-7016894B25E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Tiêu đề phụ 8">
            <a:extLst>
              <a:ext uri="{FF2B5EF4-FFF2-40B4-BE49-F238E27FC236}">
                <a16:creationId xmlns:a16="http://schemas.microsoft.com/office/drawing/2014/main" id="{CBDF796F-C004-EF22-D3F3-31A7050F49C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êu đề phụ 9">
            <a:extLst>
              <a:ext uri="{FF2B5EF4-FFF2-40B4-BE49-F238E27FC236}">
                <a16:creationId xmlns:a16="http://schemas.microsoft.com/office/drawing/2014/main" id="{6B9A6325-1A0E-8D13-8547-15282BBB0578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Tiêu đề phụ 10">
            <a:extLst>
              <a:ext uri="{FF2B5EF4-FFF2-40B4-BE49-F238E27FC236}">
                <a16:creationId xmlns:a16="http://schemas.microsoft.com/office/drawing/2014/main" id="{8EBEB38E-1D26-840F-B155-248DE92729B5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Tiêu đề phụ 11">
            <a:extLst>
              <a:ext uri="{FF2B5EF4-FFF2-40B4-BE49-F238E27FC236}">
                <a16:creationId xmlns:a16="http://schemas.microsoft.com/office/drawing/2014/main" id="{A60355BF-C134-A45D-184C-CD69E806E93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" name="Tiêu đề phụ 12">
            <a:extLst>
              <a:ext uri="{FF2B5EF4-FFF2-40B4-BE49-F238E27FC236}">
                <a16:creationId xmlns:a16="http://schemas.microsoft.com/office/drawing/2014/main" id="{9FE8CD71-0190-2D44-CE0E-B7457C17CE82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4" name="Tiêu đề phụ 13">
            <a:extLst>
              <a:ext uri="{FF2B5EF4-FFF2-40B4-BE49-F238E27FC236}">
                <a16:creationId xmlns:a16="http://schemas.microsoft.com/office/drawing/2014/main" id="{23B3AAFD-1715-EEA1-9990-0D33C234D7FC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" name="Tiêu đề phụ 14">
            <a:extLst>
              <a:ext uri="{FF2B5EF4-FFF2-40B4-BE49-F238E27FC236}">
                <a16:creationId xmlns:a16="http://schemas.microsoft.com/office/drawing/2014/main" id="{2A76B997-BF66-18AD-8146-23DF77F6C007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6" name="Tiêu đề phụ 15">
            <a:extLst>
              <a:ext uri="{FF2B5EF4-FFF2-40B4-BE49-F238E27FC236}">
                <a16:creationId xmlns:a16="http://schemas.microsoft.com/office/drawing/2014/main" id="{236D0A17-4095-5925-94E3-337AD58AFF3B}"/>
              </a:ext>
            </a:extLst>
          </p:cNvPr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7" name="Tiêu đề phụ 16">
            <a:extLst>
              <a:ext uri="{FF2B5EF4-FFF2-40B4-BE49-F238E27FC236}">
                <a16:creationId xmlns:a16="http://schemas.microsoft.com/office/drawing/2014/main" id="{BE149709-96AF-71EE-6EE1-0B07F4693FEF}"/>
              </a:ext>
            </a:extLst>
          </p:cNvPr>
          <p:cNvSpPr>
            <a:spLocks noGrp="1"/>
          </p:cNvSpPr>
          <p:nvPr>
            <p:ph type="subTitle" idx="18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8" name="Tiêu đề phụ 17">
            <a:extLst>
              <a:ext uri="{FF2B5EF4-FFF2-40B4-BE49-F238E27FC236}">
                <a16:creationId xmlns:a16="http://schemas.microsoft.com/office/drawing/2014/main" id="{8B427B57-8B8D-2476-97F0-DBF5AD2DB6C4}"/>
              </a:ext>
            </a:extLst>
          </p:cNvPr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" name="Tiêu đề phụ 18">
            <a:extLst>
              <a:ext uri="{FF2B5EF4-FFF2-40B4-BE49-F238E27FC236}">
                <a16:creationId xmlns:a16="http://schemas.microsoft.com/office/drawing/2014/main" id="{D8FF6A61-10AD-DDEB-438A-0CB2EBD1BC47}"/>
              </a:ext>
            </a:extLst>
          </p:cNvPr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0" name="Tiêu đề phụ 19">
            <a:extLst>
              <a:ext uri="{FF2B5EF4-FFF2-40B4-BE49-F238E27FC236}">
                <a16:creationId xmlns:a16="http://schemas.microsoft.com/office/drawing/2014/main" id="{062FB6C9-065B-75E3-9DAD-29D66480E190}"/>
              </a:ext>
            </a:extLst>
          </p:cNvPr>
          <p:cNvSpPr>
            <a:spLocks noGrp="1"/>
          </p:cNvSpPr>
          <p:nvPr>
            <p:ph type="subTitle" idx="2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6DB54E3-5E01-AC65-945D-7C1C8968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25908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  <p:txBody>
          <a:bodyPr/>
          <a:lstStyle/>
          <a:p>
            <a:pPr defTabSz="609585"/>
            <a:endParaRPr lang="vi-VN" sz="1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579659" y="-557695"/>
            <a:ext cx="13390915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585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585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585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585">
                  <a:lnSpc>
                    <a:spcPts val="1868"/>
                  </a:lnSpc>
                </a:pPr>
                <a:endParaRPr sz="1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-4590959">
            <a:off x="10664762" y="2382203"/>
            <a:ext cx="1692621" cy="1692621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325232" flipV="1">
            <a:off x="-490324" y="70968"/>
            <a:ext cx="1877083" cy="187708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49497">
            <a:off x="83367" y="4438240"/>
            <a:ext cx="1369037" cy="1955768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45013">
            <a:off x="760805" y="1590811"/>
            <a:ext cx="587072" cy="1227716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254325">
            <a:off x="-1641" y="3323036"/>
            <a:ext cx="1525737" cy="452173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771189" y="4271370"/>
            <a:ext cx="1420811" cy="1387228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052783">
            <a:off x="10286309" y="280359"/>
            <a:ext cx="781316" cy="1368548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612873">
            <a:off x="11052525" y="1410487"/>
            <a:ext cx="718897" cy="127546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3315" y="4229389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601803" y="5930449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1977585">
            <a:off x="11527669" y="572556"/>
            <a:ext cx="341665" cy="179995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353927" y="3069290"/>
            <a:ext cx="153101" cy="15310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0" name="Freeform 30"/>
          <p:cNvSpPr/>
          <p:nvPr/>
        </p:nvSpPr>
        <p:spPr>
          <a:xfrm>
            <a:off x="266306" y="2341842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209792" y="979540"/>
            <a:ext cx="301281" cy="270057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463095" y="2056878"/>
            <a:ext cx="280301" cy="284964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660463" y="6250879"/>
            <a:ext cx="153101" cy="153101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5" name="Freeform 35"/>
          <p:cNvSpPr/>
          <p:nvPr/>
        </p:nvSpPr>
        <p:spPr>
          <a:xfrm rot="-771795">
            <a:off x="1910299" y="1098348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4678159">
            <a:off x="10106103" y="250295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>
            <a:grpSpLocks noChangeAspect="1"/>
          </p:cNvGrpSpPr>
          <p:nvPr/>
        </p:nvGrpSpPr>
        <p:grpSpPr>
          <a:xfrm rot="1977585">
            <a:off x="2247237" y="6316456"/>
            <a:ext cx="332280" cy="175049"/>
            <a:chOff x="0" y="0"/>
            <a:chExt cx="1610360" cy="848360"/>
          </a:xfrm>
        </p:grpSpPr>
        <p:sp>
          <p:nvSpPr>
            <p:cNvPr id="38" name="Freeform 3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9" name="Freeform 39"/>
          <p:cNvSpPr/>
          <p:nvPr/>
        </p:nvSpPr>
        <p:spPr>
          <a:xfrm>
            <a:off x="1832237" y="5258766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9446670" y="409969"/>
            <a:ext cx="168263" cy="168263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401451" y="1324960"/>
            <a:ext cx="153101" cy="153101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 rot="-921396">
            <a:off x="11027200" y="6372352"/>
            <a:ext cx="365185" cy="192385"/>
            <a:chOff x="0" y="0"/>
            <a:chExt cx="1610360" cy="848360"/>
          </a:xfrm>
        </p:grpSpPr>
        <p:sp>
          <p:nvSpPr>
            <p:cNvPr id="45" name="Freeform 4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46" name="Freeform 46"/>
          <p:cNvSpPr/>
          <p:nvPr/>
        </p:nvSpPr>
        <p:spPr>
          <a:xfrm rot="432686">
            <a:off x="1941739" y="-447150"/>
            <a:ext cx="1483381" cy="1437531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1153974">
            <a:off x="10278780" y="5621534"/>
            <a:ext cx="423944" cy="1564893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3766663" y="6231385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-684765">
            <a:off x="8888977" y="5971813"/>
            <a:ext cx="566771" cy="1005560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86905" y="6093522"/>
            <a:ext cx="158801" cy="15735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700373" y="800048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11582753" y="3859608"/>
            <a:ext cx="138713" cy="138713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54" name="Freeform 54"/>
          <p:cNvSpPr/>
          <p:nvPr/>
        </p:nvSpPr>
        <p:spPr>
          <a:xfrm>
            <a:off x="9732730" y="5903799"/>
            <a:ext cx="365461" cy="327587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 rot="-9414156">
            <a:off x="8600774" y="-436784"/>
            <a:ext cx="625759" cy="130862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3710576" y="250644"/>
            <a:ext cx="365461" cy="327587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4678159">
            <a:off x="8200594" y="6360198"/>
            <a:ext cx="288999" cy="274287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8012582" y="241707"/>
            <a:ext cx="168263" cy="168263"/>
            <a:chOff x="0" y="0"/>
            <a:chExt cx="6350000" cy="63500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65C7E"/>
            </a:solidFill>
          </p:spPr>
        </p:sp>
      </p:grpSp>
      <p:sp>
        <p:nvSpPr>
          <p:cNvPr id="60" name="TextBox 60"/>
          <p:cNvSpPr txBox="1"/>
          <p:nvPr/>
        </p:nvSpPr>
        <p:spPr>
          <a:xfrm>
            <a:off x="2732646" y="5856835"/>
            <a:ext cx="2129309" cy="3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3139"/>
              </a:lnSpc>
            </a:pPr>
            <a:endParaRPr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3599115" y="5620498"/>
            <a:ext cx="8826935" cy="31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2741"/>
              </a:lnSpc>
            </a:pPr>
            <a:endParaRPr lang="en-US" sz="1959" dirty="0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321087" y="1446825"/>
            <a:ext cx="8040000" cy="2136000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 defTabSz="609585">
              <a:lnSpc>
                <a:spcPts val="8170"/>
              </a:lnSpc>
            </a:pPr>
            <a:r>
              <a:rPr lang="vi-VN" sz="5836" dirty="0">
                <a:solidFill>
                  <a:srgbClr val="F14975"/>
                </a:solidFill>
                <a:latin typeface="Times New Roman" panose="02020603050405020304" pitchFamily="18" charset="0"/>
                <a:ea typeface="Baloo Thambi"/>
                <a:cs typeface="Times New Roman" panose="02020603050405020304" pitchFamily="18" charset="0"/>
                <a:sym typeface="Baloo Thambi"/>
              </a:rPr>
              <a:t>BẢNG CHIA 7</a:t>
            </a:r>
            <a:r>
              <a:rPr lang="en-US" sz="5836" dirty="0">
                <a:solidFill>
                  <a:srgbClr val="F14975"/>
                </a:solidFill>
                <a:latin typeface="Times New Roman" panose="02020603050405020304" pitchFamily="18" charset="0"/>
                <a:ea typeface="Baloo Thambi"/>
                <a:cs typeface="Times New Roman" panose="02020603050405020304" pitchFamily="18" charset="0"/>
                <a:sym typeface="Baloo Thambi"/>
              </a:rPr>
              <a:t>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18697" y="3907719"/>
            <a:ext cx="3714695" cy="55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5301"/>
              </a:lnSpc>
            </a:pPr>
            <a:endParaRPr sz="12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3141902" y="1949885"/>
            <a:ext cx="6686977" cy="369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0497" lvl="1" algn="just" defTabSz="609585">
              <a:lnSpc>
                <a:spcPts val="4207"/>
              </a:lnSpc>
            </a:pPr>
            <a:r>
              <a:rPr lang="en-US" sz="2135" b="1" dirty="0">
                <a:solidFill>
                  <a:srgbClr val="000000"/>
                </a:solidFill>
                <a:latin typeface="Times New Roman" panose="02020603050405020304" pitchFamily="18" charset="0"/>
                <a:ea typeface="FVH Shopee Text"/>
                <a:cs typeface="Times New Roman" panose="02020603050405020304" pitchFamily="18" charset="0"/>
                <a:sym typeface="FVH Shopee Text"/>
              </a:rPr>
              <a:t>7 : 7   = 1                                   42 : 7 = 6</a:t>
            </a:r>
          </a:p>
          <a:p>
            <a:pPr marL="230497" lvl="1" algn="just" defTabSz="609585">
              <a:lnSpc>
                <a:spcPts val="4207"/>
              </a:lnSpc>
            </a:pPr>
            <a:r>
              <a:rPr lang="en-US" sz="2135" b="1" dirty="0">
                <a:solidFill>
                  <a:srgbClr val="000000"/>
                </a:solidFill>
                <a:latin typeface="Times New Roman" panose="02020603050405020304" pitchFamily="18" charset="0"/>
                <a:ea typeface="FVH Shopee Text"/>
                <a:cs typeface="Times New Roman" panose="02020603050405020304" pitchFamily="18" charset="0"/>
                <a:sym typeface="FVH Shopee Text"/>
              </a:rPr>
              <a:t>14 : 7 =  2                                   49 : 7 = 7</a:t>
            </a:r>
          </a:p>
          <a:p>
            <a:pPr marL="230497" lvl="1" algn="just" defTabSz="609585">
              <a:lnSpc>
                <a:spcPts val="4207"/>
              </a:lnSpc>
            </a:pPr>
            <a:r>
              <a:rPr lang="en-US" sz="2135" b="1" dirty="0">
                <a:solidFill>
                  <a:srgbClr val="000000"/>
                </a:solidFill>
                <a:latin typeface="Times New Roman" panose="02020603050405020304" pitchFamily="18" charset="0"/>
                <a:ea typeface="FVH Shopee Text"/>
                <a:cs typeface="Times New Roman" panose="02020603050405020304" pitchFamily="18" charset="0"/>
                <a:sym typeface="FVH Shopee Text"/>
              </a:rPr>
              <a:t>21 : 7 =  3                                   56 : 7 = 8</a:t>
            </a:r>
          </a:p>
          <a:p>
            <a:pPr marL="230497" lvl="1" algn="just" defTabSz="609585">
              <a:lnSpc>
                <a:spcPts val="4207"/>
              </a:lnSpc>
            </a:pPr>
            <a:r>
              <a:rPr lang="en-US" sz="2135" b="1" dirty="0">
                <a:solidFill>
                  <a:srgbClr val="000000"/>
                </a:solidFill>
                <a:latin typeface="Times New Roman" panose="02020603050405020304" pitchFamily="18" charset="0"/>
                <a:ea typeface="FVH Shopee Text"/>
                <a:cs typeface="Times New Roman" panose="02020603050405020304" pitchFamily="18" charset="0"/>
                <a:sym typeface="FVH Shopee Text"/>
              </a:rPr>
              <a:t>28 : 7 =  4                                   63 : 7 = 9</a:t>
            </a:r>
          </a:p>
          <a:p>
            <a:pPr marL="230497" lvl="1" algn="just" defTabSz="609585">
              <a:lnSpc>
                <a:spcPts val="4207"/>
              </a:lnSpc>
            </a:pPr>
            <a:r>
              <a:rPr lang="en-US" sz="2135" b="1" dirty="0">
                <a:solidFill>
                  <a:srgbClr val="000000"/>
                </a:solidFill>
                <a:latin typeface="Times New Roman" panose="02020603050405020304" pitchFamily="18" charset="0"/>
                <a:ea typeface="FVH Shopee Text"/>
                <a:cs typeface="Times New Roman" panose="02020603050405020304" pitchFamily="18" charset="0"/>
                <a:sym typeface="FVH Shopee Text"/>
              </a:rPr>
              <a:t>35 : 7 =   5                                  70 : 7 = 10</a:t>
            </a:r>
          </a:p>
          <a:p>
            <a:pPr marL="230497" lvl="1" algn="just" defTabSz="609585">
              <a:lnSpc>
                <a:spcPts val="4207"/>
              </a:lnSpc>
            </a:pPr>
            <a:r>
              <a:rPr lang="en-US" sz="2135" dirty="0">
                <a:solidFill>
                  <a:srgbClr val="000000"/>
                </a:solidFill>
                <a:latin typeface="FVH Shopee Text"/>
                <a:ea typeface="FVH Shopee Text"/>
                <a:cs typeface="FVH Shopee Text"/>
                <a:sym typeface="FVH Shopee Text"/>
              </a:rPr>
              <a:t>                       </a:t>
            </a:r>
          </a:p>
          <a:p>
            <a:pPr algn="just" defTabSz="609585">
              <a:lnSpc>
                <a:spcPts val="4207"/>
              </a:lnSpc>
            </a:pPr>
            <a:endParaRPr lang="en-US" sz="2135" dirty="0">
              <a:solidFill>
                <a:srgbClr val="000000"/>
              </a:solidFill>
              <a:latin typeface="FVH Shopee Text"/>
              <a:ea typeface="FVH Shopee Text"/>
              <a:cs typeface="FVH Shopee Text"/>
              <a:sym typeface="FVH Shopee Tex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>
          <a:extLst>
            <a:ext uri="{FF2B5EF4-FFF2-40B4-BE49-F238E27FC236}">
              <a16:creationId xmlns:a16="http://schemas.microsoft.com/office/drawing/2014/main" id="{4D94EFF5-EB4C-FE0D-C0E7-0CCB6EF50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0">
            <a:extLst>
              <a:ext uri="{FF2B5EF4-FFF2-40B4-BE49-F238E27FC236}">
                <a16:creationId xmlns:a16="http://schemas.microsoft.com/office/drawing/2014/main" id="{FCEDA1E6-01E9-1318-6788-A81F20DCA790}"/>
              </a:ext>
            </a:extLst>
          </p:cNvPr>
          <p:cNvGrpSpPr/>
          <p:nvPr/>
        </p:nvGrpSpPr>
        <p:grpSpPr>
          <a:xfrm>
            <a:off x="9789802" y="4011563"/>
            <a:ext cx="2426777" cy="2201147"/>
            <a:chOff x="4937750" y="6239213"/>
            <a:chExt cx="1497025" cy="1357950"/>
          </a:xfrm>
        </p:grpSpPr>
        <p:sp>
          <p:nvSpPr>
            <p:cNvPr id="975" name="Google Shape;975;p30">
              <a:extLst>
                <a:ext uri="{FF2B5EF4-FFF2-40B4-BE49-F238E27FC236}">
                  <a16:creationId xmlns:a16="http://schemas.microsoft.com/office/drawing/2014/main" id="{3B206307-0E5E-EFD3-5E6B-6C903A8A6944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>
              <a:extLst>
                <a:ext uri="{FF2B5EF4-FFF2-40B4-BE49-F238E27FC236}">
                  <a16:creationId xmlns:a16="http://schemas.microsoft.com/office/drawing/2014/main" id="{41856C8A-70ED-866E-AF44-BF4A4FF0B457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>
              <a:extLst>
                <a:ext uri="{FF2B5EF4-FFF2-40B4-BE49-F238E27FC236}">
                  <a16:creationId xmlns:a16="http://schemas.microsoft.com/office/drawing/2014/main" id="{CD177A41-B829-7147-0B7A-52D94E15715A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>
              <a:extLst>
                <a:ext uri="{FF2B5EF4-FFF2-40B4-BE49-F238E27FC236}">
                  <a16:creationId xmlns:a16="http://schemas.microsoft.com/office/drawing/2014/main" id="{43DFD260-D3C8-3112-A824-6E0EFDADCB55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>
              <a:extLst>
                <a:ext uri="{FF2B5EF4-FFF2-40B4-BE49-F238E27FC236}">
                  <a16:creationId xmlns:a16="http://schemas.microsoft.com/office/drawing/2014/main" id="{2AED0A76-B32C-05CF-A6C0-30DBF782C0A9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>
              <a:extLst>
                <a:ext uri="{FF2B5EF4-FFF2-40B4-BE49-F238E27FC236}">
                  <a16:creationId xmlns:a16="http://schemas.microsoft.com/office/drawing/2014/main" id="{54B56258-7DE8-F1E0-B3C8-0AB41BFE4364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>
              <a:extLst>
                <a:ext uri="{FF2B5EF4-FFF2-40B4-BE49-F238E27FC236}">
                  <a16:creationId xmlns:a16="http://schemas.microsoft.com/office/drawing/2014/main" id="{20FEF259-7128-EADD-0AE5-A4C244279E73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>
              <a:extLst>
                <a:ext uri="{FF2B5EF4-FFF2-40B4-BE49-F238E27FC236}">
                  <a16:creationId xmlns:a16="http://schemas.microsoft.com/office/drawing/2014/main" id="{617D0B7A-16DF-0D63-EE3E-3AA6529A8039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>
            <a:extLst>
              <a:ext uri="{FF2B5EF4-FFF2-40B4-BE49-F238E27FC236}">
                <a16:creationId xmlns:a16="http://schemas.microsoft.com/office/drawing/2014/main" id="{668D62BF-E3B9-525F-B363-EA0F0731104F}"/>
              </a:ext>
            </a:extLst>
          </p:cNvPr>
          <p:cNvGrpSpPr/>
          <p:nvPr/>
        </p:nvGrpSpPr>
        <p:grpSpPr>
          <a:xfrm>
            <a:off x="-115200" y="4832745"/>
            <a:ext cx="2183421" cy="1874352"/>
            <a:chOff x="637825" y="6188825"/>
            <a:chExt cx="1363275" cy="1170300"/>
          </a:xfrm>
        </p:grpSpPr>
        <p:sp>
          <p:nvSpPr>
            <p:cNvPr id="984" name="Google Shape;984;p30">
              <a:extLst>
                <a:ext uri="{FF2B5EF4-FFF2-40B4-BE49-F238E27FC236}">
                  <a16:creationId xmlns:a16="http://schemas.microsoft.com/office/drawing/2014/main" id="{4DEB5511-FB5F-FAFB-FFD4-F5F560ABDE36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>
              <a:extLst>
                <a:ext uri="{FF2B5EF4-FFF2-40B4-BE49-F238E27FC236}">
                  <a16:creationId xmlns:a16="http://schemas.microsoft.com/office/drawing/2014/main" id="{304139E6-A071-DC5D-D46B-F54740328C64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>
              <a:extLst>
                <a:ext uri="{FF2B5EF4-FFF2-40B4-BE49-F238E27FC236}">
                  <a16:creationId xmlns:a16="http://schemas.microsoft.com/office/drawing/2014/main" id="{3D6905C5-442B-529C-DBE2-C6C2CE2DD5CD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>
              <a:extLst>
                <a:ext uri="{FF2B5EF4-FFF2-40B4-BE49-F238E27FC236}">
                  <a16:creationId xmlns:a16="http://schemas.microsoft.com/office/drawing/2014/main" id="{2078D345-7A8E-D5FF-E69B-6AE8C06DD1D2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>
              <a:extLst>
                <a:ext uri="{FF2B5EF4-FFF2-40B4-BE49-F238E27FC236}">
                  <a16:creationId xmlns:a16="http://schemas.microsoft.com/office/drawing/2014/main" id="{28747325-CE1E-F77A-F84E-F4427B93CF3F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>
              <a:extLst>
                <a:ext uri="{FF2B5EF4-FFF2-40B4-BE49-F238E27FC236}">
                  <a16:creationId xmlns:a16="http://schemas.microsoft.com/office/drawing/2014/main" id="{E30E2058-DAB0-7158-4506-D45137C4906A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>
              <a:extLst>
                <a:ext uri="{FF2B5EF4-FFF2-40B4-BE49-F238E27FC236}">
                  <a16:creationId xmlns:a16="http://schemas.microsoft.com/office/drawing/2014/main" id="{93D4944B-D7F3-F0CB-BF82-55B668696497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>
              <a:extLst>
                <a:ext uri="{FF2B5EF4-FFF2-40B4-BE49-F238E27FC236}">
                  <a16:creationId xmlns:a16="http://schemas.microsoft.com/office/drawing/2014/main" id="{84F497AC-E8BA-BE3F-0D81-3F4D516AB594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>
              <a:extLst>
                <a:ext uri="{FF2B5EF4-FFF2-40B4-BE49-F238E27FC236}">
                  <a16:creationId xmlns:a16="http://schemas.microsoft.com/office/drawing/2014/main" id="{347406A2-4C19-D4A7-FFD0-6094D358799F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>
              <a:extLst>
                <a:ext uri="{FF2B5EF4-FFF2-40B4-BE49-F238E27FC236}">
                  <a16:creationId xmlns:a16="http://schemas.microsoft.com/office/drawing/2014/main" id="{EFCE5B51-26B3-6236-D26A-44E0EEF989F0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>
              <a:extLst>
                <a:ext uri="{FF2B5EF4-FFF2-40B4-BE49-F238E27FC236}">
                  <a16:creationId xmlns:a16="http://schemas.microsoft.com/office/drawing/2014/main" id="{6DF2A7AF-2FB7-F847-892E-DEBAFD1AE6FF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>
              <a:extLst>
                <a:ext uri="{FF2B5EF4-FFF2-40B4-BE49-F238E27FC236}">
                  <a16:creationId xmlns:a16="http://schemas.microsoft.com/office/drawing/2014/main" id="{EB68025B-B729-DA49-D72B-4B0E80885CAE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>
              <a:extLst>
                <a:ext uri="{FF2B5EF4-FFF2-40B4-BE49-F238E27FC236}">
                  <a16:creationId xmlns:a16="http://schemas.microsoft.com/office/drawing/2014/main" id="{E8B84026-70D5-B8BD-A60E-2155E356D287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>
              <a:extLst>
                <a:ext uri="{FF2B5EF4-FFF2-40B4-BE49-F238E27FC236}">
                  <a16:creationId xmlns:a16="http://schemas.microsoft.com/office/drawing/2014/main" id="{375D25C1-D9D7-EC5C-6CEA-AAFBCBA81731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30">
            <a:extLst>
              <a:ext uri="{FF2B5EF4-FFF2-40B4-BE49-F238E27FC236}">
                <a16:creationId xmlns:a16="http://schemas.microsoft.com/office/drawing/2014/main" id="{D34ECCD9-4C99-01A8-0F1E-F53604A6E825}"/>
              </a:ext>
            </a:extLst>
          </p:cNvPr>
          <p:cNvSpPr/>
          <p:nvPr/>
        </p:nvSpPr>
        <p:spPr>
          <a:xfrm>
            <a:off x="7155696" y="6134755"/>
            <a:ext cx="657600" cy="768100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99" name="Google Shape;999;p30">
            <a:extLst>
              <a:ext uri="{FF2B5EF4-FFF2-40B4-BE49-F238E27FC236}">
                <a16:creationId xmlns:a16="http://schemas.microsoft.com/office/drawing/2014/main" id="{D6AD23E0-0597-44D3-4E7C-B20858AAC41E}"/>
              </a:ext>
            </a:extLst>
          </p:cNvPr>
          <p:cNvGrpSpPr/>
          <p:nvPr/>
        </p:nvGrpSpPr>
        <p:grpSpPr>
          <a:xfrm rot="-686956">
            <a:off x="11125401" y="1823814"/>
            <a:ext cx="1069647" cy="1051932"/>
            <a:chOff x="6348098" y="2304126"/>
            <a:chExt cx="802235" cy="788950"/>
          </a:xfrm>
        </p:grpSpPr>
        <p:sp>
          <p:nvSpPr>
            <p:cNvPr id="1000" name="Google Shape;1000;p30">
              <a:extLst>
                <a:ext uri="{FF2B5EF4-FFF2-40B4-BE49-F238E27FC236}">
                  <a16:creationId xmlns:a16="http://schemas.microsoft.com/office/drawing/2014/main" id="{249B1B3B-E03A-7F97-6E21-862680C90FF9}"/>
                </a:ext>
              </a:extLst>
            </p:cNvPr>
            <p:cNvSpPr/>
            <p:nvPr/>
          </p:nvSpPr>
          <p:spPr>
            <a:xfrm rot="-1802964">
              <a:off x="6492686" y="2400517"/>
              <a:ext cx="545009" cy="596167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1" name="Google Shape;1001;p30">
              <a:extLst>
                <a:ext uri="{FF2B5EF4-FFF2-40B4-BE49-F238E27FC236}">
                  <a16:creationId xmlns:a16="http://schemas.microsoft.com/office/drawing/2014/main" id="{3ED83871-47FB-FB85-25B8-55D4E300A61B}"/>
                </a:ext>
              </a:extLst>
            </p:cNvPr>
            <p:cNvCxnSpPr/>
            <p:nvPr/>
          </p:nvCxnSpPr>
          <p:spPr>
            <a:xfrm rot="10800000" flipH="1">
              <a:off x="6568150" y="2369450"/>
              <a:ext cx="21300" cy="798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0">
              <a:extLst>
                <a:ext uri="{FF2B5EF4-FFF2-40B4-BE49-F238E27FC236}">
                  <a16:creationId xmlns:a16="http://schemas.microsoft.com/office/drawing/2014/main" id="{0A7A4018-81B4-92DD-BE27-A9444E125482}"/>
                </a:ext>
              </a:extLst>
            </p:cNvPr>
            <p:cNvCxnSpPr/>
            <p:nvPr/>
          </p:nvCxnSpPr>
          <p:spPr>
            <a:xfrm rot="10800000" flipH="1">
              <a:off x="6603850" y="2439700"/>
              <a:ext cx="57300" cy="4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0">
              <a:extLst>
                <a:ext uri="{FF2B5EF4-FFF2-40B4-BE49-F238E27FC236}">
                  <a16:creationId xmlns:a16="http://schemas.microsoft.com/office/drawing/2014/main" id="{505DABF6-A6FA-799D-E568-CB4EA57BA277}"/>
                </a:ext>
              </a:extLst>
            </p:cNvPr>
            <p:cNvCxnSpPr/>
            <p:nvPr/>
          </p:nvCxnSpPr>
          <p:spPr>
            <a:xfrm>
              <a:off x="6627650" y="2523075"/>
              <a:ext cx="76200" cy="120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0">
              <a:extLst>
                <a:ext uri="{FF2B5EF4-FFF2-40B4-BE49-F238E27FC236}">
                  <a16:creationId xmlns:a16="http://schemas.microsoft.com/office/drawing/2014/main" id="{A6A571C4-74AA-01C8-942F-D2A4D09A46A7}"/>
                </a:ext>
              </a:extLst>
            </p:cNvPr>
            <p:cNvCxnSpPr/>
            <p:nvPr/>
          </p:nvCxnSpPr>
          <p:spPr>
            <a:xfrm rot="7515382">
              <a:off x="6375993" y="2497764"/>
              <a:ext cx="21308" cy="79583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0">
              <a:extLst>
                <a:ext uri="{FF2B5EF4-FFF2-40B4-BE49-F238E27FC236}">
                  <a16:creationId xmlns:a16="http://schemas.microsoft.com/office/drawing/2014/main" id="{92CB1E3F-5456-5D90-A2E5-1F9DAA05E56C}"/>
                </a:ext>
              </a:extLst>
            </p:cNvPr>
            <p:cNvCxnSpPr/>
            <p:nvPr/>
          </p:nvCxnSpPr>
          <p:spPr>
            <a:xfrm rot="7511325">
              <a:off x="6368065" y="2590462"/>
              <a:ext cx="57265" cy="40454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0">
              <a:extLst>
                <a:ext uri="{FF2B5EF4-FFF2-40B4-BE49-F238E27FC236}">
                  <a16:creationId xmlns:a16="http://schemas.microsoft.com/office/drawing/2014/main" id="{88D4DBC7-BB55-4CE1-721D-DFA3D185DE9F}"/>
                </a:ext>
              </a:extLst>
            </p:cNvPr>
            <p:cNvCxnSpPr/>
            <p:nvPr/>
          </p:nvCxnSpPr>
          <p:spPr>
            <a:xfrm rot="-3269318" flipH="1">
              <a:off x="6395752" y="2671564"/>
              <a:ext cx="75921" cy="12067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7" name="Google Shape;1007;p30">
            <a:extLst>
              <a:ext uri="{FF2B5EF4-FFF2-40B4-BE49-F238E27FC236}">
                <a16:creationId xmlns:a16="http://schemas.microsoft.com/office/drawing/2014/main" id="{56928B93-4DFA-4B4E-97EE-A6A2D84FD574}"/>
              </a:ext>
            </a:extLst>
          </p:cNvPr>
          <p:cNvGrpSpPr/>
          <p:nvPr/>
        </p:nvGrpSpPr>
        <p:grpSpPr>
          <a:xfrm>
            <a:off x="7117507" y="203273"/>
            <a:ext cx="629189" cy="646767"/>
            <a:chOff x="3872675" y="1145825"/>
            <a:chExt cx="1022075" cy="1050400"/>
          </a:xfrm>
        </p:grpSpPr>
        <p:sp>
          <p:nvSpPr>
            <p:cNvPr id="1008" name="Google Shape;1008;p30">
              <a:extLst>
                <a:ext uri="{FF2B5EF4-FFF2-40B4-BE49-F238E27FC236}">
                  <a16:creationId xmlns:a16="http://schemas.microsoft.com/office/drawing/2014/main" id="{9E978D82-C446-3242-267E-AC2AA545DA79}"/>
                </a:ext>
              </a:extLst>
            </p:cNvPr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>
              <a:extLst>
                <a:ext uri="{FF2B5EF4-FFF2-40B4-BE49-F238E27FC236}">
                  <a16:creationId xmlns:a16="http://schemas.microsoft.com/office/drawing/2014/main" id="{7FD111FB-361C-8AF8-0096-0D2272FE1EC1}"/>
                </a:ext>
              </a:extLst>
            </p:cNvPr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>
              <a:extLst>
                <a:ext uri="{FF2B5EF4-FFF2-40B4-BE49-F238E27FC236}">
                  <a16:creationId xmlns:a16="http://schemas.microsoft.com/office/drawing/2014/main" id="{A2070E64-B2F2-B9E0-6A7E-243FE47F2BA1}"/>
                </a:ext>
              </a:extLst>
            </p:cNvPr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>
              <a:extLst>
                <a:ext uri="{FF2B5EF4-FFF2-40B4-BE49-F238E27FC236}">
                  <a16:creationId xmlns:a16="http://schemas.microsoft.com/office/drawing/2014/main" id="{BBEFA024-C068-1736-3BB9-48A6437333F4}"/>
                </a:ext>
              </a:extLst>
            </p:cNvPr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06464BDC-2A64-F582-92A0-EAC7167BC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8829" y="3095457"/>
            <a:ext cx="637275" cy="359192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B46FCF10-5260-9002-5439-873DBD943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198501" y="5724546"/>
            <a:ext cx="597616" cy="336839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4186B6C7-D26F-B661-CF3C-615C4657A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962186" y="1082317"/>
            <a:ext cx="545777" cy="307620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0BACB0B5-516F-B31A-287F-9B8E7AD75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381379" y="5184185"/>
            <a:ext cx="514376" cy="289921"/>
          </a:xfrm>
          <a:prstGeom prst="rect">
            <a:avLst/>
          </a:prstGeom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37280465-2A23-7979-356D-C0E9702C7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508167" y="1407292"/>
            <a:ext cx="757552" cy="426984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7A92CE1-B52C-B602-1C8B-181A42FF6B2C}"/>
              </a:ext>
            </a:extLst>
          </p:cNvPr>
          <p:cNvSpPr/>
          <p:nvPr/>
        </p:nvSpPr>
        <p:spPr>
          <a:xfrm>
            <a:off x="1219495" y="2488606"/>
            <a:ext cx="9035487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/>
                <a:solidFill>
                  <a:srgbClr val="43A783"/>
                </a:solidFill>
                <a:latin typeface="Arial"/>
                <a:cs typeface="Arial"/>
                <a:sym typeface="Arial"/>
              </a:rPr>
              <a:t>TRÒ CHƠI: ĐỐ BẠN</a:t>
            </a:r>
          </a:p>
        </p:txBody>
      </p:sp>
    </p:spTree>
    <p:extLst>
      <p:ext uri="{BB962C8B-B14F-4D97-AF65-F5344CB8AC3E}">
        <p14:creationId xmlns:p14="http://schemas.microsoft.com/office/powerpoint/2010/main" val="271672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>
          <a:extLst>
            <a:ext uri="{FF2B5EF4-FFF2-40B4-BE49-F238E27FC236}">
              <a16:creationId xmlns:a16="http://schemas.microsoft.com/office/drawing/2014/main" id="{3F2168E0-B033-B15C-3FC4-3A3C7AFF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0">
            <a:extLst>
              <a:ext uri="{FF2B5EF4-FFF2-40B4-BE49-F238E27FC236}">
                <a16:creationId xmlns:a16="http://schemas.microsoft.com/office/drawing/2014/main" id="{E7CB3509-CB9B-C253-B819-AA73E6839F00}"/>
              </a:ext>
            </a:extLst>
          </p:cNvPr>
          <p:cNvGrpSpPr/>
          <p:nvPr/>
        </p:nvGrpSpPr>
        <p:grpSpPr>
          <a:xfrm>
            <a:off x="9789802" y="4011563"/>
            <a:ext cx="2426777" cy="2201147"/>
            <a:chOff x="4937750" y="6239213"/>
            <a:chExt cx="1497025" cy="1357950"/>
          </a:xfrm>
        </p:grpSpPr>
        <p:sp>
          <p:nvSpPr>
            <p:cNvPr id="975" name="Google Shape;975;p30">
              <a:extLst>
                <a:ext uri="{FF2B5EF4-FFF2-40B4-BE49-F238E27FC236}">
                  <a16:creationId xmlns:a16="http://schemas.microsoft.com/office/drawing/2014/main" id="{57286695-0605-7A81-BBFB-367F6ED55468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>
              <a:extLst>
                <a:ext uri="{FF2B5EF4-FFF2-40B4-BE49-F238E27FC236}">
                  <a16:creationId xmlns:a16="http://schemas.microsoft.com/office/drawing/2014/main" id="{544003ED-142C-DF8F-1EE3-7C1E7AF032B3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>
              <a:extLst>
                <a:ext uri="{FF2B5EF4-FFF2-40B4-BE49-F238E27FC236}">
                  <a16:creationId xmlns:a16="http://schemas.microsoft.com/office/drawing/2014/main" id="{BB72C45F-81B6-C7FC-A84F-CDCD9D24ACE2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>
              <a:extLst>
                <a:ext uri="{FF2B5EF4-FFF2-40B4-BE49-F238E27FC236}">
                  <a16:creationId xmlns:a16="http://schemas.microsoft.com/office/drawing/2014/main" id="{EC22D122-AB0F-469B-ECD4-4321D6D3DDC2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>
              <a:extLst>
                <a:ext uri="{FF2B5EF4-FFF2-40B4-BE49-F238E27FC236}">
                  <a16:creationId xmlns:a16="http://schemas.microsoft.com/office/drawing/2014/main" id="{B0132AFA-3FC4-89AF-AE43-F3C2E25DC96D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>
              <a:extLst>
                <a:ext uri="{FF2B5EF4-FFF2-40B4-BE49-F238E27FC236}">
                  <a16:creationId xmlns:a16="http://schemas.microsoft.com/office/drawing/2014/main" id="{FCAC5B5F-A1CC-4F4D-8E43-52D17CBCF3DE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>
              <a:extLst>
                <a:ext uri="{FF2B5EF4-FFF2-40B4-BE49-F238E27FC236}">
                  <a16:creationId xmlns:a16="http://schemas.microsoft.com/office/drawing/2014/main" id="{2A5818DC-B32A-9898-98C2-031B04F35422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>
              <a:extLst>
                <a:ext uri="{FF2B5EF4-FFF2-40B4-BE49-F238E27FC236}">
                  <a16:creationId xmlns:a16="http://schemas.microsoft.com/office/drawing/2014/main" id="{47A5D521-348E-E51E-7460-ADE8C85CBA2D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30">
            <a:extLst>
              <a:ext uri="{FF2B5EF4-FFF2-40B4-BE49-F238E27FC236}">
                <a16:creationId xmlns:a16="http://schemas.microsoft.com/office/drawing/2014/main" id="{35A96008-87A8-6F87-66DD-F90951D95396}"/>
              </a:ext>
            </a:extLst>
          </p:cNvPr>
          <p:cNvGrpSpPr/>
          <p:nvPr/>
        </p:nvGrpSpPr>
        <p:grpSpPr>
          <a:xfrm>
            <a:off x="-115200" y="4832745"/>
            <a:ext cx="2183421" cy="1874352"/>
            <a:chOff x="637825" y="6188825"/>
            <a:chExt cx="1363275" cy="1170300"/>
          </a:xfrm>
        </p:grpSpPr>
        <p:sp>
          <p:nvSpPr>
            <p:cNvPr id="984" name="Google Shape;984;p30">
              <a:extLst>
                <a:ext uri="{FF2B5EF4-FFF2-40B4-BE49-F238E27FC236}">
                  <a16:creationId xmlns:a16="http://schemas.microsoft.com/office/drawing/2014/main" id="{5F9397B5-D31F-5A81-C009-54F689222E10}"/>
                </a:ext>
              </a:extLst>
            </p:cNvPr>
            <p:cNvSpPr/>
            <p:nvPr/>
          </p:nvSpPr>
          <p:spPr>
            <a:xfrm>
              <a:off x="646925" y="6200650"/>
              <a:ext cx="1354175" cy="1158475"/>
            </a:xfrm>
            <a:custGeom>
              <a:avLst/>
              <a:gdLst/>
              <a:ahLst/>
              <a:cxnLst/>
              <a:rect l="l" t="t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>
              <a:extLst>
                <a:ext uri="{FF2B5EF4-FFF2-40B4-BE49-F238E27FC236}">
                  <a16:creationId xmlns:a16="http://schemas.microsoft.com/office/drawing/2014/main" id="{282D7BB0-8BA2-A22F-3A5B-7CEDBB6A0DC7}"/>
                </a:ext>
              </a:extLst>
            </p:cNvPr>
            <p:cNvSpPr/>
            <p:nvPr/>
          </p:nvSpPr>
          <p:spPr>
            <a:xfrm>
              <a:off x="665175" y="6418325"/>
              <a:ext cx="805500" cy="892125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>
              <a:extLst>
                <a:ext uri="{FF2B5EF4-FFF2-40B4-BE49-F238E27FC236}">
                  <a16:creationId xmlns:a16="http://schemas.microsoft.com/office/drawing/2014/main" id="{0F145689-93DA-F81D-7CE0-5C6E5B87D18A}"/>
                </a:ext>
              </a:extLst>
            </p:cNvPr>
            <p:cNvSpPr/>
            <p:nvPr/>
          </p:nvSpPr>
          <p:spPr>
            <a:xfrm>
              <a:off x="1156825" y="6188825"/>
              <a:ext cx="806275" cy="892150"/>
            </a:xfrm>
            <a:custGeom>
              <a:avLst/>
              <a:gdLst/>
              <a:ahLst/>
              <a:cxnLst/>
              <a:rect l="l" t="t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>
              <a:extLst>
                <a:ext uri="{FF2B5EF4-FFF2-40B4-BE49-F238E27FC236}">
                  <a16:creationId xmlns:a16="http://schemas.microsoft.com/office/drawing/2014/main" id="{22F828F4-0F40-E0D6-E446-9271F9509968}"/>
                </a:ext>
              </a:extLst>
            </p:cNvPr>
            <p:cNvSpPr/>
            <p:nvPr/>
          </p:nvSpPr>
          <p:spPr>
            <a:xfrm>
              <a:off x="1163650" y="6207075"/>
              <a:ext cx="797175" cy="851850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>
              <a:extLst>
                <a:ext uri="{FF2B5EF4-FFF2-40B4-BE49-F238E27FC236}">
                  <a16:creationId xmlns:a16="http://schemas.microsoft.com/office/drawing/2014/main" id="{E11094E6-D753-0AE0-7D86-620EE54464DE}"/>
                </a:ext>
              </a:extLst>
            </p:cNvPr>
            <p:cNvSpPr/>
            <p:nvPr/>
          </p:nvSpPr>
          <p:spPr>
            <a:xfrm>
              <a:off x="676575" y="6422175"/>
              <a:ext cx="783475" cy="880675"/>
            </a:xfrm>
            <a:custGeom>
              <a:avLst/>
              <a:gdLst/>
              <a:ahLst/>
              <a:cxnLst/>
              <a:rect l="l" t="t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>
              <a:extLst>
                <a:ext uri="{FF2B5EF4-FFF2-40B4-BE49-F238E27FC236}">
                  <a16:creationId xmlns:a16="http://schemas.microsoft.com/office/drawing/2014/main" id="{A234B538-F98A-A362-23CE-33123F3A2044}"/>
                </a:ext>
              </a:extLst>
            </p:cNvPr>
            <p:cNvSpPr/>
            <p:nvPr/>
          </p:nvSpPr>
          <p:spPr>
            <a:xfrm>
              <a:off x="637825" y="6421050"/>
              <a:ext cx="822225" cy="780725"/>
            </a:xfrm>
            <a:custGeom>
              <a:avLst/>
              <a:gdLst/>
              <a:ahLst/>
              <a:cxnLst/>
              <a:rect l="l" t="t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>
              <a:extLst>
                <a:ext uri="{FF2B5EF4-FFF2-40B4-BE49-F238E27FC236}">
                  <a16:creationId xmlns:a16="http://schemas.microsoft.com/office/drawing/2014/main" id="{B36DD5BA-C28D-28F4-CC93-E1FFAF45A088}"/>
                </a:ext>
              </a:extLst>
            </p:cNvPr>
            <p:cNvSpPr/>
            <p:nvPr/>
          </p:nvSpPr>
          <p:spPr>
            <a:xfrm>
              <a:off x="799675" y="6378550"/>
              <a:ext cx="660375" cy="691025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>
              <a:extLst>
                <a:ext uri="{FF2B5EF4-FFF2-40B4-BE49-F238E27FC236}">
                  <a16:creationId xmlns:a16="http://schemas.microsoft.com/office/drawing/2014/main" id="{1EFF4CE0-1B8B-3EDC-FBCA-A81D334BA944}"/>
                </a:ext>
              </a:extLst>
            </p:cNvPr>
            <p:cNvSpPr/>
            <p:nvPr/>
          </p:nvSpPr>
          <p:spPr>
            <a:xfrm>
              <a:off x="1229000" y="62891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>
              <a:extLst>
                <a:ext uri="{FF2B5EF4-FFF2-40B4-BE49-F238E27FC236}">
                  <a16:creationId xmlns:a16="http://schemas.microsoft.com/office/drawing/2014/main" id="{2A5AA81F-08C7-4228-EC42-3BD769D9E512}"/>
                </a:ext>
              </a:extLst>
            </p:cNvPr>
            <p:cNvSpPr/>
            <p:nvPr/>
          </p:nvSpPr>
          <p:spPr>
            <a:xfrm>
              <a:off x="1260925" y="6353725"/>
              <a:ext cx="398975" cy="168725"/>
            </a:xfrm>
            <a:custGeom>
              <a:avLst/>
              <a:gdLst/>
              <a:ahLst/>
              <a:cxnLst/>
              <a:rect l="l" t="t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>
              <a:extLst>
                <a:ext uri="{FF2B5EF4-FFF2-40B4-BE49-F238E27FC236}">
                  <a16:creationId xmlns:a16="http://schemas.microsoft.com/office/drawing/2014/main" id="{D24DBBA8-7A19-5769-501A-CBB8CDFE572F}"/>
                </a:ext>
              </a:extLst>
            </p:cNvPr>
            <p:cNvSpPr/>
            <p:nvPr/>
          </p:nvSpPr>
          <p:spPr>
            <a:xfrm>
              <a:off x="1300450" y="6422125"/>
              <a:ext cx="398950" cy="168700"/>
            </a:xfrm>
            <a:custGeom>
              <a:avLst/>
              <a:gdLst/>
              <a:ahLst/>
              <a:cxnLst/>
              <a:rect l="l" t="t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>
              <a:extLst>
                <a:ext uri="{FF2B5EF4-FFF2-40B4-BE49-F238E27FC236}">
                  <a16:creationId xmlns:a16="http://schemas.microsoft.com/office/drawing/2014/main" id="{3CC1BEDB-AE44-4412-7251-CFF0025C85D4}"/>
                </a:ext>
              </a:extLst>
            </p:cNvPr>
            <p:cNvSpPr/>
            <p:nvPr/>
          </p:nvSpPr>
          <p:spPr>
            <a:xfrm>
              <a:off x="1325525" y="6486700"/>
              <a:ext cx="398950" cy="168725"/>
            </a:xfrm>
            <a:custGeom>
              <a:avLst/>
              <a:gdLst/>
              <a:ahLst/>
              <a:cxnLst/>
              <a:rect l="l" t="t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>
              <a:extLst>
                <a:ext uri="{FF2B5EF4-FFF2-40B4-BE49-F238E27FC236}">
                  <a16:creationId xmlns:a16="http://schemas.microsoft.com/office/drawing/2014/main" id="{C0AC47A6-F92A-F699-2A79-00666C1C5CFD}"/>
                </a:ext>
              </a:extLst>
            </p:cNvPr>
            <p:cNvSpPr/>
            <p:nvPr/>
          </p:nvSpPr>
          <p:spPr>
            <a:xfrm>
              <a:off x="1362000" y="6573325"/>
              <a:ext cx="398200" cy="168725"/>
            </a:xfrm>
            <a:custGeom>
              <a:avLst/>
              <a:gdLst/>
              <a:ahLst/>
              <a:cxnLst/>
              <a:rect l="l" t="t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>
              <a:extLst>
                <a:ext uri="{FF2B5EF4-FFF2-40B4-BE49-F238E27FC236}">
                  <a16:creationId xmlns:a16="http://schemas.microsoft.com/office/drawing/2014/main" id="{3D2465D9-9D8E-96E8-25E0-789BD4D6828D}"/>
                </a:ext>
              </a:extLst>
            </p:cNvPr>
            <p:cNvSpPr/>
            <p:nvPr/>
          </p:nvSpPr>
          <p:spPr>
            <a:xfrm>
              <a:off x="1393900" y="6637925"/>
              <a:ext cx="398225" cy="168725"/>
            </a:xfrm>
            <a:custGeom>
              <a:avLst/>
              <a:gdLst/>
              <a:ahLst/>
              <a:cxnLst/>
              <a:rect l="l" t="t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>
              <a:extLst>
                <a:ext uri="{FF2B5EF4-FFF2-40B4-BE49-F238E27FC236}">
                  <a16:creationId xmlns:a16="http://schemas.microsoft.com/office/drawing/2014/main" id="{671A7582-F634-2E47-3237-E8158A431657}"/>
                </a:ext>
              </a:extLst>
            </p:cNvPr>
            <p:cNvSpPr/>
            <p:nvPr/>
          </p:nvSpPr>
          <p:spPr>
            <a:xfrm>
              <a:off x="1433425" y="6705550"/>
              <a:ext cx="398975" cy="169475"/>
            </a:xfrm>
            <a:custGeom>
              <a:avLst/>
              <a:gdLst/>
              <a:ahLst/>
              <a:cxnLst/>
              <a:rect l="l" t="t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8" name="Google Shape;998;p30">
            <a:extLst>
              <a:ext uri="{FF2B5EF4-FFF2-40B4-BE49-F238E27FC236}">
                <a16:creationId xmlns:a16="http://schemas.microsoft.com/office/drawing/2014/main" id="{A6EC9227-F0F5-A29C-9E8E-3A3FC57C8F77}"/>
              </a:ext>
            </a:extLst>
          </p:cNvPr>
          <p:cNvSpPr/>
          <p:nvPr/>
        </p:nvSpPr>
        <p:spPr>
          <a:xfrm>
            <a:off x="7155696" y="6134755"/>
            <a:ext cx="657600" cy="768100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99" name="Google Shape;999;p30">
            <a:extLst>
              <a:ext uri="{FF2B5EF4-FFF2-40B4-BE49-F238E27FC236}">
                <a16:creationId xmlns:a16="http://schemas.microsoft.com/office/drawing/2014/main" id="{F0FDEB70-94BF-88A5-79A4-67F52BC3419B}"/>
              </a:ext>
            </a:extLst>
          </p:cNvPr>
          <p:cNvGrpSpPr/>
          <p:nvPr/>
        </p:nvGrpSpPr>
        <p:grpSpPr>
          <a:xfrm rot="-686956">
            <a:off x="11125401" y="1823814"/>
            <a:ext cx="1069647" cy="1051932"/>
            <a:chOff x="6348098" y="2304126"/>
            <a:chExt cx="802235" cy="788950"/>
          </a:xfrm>
        </p:grpSpPr>
        <p:sp>
          <p:nvSpPr>
            <p:cNvPr id="1000" name="Google Shape;1000;p30">
              <a:extLst>
                <a:ext uri="{FF2B5EF4-FFF2-40B4-BE49-F238E27FC236}">
                  <a16:creationId xmlns:a16="http://schemas.microsoft.com/office/drawing/2014/main" id="{64E0151E-D691-925E-C96B-58B1A93BF1B2}"/>
                </a:ext>
              </a:extLst>
            </p:cNvPr>
            <p:cNvSpPr/>
            <p:nvPr/>
          </p:nvSpPr>
          <p:spPr>
            <a:xfrm rot="-1802964">
              <a:off x="6492686" y="2400517"/>
              <a:ext cx="545009" cy="596167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1" name="Google Shape;1001;p30">
              <a:extLst>
                <a:ext uri="{FF2B5EF4-FFF2-40B4-BE49-F238E27FC236}">
                  <a16:creationId xmlns:a16="http://schemas.microsoft.com/office/drawing/2014/main" id="{3A9BC8E6-EFC0-027C-A9DF-D0873F5CE845}"/>
                </a:ext>
              </a:extLst>
            </p:cNvPr>
            <p:cNvCxnSpPr/>
            <p:nvPr/>
          </p:nvCxnSpPr>
          <p:spPr>
            <a:xfrm rot="10800000" flipH="1">
              <a:off x="6568150" y="2369450"/>
              <a:ext cx="21300" cy="798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30">
              <a:extLst>
                <a:ext uri="{FF2B5EF4-FFF2-40B4-BE49-F238E27FC236}">
                  <a16:creationId xmlns:a16="http://schemas.microsoft.com/office/drawing/2014/main" id="{9355C9DD-01DB-D2C2-9028-362E9EEC1B69}"/>
                </a:ext>
              </a:extLst>
            </p:cNvPr>
            <p:cNvCxnSpPr/>
            <p:nvPr/>
          </p:nvCxnSpPr>
          <p:spPr>
            <a:xfrm rot="10800000" flipH="1">
              <a:off x="6603850" y="2439700"/>
              <a:ext cx="57300" cy="405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30">
              <a:extLst>
                <a:ext uri="{FF2B5EF4-FFF2-40B4-BE49-F238E27FC236}">
                  <a16:creationId xmlns:a16="http://schemas.microsoft.com/office/drawing/2014/main" id="{A1D3619A-918B-AC70-8BF7-CE7058C50D61}"/>
                </a:ext>
              </a:extLst>
            </p:cNvPr>
            <p:cNvCxnSpPr/>
            <p:nvPr/>
          </p:nvCxnSpPr>
          <p:spPr>
            <a:xfrm>
              <a:off x="6627650" y="2523075"/>
              <a:ext cx="76200" cy="120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30">
              <a:extLst>
                <a:ext uri="{FF2B5EF4-FFF2-40B4-BE49-F238E27FC236}">
                  <a16:creationId xmlns:a16="http://schemas.microsoft.com/office/drawing/2014/main" id="{20A7A8ED-DD0D-AA5B-37E9-B6A799D74E17}"/>
                </a:ext>
              </a:extLst>
            </p:cNvPr>
            <p:cNvCxnSpPr/>
            <p:nvPr/>
          </p:nvCxnSpPr>
          <p:spPr>
            <a:xfrm rot="7515382">
              <a:off x="6375993" y="2497764"/>
              <a:ext cx="21308" cy="79583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30">
              <a:extLst>
                <a:ext uri="{FF2B5EF4-FFF2-40B4-BE49-F238E27FC236}">
                  <a16:creationId xmlns:a16="http://schemas.microsoft.com/office/drawing/2014/main" id="{087724F9-4349-39BC-A1D8-C9A28A894D81}"/>
                </a:ext>
              </a:extLst>
            </p:cNvPr>
            <p:cNvCxnSpPr/>
            <p:nvPr/>
          </p:nvCxnSpPr>
          <p:spPr>
            <a:xfrm rot="7511325">
              <a:off x="6368065" y="2590462"/>
              <a:ext cx="57265" cy="40454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30">
              <a:extLst>
                <a:ext uri="{FF2B5EF4-FFF2-40B4-BE49-F238E27FC236}">
                  <a16:creationId xmlns:a16="http://schemas.microsoft.com/office/drawing/2014/main" id="{092E58EC-C3FD-2405-9EB9-EE2CFB473BA2}"/>
                </a:ext>
              </a:extLst>
            </p:cNvPr>
            <p:cNvCxnSpPr/>
            <p:nvPr/>
          </p:nvCxnSpPr>
          <p:spPr>
            <a:xfrm rot="-3269318" flipH="1">
              <a:off x="6395752" y="2671564"/>
              <a:ext cx="75921" cy="12067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7" name="Google Shape;1007;p30">
            <a:extLst>
              <a:ext uri="{FF2B5EF4-FFF2-40B4-BE49-F238E27FC236}">
                <a16:creationId xmlns:a16="http://schemas.microsoft.com/office/drawing/2014/main" id="{E926FAA5-76A2-F8B2-110A-D70B00BE284B}"/>
              </a:ext>
            </a:extLst>
          </p:cNvPr>
          <p:cNvGrpSpPr/>
          <p:nvPr/>
        </p:nvGrpSpPr>
        <p:grpSpPr>
          <a:xfrm>
            <a:off x="7117507" y="203273"/>
            <a:ext cx="629189" cy="646767"/>
            <a:chOff x="3872675" y="1145825"/>
            <a:chExt cx="1022075" cy="1050400"/>
          </a:xfrm>
        </p:grpSpPr>
        <p:sp>
          <p:nvSpPr>
            <p:cNvPr id="1008" name="Google Shape;1008;p30">
              <a:extLst>
                <a:ext uri="{FF2B5EF4-FFF2-40B4-BE49-F238E27FC236}">
                  <a16:creationId xmlns:a16="http://schemas.microsoft.com/office/drawing/2014/main" id="{28020AAA-F307-1175-A2BE-12ADED865604}"/>
                </a:ext>
              </a:extLst>
            </p:cNvPr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>
              <a:extLst>
                <a:ext uri="{FF2B5EF4-FFF2-40B4-BE49-F238E27FC236}">
                  <a16:creationId xmlns:a16="http://schemas.microsoft.com/office/drawing/2014/main" id="{8AA6D8AA-BB9E-C717-0423-CBB50DFF2012}"/>
                </a:ext>
              </a:extLst>
            </p:cNvPr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>
              <a:extLst>
                <a:ext uri="{FF2B5EF4-FFF2-40B4-BE49-F238E27FC236}">
                  <a16:creationId xmlns:a16="http://schemas.microsoft.com/office/drawing/2014/main" id="{B548C9E8-8FC5-3FAD-E61D-824FB1AC07DB}"/>
                </a:ext>
              </a:extLst>
            </p:cNvPr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>
              <a:extLst>
                <a:ext uri="{FF2B5EF4-FFF2-40B4-BE49-F238E27FC236}">
                  <a16:creationId xmlns:a16="http://schemas.microsoft.com/office/drawing/2014/main" id="{070683D6-A8B3-CDD0-817E-AE3355D62B62}"/>
                </a:ext>
              </a:extLst>
            </p:cNvPr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13">
            <a:extLst>
              <a:ext uri="{FF2B5EF4-FFF2-40B4-BE49-F238E27FC236}">
                <a16:creationId xmlns:a16="http://schemas.microsoft.com/office/drawing/2014/main" id="{63EBE3AB-ACBC-7BD2-5C30-D73CF8C4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8829" y="3095457"/>
            <a:ext cx="637275" cy="359192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55B325F8-052A-B2AE-9132-758AF4F75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198501" y="5724546"/>
            <a:ext cx="597616" cy="336839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8F44EFD7-F0F5-7AC1-D102-C532CFEBB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962186" y="1082317"/>
            <a:ext cx="545777" cy="307620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D2246057-2F7A-2E48-AEC6-0EE39F4FB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381379" y="5184185"/>
            <a:ext cx="514376" cy="289921"/>
          </a:xfrm>
          <a:prstGeom prst="rect">
            <a:avLst/>
          </a:prstGeom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1438D66A-D448-FA93-506C-A78080033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508167" y="1407292"/>
            <a:ext cx="757552" cy="426984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BBEF144-3BE2-2F72-7CB9-B580C02C14AC}"/>
              </a:ext>
            </a:extLst>
          </p:cNvPr>
          <p:cNvSpPr/>
          <p:nvPr/>
        </p:nvSpPr>
        <p:spPr>
          <a:xfrm>
            <a:off x="2998029" y="2488606"/>
            <a:ext cx="547842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/>
                <a:solidFill>
                  <a:srgbClr val="43A783"/>
                </a:solidFill>
                <a:latin typeface="Arial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15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Middle School Digital Choice Board by Slidesgo">
  <a:themeElements>
    <a:clrScheme name="Simple Light">
      <a:dk1>
        <a:srgbClr val="E9684D"/>
      </a:dk1>
      <a:lt1>
        <a:srgbClr val="FFFBEF"/>
      </a:lt1>
      <a:dk2>
        <a:srgbClr val="EFE8D8"/>
      </a:dk2>
      <a:lt2>
        <a:srgbClr val="F2BBA7"/>
      </a:lt2>
      <a:accent1>
        <a:srgbClr val="FAE9E3"/>
      </a:accent1>
      <a:accent2>
        <a:srgbClr val="F1D8CF"/>
      </a:accent2>
      <a:accent3>
        <a:srgbClr val="92CFB9"/>
      </a:accent3>
      <a:accent4>
        <a:srgbClr val="43A783"/>
      </a:accent4>
      <a:accent5>
        <a:srgbClr val="FFFFFF"/>
      </a:accent5>
      <a:accent6>
        <a:srgbClr val="7A543B"/>
      </a:accent6>
      <a:hlink>
        <a:srgbClr val="7A5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</Words>
  <Application>Microsoft Office PowerPoint</Application>
  <PresentationFormat>Màn hình rộng</PresentationFormat>
  <Paragraphs>44</Paragraphs>
  <Slides>13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8" baseType="lpstr">
      <vt:lpstr>Arial</vt:lpstr>
      <vt:lpstr>Calibri</vt:lpstr>
      <vt:lpstr>Cambria Math</vt:lpstr>
      <vt:lpstr>FVH Shopee Text</vt:lpstr>
      <vt:lpstr>Lato</vt:lpstr>
      <vt:lpstr>Livvic</vt:lpstr>
      <vt:lpstr>Montserrat</vt:lpstr>
      <vt:lpstr>Nunito Black</vt:lpstr>
      <vt:lpstr>Righteous</vt:lpstr>
      <vt:lpstr>Roboto Condensed Light</vt:lpstr>
      <vt:lpstr>Rozha One</vt:lpstr>
      <vt:lpstr>Times New Roman</vt:lpstr>
      <vt:lpstr>UTM Androgyne</vt:lpstr>
      <vt:lpstr>Middle School Digital Choice Board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- 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Hồng Trương</dc:creator>
  <cp:lastModifiedBy>Hồng Trương</cp:lastModifiedBy>
  <cp:revision>1</cp:revision>
  <dcterms:created xsi:type="dcterms:W3CDTF">2025-10-21T17:26:08Z</dcterms:created>
  <dcterms:modified xsi:type="dcterms:W3CDTF">2025-10-21T17:28:22Z</dcterms:modified>
</cp:coreProperties>
</file>