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306" r:id="rId3"/>
    <p:sldId id="303" r:id="rId4"/>
    <p:sldId id="297" r:id="rId5"/>
    <p:sldId id="318" r:id="rId6"/>
    <p:sldId id="319" r:id="rId7"/>
    <p:sldId id="320" r:id="rId8"/>
    <p:sldId id="321" r:id="rId9"/>
    <p:sldId id="285" r:id="rId10"/>
    <p:sldId id="322" r:id="rId11"/>
    <p:sldId id="299" r:id="rId12"/>
    <p:sldId id="305" r:id="rId13"/>
    <p:sldId id="316" r:id="rId14"/>
    <p:sldId id="286" r:id="rId15"/>
    <p:sldId id="323" r:id="rId16"/>
    <p:sldId id="287" r:id="rId17"/>
    <p:sldId id="300" r:id="rId18"/>
    <p:sldId id="288" r:id="rId19"/>
    <p:sldId id="517" r:id="rId20"/>
    <p:sldId id="314" r:id="rId21"/>
    <p:sldId id="516" r:id="rId22"/>
    <p:sldId id="296" r:id="rId23"/>
    <p:sldId id="495" r:id="rId24"/>
    <p:sldId id="302" r:id="rId25"/>
    <p:sldId id="311" r:id="rId26"/>
    <p:sldId id="30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AED24A"/>
    <a:srgbClr val="C0BCD5"/>
    <a:srgbClr val="A7ABB3"/>
    <a:srgbClr val="B0D546"/>
    <a:srgbClr val="71BF44"/>
    <a:srgbClr val="6D7997"/>
    <a:srgbClr val="6C7996"/>
    <a:srgbClr val="7D8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4D98AB-2C43-1769-55A1-D342E8732EDD}" v="7" dt="2022-07-05T06:39:22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87" d="100"/>
          <a:sy n="87" d="100"/>
        </p:scale>
        <p:origin x="3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oc Trung" userId="fe17689d-b00c-41c7-8731-0c29698818f6" providerId="ADAL" clId="{6284A907-6402-46C4-9BD1-F4B1613F3A56}"/>
    <pc:docChg chg="undo custSel addSld modSld sldOrd modMainMaster">
      <pc:chgData name="Nguyen Quoc Trung" userId="fe17689d-b00c-41c7-8731-0c29698818f6" providerId="ADAL" clId="{6284A907-6402-46C4-9BD1-F4B1613F3A56}" dt="2022-04-20T07:10:26.133" v="955" actId="1076"/>
      <pc:docMkLst>
        <pc:docMk/>
      </pc:docMkLst>
      <pc:sldChg chg="addSp delSp modSp mod modClrScheme chgLayout">
        <pc:chgData name="Nguyen Quoc Trung" userId="fe17689d-b00c-41c7-8731-0c29698818f6" providerId="ADAL" clId="{6284A907-6402-46C4-9BD1-F4B1613F3A56}" dt="2022-04-13T11:14:14.581" v="842" actId="1038"/>
        <pc:sldMkLst>
          <pc:docMk/>
          <pc:sldMk cId="1602106998" sldId="262"/>
        </pc:sldMkLst>
        <pc:spChg chg="add del mod">
          <ac:chgData name="Nguyen Quoc Trung" userId="fe17689d-b00c-41c7-8731-0c29698818f6" providerId="ADAL" clId="{6284A907-6402-46C4-9BD1-F4B1613F3A56}" dt="2022-04-13T09:56:44.070" v="215" actId="478"/>
          <ac:spMkLst>
            <pc:docMk/>
            <pc:sldMk cId="1602106998" sldId="262"/>
            <ac:spMk id="9" creationId="{BCD8B83F-B4A4-49B6-B4F9-36E3B1E6D8BF}"/>
          </ac:spMkLst>
        </pc:spChg>
        <pc:spChg chg="add del mod">
          <ac:chgData name="Nguyen Quoc Trung" userId="fe17689d-b00c-41c7-8731-0c29698818f6" providerId="ADAL" clId="{6284A907-6402-46C4-9BD1-F4B1613F3A56}" dt="2022-04-13T10:18:37.851" v="338" actId="478"/>
          <ac:spMkLst>
            <pc:docMk/>
            <pc:sldMk cId="1602106998" sldId="262"/>
            <ac:spMk id="10" creationId="{224C9174-8AEB-4333-B22E-35F0876B5C3B}"/>
          </ac:spMkLst>
        </pc:spChg>
        <pc:spChg chg="add mod">
          <ac:chgData name="Nguyen Quoc Trung" userId="fe17689d-b00c-41c7-8731-0c29698818f6" providerId="ADAL" clId="{6284A907-6402-46C4-9BD1-F4B1613F3A56}" dt="2022-04-13T10:18:58.935" v="358" actId="1076"/>
          <ac:spMkLst>
            <pc:docMk/>
            <pc:sldMk cId="1602106998" sldId="262"/>
            <ac:spMk id="11" creationId="{B93100CE-7418-4F46-9617-59124ED63B95}"/>
          </ac:spMkLst>
        </pc:spChg>
        <pc:picChg chg="mod modCrop">
          <ac:chgData name="Nguyen Quoc Trung" userId="fe17689d-b00c-41c7-8731-0c29698818f6" providerId="ADAL" clId="{6284A907-6402-46C4-9BD1-F4B1613F3A56}" dt="2022-04-13T11:14:14.581" v="842" actId="1038"/>
          <ac:picMkLst>
            <pc:docMk/>
            <pc:sldMk cId="1602106998" sldId="262"/>
            <ac:picMk id="5" creationId="{56367947-D064-4EB9-954C-BB6F35E9EFF1}"/>
          </ac:picMkLst>
        </pc:picChg>
        <pc:picChg chg="mod">
          <ac:chgData name="Nguyen Quoc Trung" userId="fe17689d-b00c-41c7-8731-0c29698818f6" providerId="ADAL" clId="{6284A907-6402-46C4-9BD1-F4B1613F3A56}" dt="2022-04-13T09:59:03.751" v="255" actId="1036"/>
          <ac:picMkLst>
            <pc:docMk/>
            <pc:sldMk cId="1602106998" sldId="262"/>
            <ac:picMk id="7" creationId="{DFCF0F39-46C0-4FC0-9418-787AD1BC0484}"/>
          </ac:picMkLst>
        </pc:picChg>
      </pc:sldChg>
      <pc:sldChg chg="addSp delSp modSp mod modClrScheme modAnim chgLayout">
        <pc:chgData name="Nguyen Quoc Trung" userId="fe17689d-b00c-41c7-8731-0c29698818f6" providerId="ADAL" clId="{6284A907-6402-46C4-9BD1-F4B1613F3A56}" dt="2022-04-13T10:17:21.906" v="324" actId="1076"/>
        <pc:sldMkLst>
          <pc:docMk/>
          <pc:sldMk cId="3855577433" sldId="282"/>
        </pc:sldMkLst>
        <pc:picChg chg="mod">
          <ac:chgData name="Nguyen Quoc Trung" userId="fe17689d-b00c-41c7-8731-0c29698818f6" providerId="ADAL" clId="{6284A907-6402-46C4-9BD1-F4B1613F3A56}" dt="2022-04-13T10:16:12.782" v="321" actId="1076"/>
          <ac:picMkLst>
            <pc:docMk/>
            <pc:sldMk cId="3855577433" sldId="282"/>
            <ac:picMk id="2" creationId="{ACAD53BD-1BD4-4DE3-AF6B-635F31A45D7A}"/>
          </ac:picMkLst>
        </pc:picChg>
        <pc:picChg chg="mod">
          <ac:chgData name="Nguyen Quoc Trung" userId="fe17689d-b00c-41c7-8731-0c29698818f6" providerId="ADAL" clId="{6284A907-6402-46C4-9BD1-F4B1613F3A56}" dt="2022-04-13T10:16:14.596" v="322" actId="1076"/>
          <ac:picMkLst>
            <pc:docMk/>
            <pc:sldMk cId="3855577433" sldId="282"/>
            <ac:picMk id="3" creationId="{F41CBB28-29FE-479F-9586-B6E5FDBD3E19}"/>
          </ac:picMkLst>
        </pc:picChg>
        <pc:picChg chg="del">
          <ac:chgData name="Nguyen Quoc Trung" userId="fe17689d-b00c-41c7-8731-0c29698818f6" providerId="ADAL" clId="{6284A907-6402-46C4-9BD1-F4B1613F3A56}" dt="2022-04-13T10:14:30.231" v="296" actId="478"/>
          <ac:picMkLst>
            <pc:docMk/>
            <pc:sldMk cId="3855577433" sldId="282"/>
            <ac:picMk id="5" creationId="{1E342D88-1DBF-46FD-987D-CE46FBFE6677}"/>
          </ac:picMkLst>
        </pc:picChg>
        <pc:picChg chg="mod">
          <ac:chgData name="Nguyen Quoc Trung" userId="fe17689d-b00c-41c7-8731-0c29698818f6" providerId="ADAL" clId="{6284A907-6402-46C4-9BD1-F4B1613F3A56}" dt="2022-04-13T10:17:21.906" v="324" actId="1076"/>
          <ac:picMkLst>
            <pc:docMk/>
            <pc:sldMk cId="3855577433" sldId="282"/>
            <ac:picMk id="6" creationId="{7E3C5BC8-5E1A-4E50-A120-B6B919FE25D6}"/>
          </ac:picMkLst>
        </pc:picChg>
        <pc:picChg chg="add mod">
          <ac:chgData name="Nguyen Quoc Trung" userId="fe17689d-b00c-41c7-8731-0c29698818f6" providerId="ADAL" clId="{6284A907-6402-46C4-9BD1-F4B1613F3A56}" dt="2022-04-13T10:17:19.366" v="323" actId="1076"/>
          <ac:picMkLst>
            <pc:docMk/>
            <pc:sldMk cId="3855577433" sldId="282"/>
            <ac:picMk id="8" creationId="{FD451A8C-2F62-4D67-A0F0-AD72BA8BA96D}"/>
          </ac:picMkLst>
        </pc:picChg>
        <pc:picChg chg="add del mod">
          <ac:chgData name="Nguyen Quoc Trung" userId="fe17689d-b00c-41c7-8731-0c29698818f6" providerId="ADAL" clId="{6284A907-6402-46C4-9BD1-F4B1613F3A56}" dt="2022-04-13T10:15:10.324" v="301" actId="478"/>
          <ac:picMkLst>
            <pc:docMk/>
            <pc:sldMk cId="3855577433" sldId="282"/>
            <ac:picMk id="10" creationId="{3DCE0E4D-7864-4229-BA41-9009DCBE8E21}"/>
          </ac:picMkLst>
        </pc:picChg>
        <pc:picChg chg="add mod ord">
          <ac:chgData name="Nguyen Quoc Trung" userId="fe17689d-b00c-41c7-8731-0c29698818f6" providerId="ADAL" clId="{6284A907-6402-46C4-9BD1-F4B1613F3A56}" dt="2022-04-13T10:16:07.788" v="320" actId="1038"/>
          <ac:picMkLst>
            <pc:docMk/>
            <pc:sldMk cId="3855577433" sldId="282"/>
            <ac:picMk id="12" creationId="{B36FE793-F70C-4C9B-9691-5A4A939C9672}"/>
          </ac:picMkLst>
        </pc:picChg>
      </pc:sldChg>
      <pc:sldChg chg="modSp mod modClrScheme chgLayout">
        <pc:chgData name="Nguyen Quoc Trung" userId="fe17689d-b00c-41c7-8731-0c29698818f6" providerId="ADAL" clId="{6284A907-6402-46C4-9BD1-F4B1613F3A56}" dt="2022-04-13T10:41:25.765" v="560" actId="1076"/>
        <pc:sldMkLst>
          <pc:docMk/>
          <pc:sldMk cId="2130102236" sldId="283"/>
        </pc:sldMkLst>
        <pc:spChg chg="mod">
          <ac:chgData name="Nguyen Quoc Trung" userId="fe17689d-b00c-41c7-8731-0c29698818f6" providerId="ADAL" clId="{6284A907-6402-46C4-9BD1-F4B1613F3A56}" dt="2022-04-13T10:41:20.455" v="558" actId="14100"/>
          <ac:spMkLst>
            <pc:docMk/>
            <pc:sldMk cId="2130102236" sldId="283"/>
            <ac:spMk id="9" creationId="{2A17D1E2-6645-4BC6-9E35-7655B0F2C4AD}"/>
          </ac:spMkLst>
        </pc:spChg>
        <pc:picChg chg="mod">
          <ac:chgData name="Nguyen Quoc Trung" userId="fe17689d-b00c-41c7-8731-0c29698818f6" providerId="ADAL" clId="{6284A907-6402-46C4-9BD1-F4B1613F3A56}" dt="2022-04-13T10:41:25.765" v="560" actId="1076"/>
          <ac:picMkLst>
            <pc:docMk/>
            <pc:sldMk cId="2130102236" sldId="283"/>
            <ac:picMk id="3" creationId="{803ACD55-18B4-4375-B465-21B521E0E438}"/>
          </ac:picMkLst>
        </pc:picChg>
        <pc:picChg chg="mod">
          <ac:chgData name="Nguyen Quoc Trung" userId="fe17689d-b00c-41c7-8731-0c29698818f6" providerId="ADAL" clId="{6284A907-6402-46C4-9BD1-F4B1613F3A56}" dt="2022-04-13T10:41:07.058" v="555" actId="1076"/>
          <ac:picMkLst>
            <pc:docMk/>
            <pc:sldMk cId="2130102236" sldId="283"/>
            <ac:picMk id="5" creationId="{A114BB57-5129-4D38-92DC-28AF52768AA3}"/>
          </ac:picMkLst>
        </pc:picChg>
        <pc:picChg chg="mod">
          <ac:chgData name="Nguyen Quoc Trung" userId="fe17689d-b00c-41c7-8731-0c29698818f6" providerId="ADAL" clId="{6284A907-6402-46C4-9BD1-F4B1613F3A56}" dt="2022-04-13T10:41:02.351" v="554" actId="1076"/>
          <ac:picMkLst>
            <pc:docMk/>
            <pc:sldMk cId="2130102236" sldId="283"/>
            <ac:picMk id="8" creationId="{43E2B6B4-4A3B-4AA7-93D7-9ED261E4890B}"/>
          </ac:picMkLst>
        </pc:picChg>
        <pc:picChg chg="mod">
          <ac:chgData name="Nguyen Quoc Trung" userId="fe17689d-b00c-41c7-8731-0c29698818f6" providerId="ADAL" clId="{6284A907-6402-46C4-9BD1-F4B1613F3A56}" dt="2022-04-13T10:41:12.577" v="556" actId="14100"/>
          <ac:picMkLst>
            <pc:docMk/>
            <pc:sldMk cId="2130102236" sldId="283"/>
            <ac:picMk id="14" creationId="{9A02E2A4-9C16-4250-95DD-2154A4001ED7}"/>
          </ac:picMkLst>
        </pc:picChg>
      </pc:sldChg>
      <pc:sldChg chg="addSp modSp mod modClrScheme modAnim chgLayout">
        <pc:chgData name="Nguyen Quoc Trung" userId="fe17689d-b00c-41c7-8731-0c29698818f6" providerId="ADAL" clId="{6284A907-6402-46C4-9BD1-F4B1613F3A56}" dt="2022-04-13T10:48:00.675" v="614"/>
        <pc:sldMkLst>
          <pc:docMk/>
          <pc:sldMk cId="2740027486" sldId="285"/>
        </pc:sldMkLst>
        <pc:spChg chg="mod">
          <ac:chgData name="Nguyen Quoc Trung" userId="fe17689d-b00c-41c7-8731-0c29698818f6" providerId="ADAL" clId="{6284A907-6402-46C4-9BD1-F4B1613F3A56}" dt="2022-04-13T10:43:26.562" v="586" actId="1036"/>
          <ac:spMkLst>
            <pc:docMk/>
            <pc:sldMk cId="2740027486" sldId="285"/>
            <ac:spMk id="7" creationId="{0C601DF7-87EA-4481-80B6-6CF286E5EDF0}"/>
          </ac:spMkLst>
        </pc:spChg>
        <pc:spChg chg="mod">
          <ac:chgData name="Nguyen Quoc Trung" userId="fe17689d-b00c-41c7-8731-0c29698818f6" providerId="ADAL" clId="{6284A907-6402-46C4-9BD1-F4B1613F3A56}" dt="2022-04-13T10:43:31.546" v="593" actId="1038"/>
          <ac:spMkLst>
            <pc:docMk/>
            <pc:sldMk cId="2740027486" sldId="285"/>
            <ac:spMk id="8" creationId="{9175B08D-E94E-4C29-8791-4442A48730FE}"/>
          </ac:spMkLst>
        </pc:spChg>
        <pc:spChg chg="mod">
          <ac:chgData name="Nguyen Quoc Trung" userId="fe17689d-b00c-41c7-8731-0c29698818f6" providerId="ADAL" clId="{6284A907-6402-46C4-9BD1-F4B1613F3A56}" dt="2022-04-13T10:43:19.726" v="579" actId="1037"/>
          <ac:spMkLst>
            <pc:docMk/>
            <pc:sldMk cId="2740027486" sldId="285"/>
            <ac:spMk id="9" creationId="{1A7BD665-EA6D-4D99-A5D3-38B119136E0A}"/>
          </ac:spMkLst>
        </pc:spChg>
        <pc:spChg chg="mod">
          <ac:chgData name="Nguyen Quoc Trung" userId="fe17689d-b00c-41c7-8731-0c29698818f6" providerId="ADAL" clId="{6284A907-6402-46C4-9BD1-F4B1613F3A56}" dt="2022-04-13T10:43:38.694" v="602" actId="1037"/>
          <ac:spMkLst>
            <pc:docMk/>
            <pc:sldMk cId="2740027486" sldId="285"/>
            <ac:spMk id="10" creationId="{EC592DB2-B4E7-4382-B091-F8F35DB2190F}"/>
          </ac:spMkLst>
        </pc:spChg>
        <pc:picChg chg="add mod">
          <ac:chgData name="Nguyen Quoc Trung" userId="fe17689d-b00c-41c7-8731-0c29698818f6" providerId="ADAL" clId="{6284A907-6402-46C4-9BD1-F4B1613F3A56}" dt="2022-04-13T10:42:23.520" v="566" actId="1076"/>
          <ac:picMkLst>
            <pc:docMk/>
            <pc:sldMk cId="2740027486" sldId="285"/>
            <ac:picMk id="3" creationId="{FD8BE1D3-9E1A-4993-B5BF-DB4F954BC65E}"/>
          </ac:picMkLst>
        </pc:picChg>
        <pc:picChg chg="mod modCrop">
          <ac:chgData name="Nguyen Quoc Trung" userId="fe17689d-b00c-41c7-8731-0c29698818f6" providerId="ADAL" clId="{6284A907-6402-46C4-9BD1-F4B1613F3A56}" dt="2022-04-13T10:42:41.144" v="570" actId="1076"/>
          <ac:picMkLst>
            <pc:docMk/>
            <pc:sldMk cId="2740027486" sldId="285"/>
            <ac:picMk id="4" creationId="{31AFDC52-0BFC-4C25-849A-C46557ECD664}"/>
          </ac:picMkLst>
        </pc:picChg>
        <pc:picChg chg="mod">
          <ac:chgData name="Nguyen Quoc Trung" userId="fe17689d-b00c-41c7-8731-0c29698818f6" providerId="ADAL" clId="{6284A907-6402-46C4-9BD1-F4B1613F3A56}" dt="2022-04-13T10:42:49.427" v="571" actId="1076"/>
          <ac:picMkLst>
            <pc:docMk/>
            <pc:sldMk cId="2740027486" sldId="285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6284A907-6402-46C4-9BD1-F4B1613F3A56}" dt="2022-04-13T10:47:10.765" v="607" actId="1076"/>
          <ac:picMkLst>
            <pc:docMk/>
            <pc:sldMk cId="2740027486" sldId="285"/>
            <ac:picMk id="6" creationId="{E2204266-2EE4-474F-B8AB-C4031E690149}"/>
          </ac:picMkLst>
        </pc:picChg>
        <pc:picChg chg="add mod">
          <ac:chgData name="Nguyen Quoc Trung" userId="fe17689d-b00c-41c7-8731-0c29698818f6" providerId="ADAL" clId="{6284A907-6402-46C4-9BD1-F4B1613F3A56}" dt="2022-04-13T10:47:23.771" v="609" actId="1076"/>
          <ac:picMkLst>
            <pc:docMk/>
            <pc:sldMk cId="2740027486" sldId="285"/>
            <ac:picMk id="12" creationId="{D7649665-F81B-46A8-8FA0-C62EBA8EFBF2}"/>
          </ac:picMkLst>
        </pc:picChg>
        <pc:picChg chg="add mod">
          <ac:chgData name="Nguyen Quoc Trung" userId="fe17689d-b00c-41c7-8731-0c29698818f6" providerId="ADAL" clId="{6284A907-6402-46C4-9BD1-F4B1613F3A56}" dt="2022-04-13T10:47:33.459" v="611" actId="1076"/>
          <ac:picMkLst>
            <pc:docMk/>
            <pc:sldMk cId="2740027486" sldId="285"/>
            <ac:picMk id="13" creationId="{95CB9943-130B-4435-95C4-5F07D76927AC}"/>
          </ac:picMkLst>
        </pc:picChg>
        <pc:picChg chg="add mod">
          <ac:chgData name="Nguyen Quoc Trung" userId="fe17689d-b00c-41c7-8731-0c29698818f6" providerId="ADAL" clId="{6284A907-6402-46C4-9BD1-F4B1613F3A56}" dt="2022-04-13T10:47:49.587" v="613" actId="1076"/>
          <ac:picMkLst>
            <pc:docMk/>
            <pc:sldMk cId="2740027486" sldId="285"/>
            <ac:picMk id="14" creationId="{16D7BF46-3541-4FA0-9ED4-1D15F71B3B27}"/>
          </ac:picMkLst>
        </pc:picChg>
      </pc:sldChg>
      <pc:sldChg chg="modSp mod modClrScheme chgLayout">
        <pc:chgData name="Nguyen Quoc Trung" userId="fe17689d-b00c-41c7-8731-0c29698818f6" providerId="ADAL" clId="{6284A907-6402-46C4-9BD1-F4B1613F3A56}" dt="2022-04-13T10:55:33.602" v="685" actId="14100"/>
        <pc:sldMkLst>
          <pc:docMk/>
          <pc:sldMk cId="789432419" sldId="286"/>
        </pc:sldMkLst>
        <pc:picChg chg="mod">
          <ac:chgData name="Nguyen Quoc Trung" userId="fe17689d-b00c-41c7-8731-0c29698818f6" providerId="ADAL" clId="{6284A907-6402-46C4-9BD1-F4B1613F3A56}" dt="2022-04-13T10:55:33.602" v="685" actId="14100"/>
          <ac:picMkLst>
            <pc:docMk/>
            <pc:sldMk cId="789432419" sldId="286"/>
            <ac:picMk id="11" creationId="{0C98D2D5-6E69-4295-B175-8E544E90E89E}"/>
          </ac:picMkLst>
        </pc:picChg>
      </pc:sldChg>
      <pc:sldChg chg="modSp mod modClrScheme modAnim chgLayout">
        <pc:chgData name="Nguyen Quoc Trung" userId="fe17689d-b00c-41c7-8731-0c29698818f6" providerId="ADAL" clId="{6284A907-6402-46C4-9BD1-F4B1613F3A56}" dt="2022-04-13T11:05:17.472" v="766" actId="1076"/>
        <pc:sldMkLst>
          <pc:docMk/>
          <pc:sldMk cId="391145777" sldId="287"/>
        </pc:sldMkLst>
        <pc:picChg chg="mod">
          <ac:chgData name="Nguyen Quoc Trung" userId="fe17689d-b00c-41c7-8731-0c29698818f6" providerId="ADAL" clId="{6284A907-6402-46C4-9BD1-F4B1613F3A56}" dt="2022-04-13T10:57:44.365" v="695" actId="1076"/>
          <ac:picMkLst>
            <pc:docMk/>
            <pc:sldMk cId="391145777" sldId="287"/>
            <ac:picMk id="7" creationId="{2376DC19-A460-4173-A98C-16E2F5E9A194}"/>
          </ac:picMkLst>
        </pc:picChg>
        <pc:picChg chg="mod">
          <ac:chgData name="Nguyen Quoc Trung" userId="fe17689d-b00c-41c7-8731-0c29698818f6" providerId="ADAL" clId="{6284A907-6402-46C4-9BD1-F4B1613F3A56}" dt="2022-04-13T10:56:04.875" v="686" actId="1076"/>
          <ac:picMkLst>
            <pc:docMk/>
            <pc:sldMk cId="391145777" sldId="287"/>
            <ac:picMk id="9" creationId="{0D857A15-19BA-49F5-83C8-FF6BE9F6C5AB}"/>
          </ac:picMkLst>
        </pc:picChg>
        <pc:picChg chg="mod modCrop">
          <ac:chgData name="Nguyen Quoc Trung" userId="fe17689d-b00c-41c7-8731-0c29698818f6" providerId="ADAL" clId="{6284A907-6402-46C4-9BD1-F4B1613F3A56}" dt="2022-04-13T11:05:17.472" v="766" actId="1076"/>
          <ac:picMkLst>
            <pc:docMk/>
            <pc:sldMk cId="391145777" sldId="287"/>
            <ac:picMk id="11" creationId="{B6D4D863-DCC9-4E8A-9541-5094E6B4262C}"/>
          </ac:picMkLst>
        </pc:picChg>
      </pc:sldChg>
      <pc:sldChg chg="addSp delSp modSp mod modClrScheme delAnim modAnim chgLayout">
        <pc:chgData name="Nguyen Quoc Trung" userId="fe17689d-b00c-41c7-8731-0c29698818f6" providerId="ADAL" clId="{6284A907-6402-46C4-9BD1-F4B1613F3A56}" dt="2022-04-13T11:11:06.272" v="805" actId="1036"/>
        <pc:sldMkLst>
          <pc:docMk/>
          <pc:sldMk cId="1255981275" sldId="288"/>
        </pc:sldMkLst>
        <pc:picChg chg="del">
          <ac:chgData name="Nguyen Quoc Trung" userId="fe17689d-b00c-41c7-8731-0c29698818f6" providerId="ADAL" clId="{6284A907-6402-46C4-9BD1-F4B1613F3A56}" dt="2022-04-13T11:00:28.180" v="711" actId="478"/>
          <ac:picMkLst>
            <pc:docMk/>
            <pc:sldMk cId="1255981275" sldId="288"/>
            <ac:picMk id="2" creationId="{0328BDEE-10EF-4EA6-8E13-2A03C339F5C2}"/>
          </ac:picMkLst>
        </pc:picChg>
        <pc:picChg chg="add mod">
          <ac:chgData name="Nguyen Quoc Trung" userId="fe17689d-b00c-41c7-8731-0c29698818f6" providerId="ADAL" clId="{6284A907-6402-46C4-9BD1-F4B1613F3A56}" dt="2022-04-13T11:11:06.272" v="805" actId="1036"/>
          <ac:picMkLst>
            <pc:docMk/>
            <pc:sldMk cId="1255981275" sldId="288"/>
            <ac:picMk id="9" creationId="{C53A43F8-C2EC-4D70-A48D-5A1A17B91B74}"/>
          </ac:picMkLst>
        </pc:picChg>
        <pc:picChg chg="del">
          <ac:chgData name="Nguyen Quoc Trung" userId="fe17689d-b00c-41c7-8731-0c29698818f6" providerId="ADAL" clId="{6284A907-6402-46C4-9BD1-F4B1613F3A56}" dt="2022-04-13T11:00:28.702" v="712" actId="478"/>
          <ac:picMkLst>
            <pc:docMk/>
            <pc:sldMk cId="1255981275" sldId="288"/>
            <ac:picMk id="10" creationId="{6E9D4221-2337-4CA9-A428-E6681501B05D}"/>
          </ac:picMkLst>
        </pc:picChg>
        <pc:picChg chg="add mod">
          <ac:chgData name="Nguyen Quoc Trung" userId="fe17689d-b00c-41c7-8731-0c29698818f6" providerId="ADAL" clId="{6284A907-6402-46C4-9BD1-F4B1613F3A56}" dt="2022-04-13T11:05:37.421" v="769" actId="1076"/>
          <ac:picMkLst>
            <pc:docMk/>
            <pc:sldMk cId="1255981275" sldId="288"/>
            <ac:picMk id="12" creationId="{35ADC0FA-96CB-42CC-B72D-0F80EFA4D942}"/>
          </ac:picMkLst>
        </pc:picChg>
        <pc:picChg chg="add mod">
          <ac:chgData name="Nguyen Quoc Trung" userId="fe17689d-b00c-41c7-8731-0c29698818f6" providerId="ADAL" clId="{6284A907-6402-46C4-9BD1-F4B1613F3A56}" dt="2022-04-13T11:05:41.367" v="771" actId="1076"/>
          <ac:picMkLst>
            <pc:docMk/>
            <pc:sldMk cId="1255981275" sldId="288"/>
            <ac:picMk id="13" creationId="{74D802A2-29C6-44A2-ADD0-7430687331A4}"/>
          </ac:picMkLst>
        </pc:picChg>
      </pc:sldChg>
      <pc:sldChg chg="modSp mod">
        <pc:chgData name="Nguyen Quoc Trung" userId="fe17689d-b00c-41c7-8731-0c29698818f6" providerId="ADAL" clId="{6284A907-6402-46C4-9BD1-F4B1613F3A56}" dt="2022-04-13T09:53:13.374" v="155" actId="1076"/>
        <pc:sldMkLst>
          <pc:docMk/>
          <pc:sldMk cId="1268151211" sldId="289"/>
        </pc:sldMkLst>
        <pc:spChg chg="mod">
          <ac:chgData name="Nguyen Quoc Trung" userId="fe17689d-b00c-41c7-8731-0c29698818f6" providerId="ADAL" clId="{6284A907-6402-46C4-9BD1-F4B1613F3A56}" dt="2022-04-13T09:53:13.374" v="155" actId="1076"/>
          <ac:spMkLst>
            <pc:docMk/>
            <pc:sldMk cId="1268151211" sldId="289"/>
            <ac:spMk id="5" creationId="{46280958-8A95-4A31-B661-7CDDEE53E6B1}"/>
          </ac:spMkLst>
        </pc:spChg>
      </pc:sldChg>
      <pc:sldChg chg="addSp delSp modSp mod modClrScheme modAnim chgLayout">
        <pc:chgData name="Nguyen Quoc Trung" userId="fe17689d-b00c-41c7-8731-0c29698818f6" providerId="ADAL" clId="{6284A907-6402-46C4-9BD1-F4B1613F3A56}" dt="2022-04-13T10:04:25.809" v="286" actId="1076"/>
        <pc:sldMkLst>
          <pc:docMk/>
          <pc:sldMk cId="2238163514" sldId="290"/>
        </pc:sldMkLst>
        <pc:picChg chg="mod">
          <ac:chgData name="Nguyen Quoc Trung" userId="fe17689d-b00c-41c7-8731-0c29698818f6" providerId="ADAL" clId="{6284A907-6402-46C4-9BD1-F4B1613F3A56}" dt="2022-04-13T10:04:17.179" v="283" actId="1076"/>
          <ac:picMkLst>
            <pc:docMk/>
            <pc:sldMk cId="2238163514" sldId="290"/>
            <ac:picMk id="2" creationId="{E8E16BD7-DE32-4792-9529-F3650E3B92D0}"/>
          </ac:picMkLst>
        </pc:picChg>
        <pc:picChg chg="mod">
          <ac:chgData name="Nguyen Quoc Trung" userId="fe17689d-b00c-41c7-8731-0c29698818f6" providerId="ADAL" clId="{6284A907-6402-46C4-9BD1-F4B1613F3A56}" dt="2022-04-13T10:04:19.301" v="284" actId="1076"/>
          <ac:picMkLst>
            <pc:docMk/>
            <pc:sldMk cId="2238163514" sldId="290"/>
            <ac:picMk id="3" creationId="{FE7AD63D-49C2-4D67-A30D-6658F8C75741}"/>
          </ac:picMkLst>
        </pc:picChg>
        <pc:picChg chg="mod">
          <ac:chgData name="Nguyen Quoc Trung" userId="fe17689d-b00c-41c7-8731-0c29698818f6" providerId="ADAL" clId="{6284A907-6402-46C4-9BD1-F4B1613F3A56}" dt="2022-04-13T10:04:21.723" v="285" actId="1076"/>
          <ac:picMkLst>
            <pc:docMk/>
            <pc:sldMk cId="2238163514" sldId="290"/>
            <ac:picMk id="4" creationId="{DF4A0650-992F-48C8-ADA4-EE629C5C42D8}"/>
          </ac:picMkLst>
        </pc:picChg>
        <pc:picChg chg="mod">
          <ac:chgData name="Nguyen Quoc Trung" userId="fe17689d-b00c-41c7-8731-0c29698818f6" providerId="ADAL" clId="{6284A907-6402-46C4-9BD1-F4B1613F3A56}" dt="2022-04-13T10:04:25.809" v="286" actId="1076"/>
          <ac:picMkLst>
            <pc:docMk/>
            <pc:sldMk cId="2238163514" sldId="290"/>
            <ac:picMk id="6" creationId="{EABF4B00-5DD2-4446-A292-DEA9F0FCB836}"/>
          </ac:picMkLst>
        </pc:picChg>
        <pc:picChg chg="del">
          <ac:chgData name="Nguyen Quoc Trung" userId="fe17689d-b00c-41c7-8731-0c29698818f6" providerId="ADAL" clId="{6284A907-6402-46C4-9BD1-F4B1613F3A56}" dt="2022-04-13T10:01:50.520" v="257" actId="478"/>
          <ac:picMkLst>
            <pc:docMk/>
            <pc:sldMk cId="2238163514" sldId="290"/>
            <ac:picMk id="7" creationId="{DEE3ABD8-33AA-44CA-9FEA-DB9B9A9A2B38}"/>
          </ac:picMkLst>
        </pc:picChg>
        <pc:picChg chg="mod">
          <ac:chgData name="Nguyen Quoc Trung" userId="fe17689d-b00c-41c7-8731-0c29698818f6" providerId="ADAL" clId="{6284A907-6402-46C4-9BD1-F4B1613F3A56}" dt="2022-04-13T10:02:08.132" v="262" actId="1076"/>
          <ac:picMkLst>
            <pc:docMk/>
            <pc:sldMk cId="2238163514" sldId="290"/>
            <ac:picMk id="8" creationId="{1C0E8453-8DFF-47F4-A6BC-162A174CCD1B}"/>
          </ac:picMkLst>
        </pc:picChg>
        <pc:picChg chg="add mod ord">
          <ac:chgData name="Nguyen Quoc Trung" userId="fe17689d-b00c-41c7-8731-0c29698818f6" providerId="ADAL" clId="{6284A907-6402-46C4-9BD1-F4B1613F3A56}" dt="2022-04-13T10:03:57.728" v="269" actId="1035"/>
          <ac:picMkLst>
            <pc:docMk/>
            <pc:sldMk cId="2238163514" sldId="290"/>
            <ac:picMk id="10" creationId="{5D12144B-45AA-40AE-900C-88151D4F520E}"/>
          </ac:picMkLst>
        </pc:picChg>
        <pc:picChg chg="add mod ord">
          <ac:chgData name="Nguyen Quoc Trung" userId="fe17689d-b00c-41c7-8731-0c29698818f6" providerId="ADAL" clId="{6284A907-6402-46C4-9BD1-F4B1613F3A56}" dt="2022-04-13T10:04:13.171" v="282" actId="1037"/>
          <ac:picMkLst>
            <pc:docMk/>
            <pc:sldMk cId="2238163514" sldId="290"/>
            <ac:picMk id="12" creationId="{F2E6333D-3740-4FB0-9701-57F04D695EB1}"/>
          </ac:picMkLst>
        </pc:picChg>
      </pc:sldChg>
      <pc:sldChg chg="addSp delSp modSp mod modClrScheme modAnim chgLayout">
        <pc:chgData name="Nguyen Quoc Trung" userId="fe17689d-b00c-41c7-8731-0c29698818f6" providerId="ADAL" clId="{6284A907-6402-46C4-9BD1-F4B1613F3A56}" dt="2022-04-20T07:10:26.133" v="955" actId="1076"/>
        <pc:sldMkLst>
          <pc:docMk/>
          <pc:sldMk cId="1120682114" sldId="296"/>
        </pc:sldMkLst>
        <pc:spChg chg="add mod">
          <ac:chgData name="Nguyen Quoc Trung" userId="fe17689d-b00c-41c7-8731-0c29698818f6" providerId="ADAL" clId="{6284A907-6402-46C4-9BD1-F4B1613F3A56}" dt="2022-04-20T04:50:42.260" v="927"/>
          <ac:spMkLst>
            <pc:docMk/>
            <pc:sldMk cId="1120682114" sldId="296"/>
            <ac:spMk id="4" creationId="{289B1668-D02E-42AA-8222-633450F501B5}"/>
          </ac:spMkLst>
        </pc:spChg>
        <pc:spChg chg="add mod">
          <ac:chgData name="Nguyen Quoc Trung" userId="fe17689d-b00c-41c7-8731-0c29698818f6" providerId="ADAL" clId="{6284A907-6402-46C4-9BD1-F4B1613F3A56}" dt="2022-04-20T07:10:26.133" v="955" actId="1076"/>
          <ac:spMkLst>
            <pc:docMk/>
            <pc:sldMk cId="1120682114" sldId="296"/>
            <ac:spMk id="12" creationId="{9F61790E-5253-4C72-9F4B-E756F17AD698}"/>
          </ac:spMkLst>
        </pc:spChg>
        <pc:spChg chg="mod">
          <ac:chgData name="Nguyen Quoc Trung" userId="fe17689d-b00c-41c7-8731-0c29698818f6" providerId="ADAL" clId="{6284A907-6402-46C4-9BD1-F4B1613F3A56}" dt="2022-04-20T07:10:16.896" v="953" actId="1036"/>
          <ac:spMkLst>
            <pc:docMk/>
            <pc:sldMk cId="1120682114" sldId="296"/>
            <ac:spMk id="14" creationId="{29E3D73A-9149-40C1-B2E8-28A983D4B538}"/>
          </ac:spMkLst>
        </pc:spChg>
        <pc:spChg chg="del">
          <ac:chgData name="Nguyen Quoc Trung" userId="fe17689d-b00c-41c7-8731-0c29698818f6" providerId="ADAL" clId="{6284A907-6402-46C4-9BD1-F4B1613F3A56}" dt="2022-04-08T19:49:41.685" v="124" actId="478"/>
          <ac:spMkLst>
            <pc:docMk/>
            <pc:sldMk cId="1120682114" sldId="296"/>
            <ac:spMk id="17" creationId="{20566CF2-2D26-4F06-91FD-5BE9E51732F3}"/>
          </ac:spMkLst>
        </pc:spChg>
        <pc:spChg chg="del">
          <ac:chgData name="Nguyen Quoc Trung" userId="fe17689d-b00c-41c7-8731-0c29698818f6" providerId="ADAL" clId="{6284A907-6402-46C4-9BD1-F4B1613F3A56}" dt="2022-04-08T19:49:40.629" v="123" actId="478"/>
          <ac:spMkLst>
            <pc:docMk/>
            <pc:sldMk cId="1120682114" sldId="296"/>
            <ac:spMk id="18" creationId="{16E43D4B-29FF-43F4-BE58-1E43AF8F1555}"/>
          </ac:spMkLst>
        </pc:spChg>
        <pc:picChg chg="add mod">
          <ac:chgData name="Nguyen Quoc Trung" userId="fe17689d-b00c-41c7-8731-0c29698818f6" providerId="ADAL" clId="{6284A907-6402-46C4-9BD1-F4B1613F3A56}" dt="2022-04-13T11:04:42.112" v="763" actId="14100"/>
          <ac:picMkLst>
            <pc:docMk/>
            <pc:sldMk cId="1120682114" sldId="296"/>
            <ac:picMk id="3" creationId="{46A04132-DD91-45B3-B695-38300FB207C0}"/>
          </ac:picMkLst>
        </pc:picChg>
        <pc:picChg chg="del">
          <ac:chgData name="Nguyen Quoc Trung" userId="fe17689d-b00c-41c7-8731-0c29698818f6" providerId="ADAL" clId="{6284A907-6402-46C4-9BD1-F4B1613F3A56}" dt="2022-04-13T11:04:28.861" v="747" actId="478"/>
          <ac:picMkLst>
            <pc:docMk/>
            <pc:sldMk cId="1120682114" sldId="296"/>
            <ac:picMk id="5" creationId="{77211B19-1764-4CEA-B6D4-28DB5CC980BB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7" creationId="{CFB69A1D-B0EF-468C-A507-0B663D7F123C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8" creationId="{2E79C92F-A9A7-4AAC-8AAD-E5828C88687D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9" creationId="{D92A6CB5-63DE-4524-A2E2-26366F4B402C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10" creationId="{C73761E3-67D9-430C-A168-AB6726F14F24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11" creationId="{911457FC-E0ED-40AD-8C4B-CCE45D2252BA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13" creationId="{AE55EA66-0EE4-464D-9EB3-595CC1F6B11E}"/>
          </ac:picMkLst>
        </pc:picChg>
        <pc:picChg chg="mod">
          <ac:chgData name="Nguyen Quoc Trung" userId="fe17689d-b00c-41c7-8731-0c29698818f6" providerId="ADAL" clId="{6284A907-6402-46C4-9BD1-F4B1613F3A56}" dt="2022-04-20T07:10:22.238" v="954" actId="1076"/>
          <ac:picMkLst>
            <pc:docMk/>
            <pc:sldMk cId="1120682114" sldId="296"/>
            <ac:picMk id="16" creationId="{52E38DC5-C904-4FB8-8452-4437647F35F0}"/>
          </ac:picMkLst>
        </pc:picChg>
      </pc:sldChg>
      <pc:sldChg chg="addSp delSp modSp mod ord modClrScheme modAnim chgLayout">
        <pc:chgData name="Nguyen Quoc Trung" userId="fe17689d-b00c-41c7-8731-0c29698818f6" providerId="ADAL" clId="{6284A907-6402-46C4-9BD1-F4B1613F3A56}" dt="2022-04-13T11:14:42.491" v="856" actId="1038"/>
        <pc:sldMkLst>
          <pc:docMk/>
          <pc:sldMk cId="418622572" sldId="297"/>
        </pc:sldMkLst>
        <pc:spChg chg="del">
          <ac:chgData name="Nguyen Quoc Trung" userId="fe17689d-b00c-41c7-8731-0c29698818f6" providerId="ADAL" clId="{6284A907-6402-46C4-9BD1-F4B1613F3A56}" dt="2022-04-13T10:52:18.078" v="635" actId="478"/>
          <ac:spMkLst>
            <pc:docMk/>
            <pc:sldMk cId="418622572" sldId="297"/>
            <ac:spMk id="5" creationId="{8BDC834C-1CEF-4AA8-8467-DFD3543142DC}"/>
          </ac:spMkLst>
        </pc:spChg>
        <pc:spChg chg="add mod">
          <ac:chgData name="Nguyen Quoc Trung" userId="fe17689d-b00c-41c7-8731-0c29698818f6" providerId="ADAL" clId="{6284A907-6402-46C4-9BD1-F4B1613F3A56}" dt="2022-04-13T10:52:22.612" v="641" actId="20577"/>
          <ac:spMkLst>
            <pc:docMk/>
            <pc:sldMk cId="418622572" sldId="297"/>
            <ac:spMk id="15" creationId="{149A4B9D-C5CC-4E7C-BAE0-30BCD8EA2ED2}"/>
          </ac:spMkLst>
        </pc:spChg>
        <pc:spChg chg="mod">
          <ac:chgData name="Nguyen Quoc Trung" userId="fe17689d-b00c-41c7-8731-0c29698818f6" providerId="ADAL" clId="{6284A907-6402-46C4-9BD1-F4B1613F3A56}" dt="2022-04-13T10:20:31.774" v="367" actId="1076"/>
          <ac:spMkLst>
            <pc:docMk/>
            <pc:sldMk cId="418622572" sldId="297"/>
            <ac:spMk id="17" creationId="{24623882-AF6A-470B-9D9B-CBB4954D6A27}"/>
          </ac:spMkLst>
        </pc:spChg>
        <pc:spChg chg="mod">
          <ac:chgData name="Nguyen Quoc Trung" userId="fe17689d-b00c-41c7-8731-0c29698818f6" providerId="ADAL" clId="{6284A907-6402-46C4-9BD1-F4B1613F3A56}" dt="2022-04-13T10:20:31.774" v="367" actId="1076"/>
          <ac:spMkLst>
            <pc:docMk/>
            <pc:sldMk cId="418622572" sldId="297"/>
            <ac:spMk id="18" creationId="{DEC4A967-162D-4098-8761-5CD1198444D5}"/>
          </ac:spMkLst>
        </pc:spChg>
        <pc:spChg chg="mod">
          <ac:chgData name="Nguyen Quoc Trung" userId="fe17689d-b00c-41c7-8731-0c29698818f6" providerId="ADAL" clId="{6284A907-6402-46C4-9BD1-F4B1613F3A56}" dt="2022-04-13T10:20:31.774" v="367" actId="1076"/>
          <ac:spMkLst>
            <pc:docMk/>
            <pc:sldMk cId="418622572" sldId="297"/>
            <ac:spMk id="19" creationId="{BC99BE9E-E7AA-43E1-B513-288CEF9EB5CD}"/>
          </ac:spMkLst>
        </pc:spChg>
        <pc:spChg chg="mod">
          <ac:chgData name="Nguyen Quoc Trung" userId="fe17689d-b00c-41c7-8731-0c29698818f6" providerId="ADAL" clId="{6284A907-6402-46C4-9BD1-F4B1613F3A56}" dt="2022-04-13T10:20:31.774" v="367" actId="1076"/>
          <ac:spMkLst>
            <pc:docMk/>
            <pc:sldMk cId="418622572" sldId="297"/>
            <ac:spMk id="20" creationId="{D4091FBD-C603-4EF0-A068-4FA4A3A0EAD3}"/>
          </ac:spMkLst>
        </pc:sp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2" creationId="{E8E16BD7-DE32-4792-9529-F3650E3B92D0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3" creationId="{FE7AD63D-49C2-4D67-A30D-6658F8C75741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4" creationId="{DF4A0650-992F-48C8-ADA4-EE629C5C42D8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6" creationId="{EABF4B00-5DD2-4446-A292-DEA9F0FCB836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10" creationId="{23A0410A-4E9F-4FAE-94FB-C566755A06FF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12" creationId="{00B40A31-5F0E-4205-A632-70A4E51640DE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14" creationId="{0F656D55-5659-42E2-A27A-33F40EB79EBE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16" creationId="{87164CD4-DFC7-463C-B551-AFFF7603D09D}"/>
          </ac:picMkLst>
        </pc:picChg>
        <pc:picChg chg="add del mod">
          <ac:chgData name="Nguyen Quoc Trung" userId="fe17689d-b00c-41c7-8731-0c29698818f6" providerId="ADAL" clId="{6284A907-6402-46C4-9BD1-F4B1613F3A56}" dt="2022-04-13T11:14:27.360" v="843" actId="478"/>
          <ac:picMkLst>
            <pc:docMk/>
            <pc:sldMk cId="418622572" sldId="297"/>
            <ac:picMk id="21" creationId="{02324F88-3EDC-49C3-987F-CAC09D4A1151}"/>
          </ac:picMkLst>
        </pc:picChg>
        <pc:picChg chg="add mod">
          <ac:chgData name="Nguyen Quoc Trung" userId="fe17689d-b00c-41c7-8731-0c29698818f6" providerId="ADAL" clId="{6284A907-6402-46C4-9BD1-F4B1613F3A56}" dt="2022-04-13T11:14:42.491" v="856" actId="1038"/>
          <ac:picMkLst>
            <pc:docMk/>
            <pc:sldMk cId="418622572" sldId="297"/>
            <ac:picMk id="22" creationId="{7C8F3F9F-4012-45F0-97C9-6FF48995AEDF}"/>
          </ac:picMkLst>
        </pc:picChg>
      </pc:sldChg>
      <pc:sldChg chg="modSp mod modClrScheme chgLayout">
        <pc:chgData name="Nguyen Quoc Trung" userId="fe17689d-b00c-41c7-8731-0c29698818f6" providerId="ADAL" clId="{6284A907-6402-46C4-9BD1-F4B1613F3A56}" dt="2022-04-13T10:20:12.715" v="364" actId="700"/>
        <pc:sldMkLst>
          <pc:docMk/>
          <pc:sldMk cId="1152655309" sldId="298"/>
        </pc:sldMkLst>
        <pc:spChg chg="mod">
          <ac:chgData name="Nguyen Quoc Trung" userId="fe17689d-b00c-41c7-8731-0c29698818f6" providerId="ADAL" clId="{6284A907-6402-46C4-9BD1-F4B1613F3A56}" dt="2022-04-13T10:19:58.435" v="362" actId="207"/>
          <ac:spMkLst>
            <pc:docMk/>
            <pc:sldMk cId="1152655309" sldId="298"/>
            <ac:spMk id="11" creationId="{A117062D-4825-48D5-8391-C6E427258156}"/>
          </ac:spMkLst>
        </pc:spChg>
        <pc:spChg chg="mod">
          <ac:chgData name="Nguyen Quoc Trung" userId="fe17689d-b00c-41c7-8731-0c29698818f6" providerId="ADAL" clId="{6284A907-6402-46C4-9BD1-F4B1613F3A56}" dt="2022-04-13T10:20:01.592" v="363" actId="207"/>
          <ac:spMkLst>
            <pc:docMk/>
            <pc:sldMk cId="1152655309" sldId="298"/>
            <ac:spMk id="12" creationId="{6E23502D-C85D-4F60-A26F-37DF81AFD4CD}"/>
          </ac:spMkLst>
        </pc:spChg>
      </pc:sldChg>
      <pc:sldChg chg="addSp delSp modSp mod modClrScheme modAnim chgLayout">
        <pc:chgData name="Nguyen Quoc Trung" userId="fe17689d-b00c-41c7-8731-0c29698818f6" providerId="ADAL" clId="{6284A907-6402-46C4-9BD1-F4B1613F3A56}" dt="2022-04-20T04:51:28.632" v="928"/>
        <pc:sldMkLst>
          <pc:docMk/>
          <pc:sldMk cId="1955644962" sldId="299"/>
        </pc:sldMkLst>
        <pc:spChg chg="add mod">
          <ac:chgData name="Nguyen Quoc Trung" userId="fe17689d-b00c-41c7-8731-0c29698818f6" providerId="ADAL" clId="{6284A907-6402-46C4-9BD1-F4B1613F3A56}" dt="2022-04-20T04:51:28.632" v="928"/>
          <ac:spMkLst>
            <pc:docMk/>
            <pc:sldMk cId="1955644962" sldId="299"/>
            <ac:spMk id="10" creationId="{0AD49384-3045-46F6-82C3-0672FFF1C8E3}"/>
          </ac:spMkLst>
        </pc:spChg>
        <pc:picChg chg="mod modCrop">
          <ac:chgData name="Nguyen Quoc Trung" userId="fe17689d-b00c-41c7-8731-0c29698818f6" providerId="ADAL" clId="{6284A907-6402-46C4-9BD1-F4B1613F3A56}" dt="2022-04-20T04:48:40.321" v="919" actId="1076"/>
          <ac:picMkLst>
            <pc:docMk/>
            <pc:sldMk cId="1955644962" sldId="299"/>
            <ac:picMk id="3" creationId="{323F05FF-D4CA-4691-80B3-3877B9408E3E}"/>
          </ac:picMkLst>
        </pc:picChg>
        <pc:picChg chg="mod">
          <ac:chgData name="Nguyen Quoc Trung" userId="fe17689d-b00c-41c7-8731-0c29698818f6" providerId="ADAL" clId="{6284A907-6402-46C4-9BD1-F4B1613F3A56}" dt="2022-04-20T04:48:45.460" v="920" actId="1076"/>
          <ac:picMkLst>
            <pc:docMk/>
            <pc:sldMk cId="1955644962" sldId="299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6284A907-6402-46C4-9BD1-F4B1613F3A56}" dt="2022-04-20T04:48:49.909" v="921" actId="1076"/>
          <ac:picMkLst>
            <pc:docMk/>
            <pc:sldMk cId="1955644962" sldId="299"/>
            <ac:picMk id="6" creationId="{1CA36C2D-4DC9-4EF7-A2A7-931F74630D49}"/>
          </ac:picMkLst>
        </pc:picChg>
        <pc:picChg chg="add mod">
          <ac:chgData name="Nguyen Quoc Trung" userId="fe17689d-b00c-41c7-8731-0c29698818f6" providerId="ADAL" clId="{6284A907-6402-46C4-9BD1-F4B1613F3A56}" dt="2022-04-20T04:48:52.179" v="922" actId="1076"/>
          <ac:picMkLst>
            <pc:docMk/>
            <pc:sldMk cId="1955644962" sldId="299"/>
            <ac:picMk id="7" creationId="{70F3DA19-E6FA-4A2D-A16C-B59B161AD2AF}"/>
          </ac:picMkLst>
        </pc:picChg>
        <pc:picChg chg="add mod">
          <ac:chgData name="Nguyen Quoc Trung" userId="fe17689d-b00c-41c7-8731-0c29698818f6" providerId="ADAL" clId="{6284A907-6402-46C4-9BD1-F4B1613F3A56}" dt="2022-04-20T04:48:55.018" v="923" actId="1076"/>
          <ac:picMkLst>
            <pc:docMk/>
            <pc:sldMk cId="1955644962" sldId="299"/>
            <ac:picMk id="8" creationId="{7C1AA16F-BB9C-4A1E-A83E-6E437F72A865}"/>
          </ac:picMkLst>
        </pc:picChg>
        <pc:picChg chg="add mod">
          <ac:chgData name="Nguyen Quoc Trung" userId="fe17689d-b00c-41c7-8731-0c29698818f6" providerId="ADAL" clId="{6284A907-6402-46C4-9BD1-F4B1613F3A56}" dt="2022-04-20T04:48:57.223" v="924" actId="1076"/>
          <ac:picMkLst>
            <pc:docMk/>
            <pc:sldMk cId="1955644962" sldId="299"/>
            <ac:picMk id="9" creationId="{F4BA8027-D6DE-4F1C-A20F-949A4516B369}"/>
          </ac:picMkLst>
        </pc:picChg>
        <pc:picChg chg="del mod">
          <ac:chgData name="Nguyen Quoc Trung" userId="fe17689d-b00c-41c7-8731-0c29698818f6" providerId="ADAL" clId="{6284A907-6402-46C4-9BD1-F4B1613F3A56}" dt="2022-04-20T04:46:17.131" v="913" actId="478"/>
          <ac:picMkLst>
            <pc:docMk/>
            <pc:sldMk cId="1955644962" sldId="299"/>
            <ac:picMk id="12" creationId="{B41C5671-A649-4727-AD9E-74C6BC0EA282}"/>
          </ac:picMkLst>
        </pc:picChg>
      </pc:sldChg>
      <pc:sldChg chg="addSp delSp modSp mod modClrScheme delAnim modAnim chgLayout">
        <pc:chgData name="Nguyen Quoc Trung" userId="fe17689d-b00c-41c7-8731-0c29698818f6" providerId="ADAL" clId="{6284A907-6402-46C4-9BD1-F4B1613F3A56}" dt="2022-04-20T03:30:43.556" v="906" actId="20577"/>
        <pc:sldMkLst>
          <pc:docMk/>
          <pc:sldMk cId="648474330" sldId="300"/>
        </pc:sldMkLst>
        <pc:spChg chg="add mod">
          <ac:chgData name="Nguyen Quoc Trung" userId="fe17689d-b00c-41c7-8731-0c29698818f6" providerId="ADAL" clId="{6284A907-6402-46C4-9BD1-F4B1613F3A56}" dt="2022-04-20T03:30:43.556" v="906" actId="20577"/>
          <ac:spMkLst>
            <pc:docMk/>
            <pc:sldMk cId="648474330" sldId="300"/>
            <ac:spMk id="6" creationId="{A4CBD6B6-CEF7-4DBF-8EEA-17AF4AD08D17}"/>
          </ac:spMkLst>
        </pc:spChg>
        <pc:spChg chg="add mod">
          <ac:chgData name="Nguyen Quoc Trung" userId="fe17689d-b00c-41c7-8731-0c29698818f6" providerId="ADAL" clId="{6284A907-6402-46C4-9BD1-F4B1613F3A56}" dt="2022-04-13T10:59:15.209" v="705" actId="1076"/>
          <ac:spMkLst>
            <pc:docMk/>
            <pc:sldMk cId="648474330" sldId="300"/>
            <ac:spMk id="7" creationId="{0986A173-6474-4F3F-833C-25B9D64B1968}"/>
          </ac:spMkLst>
        </pc:spChg>
        <pc:picChg chg="del">
          <ac:chgData name="Nguyen Quoc Trung" userId="fe17689d-b00c-41c7-8731-0c29698818f6" providerId="ADAL" clId="{6284A907-6402-46C4-9BD1-F4B1613F3A56}" dt="2022-04-13T10:58:40.652" v="697" actId="478"/>
          <ac:picMkLst>
            <pc:docMk/>
            <pc:sldMk cId="648474330" sldId="300"/>
            <ac:picMk id="2" creationId="{C2DB9BF8-CDA7-4BE1-846B-911A7186CD0D}"/>
          </ac:picMkLst>
        </pc:picChg>
        <pc:picChg chg="add mod">
          <ac:chgData name="Nguyen Quoc Trung" userId="fe17689d-b00c-41c7-8731-0c29698818f6" providerId="ADAL" clId="{6284A907-6402-46C4-9BD1-F4B1613F3A56}" dt="2022-04-13T10:59:10.551" v="704" actId="1076"/>
          <ac:picMkLst>
            <pc:docMk/>
            <pc:sldMk cId="648474330" sldId="300"/>
            <ac:picMk id="5" creationId="{84304583-843F-4E90-8543-60F2C5E8FA15}"/>
          </ac:picMkLst>
        </pc:picChg>
        <pc:picChg chg="add mod">
          <ac:chgData name="Nguyen Quoc Trung" userId="fe17689d-b00c-41c7-8731-0c29698818f6" providerId="ADAL" clId="{6284A907-6402-46C4-9BD1-F4B1613F3A56}" dt="2022-04-13T10:59:47.736" v="710" actId="1076"/>
          <ac:picMkLst>
            <pc:docMk/>
            <pc:sldMk cId="648474330" sldId="300"/>
            <ac:picMk id="8" creationId="{5E0B0266-0AD9-4DA7-8E9C-905F0AC0D3AE}"/>
          </ac:picMkLst>
        </pc:picChg>
        <pc:picChg chg="del">
          <ac:chgData name="Nguyen Quoc Trung" userId="fe17689d-b00c-41c7-8731-0c29698818f6" providerId="ADAL" clId="{6284A907-6402-46C4-9BD1-F4B1613F3A56}" dt="2022-04-13T10:58:39.753" v="696" actId="478"/>
          <ac:picMkLst>
            <pc:docMk/>
            <pc:sldMk cId="648474330" sldId="300"/>
            <ac:picMk id="13" creationId="{015411EB-717B-4EF8-A316-B954D982553C}"/>
          </ac:picMkLst>
        </pc:picChg>
      </pc:sldChg>
      <pc:sldChg chg="addSp delSp modSp mod ord">
        <pc:chgData name="Nguyen Quoc Trung" userId="fe17689d-b00c-41c7-8731-0c29698818f6" providerId="ADAL" clId="{6284A907-6402-46C4-9BD1-F4B1613F3A56}" dt="2022-04-13T11:12:27.961" v="818"/>
        <pc:sldMkLst>
          <pc:docMk/>
          <pc:sldMk cId="1075603308" sldId="301"/>
        </pc:sldMkLst>
        <pc:spChg chg="add del mod">
          <ac:chgData name="Nguyen Quoc Trung" userId="fe17689d-b00c-41c7-8731-0c29698818f6" providerId="ADAL" clId="{6284A907-6402-46C4-9BD1-F4B1613F3A56}" dt="2022-04-13T11:11:58.896" v="806" actId="478"/>
          <ac:spMkLst>
            <pc:docMk/>
            <pc:sldMk cId="1075603308" sldId="301"/>
            <ac:spMk id="6" creationId="{330DE7B0-E2F4-462A-B352-A58ADEDAAFE4}"/>
          </ac:spMkLst>
        </pc:spChg>
        <pc:spChg chg="add mod">
          <ac:chgData name="Nguyen Quoc Trung" userId="fe17689d-b00c-41c7-8731-0c29698818f6" providerId="ADAL" clId="{6284A907-6402-46C4-9BD1-F4B1613F3A56}" dt="2022-04-13T11:12:27.961" v="818"/>
          <ac:spMkLst>
            <pc:docMk/>
            <pc:sldMk cId="1075603308" sldId="301"/>
            <ac:spMk id="7" creationId="{2939E37D-1705-4256-8BBE-DFA3967EAF60}"/>
          </ac:spMkLst>
        </pc:spChg>
        <pc:picChg chg="add mod">
          <ac:chgData name="Nguyen Quoc Trung" userId="fe17689d-b00c-41c7-8731-0c29698818f6" providerId="ADAL" clId="{6284A907-6402-46C4-9BD1-F4B1613F3A56}" dt="2022-04-13T11:03:22.165" v="742" actId="14100"/>
          <ac:picMkLst>
            <pc:docMk/>
            <pc:sldMk cId="1075603308" sldId="301"/>
            <ac:picMk id="4" creationId="{8BBEE30D-F2D2-4305-9337-97DAA995A83D}"/>
          </ac:picMkLst>
        </pc:picChg>
        <pc:picChg chg="del">
          <ac:chgData name="Nguyen Quoc Trung" userId="fe17689d-b00c-41c7-8731-0c29698818f6" providerId="ADAL" clId="{6284A907-6402-46C4-9BD1-F4B1613F3A56}" dt="2022-04-13T11:03:01.803" v="722" actId="478"/>
          <ac:picMkLst>
            <pc:docMk/>
            <pc:sldMk cId="1075603308" sldId="301"/>
            <ac:picMk id="5" creationId="{77211B19-1764-4CEA-B6D4-28DB5CC980BB}"/>
          </ac:picMkLst>
        </pc:picChg>
      </pc:sldChg>
      <pc:sldChg chg="addSp delSp modSp mod">
        <pc:chgData name="Nguyen Quoc Trung" userId="fe17689d-b00c-41c7-8731-0c29698818f6" providerId="ADAL" clId="{6284A907-6402-46C4-9BD1-F4B1613F3A56}" dt="2022-04-13T11:10:55.720" v="799" actId="1076"/>
        <pc:sldMkLst>
          <pc:docMk/>
          <pc:sldMk cId="1329780267" sldId="302"/>
        </pc:sldMkLst>
        <pc:picChg chg="del">
          <ac:chgData name="Nguyen Quoc Trung" userId="fe17689d-b00c-41c7-8731-0c29698818f6" providerId="ADAL" clId="{6284A907-6402-46C4-9BD1-F4B1613F3A56}" dt="2022-04-07T07:52:49.091" v="23" actId="478"/>
          <ac:picMkLst>
            <pc:docMk/>
            <pc:sldMk cId="1329780267" sldId="302"/>
            <ac:picMk id="2" creationId="{00000000-0000-0000-0000-000000000000}"/>
          </ac:picMkLst>
        </pc:picChg>
        <pc:picChg chg="add mod">
          <ac:chgData name="Nguyen Quoc Trung" userId="fe17689d-b00c-41c7-8731-0c29698818f6" providerId="ADAL" clId="{6284A907-6402-46C4-9BD1-F4B1613F3A56}" dt="2022-04-13T11:10:55.720" v="799" actId="1076"/>
          <ac:picMkLst>
            <pc:docMk/>
            <pc:sldMk cId="1329780267" sldId="302"/>
            <ac:picMk id="3" creationId="{5164DE6D-B4CD-467C-A10D-9B471839EE5A}"/>
          </ac:picMkLst>
        </pc:picChg>
        <pc:picChg chg="add del mod">
          <ac:chgData name="Nguyen Quoc Trung" userId="fe17689d-b00c-41c7-8731-0c29698818f6" providerId="ADAL" clId="{6284A907-6402-46C4-9BD1-F4B1613F3A56}" dt="2022-04-13T11:10:52.939" v="797" actId="478"/>
          <ac:picMkLst>
            <pc:docMk/>
            <pc:sldMk cId="1329780267" sldId="302"/>
            <ac:picMk id="4" creationId="{E555EB14-993F-4FFA-BB21-52641582D4E6}"/>
          </ac:picMkLst>
        </pc:picChg>
      </pc:sldChg>
      <pc:sldChg chg="addSp delSp modSp mod ord">
        <pc:chgData name="Nguyen Quoc Trung" userId="fe17689d-b00c-41c7-8731-0c29698818f6" providerId="ADAL" clId="{6284A907-6402-46C4-9BD1-F4B1613F3A56}" dt="2022-04-13T11:14:01.668" v="827" actId="1076"/>
        <pc:sldMkLst>
          <pc:docMk/>
          <pc:sldMk cId="4050383600" sldId="303"/>
        </pc:sldMkLst>
        <pc:picChg chg="del">
          <ac:chgData name="Nguyen Quoc Trung" userId="fe17689d-b00c-41c7-8731-0c29698818f6" providerId="ADAL" clId="{6284A907-6402-46C4-9BD1-F4B1613F3A56}" dt="2022-04-13T09:54:31.152" v="179" actId="478"/>
          <ac:picMkLst>
            <pc:docMk/>
            <pc:sldMk cId="4050383600" sldId="303"/>
            <ac:picMk id="2" creationId="{56367947-D064-4EB9-954C-BB6F35E9EFF1}"/>
          </ac:picMkLst>
        </pc:picChg>
        <pc:picChg chg="mod">
          <ac:chgData name="Nguyen Quoc Trung" userId="fe17689d-b00c-41c7-8731-0c29698818f6" providerId="ADAL" clId="{6284A907-6402-46C4-9BD1-F4B1613F3A56}" dt="2022-04-13T11:14:01.668" v="827" actId="1076"/>
          <ac:picMkLst>
            <pc:docMk/>
            <pc:sldMk cId="4050383600" sldId="303"/>
            <ac:picMk id="3" creationId="{00000000-0000-0000-0000-000000000000}"/>
          </ac:picMkLst>
        </pc:picChg>
        <pc:picChg chg="add del mod">
          <ac:chgData name="Nguyen Quoc Trung" userId="fe17689d-b00c-41c7-8731-0c29698818f6" providerId="ADAL" clId="{6284A907-6402-46C4-9BD1-F4B1613F3A56}" dt="2022-04-13T11:13:52.482" v="823" actId="21"/>
          <ac:picMkLst>
            <pc:docMk/>
            <pc:sldMk cId="4050383600" sldId="303"/>
            <ac:picMk id="4" creationId="{49B4E640-4266-40EE-BF6D-F9D170EBA82C}"/>
          </ac:picMkLst>
        </pc:picChg>
        <pc:picChg chg="add mod">
          <ac:chgData name="Nguyen Quoc Trung" userId="fe17689d-b00c-41c7-8731-0c29698818f6" providerId="ADAL" clId="{6284A907-6402-46C4-9BD1-F4B1613F3A56}" dt="2022-04-13T11:13:55.203" v="824" actId="14826"/>
          <ac:picMkLst>
            <pc:docMk/>
            <pc:sldMk cId="4050383600" sldId="303"/>
            <ac:picMk id="5" creationId="{E1E264EB-F60C-4AD4-91CA-0608326D3D96}"/>
          </ac:picMkLst>
        </pc:picChg>
      </pc:sldChg>
      <pc:sldChg chg="addSp delSp modSp mod">
        <pc:chgData name="Nguyen Quoc Trung" userId="fe17689d-b00c-41c7-8731-0c29698818f6" providerId="ADAL" clId="{6284A907-6402-46C4-9BD1-F4B1613F3A56}" dt="2022-04-13T09:57:35.387" v="234" actId="14100"/>
        <pc:sldMkLst>
          <pc:docMk/>
          <pc:sldMk cId="382800131" sldId="304"/>
        </pc:sldMkLst>
        <pc:spChg chg="mod ord">
          <ac:chgData name="Nguyen Quoc Trung" userId="fe17689d-b00c-41c7-8731-0c29698818f6" providerId="ADAL" clId="{6284A907-6402-46C4-9BD1-F4B1613F3A56}" dt="2022-04-13T09:57:35.387" v="234" actId="14100"/>
          <ac:spMkLst>
            <pc:docMk/>
            <pc:sldMk cId="382800131" sldId="304"/>
            <ac:spMk id="7" creationId="{2A17D1E2-6645-4BC6-9E35-7655B0F2C4AD}"/>
          </ac:spMkLst>
        </pc:spChg>
        <pc:picChg chg="add mod modCrop">
          <ac:chgData name="Nguyen Quoc Trung" userId="fe17689d-b00c-41c7-8731-0c29698818f6" providerId="ADAL" clId="{6284A907-6402-46C4-9BD1-F4B1613F3A56}" dt="2022-04-13T09:57:29.086" v="233" actId="1076"/>
          <ac:picMkLst>
            <pc:docMk/>
            <pc:sldMk cId="382800131" sldId="304"/>
            <ac:picMk id="3" creationId="{211AB80D-C1CE-49EC-BD8F-D627C101687E}"/>
          </ac:picMkLst>
        </pc:picChg>
        <pc:picChg chg="del">
          <ac:chgData name="Nguyen Quoc Trung" userId="fe17689d-b00c-41c7-8731-0c29698818f6" providerId="ADAL" clId="{6284A907-6402-46C4-9BD1-F4B1613F3A56}" dt="2022-04-06T06:42:20.025" v="0" actId="478"/>
          <ac:picMkLst>
            <pc:docMk/>
            <pc:sldMk cId="382800131" sldId="304"/>
            <ac:picMk id="5" creationId="{00000000-0000-0000-0000-000000000000}"/>
          </ac:picMkLst>
        </pc:picChg>
      </pc:sldChg>
      <pc:sldChg chg="delSp modSp mod modClrScheme delAnim chgLayout">
        <pc:chgData name="Nguyen Quoc Trung" userId="fe17689d-b00c-41c7-8731-0c29698818f6" providerId="ADAL" clId="{6284A907-6402-46C4-9BD1-F4B1613F3A56}" dt="2022-04-13T10:55:09.036" v="682" actId="1036"/>
        <pc:sldMkLst>
          <pc:docMk/>
          <pc:sldMk cId="1438592317" sldId="305"/>
        </pc:sldMkLst>
        <pc:spChg chg="mod">
          <ac:chgData name="Nguyen Quoc Trung" userId="fe17689d-b00c-41c7-8731-0c29698818f6" providerId="ADAL" clId="{6284A907-6402-46C4-9BD1-F4B1613F3A56}" dt="2022-04-13T10:53:35.709" v="651" actId="1036"/>
          <ac:spMkLst>
            <pc:docMk/>
            <pc:sldMk cId="1438592317" sldId="305"/>
            <ac:spMk id="2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3:39.400" v="660" actId="1036"/>
          <ac:spMkLst>
            <pc:docMk/>
            <pc:sldMk cId="1438592317" sldId="305"/>
            <ac:spMk id="4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4.528" v="681" actId="1035"/>
          <ac:spMkLst>
            <pc:docMk/>
            <pc:sldMk cId="1438592317" sldId="305"/>
            <ac:spMk id="6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3:39.400" v="660" actId="1036"/>
          <ac:spMkLst>
            <pc:docMk/>
            <pc:sldMk cId="1438592317" sldId="305"/>
            <ac:spMk id="8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3:39.400" v="660" actId="1036"/>
          <ac:spMkLst>
            <pc:docMk/>
            <pc:sldMk cId="1438592317" sldId="305"/>
            <ac:spMk id="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3:39.400" v="660" actId="1036"/>
          <ac:spMkLst>
            <pc:docMk/>
            <pc:sldMk cId="1438592317" sldId="305"/>
            <ac:spMk id="10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3:39.400" v="660" actId="1036"/>
          <ac:spMkLst>
            <pc:docMk/>
            <pc:sldMk cId="1438592317" sldId="305"/>
            <ac:spMk id="13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12.909" v="671" actId="1036"/>
          <ac:spMkLst>
            <pc:docMk/>
            <pc:sldMk cId="1438592317" sldId="305"/>
            <ac:spMk id="14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12.909" v="671" actId="1036"/>
          <ac:spMkLst>
            <pc:docMk/>
            <pc:sldMk cId="1438592317" sldId="305"/>
            <ac:spMk id="15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12.909" v="671" actId="1036"/>
          <ac:spMkLst>
            <pc:docMk/>
            <pc:sldMk cId="1438592317" sldId="305"/>
            <ac:spMk id="16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4:17.296" v="41" actId="478"/>
          <ac:spMkLst>
            <pc:docMk/>
            <pc:sldMk cId="1438592317" sldId="305"/>
            <ac:spMk id="17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12.909" v="671" actId="1036"/>
          <ac:spMkLst>
            <pc:docMk/>
            <pc:sldMk cId="1438592317" sldId="305"/>
            <ac:spMk id="18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1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20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4:45.578" v="52" actId="478"/>
          <ac:spMkLst>
            <pc:docMk/>
            <pc:sldMk cId="1438592317" sldId="305"/>
            <ac:spMk id="21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22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23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24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5:40.455" v="64" actId="478"/>
          <ac:spMkLst>
            <pc:docMk/>
            <pc:sldMk cId="1438592317" sldId="305"/>
            <ac:spMk id="25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26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27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28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3:58.853" v="31" actId="478"/>
          <ac:spMkLst>
            <pc:docMk/>
            <pc:sldMk cId="1438592317" sldId="305"/>
            <ac:spMk id="2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12.909" v="671" actId="1036"/>
          <ac:spMkLst>
            <pc:docMk/>
            <pc:sldMk cId="1438592317" sldId="305"/>
            <ac:spMk id="30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31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32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4.528" v="681" actId="1035"/>
          <ac:spMkLst>
            <pc:docMk/>
            <pc:sldMk cId="1438592317" sldId="305"/>
            <ac:spMk id="38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4.528" v="681" actId="1035"/>
          <ac:spMkLst>
            <pc:docMk/>
            <pc:sldMk cId="1438592317" sldId="305"/>
            <ac:spMk id="3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4.528" v="681" actId="1035"/>
          <ac:spMkLst>
            <pc:docMk/>
            <pc:sldMk cId="1438592317" sldId="305"/>
            <ac:spMk id="40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4.528" v="681" actId="1035"/>
          <ac:spMkLst>
            <pc:docMk/>
            <pc:sldMk cId="1438592317" sldId="305"/>
            <ac:spMk id="41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4:08.186" v="36" actId="478"/>
          <ac:spMkLst>
            <pc:docMk/>
            <pc:sldMk cId="1438592317" sldId="305"/>
            <ac:spMk id="42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9.036" v="682" actId="1036"/>
          <ac:spMkLst>
            <pc:docMk/>
            <pc:sldMk cId="1438592317" sldId="305"/>
            <ac:spMk id="43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9.036" v="682" actId="1036"/>
          <ac:spMkLst>
            <pc:docMk/>
            <pc:sldMk cId="1438592317" sldId="305"/>
            <ac:spMk id="44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9.036" v="682" actId="1036"/>
          <ac:spMkLst>
            <pc:docMk/>
            <pc:sldMk cId="1438592317" sldId="305"/>
            <ac:spMk id="45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9.036" v="682" actId="1036"/>
          <ac:spMkLst>
            <pc:docMk/>
            <pc:sldMk cId="1438592317" sldId="305"/>
            <ac:spMk id="46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4:32.533" v="47" actId="478"/>
          <ac:spMkLst>
            <pc:docMk/>
            <pc:sldMk cId="1438592317" sldId="305"/>
            <ac:spMk id="47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9.036" v="682" actId="1036"/>
          <ac:spMkLst>
            <pc:docMk/>
            <pc:sldMk cId="1438592317" sldId="305"/>
            <ac:spMk id="48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4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50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51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52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5:07.469" v="58" actId="478"/>
          <ac:spMkLst>
            <pc:docMk/>
            <pc:sldMk cId="1438592317" sldId="305"/>
            <ac:spMk id="53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54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55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56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57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58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6:02.393" v="70" actId="478"/>
          <ac:spMkLst>
            <pc:docMk/>
            <pc:sldMk cId="1438592317" sldId="305"/>
            <ac:spMk id="5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60" creationId="{00000000-0000-0000-0000-000000000000}"/>
          </ac:spMkLst>
        </pc:spChg>
      </pc:sldChg>
      <pc:sldChg chg="addSp delSp modSp new mod">
        <pc:chgData name="Nguyen Quoc Trung" userId="fe17689d-b00c-41c7-8731-0c29698818f6" providerId="ADAL" clId="{6284A907-6402-46C4-9BD1-F4B1613F3A56}" dt="2022-04-13T11:13:41.504" v="821" actId="14826"/>
        <pc:sldMkLst>
          <pc:docMk/>
          <pc:sldMk cId="1774606010" sldId="306"/>
        </pc:sldMkLst>
        <pc:spChg chg="add mod">
          <ac:chgData name="Nguyen Quoc Trung" userId="fe17689d-b00c-41c7-8731-0c29698818f6" providerId="ADAL" clId="{6284A907-6402-46C4-9BD1-F4B1613F3A56}" dt="2022-04-13T09:53:34.829" v="178" actId="20577"/>
          <ac:spMkLst>
            <pc:docMk/>
            <pc:sldMk cId="1774606010" sldId="306"/>
            <ac:spMk id="4" creationId="{3ED4CB36-BBC4-4F3F-84A0-272FCCD4A025}"/>
          </ac:spMkLst>
        </pc:spChg>
        <pc:picChg chg="add mod modCrop">
          <ac:chgData name="Nguyen Quoc Trung" userId="fe17689d-b00c-41c7-8731-0c29698818f6" providerId="ADAL" clId="{6284A907-6402-46C4-9BD1-F4B1613F3A56}" dt="2022-04-13T11:13:41.504" v="821" actId="14826"/>
          <ac:picMkLst>
            <pc:docMk/>
            <pc:sldMk cId="1774606010" sldId="306"/>
            <ac:picMk id="3" creationId="{48EDBEBF-A023-477A-8CFC-C122EF23F7A0}"/>
          </ac:picMkLst>
        </pc:picChg>
        <pc:picChg chg="add del mod">
          <ac:chgData name="Nguyen Quoc Trung" userId="fe17689d-b00c-41c7-8731-0c29698818f6" providerId="ADAL" clId="{6284A907-6402-46C4-9BD1-F4B1613F3A56}" dt="2022-04-13T11:13:38.509" v="820" actId="21"/>
          <ac:picMkLst>
            <pc:docMk/>
            <pc:sldMk cId="1774606010" sldId="306"/>
            <ac:picMk id="5" creationId="{C34EFFA5-57A5-4372-B158-A89A5A33ABD8}"/>
          </ac:picMkLst>
        </pc:picChg>
      </pc:sldChg>
      <pc:sldChg chg="addSp delSp modSp add mod ord delAnim modAnim">
        <pc:chgData name="Nguyen Quoc Trung" userId="fe17689d-b00c-41c7-8731-0c29698818f6" providerId="ADAL" clId="{6284A907-6402-46C4-9BD1-F4B1613F3A56}" dt="2022-04-13T10:19:21.327" v="361"/>
        <pc:sldMkLst>
          <pc:docMk/>
          <pc:sldMk cId="1581567494" sldId="307"/>
        </pc:sldMkLst>
        <pc:spChg chg="add mod">
          <ac:chgData name="Nguyen Quoc Trung" userId="fe17689d-b00c-41c7-8731-0c29698818f6" providerId="ADAL" clId="{6284A907-6402-46C4-9BD1-F4B1613F3A56}" dt="2022-04-13T10:18:24.271" v="337" actId="403"/>
          <ac:spMkLst>
            <pc:docMk/>
            <pc:sldMk cId="1581567494" sldId="307"/>
            <ac:spMk id="14" creationId="{A7899600-D111-4361-BA65-9EE6F42471BD}"/>
          </ac:spMkLst>
        </pc:spChg>
        <pc:picChg chg="del">
          <ac:chgData name="Nguyen Quoc Trung" userId="fe17689d-b00c-41c7-8731-0c29698818f6" providerId="ADAL" clId="{6284A907-6402-46C4-9BD1-F4B1613F3A56}" dt="2022-04-13T10:17:40.202" v="326" actId="478"/>
          <ac:picMkLst>
            <pc:docMk/>
            <pc:sldMk cId="1581567494" sldId="307"/>
            <ac:picMk id="2" creationId="{ACAD53BD-1BD4-4DE3-AF6B-635F31A45D7A}"/>
          </ac:picMkLst>
        </pc:picChg>
        <pc:picChg chg="del">
          <ac:chgData name="Nguyen Quoc Trung" userId="fe17689d-b00c-41c7-8731-0c29698818f6" providerId="ADAL" clId="{6284A907-6402-46C4-9BD1-F4B1613F3A56}" dt="2022-04-13T10:17:40.202" v="326" actId="478"/>
          <ac:picMkLst>
            <pc:docMk/>
            <pc:sldMk cId="1581567494" sldId="307"/>
            <ac:picMk id="3" creationId="{F41CBB28-29FE-479F-9586-B6E5FDBD3E19}"/>
          </ac:picMkLst>
        </pc:picChg>
        <pc:picChg chg="del">
          <ac:chgData name="Nguyen Quoc Trung" userId="fe17689d-b00c-41c7-8731-0c29698818f6" providerId="ADAL" clId="{6284A907-6402-46C4-9BD1-F4B1613F3A56}" dt="2022-04-13T10:17:40.202" v="326" actId="478"/>
          <ac:picMkLst>
            <pc:docMk/>
            <pc:sldMk cId="1581567494" sldId="307"/>
            <ac:picMk id="6" creationId="{7E3C5BC8-5E1A-4E50-A120-B6B919FE25D6}"/>
          </ac:picMkLst>
        </pc:picChg>
        <pc:picChg chg="del">
          <ac:chgData name="Nguyen Quoc Trung" userId="fe17689d-b00c-41c7-8731-0c29698818f6" providerId="ADAL" clId="{6284A907-6402-46C4-9BD1-F4B1613F3A56}" dt="2022-04-13T10:17:40.202" v="326" actId="478"/>
          <ac:picMkLst>
            <pc:docMk/>
            <pc:sldMk cId="1581567494" sldId="307"/>
            <ac:picMk id="8" creationId="{FD451A8C-2F62-4D67-A0F0-AD72BA8BA96D}"/>
          </ac:picMkLst>
        </pc:picChg>
        <pc:picChg chg="add mod">
          <ac:chgData name="Nguyen Quoc Trung" userId="fe17689d-b00c-41c7-8731-0c29698818f6" providerId="ADAL" clId="{6284A907-6402-46C4-9BD1-F4B1613F3A56}" dt="2022-04-13T10:18:02.810" v="331" actId="1076"/>
          <ac:picMkLst>
            <pc:docMk/>
            <pc:sldMk cId="1581567494" sldId="307"/>
            <ac:picMk id="9" creationId="{B01F0C55-41F7-4927-B542-6A5A73D695B6}"/>
          </ac:picMkLst>
        </pc:picChg>
        <pc:picChg chg="add mod">
          <ac:chgData name="Nguyen Quoc Trung" userId="fe17689d-b00c-41c7-8731-0c29698818f6" providerId="ADAL" clId="{6284A907-6402-46C4-9BD1-F4B1613F3A56}" dt="2022-04-13T10:18:04.892" v="332" actId="1076"/>
          <ac:picMkLst>
            <pc:docMk/>
            <pc:sldMk cId="1581567494" sldId="307"/>
            <ac:picMk id="10" creationId="{E06FA131-BE92-4BC0-9FD4-DF6728B2B650}"/>
          </ac:picMkLst>
        </pc:picChg>
        <pc:picChg chg="add mod">
          <ac:chgData name="Nguyen Quoc Trung" userId="fe17689d-b00c-41c7-8731-0c29698818f6" providerId="ADAL" clId="{6284A907-6402-46C4-9BD1-F4B1613F3A56}" dt="2022-04-13T10:19:04.946" v="359" actId="1076"/>
          <ac:picMkLst>
            <pc:docMk/>
            <pc:sldMk cId="1581567494" sldId="307"/>
            <ac:picMk id="11" creationId="{56605D36-D709-4F66-87E6-356CDAAB5866}"/>
          </ac:picMkLst>
        </pc:picChg>
        <pc:picChg chg="del">
          <ac:chgData name="Nguyen Quoc Trung" userId="fe17689d-b00c-41c7-8731-0c29698818f6" providerId="ADAL" clId="{6284A907-6402-46C4-9BD1-F4B1613F3A56}" dt="2022-04-13T10:17:40.202" v="326" actId="478"/>
          <ac:picMkLst>
            <pc:docMk/>
            <pc:sldMk cId="1581567494" sldId="307"/>
            <ac:picMk id="12" creationId="{B36FE793-F70C-4C9B-9691-5A4A939C9672}"/>
          </ac:picMkLst>
        </pc:picChg>
        <pc:picChg chg="add mod">
          <ac:chgData name="Nguyen Quoc Trung" userId="fe17689d-b00c-41c7-8731-0c29698818f6" providerId="ADAL" clId="{6284A907-6402-46C4-9BD1-F4B1613F3A56}" dt="2022-04-13T10:18:07.557" v="333" actId="1076"/>
          <ac:picMkLst>
            <pc:docMk/>
            <pc:sldMk cId="1581567494" sldId="307"/>
            <ac:picMk id="13" creationId="{98D432BF-96E2-4DFD-AD82-2ED50121B6E4}"/>
          </ac:picMkLst>
        </pc:picChg>
        <pc:picChg chg="add mod">
          <ac:chgData name="Nguyen Quoc Trung" userId="fe17689d-b00c-41c7-8731-0c29698818f6" providerId="ADAL" clId="{6284A907-6402-46C4-9BD1-F4B1613F3A56}" dt="2022-04-13T10:19:08.116" v="360" actId="1076"/>
          <ac:picMkLst>
            <pc:docMk/>
            <pc:sldMk cId="1581567494" sldId="307"/>
            <ac:picMk id="15" creationId="{97C45E80-3CD5-464D-A4A0-0FA20732D737}"/>
          </ac:picMkLst>
        </pc:picChg>
      </pc:sldChg>
      <pc:sldChg chg="addSp delSp modSp add mod delAnim modAnim">
        <pc:chgData name="Nguyen Quoc Trung" userId="fe17689d-b00c-41c7-8731-0c29698818f6" providerId="ADAL" clId="{6284A907-6402-46C4-9BD1-F4B1613F3A56}" dt="2022-04-13T10:40:39.067" v="550" actId="207"/>
        <pc:sldMkLst>
          <pc:docMk/>
          <pc:sldMk cId="223326233" sldId="308"/>
        </pc:sldMkLst>
        <pc:spChg chg="add del">
          <ac:chgData name="Nguyen Quoc Trung" userId="fe17689d-b00c-41c7-8731-0c29698818f6" providerId="ADAL" clId="{6284A907-6402-46C4-9BD1-F4B1613F3A56}" dt="2022-04-13T10:21:53.046" v="371" actId="478"/>
          <ac:spMkLst>
            <pc:docMk/>
            <pc:sldMk cId="223326233" sldId="308"/>
            <ac:spMk id="9" creationId="{35893399-8E95-4BF7-974F-74159ACA1753}"/>
          </ac:spMkLst>
        </pc:spChg>
        <pc:spChg chg="del">
          <ac:chgData name="Nguyen Quoc Trung" userId="fe17689d-b00c-41c7-8731-0c29698818f6" providerId="ADAL" clId="{6284A907-6402-46C4-9BD1-F4B1613F3A56}" dt="2022-04-13T10:21:49.476" v="369" actId="478"/>
          <ac:spMkLst>
            <pc:docMk/>
            <pc:sldMk cId="223326233" sldId="308"/>
            <ac:spMk id="11" creationId="{A117062D-4825-48D5-8391-C6E427258156}"/>
          </ac:spMkLst>
        </pc:spChg>
        <pc:spChg chg="del">
          <ac:chgData name="Nguyen Quoc Trung" userId="fe17689d-b00c-41c7-8731-0c29698818f6" providerId="ADAL" clId="{6284A907-6402-46C4-9BD1-F4B1613F3A56}" dt="2022-04-13T10:21:49.476" v="369" actId="478"/>
          <ac:spMkLst>
            <pc:docMk/>
            <pc:sldMk cId="223326233" sldId="308"/>
            <ac:spMk id="12" creationId="{6E23502D-C85D-4F60-A26F-37DF81AFD4CD}"/>
          </ac:spMkLst>
        </pc:spChg>
        <pc:spChg chg="add mod">
          <ac:chgData name="Nguyen Quoc Trung" userId="fe17689d-b00c-41c7-8731-0c29698818f6" providerId="ADAL" clId="{6284A907-6402-46C4-9BD1-F4B1613F3A56}" dt="2022-04-13T10:40:24.952" v="548" actId="1076"/>
          <ac:spMkLst>
            <pc:docMk/>
            <pc:sldMk cId="223326233" sldId="308"/>
            <ac:spMk id="13" creationId="{B2A2817C-1A14-40A1-8C1D-9CFFCCFDFDE8}"/>
          </ac:spMkLst>
        </pc:spChg>
        <pc:spChg chg="add mod">
          <ac:chgData name="Nguyen Quoc Trung" userId="fe17689d-b00c-41c7-8731-0c29698818f6" providerId="ADAL" clId="{6284A907-6402-46C4-9BD1-F4B1613F3A56}" dt="2022-04-13T10:32:41.677" v="396" actId="404"/>
          <ac:spMkLst>
            <pc:docMk/>
            <pc:sldMk cId="223326233" sldId="308"/>
            <ac:spMk id="14" creationId="{CE900FAE-A3A1-47A1-8186-3E6919BE4B8E}"/>
          </ac:spMkLst>
        </pc:spChg>
        <pc:spChg chg="add mod">
          <ac:chgData name="Nguyen Quoc Trung" userId="fe17689d-b00c-41c7-8731-0c29698818f6" providerId="ADAL" clId="{6284A907-6402-46C4-9BD1-F4B1613F3A56}" dt="2022-04-13T10:32:45.845" v="397" actId="404"/>
          <ac:spMkLst>
            <pc:docMk/>
            <pc:sldMk cId="223326233" sldId="308"/>
            <ac:spMk id="15" creationId="{7340B54E-9AE3-4FB7-91F9-A6696B24EB44}"/>
          </ac:spMkLst>
        </pc:spChg>
        <pc:spChg chg="add mod">
          <ac:chgData name="Nguyen Quoc Trung" userId="fe17689d-b00c-41c7-8731-0c29698818f6" providerId="ADAL" clId="{6284A907-6402-46C4-9BD1-F4B1613F3A56}" dt="2022-04-13T10:40:21.699" v="547" actId="1076"/>
          <ac:spMkLst>
            <pc:docMk/>
            <pc:sldMk cId="223326233" sldId="308"/>
            <ac:spMk id="16" creationId="{C165195B-1E73-4494-B2B4-6F0E2D710EFE}"/>
          </ac:spMkLst>
        </pc:spChg>
        <pc:spChg chg="add mod">
          <ac:chgData name="Nguyen Quoc Trung" userId="fe17689d-b00c-41c7-8731-0c29698818f6" providerId="ADAL" clId="{6284A907-6402-46C4-9BD1-F4B1613F3A56}" dt="2022-04-13T10:40:39.067" v="550" actId="207"/>
          <ac:spMkLst>
            <pc:docMk/>
            <pc:sldMk cId="223326233" sldId="308"/>
            <ac:spMk id="17" creationId="{CB41D71D-A16C-4A35-9522-D846FDF35D71}"/>
          </ac:spMkLst>
        </pc:spChg>
        <pc:picChg chg="del">
          <ac:chgData name="Nguyen Quoc Trung" userId="fe17689d-b00c-41c7-8731-0c29698818f6" providerId="ADAL" clId="{6284A907-6402-46C4-9BD1-F4B1613F3A56}" dt="2022-04-13T10:21:49.476" v="369" actId="478"/>
          <ac:picMkLst>
            <pc:docMk/>
            <pc:sldMk cId="223326233" sldId="308"/>
            <ac:picMk id="2" creationId="{ACAD53BD-1BD4-4DE3-AF6B-635F31A45D7A}"/>
          </ac:picMkLst>
        </pc:picChg>
        <pc:picChg chg="del">
          <ac:chgData name="Nguyen Quoc Trung" userId="fe17689d-b00c-41c7-8731-0c29698818f6" providerId="ADAL" clId="{6284A907-6402-46C4-9BD1-F4B1613F3A56}" dt="2022-04-13T10:21:49.476" v="369" actId="478"/>
          <ac:picMkLst>
            <pc:docMk/>
            <pc:sldMk cId="223326233" sldId="308"/>
            <ac:picMk id="3" creationId="{F41CBB28-29FE-479F-9586-B6E5FDBD3E19}"/>
          </ac:picMkLst>
        </pc:picChg>
        <pc:picChg chg="del">
          <ac:chgData name="Nguyen Quoc Trung" userId="fe17689d-b00c-41c7-8731-0c29698818f6" providerId="ADAL" clId="{6284A907-6402-46C4-9BD1-F4B1613F3A56}" dt="2022-04-13T10:21:49.476" v="369" actId="478"/>
          <ac:picMkLst>
            <pc:docMk/>
            <pc:sldMk cId="223326233" sldId="308"/>
            <ac:picMk id="10" creationId="{63531FD1-5260-4450-B024-9BB781692F14}"/>
          </ac:picMkLst>
        </pc:picChg>
      </pc:sldChg>
      <pc:sldChg chg="modSp add mod ord">
        <pc:chgData name="Nguyen Quoc Trung" userId="fe17689d-b00c-41c7-8731-0c29698818f6" providerId="ADAL" clId="{6284A907-6402-46C4-9BD1-F4B1613F3A56}" dt="2022-04-13T10:51:44.123" v="632" actId="20577"/>
        <pc:sldMkLst>
          <pc:docMk/>
          <pc:sldMk cId="3163691503" sldId="309"/>
        </pc:sldMkLst>
        <pc:spChg chg="mod">
          <ac:chgData name="Nguyen Quoc Trung" userId="fe17689d-b00c-41c7-8731-0c29698818f6" providerId="ADAL" clId="{6284A907-6402-46C4-9BD1-F4B1613F3A56}" dt="2022-04-13T10:51:44.123" v="632" actId="20577"/>
          <ac:spMkLst>
            <pc:docMk/>
            <pc:sldMk cId="3163691503" sldId="309"/>
            <ac:spMk id="5" creationId="{46280958-8A95-4A31-B661-7CDDEE53E6B1}"/>
          </ac:spMkLst>
        </pc:spChg>
      </pc:sldChg>
      <pc:sldChg chg="addSp modSp new mod modAnim">
        <pc:chgData name="Nguyen Quoc Trung" userId="fe17689d-b00c-41c7-8731-0c29698818f6" providerId="ADAL" clId="{6284A907-6402-46C4-9BD1-F4B1613F3A56}" dt="2022-04-15T08:17:24.982" v="863"/>
        <pc:sldMkLst>
          <pc:docMk/>
          <pc:sldMk cId="3501295333" sldId="310"/>
        </pc:sldMkLst>
        <pc:spChg chg="add mod">
          <ac:chgData name="Nguyen Quoc Trung" userId="fe17689d-b00c-41c7-8731-0c29698818f6" providerId="ADAL" clId="{6284A907-6402-46C4-9BD1-F4B1613F3A56}" dt="2022-04-15T08:16:25.397" v="858"/>
          <ac:spMkLst>
            <pc:docMk/>
            <pc:sldMk cId="3501295333" sldId="310"/>
            <ac:spMk id="2" creationId="{412C5673-D707-4D23-8DB5-084879B54BC4}"/>
          </ac:spMkLst>
        </pc:spChg>
        <pc:spChg chg="add mod">
          <ac:chgData name="Nguyen Quoc Trung" userId="fe17689d-b00c-41c7-8731-0c29698818f6" providerId="ADAL" clId="{6284A907-6402-46C4-9BD1-F4B1613F3A56}" dt="2022-04-15T08:16:49.416" v="861" actId="1076"/>
          <ac:spMkLst>
            <pc:docMk/>
            <pc:sldMk cId="3501295333" sldId="310"/>
            <ac:spMk id="11" creationId="{C98A0D1A-455A-4F53-96AD-29F9BC08F71A}"/>
          </ac:spMkLst>
        </pc:spChg>
        <pc:spChg chg="add mod">
          <ac:chgData name="Nguyen Quoc Trung" userId="fe17689d-b00c-41c7-8731-0c29698818f6" providerId="ADAL" clId="{6284A907-6402-46C4-9BD1-F4B1613F3A56}" dt="2022-04-15T08:16:49.416" v="861" actId="1076"/>
          <ac:spMkLst>
            <pc:docMk/>
            <pc:sldMk cId="3501295333" sldId="310"/>
            <ac:spMk id="12" creationId="{1B96338A-A43B-43D1-8745-5ECB3EF05FD4}"/>
          </ac:spMkLst>
        </pc:spChg>
        <pc:spChg chg="add mod">
          <ac:chgData name="Nguyen Quoc Trung" userId="fe17689d-b00c-41c7-8731-0c29698818f6" providerId="ADAL" clId="{6284A907-6402-46C4-9BD1-F4B1613F3A56}" dt="2022-04-15T08:16:49.416" v="861" actId="1076"/>
          <ac:spMkLst>
            <pc:docMk/>
            <pc:sldMk cId="3501295333" sldId="310"/>
            <ac:spMk id="13" creationId="{38ED5C24-8A1F-467F-8337-F0C816EB80CE}"/>
          </ac:spMkLst>
        </pc:spChg>
        <pc:spChg chg="add mod">
          <ac:chgData name="Nguyen Quoc Trung" userId="fe17689d-b00c-41c7-8731-0c29698818f6" providerId="ADAL" clId="{6284A907-6402-46C4-9BD1-F4B1613F3A56}" dt="2022-04-15T08:16:49.416" v="861" actId="1076"/>
          <ac:spMkLst>
            <pc:docMk/>
            <pc:sldMk cId="3501295333" sldId="310"/>
            <ac:spMk id="14" creationId="{EDDCB3BE-DB7B-4A36-B98F-4AC86BD9A585}"/>
          </ac:spMkLst>
        </pc:spChg>
        <pc:spChg chg="add mod">
          <ac:chgData name="Nguyen Quoc Trung" userId="fe17689d-b00c-41c7-8731-0c29698818f6" providerId="ADAL" clId="{6284A907-6402-46C4-9BD1-F4B1613F3A56}" dt="2022-04-15T08:16:45.225" v="860" actId="1076"/>
          <ac:spMkLst>
            <pc:docMk/>
            <pc:sldMk cId="3501295333" sldId="310"/>
            <ac:spMk id="15" creationId="{C0CDB8BC-0344-43E5-883D-91846B41435C}"/>
          </ac:spMkLst>
        </pc:sp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3" creationId="{432B7F9F-4E61-4D4B-9F7D-514DF4E0C9F4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4" creationId="{ACBD52BF-3603-491C-8A6E-367FF69E0E61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5" creationId="{9BE4FB4F-9E07-481A-B458-59BBD6918602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6" creationId="{8A70BB1B-39A2-4E64-B28A-D0A2A0B00DBC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7" creationId="{81277BE8-2127-4B85-B9A7-426C374B26D3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8" creationId="{308DE13D-834B-4EFE-B6B6-BFCBCE13BF21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9" creationId="{83933DB8-6749-4927-BD2B-A7815B389308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10" creationId="{4A870B7F-80FB-480D-9F3B-D701796E9530}"/>
          </ac:picMkLst>
        </pc:picChg>
      </pc:sldChg>
      <pc:sldChg chg="addSp modSp new mod modAnim">
        <pc:chgData name="Nguyen Quoc Trung" userId="fe17689d-b00c-41c7-8731-0c29698818f6" providerId="ADAL" clId="{6284A907-6402-46C4-9BD1-F4B1613F3A56}" dt="2022-04-20T07:08:37.590" v="929"/>
        <pc:sldMkLst>
          <pc:docMk/>
          <pc:sldMk cId="2003429975" sldId="311"/>
        </pc:sldMkLst>
        <pc:spChg chg="add mod">
          <ac:chgData name="Nguyen Quoc Trung" userId="fe17689d-b00c-41c7-8731-0c29698818f6" providerId="ADAL" clId="{6284A907-6402-46C4-9BD1-F4B1613F3A56}" dt="2022-04-20T04:50:30.717" v="926"/>
          <ac:spMkLst>
            <pc:docMk/>
            <pc:sldMk cId="2003429975" sldId="311"/>
            <ac:spMk id="4" creationId="{41EBF2E2-77DE-4186-9BC7-2991FA819C3B}"/>
          </ac:spMkLst>
        </pc:spChg>
        <pc:picChg chg="add mod">
          <ac:chgData name="Nguyen Quoc Trung" userId="fe17689d-b00c-41c7-8731-0c29698818f6" providerId="ADAL" clId="{6284A907-6402-46C4-9BD1-F4B1613F3A56}" dt="2022-04-20T04:46:06.363" v="912" actId="14100"/>
          <ac:picMkLst>
            <pc:docMk/>
            <pc:sldMk cId="2003429975" sldId="311"/>
            <ac:picMk id="2" creationId="{34F0B3A9-582A-481C-BB5B-51716F057590}"/>
          </ac:picMkLst>
        </pc:picChg>
        <pc:picChg chg="add mod">
          <ac:chgData name="Nguyen Quoc Trung" userId="fe17689d-b00c-41c7-8731-0c29698818f6" providerId="ADAL" clId="{6284A907-6402-46C4-9BD1-F4B1613F3A56}" dt="2022-04-20T04:46:00.378" v="910" actId="14100"/>
          <ac:picMkLst>
            <pc:docMk/>
            <pc:sldMk cId="2003429975" sldId="311"/>
            <ac:picMk id="3" creationId="{71F05402-67C7-4D2F-9001-998019AE8504}"/>
          </ac:picMkLst>
        </pc:picChg>
        <pc:picChg chg="add mod">
          <ac:chgData name="Nguyen Quoc Trung" userId="fe17689d-b00c-41c7-8731-0c29698818f6" providerId="ADAL" clId="{6284A907-6402-46C4-9BD1-F4B1613F3A56}" dt="2022-04-20T07:08:37.590" v="929"/>
          <ac:picMkLst>
            <pc:docMk/>
            <pc:sldMk cId="2003429975" sldId="311"/>
            <ac:picMk id="5" creationId="{E6074865-3A1B-48EA-96DB-7420A0EAC8E3}"/>
          </ac:picMkLst>
        </pc:picChg>
      </pc:sldChg>
      <pc:sldMasterChg chg="addSldLayout modSldLayout">
        <pc:chgData name="Nguyen Quoc Trung" userId="fe17689d-b00c-41c7-8731-0c29698818f6" providerId="ADAL" clId="{6284A907-6402-46C4-9BD1-F4B1613F3A56}" dt="2022-04-13T09:58:28.487" v="236" actId="478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6284A907-6402-46C4-9BD1-F4B1613F3A56}" dt="2022-04-07T07:51:36.827" v="21"/>
          <pc:sldLayoutMkLst>
            <pc:docMk/>
            <pc:sldMasterMk cId="4062688086" sldId="2147483648"/>
            <pc:sldLayoutMk cId="731897582" sldId="2147483651"/>
          </pc:sldLayoutMkLst>
          <pc:spChg chg="del">
            <ac:chgData name="Nguyen Quoc Trung" userId="fe17689d-b00c-41c7-8731-0c29698818f6" providerId="ADAL" clId="{6284A907-6402-46C4-9BD1-F4B1613F3A56}" dt="2022-04-07T07:51:27.760" v="20" actId="478"/>
            <ac:spMkLst>
              <pc:docMk/>
              <pc:sldMasterMk cId="4062688086" sldId="2147483648"/>
              <pc:sldLayoutMk cId="731897582" sldId="2147483651"/>
              <ac:spMk id="5" creationId="{2DC71D96-BF96-47C2-937F-610EFB40B088}"/>
            </ac:spMkLst>
          </pc:spChg>
          <pc:picChg chg="add mod">
            <ac:chgData name="Nguyen Quoc Trung" userId="fe17689d-b00c-41c7-8731-0c29698818f6" providerId="ADAL" clId="{6284A907-6402-46C4-9BD1-F4B1613F3A56}" dt="2022-04-07T07:51:36.827" v="21"/>
            <ac:picMkLst>
              <pc:docMk/>
              <pc:sldMasterMk cId="4062688086" sldId="2147483648"/>
              <pc:sldLayoutMk cId="731897582" sldId="2147483651"/>
              <ac:picMk id="3" creationId="{8C017BB7-E9D4-4CCE-BD88-7DDF178990FE}"/>
            </ac:picMkLst>
          </pc:picChg>
          <pc:picChg chg="del">
            <ac:chgData name="Nguyen Quoc Trung" userId="fe17689d-b00c-41c7-8731-0c29698818f6" providerId="ADAL" clId="{6284A907-6402-46C4-9BD1-F4B1613F3A56}" dt="2022-04-07T07:51:26.754" v="18" actId="478"/>
            <ac:picMkLst>
              <pc:docMk/>
              <pc:sldMasterMk cId="4062688086" sldId="2147483648"/>
              <pc:sldLayoutMk cId="731897582" sldId="2147483651"/>
              <ac:picMk id="4" creationId="{7582D0B3-F8AF-4038-8D81-48CA16F988B2}"/>
            </ac:picMkLst>
          </pc:picChg>
          <pc:picChg chg="del">
            <ac:chgData name="Nguyen Quoc Trung" userId="fe17689d-b00c-41c7-8731-0c29698818f6" providerId="ADAL" clId="{6284A907-6402-46C4-9BD1-F4B1613F3A56}" dt="2022-04-07T07:51:27.315" v="19" actId="478"/>
            <ac:picMkLst>
              <pc:docMk/>
              <pc:sldMasterMk cId="4062688086" sldId="2147483648"/>
              <pc:sldLayoutMk cId="731897582" sldId="2147483651"/>
              <ac:picMk id="6" creationId="{977F99C5-50AA-42A3-AA6D-E52E0995C972}"/>
            </ac:picMkLst>
          </pc:picChg>
        </pc:sldLayoutChg>
        <pc:sldLayoutChg chg="delSp add mod modTransition">
          <pc:chgData name="Nguyen Quoc Trung" userId="fe17689d-b00c-41c7-8731-0c29698818f6" providerId="ADAL" clId="{6284A907-6402-46C4-9BD1-F4B1613F3A56}" dt="2022-04-13T09:58:28.487" v="236" actId="478"/>
          <pc:sldLayoutMkLst>
            <pc:docMk/>
            <pc:sldMasterMk cId="4062688086" sldId="2147483648"/>
            <pc:sldLayoutMk cId="845392367" sldId="2147483660"/>
          </pc:sldLayoutMkLst>
          <pc:spChg chg="del">
            <ac:chgData name="Nguyen Quoc Trung" userId="fe17689d-b00c-41c7-8731-0c29698818f6" providerId="ADAL" clId="{6284A907-6402-46C4-9BD1-F4B1613F3A56}" dt="2022-04-13T09:58:28.487" v="236" actId="478"/>
            <ac:spMkLst>
              <pc:docMk/>
              <pc:sldMasterMk cId="4062688086" sldId="2147483648"/>
              <pc:sldLayoutMk cId="845392367" sldId="2147483660"/>
              <ac:spMk id="19" creationId="{74E5DE2B-7D78-4EDA-B37C-ED6B4E367FC6}"/>
            </ac:spMkLst>
          </pc:sp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8" creationId="{C204DF06-F608-4606-BF0C-4E312F046994}"/>
            </ac:picMkLst>
          </pc:pic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12" creationId="{1D736A73-0D94-4901-98A5-50D7E057C5B1}"/>
            </ac:picMkLst>
          </pc:pic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13" creationId="{A6E22D22-24FD-48D7-A4DB-0F90767C6E5B}"/>
            </ac:picMkLst>
          </pc:pic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14" creationId="{60B16985-97D0-4658-AE4F-EFBC6CFBA953}"/>
            </ac:picMkLst>
          </pc:pic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15" creationId="{CEA50B39-8E49-432A-B273-8B287989475F}"/>
            </ac:picMkLst>
          </pc:pic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16" creationId="{B688579F-51B9-4177-A8CA-A6C8F7DF9FF1}"/>
            </ac:picMkLst>
          </pc:picChg>
        </pc:sldLayoutChg>
      </pc:sldMasterChg>
    </pc:docChg>
  </pc:docChgLst>
  <pc:docChgLst>
    <pc:chgData name="Nguyen Quoc Trung" userId="fe17689d-b00c-41c7-8731-0c29698818f6" providerId="ADAL" clId="{0DFD964F-349A-4B5C-A960-E5ECD38A3EAC}"/>
    <pc:docChg chg="undo redo custSel addSld delSld modSld sldOrd modMainMaster">
      <pc:chgData name="Nguyen Quoc Trung" userId="fe17689d-b00c-41c7-8731-0c29698818f6" providerId="ADAL" clId="{0DFD964F-349A-4B5C-A960-E5ECD38A3EAC}" dt="2022-04-05T09:11:34.947" v="1444" actId="1037"/>
      <pc:docMkLst>
        <pc:docMk/>
      </pc:docMkLst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305580802" sldId="256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488303136" sldId="257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286072798" sldId="258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555627643" sldId="259"/>
        </pc:sldMkLst>
      </pc:sldChg>
      <pc:sldChg chg="addSp delSp modSp mod addAnim delAnim modAnim">
        <pc:chgData name="Nguyen Quoc Trung" userId="fe17689d-b00c-41c7-8731-0c29698818f6" providerId="ADAL" clId="{0DFD964F-349A-4B5C-A960-E5ECD38A3EAC}" dt="2022-04-05T09:10:28.427" v="1368" actId="1076"/>
        <pc:sldMkLst>
          <pc:docMk/>
          <pc:sldMk cId="1602106998" sldId="262"/>
        </pc:sldMkLst>
        <pc:spChg chg="add del mod">
          <ac:chgData name="Nguyen Quoc Trung" userId="fe17689d-b00c-41c7-8731-0c29698818f6" providerId="ADAL" clId="{0DFD964F-349A-4B5C-A960-E5ECD38A3EAC}" dt="2022-04-05T07:49:37.422" v="829" actId="478"/>
          <ac:spMkLst>
            <pc:docMk/>
            <pc:sldMk cId="1602106998" sldId="262"/>
            <ac:spMk id="2" creationId="{BEB7A46E-51BF-4F15-AD2C-2F0C574C6F9F}"/>
          </ac:spMkLst>
        </pc:spChg>
        <pc:spChg chg="add del mod">
          <ac:chgData name="Nguyen Quoc Trung" userId="fe17689d-b00c-41c7-8731-0c29698818f6" providerId="ADAL" clId="{0DFD964F-349A-4B5C-A960-E5ECD38A3EAC}" dt="2022-02-17T06:29:14.073" v="746" actId="478"/>
          <ac:spMkLst>
            <pc:docMk/>
            <pc:sldMk cId="1602106998" sldId="262"/>
            <ac:spMk id="4" creationId="{8756299E-A812-4A9B-BB03-C8834EB0353C}"/>
          </ac:spMkLst>
        </pc:spChg>
        <pc:spChg chg="add del mod">
          <ac:chgData name="Nguyen Quoc Trung" userId="fe17689d-b00c-41c7-8731-0c29698818f6" providerId="ADAL" clId="{0DFD964F-349A-4B5C-A960-E5ECD38A3EAC}" dt="2022-03-28T21:33:47.097" v="760" actId="478"/>
          <ac:spMkLst>
            <pc:docMk/>
            <pc:sldMk cId="1602106998" sldId="262"/>
            <ac:spMk id="6" creationId="{F999C77F-D535-427A-B1A2-FE57B53B8F31}"/>
          </ac:spMkLst>
        </pc:spChg>
        <pc:spChg chg="add mod">
          <ac:chgData name="Nguyen Quoc Trung" userId="fe17689d-b00c-41c7-8731-0c29698818f6" providerId="ADAL" clId="{0DFD964F-349A-4B5C-A960-E5ECD38A3EAC}" dt="2022-04-05T09:10:28.427" v="1368" actId="1076"/>
          <ac:spMkLst>
            <pc:docMk/>
            <pc:sldMk cId="1602106998" sldId="262"/>
            <ac:spMk id="8" creationId="{7524764F-E6EC-4D41-8723-40267EA6AB9C}"/>
          </ac:spMkLst>
        </pc:spChg>
        <pc:spChg chg="add del mod">
          <ac:chgData name="Nguyen Quoc Trung" userId="fe17689d-b00c-41c7-8731-0c29698818f6" providerId="ADAL" clId="{0DFD964F-349A-4B5C-A960-E5ECD38A3EAC}" dt="2022-02-07T05:05:21.220" v="148" actId="478"/>
          <ac:spMkLst>
            <pc:docMk/>
            <pc:sldMk cId="1602106998" sldId="262"/>
            <ac:spMk id="11" creationId="{A4486174-1D91-48C8-8F1A-826E44F53866}"/>
          </ac:spMkLst>
        </pc:spChg>
        <pc:picChg chg="add del mod modCrop">
          <ac:chgData name="Nguyen Quoc Trung" userId="fe17689d-b00c-41c7-8731-0c29698818f6" providerId="ADAL" clId="{0DFD964F-349A-4B5C-A960-E5ECD38A3EAC}" dt="2022-02-10T10:41:50.993" v="352" actId="478"/>
          <ac:picMkLst>
            <pc:docMk/>
            <pc:sldMk cId="1602106998" sldId="262"/>
            <ac:picMk id="3" creationId="{81293857-8B53-47FC-8AEC-8EEC86CD4EC2}"/>
          </ac:picMkLst>
        </pc:picChg>
        <pc:picChg chg="del">
          <ac:chgData name="Nguyen Quoc Trung" userId="fe17689d-b00c-41c7-8731-0c29698818f6" providerId="ADAL" clId="{0DFD964F-349A-4B5C-A960-E5ECD38A3EAC}" dt="2022-02-07T04:55:54.971" v="69" actId="478"/>
          <ac:picMkLst>
            <pc:docMk/>
            <pc:sldMk cId="1602106998" sldId="262"/>
            <ac:picMk id="4" creationId="{00000000-0000-0000-0000-000000000000}"/>
          </ac:picMkLst>
        </pc:picChg>
        <pc:picChg chg="add mod">
          <ac:chgData name="Nguyen Quoc Trung" userId="fe17689d-b00c-41c7-8731-0c29698818f6" providerId="ADAL" clId="{0DFD964F-349A-4B5C-A960-E5ECD38A3EAC}" dt="2022-04-05T09:10:20.414" v="1367" actId="1035"/>
          <ac:picMkLst>
            <pc:docMk/>
            <pc:sldMk cId="1602106998" sldId="262"/>
            <ac:picMk id="4" creationId="{3AAAD151-E8FE-4260-BB5E-95DEC0C78247}"/>
          </ac:picMkLst>
        </pc:picChg>
        <pc:picChg chg="del">
          <ac:chgData name="Nguyen Quoc Trung" userId="fe17689d-b00c-41c7-8731-0c29698818f6" providerId="ADAL" clId="{0DFD964F-349A-4B5C-A960-E5ECD38A3EAC}" dt="2022-02-07T04:55:53.330" v="68" actId="478"/>
          <ac:picMkLst>
            <pc:docMk/>
            <pc:sldMk cId="1602106998" sldId="262"/>
            <ac:picMk id="5" creationId="{00000000-0000-0000-0000-000000000000}"/>
          </ac:picMkLst>
        </pc:picChg>
        <pc:picChg chg="add mod modCrop">
          <ac:chgData name="Nguyen Quoc Trung" userId="fe17689d-b00c-41c7-8731-0c29698818f6" providerId="ADAL" clId="{0DFD964F-349A-4B5C-A960-E5ECD38A3EAC}" dt="2022-04-05T07:51:16.826" v="848" actId="1076"/>
          <ac:picMkLst>
            <pc:docMk/>
            <pc:sldMk cId="1602106998" sldId="262"/>
            <ac:picMk id="5" creationId="{56367947-D064-4EB9-954C-BB6F35E9EFF1}"/>
          </ac:picMkLst>
        </pc:picChg>
        <pc:picChg chg="add del mod">
          <ac:chgData name="Nguyen Quoc Trung" userId="fe17689d-b00c-41c7-8731-0c29698818f6" providerId="ADAL" clId="{0DFD964F-349A-4B5C-A960-E5ECD38A3EAC}" dt="2022-02-10T10:41:50.993" v="352" actId="478"/>
          <ac:picMkLst>
            <pc:docMk/>
            <pc:sldMk cId="1602106998" sldId="262"/>
            <ac:picMk id="7" creationId="{DEE3ABD8-33AA-44CA-9FEA-DB9B9A9A2B38}"/>
          </ac:picMkLst>
        </pc:picChg>
        <pc:picChg chg="add mod">
          <ac:chgData name="Nguyen Quoc Trung" userId="fe17689d-b00c-41c7-8731-0c29698818f6" providerId="ADAL" clId="{0DFD964F-349A-4B5C-A960-E5ECD38A3EAC}" dt="2022-03-28T21:34:47.145" v="781" actId="1036"/>
          <ac:picMkLst>
            <pc:docMk/>
            <pc:sldMk cId="1602106998" sldId="262"/>
            <ac:picMk id="7" creationId="{DFCF0F39-46C0-4FC0-9418-787AD1BC0484}"/>
          </ac:picMkLst>
        </pc:picChg>
        <pc:picChg chg="add del mod">
          <ac:chgData name="Nguyen Quoc Trung" userId="fe17689d-b00c-41c7-8731-0c29698818f6" providerId="ADAL" clId="{0DFD964F-349A-4B5C-A960-E5ECD38A3EAC}" dt="2022-02-10T10:41:50.993" v="352" actId="478"/>
          <ac:picMkLst>
            <pc:docMk/>
            <pc:sldMk cId="1602106998" sldId="262"/>
            <ac:picMk id="8" creationId="{1C0E8453-8DFF-47F4-A6BC-162A174CCD1B}"/>
          </ac:picMkLst>
        </pc:picChg>
        <pc:picChg chg="add del">
          <ac:chgData name="Nguyen Quoc Trung" userId="fe17689d-b00c-41c7-8731-0c29698818f6" providerId="ADAL" clId="{0DFD964F-349A-4B5C-A960-E5ECD38A3EAC}" dt="2022-02-07T05:02:36.767" v="124" actId="22"/>
          <ac:picMkLst>
            <pc:docMk/>
            <pc:sldMk cId="1602106998" sldId="262"/>
            <ac:picMk id="10" creationId="{138C3E45-0B81-44AA-8E98-DA76431D79CD}"/>
          </ac:picMkLst>
        </pc:picChg>
      </pc:sldChg>
      <pc:sldChg chg="delSp modSp add del mod delAnim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751577575" sldId="263"/>
        </pc:sldMkLst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2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3" creationId="{00000000-0000-0000-0000-000000000000}"/>
          </ac:spMkLst>
        </pc:spChg>
        <pc:spChg chg="mod">
          <ac:chgData name="Nguyen Quoc Trung" userId="fe17689d-b00c-41c7-8731-0c29698818f6" providerId="ADAL" clId="{0DFD964F-349A-4B5C-A960-E5ECD38A3EAC}" dt="2022-02-07T05:02:28.970" v="122" actId="20577"/>
          <ac:spMkLst>
            <pc:docMk/>
            <pc:sldMk cId="3751577575" sldId="263"/>
            <ac:spMk id="4" creationId="{0A8C348E-B8F3-504E-98DF-FD6EFA9121DF}"/>
          </ac:spMkLst>
        </pc:spChg>
        <pc:spChg chg="del">
          <ac:chgData name="Nguyen Quoc Trung" userId="fe17689d-b00c-41c7-8731-0c29698818f6" providerId="ADAL" clId="{0DFD964F-349A-4B5C-A960-E5ECD38A3EAC}" dt="2022-02-07T06:30:06.558" v="291" actId="478"/>
          <ac:spMkLst>
            <pc:docMk/>
            <pc:sldMk cId="3751577575" sldId="263"/>
            <ac:spMk id="5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7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12" creationId="{00000000-0000-0000-0000-000000000000}"/>
          </ac:spMkLst>
        </pc:sp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6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6:30:04.389" v="290" actId="478"/>
          <ac:picMkLst>
            <pc:docMk/>
            <pc:sldMk cId="3751577575" sldId="263"/>
            <ac:picMk id="9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11" creationId="{00000000-0000-0000-0000-000000000000}"/>
          </ac:picMkLst>
        </pc:picChg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608188160" sldId="264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908368622" sldId="265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642086281" sldId="270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2806217367" sldId="271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491215467" sldId="272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4024387357" sldId="273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4278095154" sldId="274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2965088473" sldId="275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283910895" sldId="276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727587180" sldId="277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168383498" sldId="278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666976284" sldId="279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341980089" sldId="280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2865308285" sldId="281"/>
        </pc:sldMkLst>
      </pc:sldChg>
      <pc:sldChg chg="addSp delSp modSp new mod addAnim delAnim modAnim">
        <pc:chgData name="Nguyen Quoc Trung" userId="fe17689d-b00c-41c7-8731-0c29698818f6" providerId="ADAL" clId="{0DFD964F-349A-4B5C-A960-E5ECD38A3EAC}" dt="2022-04-05T08:13:49.289" v="960" actId="1076"/>
        <pc:sldMkLst>
          <pc:docMk/>
          <pc:sldMk cId="3855577433" sldId="282"/>
        </pc:sldMkLst>
        <pc:spChg chg="add mod">
          <ac:chgData name="Nguyen Quoc Trung" userId="fe17689d-b00c-41c7-8731-0c29698818f6" providerId="ADAL" clId="{0DFD964F-349A-4B5C-A960-E5ECD38A3EAC}" dt="2022-02-11T01:40:24.817" v="638"/>
          <ac:spMkLst>
            <pc:docMk/>
            <pc:sldMk cId="3855577433" sldId="282"/>
            <ac:spMk id="4" creationId="{AC8EF690-1144-4851-BAA4-3DCAD239F9FF}"/>
          </ac:spMkLst>
        </pc:spChg>
        <pc:spChg chg="add del mod">
          <ac:chgData name="Nguyen Quoc Trung" userId="fe17689d-b00c-41c7-8731-0c29698818f6" providerId="ADAL" clId="{0DFD964F-349A-4B5C-A960-E5ECD38A3EAC}" dt="2022-02-17T06:29:19.779" v="748" actId="478"/>
          <ac:spMkLst>
            <pc:docMk/>
            <pc:sldMk cId="3855577433" sldId="282"/>
            <ac:spMk id="7" creationId="{3C38E1CF-D63C-4053-8129-5EF7B2B5CD13}"/>
          </ac:spMkLst>
        </pc:spChg>
        <pc:picChg chg="add mod">
          <ac:chgData name="Nguyen Quoc Trung" userId="fe17689d-b00c-41c7-8731-0c29698818f6" providerId="ADAL" clId="{0DFD964F-349A-4B5C-A960-E5ECD38A3EAC}" dt="2022-04-05T08:13:36.543" v="958" actId="1076"/>
          <ac:picMkLst>
            <pc:docMk/>
            <pc:sldMk cId="3855577433" sldId="282"/>
            <ac:picMk id="2" creationId="{ACAD53BD-1BD4-4DE3-AF6B-635F31A45D7A}"/>
          </ac:picMkLst>
        </pc:picChg>
        <pc:picChg chg="add del">
          <ac:chgData name="Nguyen Quoc Trung" userId="fe17689d-b00c-41c7-8731-0c29698818f6" providerId="ADAL" clId="{0DFD964F-349A-4B5C-A960-E5ECD38A3EAC}" dt="2022-02-07T05:04:22.190" v="146" actId="478"/>
          <ac:picMkLst>
            <pc:docMk/>
            <pc:sldMk cId="3855577433" sldId="282"/>
            <ac:picMk id="3" creationId="{CF35B06C-82C1-49D8-9B06-5761878BD8B0}"/>
          </ac:picMkLst>
        </pc:picChg>
        <pc:picChg chg="add mod">
          <ac:chgData name="Nguyen Quoc Trung" userId="fe17689d-b00c-41c7-8731-0c29698818f6" providerId="ADAL" clId="{0DFD964F-349A-4B5C-A960-E5ECD38A3EAC}" dt="2022-04-05T08:13:49.289" v="960" actId="1076"/>
          <ac:picMkLst>
            <pc:docMk/>
            <pc:sldMk cId="3855577433" sldId="282"/>
            <ac:picMk id="3" creationId="{F41CBB28-29FE-479F-9586-B6E5FDBD3E19}"/>
          </ac:picMkLst>
        </pc:picChg>
        <pc:picChg chg="add del mod">
          <ac:chgData name="Nguyen Quoc Trung" userId="fe17689d-b00c-41c7-8731-0c29698818f6" providerId="ADAL" clId="{0DFD964F-349A-4B5C-A960-E5ECD38A3EAC}" dt="2022-02-07T06:50:00.918" v="324" actId="478"/>
          <ac:picMkLst>
            <pc:docMk/>
            <pc:sldMk cId="3855577433" sldId="282"/>
            <ac:picMk id="5" creationId="{1E342D88-1DBF-46FD-987D-CE46FBFE6677}"/>
          </ac:picMkLst>
        </pc:picChg>
        <pc:picChg chg="add del mod">
          <ac:chgData name="Nguyen Quoc Trung" userId="fe17689d-b00c-41c7-8731-0c29698818f6" providerId="ADAL" clId="{0DFD964F-349A-4B5C-A960-E5ECD38A3EAC}" dt="2022-04-05T08:13:22.314" v="956" actId="1076"/>
          <ac:picMkLst>
            <pc:docMk/>
            <pc:sldMk cId="3855577433" sldId="282"/>
            <ac:picMk id="6" creationId="{7E3C5BC8-5E1A-4E50-A120-B6B919FE25D6}"/>
          </ac:picMkLst>
        </pc:picChg>
        <pc:picChg chg="add del mod">
          <ac:chgData name="Nguyen Quoc Trung" userId="fe17689d-b00c-41c7-8731-0c29698818f6" providerId="ADAL" clId="{0DFD964F-349A-4B5C-A960-E5ECD38A3EAC}" dt="2022-02-07T06:50:00.462" v="322" actId="22"/>
          <ac:picMkLst>
            <pc:docMk/>
            <pc:sldMk cId="3855577433" sldId="282"/>
            <ac:picMk id="8" creationId="{9B222950-407C-4AEF-BB1A-39C4C5A18722}"/>
          </ac:picMkLst>
        </pc:picChg>
        <pc:picChg chg="add del mod">
          <ac:chgData name="Nguyen Quoc Trung" userId="fe17689d-b00c-41c7-8731-0c29698818f6" providerId="ADAL" clId="{0DFD964F-349A-4B5C-A960-E5ECD38A3EAC}" dt="2022-02-07T06:49:58.605" v="317" actId="22"/>
          <ac:picMkLst>
            <pc:docMk/>
            <pc:sldMk cId="3855577433" sldId="282"/>
            <ac:picMk id="10" creationId="{7CDB1748-7C4D-441C-ADE7-9A3F8800E69C}"/>
          </ac:picMkLst>
        </pc:picChg>
      </pc:sldChg>
      <pc:sldChg chg="addSp delSp modSp new mod">
        <pc:chgData name="Nguyen Quoc Trung" userId="fe17689d-b00c-41c7-8731-0c29698818f6" providerId="ADAL" clId="{0DFD964F-349A-4B5C-A960-E5ECD38A3EAC}" dt="2022-04-05T08:35:58.700" v="1118" actId="1076"/>
        <pc:sldMkLst>
          <pc:docMk/>
          <pc:sldMk cId="2130102236" sldId="283"/>
        </pc:sldMkLst>
        <pc:spChg chg="add mod">
          <ac:chgData name="Nguyen Quoc Trung" userId="fe17689d-b00c-41c7-8731-0c29698818f6" providerId="ADAL" clId="{0DFD964F-349A-4B5C-A960-E5ECD38A3EAC}" dt="2022-02-11T01:43:26.891" v="647"/>
          <ac:spMkLst>
            <pc:docMk/>
            <pc:sldMk cId="2130102236" sldId="283"/>
            <ac:spMk id="4" creationId="{E8F917CB-03A5-42B4-8D50-9D6AC3B9C587}"/>
          </ac:spMkLst>
        </pc:spChg>
        <pc:spChg chg="add del mod">
          <ac:chgData name="Nguyen Quoc Trung" userId="fe17689d-b00c-41c7-8731-0c29698818f6" providerId="ADAL" clId="{0DFD964F-349A-4B5C-A960-E5ECD38A3EAC}" dt="2022-02-17T06:29:22.677" v="749" actId="478"/>
          <ac:spMkLst>
            <pc:docMk/>
            <pc:sldMk cId="2130102236" sldId="283"/>
            <ac:spMk id="5" creationId="{FCEB37F4-1147-4DBF-A321-472B4A0C90C6}"/>
          </ac:spMkLst>
        </pc:spChg>
        <pc:spChg chg="add mod">
          <ac:chgData name="Nguyen Quoc Trung" userId="fe17689d-b00c-41c7-8731-0c29698818f6" providerId="ADAL" clId="{0DFD964F-349A-4B5C-A960-E5ECD38A3EAC}" dt="2022-04-05T08:31:25.421" v="1090" actId="14100"/>
          <ac:spMkLst>
            <pc:docMk/>
            <pc:sldMk cId="2130102236" sldId="283"/>
            <ac:spMk id="9" creationId="{2A17D1E2-6645-4BC6-9E35-7655B0F2C4AD}"/>
          </ac:spMkLst>
        </pc:spChg>
        <pc:spChg chg="add mod">
          <ac:chgData name="Nguyen Quoc Trung" userId="fe17689d-b00c-41c7-8731-0c29698818f6" providerId="ADAL" clId="{0DFD964F-349A-4B5C-A960-E5ECD38A3EAC}" dt="2022-04-05T08:35:58.700" v="1118" actId="1076"/>
          <ac:spMkLst>
            <pc:docMk/>
            <pc:sldMk cId="2130102236" sldId="283"/>
            <ac:spMk id="12" creationId="{8E8FBCB2-1C8A-4E25-8375-CA72F67CEED7}"/>
          </ac:spMkLst>
        </pc:spChg>
        <pc:picChg chg="add mod ord">
          <ac:chgData name="Nguyen Quoc Trung" userId="fe17689d-b00c-41c7-8731-0c29698818f6" providerId="ADAL" clId="{0DFD964F-349A-4B5C-A960-E5ECD38A3EAC}" dt="2022-02-07T06:14:55.986" v="165" actId="1076"/>
          <ac:picMkLst>
            <pc:docMk/>
            <pc:sldMk cId="2130102236" sldId="283"/>
            <ac:picMk id="3" creationId="{803ACD55-18B4-4375-B465-21B521E0E438}"/>
          </ac:picMkLst>
        </pc:picChg>
        <pc:picChg chg="add del mod modCrop">
          <ac:chgData name="Nguyen Quoc Trung" userId="fe17689d-b00c-41c7-8731-0c29698818f6" providerId="ADAL" clId="{0DFD964F-349A-4B5C-A960-E5ECD38A3EAC}" dt="2022-02-07T06:16:20.161" v="179" actId="478"/>
          <ac:picMkLst>
            <pc:docMk/>
            <pc:sldMk cId="2130102236" sldId="283"/>
            <ac:picMk id="4" creationId="{79CE7474-F88A-4F68-9E86-8C1254180057}"/>
          </ac:picMkLst>
        </pc:picChg>
        <pc:picChg chg="add mod">
          <ac:chgData name="Nguyen Quoc Trung" userId="fe17689d-b00c-41c7-8731-0c29698818f6" providerId="ADAL" clId="{0DFD964F-349A-4B5C-A960-E5ECD38A3EAC}" dt="2022-04-05T08:27:48.496" v="1048" actId="1076"/>
          <ac:picMkLst>
            <pc:docMk/>
            <pc:sldMk cId="2130102236" sldId="283"/>
            <ac:picMk id="5" creationId="{A114BB57-5129-4D38-92DC-28AF52768AA3}"/>
          </ac:picMkLst>
        </pc:picChg>
        <pc:picChg chg="add del mod">
          <ac:chgData name="Nguyen Quoc Trung" userId="fe17689d-b00c-41c7-8731-0c29698818f6" providerId="ADAL" clId="{0DFD964F-349A-4B5C-A960-E5ECD38A3EAC}" dt="2022-04-05T08:27:42.107" v="1044" actId="478"/>
          <ac:picMkLst>
            <pc:docMk/>
            <pc:sldMk cId="2130102236" sldId="283"/>
            <ac:picMk id="6" creationId="{A30D0E7F-0BA1-42A2-A967-68B31BFD7C78}"/>
          </ac:picMkLst>
        </pc:picChg>
        <pc:picChg chg="add mod">
          <ac:chgData name="Nguyen Quoc Trung" userId="fe17689d-b00c-41c7-8731-0c29698818f6" providerId="ADAL" clId="{0DFD964F-349A-4B5C-A960-E5ECD38A3EAC}" dt="2022-04-05T08:33:36.362" v="1099" actId="14100"/>
          <ac:picMkLst>
            <pc:docMk/>
            <pc:sldMk cId="2130102236" sldId="283"/>
            <ac:picMk id="8" creationId="{43E2B6B4-4A3B-4AA7-93D7-9ED261E4890B}"/>
          </ac:picMkLst>
        </pc:picChg>
        <pc:picChg chg="add del mod">
          <ac:chgData name="Nguyen Quoc Trung" userId="fe17689d-b00c-41c7-8731-0c29698818f6" providerId="ADAL" clId="{0DFD964F-349A-4B5C-A960-E5ECD38A3EAC}" dt="2022-04-05T08:35:28.173" v="1108" actId="478"/>
          <ac:picMkLst>
            <pc:docMk/>
            <pc:sldMk cId="2130102236" sldId="283"/>
            <ac:picMk id="11" creationId="{1D86BEAB-3EE4-4915-B40B-94B4AF3C822E}"/>
          </ac:picMkLst>
        </pc:picChg>
        <pc:picChg chg="add mod">
          <ac:chgData name="Nguyen Quoc Trung" userId="fe17689d-b00c-41c7-8731-0c29698818f6" providerId="ADAL" clId="{0DFD964F-349A-4B5C-A960-E5ECD38A3EAC}" dt="2022-04-05T08:35:54.896" v="1117" actId="1076"/>
          <ac:picMkLst>
            <pc:docMk/>
            <pc:sldMk cId="2130102236" sldId="283"/>
            <ac:picMk id="14" creationId="{9A02E2A4-9C16-4250-95DD-2154A4001ED7}"/>
          </ac:picMkLst>
        </pc:picChg>
      </pc:sldChg>
      <pc:sldChg chg="addSp modSp new add del mod modClrScheme chgLayout">
        <pc:chgData name="Nguyen Quoc Trung" userId="fe17689d-b00c-41c7-8731-0c29698818f6" providerId="ADAL" clId="{0DFD964F-349A-4B5C-A960-E5ECD38A3EAC}" dt="2022-02-07T06:50:15.801" v="331" actId="2696"/>
        <pc:sldMkLst>
          <pc:docMk/>
          <pc:sldMk cId="2484132342" sldId="284"/>
        </pc:sldMkLst>
        <pc:spChg chg="add mod">
          <ac:chgData name="Nguyen Quoc Trung" userId="fe17689d-b00c-41c7-8731-0c29698818f6" providerId="ADAL" clId="{0DFD964F-349A-4B5C-A960-E5ECD38A3EAC}" dt="2022-02-07T06:15:45.633" v="174" actId="208"/>
          <ac:spMkLst>
            <pc:docMk/>
            <pc:sldMk cId="2484132342" sldId="284"/>
            <ac:spMk id="3" creationId="{8E9DEFD5-B2A3-4717-A28C-2FED04602B19}"/>
          </ac:spMkLst>
        </pc:spChg>
        <pc:picChg chg="add mod">
          <ac:chgData name="Nguyen Quoc Trung" userId="fe17689d-b00c-41c7-8731-0c29698818f6" providerId="ADAL" clId="{0DFD964F-349A-4B5C-A960-E5ECD38A3EAC}" dt="2022-02-07T06:15:19.863" v="170" actId="14100"/>
          <ac:picMkLst>
            <pc:docMk/>
            <pc:sldMk cId="2484132342" sldId="284"/>
            <ac:picMk id="2" creationId="{F5FF500B-485B-43B8-B52F-9672C82DB1BB}"/>
          </ac:picMkLst>
        </pc:picChg>
      </pc:sldChg>
      <pc:sldChg chg="addSp delSp modSp add mod ord modAnim">
        <pc:chgData name="Nguyen Quoc Trung" userId="fe17689d-b00c-41c7-8731-0c29698818f6" providerId="ADAL" clId="{0DFD964F-349A-4B5C-A960-E5ECD38A3EAC}" dt="2022-04-05T08:38:51.612" v="1123" actId="1076"/>
        <pc:sldMkLst>
          <pc:docMk/>
          <pc:sldMk cId="2740027486" sldId="285"/>
        </pc:sldMkLst>
        <pc:spChg chg="add mod">
          <ac:chgData name="Nguyen Quoc Trung" userId="fe17689d-b00c-41c7-8731-0c29698818f6" providerId="ADAL" clId="{0DFD964F-349A-4B5C-A960-E5ECD38A3EAC}" dt="2022-02-07T06:19:18.772" v="215" actId="1037"/>
          <ac:spMkLst>
            <pc:docMk/>
            <pc:sldMk cId="2740027486" sldId="285"/>
            <ac:spMk id="7" creationId="{0C601DF7-87EA-4481-80B6-6CF286E5EDF0}"/>
          </ac:spMkLst>
        </pc:spChg>
        <pc:spChg chg="add mod">
          <ac:chgData name="Nguyen Quoc Trung" userId="fe17689d-b00c-41c7-8731-0c29698818f6" providerId="ADAL" clId="{0DFD964F-349A-4B5C-A960-E5ECD38A3EAC}" dt="2022-02-07T06:19:30.420" v="225" actId="1037"/>
          <ac:spMkLst>
            <pc:docMk/>
            <pc:sldMk cId="2740027486" sldId="285"/>
            <ac:spMk id="8" creationId="{9175B08D-E94E-4C29-8791-4442A48730FE}"/>
          </ac:spMkLst>
        </pc:spChg>
        <pc:spChg chg="add mod">
          <ac:chgData name="Nguyen Quoc Trung" userId="fe17689d-b00c-41c7-8731-0c29698818f6" providerId="ADAL" clId="{0DFD964F-349A-4B5C-A960-E5ECD38A3EAC}" dt="2022-02-07T06:19:37.623" v="227" actId="1076"/>
          <ac:spMkLst>
            <pc:docMk/>
            <pc:sldMk cId="2740027486" sldId="285"/>
            <ac:spMk id="9" creationId="{1A7BD665-EA6D-4D99-A5D3-38B119136E0A}"/>
          </ac:spMkLst>
        </pc:spChg>
        <pc:spChg chg="add mod">
          <ac:chgData name="Nguyen Quoc Trung" userId="fe17689d-b00c-41c7-8731-0c29698818f6" providerId="ADAL" clId="{0DFD964F-349A-4B5C-A960-E5ECD38A3EAC}" dt="2022-02-07T06:19:43.713" v="229" actId="1076"/>
          <ac:spMkLst>
            <pc:docMk/>
            <pc:sldMk cId="2740027486" sldId="285"/>
            <ac:spMk id="10" creationId="{EC592DB2-B4E7-4382-B091-F8F35DB2190F}"/>
          </ac:spMkLst>
        </pc:spChg>
        <pc:spChg chg="add mod">
          <ac:chgData name="Nguyen Quoc Trung" userId="fe17689d-b00c-41c7-8731-0c29698818f6" providerId="ADAL" clId="{0DFD964F-349A-4B5C-A960-E5ECD38A3EAC}" dt="2022-02-11T01:43:38.924" v="649"/>
          <ac:spMkLst>
            <pc:docMk/>
            <pc:sldMk cId="2740027486" sldId="285"/>
            <ac:spMk id="11" creationId="{D12850B1-AA38-4123-A3E2-BA0D97A95B91}"/>
          </ac:spMkLst>
        </pc:spChg>
        <pc:spChg chg="add del mod">
          <ac:chgData name="Nguyen Quoc Trung" userId="fe17689d-b00c-41c7-8731-0c29698818f6" providerId="ADAL" clId="{0DFD964F-349A-4B5C-A960-E5ECD38A3EAC}" dt="2022-02-17T06:29:25.724" v="750" actId="478"/>
          <ac:spMkLst>
            <pc:docMk/>
            <pc:sldMk cId="2740027486" sldId="285"/>
            <ac:spMk id="12" creationId="{C746F64C-1296-41EB-B5FB-45E2A9DEDCEE}"/>
          </ac:spMkLst>
        </pc:spChg>
        <pc:picChg chg="del">
          <ac:chgData name="Nguyen Quoc Trung" userId="fe17689d-b00c-41c7-8731-0c29698818f6" providerId="ADAL" clId="{0DFD964F-349A-4B5C-A960-E5ECD38A3EAC}" dt="2022-02-07T06:17:49.691" v="188" actId="478"/>
          <ac:picMkLst>
            <pc:docMk/>
            <pc:sldMk cId="2740027486" sldId="285"/>
            <ac:picMk id="3" creationId="{803ACD55-18B4-4375-B465-21B521E0E438}"/>
          </ac:picMkLst>
        </pc:picChg>
        <pc:picChg chg="add mod">
          <ac:chgData name="Nguyen Quoc Trung" userId="fe17689d-b00c-41c7-8731-0c29698818f6" providerId="ADAL" clId="{0DFD964F-349A-4B5C-A960-E5ECD38A3EAC}" dt="2022-02-07T06:18:00.915" v="192" actId="1035"/>
          <ac:picMkLst>
            <pc:docMk/>
            <pc:sldMk cId="2740027486" sldId="285"/>
            <ac:picMk id="4" creationId="{31AFDC52-0BFC-4C25-849A-C46557ECD664}"/>
          </ac:picMkLst>
        </pc:picChg>
        <pc:picChg chg="add mod">
          <ac:chgData name="Nguyen Quoc Trung" userId="fe17689d-b00c-41c7-8731-0c29698818f6" providerId="ADAL" clId="{0DFD964F-349A-4B5C-A960-E5ECD38A3EAC}" dt="2022-04-05T08:38:51.612" v="1123" actId="1076"/>
          <ac:picMkLst>
            <pc:docMk/>
            <pc:sldMk cId="2740027486" sldId="285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0DFD964F-349A-4B5C-A960-E5ECD38A3EAC}" dt="2022-02-07T06:17:47.264" v="187" actId="478"/>
          <ac:picMkLst>
            <pc:docMk/>
            <pc:sldMk cId="2740027486" sldId="285"/>
            <ac:picMk id="6" creationId="{A30D0E7F-0BA1-42A2-A967-68B31BFD7C78}"/>
          </ac:picMkLst>
        </pc:picChg>
      </pc:sldChg>
      <pc:sldChg chg="addSp delSp modSp add mod delAnim">
        <pc:chgData name="Nguyen Quoc Trung" userId="fe17689d-b00c-41c7-8731-0c29698818f6" providerId="ADAL" clId="{0DFD964F-349A-4B5C-A960-E5ECD38A3EAC}" dt="2022-02-17T06:29:28.898" v="751" actId="478"/>
        <pc:sldMkLst>
          <pc:docMk/>
          <pc:sldMk cId="789432419" sldId="286"/>
        </pc:sldMkLst>
        <pc:spChg chg="add mod">
          <ac:chgData name="Nguyen Quoc Trung" userId="fe17689d-b00c-41c7-8731-0c29698818f6" providerId="ADAL" clId="{0DFD964F-349A-4B5C-A960-E5ECD38A3EAC}" dt="2022-02-11T01:44:11.777" v="658"/>
          <ac:spMkLst>
            <pc:docMk/>
            <pc:sldMk cId="789432419" sldId="286"/>
            <ac:spMk id="4" creationId="{D8B37AB0-D77B-41C4-BD2D-2250BD869FA7}"/>
          </ac:spMkLst>
        </pc:spChg>
        <pc:spChg chg="add del mod">
          <ac:chgData name="Nguyen Quoc Trung" userId="fe17689d-b00c-41c7-8731-0c29698818f6" providerId="ADAL" clId="{0DFD964F-349A-4B5C-A960-E5ECD38A3EAC}" dt="2022-02-17T06:29:28.898" v="751" actId="478"/>
          <ac:spMkLst>
            <pc:docMk/>
            <pc:sldMk cId="789432419" sldId="286"/>
            <ac:spMk id="5" creationId="{5D2F14F3-D79C-4EAB-A71A-23E9843D7CB6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7" creationId="{0C601DF7-87EA-4481-80B6-6CF286E5EDF0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8" creationId="{9175B08D-E94E-4C29-8791-4442A48730FE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9" creationId="{1A7BD665-EA6D-4D99-A5D3-38B119136E0A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10" creationId="{EC592DB2-B4E7-4382-B091-F8F35DB2190F}"/>
          </ac:spMkLst>
        </pc:spChg>
        <pc:picChg chg="add mod">
          <ac:chgData name="Nguyen Quoc Trung" userId="fe17689d-b00c-41c7-8731-0c29698818f6" providerId="ADAL" clId="{0DFD964F-349A-4B5C-A960-E5ECD38A3EAC}" dt="2022-02-07T06:21:42.829" v="242" actId="1076"/>
          <ac:picMkLst>
            <pc:docMk/>
            <pc:sldMk cId="789432419" sldId="286"/>
            <ac:picMk id="3" creationId="{6A92CFFB-7F5A-41FC-BBDD-360C691A64BC}"/>
          </ac:picMkLst>
        </pc:picChg>
        <pc:picChg chg="del">
          <ac:chgData name="Nguyen Quoc Trung" userId="fe17689d-b00c-41c7-8731-0c29698818f6" providerId="ADAL" clId="{0DFD964F-349A-4B5C-A960-E5ECD38A3EAC}" dt="2022-02-07T06:21:11.487" v="237" actId="478"/>
          <ac:picMkLst>
            <pc:docMk/>
            <pc:sldMk cId="789432419" sldId="286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0DFD964F-349A-4B5C-A960-E5ECD38A3EAC}" dt="2022-02-07T06:21:13.481" v="238" actId="478"/>
          <ac:picMkLst>
            <pc:docMk/>
            <pc:sldMk cId="789432419" sldId="286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0DFD964F-349A-4B5C-A960-E5ECD38A3EAC}" dt="2022-02-07T06:22:30.129" v="245" actId="14100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add mod modAnim">
        <pc:chgData name="Nguyen Quoc Trung" userId="fe17689d-b00c-41c7-8731-0c29698818f6" providerId="ADAL" clId="{0DFD964F-349A-4B5C-A960-E5ECD38A3EAC}" dt="2022-04-05T08:49:34.142" v="1180" actId="1037"/>
        <pc:sldMkLst>
          <pc:docMk/>
          <pc:sldMk cId="391145777" sldId="287"/>
        </pc:sldMkLst>
        <pc:spChg chg="add del mod">
          <ac:chgData name="Nguyen Quoc Trung" userId="fe17689d-b00c-41c7-8731-0c29698818f6" providerId="ADAL" clId="{0DFD964F-349A-4B5C-A960-E5ECD38A3EAC}" dt="2022-04-05T08:43:59.506" v="1142" actId="478"/>
          <ac:spMkLst>
            <pc:docMk/>
            <pc:sldMk cId="391145777" sldId="287"/>
            <ac:spMk id="5" creationId="{65241B83-FC9C-4771-81F1-A02A7A7CB39F}"/>
          </ac:spMkLst>
        </pc:spChg>
        <pc:spChg chg="add del mod">
          <ac:chgData name="Nguyen Quoc Trung" userId="fe17689d-b00c-41c7-8731-0c29698818f6" providerId="ADAL" clId="{0DFD964F-349A-4B5C-A960-E5ECD38A3EAC}" dt="2022-02-17T06:29:32.313" v="752" actId="478"/>
          <ac:spMkLst>
            <pc:docMk/>
            <pc:sldMk cId="391145777" sldId="287"/>
            <ac:spMk id="8" creationId="{0CBF9E22-F78E-4243-B7E2-ECF3BA7F73A6}"/>
          </ac:spMkLst>
        </pc:spChg>
        <pc:picChg chg="add mod">
          <ac:chgData name="Nguyen Quoc Trung" userId="fe17689d-b00c-41c7-8731-0c29698818f6" providerId="ADAL" clId="{0DFD964F-349A-4B5C-A960-E5ECD38A3EAC}" dt="2022-04-05T08:44:41.645" v="1151" actId="1036"/>
          <ac:picMkLst>
            <pc:docMk/>
            <pc:sldMk cId="391145777" sldId="287"/>
            <ac:picMk id="3" creationId="{3DC0B266-5027-445D-9F5A-89FEDA5E1C7D}"/>
          </ac:picMkLst>
        </pc:picChg>
        <pc:picChg chg="del">
          <ac:chgData name="Nguyen Quoc Trung" userId="fe17689d-b00c-41c7-8731-0c29698818f6" providerId="ADAL" clId="{0DFD964F-349A-4B5C-A960-E5ECD38A3EAC}" dt="2022-02-07T06:23:32.957" v="247" actId="478"/>
          <ac:picMkLst>
            <pc:docMk/>
            <pc:sldMk cId="391145777" sldId="287"/>
            <ac:picMk id="3" creationId="{6A92CFFB-7F5A-41FC-BBDD-360C691A64BC}"/>
          </ac:picMkLst>
        </pc:picChg>
        <pc:picChg chg="add del mod modCrop">
          <ac:chgData name="Nguyen Quoc Trung" userId="fe17689d-b00c-41c7-8731-0c29698818f6" providerId="ADAL" clId="{0DFD964F-349A-4B5C-A960-E5ECD38A3EAC}" dt="2022-04-05T08:44:46.068" v="1152" actId="478"/>
          <ac:picMkLst>
            <pc:docMk/>
            <pc:sldMk cId="391145777" sldId="287"/>
            <ac:picMk id="4" creationId="{04979EE3-3354-4550-8389-40A487CAD1F8}"/>
          </ac:picMkLst>
        </pc:picChg>
        <pc:picChg chg="add del mod">
          <ac:chgData name="Nguyen Quoc Trung" userId="fe17689d-b00c-41c7-8731-0c29698818f6" providerId="ADAL" clId="{0DFD964F-349A-4B5C-A960-E5ECD38A3EAC}" dt="2022-04-05T08:46:10.474" v="1157" actId="478"/>
          <ac:picMkLst>
            <pc:docMk/>
            <pc:sldMk cId="391145777" sldId="287"/>
            <ac:picMk id="6" creationId="{FE11C779-72F6-442A-ADDE-3199F49CA4C0}"/>
          </ac:picMkLst>
        </pc:picChg>
        <pc:picChg chg="add mod">
          <ac:chgData name="Nguyen Quoc Trung" userId="fe17689d-b00c-41c7-8731-0c29698818f6" providerId="ADAL" clId="{0DFD964F-349A-4B5C-A960-E5ECD38A3EAC}" dt="2022-04-05T08:46:08.753" v="1156" actId="1076"/>
          <ac:picMkLst>
            <pc:docMk/>
            <pc:sldMk cId="391145777" sldId="287"/>
            <ac:picMk id="7" creationId="{2376DC19-A460-4173-A98C-16E2F5E9A194}"/>
          </ac:picMkLst>
        </pc:picChg>
        <pc:picChg chg="add mod">
          <ac:chgData name="Nguyen Quoc Trung" userId="fe17689d-b00c-41c7-8731-0c29698818f6" providerId="ADAL" clId="{0DFD964F-349A-4B5C-A960-E5ECD38A3EAC}" dt="2022-04-05T08:46:05.230" v="1154" actId="1076"/>
          <ac:picMkLst>
            <pc:docMk/>
            <pc:sldMk cId="391145777" sldId="287"/>
            <ac:picMk id="9" creationId="{0D857A15-19BA-49F5-83C8-FF6BE9F6C5AB}"/>
          </ac:picMkLst>
        </pc:picChg>
        <pc:picChg chg="del mod">
          <ac:chgData name="Nguyen Quoc Trung" userId="fe17689d-b00c-41c7-8731-0c29698818f6" providerId="ADAL" clId="{0DFD964F-349A-4B5C-A960-E5ECD38A3EAC}" dt="2022-02-07T06:23:45.464" v="252" actId="478"/>
          <ac:picMkLst>
            <pc:docMk/>
            <pc:sldMk cId="391145777" sldId="287"/>
            <ac:picMk id="11" creationId="{0C98D2D5-6E69-4295-B175-8E544E90E89E}"/>
          </ac:picMkLst>
        </pc:picChg>
        <pc:picChg chg="add mod">
          <ac:chgData name="Nguyen Quoc Trung" userId="fe17689d-b00c-41c7-8731-0c29698818f6" providerId="ADAL" clId="{0DFD964F-349A-4B5C-A960-E5ECD38A3EAC}" dt="2022-04-05T08:49:34.142" v="1180" actId="1037"/>
          <ac:picMkLst>
            <pc:docMk/>
            <pc:sldMk cId="391145777" sldId="287"/>
            <ac:picMk id="11" creationId="{B6D4D863-DCC9-4E8A-9541-5094E6B4262C}"/>
          </ac:picMkLst>
        </pc:picChg>
        <pc:picChg chg="add del mod">
          <ac:chgData name="Nguyen Quoc Trung" userId="fe17689d-b00c-41c7-8731-0c29698818f6" providerId="ADAL" clId="{0DFD964F-349A-4B5C-A960-E5ECD38A3EAC}" dt="2022-04-05T08:49:27.214" v="1170" actId="478"/>
          <ac:picMkLst>
            <pc:docMk/>
            <pc:sldMk cId="391145777" sldId="287"/>
            <ac:picMk id="13" creationId="{015411EB-717B-4EF8-A316-B954D982553C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4-05T08:53:20.390" v="1201" actId="1076"/>
        <pc:sldMkLst>
          <pc:docMk/>
          <pc:sldMk cId="1255981275" sldId="288"/>
        </pc:sldMkLst>
        <pc:spChg chg="add del mod">
          <ac:chgData name="Nguyen Quoc Trung" userId="fe17689d-b00c-41c7-8731-0c29698818f6" providerId="ADAL" clId="{0DFD964F-349A-4B5C-A960-E5ECD38A3EAC}" dt="2022-04-05T08:51:31.661" v="1195" actId="478"/>
          <ac:spMkLst>
            <pc:docMk/>
            <pc:sldMk cId="1255981275" sldId="288"/>
            <ac:spMk id="6" creationId="{1E99E7EE-368C-4B12-A723-6DED84EFE4C8}"/>
          </ac:spMkLst>
        </pc:spChg>
        <pc:spChg chg="add del mod">
          <ac:chgData name="Nguyen Quoc Trung" userId="fe17689d-b00c-41c7-8731-0c29698818f6" providerId="ADAL" clId="{0DFD964F-349A-4B5C-A960-E5ECD38A3EAC}" dt="2022-02-17T06:29:35.188" v="753" actId="478"/>
          <ac:spMkLst>
            <pc:docMk/>
            <pc:sldMk cId="1255981275" sldId="288"/>
            <ac:spMk id="7" creationId="{889E24A4-5E0D-4845-A19F-5FDA0286E7A1}"/>
          </ac:spMkLst>
        </pc:spChg>
        <pc:picChg chg="add mod">
          <ac:chgData name="Nguyen Quoc Trung" userId="fe17689d-b00c-41c7-8731-0c29698818f6" providerId="ADAL" clId="{0DFD964F-349A-4B5C-A960-E5ECD38A3EAC}" dt="2022-04-05T08:53:20.390" v="1201" actId="1076"/>
          <ac:picMkLst>
            <pc:docMk/>
            <pc:sldMk cId="1255981275" sldId="288"/>
            <ac:picMk id="2" creationId="{0328BDEE-10EF-4EA6-8E13-2A03C339F5C2}"/>
          </ac:picMkLst>
        </pc:picChg>
        <pc:picChg chg="add del mod">
          <ac:chgData name="Nguyen Quoc Trung" userId="fe17689d-b00c-41c7-8731-0c29698818f6" providerId="ADAL" clId="{0DFD964F-349A-4B5C-A960-E5ECD38A3EAC}" dt="2022-02-07T06:28:45.973" v="276" actId="478"/>
          <ac:picMkLst>
            <pc:docMk/>
            <pc:sldMk cId="1255981275" sldId="288"/>
            <ac:picMk id="3" creationId="{966F00D1-95E6-439E-B92D-2D8CD00BACF4}"/>
          </ac:picMkLst>
        </pc:picChg>
        <pc:picChg chg="del">
          <ac:chgData name="Nguyen Quoc Trung" userId="fe17689d-b00c-41c7-8731-0c29698818f6" providerId="ADAL" clId="{0DFD964F-349A-4B5C-A960-E5ECD38A3EAC}" dt="2022-04-05T08:51:32.642" v="1196" actId="478"/>
          <ac:picMkLst>
            <pc:docMk/>
            <pc:sldMk cId="1255981275" sldId="288"/>
            <ac:picMk id="4" creationId="{04979EE3-3354-4550-8389-40A487CAD1F8}"/>
          </ac:picMkLst>
        </pc:picChg>
        <pc:picChg chg="del">
          <ac:chgData name="Nguyen Quoc Trung" userId="fe17689d-b00c-41c7-8731-0c29698818f6" providerId="ADAL" clId="{0DFD964F-349A-4B5C-A960-E5ECD38A3EAC}" dt="2022-02-07T06:27:45.986" v="270" actId="478"/>
          <ac:picMkLst>
            <pc:docMk/>
            <pc:sldMk cId="1255981275" sldId="288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0DFD964F-349A-4B5C-A960-E5ECD38A3EAC}" dt="2022-02-07T06:27:43.997" v="269" actId="478"/>
          <ac:picMkLst>
            <pc:docMk/>
            <pc:sldMk cId="1255981275" sldId="288"/>
            <ac:picMk id="7" creationId="{2376DC19-A460-4173-A98C-16E2F5E9A194}"/>
          </ac:picMkLst>
        </pc:picChg>
        <pc:picChg chg="add mod">
          <ac:chgData name="Nguyen Quoc Trung" userId="fe17689d-b00c-41c7-8731-0c29698818f6" providerId="ADAL" clId="{0DFD964F-349A-4B5C-A960-E5ECD38A3EAC}" dt="2022-04-05T08:51:28.451" v="1194"/>
          <ac:picMkLst>
            <pc:docMk/>
            <pc:sldMk cId="1255981275" sldId="288"/>
            <ac:picMk id="7" creationId="{C4B7F824-99E5-4D78-A111-D17E8156D8D9}"/>
          </ac:picMkLst>
        </pc:picChg>
        <pc:picChg chg="add mod modCrop">
          <ac:chgData name="Nguyen Quoc Trung" userId="fe17689d-b00c-41c7-8731-0c29698818f6" providerId="ADAL" clId="{0DFD964F-349A-4B5C-A960-E5ECD38A3EAC}" dt="2022-04-05T08:51:37.604" v="1197" actId="1076"/>
          <ac:picMkLst>
            <pc:docMk/>
            <pc:sldMk cId="1255981275" sldId="288"/>
            <ac:picMk id="8" creationId="{938B64AE-BC14-4C5C-A866-21F613F846C0}"/>
          </ac:picMkLst>
        </pc:picChg>
        <pc:picChg chg="add mod">
          <ac:chgData name="Nguyen Quoc Trung" userId="fe17689d-b00c-41c7-8731-0c29698818f6" providerId="ADAL" clId="{0DFD964F-349A-4B5C-A960-E5ECD38A3EAC}" dt="2022-02-07T06:29:37.302" v="287" actId="1076"/>
          <ac:picMkLst>
            <pc:docMk/>
            <pc:sldMk cId="1255981275" sldId="288"/>
            <ac:picMk id="10" creationId="{6E9D4221-2337-4CA9-A428-E6681501B05D}"/>
          </ac:picMkLst>
        </pc:picChg>
        <pc:picChg chg="add mod">
          <ac:chgData name="Nguyen Quoc Trung" userId="fe17689d-b00c-41c7-8731-0c29698818f6" providerId="ADAL" clId="{0DFD964F-349A-4B5C-A960-E5ECD38A3EAC}" dt="2022-04-05T08:51:42.909" v="1199" actId="1076"/>
          <ac:picMkLst>
            <pc:docMk/>
            <pc:sldMk cId="1255981275" sldId="288"/>
            <ac:picMk id="11" creationId="{0E68496C-7DB9-4EDD-A016-72811F219885}"/>
          </ac:picMkLst>
        </pc:picChg>
      </pc:sldChg>
      <pc:sldChg chg="addSp delSp modSp new mod ord modClrScheme chgLayout">
        <pc:chgData name="Nguyen Quoc Trung" userId="fe17689d-b00c-41c7-8731-0c29698818f6" providerId="ADAL" clId="{0DFD964F-349A-4B5C-A960-E5ECD38A3EAC}" dt="2022-04-05T07:48:35.009" v="828" actId="1076"/>
        <pc:sldMkLst>
          <pc:docMk/>
          <pc:sldMk cId="1268151211" sldId="289"/>
        </pc:sldMkLst>
        <pc:spChg chg="add del mod">
          <ac:chgData name="Nguyen Quoc Trung" userId="fe17689d-b00c-41c7-8731-0c29698818f6" providerId="ADAL" clId="{0DFD964F-349A-4B5C-A960-E5ECD38A3EAC}" dt="2022-03-28T21:32:03.093" v="757" actId="478"/>
          <ac:spMkLst>
            <pc:docMk/>
            <pc:sldMk cId="1268151211" sldId="289"/>
            <ac:spMk id="4" creationId="{059BA5B9-72AE-4595-B3A2-B771350B443C}"/>
          </ac:spMkLst>
        </pc:spChg>
        <pc:spChg chg="add mod">
          <ac:chgData name="Nguyen Quoc Trung" userId="fe17689d-b00c-41c7-8731-0c29698818f6" providerId="ADAL" clId="{0DFD964F-349A-4B5C-A960-E5ECD38A3EAC}" dt="2022-04-05T07:48:35.009" v="828" actId="1076"/>
          <ac:spMkLst>
            <pc:docMk/>
            <pc:sldMk cId="1268151211" sldId="289"/>
            <ac:spMk id="5" creationId="{46280958-8A95-4A31-B661-7CDDEE53E6B1}"/>
          </ac:spMkLst>
        </pc:spChg>
        <pc:picChg chg="add del mod">
          <ac:chgData name="Nguyen Quoc Trung" userId="fe17689d-b00c-41c7-8731-0c29698818f6" providerId="ADAL" clId="{0DFD964F-349A-4B5C-A960-E5ECD38A3EAC}" dt="2022-02-11T01:35:40.890" v="580" actId="478"/>
          <ac:picMkLst>
            <pc:docMk/>
            <pc:sldMk cId="1268151211" sldId="289"/>
            <ac:picMk id="3" creationId="{75508E0B-F5B0-44EC-8DBE-991F7FCD1C03}"/>
          </ac:picMkLst>
        </pc:picChg>
        <pc:picChg chg="add del mod">
          <ac:chgData name="Nguyen Quoc Trung" userId="fe17689d-b00c-41c7-8731-0c29698818f6" providerId="ADAL" clId="{0DFD964F-349A-4B5C-A960-E5ECD38A3EAC}" dt="2022-03-28T21:32:05.438" v="758" actId="478"/>
          <ac:picMkLst>
            <pc:docMk/>
            <pc:sldMk cId="1268151211" sldId="289"/>
            <ac:picMk id="6" creationId="{3D5B8221-1848-41B3-896E-1A2ECD35B406}"/>
          </ac:picMkLst>
        </pc:picChg>
      </pc:sldChg>
      <pc:sldChg chg="addSp delSp modSp add mod modAnim">
        <pc:chgData name="Nguyen Quoc Trung" userId="fe17689d-b00c-41c7-8731-0c29698818f6" providerId="ADAL" clId="{0DFD964F-349A-4B5C-A960-E5ECD38A3EAC}" dt="2022-04-05T08:03:01.965" v="891" actId="1037"/>
        <pc:sldMkLst>
          <pc:docMk/>
          <pc:sldMk cId="2238163514" sldId="290"/>
        </pc:sldMkLst>
        <pc:spChg chg="add mod">
          <ac:chgData name="Nguyen Quoc Trung" userId="fe17689d-b00c-41c7-8731-0c29698818f6" providerId="ADAL" clId="{0DFD964F-349A-4B5C-A960-E5ECD38A3EAC}" dt="2022-02-11T01:40:16.715" v="636"/>
          <ac:spMkLst>
            <pc:docMk/>
            <pc:sldMk cId="2238163514" sldId="290"/>
            <ac:spMk id="5" creationId="{8BDC834C-1CEF-4AA8-8467-DFD3543142DC}"/>
          </ac:spMkLst>
        </pc:spChg>
        <pc:spChg chg="add del mod">
          <ac:chgData name="Nguyen Quoc Trung" userId="fe17689d-b00c-41c7-8731-0c29698818f6" providerId="ADAL" clId="{0DFD964F-349A-4B5C-A960-E5ECD38A3EAC}" dt="2022-02-17T06:29:17.191" v="747" actId="478"/>
          <ac:spMkLst>
            <pc:docMk/>
            <pc:sldMk cId="2238163514" sldId="290"/>
            <ac:spMk id="6" creationId="{A5303204-045F-4862-A023-54F2BAE740F6}"/>
          </ac:spMkLst>
        </pc:spChg>
        <pc:picChg chg="add mod">
          <ac:chgData name="Nguyen Quoc Trung" userId="fe17689d-b00c-41c7-8731-0c29698818f6" providerId="ADAL" clId="{0DFD964F-349A-4B5C-A960-E5ECD38A3EAC}" dt="2022-04-05T08:03:01.965" v="891" actId="1037"/>
          <ac:picMkLst>
            <pc:docMk/>
            <pc:sldMk cId="2238163514" sldId="290"/>
            <ac:picMk id="2" creationId="{E8E16BD7-DE32-4792-9529-F3650E3B92D0}"/>
          </ac:picMkLst>
        </pc:picChg>
        <pc:picChg chg="del">
          <ac:chgData name="Nguyen Quoc Trung" userId="fe17689d-b00c-41c7-8731-0c29698818f6" providerId="ADAL" clId="{0DFD964F-349A-4B5C-A960-E5ECD38A3EAC}" dt="2022-02-11T01:46:22.365" v="680" actId="478"/>
          <ac:picMkLst>
            <pc:docMk/>
            <pc:sldMk cId="2238163514" sldId="290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0DFD964F-349A-4B5C-A960-E5ECD38A3EAC}" dt="2022-04-05T08:02:53.010" v="880" actId="1037"/>
          <ac:picMkLst>
            <pc:docMk/>
            <pc:sldMk cId="2238163514" sldId="290"/>
            <ac:picMk id="3" creationId="{FE7AD63D-49C2-4D67-A30D-6658F8C75741}"/>
          </ac:picMkLst>
        </pc:picChg>
        <pc:picChg chg="add mod">
          <ac:chgData name="Nguyen Quoc Trung" userId="fe17689d-b00c-41c7-8731-0c29698818f6" providerId="ADAL" clId="{0DFD964F-349A-4B5C-A960-E5ECD38A3EAC}" dt="2022-04-05T08:02:45.541" v="872" actId="1037"/>
          <ac:picMkLst>
            <pc:docMk/>
            <pc:sldMk cId="2238163514" sldId="290"/>
            <ac:picMk id="4" creationId="{DF4A0650-992F-48C8-ADA4-EE629C5C42D8}"/>
          </ac:picMkLst>
        </pc:picChg>
        <pc:picChg chg="add mod">
          <ac:chgData name="Nguyen Quoc Trung" userId="fe17689d-b00c-41c7-8731-0c29698818f6" providerId="ADAL" clId="{0DFD964F-349A-4B5C-A960-E5ECD38A3EAC}" dt="2022-04-05T08:02:42.149" v="866" actId="1076"/>
          <ac:picMkLst>
            <pc:docMk/>
            <pc:sldMk cId="2238163514" sldId="290"/>
            <ac:picMk id="6" creationId="{EABF4B00-5DD2-4446-A292-DEA9F0FCB836}"/>
          </ac:picMkLst>
        </pc:picChg>
        <pc:picChg chg="mod">
          <ac:chgData name="Nguyen Quoc Trung" userId="fe17689d-b00c-41c7-8731-0c29698818f6" providerId="ADAL" clId="{0DFD964F-349A-4B5C-A960-E5ECD38A3EAC}" dt="2022-02-11T01:46:39.243" v="734" actId="1038"/>
          <ac:picMkLst>
            <pc:docMk/>
            <pc:sldMk cId="2238163514" sldId="290"/>
            <ac:picMk id="7" creationId="{DEE3ABD8-33AA-44CA-9FEA-DB9B9A9A2B38}"/>
          </ac:picMkLst>
        </pc:picChg>
        <pc:picChg chg="mod">
          <ac:chgData name="Nguyen Quoc Trung" userId="fe17689d-b00c-41c7-8731-0c29698818f6" providerId="ADAL" clId="{0DFD964F-349A-4B5C-A960-E5ECD38A3EAC}" dt="2022-04-05T08:01:24.393" v="857" actId="1076"/>
          <ac:picMkLst>
            <pc:docMk/>
            <pc:sldMk cId="2238163514" sldId="290"/>
            <ac:picMk id="8" creationId="{1C0E8453-8DFF-47F4-A6BC-162A174CCD1B}"/>
          </ac:picMkLst>
        </pc:picChg>
      </pc:sldChg>
      <pc:sldChg chg="delSp modSp add del mod ord">
        <pc:chgData name="Nguyen Quoc Trung" userId="fe17689d-b00c-41c7-8731-0c29698818f6" providerId="ADAL" clId="{0DFD964F-349A-4B5C-A960-E5ECD38A3EAC}" dt="2022-02-11T01:43:29.734" v="648" actId="2696"/>
        <pc:sldMkLst>
          <pc:docMk/>
          <pc:sldMk cId="475465032" sldId="291"/>
        </pc:sldMkLst>
        <pc:spChg chg="del mod">
          <ac:chgData name="Nguyen Quoc Trung" userId="fe17689d-b00c-41c7-8731-0c29698818f6" providerId="ADAL" clId="{0DFD964F-349A-4B5C-A960-E5ECD38A3EAC}" dt="2022-02-11T01:43:25.321" v="646" actId="21"/>
          <ac:spMkLst>
            <pc:docMk/>
            <pc:sldMk cId="475465032" sldId="291"/>
            <ac:spMk id="2" creationId="{BEB7A46E-51BF-4F15-AD2C-2F0C574C6F9F}"/>
          </ac:spMkLst>
        </pc:spChg>
      </pc:sldChg>
      <pc:sldChg chg="delSp modSp add del mod ord">
        <pc:chgData name="Nguyen Quoc Trung" userId="fe17689d-b00c-41c7-8731-0c29698818f6" providerId="ADAL" clId="{0DFD964F-349A-4B5C-A960-E5ECD38A3EAC}" dt="2022-02-11T01:44:22.037" v="659" actId="2696"/>
        <pc:sldMkLst>
          <pc:docMk/>
          <pc:sldMk cId="1806161687" sldId="292"/>
        </pc:sldMkLst>
        <pc:spChg chg="del mod">
          <ac:chgData name="Nguyen Quoc Trung" userId="fe17689d-b00c-41c7-8731-0c29698818f6" providerId="ADAL" clId="{0DFD964F-349A-4B5C-A960-E5ECD38A3EAC}" dt="2022-02-11T01:44:08.444" v="657" actId="21"/>
          <ac:spMkLst>
            <pc:docMk/>
            <pc:sldMk cId="1806161687" sldId="292"/>
            <ac:spMk id="2" creationId="{BEB7A46E-51BF-4F15-AD2C-2F0C574C6F9F}"/>
          </ac:spMkLst>
        </pc:spChg>
      </pc:sldChg>
      <pc:sldChg chg="addSp modSp add del mod ord">
        <pc:chgData name="Nguyen Quoc Trung" userId="fe17689d-b00c-41c7-8731-0c29698818f6" providerId="ADAL" clId="{0DFD964F-349A-4B5C-A960-E5ECD38A3EAC}" dt="2022-02-11T01:38:43.816" v="618" actId="2696"/>
        <pc:sldMkLst>
          <pc:docMk/>
          <pc:sldMk cId="2293909678" sldId="293"/>
        </pc:sldMkLst>
        <pc:spChg chg="mod">
          <ac:chgData name="Nguyen Quoc Trung" userId="fe17689d-b00c-41c7-8731-0c29698818f6" providerId="ADAL" clId="{0DFD964F-349A-4B5C-A960-E5ECD38A3EAC}" dt="2022-02-10T10:46:18.145" v="484" actId="1076"/>
          <ac:spMkLst>
            <pc:docMk/>
            <pc:sldMk cId="2293909678" sldId="293"/>
            <ac:spMk id="2" creationId="{BEB7A46E-51BF-4F15-AD2C-2F0C574C6F9F}"/>
          </ac:spMkLst>
        </pc:spChg>
        <pc:spChg chg="add mod">
          <ac:chgData name="Nguyen Quoc Trung" userId="fe17689d-b00c-41c7-8731-0c29698818f6" providerId="ADAL" clId="{0DFD964F-349A-4B5C-A960-E5ECD38A3EAC}" dt="2022-02-10T10:46:21.568" v="485" actId="1076"/>
          <ac:spMkLst>
            <pc:docMk/>
            <pc:sldMk cId="2293909678" sldId="293"/>
            <ac:spMk id="3" creationId="{63E1AD93-0644-48F6-8915-E8E69D05CC58}"/>
          </ac:spMkLst>
        </pc:spChg>
      </pc:sldChg>
      <pc:sldChg chg="delSp modSp add del mod">
        <pc:chgData name="Nguyen Quoc Trung" userId="fe17689d-b00c-41c7-8731-0c29698818f6" providerId="ADAL" clId="{0DFD964F-349A-4B5C-A960-E5ECD38A3EAC}" dt="2022-02-11T01:40:21.962" v="637" actId="2696"/>
        <pc:sldMkLst>
          <pc:docMk/>
          <pc:sldMk cId="3082677731" sldId="294"/>
        </pc:sldMkLst>
        <pc:spChg chg="del mod">
          <ac:chgData name="Nguyen Quoc Trung" userId="fe17689d-b00c-41c7-8731-0c29698818f6" providerId="ADAL" clId="{0DFD964F-349A-4B5C-A960-E5ECD38A3EAC}" dt="2022-02-11T01:40:15.058" v="635" actId="21"/>
          <ac:spMkLst>
            <pc:docMk/>
            <pc:sldMk cId="3082677731" sldId="294"/>
            <ac:spMk id="2" creationId="{BEB7A46E-51BF-4F15-AD2C-2F0C574C6F9F}"/>
          </ac:spMkLst>
        </pc:spChg>
      </pc:sldChg>
      <pc:sldChg chg="modSp add del mod">
        <pc:chgData name="Nguyen Quoc Trung" userId="fe17689d-b00c-41c7-8731-0c29698818f6" providerId="ADAL" clId="{0DFD964F-349A-4B5C-A960-E5ECD38A3EAC}" dt="2022-02-11T01:38:43.816" v="618" actId="2696"/>
        <pc:sldMkLst>
          <pc:docMk/>
          <pc:sldMk cId="3704132115" sldId="295"/>
        </pc:sldMkLst>
        <pc:spChg chg="mod">
          <ac:chgData name="Nguyen Quoc Trung" userId="fe17689d-b00c-41c7-8731-0c29698818f6" providerId="ADAL" clId="{0DFD964F-349A-4B5C-A960-E5ECD38A3EAC}" dt="2022-02-10T10:46:42.378" v="488" actId="1076"/>
          <ac:spMkLst>
            <pc:docMk/>
            <pc:sldMk cId="3704132115" sldId="295"/>
            <ac:spMk id="2" creationId="{BEB7A46E-51BF-4F15-AD2C-2F0C574C6F9F}"/>
          </ac:spMkLst>
        </pc:spChg>
        <pc:spChg chg="mod">
          <ac:chgData name="Nguyen Quoc Trung" userId="fe17689d-b00c-41c7-8731-0c29698818f6" providerId="ADAL" clId="{0DFD964F-349A-4B5C-A960-E5ECD38A3EAC}" dt="2022-02-10T10:46:32.214" v="487" actId="1076"/>
          <ac:spMkLst>
            <pc:docMk/>
            <pc:sldMk cId="3704132115" sldId="295"/>
            <ac:spMk id="3" creationId="{63E1AD93-0644-48F6-8915-E8E69D05CC58}"/>
          </ac:spMkLst>
        </pc:spChg>
      </pc:sldChg>
      <pc:sldChg chg="addSp delSp modSp add mod ord">
        <pc:chgData name="Nguyen Quoc Trung" userId="fe17689d-b00c-41c7-8731-0c29698818f6" providerId="ADAL" clId="{0DFD964F-349A-4B5C-A960-E5ECD38A3EAC}" dt="2022-04-05T09:11:34.947" v="1444" actId="1037"/>
        <pc:sldMkLst>
          <pc:docMk/>
          <pc:sldMk cId="1120682114" sldId="296"/>
        </pc:sldMkLst>
        <pc:spChg chg="del mod">
          <ac:chgData name="Nguyen Quoc Trung" userId="fe17689d-b00c-41c7-8731-0c29698818f6" providerId="ADAL" clId="{0DFD964F-349A-4B5C-A960-E5ECD38A3EAC}" dt="2022-04-05T07:52:00.390" v="849" actId="478"/>
          <ac:spMkLst>
            <pc:docMk/>
            <pc:sldMk cId="1120682114" sldId="296"/>
            <ac:spMk id="2" creationId="{BEB7A46E-51BF-4F15-AD2C-2F0C574C6F9F}"/>
          </ac:spMkLst>
        </pc:spChg>
        <pc:spChg chg="add del mod">
          <ac:chgData name="Nguyen Quoc Trung" userId="fe17689d-b00c-41c7-8731-0c29698818f6" providerId="ADAL" clId="{0DFD964F-349A-4B5C-A960-E5ECD38A3EAC}" dt="2022-04-05T08:57:11.600" v="1225" actId="478"/>
          <ac:spMkLst>
            <pc:docMk/>
            <pc:sldMk cId="1120682114" sldId="296"/>
            <ac:spMk id="3" creationId="{5D060CEF-F2BB-4801-8137-B8FBE0032FA1}"/>
          </ac:spMkLst>
        </pc:spChg>
        <pc:spChg chg="add del mod">
          <ac:chgData name="Nguyen Quoc Trung" userId="fe17689d-b00c-41c7-8731-0c29698818f6" providerId="ADAL" clId="{0DFD964F-349A-4B5C-A960-E5ECD38A3EAC}" dt="2022-02-17T06:29:39.080" v="754" actId="478"/>
          <ac:spMkLst>
            <pc:docMk/>
            <pc:sldMk cId="1120682114" sldId="296"/>
            <ac:spMk id="4" creationId="{47B06741-CAE8-4B96-8F04-4A3266B3F2F9}"/>
          </ac:spMkLst>
        </pc:spChg>
        <pc:spChg chg="add mod">
          <ac:chgData name="Nguyen Quoc Trung" userId="fe17689d-b00c-41c7-8731-0c29698818f6" providerId="ADAL" clId="{0DFD964F-349A-4B5C-A960-E5ECD38A3EAC}" dt="2022-04-05T09:11:34.947" v="1444" actId="1037"/>
          <ac:spMkLst>
            <pc:docMk/>
            <pc:sldMk cId="1120682114" sldId="296"/>
            <ac:spMk id="14" creationId="{29E3D73A-9149-40C1-B2E8-28A983D4B538}"/>
          </ac:spMkLst>
        </pc:spChg>
        <pc:spChg chg="add mod">
          <ac:chgData name="Nguyen Quoc Trung" userId="fe17689d-b00c-41c7-8731-0c29698818f6" providerId="ADAL" clId="{0DFD964F-349A-4B5C-A960-E5ECD38A3EAC}" dt="2022-04-05T09:11:25.974" v="1413" actId="1037"/>
          <ac:spMkLst>
            <pc:docMk/>
            <pc:sldMk cId="1120682114" sldId="296"/>
            <ac:spMk id="17" creationId="{20566CF2-2D26-4F06-91FD-5BE9E51732F3}"/>
          </ac:spMkLst>
        </pc:spChg>
        <pc:spChg chg="add mod">
          <ac:chgData name="Nguyen Quoc Trung" userId="fe17689d-b00c-41c7-8731-0c29698818f6" providerId="ADAL" clId="{0DFD964F-349A-4B5C-A960-E5ECD38A3EAC}" dt="2022-04-05T09:11:25.974" v="1413" actId="1037"/>
          <ac:spMkLst>
            <pc:docMk/>
            <pc:sldMk cId="1120682114" sldId="296"/>
            <ac:spMk id="18" creationId="{16E43D4B-29FF-43F4-BE58-1E43AF8F1555}"/>
          </ac:spMkLst>
        </pc:spChg>
        <pc:picChg chg="add mod modCrop">
          <ac:chgData name="Nguyen Quoc Trung" userId="fe17689d-b00c-41c7-8731-0c29698818f6" providerId="ADAL" clId="{0DFD964F-349A-4B5C-A960-E5ECD38A3EAC}" dt="2022-04-05T07:52:36.021" v="854" actId="1076"/>
          <ac:picMkLst>
            <pc:docMk/>
            <pc:sldMk cId="1120682114" sldId="296"/>
            <ac:picMk id="5" creationId="{77211B19-1764-4CEA-B6D4-28DB5CC980BB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7" creationId="{CFB69A1D-B0EF-468C-A507-0B663D7F123C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8" creationId="{2E79C92F-A9A7-4AAC-8AAD-E5828C88687D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9" creationId="{D92A6CB5-63DE-4524-A2E2-26366F4B402C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10" creationId="{C73761E3-67D9-430C-A168-AB6726F14F24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11" creationId="{911457FC-E0ED-40AD-8C4B-CCE45D2252BA}"/>
          </ac:picMkLst>
        </pc:picChg>
        <pc:picChg chg="add mod">
          <ac:chgData name="Nguyen Quoc Trung" userId="fe17689d-b00c-41c7-8731-0c29698818f6" providerId="ADAL" clId="{0DFD964F-349A-4B5C-A960-E5ECD38A3EAC}" dt="2022-04-05T09:11:34.947" v="1444" actId="1037"/>
          <ac:picMkLst>
            <pc:docMk/>
            <pc:sldMk cId="1120682114" sldId="296"/>
            <ac:picMk id="13" creationId="{AE55EA66-0EE4-464D-9EB3-595CC1F6B11E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16" creationId="{52E38DC5-C904-4FB8-8452-4437647F35F0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4-05T08:56:31.505" v="1224" actId="1035"/>
        <pc:sldMkLst>
          <pc:docMk/>
          <pc:sldMk cId="418622572" sldId="297"/>
        </pc:sldMkLst>
        <pc:spChg chg="add mod">
          <ac:chgData name="Nguyen Quoc Trung" userId="fe17689d-b00c-41c7-8731-0c29698818f6" providerId="ADAL" clId="{0DFD964F-349A-4B5C-A960-E5ECD38A3EAC}" dt="2022-04-05T08:56:31.505" v="1224" actId="1035"/>
          <ac:spMkLst>
            <pc:docMk/>
            <pc:sldMk cId="418622572" sldId="297"/>
            <ac:spMk id="17" creationId="{24623882-AF6A-470B-9D9B-CBB4954D6A27}"/>
          </ac:spMkLst>
        </pc:spChg>
        <pc:spChg chg="add mod">
          <ac:chgData name="Nguyen Quoc Trung" userId="fe17689d-b00c-41c7-8731-0c29698818f6" providerId="ADAL" clId="{0DFD964F-349A-4B5C-A960-E5ECD38A3EAC}" dt="2022-04-05T08:56:31.505" v="1224" actId="1035"/>
          <ac:spMkLst>
            <pc:docMk/>
            <pc:sldMk cId="418622572" sldId="297"/>
            <ac:spMk id="18" creationId="{DEC4A967-162D-4098-8761-5CD1198444D5}"/>
          </ac:spMkLst>
        </pc:spChg>
        <pc:spChg chg="add mod">
          <ac:chgData name="Nguyen Quoc Trung" userId="fe17689d-b00c-41c7-8731-0c29698818f6" providerId="ADAL" clId="{0DFD964F-349A-4B5C-A960-E5ECD38A3EAC}" dt="2022-04-05T08:56:31.505" v="1224" actId="1035"/>
          <ac:spMkLst>
            <pc:docMk/>
            <pc:sldMk cId="418622572" sldId="297"/>
            <ac:spMk id="19" creationId="{BC99BE9E-E7AA-43E1-B513-288CEF9EB5CD}"/>
          </ac:spMkLst>
        </pc:spChg>
        <pc:spChg chg="add mod">
          <ac:chgData name="Nguyen Quoc Trung" userId="fe17689d-b00c-41c7-8731-0c29698818f6" providerId="ADAL" clId="{0DFD964F-349A-4B5C-A960-E5ECD38A3EAC}" dt="2022-04-05T08:56:31.505" v="1224" actId="1035"/>
          <ac:spMkLst>
            <pc:docMk/>
            <pc:sldMk cId="418622572" sldId="297"/>
            <ac:spMk id="20" creationId="{D4091FBD-C603-4EF0-A068-4FA4A3A0EAD3}"/>
          </ac:spMkLst>
        </pc:spChg>
        <pc:picChg chg="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2" creationId="{E8E16BD7-DE32-4792-9529-F3650E3B92D0}"/>
          </ac:picMkLst>
        </pc:picChg>
        <pc:picChg chg="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3" creationId="{FE7AD63D-49C2-4D67-A30D-6658F8C75741}"/>
          </ac:picMkLst>
        </pc:picChg>
        <pc:picChg chg="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4" creationId="{DF4A0650-992F-48C8-ADA4-EE629C5C42D8}"/>
          </ac:picMkLst>
        </pc:picChg>
        <pc:picChg chg="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6" creationId="{EABF4B00-5DD2-4446-A292-DEA9F0FCB836}"/>
          </ac:picMkLst>
        </pc:picChg>
        <pc:picChg chg="del">
          <ac:chgData name="Nguyen Quoc Trung" userId="fe17689d-b00c-41c7-8731-0c29698818f6" providerId="ADAL" clId="{0DFD964F-349A-4B5C-A960-E5ECD38A3EAC}" dt="2022-04-05T08:06:50.858" v="894" actId="478"/>
          <ac:picMkLst>
            <pc:docMk/>
            <pc:sldMk cId="418622572" sldId="297"/>
            <ac:picMk id="7" creationId="{DEE3ABD8-33AA-44CA-9FEA-DB9B9A9A2B38}"/>
          </ac:picMkLst>
        </pc:picChg>
        <pc:picChg chg="del">
          <ac:chgData name="Nguyen Quoc Trung" userId="fe17689d-b00c-41c7-8731-0c29698818f6" providerId="ADAL" clId="{0DFD964F-349A-4B5C-A960-E5ECD38A3EAC}" dt="2022-04-05T08:04:44.991" v="893" actId="478"/>
          <ac:picMkLst>
            <pc:docMk/>
            <pc:sldMk cId="418622572" sldId="297"/>
            <ac:picMk id="8" creationId="{1C0E8453-8DFF-47F4-A6BC-162A174CCD1B}"/>
          </ac:picMkLst>
        </pc:picChg>
        <pc:picChg chg="add 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10" creationId="{23A0410A-4E9F-4FAE-94FB-C566755A06FF}"/>
          </ac:picMkLst>
        </pc:picChg>
        <pc:picChg chg="add 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12" creationId="{00B40A31-5F0E-4205-A632-70A4E51640DE}"/>
          </ac:picMkLst>
        </pc:picChg>
        <pc:picChg chg="add 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14" creationId="{0F656D55-5659-42E2-A27A-33F40EB79EBE}"/>
          </ac:picMkLst>
        </pc:picChg>
        <pc:picChg chg="add 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16" creationId="{87164CD4-DFC7-463C-B551-AFFF7603D09D}"/>
          </ac:picMkLst>
        </pc:picChg>
      </pc:sldChg>
      <pc:sldChg chg="delSp modSp add del mod ord">
        <pc:chgData name="Nguyen Quoc Trung" userId="fe17689d-b00c-41c7-8731-0c29698818f6" providerId="ADAL" clId="{0DFD964F-349A-4B5C-A960-E5ECD38A3EAC}" dt="2022-02-11T01:45:03.422" v="669" actId="2696"/>
        <pc:sldMkLst>
          <pc:docMk/>
          <pc:sldMk cId="3881007796" sldId="297"/>
        </pc:sldMkLst>
        <pc:spChg chg="del mod">
          <ac:chgData name="Nguyen Quoc Trung" userId="fe17689d-b00c-41c7-8731-0c29698818f6" providerId="ADAL" clId="{0DFD964F-349A-4B5C-A960-E5ECD38A3EAC}" dt="2022-02-11T01:44:57.241" v="667" actId="21"/>
          <ac:spMkLst>
            <pc:docMk/>
            <pc:sldMk cId="3881007796" sldId="297"/>
            <ac:spMk id="2" creationId="{BEB7A46E-51BF-4F15-AD2C-2F0C574C6F9F}"/>
          </ac:spMkLst>
        </pc:spChg>
      </pc:sldChg>
      <pc:sldChg chg="addSp delSp modSp add mod delAnim modAnim">
        <pc:chgData name="Nguyen Quoc Trung" userId="fe17689d-b00c-41c7-8731-0c29698818f6" providerId="ADAL" clId="{0DFD964F-349A-4B5C-A960-E5ECD38A3EAC}" dt="2022-04-05T08:23:07.241" v="1043" actId="1037"/>
        <pc:sldMkLst>
          <pc:docMk/>
          <pc:sldMk cId="1152655309" sldId="298"/>
        </pc:sldMkLst>
        <pc:spChg chg="add mod">
          <ac:chgData name="Nguyen Quoc Trung" userId="fe17689d-b00c-41c7-8731-0c29698818f6" providerId="ADAL" clId="{0DFD964F-349A-4B5C-A960-E5ECD38A3EAC}" dt="2022-04-05T08:22:42.073" v="1015" actId="1037"/>
          <ac:spMkLst>
            <pc:docMk/>
            <pc:sldMk cId="1152655309" sldId="298"/>
            <ac:spMk id="11" creationId="{A117062D-4825-48D5-8391-C6E427258156}"/>
          </ac:spMkLst>
        </pc:spChg>
        <pc:spChg chg="add mod">
          <ac:chgData name="Nguyen Quoc Trung" userId="fe17689d-b00c-41c7-8731-0c29698818f6" providerId="ADAL" clId="{0DFD964F-349A-4B5C-A960-E5ECD38A3EAC}" dt="2022-04-05T08:23:07.241" v="1043" actId="1037"/>
          <ac:spMkLst>
            <pc:docMk/>
            <pc:sldMk cId="1152655309" sldId="298"/>
            <ac:spMk id="12" creationId="{6E23502D-C85D-4F60-A26F-37DF81AFD4CD}"/>
          </ac:spMkLst>
        </pc:spChg>
        <pc:picChg chg="mod">
          <ac:chgData name="Nguyen Quoc Trung" userId="fe17689d-b00c-41c7-8731-0c29698818f6" providerId="ADAL" clId="{0DFD964F-349A-4B5C-A960-E5ECD38A3EAC}" dt="2022-04-05T08:21:50.901" v="973" actId="1076"/>
          <ac:picMkLst>
            <pc:docMk/>
            <pc:sldMk cId="1152655309" sldId="298"/>
            <ac:picMk id="2" creationId="{ACAD53BD-1BD4-4DE3-AF6B-635F31A45D7A}"/>
          </ac:picMkLst>
        </pc:picChg>
        <pc:picChg chg="mod">
          <ac:chgData name="Nguyen Quoc Trung" userId="fe17689d-b00c-41c7-8731-0c29698818f6" providerId="ADAL" clId="{0DFD964F-349A-4B5C-A960-E5ECD38A3EAC}" dt="2022-04-05T08:21:34.297" v="971" actId="1076"/>
          <ac:picMkLst>
            <pc:docMk/>
            <pc:sldMk cId="1152655309" sldId="298"/>
            <ac:picMk id="3" creationId="{F41CBB28-29FE-479F-9586-B6E5FDBD3E19}"/>
          </ac:picMkLst>
        </pc:picChg>
        <pc:picChg chg="del">
          <ac:chgData name="Nguyen Quoc Trung" userId="fe17689d-b00c-41c7-8731-0c29698818f6" providerId="ADAL" clId="{0DFD964F-349A-4B5C-A960-E5ECD38A3EAC}" dt="2022-04-05T08:21:01.608" v="962" actId="478"/>
          <ac:picMkLst>
            <pc:docMk/>
            <pc:sldMk cId="1152655309" sldId="298"/>
            <ac:picMk id="5" creationId="{1E342D88-1DBF-46FD-987D-CE46FBFE6677}"/>
          </ac:picMkLst>
        </pc:picChg>
        <pc:picChg chg="del">
          <ac:chgData name="Nguyen Quoc Trung" userId="fe17689d-b00c-41c7-8731-0c29698818f6" providerId="ADAL" clId="{0DFD964F-349A-4B5C-A960-E5ECD38A3EAC}" dt="2022-04-05T08:21:02.836" v="963" actId="478"/>
          <ac:picMkLst>
            <pc:docMk/>
            <pc:sldMk cId="1152655309" sldId="298"/>
            <ac:picMk id="6" creationId="{7E3C5BC8-5E1A-4E50-A120-B6B919FE25D6}"/>
          </ac:picMkLst>
        </pc:picChg>
        <pc:picChg chg="add mod">
          <ac:chgData name="Nguyen Quoc Trung" userId="fe17689d-b00c-41c7-8731-0c29698818f6" providerId="ADAL" clId="{0DFD964F-349A-4B5C-A960-E5ECD38A3EAC}" dt="2022-04-05T08:21:06.924" v="965"/>
          <ac:picMkLst>
            <pc:docMk/>
            <pc:sldMk cId="1152655309" sldId="298"/>
            <ac:picMk id="7" creationId="{FEB0D857-31FE-43C1-B1B2-4E33BFFCA253}"/>
          </ac:picMkLst>
        </pc:picChg>
        <pc:picChg chg="add mod">
          <ac:chgData name="Nguyen Quoc Trung" userId="fe17689d-b00c-41c7-8731-0c29698818f6" providerId="ADAL" clId="{0DFD964F-349A-4B5C-A960-E5ECD38A3EAC}" dt="2022-04-05T08:21:06.924" v="965"/>
          <ac:picMkLst>
            <pc:docMk/>
            <pc:sldMk cId="1152655309" sldId="298"/>
            <ac:picMk id="8" creationId="{2E6C0F60-2723-44AD-BD55-3BCE38563F1B}"/>
          </ac:picMkLst>
        </pc:picChg>
        <pc:picChg chg="add mod ord">
          <ac:chgData name="Nguyen Quoc Trung" userId="fe17689d-b00c-41c7-8731-0c29698818f6" providerId="ADAL" clId="{0DFD964F-349A-4B5C-A960-E5ECD38A3EAC}" dt="2022-04-05T08:21:31.351" v="970" actId="1076"/>
          <ac:picMkLst>
            <pc:docMk/>
            <pc:sldMk cId="1152655309" sldId="298"/>
            <ac:picMk id="10" creationId="{63531FD1-5260-4450-B024-9BB781692F14}"/>
          </ac:picMkLst>
        </pc:picChg>
      </pc:sldChg>
      <pc:sldChg chg="addSp delSp modSp add mod delAnim">
        <pc:chgData name="Nguyen Quoc Trung" userId="fe17689d-b00c-41c7-8731-0c29698818f6" providerId="ADAL" clId="{0DFD964F-349A-4B5C-A960-E5ECD38A3EAC}" dt="2022-04-05T08:42:33.617" v="1141" actId="1076"/>
        <pc:sldMkLst>
          <pc:docMk/>
          <pc:sldMk cId="1955644962" sldId="299"/>
        </pc:sldMkLst>
        <pc:spChg chg="del">
          <ac:chgData name="Nguyen Quoc Trung" userId="fe17689d-b00c-41c7-8731-0c29698818f6" providerId="ADAL" clId="{0DFD964F-349A-4B5C-A960-E5ECD38A3EAC}" dt="2022-04-05T08:38:36.848" v="1121" actId="478"/>
          <ac:spMkLst>
            <pc:docMk/>
            <pc:sldMk cId="1955644962" sldId="299"/>
            <ac:spMk id="7" creationId="{0C601DF7-87EA-4481-80B6-6CF286E5EDF0}"/>
          </ac:spMkLst>
        </pc:spChg>
        <pc:spChg chg="del">
          <ac:chgData name="Nguyen Quoc Trung" userId="fe17689d-b00c-41c7-8731-0c29698818f6" providerId="ADAL" clId="{0DFD964F-349A-4B5C-A960-E5ECD38A3EAC}" dt="2022-04-05T08:38:36.848" v="1121" actId="478"/>
          <ac:spMkLst>
            <pc:docMk/>
            <pc:sldMk cId="1955644962" sldId="299"/>
            <ac:spMk id="8" creationId="{9175B08D-E94E-4C29-8791-4442A48730FE}"/>
          </ac:spMkLst>
        </pc:spChg>
        <pc:spChg chg="del">
          <ac:chgData name="Nguyen Quoc Trung" userId="fe17689d-b00c-41c7-8731-0c29698818f6" providerId="ADAL" clId="{0DFD964F-349A-4B5C-A960-E5ECD38A3EAC}" dt="2022-04-05T08:38:36.848" v="1121" actId="478"/>
          <ac:spMkLst>
            <pc:docMk/>
            <pc:sldMk cId="1955644962" sldId="299"/>
            <ac:spMk id="9" creationId="{1A7BD665-EA6D-4D99-A5D3-38B119136E0A}"/>
          </ac:spMkLst>
        </pc:spChg>
        <pc:spChg chg="del">
          <ac:chgData name="Nguyen Quoc Trung" userId="fe17689d-b00c-41c7-8731-0c29698818f6" providerId="ADAL" clId="{0DFD964F-349A-4B5C-A960-E5ECD38A3EAC}" dt="2022-04-05T08:38:36.848" v="1121" actId="478"/>
          <ac:spMkLst>
            <pc:docMk/>
            <pc:sldMk cId="1955644962" sldId="299"/>
            <ac:spMk id="10" creationId="{EC592DB2-B4E7-4382-B091-F8F35DB2190F}"/>
          </ac:spMkLst>
        </pc:spChg>
        <pc:picChg chg="add mod ord">
          <ac:chgData name="Nguyen Quoc Trung" userId="fe17689d-b00c-41c7-8731-0c29698818f6" providerId="ADAL" clId="{0DFD964F-349A-4B5C-A960-E5ECD38A3EAC}" dt="2022-04-05T08:42:30.698" v="1140" actId="14100"/>
          <ac:picMkLst>
            <pc:docMk/>
            <pc:sldMk cId="1955644962" sldId="299"/>
            <ac:picMk id="3" creationId="{323F05FF-D4CA-4691-80B3-3877B9408E3E}"/>
          </ac:picMkLst>
        </pc:picChg>
        <pc:picChg chg="del">
          <ac:chgData name="Nguyen Quoc Trung" userId="fe17689d-b00c-41c7-8731-0c29698818f6" providerId="ADAL" clId="{0DFD964F-349A-4B5C-A960-E5ECD38A3EAC}" dt="2022-04-05T08:38:33.852" v="1120" actId="478"/>
          <ac:picMkLst>
            <pc:docMk/>
            <pc:sldMk cId="1955644962" sldId="299"/>
            <ac:picMk id="4" creationId="{31AFDC52-0BFC-4C25-849A-C46557ECD664}"/>
          </ac:picMkLst>
        </pc:picChg>
        <pc:picChg chg="mod">
          <ac:chgData name="Nguyen Quoc Trung" userId="fe17689d-b00c-41c7-8731-0c29698818f6" providerId="ADAL" clId="{0DFD964F-349A-4B5C-A960-E5ECD38A3EAC}" dt="2022-04-05T08:39:20.018" v="1133" actId="14100"/>
          <ac:picMkLst>
            <pc:docMk/>
            <pc:sldMk cId="1955644962" sldId="299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0DFD964F-349A-4B5C-A960-E5ECD38A3EAC}" dt="2022-04-05T08:42:33.617" v="1141" actId="1076"/>
          <ac:picMkLst>
            <pc:docMk/>
            <pc:sldMk cId="1955644962" sldId="299"/>
            <ac:picMk id="12" creationId="{B41C5671-A649-4727-AD9E-74C6BC0EA282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4-05T08:51:08.042" v="1193" actId="1076"/>
        <pc:sldMkLst>
          <pc:docMk/>
          <pc:sldMk cId="648474330" sldId="300"/>
        </pc:sldMkLst>
        <pc:picChg chg="add mod">
          <ac:chgData name="Nguyen Quoc Trung" userId="fe17689d-b00c-41c7-8731-0c29698818f6" providerId="ADAL" clId="{0DFD964F-349A-4B5C-A960-E5ECD38A3EAC}" dt="2022-04-05T08:51:08.042" v="1193" actId="1076"/>
          <ac:picMkLst>
            <pc:docMk/>
            <pc:sldMk cId="648474330" sldId="300"/>
            <ac:picMk id="2" creationId="{C2DB9BF8-CDA7-4BE1-846B-911A7186CD0D}"/>
          </ac:picMkLst>
        </pc:picChg>
        <pc:picChg chg="del">
          <ac:chgData name="Nguyen Quoc Trung" userId="fe17689d-b00c-41c7-8731-0c29698818f6" providerId="ADAL" clId="{0DFD964F-349A-4B5C-A960-E5ECD38A3EAC}" dt="2022-04-05T08:49:40.867" v="1183" actId="478"/>
          <ac:picMkLst>
            <pc:docMk/>
            <pc:sldMk cId="648474330" sldId="300"/>
            <ac:picMk id="7" creationId="{2376DC19-A460-4173-A98C-16E2F5E9A194}"/>
          </ac:picMkLst>
        </pc:picChg>
        <pc:picChg chg="del">
          <ac:chgData name="Nguyen Quoc Trung" userId="fe17689d-b00c-41c7-8731-0c29698818f6" providerId="ADAL" clId="{0DFD964F-349A-4B5C-A960-E5ECD38A3EAC}" dt="2022-04-05T08:49:39.898" v="1182" actId="478"/>
          <ac:picMkLst>
            <pc:docMk/>
            <pc:sldMk cId="648474330" sldId="300"/>
            <ac:picMk id="9" creationId="{0D857A15-19BA-49F5-83C8-FF6BE9F6C5AB}"/>
          </ac:picMkLst>
        </pc:picChg>
        <pc:picChg chg="del">
          <ac:chgData name="Nguyen Quoc Trung" userId="fe17689d-b00c-41c7-8731-0c29698818f6" providerId="ADAL" clId="{0DFD964F-349A-4B5C-A960-E5ECD38A3EAC}" dt="2022-04-05T08:49:39.070" v="1181" actId="478"/>
          <ac:picMkLst>
            <pc:docMk/>
            <pc:sldMk cId="648474330" sldId="300"/>
            <ac:picMk id="11" creationId="{B6D4D863-DCC9-4E8A-9541-5094E6B4262C}"/>
          </ac:picMkLst>
        </pc:picChg>
        <pc:picChg chg="mod">
          <ac:chgData name="Nguyen Quoc Trung" userId="fe17689d-b00c-41c7-8731-0c29698818f6" providerId="ADAL" clId="{0DFD964F-349A-4B5C-A960-E5ECD38A3EAC}" dt="2022-04-05T08:49:48.862" v="1189" actId="1037"/>
          <ac:picMkLst>
            <pc:docMk/>
            <pc:sldMk cId="648474330" sldId="300"/>
            <ac:picMk id="13" creationId="{015411EB-717B-4EF8-A316-B954D982553C}"/>
          </ac:picMkLst>
        </pc:picChg>
      </pc:sldChg>
      <pc:sldChg chg="addSp delSp modSp add mod">
        <pc:chgData name="Nguyen Quoc Trung" userId="fe17689d-b00c-41c7-8731-0c29698818f6" providerId="ADAL" clId="{0DFD964F-349A-4B5C-A960-E5ECD38A3EAC}" dt="2022-04-05T09:09:18.009" v="1337" actId="1036"/>
        <pc:sldMkLst>
          <pc:docMk/>
          <pc:sldMk cId="1075603308" sldId="301"/>
        </pc:sldMkLst>
        <pc:spChg chg="del">
          <ac:chgData name="Nguyen Quoc Trung" userId="fe17689d-b00c-41c7-8731-0c29698818f6" providerId="ADAL" clId="{0DFD964F-349A-4B5C-A960-E5ECD38A3EAC}" dt="2022-04-05T09:08:30.370" v="1320" actId="478"/>
          <ac:spMkLst>
            <pc:docMk/>
            <pc:sldMk cId="1075603308" sldId="301"/>
            <ac:spMk id="14" creationId="{29E3D73A-9149-40C1-B2E8-28A983D4B538}"/>
          </ac:spMkLst>
        </pc:spChg>
        <pc:spChg chg="del">
          <ac:chgData name="Nguyen Quoc Trung" userId="fe17689d-b00c-41c7-8731-0c29698818f6" providerId="ADAL" clId="{0DFD964F-349A-4B5C-A960-E5ECD38A3EAC}" dt="2022-04-05T09:08:34.427" v="1325" actId="478"/>
          <ac:spMkLst>
            <pc:docMk/>
            <pc:sldMk cId="1075603308" sldId="301"/>
            <ac:spMk id="17" creationId="{20566CF2-2D26-4F06-91FD-5BE9E51732F3}"/>
          </ac:spMkLst>
        </pc:spChg>
        <pc:spChg chg="del">
          <ac:chgData name="Nguyen Quoc Trung" userId="fe17689d-b00c-41c7-8731-0c29698818f6" providerId="ADAL" clId="{0DFD964F-349A-4B5C-A960-E5ECD38A3EAC}" dt="2022-04-05T09:08:34.427" v="1325" actId="478"/>
          <ac:spMkLst>
            <pc:docMk/>
            <pc:sldMk cId="1075603308" sldId="301"/>
            <ac:spMk id="18" creationId="{16E43D4B-29FF-43F4-BE58-1E43AF8F1555}"/>
          </ac:spMkLst>
        </pc:spChg>
        <pc:picChg chg="add mod">
          <ac:chgData name="Nguyen Quoc Trung" userId="fe17689d-b00c-41c7-8731-0c29698818f6" providerId="ADAL" clId="{0DFD964F-349A-4B5C-A960-E5ECD38A3EAC}" dt="2022-04-05T09:09:18.009" v="1337" actId="1036"/>
          <ac:picMkLst>
            <pc:docMk/>
            <pc:sldMk cId="1075603308" sldId="301"/>
            <ac:picMk id="3" creationId="{866AF7EF-9B17-4043-AFD1-2D8E9AC2C4D1}"/>
          </ac:picMkLst>
        </pc:picChg>
        <pc:picChg chg="del">
          <ac:chgData name="Nguyen Quoc Trung" userId="fe17689d-b00c-41c7-8731-0c29698818f6" providerId="ADAL" clId="{0DFD964F-349A-4B5C-A960-E5ECD38A3EAC}" dt="2022-04-05T09:08:31.581" v="1322" actId="478"/>
          <ac:picMkLst>
            <pc:docMk/>
            <pc:sldMk cId="1075603308" sldId="301"/>
            <ac:picMk id="7" creationId="{CFB69A1D-B0EF-468C-A507-0B663D7F123C}"/>
          </ac:picMkLst>
        </pc:picChg>
        <pc:picChg chg="del">
          <ac:chgData name="Nguyen Quoc Trung" userId="fe17689d-b00c-41c7-8731-0c29698818f6" providerId="ADAL" clId="{0DFD964F-349A-4B5C-A960-E5ECD38A3EAC}" dt="2022-04-05T09:08:32.184" v="1323" actId="478"/>
          <ac:picMkLst>
            <pc:docMk/>
            <pc:sldMk cId="1075603308" sldId="301"/>
            <ac:picMk id="8" creationId="{2E79C92F-A9A7-4AAC-8AAD-E5828C88687D}"/>
          </ac:picMkLst>
        </pc:picChg>
        <pc:picChg chg="del">
          <ac:chgData name="Nguyen Quoc Trung" userId="fe17689d-b00c-41c7-8731-0c29698818f6" providerId="ADAL" clId="{0DFD964F-349A-4B5C-A960-E5ECD38A3EAC}" dt="2022-04-05T09:08:30.839" v="1321" actId="478"/>
          <ac:picMkLst>
            <pc:docMk/>
            <pc:sldMk cId="1075603308" sldId="301"/>
            <ac:picMk id="9" creationId="{D92A6CB5-63DE-4524-A2E2-26366F4B402C}"/>
          </ac:picMkLst>
        </pc:picChg>
        <pc:picChg chg="del">
          <ac:chgData name="Nguyen Quoc Trung" userId="fe17689d-b00c-41c7-8731-0c29698818f6" providerId="ADAL" clId="{0DFD964F-349A-4B5C-A960-E5ECD38A3EAC}" dt="2022-04-05T09:08:32.672" v="1324" actId="478"/>
          <ac:picMkLst>
            <pc:docMk/>
            <pc:sldMk cId="1075603308" sldId="301"/>
            <ac:picMk id="10" creationId="{C73761E3-67D9-430C-A168-AB6726F14F24}"/>
          </ac:picMkLst>
        </pc:picChg>
        <pc:picChg chg="del">
          <ac:chgData name="Nguyen Quoc Trung" userId="fe17689d-b00c-41c7-8731-0c29698818f6" providerId="ADAL" clId="{0DFD964F-349A-4B5C-A960-E5ECD38A3EAC}" dt="2022-04-05T09:08:34.427" v="1325" actId="478"/>
          <ac:picMkLst>
            <pc:docMk/>
            <pc:sldMk cId="1075603308" sldId="301"/>
            <ac:picMk id="11" creationId="{911457FC-E0ED-40AD-8C4B-CCE45D2252BA}"/>
          </ac:picMkLst>
        </pc:picChg>
        <pc:picChg chg="del">
          <ac:chgData name="Nguyen Quoc Trung" userId="fe17689d-b00c-41c7-8731-0c29698818f6" providerId="ADAL" clId="{0DFD964F-349A-4B5C-A960-E5ECD38A3EAC}" dt="2022-04-05T09:08:29.202" v="1319" actId="478"/>
          <ac:picMkLst>
            <pc:docMk/>
            <pc:sldMk cId="1075603308" sldId="301"/>
            <ac:picMk id="13" creationId="{AE55EA66-0EE4-464D-9EB3-595CC1F6B11E}"/>
          </ac:picMkLst>
        </pc:picChg>
        <pc:picChg chg="del">
          <ac:chgData name="Nguyen Quoc Trung" userId="fe17689d-b00c-41c7-8731-0c29698818f6" providerId="ADAL" clId="{0DFD964F-349A-4B5C-A960-E5ECD38A3EAC}" dt="2022-04-05T09:08:34.427" v="1325" actId="478"/>
          <ac:picMkLst>
            <pc:docMk/>
            <pc:sldMk cId="1075603308" sldId="301"/>
            <ac:picMk id="16" creationId="{52E38DC5-C904-4FB8-8452-4437647F35F0}"/>
          </ac:picMkLst>
        </pc:picChg>
      </pc:sldChg>
      <pc:sldMasterChg chg="modSldLayout">
        <pc:chgData name="Nguyen Quoc Trung" userId="fe17689d-b00c-41c7-8731-0c29698818f6" providerId="ADAL" clId="{0DFD964F-349A-4B5C-A960-E5ECD38A3EAC}" dt="2022-04-05T07:48:26.658" v="827"/>
        <pc:sldMasterMkLst>
          <pc:docMk/>
          <pc:sldMasterMk cId="4062688086" sldId="2147483648"/>
        </pc:sldMasterMkLst>
        <pc:sldLayoutChg chg="delSp modSp mod">
          <pc:chgData name="Nguyen Quoc Trung" userId="fe17689d-b00c-41c7-8731-0c29698818f6" providerId="ADAL" clId="{0DFD964F-349A-4B5C-A960-E5ECD38A3EAC}" dt="2022-02-07T06:30:21.678" v="293" actId="1076"/>
          <pc:sldLayoutMkLst>
            <pc:docMk/>
            <pc:sldMasterMk cId="4062688086" sldId="2147483648"/>
            <pc:sldLayoutMk cId="3667450544" sldId="2147483649"/>
          </pc:sldLayoutMkLst>
          <pc:spChg chg="del">
            <ac:chgData name="Nguyen Quoc Trung" userId="fe17689d-b00c-41c7-8731-0c29698818f6" providerId="ADAL" clId="{0DFD964F-349A-4B5C-A960-E5ECD38A3EAC}" dt="2022-02-07T06:30:19.648" v="292" actId="478"/>
            <ac:spMkLst>
              <pc:docMk/>
              <pc:sldMasterMk cId="4062688086" sldId="2147483648"/>
              <pc:sldLayoutMk cId="3667450544" sldId="2147483649"/>
              <ac:spMk id="4" creationId="{00000000-0000-0000-0000-000000000000}"/>
            </ac:spMkLst>
          </pc:spChg>
          <pc:picChg chg="mod">
            <ac:chgData name="Nguyen Quoc Trung" userId="fe17689d-b00c-41c7-8731-0c29698818f6" providerId="ADAL" clId="{0DFD964F-349A-4B5C-A960-E5ECD38A3EAC}" dt="2022-02-07T06:30:21.678" v="293" actId="1076"/>
            <ac:picMkLst>
              <pc:docMk/>
              <pc:sldMasterMk cId="4062688086" sldId="2147483648"/>
              <pc:sldLayoutMk cId="3667450544" sldId="2147483649"/>
              <ac:picMk id="14" creationId="{DCB3A087-7B8B-8F42-B9ED-075BE1F0D98A}"/>
            </ac:picMkLst>
          </pc:picChg>
        </pc:sldLayoutChg>
        <pc:sldLayoutChg chg="addSp delSp modSp mod">
          <pc:chgData name="Nguyen Quoc Trung" userId="fe17689d-b00c-41c7-8731-0c29698818f6" providerId="ADAL" clId="{0DFD964F-349A-4B5C-A960-E5ECD38A3EAC}" dt="2022-02-17T06:29:06.878" v="745"/>
          <pc:sldLayoutMkLst>
            <pc:docMk/>
            <pc:sldMasterMk cId="4062688086" sldId="2147483648"/>
            <pc:sldLayoutMk cId="521900593" sldId="2147483650"/>
          </pc:sldLayoutMkLst>
          <pc:spChg chg="mod topLvl">
            <ac:chgData name="Nguyen Quoc Trung" userId="fe17689d-b00c-41c7-8731-0c29698818f6" providerId="ADAL" clId="{0DFD964F-349A-4B5C-A960-E5ECD38A3EAC}" dt="2022-02-07T05:00:01.263" v="89" actId="14100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del mod topLvl">
            <ac:chgData name="Nguyen Quoc Trung" userId="fe17689d-b00c-41c7-8731-0c29698818f6" providerId="ADAL" clId="{0DFD964F-349A-4B5C-A960-E5ECD38A3EAC}" dt="2022-02-07T04:52:43.574" v="41" actId="478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del mod">
            <ac:chgData name="Nguyen Quoc Trung" userId="fe17689d-b00c-41c7-8731-0c29698818f6" providerId="ADAL" clId="{0DFD964F-349A-4B5C-A960-E5ECD38A3EAC}" dt="2022-02-07T04:53:21.313" v="57" actId="47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add mod">
            <ac:chgData name="Nguyen Quoc Trung" userId="fe17689d-b00c-41c7-8731-0c29698818f6" providerId="ADAL" clId="{0DFD964F-349A-4B5C-A960-E5ECD38A3EAC}" dt="2022-02-17T06:29:06.878" v="745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  <pc:spChg chg="mod">
            <ac:chgData name="Nguyen Quoc Trung" userId="fe17689d-b00c-41c7-8731-0c29698818f6" providerId="ADAL" clId="{0DFD964F-349A-4B5C-A960-E5ECD38A3EAC}" dt="2022-02-07T04:50:30.259" v="29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 topLvl">
            <ac:chgData name="Nguyen Quoc Trung" userId="fe17689d-b00c-41c7-8731-0c29698818f6" providerId="ADAL" clId="{0DFD964F-349A-4B5C-A960-E5ECD38A3EAC}" dt="2022-02-07T04:49:05.928" v="23" actId="165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 topLvl">
            <ac:chgData name="Nguyen Quoc Trung" userId="fe17689d-b00c-41c7-8731-0c29698818f6" providerId="ADAL" clId="{0DFD964F-349A-4B5C-A960-E5ECD38A3EAC}" dt="2022-02-07T04:59:32.969" v="88" actId="1035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del mod">
            <ac:chgData name="Nguyen Quoc Trung" userId="fe17689d-b00c-41c7-8731-0c29698818f6" providerId="ADAL" clId="{0DFD964F-349A-4B5C-A960-E5ECD38A3EAC}" dt="2022-02-11T01:54:15.157" v="735" actId="21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grpChg chg="del mod">
            <ac:chgData name="Nguyen Quoc Trung" userId="fe17689d-b00c-41c7-8731-0c29698818f6" providerId="ADAL" clId="{0DFD964F-349A-4B5C-A960-E5ECD38A3EAC}" dt="2022-02-07T04:49:05.928" v="23" actId="165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 ord">
            <ac:chgData name="Nguyen Quoc Trung" userId="fe17689d-b00c-41c7-8731-0c29698818f6" providerId="ADAL" clId="{0DFD964F-349A-4B5C-A960-E5ECD38A3EAC}" dt="2022-02-07T04:59:18.462" v="79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del mod">
            <ac:chgData name="Nguyen Quoc Trung" userId="fe17689d-b00c-41c7-8731-0c29698818f6" providerId="ADAL" clId="{0DFD964F-349A-4B5C-A960-E5ECD38A3EAC}" dt="2022-02-07T04:55:13.908" v="63" actId="478"/>
            <ac:picMkLst>
              <pc:docMk/>
              <pc:sldMasterMk cId="4062688086" sldId="2147483648"/>
              <pc:sldLayoutMk cId="521900593" sldId="2147483650"/>
              <ac:picMk id="5" creationId="{1E42F4EC-BFDA-4DE2-A396-0DCC0F33BF00}"/>
            </ac:picMkLst>
          </pc:picChg>
          <pc:picChg chg="add mod">
            <ac:chgData name="Nguyen Quoc Trung" userId="fe17689d-b00c-41c7-8731-0c29698818f6" providerId="ADAL" clId="{0DFD964F-349A-4B5C-A960-E5ECD38A3EAC}" dt="2022-02-07T06:50:40.609" v="343" actId="1036"/>
            <ac:picMkLst>
              <pc:docMk/>
              <pc:sldMasterMk cId="4062688086" sldId="2147483648"/>
              <pc:sldLayoutMk cId="521900593" sldId="2147483650"/>
              <ac:picMk id="8" creationId="{C204DF06-F608-4606-BF0C-4E312F046994}"/>
            </ac:picMkLst>
          </pc:picChg>
          <pc:picChg chg="add mod ord">
            <ac:chgData name="Nguyen Quoc Trung" userId="fe17689d-b00c-41c7-8731-0c29698818f6" providerId="ADAL" clId="{0DFD964F-349A-4B5C-A960-E5ECD38A3EAC}" dt="2022-02-07T04:53:35.807" v="59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  <pc:picChg chg="del">
            <ac:chgData name="Nguyen Quoc Trung" userId="fe17689d-b00c-41c7-8731-0c29698818f6" providerId="ADAL" clId="{0DFD964F-349A-4B5C-A960-E5ECD38A3EAC}" dt="2022-02-07T06:50:28.593" v="333" actId="478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  <pc:sldLayoutChg chg="addSp delSp modSp mod">
          <pc:chgData name="Nguyen Quoc Trung" userId="fe17689d-b00c-41c7-8731-0c29698818f6" providerId="ADAL" clId="{0DFD964F-349A-4B5C-A960-E5ECD38A3EAC}" dt="2022-04-05T07:48:26.658" v="827"/>
          <pc:sldLayoutMkLst>
            <pc:docMk/>
            <pc:sldMasterMk cId="4062688086" sldId="2147483648"/>
            <pc:sldLayoutMk cId="731897582" sldId="2147483651"/>
          </pc:sldLayoutMkLst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2" creationId="{00000000-0000-0000-0000-000000000000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3" creationId="{00000000-0000-0000-0000-000000000000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4" creationId="{00000000-0000-0000-0000-000000000000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5" creationId="{00000000-0000-0000-0000-000000000000}"/>
            </ac:spMkLst>
          </pc:spChg>
          <pc:spChg chg="add mod">
            <ac:chgData name="Nguyen Quoc Trung" userId="fe17689d-b00c-41c7-8731-0c29698818f6" providerId="ADAL" clId="{0DFD964F-349A-4B5C-A960-E5ECD38A3EAC}" dt="2022-04-05T07:48:26.658" v="827"/>
            <ac:spMkLst>
              <pc:docMk/>
              <pc:sldMasterMk cId="4062688086" sldId="2147483648"/>
              <pc:sldLayoutMk cId="731897582" sldId="2147483651"/>
              <ac:spMk id="5" creationId="{2DC71D96-BF96-47C2-937F-610EFB40B088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6" creationId="{00000000-0000-0000-0000-000000000000}"/>
            </ac:spMkLst>
          </pc:spChg>
          <pc:grpChg chg="add del mod">
            <ac:chgData name="Nguyen Quoc Trung" userId="fe17689d-b00c-41c7-8731-0c29698818f6" providerId="ADAL" clId="{0DFD964F-349A-4B5C-A960-E5ECD38A3EAC}" dt="2022-02-10T10:49:04.294" v="511" actId="165"/>
            <ac:grpSpMkLst>
              <pc:docMk/>
              <pc:sldMasterMk cId="4062688086" sldId="2147483648"/>
              <pc:sldLayoutMk cId="731897582" sldId="2147483651"/>
              <ac:grpSpMk id="7" creationId="{0094E866-124B-40B8-A83C-2AAB69A62639}"/>
            </ac:grpSpMkLst>
          </pc:grpChg>
          <pc:picChg chg="add del mod">
            <ac:chgData name="Nguyen Quoc Trung" userId="fe17689d-b00c-41c7-8731-0c29698818f6" providerId="ADAL" clId="{0DFD964F-349A-4B5C-A960-E5ECD38A3EAC}" dt="2022-04-05T07:47:54.228" v="825" actId="478"/>
            <ac:picMkLst>
              <pc:docMk/>
              <pc:sldMasterMk cId="4062688086" sldId="2147483648"/>
              <pc:sldLayoutMk cId="731897582" sldId="2147483651"/>
              <ac:picMk id="3" creationId="{E6397D97-91DD-47EB-B336-1BEB4514B64F}"/>
            </ac:picMkLst>
          </pc:picChg>
          <pc:picChg chg="add mod">
            <ac:chgData name="Nguyen Quoc Trung" userId="fe17689d-b00c-41c7-8731-0c29698818f6" providerId="ADAL" clId="{0DFD964F-349A-4B5C-A960-E5ECD38A3EAC}" dt="2022-04-05T07:48:13.426" v="826"/>
            <ac:picMkLst>
              <pc:docMk/>
              <pc:sldMasterMk cId="4062688086" sldId="2147483648"/>
              <pc:sldLayoutMk cId="731897582" sldId="2147483651"/>
              <ac:picMk id="4" creationId="{7582D0B3-F8AF-4038-8D81-48CA16F988B2}"/>
            </ac:picMkLst>
          </pc:picChg>
          <pc:picChg chg="add mod">
            <ac:chgData name="Nguyen Quoc Trung" userId="fe17689d-b00c-41c7-8731-0c29698818f6" providerId="ADAL" clId="{0DFD964F-349A-4B5C-A960-E5ECD38A3EAC}" dt="2022-04-05T07:48:26.658" v="827"/>
            <ac:picMkLst>
              <pc:docMk/>
              <pc:sldMasterMk cId="4062688086" sldId="2147483648"/>
              <pc:sldLayoutMk cId="731897582" sldId="2147483651"/>
              <ac:picMk id="6" creationId="{977F99C5-50AA-42A3-AA6D-E52E0995C972}"/>
            </ac:picMkLst>
          </pc:picChg>
          <pc:picChg chg="del mod topLvl">
            <ac:chgData name="Nguyen Quoc Trung" userId="fe17689d-b00c-41c7-8731-0c29698818f6" providerId="ADAL" clId="{0DFD964F-349A-4B5C-A960-E5ECD38A3EAC}" dt="2022-03-28T21:31:50.736" v="755" actId="478"/>
            <ac:picMkLst>
              <pc:docMk/>
              <pc:sldMasterMk cId="4062688086" sldId="2147483648"/>
              <pc:sldLayoutMk cId="731897582" sldId="2147483651"/>
              <ac:picMk id="8" creationId="{BE6045B5-2279-4CD1-9D9F-FA12B9AAD022}"/>
            </ac:picMkLst>
          </pc:picChg>
          <pc:picChg chg="del mod topLvl">
            <ac:chgData name="Nguyen Quoc Trung" userId="fe17689d-b00c-41c7-8731-0c29698818f6" providerId="ADAL" clId="{0DFD964F-349A-4B5C-A960-E5ECD38A3EAC}" dt="2022-02-10T10:49:07.971" v="512" actId="478"/>
            <ac:picMkLst>
              <pc:docMk/>
              <pc:sldMasterMk cId="4062688086" sldId="2147483648"/>
              <pc:sldLayoutMk cId="731897582" sldId="2147483651"/>
              <ac:picMk id="9" creationId="{6EFDA603-FE0A-4486-8F16-E23DE07915A5}"/>
            </ac:picMkLst>
          </pc:picChg>
        </pc:sldLayoutChg>
      </pc:sldMasterChg>
    </pc:docChg>
  </pc:docChgLst>
  <pc:docChgLst>
    <pc:chgData name="Nguyen Quoc Trung" userId="fe17689d-b00c-41c7-8731-0c29698818f6" providerId="ADAL" clId="{89F611A3-9A67-4023-BF6A-B5280E877A82}"/>
    <pc:docChg chg="undo custSel addSld delSld modSld sldOrd modMainMaster">
      <pc:chgData name="Nguyen Quoc Trung" userId="fe17689d-b00c-41c7-8731-0c29698818f6" providerId="ADAL" clId="{89F611A3-9A67-4023-BF6A-B5280E877A82}" dt="2022-06-03T02:24:52.784" v="1657" actId="1076"/>
      <pc:docMkLst>
        <pc:docMk/>
      </pc:docMkLst>
      <pc:sldChg chg="addSp delSp modSp mod delAnim">
        <pc:chgData name="Nguyen Quoc Trung" userId="fe17689d-b00c-41c7-8731-0c29698818f6" providerId="ADAL" clId="{89F611A3-9A67-4023-BF6A-B5280E877A82}" dt="2022-06-01T22:42:49.529" v="414" actId="1076"/>
        <pc:sldMkLst>
          <pc:docMk/>
          <pc:sldMk cId="1602106998" sldId="262"/>
        </pc:sldMkLst>
        <pc:spChg chg="mod">
          <ac:chgData name="Nguyen Quoc Trung" userId="fe17689d-b00c-41c7-8731-0c29698818f6" providerId="ADAL" clId="{89F611A3-9A67-4023-BF6A-B5280E877A82}" dt="2022-06-01T22:42:16.833" v="393" actId="1076"/>
          <ac:spMkLst>
            <pc:docMk/>
            <pc:sldMk cId="1602106998" sldId="262"/>
            <ac:spMk id="8" creationId="{7524764F-E6EC-4D41-8723-40267EA6AB9C}"/>
          </ac:spMkLst>
        </pc:spChg>
        <pc:spChg chg="add mod">
          <ac:chgData name="Nguyen Quoc Trung" userId="fe17689d-b00c-41c7-8731-0c29698818f6" providerId="ADAL" clId="{89F611A3-9A67-4023-BF6A-B5280E877A82}" dt="2022-06-01T22:40:07.270" v="325" actId="14100"/>
          <ac:spMkLst>
            <pc:docMk/>
            <pc:sldMk cId="1602106998" sldId="262"/>
            <ac:spMk id="15" creationId="{16319944-851B-6B02-2BA1-972817A26721}"/>
          </ac:spMkLst>
        </pc:spChg>
        <pc:spChg chg="add mod">
          <ac:chgData name="Nguyen Quoc Trung" userId="fe17689d-b00c-41c7-8731-0c29698818f6" providerId="ADAL" clId="{89F611A3-9A67-4023-BF6A-B5280E877A82}" dt="2022-06-01T22:42:49.529" v="414" actId="1076"/>
          <ac:spMkLst>
            <pc:docMk/>
            <pc:sldMk cId="1602106998" sldId="262"/>
            <ac:spMk id="16" creationId="{1E8D2EF5-BF63-6666-3A66-D0BAEC0222D0}"/>
          </ac:spMkLst>
        </pc:spChg>
        <pc:picChg chg="add mod">
          <ac:chgData name="Nguyen Quoc Trung" userId="fe17689d-b00c-41c7-8731-0c29698818f6" providerId="ADAL" clId="{89F611A3-9A67-4023-BF6A-B5280E877A82}" dt="2022-06-01T22:38:05.861" v="294" actId="1076"/>
          <ac:picMkLst>
            <pc:docMk/>
            <pc:sldMk cId="1602106998" sldId="262"/>
            <ac:picMk id="3" creationId="{8F66B9C3-A748-9074-D5C4-C62B476BEDED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10" creationId="{CCDB6E0E-F5EC-4FE6-B132-FDBEC50D6062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12" creationId="{E0CDB22E-59A1-4AA7-827E-E432E4C09A76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13" creationId="{997B4E51-43E7-4D34-A32C-D2DE57C7123E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14" creationId="{F8080267-DFEE-45E3-A182-9EA7EC516172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23" creationId="{BC52A1DD-522B-420B-862D-48E719D80A6A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24" creationId="{109069F4-B693-4B9A-AB9D-74CF6F438009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25" creationId="{FB4337FA-2749-4924-AD7C-C04C972B14DF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26" creationId="{CD7E0838-6194-402C-B072-3FC362F0E4EA}"/>
          </ac:picMkLst>
        </pc:picChg>
      </pc:sldChg>
      <pc:sldChg chg="addSp delSp modSp mod">
        <pc:chgData name="Nguyen Quoc Trung" userId="fe17689d-b00c-41c7-8731-0c29698818f6" providerId="ADAL" clId="{89F611A3-9A67-4023-BF6A-B5280E877A82}" dt="2022-06-01T23:04:44.771" v="728" actId="164"/>
        <pc:sldMkLst>
          <pc:docMk/>
          <pc:sldMk cId="2130102236" sldId="283"/>
        </pc:sldMkLst>
        <pc:spChg chg="del">
          <ac:chgData name="Nguyen Quoc Trung" userId="fe17689d-b00c-41c7-8731-0c29698818f6" providerId="ADAL" clId="{89F611A3-9A67-4023-BF6A-B5280E877A82}" dt="2022-06-01T23:04:22.820" v="723" actId="478"/>
          <ac:spMkLst>
            <pc:docMk/>
            <pc:sldMk cId="2130102236" sldId="283"/>
            <ac:spMk id="13" creationId="{84A5C105-DF4B-DE7E-C270-6C4D5C457CC7}"/>
          </ac:spMkLst>
        </pc:spChg>
        <pc:grpChg chg="del">
          <ac:chgData name="Nguyen Quoc Trung" userId="fe17689d-b00c-41c7-8731-0c29698818f6" providerId="ADAL" clId="{89F611A3-9A67-4023-BF6A-B5280E877A82}" dt="2022-06-01T23:03:49.589" v="719" actId="478"/>
          <ac:grpSpMkLst>
            <pc:docMk/>
            <pc:sldMk cId="2130102236" sldId="283"/>
            <ac:grpSpMk id="2" creationId="{FBC1A8AE-D659-C932-F16A-9FA42629376B}"/>
          </ac:grpSpMkLst>
        </pc:grpChg>
        <pc:grpChg chg="add mod">
          <ac:chgData name="Nguyen Quoc Trung" userId="fe17689d-b00c-41c7-8731-0c29698818f6" providerId="ADAL" clId="{89F611A3-9A67-4023-BF6A-B5280E877A82}" dt="2022-06-01T23:04:44.771" v="728" actId="164"/>
          <ac:grpSpMkLst>
            <pc:docMk/>
            <pc:sldMk cId="2130102236" sldId="283"/>
            <ac:grpSpMk id="8" creationId="{B60351B7-1612-2685-F33A-B589713E8784}"/>
          </ac:grpSpMkLst>
        </pc:grpChg>
        <pc:picChg chg="add mod">
          <ac:chgData name="Nguyen Quoc Trung" userId="fe17689d-b00c-41c7-8731-0c29698818f6" providerId="ADAL" clId="{89F611A3-9A67-4023-BF6A-B5280E877A82}" dt="2022-06-01T23:03:54.781" v="721" actId="1076"/>
          <ac:picMkLst>
            <pc:docMk/>
            <pc:sldMk cId="2130102236" sldId="283"/>
            <ac:picMk id="5" creationId="{98341A57-2EC7-8F29-1BC7-4C404CAC4F9D}"/>
          </ac:picMkLst>
        </pc:picChg>
        <pc:picChg chg="del">
          <ac:chgData name="Nguyen Quoc Trung" userId="fe17689d-b00c-41c7-8731-0c29698818f6" providerId="ADAL" clId="{89F611A3-9A67-4023-BF6A-B5280E877A82}" dt="2022-06-01T23:04:21.451" v="722" actId="478"/>
          <ac:picMkLst>
            <pc:docMk/>
            <pc:sldMk cId="2130102236" sldId="283"/>
            <ac:picMk id="7" creationId="{22E74DD8-0773-C266-9154-2E676146B4E3}"/>
          </ac:picMkLst>
        </pc:picChg>
        <pc:picChg chg="add mod">
          <ac:chgData name="Nguyen Quoc Trung" userId="fe17689d-b00c-41c7-8731-0c29698818f6" providerId="ADAL" clId="{89F611A3-9A67-4023-BF6A-B5280E877A82}" dt="2022-06-01T23:04:44.771" v="728" actId="164"/>
          <ac:picMkLst>
            <pc:docMk/>
            <pc:sldMk cId="2130102236" sldId="283"/>
            <ac:picMk id="11" creationId="{C47BFC16-D1BA-3FF6-415D-C71E0F94363A}"/>
          </ac:picMkLst>
        </pc:picChg>
        <pc:picChg chg="add mod">
          <ac:chgData name="Nguyen Quoc Trung" userId="fe17689d-b00c-41c7-8731-0c29698818f6" providerId="ADAL" clId="{89F611A3-9A67-4023-BF6A-B5280E877A82}" dt="2022-06-01T23:04:44.771" v="728" actId="164"/>
          <ac:picMkLst>
            <pc:docMk/>
            <pc:sldMk cId="2130102236" sldId="283"/>
            <ac:picMk id="12" creationId="{24DFDE65-F2BB-8697-E6EA-4808A6131FF4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1T23:29:41.405" v="1076"/>
        <pc:sldMkLst>
          <pc:docMk/>
          <pc:sldMk cId="2740027486" sldId="285"/>
        </pc:sldMkLst>
        <pc:spChg chg="del mod">
          <ac:chgData name="Nguyen Quoc Trung" userId="fe17689d-b00c-41c7-8731-0c29698818f6" providerId="ADAL" clId="{89F611A3-9A67-4023-BF6A-B5280E877A82}" dt="2022-06-01T23:27:50.092" v="1043" actId="478"/>
          <ac:spMkLst>
            <pc:docMk/>
            <pc:sldMk cId="2740027486" sldId="285"/>
            <ac:spMk id="8" creationId="{9175B08D-E94E-4C29-8791-4442A48730FE}"/>
          </ac:spMkLst>
        </pc:spChg>
        <pc:spChg chg="del">
          <ac:chgData name="Nguyen Quoc Trung" userId="fe17689d-b00c-41c7-8731-0c29698818f6" providerId="ADAL" clId="{89F611A3-9A67-4023-BF6A-B5280E877A82}" dt="2022-06-01T23:26:49.497" v="1033" actId="478"/>
          <ac:spMkLst>
            <pc:docMk/>
            <pc:sldMk cId="2740027486" sldId="285"/>
            <ac:spMk id="18" creationId="{BE39659F-0855-415C-A3A8-E99106086B1C}"/>
          </ac:spMkLst>
        </pc:spChg>
        <pc:spChg chg="del">
          <ac:chgData name="Nguyen Quoc Trung" userId="fe17689d-b00c-41c7-8731-0c29698818f6" providerId="ADAL" clId="{89F611A3-9A67-4023-BF6A-B5280E877A82}" dt="2022-06-01T23:26:49.497" v="1033" actId="478"/>
          <ac:spMkLst>
            <pc:docMk/>
            <pc:sldMk cId="2740027486" sldId="285"/>
            <ac:spMk id="19" creationId="{95C8BE4C-E254-4241-BE3A-9384D7855495}"/>
          </ac:spMkLst>
        </pc:spChg>
        <pc:spChg chg="del">
          <ac:chgData name="Nguyen Quoc Trung" userId="fe17689d-b00c-41c7-8731-0c29698818f6" providerId="ADAL" clId="{89F611A3-9A67-4023-BF6A-B5280E877A82}" dt="2022-06-01T23:26:49.497" v="1033" actId="478"/>
          <ac:spMkLst>
            <pc:docMk/>
            <pc:sldMk cId="2740027486" sldId="285"/>
            <ac:spMk id="20" creationId="{5C016DCA-4875-4AD4-88FA-E7CDEB355878}"/>
          </ac:spMkLst>
        </pc:spChg>
        <pc:spChg chg="add mod">
          <ac:chgData name="Nguyen Quoc Trung" userId="fe17689d-b00c-41c7-8731-0c29698818f6" providerId="ADAL" clId="{89F611A3-9A67-4023-BF6A-B5280E877A82}" dt="2022-06-01T23:27:40.099" v="1039" actId="1076"/>
          <ac:spMkLst>
            <pc:docMk/>
            <pc:sldMk cId="2740027486" sldId="285"/>
            <ac:spMk id="26" creationId="{DF662222-3F5F-80EA-F044-555118472B98}"/>
          </ac:spMkLst>
        </pc:spChg>
        <pc:spChg chg="add mod">
          <ac:chgData name="Nguyen Quoc Trung" userId="fe17689d-b00c-41c7-8731-0c29698818f6" providerId="ADAL" clId="{89F611A3-9A67-4023-BF6A-B5280E877A82}" dt="2022-06-01T23:27:40.099" v="1039" actId="1076"/>
          <ac:spMkLst>
            <pc:docMk/>
            <pc:sldMk cId="2740027486" sldId="285"/>
            <ac:spMk id="28" creationId="{DC5750B1-60DE-72AF-114F-D625C3BF8A2D}"/>
          </ac:spMkLst>
        </pc:spChg>
        <pc:spChg chg="add mod">
          <ac:chgData name="Nguyen Quoc Trung" userId="fe17689d-b00c-41c7-8731-0c29698818f6" providerId="ADAL" clId="{89F611A3-9A67-4023-BF6A-B5280E877A82}" dt="2022-06-01T23:27:40.099" v="1039" actId="1076"/>
          <ac:spMkLst>
            <pc:docMk/>
            <pc:sldMk cId="2740027486" sldId="285"/>
            <ac:spMk id="29" creationId="{75948FA1-4D69-5B02-3CDE-350BA366FC1E}"/>
          </ac:spMkLst>
        </pc:spChg>
        <pc:spChg chg="add mod">
          <ac:chgData name="Nguyen Quoc Trung" userId="fe17689d-b00c-41c7-8731-0c29698818f6" providerId="ADAL" clId="{89F611A3-9A67-4023-BF6A-B5280E877A82}" dt="2022-06-01T23:27:40.099" v="1039" actId="1076"/>
          <ac:spMkLst>
            <pc:docMk/>
            <pc:sldMk cId="2740027486" sldId="285"/>
            <ac:spMk id="30" creationId="{C1E517D2-69E9-7718-3189-3179CEE040E8}"/>
          </ac:spMkLst>
        </pc:spChg>
        <pc:picChg chg="add del mod">
          <ac:chgData name="Nguyen Quoc Trung" userId="fe17689d-b00c-41c7-8731-0c29698818f6" providerId="ADAL" clId="{89F611A3-9A67-4023-BF6A-B5280E877A82}" dt="2022-06-01T23:27:26.818" v="1035" actId="478"/>
          <ac:picMkLst>
            <pc:docMk/>
            <pc:sldMk cId="2740027486" sldId="285"/>
            <ac:picMk id="3" creationId="{94509BBF-E427-A8AD-6890-F359D8B418AF}"/>
          </ac:picMkLst>
        </pc:picChg>
        <pc:picChg chg="add mod">
          <ac:chgData name="Nguyen Quoc Trung" userId="fe17689d-b00c-41c7-8731-0c29698818f6" providerId="ADAL" clId="{89F611A3-9A67-4023-BF6A-B5280E877A82}" dt="2022-06-01T23:28:24.241" v="1046" actId="1076"/>
          <ac:picMkLst>
            <pc:docMk/>
            <pc:sldMk cId="2740027486" sldId="285"/>
            <ac:picMk id="4" creationId="{423D059E-99CF-56A2-33DD-CF9D5BD77949}"/>
          </ac:picMkLst>
        </pc:picChg>
        <pc:picChg chg="add mod">
          <ac:chgData name="Nguyen Quoc Trung" userId="fe17689d-b00c-41c7-8731-0c29698818f6" providerId="ADAL" clId="{89F611A3-9A67-4023-BF6A-B5280E877A82}" dt="2022-06-01T23:28:36.606" v="1048" actId="1076"/>
          <ac:picMkLst>
            <pc:docMk/>
            <pc:sldMk cId="2740027486" sldId="285"/>
            <ac:picMk id="5" creationId="{2DAD0FD7-0577-BD94-058C-31F5CB5BB7D5}"/>
          </ac:picMkLst>
        </pc:picChg>
        <pc:picChg chg="add mod">
          <ac:chgData name="Nguyen Quoc Trung" userId="fe17689d-b00c-41c7-8731-0c29698818f6" providerId="ADAL" clId="{89F611A3-9A67-4023-BF6A-B5280E877A82}" dt="2022-06-01T23:28:47.653" v="1050" actId="1076"/>
          <ac:picMkLst>
            <pc:docMk/>
            <pc:sldMk cId="2740027486" sldId="285"/>
            <ac:picMk id="6" creationId="{C99412F8-593E-476C-9A29-945E932A4B36}"/>
          </ac:picMkLst>
        </pc:picChg>
        <pc:picChg chg="add mod">
          <ac:chgData name="Nguyen Quoc Trung" userId="fe17689d-b00c-41c7-8731-0c29698818f6" providerId="ADAL" clId="{89F611A3-9A67-4023-BF6A-B5280E877A82}" dt="2022-06-01T23:28:57.640" v="1052" actId="1076"/>
          <ac:picMkLst>
            <pc:docMk/>
            <pc:sldMk cId="2740027486" sldId="285"/>
            <ac:picMk id="7" creationId="{289098BD-8E2F-656D-2A23-6B770718D43F}"/>
          </ac:picMkLst>
        </pc:picChg>
        <pc:picChg chg="del">
          <ac:chgData name="Nguyen Quoc Trung" userId="fe17689d-b00c-41c7-8731-0c29698818f6" providerId="ADAL" clId="{89F611A3-9A67-4023-BF6A-B5280E877A82}" dt="2022-06-01T23:26:24.934" v="1025" actId="478"/>
          <ac:picMkLst>
            <pc:docMk/>
            <pc:sldMk cId="2740027486" sldId="285"/>
            <ac:picMk id="15" creationId="{0AE10A14-6859-43C7-B8B4-21A94A40A0B7}"/>
          </ac:picMkLst>
        </pc:picChg>
        <pc:picChg chg="add mod">
          <ac:chgData name="Nguyen Quoc Trung" userId="fe17689d-b00c-41c7-8731-0c29698818f6" providerId="ADAL" clId="{89F611A3-9A67-4023-BF6A-B5280E877A82}" dt="2022-06-01T23:27:40.099" v="1039" actId="1076"/>
          <ac:picMkLst>
            <pc:docMk/>
            <pc:sldMk cId="2740027486" sldId="285"/>
            <ac:picMk id="16" creationId="{0DE1A033-0B53-9CAB-6F0F-7EE4A21025BD}"/>
          </ac:picMkLst>
        </pc:picChg>
        <pc:picChg chg="del">
          <ac:chgData name="Nguyen Quoc Trung" userId="fe17689d-b00c-41c7-8731-0c29698818f6" providerId="ADAL" clId="{89F611A3-9A67-4023-BF6A-B5280E877A82}" dt="2022-06-01T23:26:41.694" v="1031" actId="478"/>
          <ac:picMkLst>
            <pc:docMk/>
            <pc:sldMk cId="2740027486" sldId="285"/>
            <ac:picMk id="17" creationId="{95FFA070-DA49-4455-98C1-2DBDEA5A64EB}"/>
          </ac:picMkLst>
        </pc:picChg>
        <pc:picChg chg="del">
          <ac:chgData name="Nguyen Quoc Trung" userId="fe17689d-b00c-41c7-8731-0c29698818f6" providerId="ADAL" clId="{89F611A3-9A67-4023-BF6A-B5280E877A82}" dt="2022-06-01T23:26:26.214" v="1026" actId="478"/>
          <ac:picMkLst>
            <pc:docMk/>
            <pc:sldMk cId="2740027486" sldId="285"/>
            <ac:picMk id="21" creationId="{BC2B057E-22E8-4759-976A-ABD48C784F92}"/>
          </ac:picMkLst>
        </pc:picChg>
        <pc:picChg chg="del">
          <ac:chgData name="Nguyen Quoc Trung" userId="fe17689d-b00c-41c7-8731-0c29698818f6" providerId="ADAL" clId="{89F611A3-9A67-4023-BF6A-B5280E877A82}" dt="2022-06-01T23:26:46.299" v="1032" actId="478"/>
          <ac:picMkLst>
            <pc:docMk/>
            <pc:sldMk cId="2740027486" sldId="285"/>
            <ac:picMk id="22" creationId="{379F10B2-DD3C-4BDF-86F3-2EB86C5E715F}"/>
          </ac:picMkLst>
        </pc:picChg>
        <pc:picChg chg="del">
          <ac:chgData name="Nguyen Quoc Trung" userId="fe17689d-b00c-41c7-8731-0c29698818f6" providerId="ADAL" clId="{89F611A3-9A67-4023-BF6A-B5280E877A82}" dt="2022-06-01T23:26:46.299" v="1032" actId="478"/>
          <ac:picMkLst>
            <pc:docMk/>
            <pc:sldMk cId="2740027486" sldId="285"/>
            <ac:picMk id="23" creationId="{0804BC96-0FA2-4EC0-AECC-64C554ED20DB}"/>
          </ac:picMkLst>
        </pc:picChg>
        <pc:picChg chg="del">
          <ac:chgData name="Nguyen Quoc Trung" userId="fe17689d-b00c-41c7-8731-0c29698818f6" providerId="ADAL" clId="{89F611A3-9A67-4023-BF6A-B5280E877A82}" dt="2022-06-01T23:26:46.299" v="1032" actId="478"/>
          <ac:picMkLst>
            <pc:docMk/>
            <pc:sldMk cId="2740027486" sldId="285"/>
            <ac:picMk id="24" creationId="{BCE89B43-38DB-4BDE-B66E-47182EBE687F}"/>
          </ac:picMkLst>
        </pc:picChg>
        <pc:picChg chg="del">
          <ac:chgData name="Nguyen Quoc Trung" userId="fe17689d-b00c-41c7-8731-0c29698818f6" providerId="ADAL" clId="{89F611A3-9A67-4023-BF6A-B5280E877A82}" dt="2022-06-01T23:26:46.299" v="1032" actId="478"/>
          <ac:picMkLst>
            <pc:docMk/>
            <pc:sldMk cId="2740027486" sldId="285"/>
            <ac:picMk id="25" creationId="{E7601627-2E52-412C-A4F4-BF81031DB75B}"/>
          </ac:picMkLst>
        </pc:picChg>
        <pc:picChg chg="add mod">
          <ac:chgData name="Nguyen Quoc Trung" userId="fe17689d-b00c-41c7-8731-0c29698818f6" providerId="ADAL" clId="{89F611A3-9A67-4023-BF6A-B5280E877A82}" dt="2022-06-01T23:27:44.135" v="1041" actId="1076"/>
          <ac:picMkLst>
            <pc:docMk/>
            <pc:sldMk cId="2740027486" sldId="285"/>
            <ac:picMk id="27" creationId="{EE2CB710-8DF9-85F5-A0E7-CA39F8A92FDE}"/>
          </ac:picMkLst>
        </pc:picChg>
        <pc:picChg chg="add mod">
          <ac:chgData name="Nguyen Quoc Trung" userId="fe17689d-b00c-41c7-8731-0c29698818f6" providerId="ADAL" clId="{89F611A3-9A67-4023-BF6A-B5280E877A82}" dt="2022-06-01T23:27:28.171" v="1036"/>
          <ac:picMkLst>
            <pc:docMk/>
            <pc:sldMk cId="2740027486" sldId="285"/>
            <ac:picMk id="31" creationId="{A4F4BC17-A70A-C3D9-0904-50017FCCEB0C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2T09:40:33.698" v="1552" actId="1038"/>
        <pc:sldMkLst>
          <pc:docMk/>
          <pc:sldMk cId="789432419" sldId="286"/>
        </pc:sldMkLst>
        <pc:spChg chg="mod ord">
          <ac:chgData name="Nguyen Quoc Trung" userId="fe17689d-b00c-41c7-8731-0c29698818f6" providerId="ADAL" clId="{89F611A3-9A67-4023-BF6A-B5280E877A82}" dt="2022-06-02T09:39:46.290" v="1487" actId="1036"/>
          <ac:spMkLst>
            <pc:docMk/>
            <pc:sldMk cId="789432419" sldId="286"/>
            <ac:spMk id="10" creationId="{BF5CF43D-3534-4F65-8B58-A6C7DEBC08D7}"/>
          </ac:spMkLst>
        </pc:spChg>
        <pc:spChg chg="del">
          <ac:chgData name="Nguyen Quoc Trung" userId="fe17689d-b00c-41c7-8731-0c29698818f6" providerId="ADAL" clId="{89F611A3-9A67-4023-BF6A-B5280E877A82}" dt="2022-06-02T09:36:27.213" v="1426" actId="478"/>
          <ac:spMkLst>
            <pc:docMk/>
            <pc:sldMk cId="789432419" sldId="286"/>
            <ac:spMk id="12" creationId="{51F10C23-5F95-4CB2-BFD3-E62AE62DD411}"/>
          </ac:spMkLst>
        </pc:spChg>
        <pc:spChg chg="del">
          <ac:chgData name="Nguyen Quoc Trung" userId="fe17689d-b00c-41c7-8731-0c29698818f6" providerId="ADAL" clId="{89F611A3-9A67-4023-BF6A-B5280E877A82}" dt="2022-06-02T09:36:27.213" v="1426" actId="478"/>
          <ac:spMkLst>
            <pc:docMk/>
            <pc:sldMk cId="789432419" sldId="286"/>
            <ac:spMk id="13" creationId="{41095510-1D56-429D-A5BC-B2EDE15C1A02}"/>
          </ac:spMkLst>
        </pc:spChg>
        <pc:spChg chg="del">
          <ac:chgData name="Nguyen Quoc Trung" userId="fe17689d-b00c-41c7-8731-0c29698818f6" providerId="ADAL" clId="{89F611A3-9A67-4023-BF6A-B5280E877A82}" dt="2022-06-02T09:36:27.213" v="1426" actId="478"/>
          <ac:spMkLst>
            <pc:docMk/>
            <pc:sldMk cId="789432419" sldId="286"/>
            <ac:spMk id="14" creationId="{8F90BED5-8C73-4AE9-8FC0-A17A6DEE945B}"/>
          </ac:spMkLst>
        </pc:spChg>
        <pc:spChg chg="del">
          <ac:chgData name="Nguyen Quoc Trung" userId="fe17689d-b00c-41c7-8731-0c29698818f6" providerId="ADAL" clId="{89F611A3-9A67-4023-BF6A-B5280E877A82}" dt="2022-06-02T09:36:27.213" v="1426" actId="478"/>
          <ac:spMkLst>
            <pc:docMk/>
            <pc:sldMk cId="789432419" sldId="286"/>
            <ac:spMk id="15" creationId="{3A06EFD5-B98C-42D7-946E-93E3DEDF799B}"/>
          </ac:spMkLst>
        </pc:spChg>
        <pc:spChg chg="del">
          <ac:chgData name="Nguyen Quoc Trung" userId="fe17689d-b00c-41c7-8731-0c29698818f6" providerId="ADAL" clId="{89F611A3-9A67-4023-BF6A-B5280E877A82}" dt="2022-06-02T09:36:27.213" v="1426" actId="478"/>
          <ac:spMkLst>
            <pc:docMk/>
            <pc:sldMk cId="789432419" sldId="286"/>
            <ac:spMk id="16" creationId="{62680FE9-34F9-4A6E-B479-CB4BBDE61E34}"/>
          </ac:spMkLst>
        </pc:spChg>
        <pc:spChg chg="add mod ord">
          <ac:chgData name="Nguyen Quoc Trung" userId="fe17689d-b00c-41c7-8731-0c29698818f6" providerId="ADAL" clId="{89F611A3-9A67-4023-BF6A-B5280E877A82}" dt="2022-06-02T09:38:55.349" v="1451" actId="14100"/>
          <ac:spMkLst>
            <pc:docMk/>
            <pc:sldMk cId="789432419" sldId="286"/>
            <ac:spMk id="18" creationId="{A06389DA-BC4A-1B6A-B11F-5D4B0CD1B81A}"/>
          </ac:spMkLst>
        </pc:spChg>
        <pc:spChg chg="add mod">
          <ac:chgData name="Nguyen Quoc Trung" userId="fe17689d-b00c-41c7-8731-0c29698818f6" providerId="ADAL" clId="{89F611A3-9A67-4023-BF6A-B5280E877A82}" dt="2022-06-02T09:39:53.996" v="1496" actId="1035"/>
          <ac:spMkLst>
            <pc:docMk/>
            <pc:sldMk cId="789432419" sldId="286"/>
            <ac:spMk id="19" creationId="{DB8D1E74-EE5B-0659-DA20-585E87FADA8E}"/>
          </ac:spMkLst>
        </pc:spChg>
        <pc:spChg chg="add mod">
          <ac:chgData name="Nguyen Quoc Trung" userId="fe17689d-b00c-41c7-8731-0c29698818f6" providerId="ADAL" clId="{89F611A3-9A67-4023-BF6A-B5280E877A82}" dt="2022-06-02T09:40:22.191" v="1531" actId="1037"/>
          <ac:spMkLst>
            <pc:docMk/>
            <pc:sldMk cId="789432419" sldId="286"/>
            <ac:spMk id="20" creationId="{E8BA0A01-A915-0DAC-9E49-C0167565BCF6}"/>
          </ac:spMkLst>
        </pc:spChg>
        <pc:spChg chg="add mod">
          <ac:chgData name="Nguyen Quoc Trung" userId="fe17689d-b00c-41c7-8731-0c29698818f6" providerId="ADAL" clId="{89F611A3-9A67-4023-BF6A-B5280E877A82}" dt="2022-06-02T09:40:33.698" v="1552" actId="1038"/>
          <ac:spMkLst>
            <pc:docMk/>
            <pc:sldMk cId="789432419" sldId="286"/>
            <ac:spMk id="21" creationId="{025E23DA-CF3A-F5DF-9463-7BBF41347BB3}"/>
          </ac:spMkLst>
        </pc:spChg>
        <pc:picChg chg="add mod ord modCrop">
          <ac:chgData name="Nguyen Quoc Trung" userId="fe17689d-b00c-41c7-8731-0c29698818f6" providerId="ADAL" clId="{89F611A3-9A67-4023-BF6A-B5280E877A82}" dt="2022-06-02T09:38:47.617" v="1449" actId="167"/>
          <ac:picMkLst>
            <pc:docMk/>
            <pc:sldMk cId="789432419" sldId="286"/>
            <ac:picMk id="3" creationId="{D3B053BA-B084-901B-43A5-7E76346DD271}"/>
          </ac:picMkLst>
        </pc:picChg>
        <pc:picChg chg="del">
          <ac:chgData name="Nguyen Quoc Trung" userId="fe17689d-b00c-41c7-8731-0c29698818f6" providerId="ADAL" clId="{89F611A3-9A67-4023-BF6A-B5280E877A82}" dt="2022-06-02T09:36:21.880" v="1424" actId="478"/>
          <ac:picMkLst>
            <pc:docMk/>
            <pc:sldMk cId="789432419" sldId="286"/>
            <ac:picMk id="8" creationId="{50563E4D-BF79-46DF-A92D-7C3698B494D5}"/>
          </ac:picMkLst>
        </pc:picChg>
        <pc:picChg chg="del">
          <ac:chgData name="Nguyen Quoc Trung" userId="fe17689d-b00c-41c7-8731-0c29698818f6" providerId="ADAL" clId="{89F611A3-9A67-4023-BF6A-B5280E877A82}" dt="2022-06-02T09:36:23.723" v="1425" actId="478"/>
          <ac:picMkLst>
            <pc:docMk/>
            <pc:sldMk cId="789432419" sldId="286"/>
            <ac:picMk id="9" creationId="{367A736F-6694-4CC6-90C6-0433D82E3C03}"/>
          </ac:picMkLst>
        </pc:picChg>
        <pc:picChg chg="add mod">
          <ac:chgData name="Nguyen Quoc Trung" userId="fe17689d-b00c-41c7-8731-0c29698818f6" providerId="ADAL" clId="{89F611A3-9A67-4023-BF6A-B5280E877A82}" dt="2022-06-02T09:37:52.962" v="1439" actId="1076"/>
          <ac:picMkLst>
            <pc:docMk/>
            <pc:sldMk cId="789432419" sldId="286"/>
            <ac:picMk id="17" creationId="{26E8D81E-C161-89A3-89C3-B0F850EB1E44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2T09:41:58.140" v="1564" actId="1076"/>
        <pc:sldMkLst>
          <pc:docMk/>
          <pc:sldMk cId="391145777" sldId="287"/>
        </pc:sldMkLst>
        <pc:picChg chg="del">
          <ac:chgData name="Nguyen Quoc Trung" userId="fe17689d-b00c-41c7-8731-0c29698818f6" providerId="ADAL" clId="{89F611A3-9A67-4023-BF6A-B5280E877A82}" dt="2022-06-02T09:41:15.559" v="1554" actId="478"/>
          <ac:picMkLst>
            <pc:docMk/>
            <pc:sldMk cId="391145777" sldId="287"/>
            <ac:picMk id="2" creationId="{5B664BF1-64A4-4853-9C18-05AC59A61CB9}"/>
          </ac:picMkLst>
        </pc:picChg>
        <pc:picChg chg="add mod">
          <ac:chgData name="Nguyen Quoc Trung" userId="fe17689d-b00c-41c7-8731-0c29698818f6" providerId="ADAL" clId="{89F611A3-9A67-4023-BF6A-B5280E877A82}" dt="2022-06-02T09:41:25.242" v="1557" actId="1076"/>
          <ac:picMkLst>
            <pc:docMk/>
            <pc:sldMk cId="391145777" sldId="287"/>
            <ac:picMk id="4" creationId="{4BFE9408-D923-1A94-CFB5-CEB6281478C9}"/>
          </ac:picMkLst>
        </pc:picChg>
        <pc:picChg chg="add mod">
          <ac:chgData name="Nguyen Quoc Trung" userId="fe17689d-b00c-41c7-8731-0c29698818f6" providerId="ADAL" clId="{89F611A3-9A67-4023-BF6A-B5280E877A82}" dt="2022-06-02T09:41:58.140" v="1564" actId="1076"/>
          <ac:picMkLst>
            <pc:docMk/>
            <pc:sldMk cId="391145777" sldId="287"/>
            <ac:picMk id="6" creationId="{6BE6D75C-CB73-72D6-9CB9-1CE00F8805A3}"/>
          </ac:picMkLst>
        </pc:picChg>
        <pc:picChg chg="mod">
          <ac:chgData name="Nguyen Quoc Trung" userId="fe17689d-b00c-41c7-8731-0c29698818f6" providerId="ADAL" clId="{89F611A3-9A67-4023-BF6A-B5280E877A82}" dt="2022-06-02T09:41:12.953" v="1553" actId="14826"/>
          <ac:picMkLst>
            <pc:docMk/>
            <pc:sldMk cId="391145777" sldId="287"/>
            <ac:picMk id="9" creationId="{0D857A15-19BA-49F5-83C8-FF6BE9F6C5AB}"/>
          </ac:picMkLst>
        </pc:picChg>
        <pc:picChg chg="del">
          <ac:chgData name="Nguyen Quoc Trung" userId="fe17689d-b00c-41c7-8731-0c29698818f6" providerId="ADAL" clId="{89F611A3-9A67-4023-BF6A-B5280E877A82}" dt="2022-06-02T09:41:48.801" v="1559" actId="478"/>
          <ac:picMkLst>
            <pc:docMk/>
            <pc:sldMk cId="391145777" sldId="287"/>
            <ac:picMk id="11" creationId="{B6D4D863-DCC9-4E8A-9541-5094E6B4262C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2T09:46:07.352" v="1618" actId="1076"/>
        <pc:sldMkLst>
          <pc:docMk/>
          <pc:sldMk cId="1255981275" sldId="288"/>
        </pc:sldMkLst>
        <pc:grpChg chg="add mod">
          <ac:chgData name="Nguyen Quoc Trung" userId="fe17689d-b00c-41c7-8731-0c29698818f6" providerId="ADAL" clId="{89F611A3-9A67-4023-BF6A-B5280E877A82}" dt="2022-06-02T09:46:07.352" v="1618" actId="1076"/>
          <ac:grpSpMkLst>
            <pc:docMk/>
            <pc:sldMk cId="1255981275" sldId="288"/>
            <ac:grpSpMk id="16" creationId="{27495499-52A6-3068-7995-F0BB6D852613}"/>
          </ac:grpSpMkLst>
        </pc:grpChg>
        <pc:picChg chg="mod">
          <ac:chgData name="Nguyen Quoc Trung" userId="fe17689d-b00c-41c7-8731-0c29698818f6" providerId="ADAL" clId="{89F611A3-9A67-4023-BF6A-B5280E877A82}" dt="2022-06-02T09:44:57.470" v="1607" actId="14826"/>
          <ac:picMkLst>
            <pc:docMk/>
            <pc:sldMk cId="1255981275" sldId="288"/>
            <ac:picMk id="3" creationId="{3C3FF35C-E18C-4726-A068-33C7D4608C8C}"/>
          </ac:picMkLst>
        </pc:picChg>
        <pc:picChg chg="del">
          <ac:chgData name="Nguyen Quoc Trung" userId="fe17689d-b00c-41c7-8731-0c29698818f6" providerId="ADAL" clId="{89F611A3-9A67-4023-BF6A-B5280E877A82}" dt="2022-06-02T09:44:04.833" v="1601" actId="478"/>
          <ac:picMkLst>
            <pc:docMk/>
            <pc:sldMk cId="1255981275" sldId="288"/>
            <ac:picMk id="4" creationId="{4443DFBF-D3B0-400A-865A-B54F00C777A5}"/>
          </ac:picMkLst>
        </pc:picChg>
        <pc:picChg chg="add mod">
          <ac:chgData name="Nguyen Quoc Trung" userId="fe17689d-b00c-41c7-8731-0c29698818f6" providerId="ADAL" clId="{89F611A3-9A67-4023-BF6A-B5280E877A82}" dt="2022-06-02T09:44:01.987" v="1599" actId="1076"/>
          <ac:picMkLst>
            <pc:docMk/>
            <pc:sldMk cId="1255981275" sldId="288"/>
            <ac:picMk id="5" creationId="{9617B174-B684-A88B-8A41-B75C8F57BEC4}"/>
          </ac:picMkLst>
        </pc:picChg>
        <pc:picChg chg="del">
          <ac:chgData name="Nguyen Quoc Trung" userId="fe17689d-b00c-41c7-8731-0c29698818f6" providerId="ADAL" clId="{89F611A3-9A67-4023-BF6A-B5280E877A82}" dt="2022-06-02T09:44:06.635" v="1602" actId="478"/>
          <ac:picMkLst>
            <pc:docMk/>
            <pc:sldMk cId="1255981275" sldId="288"/>
            <ac:picMk id="6" creationId="{B9D9BE89-DA59-42F8-9E8F-1AE4147B385D}"/>
          </ac:picMkLst>
        </pc:picChg>
        <pc:picChg chg="add mod">
          <ac:chgData name="Nguyen Quoc Trung" userId="fe17689d-b00c-41c7-8731-0c29698818f6" providerId="ADAL" clId="{89F611A3-9A67-4023-BF6A-B5280E877A82}" dt="2022-06-02T09:45:09.533" v="1610" actId="1076"/>
          <ac:picMkLst>
            <pc:docMk/>
            <pc:sldMk cId="1255981275" sldId="288"/>
            <ac:picMk id="9" creationId="{D0FD0651-40D5-395B-1CD9-58B89B91C224}"/>
          </ac:picMkLst>
        </pc:picChg>
        <pc:picChg chg="del">
          <ac:chgData name="Nguyen Quoc Trung" userId="fe17689d-b00c-41c7-8731-0c29698818f6" providerId="ADAL" clId="{89F611A3-9A67-4023-BF6A-B5280E877A82}" dt="2022-06-02T09:44:03.452" v="1600" actId="478"/>
          <ac:picMkLst>
            <pc:docMk/>
            <pc:sldMk cId="1255981275" sldId="288"/>
            <ac:picMk id="10" creationId="{97606EE5-F7A0-48F0-A8A4-4FAFFB626CEA}"/>
          </ac:picMkLst>
        </pc:picChg>
        <pc:picChg chg="add mod">
          <ac:chgData name="Nguyen Quoc Trung" userId="fe17689d-b00c-41c7-8731-0c29698818f6" providerId="ADAL" clId="{89F611A3-9A67-4023-BF6A-B5280E877A82}" dt="2022-06-02T09:46:04.958" v="1617" actId="164"/>
          <ac:picMkLst>
            <pc:docMk/>
            <pc:sldMk cId="1255981275" sldId="288"/>
            <ac:picMk id="12" creationId="{83D90D72-8A41-609E-8D46-17C5A0593F81}"/>
          </ac:picMkLst>
        </pc:picChg>
        <pc:picChg chg="del">
          <ac:chgData name="Nguyen Quoc Trung" userId="fe17689d-b00c-41c7-8731-0c29698818f6" providerId="ADAL" clId="{89F611A3-9A67-4023-BF6A-B5280E877A82}" dt="2022-06-02T09:43:54.816" v="1596" actId="478"/>
          <ac:picMkLst>
            <pc:docMk/>
            <pc:sldMk cId="1255981275" sldId="288"/>
            <ac:picMk id="14" creationId="{E08CC446-1F41-409A-A742-FA5D3E48E67B}"/>
          </ac:picMkLst>
        </pc:picChg>
        <pc:picChg chg="add mod">
          <ac:chgData name="Nguyen Quoc Trung" userId="fe17689d-b00c-41c7-8731-0c29698818f6" providerId="ADAL" clId="{89F611A3-9A67-4023-BF6A-B5280E877A82}" dt="2022-06-02T09:46:04.958" v="1617" actId="164"/>
          <ac:picMkLst>
            <pc:docMk/>
            <pc:sldMk cId="1255981275" sldId="288"/>
            <ac:picMk id="15" creationId="{045CA103-5B61-5384-CE51-A7CAB7C564F8}"/>
          </ac:picMkLst>
        </pc:picChg>
      </pc:sldChg>
      <pc:sldChg chg="modSp mod">
        <pc:chgData name="Nguyen Quoc Trung" userId="fe17689d-b00c-41c7-8731-0c29698818f6" providerId="ADAL" clId="{89F611A3-9A67-4023-BF6A-B5280E877A82}" dt="2022-05-28T14:56:26.305" v="5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89F611A3-9A67-4023-BF6A-B5280E877A82}" dt="2022-05-28T14:56:26.305" v="5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89F611A3-9A67-4023-BF6A-B5280E877A82}" dt="2022-06-01T22:50:18.060" v="458"/>
        <pc:sldMkLst>
          <pc:docMk/>
          <pc:sldMk cId="2238163514" sldId="290"/>
        </pc:sldMkLst>
        <pc:picChg chg="del">
          <ac:chgData name="Nguyen Quoc Trung" userId="fe17689d-b00c-41c7-8731-0c29698818f6" providerId="ADAL" clId="{89F611A3-9A67-4023-BF6A-B5280E877A82}" dt="2022-06-01T22:47:26.155" v="435" actId="478"/>
          <ac:picMkLst>
            <pc:docMk/>
            <pc:sldMk cId="2238163514" sldId="290"/>
            <ac:picMk id="3" creationId="{AB858A8D-C2F3-4B95-A01D-726C65594440}"/>
          </ac:picMkLst>
        </pc:picChg>
        <pc:picChg chg="del">
          <ac:chgData name="Nguyen Quoc Trung" userId="fe17689d-b00c-41c7-8731-0c29698818f6" providerId="ADAL" clId="{89F611A3-9A67-4023-BF6A-B5280E877A82}" dt="2022-06-01T22:47:28.293" v="436" actId="478"/>
          <ac:picMkLst>
            <pc:docMk/>
            <pc:sldMk cId="2238163514" sldId="290"/>
            <ac:picMk id="4" creationId="{BE7BF1F1-349F-4751-9FBC-51F553868877}"/>
          </ac:picMkLst>
        </pc:picChg>
        <pc:picChg chg="del">
          <ac:chgData name="Nguyen Quoc Trung" userId="fe17689d-b00c-41c7-8731-0c29698818f6" providerId="ADAL" clId="{89F611A3-9A67-4023-BF6A-B5280E877A82}" dt="2022-06-01T22:47:28.293" v="436" actId="478"/>
          <ac:picMkLst>
            <pc:docMk/>
            <pc:sldMk cId="2238163514" sldId="290"/>
            <ac:picMk id="6" creationId="{97448196-D217-4FDC-8EF0-1071BF3EDF70}"/>
          </ac:picMkLst>
        </pc:picChg>
        <pc:picChg chg="del">
          <ac:chgData name="Nguyen Quoc Trung" userId="fe17689d-b00c-41c7-8731-0c29698818f6" providerId="ADAL" clId="{89F611A3-9A67-4023-BF6A-B5280E877A82}" dt="2022-06-01T22:47:28.293" v="436" actId="478"/>
          <ac:picMkLst>
            <pc:docMk/>
            <pc:sldMk cId="2238163514" sldId="290"/>
            <ac:picMk id="7" creationId="{BE0F3E41-95A7-4AB7-BB68-B1215C34D9A3}"/>
          </ac:picMkLst>
        </pc:picChg>
        <pc:picChg chg="del">
          <ac:chgData name="Nguyen Quoc Trung" userId="fe17689d-b00c-41c7-8731-0c29698818f6" providerId="ADAL" clId="{89F611A3-9A67-4023-BF6A-B5280E877A82}" dt="2022-06-01T22:47:28.293" v="436" actId="478"/>
          <ac:picMkLst>
            <pc:docMk/>
            <pc:sldMk cId="2238163514" sldId="290"/>
            <ac:picMk id="8" creationId="{9EE15D12-4D96-4A12-AE68-DB21085AE800}"/>
          </ac:picMkLst>
        </pc:picChg>
        <pc:picChg chg="del">
          <ac:chgData name="Nguyen Quoc Trung" userId="fe17689d-b00c-41c7-8731-0c29698818f6" providerId="ADAL" clId="{89F611A3-9A67-4023-BF6A-B5280E877A82}" dt="2022-06-01T22:47:29.186" v="437" actId="478"/>
          <ac:picMkLst>
            <pc:docMk/>
            <pc:sldMk cId="2238163514" sldId="290"/>
            <ac:picMk id="9" creationId="{1677CA0A-8CC9-482B-8BF1-03189B41E9DD}"/>
          </ac:picMkLst>
        </pc:picChg>
        <pc:picChg chg="del">
          <ac:chgData name="Nguyen Quoc Trung" userId="fe17689d-b00c-41c7-8731-0c29698818f6" providerId="ADAL" clId="{89F611A3-9A67-4023-BF6A-B5280E877A82}" dt="2022-06-01T22:47:30.141" v="438" actId="478"/>
          <ac:picMkLst>
            <pc:docMk/>
            <pc:sldMk cId="2238163514" sldId="290"/>
            <ac:picMk id="10" creationId="{A88B17BB-41E2-40FE-B25E-AAAD235054DA}"/>
          </ac:picMkLst>
        </pc:picChg>
        <pc:picChg chg="add mod">
          <ac:chgData name="Nguyen Quoc Trung" userId="fe17689d-b00c-41c7-8731-0c29698818f6" providerId="ADAL" clId="{89F611A3-9A67-4023-BF6A-B5280E877A82}" dt="2022-06-01T22:48:10.497" v="440" actId="1076"/>
          <ac:picMkLst>
            <pc:docMk/>
            <pc:sldMk cId="2238163514" sldId="290"/>
            <ac:picMk id="11" creationId="{44779F89-3264-DC22-F866-887575E8599E}"/>
          </ac:picMkLst>
        </pc:picChg>
        <pc:picChg chg="add mod">
          <ac:chgData name="Nguyen Quoc Trung" userId="fe17689d-b00c-41c7-8731-0c29698818f6" providerId="ADAL" clId="{89F611A3-9A67-4023-BF6A-B5280E877A82}" dt="2022-06-01T22:48:57.953" v="445" actId="14100"/>
          <ac:picMkLst>
            <pc:docMk/>
            <pc:sldMk cId="2238163514" sldId="290"/>
            <ac:picMk id="13" creationId="{D5034F81-DAAD-FAFB-5529-F9C05359168D}"/>
          </ac:picMkLst>
        </pc:picChg>
        <pc:picChg chg="add mod">
          <ac:chgData name="Nguyen Quoc Trung" userId="fe17689d-b00c-41c7-8731-0c29698818f6" providerId="ADAL" clId="{89F611A3-9A67-4023-BF6A-B5280E877A82}" dt="2022-06-01T22:49:20.193" v="448" actId="1076"/>
          <ac:picMkLst>
            <pc:docMk/>
            <pc:sldMk cId="2238163514" sldId="290"/>
            <ac:picMk id="14" creationId="{E9E8130A-D0B9-A167-EE6F-DDC2A2404970}"/>
          </ac:picMkLst>
        </pc:picChg>
        <pc:picChg chg="add mod">
          <ac:chgData name="Nguyen Quoc Trung" userId="fe17689d-b00c-41c7-8731-0c29698818f6" providerId="ADAL" clId="{89F611A3-9A67-4023-BF6A-B5280E877A82}" dt="2022-06-01T22:49:42.129" v="451" actId="1076"/>
          <ac:picMkLst>
            <pc:docMk/>
            <pc:sldMk cId="2238163514" sldId="290"/>
            <ac:picMk id="15" creationId="{252CA74B-E828-049D-4BE3-717F86DA47A9}"/>
          </ac:picMkLst>
        </pc:picChg>
        <pc:picChg chg="add mod">
          <ac:chgData name="Nguyen Quoc Trung" userId="fe17689d-b00c-41c7-8731-0c29698818f6" providerId="ADAL" clId="{89F611A3-9A67-4023-BF6A-B5280E877A82}" dt="2022-06-01T22:49:51.852" v="453" actId="1076"/>
          <ac:picMkLst>
            <pc:docMk/>
            <pc:sldMk cId="2238163514" sldId="290"/>
            <ac:picMk id="16" creationId="{6C1F8108-EDA5-EE7C-6C9E-B6ED5E4B9792}"/>
          </ac:picMkLst>
        </pc:picChg>
        <pc:picChg chg="add mod">
          <ac:chgData name="Nguyen Quoc Trung" userId="fe17689d-b00c-41c7-8731-0c29698818f6" providerId="ADAL" clId="{89F611A3-9A67-4023-BF6A-B5280E877A82}" dt="2022-06-01T22:50:01.191" v="455" actId="1076"/>
          <ac:picMkLst>
            <pc:docMk/>
            <pc:sldMk cId="2238163514" sldId="290"/>
            <ac:picMk id="17" creationId="{C8C1B8BE-EE92-2FAF-0F9C-3B9002AC4516}"/>
          </ac:picMkLst>
        </pc:picChg>
        <pc:picChg chg="add mod">
          <ac:chgData name="Nguyen Quoc Trung" userId="fe17689d-b00c-41c7-8731-0c29698818f6" providerId="ADAL" clId="{89F611A3-9A67-4023-BF6A-B5280E877A82}" dt="2022-06-01T22:50:13.324" v="457" actId="1076"/>
          <ac:picMkLst>
            <pc:docMk/>
            <pc:sldMk cId="2238163514" sldId="290"/>
            <ac:picMk id="18" creationId="{084B8EE3-95E4-7F42-9889-7766AA54BE6D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1T23:24:50.029" v="1024"/>
        <pc:sldMkLst>
          <pc:docMk/>
          <pc:sldMk cId="418622572" sldId="297"/>
        </pc:sldMkLst>
        <pc:spChg chg="add mod">
          <ac:chgData name="Nguyen Quoc Trung" userId="fe17689d-b00c-41c7-8731-0c29698818f6" providerId="ADAL" clId="{89F611A3-9A67-4023-BF6A-B5280E877A82}" dt="2022-06-01T23:24:50.029" v="1024"/>
          <ac:spMkLst>
            <pc:docMk/>
            <pc:sldMk cId="418622572" sldId="297"/>
            <ac:spMk id="20" creationId="{54F47AD0-C10E-C5AB-BB90-8CBA3FB714EC}"/>
          </ac:spMkLst>
        </pc:spChg>
        <pc:spChg chg="del">
          <ac:chgData name="Nguyen Quoc Trung" userId="fe17689d-b00c-41c7-8731-0c29698818f6" providerId="ADAL" clId="{89F611A3-9A67-4023-BF6A-B5280E877A82}" dt="2022-06-01T23:24:48.425" v="1023" actId="478"/>
          <ac:spMkLst>
            <pc:docMk/>
            <pc:sldMk cId="418622572" sldId="297"/>
            <ac:spMk id="26" creationId="{EAB388E0-81E4-4C52-B065-25CDE6B1042D}"/>
          </ac:spMkLst>
        </pc:spChg>
        <pc:spChg chg="del">
          <ac:chgData name="Nguyen Quoc Trung" userId="fe17689d-b00c-41c7-8731-0c29698818f6" providerId="ADAL" clId="{89F611A3-9A67-4023-BF6A-B5280E877A82}" dt="2022-06-01T23:24:48.425" v="1023" actId="478"/>
          <ac:spMkLst>
            <pc:docMk/>
            <pc:sldMk cId="418622572" sldId="297"/>
            <ac:spMk id="27" creationId="{E78AE607-5F2D-469A-B0B1-A59B83CB712A}"/>
          </ac:spMkLst>
        </pc:spChg>
        <pc:spChg chg="del">
          <ac:chgData name="Nguyen Quoc Trung" userId="fe17689d-b00c-41c7-8731-0c29698818f6" providerId="ADAL" clId="{89F611A3-9A67-4023-BF6A-B5280E877A82}" dt="2022-06-01T23:24:48.425" v="1023" actId="478"/>
          <ac:spMkLst>
            <pc:docMk/>
            <pc:sldMk cId="418622572" sldId="297"/>
            <ac:spMk id="28" creationId="{2F16824A-9D6B-4330-B68F-29A027DEB93A}"/>
          </ac:spMkLst>
        </pc:spChg>
        <pc:spChg chg="del">
          <ac:chgData name="Nguyen Quoc Trung" userId="fe17689d-b00c-41c7-8731-0c29698818f6" providerId="ADAL" clId="{89F611A3-9A67-4023-BF6A-B5280E877A82}" dt="2022-06-01T23:24:48.425" v="1023" actId="478"/>
          <ac:spMkLst>
            <pc:docMk/>
            <pc:sldMk cId="418622572" sldId="297"/>
            <ac:spMk id="29" creationId="{5040E078-B028-490F-B964-B30E9888F95F}"/>
          </ac:spMkLst>
        </pc:spChg>
        <pc:spChg chg="add mod">
          <ac:chgData name="Nguyen Quoc Trung" userId="fe17689d-b00c-41c7-8731-0c29698818f6" providerId="ADAL" clId="{89F611A3-9A67-4023-BF6A-B5280E877A82}" dt="2022-06-01T23:24:50.029" v="1024"/>
          <ac:spMkLst>
            <pc:docMk/>
            <pc:sldMk cId="418622572" sldId="297"/>
            <ac:spMk id="34" creationId="{BA435462-5AF7-1662-3B45-5E2461FF81B8}"/>
          </ac:spMkLst>
        </pc:spChg>
        <pc:spChg chg="add mod">
          <ac:chgData name="Nguyen Quoc Trung" userId="fe17689d-b00c-41c7-8731-0c29698818f6" providerId="ADAL" clId="{89F611A3-9A67-4023-BF6A-B5280E877A82}" dt="2022-06-01T23:24:50.029" v="1024"/>
          <ac:spMkLst>
            <pc:docMk/>
            <pc:sldMk cId="418622572" sldId="297"/>
            <ac:spMk id="35" creationId="{E68D793A-B6B1-D25E-06AD-E666FAE71AD7}"/>
          </ac:spMkLst>
        </pc:spChg>
        <pc:spChg chg="add mod">
          <ac:chgData name="Nguyen Quoc Trung" userId="fe17689d-b00c-41c7-8731-0c29698818f6" providerId="ADAL" clId="{89F611A3-9A67-4023-BF6A-B5280E877A82}" dt="2022-06-01T23:24:50.029" v="1024"/>
          <ac:spMkLst>
            <pc:docMk/>
            <pc:sldMk cId="418622572" sldId="297"/>
            <ac:spMk id="36" creationId="{53192EF0-48A7-9F03-F84F-66BACC97413B}"/>
          </ac:spMkLst>
        </pc:sp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16" creationId="{BE88AAA9-EFE1-72FD-12DE-E926A035726E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17" creationId="{B31EAA8A-A607-8DCD-D3FE-DEE9AC9C78E6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18" creationId="{44AC86B1-9FCB-EC2B-21C1-7ED8735E27F1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19" creationId="{E261046D-7FDC-46BB-EA83-8DD85990B944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21" creationId="{245E76D3-E019-41C8-8C3C-29C138162832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23" creationId="{A5DCF63B-458D-41B6-A2B3-E09847FB69DB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24" creationId="{7538F572-C023-4BFA-AB20-940F6D7D49D9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25" creationId="{8FD72E3B-249F-4CC2-911E-193C7A10281F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30" creationId="{E96319EA-27D8-4E6F-8606-EF574C54F288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31" creationId="{1EED263F-FD50-4693-A802-94FFB109B591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32" creationId="{C2992975-7F71-4765-B4DE-5B89B629E5D8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33" creationId="{F96E7CCF-0E22-4576-A6E7-D190B03A737C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37" creationId="{0550036C-B8B4-C193-F137-67F2AEB84F95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38" creationId="{78BF550B-70BF-AF64-3E6B-CA961F7A399B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39" creationId="{263875B5-0B1D-3547-6A34-8801457257C3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40" creationId="{46D5D4B1-DA05-8FDE-8ACA-DE0150ED249B}"/>
          </ac:picMkLst>
        </pc:picChg>
      </pc:sldChg>
      <pc:sldChg chg="delSp del mod delAnim">
        <pc:chgData name="Nguyen Quoc Trung" userId="fe17689d-b00c-41c7-8731-0c29698818f6" providerId="ADAL" clId="{89F611A3-9A67-4023-BF6A-B5280E877A82}" dt="2022-06-01T22:58:55.808" v="622" actId="2696"/>
        <pc:sldMkLst>
          <pc:docMk/>
          <pc:sldMk cId="1152655309" sldId="298"/>
        </pc:sldMkLst>
        <pc:spChg chg="del">
          <ac:chgData name="Nguyen Quoc Trung" userId="fe17689d-b00c-41c7-8731-0c29698818f6" providerId="ADAL" clId="{89F611A3-9A67-4023-BF6A-B5280E877A82}" dt="2022-06-01T22:57:59.080" v="582" actId="21"/>
          <ac:spMkLst>
            <pc:docMk/>
            <pc:sldMk cId="1152655309" sldId="298"/>
            <ac:spMk id="11" creationId="{A117062D-4825-48D5-8391-C6E427258156}"/>
          </ac:spMkLst>
        </pc:spChg>
      </pc:sldChg>
      <pc:sldChg chg="addSp delSp modSp mod delAnim modAnim">
        <pc:chgData name="Nguyen Quoc Trung" userId="fe17689d-b00c-41c7-8731-0c29698818f6" providerId="ADAL" clId="{89F611A3-9A67-4023-BF6A-B5280E877A82}" dt="2022-06-01T23:31:08.260" v="1090" actId="1076"/>
        <pc:sldMkLst>
          <pc:docMk/>
          <pc:sldMk cId="1955644962" sldId="299"/>
        </pc:sldMkLst>
        <pc:picChg chg="add mod ord">
          <ac:chgData name="Nguyen Quoc Trung" userId="fe17689d-b00c-41c7-8731-0c29698818f6" providerId="ADAL" clId="{89F611A3-9A67-4023-BF6A-B5280E877A82}" dt="2022-06-01T23:30:48.368" v="1085" actId="1076"/>
          <ac:picMkLst>
            <pc:docMk/>
            <pc:sldMk cId="1955644962" sldId="299"/>
            <ac:picMk id="3" creationId="{E8AF4AC6-ECCB-A10D-AE49-042DAF6C8B6D}"/>
          </ac:picMkLst>
        </pc:picChg>
        <pc:picChg chg="del">
          <ac:chgData name="Nguyen Quoc Trung" userId="fe17689d-b00c-41c7-8731-0c29698818f6" providerId="ADAL" clId="{89F611A3-9A67-4023-BF6A-B5280E877A82}" dt="2022-06-01T23:29:50.762" v="1077" actId="478"/>
          <ac:picMkLst>
            <pc:docMk/>
            <pc:sldMk cId="1955644962" sldId="299"/>
            <ac:picMk id="12" creationId="{95E5322E-1E72-4204-BF85-1F3BE2F9DB42}"/>
          </ac:picMkLst>
        </pc:picChg>
        <pc:picChg chg="del">
          <ac:chgData name="Nguyen Quoc Trung" userId="fe17689d-b00c-41c7-8731-0c29698818f6" providerId="ADAL" clId="{89F611A3-9A67-4023-BF6A-B5280E877A82}" dt="2022-06-01T23:29:54.297" v="1079" actId="478"/>
          <ac:picMkLst>
            <pc:docMk/>
            <pc:sldMk cId="1955644962" sldId="299"/>
            <ac:picMk id="13" creationId="{719B864E-638E-4776-A07E-B57B9FEADCE7}"/>
          </ac:picMkLst>
        </pc:picChg>
        <pc:picChg chg="del">
          <ac:chgData name="Nguyen Quoc Trung" userId="fe17689d-b00c-41c7-8731-0c29698818f6" providerId="ADAL" clId="{89F611A3-9A67-4023-BF6A-B5280E877A82}" dt="2022-06-01T23:29:53.230" v="1078" actId="478"/>
          <ac:picMkLst>
            <pc:docMk/>
            <pc:sldMk cId="1955644962" sldId="299"/>
            <ac:picMk id="14" creationId="{CE41BB3B-2A31-45BA-B2CA-4823F953BDEF}"/>
          </ac:picMkLst>
        </pc:picChg>
        <pc:picChg chg="del">
          <ac:chgData name="Nguyen Quoc Trung" userId="fe17689d-b00c-41c7-8731-0c29698818f6" providerId="ADAL" clId="{89F611A3-9A67-4023-BF6A-B5280E877A82}" dt="2022-06-01T23:29:53.230" v="1078" actId="478"/>
          <ac:picMkLst>
            <pc:docMk/>
            <pc:sldMk cId="1955644962" sldId="299"/>
            <ac:picMk id="15" creationId="{D53385E3-F324-4939-8401-C6A5727B9B67}"/>
          </ac:picMkLst>
        </pc:picChg>
        <pc:picChg chg="del">
          <ac:chgData name="Nguyen Quoc Trung" userId="fe17689d-b00c-41c7-8731-0c29698818f6" providerId="ADAL" clId="{89F611A3-9A67-4023-BF6A-B5280E877A82}" dt="2022-06-01T23:29:53.230" v="1078" actId="478"/>
          <ac:picMkLst>
            <pc:docMk/>
            <pc:sldMk cId="1955644962" sldId="299"/>
            <ac:picMk id="16" creationId="{2423F8D5-334B-4ED4-9790-A909867DF92B}"/>
          </ac:picMkLst>
        </pc:picChg>
        <pc:picChg chg="del">
          <ac:chgData name="Nguyen Quoc Trung" userId="fe17689d-b00c-41c7-8731-0c29698818f6" providerId="ADAL" clId="{89F611A3-9A67-4023-BF6A-B5280E877A82}" dt="2022-06-01T23:29:53.230" v="1078" actId="478"/>
          <ac:picMkLst>
            <pc:docMk/>
            <pc:sldMk cId="1955644962" sldId="299"/>
            <ac:picMk id="17" creationId="{19A94B4C-8B5D-4B54-9F17-AFE0336A7BE5}"/>
          </ac:picMkLst>
        </pc:picChg>
        <pc:picChg chg="add mod">
          <ac:chgData name="Nguyen Quoc Trung" userId="fe17689d-b00c-41c7-8731-0c29698818f6" providerId="ADAL" clId="{89F611A3-9A67-4023-BF6A-B5280E877A82}" dt="2022-06-01T23:31:03.423" v="1088" actId="1076"/>
          <ac:picMkLst>
            <pc:docMk/>
            <pc:sldMk cId="1955644962" sldId="299"/>
            <ac:picMk id="18" creationId="{D80C360E-43CA-5299-808F-E743B9DE1252}"/>
          </ac:picMkLst>
        </pc:picChg>
        <pc:picChg chg="add mod">
          <ac:chgData name="Nguyen Quoc Trung" userId="fe17689d-b00c-41c7-8731-0c29698818f6" providerId="ADAL" clId="{89F611A3-9A67-4023-BF6A-B5280E877A82}" dt="2022-06-01T23:31:08.260" v="1090" actId="1076"/>
          <ac:picMkLst>
            <pc:docMk/>
            <pc:sldMk cId="1955644962" sldId="299"/>
            <ac:picMk id="19" creationId="{5FA0BBE8-AB86-268C-D053-CA353AA5402D}"/>
          </ac:picMkLst>
        </pc:picChg>
        <pc:picChg chg="add mod">
          <ac:chgData name="Nguyen Quoc Trung" userId="fe17689d-b00c-41c7-8731-0c29698818f6" providerId="ADAL" clId="{89F611A3-9A67-4023-BF6A-B5280E877A82}" dt="2022-06-01T23:30:59.979" v="1087" actId="1076"/>
          <ac:picMkLst>
            <pc:docMk/>
            <pc:sldMk cId="1955644962" sldId="299"/>
            <ac:picMk id="20" creationId="{9594DBDF-5D4F-79F4-16E4-79FE9024D975}"/>
          </ac:picMkLst>
        </pc:picChg>
        <pc:picChg chg="add mod">
          <ac:chgData name="Nguyen Quoc Trung" userId="fe17689d-b00c-41c7-8731-0c29698818f6" providerId="ADAL" clId="{89F611A3-9A67-4023-BF6A-B5280E877A82}" dt="2022-06-01T23:31:05.702" v="1089" actId="1076"/>
          <ac:picMkLst>
            <pc:docMk/>
            <pc:sldMk cId="1955644962" sldId="299"/>
            <ac:picMk id="21" creationId="{B9C654EC-0049-3782-50A4-1B27F5598521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2T09:45:19.973" v="1612"/>
        <pc:sldMkLst>
          <pc:docMk/>
          <pc:sldMk cId="648474330" sldId="300"/>
        </pc:sldMkLst>
        <pc:spChg chg="del">
          <ac:chgData name="Nguyen Quoc Trung" userId="fe17689d-b00c-41c7-8731-0c29698818f6" providerId="ADAL" clId="{89F611A3-9A67-4023-BF6A-B5280E877A82}" dt="2022-06-02T09:43:02.379" v="1588" actId="478"/>
          <ac:spMkLst>
            <pc:docMk/>
            <pc:sldMk cId="648474330" sldId="300"/>
            <ac:spMk id="6" creationId="{A4CBD6B6-CEF7-4DBF-8EEA-17AF4AD08D17}"/>
          </ac:spMkLst>
        </pc:spChg>
        <pc:spChg chg="mod">
          <ac:chgData name="Nguyen Quoc Trung" userId="fe17689d-b00c-41c7-8731-0c29698818f6" providerId="ADAL" clId="{89F611A3-9A67-4023-BF6A-B5280E877A82}" dt="2022-06-02T09:42:28.599" v="1582" actId="207"/>
          <ac:spMkLst>
            <pc:docMk/>
            <pc:sldMk cId="648474330" sldId="300"/>
            <ac:spMk id="7" creationId="{0986A173-6474-4F3F-833C-25B9D64B1968}"/>
          </ac:spMkLst>
        </pc:spChg>
        <pc:spChg chg="add mod">
          <ac:chgData name="Nguyen Quoc Trung" userId="fe17689d-b00c-41c7-8731-0c29698818f6" providerId="ADAL" clId="{89F611A3-9A67-4023-BF6A-B5280E877A82}" dt="2022-06-02T09:43:07.567" v="1590" actId="1076"/>
          <ac:spMkLst>
            <pc:docMk/>
            <pc:sldMk cId="648474330" sldId="300"/>
            <ac:spMk id="8" creationId="{7A73C5BF-4254-205C-6CA3-ECBA9EC16037}"/>
          </ac:spMkLst>
        </pc:spChg>
        <pc:picChg chg="del">
          <ac:chgData name="Nguyen Quoc Trung" userId="fe17689d-b00c-41c7-8731-0c29698818f6" providerId="ADAL" clId="{89F611A3-9A67-4023-BF6A-B5280E877A82}" dt="2022-06-02T09:43:08.977" v="1591" actId="478"/>
          <ac:picMkLst>
            <pc:docMk/>
            <pc:sldMk cId="648474330" sldId="300"/>
            <ac:picMk id="4" creationId="{A2653C80-55DE-43D5-A027-0C9A86725F12}"/>
          </ac:picMkLst>
        </pc:picChg>
        <pc:picChg chg="del">
          <ac:chgData name="Nguyen Quoc Trung" userId="fe17689d-b00c-41c7-8731-0c29698818f6" providerId="ADAL" clId="{89F611A3-9A67-4023-BF6A-B5280E877A82}" dt="2022-06-02T09:43:03.327" v="1589" actId="478"/>
          <ac:picMkLst>
            <pc:docMk/>
            <pc:sldMk cId="648474330" sldId="300"/>
            <ac:picMk id="9" creationId="{5855EEB1-6A68-4AAC-B3BA-085907FE8DA5}"/>
          </ac:picMkLst>
        </pc:picChg>
        <pc:picChg chg="add mod">
          <ac:chgData name="Nguyen Quoc Trung" userId="fe17689d-b00c-41c7-8731-0c29698818f6" providerId="ADAL" clId="{89F611A3-9A67-4023-BF6A-B5280E877A82}" dt="2022-06-02T09:43:49.258" v="1595" actId="1076"/>
          <ac:picMkLst>
            <pc:docMk/>
            <pc:sldMk cId="648474330" sldId="300"/>
            <ac:picMk id="10" creationId="{1FB0DEF3-A7E5-1DBF-1CCA-49F58C491EF0}"/>
          </ac:picMkLst>
        </pc:picChg>
        <pc:picChg chg="add mod">
          <ac:chgData name="Nguyen Quoc Trung" userId="fe17689d-b00c-41c7-8731-0c29698818f6" providerId="ADAL" clId="{89F611A3-9A67-4023-BF6A-B5280E877A82}" dt="2022-06-02T09:44:28.264" v="1606" actId="1076"/>
          <ac:picMkLst>
            <pc:docMk/>
            <pc:sldMk cId="648474330" sldId="300"/>
            <ac:picMk id="11" creationId="{2C1AA63C-CEAD-4594-18E8-CB13CF7C00BE}"/>
          </ac:picMkLst>
        </pc:picChg>
      </pc:sldChg>
      <pc:sldChg chg="addSp delSp mod">
        <pc:chgData name="Nguyen Quoc Trung" userId="fe17689d-b00c-41c7-8731-0c29698818f6" providerId="ADAL" clId="{89F611A3-9A67-4023-BF6A-B5280E877A82}" dt="2022-06-03T02:19:52.563" v="1635" actId="22"/>
        <pc:sldMkLst>
          <pc:docMk/>
          <pc:sldMk cId="1075603308" sldId="301"/>
        </pc:sldMkLst>
        <pc:picChg chg="add">
          <ac:chgData name="Nguyen Quoc Trung" userId="fe17689d-b00c-41c7-8731-0c29698818f6" providerId="ADAL" clId="{89F611A3-9A67-4023-BF6A-B5280E877A82}" dt="2022-06-03T02:19:52.563" v="1635" actId="22"/>
          <ac:picMkLst>
            <pc:docMk/>
            <pc:sldMk cId="1075603308" sldId="301"/>
            <ac:picMk id="3" creationId="{95C9AB20-4B59-DA6B-6495-F825F978418C}"/>
          </ac:picMkLst>
        </pc:picChg>
        <pc:picChg chg="del">
          <ac:chgData name="Nguyen Quoc Trung" userId="fe17689d-b00c-41c7-8731-0c29698818f6" providerId="ADAL" clId="{89F611A3-9A67-4023-BF6A-B5280E877A82}" dt="2022-06-03T02:19:51.131" v="1634" actId="478"/>
          <ac:picMkLst>
            <pc:docMk/>
            <pc:sldMk cId="1075603308" sldId="301"/>
            <ac:picMk id="5" creationId="{ED3B4A18-047C-45FD-BDBA-349448DA705B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2T04:46:09.558" v="1340" actId="20577"/>
        <pc:sldMkLst>
          <pc:docMk/>
          <pc:sldMk cId="1438592317" sldId="305"/>
        </pc:sldMkLst>
        <pc:spChg chg="mod">
          <ac:chgData name="Nguyen Quoc Trung" userId="fe17689d-b00c-41c7-8731-0c29698818f6" providerId="ADAL" clId="{89F611A3-9A67-4023-BF6A-B5280E877A82}" dt="2022-06-02T04:41:26.995" v="1177" actId="20577"/>
          <ac:spMkLst>
            <pc:docMk/>
            <pc:sldMk cId="1438592317" sldId="305"/>
            <ac:spMk id="4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1:02.826" v="1150" actId="20577"/>
          <ac:spMkLst>
            <pc:docMk/>
            <pc:sldMk cId="1438592317" sldId="305"/>
            <ac:spMk id="8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1:06.276" v="1153" actId="20577"/>
          <ac:spMkLst>
            <pc:docMk/>
            <pc:sldMk cId="1438592317" sldId="305"/>
            <ac:spMk id="9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2:13.027" v="1188" actId="20577"/>
          <ac:spMkLst>
            <pc:docMk/>
            <pc:sldMk cId="1438592317" sldId="305"/>
            <ac:spMk id="14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42.666" v="1245" actId="20577"/>
          <ac:spMkLst>
            <pc:docMk/>
            <pc:sldMk cId="1438592317" sldId="305"/>
            <ac:spMk id="15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4:25.656" v="1286"/>
          <ac:spMkLst>
            <pc:docMk/>
            <pc:sldMk cId="1438592317" sldId="305"/>
            <ac:spMk id="16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5:47.382" v="1093" actId="1076"/>
          <ac:spMkLst>
            <pc:docMk/>
            <pc:sldMk cId="1438592317" sldId="305"/>
            <ac:spMk id="18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19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20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23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17.180" v="1224" actId="20577"/>
          <ac:spMkLst>
            <pc:docMk/>
            <pc:sldMk cId="1438592317" sldId="305"/>
            <ac:spMk id="24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5:50.172" v="1327" actId="20577"/>
          <ac:spMkLst>
            <pc:docMk/>
            <pc:sldMk cId="1438592317" sldId="305"/>
            <ac:spMk id="26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6:03.420" v="1337" actId="20577"/>
          <ac:spMkLst>
            <pc:docMk/>
            <pc:sldMk cId="1438592317" sldId="305"/>
            <ac:spMk id="27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5:59.217" v="1096" actId="20577"/>
          <ac:spMkLst>
            <pc:docMk/>
            <pc:sldMk cId="1438592317" sldId="305"/>
            <ac:spMk id="28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2:00.797" v="1183" actId="20577"/>
          <ac:spMkLst>
            <pc:docMk/>
            <pc:sldMk cId="1438592317" sldId="305"/>
            <ac:spMk id="30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31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5:56.002" v="1094" actId="1076"/>
          <ac:spMkLst>
            <pc:docMk/>
            <pc:sldMk cId="1438592317" sldId="305"/>
            <ac:spMk id="32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6:21.277" v="1102" actId="20577"/>
          <ac:spMkLst>
            <pc:docMk/>
            <pc:sldMk cId="1438592317" sldId="305"/>
            <ac:spMk id="38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6:25.337" v="1110" actId="20577"/>
          <ac:spMkLst>
            <pc:docMk/>
            <pc:sldMk cId="1438592317" sldId="305"/>
            <ac:spMk id="39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6:30.529" v="1117" actId="20577"/>
          <ac:spMkLst>
            <pc:docMk/>
            <pc:sldMk cId="1438592317" sldId="305"/>
            <ac:spMk id="40" creationId="{00000000-0000-0000-0000-000000000000}"/>
          </ac:spMkLst>
        </pc:spChg>
        <pc:spChg chg="add mod">
          <ac:chgData name="Nguyen Quoc Trung" userId="fe17689d-b00c-41c7-8731-0c29698818f6" providerId="ADAL" clId="{89F611A3-9A67-4023-BF6A-B5280E877A82}" dt="2022-06-02T04:41:13.231" v="1161" actId="20577"/>
          <ac:spMkLst>
            <pc:docMk/>
            <pc:sldMk cId="1438592317" sldId="305"/>
            <ac:spMk id="41" creationId="{BEEA58A4-D98B-E7B1-C1E8-8E3928FCF023}"/>
          </ac:spMkLst>
        </pc:spChg>
        <pc:spChg chg="add mod">
          <ac:chgData name="Nguyen Quoc Trung" userId="fe17689d-b00c-41c7-8731-0c29698818f6" providerId="ADAL" clId="{89F611A3-9A67-4023-BF6A-B5280E877A82}" dt="2022-06-02T04:40:36.764" v="1129" actId="20577"/>
          <ac:spMkLst>
            <pc:docMk/>
            <pc:sldMk cId="1438592317" sldId="305"/>
            <ac:spMk id="42" creationId="{2740AEC4-07CA-8B52-A133-38DD6DCBD9A3}"/>
          </ac:spMkLst>
        </pc:spChg>
        <pc:spChg chg="mod">
          <ac:chgData name="Nguyen Quoc Trung" userId="fe17689d-b00c-41c7-8731-0c29698818f6" providerId="ADAL" clId="{89F611A3-9A67-4023-BF6A-B5280E877A82}" dt="2022-06-02T04:43:33.283" v="1236" actId="20577"/>
          <ac:spMkLst>
            <pc:docMk/>
            <pc:sldMk cId="1438592317" sldId="305"/>
            <ac:spMk id="43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51.066" v="1257" actId="20577"/>
          <ac:spMkLst>
            <pc:docMk/>
            <pc:sldMk cId="1438592317" sldId="305"/>
            <ac:spMk id="44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54.224" v="1262" actId="20577"/>
          <ac:spMkLst>
            <pc:docMk/>
            <pc:sldMk cId="1438592317" sldId="305"/>
            <ac:spMk id="45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58.211" v="1270" actId="20577"/>
          <ac:spMkLst>
            <pc:docMk/>
            <pc:sldMk cId="1438592317" sldId="305"/>
            <ac:spMk id="46" creationId="{00000000-0000-0000-0000-000000000000}"/>
          </ac:spMkLst>
        </pc:spChg>
        <pc:spChg chg="add mod">
          <ac:chgData name="Nguyen Quoc Trung" userId="fe17689d-b00c-41c7-8731-0c29698818f6" providerId="ADAL" clId="{89F611A3-9A67-4023-BF6A-B5280E877A82}" dt="2022-06-02T04:36:41.256" v="1118" actId="571"/>
          <ac:spMkLst>
            <pc:docMk/>
            <pc:sldMk cId="1438592317" sldId="305"/>
            <ac:spMk id="47" creationId="{9D6D0666-A2A3-05B6-3C43-4408037799A6}"/>
          </ac:spMkLst>
        </pc:spChg>
        <pc:spChg chg="mod">
          <ac:chgData name="Nguyen Quoc Trung" userId="fe17689d-b00c-41c7-8731-0c29698818f6" providerId="ADAL" clId="{89F611A3-9A67-4023-BF6A-B5280E877A82}" dt="2022-06-02T04:35:47.382" v="1093" actId="1076"/>
          <ac:spMkLst>
            <pc:docMk/>
            <pc:sldMk cId="1438592317" sldId="305"/>
            <ac:spMk id="48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49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50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51" creationId="{00000000-0000-0000-0000-000000000000}"/>
          </ac:spMkLst>
        </pc:spChg>
        <pc:spChg chg="add mod">
          <ac:chgData name="Nguyen Quoc Trung" userId="fe17689d-b00c-41c7-8731-0c29698818f6" providerId="ADAL" clId="{89F611A3-9A67-4023-BF6A-B5280E877A82}" dt="2022-06-02T04:40:52.411" v="1145" actId="20577"/>
          <ac:spMkLst>
            <pc:docMk/>
            <pc:sldMk cId="1438592317" sldId="305"/>
            <ac:spMk id="52" creationId="{6694BF1E-20FB-1BE9-1678-CD68833335BB}"/>
          </ac:spMkLst>
        </pc:spChg>
        <pc:spChg chg="add mod">
          <ac:chgData name="Nguyen Quoc Trung" userId="fe17689d-b00c-41c7-8731-0c29698818f6" providerId="ADAL" clId="{89F611A3-9A67-4023-BF6A-B5280E877A82}" dt="2022-06-02T04:44:30.469" v="1300" actId="20577"/>
          <ac:spMkLst>
            <pc:docMk/>
            <pc:sldMk cId="1438592317" sldId="305"/>
            <ac:spMk id="53" creationId="{E3DC51AC-12D2-B55F-C46C-3E974B87B664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54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25.643" v="1230" actId="20577"/>
          <ac:spMkLst>
            <pc:docMk/>
            <pc:sldMk cId="1438592317" sldId="305"/>
            <ac:spMk id="55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5:18.424" v="1306" actId="1076"/>
          <ac:spMkLst>
            <pc:docMk/>
            <pc:sldMk cId="1438592317" sldId="305"/>
            <ac:spMk id="56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5:32.002" v="1310" actId="20577"/>
          <ac:spMkLst>
            <pc:docMk/>
            <pc:sldMk cId="1438592317" sldId="305"/>
            <ac:spMk id="57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5:12.452" v="1305" actId="1076"/>
          <ac:spMkLst>
            <pc:docMk/>
            <pc:sldMk cId="1438592317" sldId="305"/>
            <ac:spMk id="58" creationId="{00000000-0000-0000-0000-000000000000}"/>
          </ac:spMkLst>
        </pc:spChg>
        <pc:spChg chg="add mod">
          <ac:chgData name="Nguyen Quoc Trung" userId="fe17689d-b00c-41c7-8731-0c29698818f6" providerId="ADAL" clId="{89F611A3-9A67-4023-BF6A-B5280E877A82}" dt="2022-06-02T04:44:04.567" v="1285" actId="20577"/>
          <ac:spMkLst>
            <pc:docMk/>
            <pc:sldMk cId="1438592317" sldId="305"/>
            <ac:spMk id="59" creationId="{855C3F68-3061-BE13-F9B7-DA786F8AA1B3}"/>
          </ac:spMkLst>
        </pc:spChg>
        <pc:spChg chg="mod">
          <ac:chgData name="Nguyen Quoc Trung" userId="fe17689d-b00c-41c7-8731-0c29698818f6" providerId="ADAL" clId="{89F611A3-9A67-4023-BF6A-B5280E877A82}" dt="2022-06-02T04:35:56.002" v="1094" actId="1076"/>
          <ac:spMkLst>
            <pc:docMk/>
            <pc:sldMk cId="1438592317" sldId="305"/>
            <ac:spMk id="60" creationId="{00000000-0000-0000-0000-000000000000}"/>
          </ac:spMkLst>
        </pc:spChg>
        <pc:spChg chg="add mod">
          <ac:chgData name="Nguyen Quoc Trung" userId="fe17689d-b00c-41c7-8731-0c29698818f6" providerId="ADAL" clId="{89F611A3-9A67-4023-BF6A-B5280E877A82}" dt="2022-06-02T04:46:09.558" v="1340" actId="20577"/>
          <ac:spMkLst>
            <pc:docMk/>
            <pc:sldMk cId="1438592317" sldId="305"/>
            <ac:spMk id="61" creationId="{334893FD-7EEC-6D4A-7FDB-15908937325B}"/>
          </ac:spMkLst>
        </pc:spChg>
        <pc:spChg chg="add mod">
          <ac:chgData name="Nguyen Quoc Trung" userId="fe17689d-b00c-41c7-8731-0c29698818f6" providerId="ADAL" clId="{89F611A3-9A67-4023-BF6A-B5280E877A82}" dt="2022-06-02T04:45:40.593" v="1321" actId="20577"/>
          <ac:spMkLst>
            <pc:docMk/>
            <pc:sldMk cId="1438592317" sldId="305"/>
            <ac:spMk id="62" creationId="{9A6245F2-0D75-9090-2613-7ED02A683709}"/>
          </ac:spMkLst>
        </pc:spChg>
      </pc:sldChg>
      <pc:sldChg chg="modSp mod">
        <pc:chgData name="Nguyen Quoc Trung" userId="fe17689d-b00c-41c7-8731-0c29698818f6" providerId="ADAL" clId="{89F611A3-9A67-4023-BF6A-B5280E877A82}" dt="2022-06-01T22:26:20.886" v="286" actId="1076"/>
        <pc:sldMkLst>
          <pc:docMk/>
          <pc:sldMk cId="1774606010" sldId="306"/>
        </pc:sldMkLst>
        <pc:spChg chg="mod">
          <ac:chgData name="Nguyen Quoc Trung" userId="fe17689d-b00c-41c7-8731-0c29698818f6" providerId="ADAL" clId="{89F611A3-9A67-4023-BF6A-B5280E877A82}" dt="2022-06-01T22:26:20.886" v="286" actId="1076"/>
          <ac:spMkLst>
            <pc:docMk/>
            <pc:sldMk cId="1774606010" sldId="306"/>
            <ac:spMk id="4" creationId="{3ED4CB36-BBC4-4F3F-84A0-272FCCD4A025}"/>
          </ac:spMkLst>
        </pc:spChg>
      </pc:sldChg>
      <pc:sldChg chg="addSp delSp modSp mod delAnim modAnim">
        <pc:chgData name="Nguyen Quoc Trung" userId="fe17689d-b00c-41c7-8731-0c29698818f6" providerId="ADAL" clId="{89F611A3-9A67-4023-BF6A-B5280E877A82}" dt="2022-06-01T22:56:58.112" v="571"/>
        <pc:sldMkLst>
          <pc:docMk/>
          <pc:sldMk cId="1581567494" sldId="307"/>
        </pc:sldMkLst>
        <pc:picChg chg="del">
          <ac:chgData name="Nguyen Quoc Trung" userId="fe17689d-b00c-41c7-8731-0c29698818f6" providerId="ADAL" clId="{89F611A3-9A67-4023-BF6A-B5280E877A82}" dt="2022-06-01T22:53:18.220" v="551" actId="478"/>
          <ac:picMkLst>
            <pc:docMk/>
            <pc:sldMk cId="1581567494" sldId="307"/>
            <ac:picMk id="3" creationId="{8B5F7CFC-C5D2-4AE5-A52A-C08C659E3A6D}"/>
          </ac:picMkLst>
        </pc:picChg>
        <pc:picChg chg="add mod">
          <ac:chgData name="Nguyen Quoc Trung" userId="fe17689d-b00c-41c7-8731-0c29698818f6" providerId="ADAL" clId="{89F611A3-9A67-4023-BF6A-B5280E877A82}" dt="2022-06-01T22:53:23.244" v="553" actId="1076"/>
          <ac:picMkLst>
            <pc:docMk/>
            <pc:sldMk cId="1581567494" sldId="307"/>
            <ac:picMk id="5" creationId="{48E7A2D4-B0BC-DEC6-2C52-CF4EB12A01A4}"/>
          </ac:picMkLst>
        </pc:picChg>
        <pc:picChg chg="del">
          <ac:chgData name="Nguyen Quoc Trung" userId="fe17689d-b00c-41c7-8731-0c29698818f6" providerId="ADAL" clId="{89F611A3-9A67-4023-BF6A-B5280E877A82}" dt="2022-06-01T22:53:41.763" v="558" actId="478"/>
          <ac:picMkLst>
            <pc:docMk/>
            <pc:sldMk cId="1581567494" sldId="307"/>
            <ac:picMk id="6" creationId="{7CCCB32C-8906-41EA-B278-031A847BA02E}"/>
          </ac:picMkLst>
        </pc:picChg>
        <pc:picChg chg="add mod">
          <ac:chgData name="Nguyen Quoc Trung" userId="fe17689d-b00c-41c7-8731-0c29698818f6" providerId="ADAL" clId="{89F611A3-9A67-4023-BF6A-B5280E877A82}" dt="2022-06-01T22:53:39.385" v="557" actId="1076"/>
          <ac:picMkLst>
            <pc:docMk/>
            <pc:sldMk cId="1581567494" sldId="307"/>
            <ac:picMk id="7" creationId="{7015AAD4-E64F-211E-32D2-8CB9F00E1E18}"/>
          </ac:picMkLst>
        </pc:picChg>
        <pc:picChg chg="add del mod">
          <ac:chgData name="Nguyen Quoc Trung" userId="fe17689d-b00c-41c7-8731-0c29698818f6" providerId="ADAL" clId="{89F611A3-9A67-4023-BF6A-B5280E877A82}" dt="2022-06-01T22:54:41.503" v="562" actId="478"/>
          <ac:picMkLst>
            <pc:docMk/>
            <pc:sldMk cId="1581567494" sldId="307"/>
            <ac:picMk id="9" creationId="{1CA84508-3D27-B40B-9BAA-E405116AE3BA}"/>
          </ac:picMkLst>
        </pc:picChg>
        <pc:picChg chg="add mod">
          <ac:chgData name="Nguyen Quoc Trung" userId="fe17689d-b00c-41c7-8731-0c29698818f6" providerId="ADAL" clId="{89F611A3-9A67-4023-BF6A-B5280E877A82}" dt="2022-06-01T22:56:37.064" v="566" actId="1076"/>
          <ac:picMkLst>
            <pc:docMk/>
            <pc:sldMk cId="1581567494" sldId="307"/>
            <ac:picMk id="11" creationId="{6CACD9B3-611C-A4F4-D640-14461E54A374}"/>
          </ac:picMkLst>
        </pc:picChg>
        <pc:picChg chg="add mod">
          <ac:chgData name="Nguyen Quoc Trung" userId="fe17689d-b00c-41c7-8731-0c29698818f6" providerId="ADAL" clId="{89F611A3-9A67-4023-BF6A-B5280E877A82}" dt="2022-06-01T22:56:53.336" v="569" actId="14100"/>
          <ac:picMkLst>
            <pc:docMk/>
            <pc:sldMk cId="1581567494" sldId="307"/>
            <ac:picMk id="12" creationId="{8794070D-8B8D-2B0D-B895-308B5F71AAC8}"/>
          </ac:picMkLst>
        </pc:picChg>
        <pc:picChg chg="del">
          <ac:chgData name="Nguyen Quoc Trung" userId="fe17689d-b00c-41c7-8731-0c29698818f6" providerId="ADAL" clId="{89F611A3-9A67-4023-BF6A-B5280E877A82}" dt="2022-06-01T22:53:27.110" v="554" actId="478"/>
          <ac:picMkLst>
            <pc:docMk/>
            <pc:sldMk cId="1581567494" sldId="307"/>
            <ac:picMk id="15" creationId="{80558843-D7EA-44AB-98AF-5B9DCF343B7A}"/>
          </ac:picMkLst>
        </pc:picChg>
        <pc:picChg chg="del">
          <ac:chgData name="Nguyen Quoc Trung" userId="fe17689d-b00c-41c7-8731-0c29698818f6" providerId="ADAL" clId="{89F611A3-9A67-4023-BF6A-B5280E877A82}" dt="2022-06-01T22:53:43.396" v="559" actId="478"/>
          <ac:picMkLst>
            <pc:docMk/>
            <pc:sldMk cId="1581567494" sldId="307"/>
            <ac:picMk id="18" creationId="{DE97A5D7-4DDA-464A-95D4-003CE4A06CF3}"/>
          </ac:picMkLst>
        </pc:picChg>
        <pc:picChg chg="del">
          <ac:chgData name="Nguyen Quoc Trung" userId="fe17689d-b00c-41c7-8731-0c29698818f6" providerId="ADAL" clId="{89F611A3-9A67-4023-BF6A-B5280E877A82}" dt="2022-06-01T22:53:43.396" v="559" actId="478"/>
          <ac:picMkLst>
            <pc:docMk/>
            <pc:sldMk cId="1581567494" sldId="307"/>
            <ac:picMk id="19" creationId="{E3AF14A7-4E46-49FD-900F-F16131B092E4}"/>
          </ac:picMkLst>
        </pc:picChg>
        <pc:picChg chg="del">
          <ac:chgData name="Nguyen Quoc Trung" userId="fe17689d-b00c-41c7-8731-0c29698818f6" providerId="ADAL" clId="{89F611A3-9A67-4023-BF6A-B5280E877A82}" dt="2022-06-01T22:53:43.396" v="559" actId="478"/>
          <ac:picMkLst>
            <pc:docMk/>
            <pc:sldMk cId="1581567494" sldId="307"/>
            <ac:picMk id="20" creationId="{D729CDA9-56FE-4397-8C53-93E2472C788A}"/>
          </ac:picMkLst>
        </pc:picChg>
        <pc:picChg chg="del">
          <ac:chgData name="Nguyen Quoc Trung" userId="fe17689d-b00c-41c7-8731-0c29698818f6" providerId="ADAL" clId="{89F611A3-9A67-4023-BF6A-B5280E877A82}" dt="2022-06-01T22:53:43.396" v="559" actId="478"/>
          <ac:picMkLst>
            <pc:docMk/>
            <pc:sldMk cId="1581567494" sldId="307"/>
            <ac:picMk id="21" creationId="{DE6CFABD-824C-4711-9649-9BEA6A90DEAC}"/>
          </ac:picMkLst>
        </pc:picChg>
      </pc:sldChg>
      <pc:sldChg chg="delSp modSp mod delAnim">
        <pc:chgData name="Nguyen Quoc Trung" userId="fe17689d-b00c-41c7-8731-0c29698818f6" providerId="ADAL" clId="{89F611A3-9A67-4023-BF6A-B5280E877A82}" dt="2022-06-01T23:00:23.694" v="690" actId="1076"/>
        <pc:sldMkLst>
          <pc:docMk/>
          <pc:sldMk cId="223326233" sldId="308"/>
        </pc:sldMkLst>
        <pc:spChg chg="del">
          <ac:chgData name="Nguyen Quoc Trung" userId="fe17689d-b00c-41c7-8731-0c29698818f6" providerId="ADAL" clId="{89F611A3-9A67-4023-BF6A-B5280E877A82}" dt="2022-06-01T22:59:28.921" v="650" actId="478"/>
          <ac:spMkLst>
            <pc:docMk/>
            <pc:sldMk cId="223326233" sldId="308"/>
            <ac:spMk id="8" creationId="{9944360C-4CF1-4444-842B-7DB48D718FB7}"/>
          </ac:spMkLst>
        </pc:spChg>
        <pc:spChg chg="mod">
          <ac:chgData name="Nguyen Quoc Trung" userId="fe17689d-b00c-41c7-8731-0c29698818f6" providerId="ADAL" clId="{89F611A3-9A67-4023-BF6A-B5280E877A82}" dt="2022-06-01T23:00:23.694" v="690" actId="1076"/>
          <ac:spMkLst>
            <pc:docMk/>
            <pc:sldMk cId="223326233" sldId="308"/>
            <ac:spMk id="13" creationId="{B2A2817C-1A14-40A1-8C1D-9CFFCCFDFDE8}"/>
          </ac:spMkLst>
        </pc:spChg>
        <pc:spChg chg="mod">
          <ac:chgData name="Nguyen Quoc Trung" userId="fe17689d-b00c-41c7-8731-0c29698818f6" providerId="ADAL" clId="{89F611A3-9A67-4023-BF6A-B5280E877A82}" dt="2022-06-01T23:00:18.822" v="689" actId="1076"/>
          <ac:spMkLst>
            <pc:docMk/>
            <pc:sldMk cId="223326233" sldId="308"/>
            <ac:spMk id="14" creationId="{CE900FAE-A3A1-47A1-8186-3E6919BE4B8E}"/>
          </ac:spMkLst>
        </pc:spChg>
        <pc:spChg chg="mod">
          <ac:chgData name="Nguyen Quoc Trung" userId="fe17689d-b00c-41c7-8731-0c29698818f6" providerId="ADAL" clId="{89F611A3-9A67-4023-BF6A-B5280E877A82}" dt="2022-06-01T23:00:18.822" v="689" actId="1076"/>
          <ac:spMkLst>
            <pc:docMk/>
            <pc:sldMk cId="223326233" sldId="308"/>
            <ac:spMk id="16" creationId="{C165195B-1E73-4494-B2B4-6F0E2D710EFE}"/>
          </ac:spMkLst>
        </pc:spChg>
        <pc:spChg chg="mod">
          <ac:chgData name="Nguyen Quoc Trung" userId="fe17689d-b00c-41c7-8731-0c29698818f6" providerId="ADAL" clId="{89F611A3-9A67-4023-BF6A-B5280E877A82}" dt="2022-06-01T23:00:18.822" v="689" actId="1076"/>
          <ac:spMkLst>
            <pc:docMk/>
            <pc:sldMk cId="223326233" sldId="308"/>
            <ac:spMk id="17" creationId="{CB41D71D-A16C-4A35-9522-D846FDF35D71}"/>
          </ac:spMkLst>
        </pc:spChg>
      </pc:sldChg>
      <pc:sldChg chg="modSp mod">
        <pc:chgData name="Nguyen Quoc Trung" userId="fe17689d-b00c-41c7-8731-0c29698818f6" providerId="ADAL" clId="{89F611A3-9A67-4023-BF6A-B5280E877A82}" dt="2022-05-28T14:56:42.316" v="7" actId="20577"/>
        <pc:sldMkLst>
          <pc:docMk/>
          <pc:sldMk cId="3163691503" sldId="309"/>
        </pc:sldMkLst>
        <pc:spChg chg="mod">
          <ac:chgData name="Nguyen Quoc Trung" userId="fe17689d-b00c-41c7-8731-0c29698818f6" providerId="ADAL" clId="{89F611A3-9A67-4023-BF6A-B5280E877A82}" dt="2022-05-28T14:56:42.316" v="7" actId="20577"/>
          <ac:spMkLst>
            <pc:docMk/>
            <pc:sldMk cId="3163691503" sldId="30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89F611A3-9A67-4023-BF6A-B5280E877A82}" dt="2022-06-01T22:52:38.477" v="550" actId="1076"/>
        <pc:sldMkLst>
          <pc:docMk/>
          <pc:sldMk cId="3501295333" sldId="310"/>
        </pc:sldMkLst>
        <pc:spChg chg="mod">
          <ac:chgData name="Nguyen Quoc Trung" userId="fe17689d-b00c-41c7-8731-0c29698818f6" providerId="ADAL" clId="{89F611A3-9A67-4023-BF6A-B5280E877A82}" dt="2022-06-01T22:51:13.452" v="486" actId="20577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89F611A3-9A67-4023-BF6A-B5280E877A82}" dt="2022-06-01T22:51:22.833" v="500" actId="20577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89F611A3-9A67-4023-BF6A-B5280E877A82}" dt="2022-06-01T22:51:29.243" v="514" actId="20577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89F611A3-9A67-4023-BF6A-B5280E877A82}" dt="2022-06-01T22:51:38.720" v="534" actId="20577"/>
          <ac:spMkLst>
            <pc:docMk/>
            <pc:sldMk cId="3501295333" sldId="310"/>
            <ac:spMk id="14" creationId="{EDDCB3BE-DB7B-4A36-B98F-4AC86BD9A585}"/>
          </ac:spMkLst>
        </pc:spChg>
        <pc:picChg chg="mod">
          <ac:chgData name="Nguyen Quoc Trung" userId="fe17689d-b00c-41c7-8731-0c29698818f6" providerId="ADAL" clId="{89F611A3-9A67-4023-BF6A-B5280E877A82}" dt="2022-06-01T22:52:38.477" v="550" actId="1076"/>
          <ac:picMkLst>
            <pc:docMk/>
            <pc:sldMk cId="3501295333" sldId="310"/>
            <ac:picMk id="7" creationId="{81277BE8-2127-4B85-B9A7-426C374B26D3}"/>
          </ac:picMkLst>
        </pc:picChg>
        <pc:picChg chg="mod">
          <ac:chgData name="Nguyen Quoc Trung" userId="fe17689d-b00c-41c7-8731-0c29698818f6" providerId="ADAL" clId="{89F611A3-9A67-4023-BF6A-B5280E877A82}" dt="2022-06-01T22:52:28.069" v="547" actId="1076"/>
          <ac:picMkLst>
            <pc:docMk/>
            <pc:sldMk cId="3501295333" sldId="310"/>
            <ac:picMk id="8" creationId="{308DE13D-834B-4EFE-B6B6-BFCBCE13BF21}"/>
          </ac:picMkLst>
        </pc:picChg>
        <pc:picChg chg="mod">
          <ac:chgData name="Nguyen Quoc Trung" userId="fe17689d-b00c-41c7-8731-0c29698818f6" providerId="ADAL" clId="{89F611A3-9A67-4023-BF6A-B5280E877A82}" dt="2022-06-01T22:52:15.236" v="544" actId="14100"/>
          <ac:picMkLst>
            <pc:docMk/>
            <pc:sldMk cId="3501295333" sldId="310"/>
            <ac:picMk id="9" creationId="{83933DB8-6749-4927-BD2B-A7815B389308}"/>
          </ac:picMkLst>
        </pc:picChg>
        <pc:picChg chg="mod">
          <ac:chgData name="Nguyen Quoc Trung" userId="fe17689d-b00c-41c7-8731-0c29698818f6" providerId="ADAL" clId="{89F611A3-9A67-4023-BF6A-B5280E877A82}" dt="2022-06-01T22:52:02.292" v="540" actId="14100"/>
          <ac:picMkLst>
            <pc:docMk/>
            <pc:sldMk cId="3501295333" sldId="310"/>
            <ac:picMk id="10" creationId="{4A870B7F-80FB-480D-9F3B-D701796E9530}"/>
          </ac:picMkLst>
        </pc:picChg>
        <pc:picChg chg="add del mod">
          <ac:chgData name="Nguyen Quoc Trung" userId="fe17689d-b00c-41c7-8731-0c29698818f6" providerId="ADAL" clId="{89F611A3-9A67-4023-BF6A-B5280E877A82}" dt="2022-06-01T22:50:43.761" v="461" actId="21"/>
          <ac:picMkLst>
            <pc:docMk/>
            <pc:sldMk cId="3501295333" sldId="310"/>
            <ac:picMk id="16" creationId="{D8AEE077-2E3D-1CFC-E0B3-D187AD82EB29}"/>
          </ac:picMkLst>
        </pc:picChg>
        <pc:picChg chg="add del mod">
          <ac:chgData name="Nguyen Quoc Trung" userId="fe17689d-b00c-41c7-8731-0c29698818f6" providerId="ADAL" clId="{89F611A3-9A67-4023-BF6A-B5280E877A82}" dt="2022-06-01T22:50:48.935" v="463" actId="21"/>
          <ac:picMkLst>
            <pc:docMk/>
            <pc:sldMk cId="3501295333" sldId="310"/>
            <ac:picMk id="17" creationId="{AD74E936-698D-E8B2-4810-A0446642A112}"/>
          </ac:picMkLst>
        </pc:picChg>
        <pc:picChg chg="add del mod">
          <ac:chgData name="Nguyen Quoc Trung" userId="fe17689d-b00c-41c7-8731-0c29698818f6" providerId="ADAL" clId="{89F611A3-9A67-4023-BF6A-B5280E877A82}" dt="2022-06-01T22:50:54.002" v="465" actId="21"/>
          <ac:picMkLst>
            <pc:docMk/>
            <pc:sldMk cId="3501295333" sldId="310"/>
            <ac:picMk id="18" creationId="{BFB6D074-F81C-6099-4373-84DEB9CD69A1}"/>
          </ac:picMkLst>
        </pc:picChg>
        <pc:picChg chg="add del mod">
          <ac:chgData name="Nguyen Quoc Trung" userId="fe17689d-b00c-41c7-8731-0c29698818f6" providerId="ADAL" clId="{89F611A3-9A67-4023-BF6A-B5280E877A82}" dt="2022-06-01T22:50:58.062" v="467" actId="21"/>
          <ac:picMkLst>
            <pc:docMk/>
            <pc:sldMk cId="3501295333" sldId="310"/>
            <ac:picMk id="19" creationId="{43D4E50C-CA76-ECD5-ABA3-9D54CB47CEC1}"/>
          </ac:picMkLst>
        </pc:picChg>
        <pc:picChg chg="del">
          <ac:chgData name="Nguyen Quoc Trung" userId="fe17689d-b00c-41c7-8731-0c29698818f6" providerId="ADAL" clId="{89F611A3-9A67-4023-BF6A-B5280E877A82}" dt="2022-06-01T22:51:43.642" v="535" actId="478"/>
          <ac:picMkLst>
            <pc:docMk/>
            <pc:sldMk cId="3501295333" sldId="310"/>
            <ac:picMk id="20" creationId="{7C48C0C3-0BCE-4F79-9E16-E7A24767CE84}"/>
          </ac:picMkLst>
        </pc:picChg>
        <pc:picChg chg="del">
          <ac:chgData name="Nguyen Quoc Trung" userId="fe17689d-b00c-41c7-8731-0c29698818f6" providerId="ADAL" clId="{89F611A3-9A67-4023-BF6A-B5280E877A82}" dt="2022-06-01T22:51:43.642" v="535" actId="478"/>
          <ac:picMkLst>
            <pc:docMk/>
            <pc:sldMk cId="3501295333" sldId="310"/>
            <ac:picMk id="21" creationId="{D85E6B93-526B-4AE4-A299-37AF4DE531E8}"/>
          </ac:picMkLst>
        </pc:picChg>
        <pc:picChg chg="del">
          <ac:chgData name="Nguyen Quoc Trung" userId="fe17689d-b00c-41c7-8731-0c29698818f6" providerId="ADAL" clId="{89F611A3-9A67-4023-BF6A-B5280E877A82}" dt="2022-06-01T22:51:43.642" v="535" actId="478"/>
          <ac:picMkLst>
            <pc:docMk/>
            <pc:sldMk cId="3501295333" sldId="310"/>
            <ac:picMk id="22" creationId="{A5F4F084-71EE-4B78-A5D5-2750F0819E10}"/>
          </ac:picMkLst>
        </pc:picChg>
        <pc:picChg chg="del">
          <ac:chgData name="Nguyen Quoc Trung" userId="fe17689d-b00c-41c7-8731-0c29698818f6" providerId="ADAL" clId="{89F611A3-9A67-4023-BF6A-B5280E877A82}" dt="2022-06-01T22:51:43.642" v="535" actId="478"/>
          <ac:picMkLst>
            <pc:docMk/>
            <pc:sldMk cId="3501295333" sldId="310"/>
            <ac:picMk id="23" creationId="{4A366203-1C21-4A10-9F70-0302E39141CD}"/>
          </ac:picMkLst>
        </pc:picChg>
        <pc:picChg chg="add mod">
          <ac:chgData name="Nguyen Quoc Trung" userId="fe17689d-b00c-41c7-8731-0c29698818f6" providerId="ADAL" clId="{89F611A3-9A67-4023-BF6A-B5280E877A82}" dt="2022-06-01T22:51:54.128" v="537" actId="1076"/>
          <ac:picMkLst>
            <pc:docMk/>
            <pc:sldMk cId="3501295333" sldId="310"/>
            <ac:picMk id="24" creationId="{C7CFA66E-26E6-F9B9-B62A-BADF6CF30385}"/>
          </ac:picMkLst>
        </pc:picChg>
        <pc:picChg chg="add mod">
          <ac:chgData name="Nguyen Quoc Trung" userId="fe17689d-b00c-41c7-8731-0c29698818f6" providerId="ADAL" clId="{89F611A3-9A67-4023-BF6A-B5280E877A82}" dt="2022-06-01T22:51:50.023" v="536"/>
          <ac:picMkLst>
            <pc:docMk/>
            <pc:sldMk cId="3501295333" sldId="310"/>
            <ac:picMk id="25" creationId="{BA974E09-0EC6-CFF8-A9B9-D34ABFD0A26A}"/>
          </ac:picMkLst>
        </pc:picChg>
        <pc:picChg chg="add mod">
          <ac:chgData name="Nguyen Quoc Trung" userId="fe17689d-b00c-41c7-8731-0c29698818f6" providerId="ADAL" clId="{89F611A3-9A67-4023-BF6A-B5280E877A82}" dt="2022-06-01T22:51:50.023" v="536"/>
          <ac:picMkLst>
            <pc:docMk/>
            <pc:sldMk cId="3501295333" sldId="310"/>
            <ac:picMk id="26" creationId="{579587E9-946B-3ACE-B9C1-E65B510EC35A}"/>
          </ac:picMkLst>
        </pc:picChg>
        <pc:picChg chg="add mod">
          <ac:chgData name="Nguyen Quoc Trung" userId="fe17689d-b00c-41c7-8731-0c29698818f6" providerId="ADAL" clId="{89F611A3-9A67-4023-BF6A-B5280E877A82}" dt="2022-06-01T22:51:57.602" v="538" actId="1076"/>
          <ac:picMkLst>
            <pc:docMk/>
            <pc:sldMk cId="3501295333" sldId="310"/>
            <ac:picMk id="27" creationId="{955A7E1E-D6BB-429A-7E3B-2A214319A965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3T02:24:52.784" v="1657" actId="1076"/>
        <pc:sldMkLst>
          <pc:docMk/>
          <pc:sldMk cId="2003429975" sldId="311"/>
        </pc:sldMkLst>
        <pc:spChg chg="mod">
          <ac:chgData name="Nguyen Quoc Trung" userId="fe17689d-b00c-41c7-8731-0c29698818f6" providerId="ADAL" clId="{89F611A3-9A67-4023-BF6A-B5280E877A82}" dt="2022-06-03T02:24:31.670" v="1655" actId="1076"/>
          <ac:spMkLst>
            <pc:docMk/>
            <pc:sldMk cId="2003429975" sldId="311"/>
            <ac:spMk id="8" creationId="{DFE36C22-1237-4C75-AD01-7C141CB203BE}"/>
          </ac:spMkLst>
        </pc:spChg>
        <pc:picChg chg="del">
          <ac:chgData name="Nguyen Quoc Trung" userId="fe17689d-b00c-41c7-8731-0c29698818f6" providerId="ADAL" clId="{89F611A3-9A67-4023-BF6A-B5280E877A82}" dt="2022-06-03T02:20:06.503" v="1636" actId="478"/>
          <ac:picMkLst>
            <pc:docMk/>
            <pc:sldMk cId="2003429975" sldId="311"/>
            <ac:picMk id="6" creationId="{EC0FAFFC-EB88-40C1-B7DA-8B6C0352E24C}"/>
          </ac:picMkLst>
        </pc:picChg>
        <pc:picChg chg="add mod">
          <ac:chgData name="Nguyen Quoc Trung" userId="fe17689d-b00c-41c7-8731-0c29698818f6" providerId="ADAL" clId="{89F611A3-9A67-4023-BF6A-B5280E877A82}" dt="2022-06-03T02:24:52.784" v="1657" actId="1076"/>
          <ac:picMkLst>
            <pc:docMk/>
            <pc:sldMk cId="2003429975" sldId="311"/>
            <ac:picMk id="7" creationId="{0D9D9392-98D9-21EB-A827-D5322935F608}"/>
          </ac:picMkLst>
        </pc:picChg>
      </pc:sldChg>
      <pc:sldChg chg="addSp delSp modSp mod">
        <pc:chgData name="Nguyen Quoc Trung" userId="fe17689d-b00c-41c7-8731-0c29698818f6" providerId="ADAL" clId="{89F611A3-9A67-4023-BF6A-B5280E877A82}" dt="2022-06-01T22:47:14.742" v="434" actId="1076"/>
        <pc:sldMkLst>
          <pc:docMk/>
          <pc:sldMk cId="796132063" sldId="312"/>
        </pc:sldMkLst>
        <pc:picChg chg="del">
          <ac:chgData name="Nguyen Quoc Trung" userId="fe17689d-b00c-41c7-8731-0c29698818f6" providerId="ADAL" clId="{89F611A3-9A67-4023-BF6A-B5280E877A82}" dt="2022-06-01T22:42:57.872" v="415" actId="478"/>
          <ac:picMkLst>
            <pc:docMk/>
            <pc:sldMk cId="796132063" sldId="312"/>
            <ac:picMk id="3" creationId="{EA96EF29-FB51-443B-B5C5-0115E3F46638}"/>
          </ac:picMkLst>
        </pc:picChg>
        <pc:picChg chg="add del mod">
          <ac:chgData name="Nguyen Quoc Trung" userId="fe17689d-b00c-41c7-8731-0c29698818f6" providerId="ADAL" clId="{89F611A3-9A67-4023-BF6A-B5280E877A82}" dt="2022-06-01T22:43:25.422" v="417" actId="478"/>
          <ac:picMkLst>
            <pc:docMk/>
            <pc:sldMk cId="796132063" sldId="312"/>
            <ac:picMk id="4" creationId="{AD195062-DF57-BFE1-A830-0CF847A60234}"/>
          </ac:picMkLst>
        </pc:picChg>
        <pc:picChg chg="add mod">
          <ac:chgData name="Nguyen Quoc Trung" userId="fe17689d-b00c-41c7-8731-0c29698818f6" providerId="ADAL" clId="{89F611A3-9A67-4023-BF6A-B5280E877A82}" dt="2022-06-01T22:45:57.312" v="426" actId="1076"/>
          <ac:picMkLst>
            <pc:docMk/>
            <pc:sldMk cId="796132063" sldId="312"/>
            <ac:picMk id="5" creationId="{95CF90BC-0B2A-D1F8-4871-0D69A4EC75E2}"/>
          </ac:picMkLst>
        </pc:picChg>
        <pc:picChg chg="add del mod">
          <ac:chgData name="Nguyen Quoc Trung" userId="fe17689d-b00c-41c7-8731-0c29698818f6" providerId="ADAL" clId="{89F611A3-9A67-4023-BF6A-B5280E877A82}" dt="2022-06-01T22:45:40.984" v="423" actId="478"/>
          <ac:picMkLst>
            <pc:docMk/>
            <pc:sldMk cId="796132063" sldId="312"/>
            <ac:picMk id="7" creationId="{5CC26C3B-BDD5-87D3-D38A-DB9F33916853}"/>
          </ac:picMkLst>
        </pc:picChg>
        <pc:picChg chg="add mod">
          <ac:chgData name="Nguyen Quoc Trung" userId="fe17689d-b00c-41c7-8731-0c29698818f6" providerId="ADAL" clId="{89F611A3-9A67-4023-BF6A-B5280E877A82}" dt="2022-06-01T22:45:55.819" v="425" actId="1076"/>
          <ac:picMkLst>
            <pc:docMk/>
            <pc:sldMk cId="796132063" sldId="312"/>
            <ac:picMk id="9" creationId="{9806C16C-75B1-259D-13B8-FE2F8DCFCBE2}"/>
          </ac:picMkLst>
        </pc:picChg>
        <pc:picChg chg="add mod">
          <ac:chgData name="Nguyen Quoc Trung" userId="fe17689d-b00c-41c7-8731-0c29698818f6" providerId="ADAL" clId="{89F611A3-9A67-4023-BF6A-B5280E877A82}" dt="2022-06-01T22:46:26.437" v="429" actId="14100"/>
          <ac:picMkLst>
            <pc:docMk/>
            <pc:sldMk cId="796132063" sldId="312"/>
            <ac:picMk id="11" creationId="{1AEEA79A-D046-540B-2BFA-F48E43218A4F}"/>
          </ac:picMkLst>
        </pc:picChg>
        <pc:picChg chg="add del mod">
          <ac:chgData name="Nguyen Quoc Trung" userId="fe17689d-b00c-41c7-8731-0c29698818f6" providerId="ADAL" clId="{89F611A3-9A67-4023-BF6A-B5280E877A82}" dt="2022-06-01T22:47:10.713" v="433" actId="478"/>
          <ac:picMkLst>
            <pc:docMk/>
            <pc:sldMk cId="796132063" sldId="312"/>
            <ac:picMk id="13" creationId="{64C81E25-77D5-8CBC-627E-C5DA703D70B9}"/>
          </ac:picMkLst>
        </pc:picChg>
        <pc:picChg chg="add mod">
          <ac:chgData name="Nguyen Quoc Trung" userId="fe17689d-b00c-41c7-8731-0c29698818f6" providerId="ADAL" clId="{89F611A3-9A67-4023-BF6A-B5280E877A82}" dt="2022-06-01T22:47:14.742" v="434" actId="1076"/>
          <ac:picMkLst>
            <pc:docMk/>
            <pc:sldMk cId="796132063" sldId="312"/>
            <ac:picMk id="15" creationId="{8F72C3B8-79C3-5B3F-EFAF-05F32541C9A1}"/>
          </ac:picMkLst>
        </pc:picChg>
      </pc:sldChg>
      <pc:sldChg chg="addSp delSp modSp mod modAnim">
        <pc:chgData name="Nguyen Quoc Trung" userId="fe17689d-b00c-41c7-8731-0c29698818f6" providerId="ADAL" clId="{89F611A3-9A67-4023-BF6A-B5280E877A82}" dt="2022-06-01T23:02:15.326" v="718"/>
        <pc:sldMkLst>
          <pc:docMk/>
          <pc:sldMk cId="3432147214" sldId="313"/>
        </pc:sldMkLst>
        <pc:spChg chg="mod">
          <ac:chgData name="Nguyen Quoc Trung" userId="fe17689d-b00c-41c7-8731-0c29698818f6" providerId="ADAL" clId="{89F611A3-9A67-4023-BF6A-B5280E877A82}" dt="2022-06-01T23:01:38.665" v="717" actId="20577"/>
          <ac:spMkLst>
            <pc:docMk/>
            <pc:sldMk cId="3432147214" sldId="313"/>
            <ac:spMk id="7" creationId="{743C89E8-9663-4C97-BE98-F928EE8EF505}"/>
          </ac:spMkLst>
        </pc:spChg>
        <pc:picChg chg="mod">
          <ac:chgData name="Nguyen Quoc Trung" userId="fe17689d-b00c-41c7-8731-0c29698818f6" providerId="ADAL" clId="{89F611A3-9A67-4023-BF6A-B5280E877A82}" dt="2022-06-01T23:01:21.071" v="701" actId="1440"/>
          <ac:picMkLst>
            <pc:docMk/>
            <pc:sldMk cId="3432147214" sldId="313"/>
            <ac:picMk id="3" creationId="{15D26E18-B339-4E1F-9382-DC4BABCC531B}"/>
          </ac:picMkLst>
        </pc:picChg>
        <pc:picChg chg="mod">
          <ac:chgData name="Nguyen Quoc Trung" userId="fe17689d-b00c-41c7-8731-0c29698818f6" providerId="ADAL" clId="{89F611A3-9A67-4023-BF6A-B5280E877A82}" dt="2022-06-01T23:01:21.071" v="701" actId="1440"/>
          <ac:picMkLst>
            <pc:docMk/>
            <pc:sldMk cId="3432147214" sldId="313"/>
            <ac:picMk id="4" creationId="{6B77FD5F-F96F-4964-A57A-0B1FA4B725ED}"/>
          </ac:picMkLst>
        </pc:picChg>
        <pc:picChg chg="mod">
          <ac:chgData name="Nguyen Quoc Trung" userId="fe17689d-b00c-41c7-8731-0c29698818f6" providerId="ADAL" clId="{89F611A3-9A67-4023-BF6A-B5280E877A82}" dt="2022-06-01T23:01:21.071" v="701" actId="1440"/>
          <ac:picMkLst>
            <pc:docMk/>
            <pc:sldMk cId="3432147214" sldId="313"/>
            <ac:picMk id="5" creationId="{6B4D0BD2-4799-4E2A-A14A-2DA91FB9E517}"/>
          </ac:picMkLst>
        </pc:picChg>
        <pc:picChg chg="mod">
          <ac:chgData name="Nguyen Quoc Trung" userId="fe17689d-b00c-41c7-8731-0c29698818f6" providerId="ADAL" clId="{89F611A3-9A67-4023-BF6A-B5280E877A82}" dt="2022-06-01T23:01:23.200" v="702" actId="1076"/>
          <ac:picMkLst>
            <pc:docMk/>
            <pc:sldMk cId="3432147214" sldId="313"/>
            <ac:picMk id="6" creationId="{B2890593-466C-4725-BBFC-C36F060AF1F6}"/>
          </ac:picMkLst>
        </pc:picChg>
        <pc:picChg chg="add del mod">
          <ac:chgData name="Nguyen Quoc Trung" userId="fe17689d-b00c-41c7-8731-0c29698818f6" providerId="ADAL" clId="{89F611A3-9A67-4023-BF6A-B5280E877A82}" dt="2022-06-01T23:00:51.496" v="692" actId="21"/>
          <ac:picMkLst>
            <pc:docMk/>
            <pc:sldMk cId="3432147214" sldId="313"/>
            <ac:picMk id="8" creationId="{26312B40-1DDF-91A7-4189-A1513F3971A6}"/>
          </ac:picMkLst>
        </pc:picChg>
        <pc:picChg chg="add del mod">
          <ac:chgData name="Nguyen Quoc Trung" userId="fe17689d-b00c-41c7-8731-0c29698818f6" providerId="ADAL" clId="{89F611A3-9A67-4023-BF6A-B5280E877A82}" dt="2022-06-01T23:00:56.233" v="694" actId="21"/>
          <ac:picMkLst>
            <pc:docMk/>
            <pc:sldMk cId="3432147214" sldId="313"/>
            <ac:picMk id="9" creationId="{516BF9E7-58F6-6A8B-30A4-DC9E06A92410}"/>
          </ac:picMkLst>
        </pc:picChg>
        <pc:picChg chg="add del mod">
          <ac:chgData name="Nguyen Quoc Trung" userId="fe17689d-b00c-41c7-8731-0c29698818f6" providerId="ADAL" clId="{89F611A3-9A67-4023-BF6A-B5280E877A82}" dt="2022-06-01T23:01:08.108" v="698" actId="21"/>
          <ac:picMkLst>
            <pc:docMk/>
            <pc:sldMk cId="3432147214" sldId="313"/>
            <ac:picMk id="10" creationId="{B029B973-0DA4-C036-9DAF-63EA4C922A16}"/>
          </ac:picMkLst>
        </pc:picChg>
        <pc:picChg chg="add del mod">
          <ac:chgData name="Nguyen Quoc Trung" userId="fe17689d-b00c-41c7-8731-0c29698818f6" providerId="ADAL" clId="{89F611A3-9A67-4023-BF6A-B5280E877A82}" dt="2022-06-01T23:01:03.210" v="696" actId="21"/>
          <ac:picMkLst>
            <pc:docMk/>
            <pc:sldMk cId="3432147214" sldId="313"/>
            <ac:picMk id="11" creationId="{55489F1E-A20F-C6AB-7AFF-16130A8B658B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3T02:18:04.838" v="1633"/>
        <pc:sldMkLst>
          <pc:docMk/>
          <pc:sldMk cId="3153973669" sldId="314"/>
        </pc:sldMkLst>
        <pc:spChg chg="mod">
          <ac:chgData name="Nguyen Quoc Trung" userId="fe17689d-b00c-41c7-8731-0c29698818f6" providerId="ADAL" clId="{89F611A3-9A67-4023-BF6A-B5280E877A82}" dt="2022-06-01T23:14:25.517" v="846" actId="1076"/>
          <ac:spMkLst>
            <pc:docMk/>
            <pc:sldMk cId="3153973669" sldId="314"/>
            <ac:spMk id="4" creationId="{344A0675-A46C-43E7-89D7-8AD2187E4303}"/>
          </ac:spMkLst>
        </pc:spChg>
        <pc:spChg chg="del">
          <ac:chgData name="Nguyen Quoc Trung" userId="fe17689d-b00c-41c7-8731-0c29698818f6" providerId="ADAL" clId="{89F611A3-9A67-4023-BF6A-B5280E877A82}" dt="2022-06-01T23:13:20.163" v="812" actId="478"/>
          <ac:spMkLst>
            <pc:docMk/>
            <pc:sldMk cId="3153973669" sldId="314"/>
            <ac:spMk id="17" creationId="{F05AE780-D9B8-4E86-9AE0-1FB4AE32839A}"/>
          </ac:spMkLst>
        </pc:spChg>
        <pc:spChg chg="add mod ord">
          <ac:chgData name="Nguyen Quoc Trung" userId="fe17689d-b00c-41c7-8731-0c29698818f6" providerId="ADAL" clId="{89F611A3-9A67-4023-BF6A-B5280E877A82}" dt="2022-06-01T23:13:10.847" v="811" actId="167"/>
          <ac:spMkLst>
            <pc:docMk/>
            <pc:sldMk cId="3153973669" sldId="314"/>
            <ac:spMk id="22" creationId="{258F910B-A29E-DCA4-C564-9E18FAE89E2D}"/>
          </ac:spMkLst>
        </pc:spChg>
        <pc:spChg chg="add mod ord">
          <ac:chgData name="Nguyen Quoc Trung" userId="fe17689d-b00c-41c7-8731-0c29698818f6" providerId="ADAL" clId="{89F611A3-9A67-4023-BF6A-B5280E877A82}" dt="2022-06-01T23:13:10.847" v="811" actId="167"/>
          <ac:spMkLst>
            <pc:docMk/>
            <pc:sldMk cId="3153973669" sldId="314"/>
            <ac:spMk id="23" creationId="{43F93340-F1D2-8423-4875-65B8D070D827}"/>
          </ac:spMkLst>
        </pc:spChg>
        <pc:spChg chg="add mod ord">
          <ac:chgData name="Nguyen Quoc Trung" userId="fe17689d-b00c-41c7-8731-0c29698818f6" providerId="ADAL" clId="{89F611A3-9A67-4023-BF6A-B5280E877A82}" dt="2022-06-01T23:13:10.847" v="811" actId="167"/>
          <ac:spMkLst>
            <pc:docMk/>
            <pc:sldMk cId="3153973669" sldId="314"/>
            <ac:spMk id="24" creationId="{ADC90C92-726C-6FF8-1B87-2076271603A6}"/>
          </ac:spMkLst>
        </pc:spChg>
        <pc:spChg chg="add mod ord">
          <ac:chgData name="Nguyen Quoc Trung" userId="fe17689d-b00c-41c7-8731-0c29698818f6" providerId="ADAL" clId="{89F611A3-9A67-4023-BF6A-B5280E877A82}" dt="2022-06-01T23:13:10.847" v="811" actId="167"/>
          <ac:spMkLst>
            <pc:docMk/>
            <pc:sldMk cId="3153973669" sldId="314"/>
            <ac:spMk id="25" creationId="{AF5F14C5-2A85-2B00-F928-4A90C1CE854A}"/>
          </ac:spMkLst>
        </pc:spChg>
        <pc:spChg chg="del">
          <ac:chgData name="Nguyen Quoc Trung" userId="fe17689d-b00c-41c7-8731-0c29698818f6" providerId="ADAL" clId="{89F611A3-9A67-4023-BF6A-B5280E877A82}" dt="2022-06-01T23:13:04.520" v="809" actId="478"/>
          <ac:spMkLst>
            <pc:docMk/>
            <pc:sldMk cId="3153973669" sldId="314"/>
            <ac:spMk id="34" creationId="{BBD380DE-72F2-B73A-8316-5F60682F702B}"/>
          </ac:spMkLst>
        </pc:spChg>
        <pc:spChg chg="del">
          <ac:chgData name="Nguyen Quoc Trung" userId="fe17689d-b00c-41c7-8731-0c29698818f6" providerId="ADAL" clId="{89F611A3-9A67-4023-BF6A-B5280E877A82}" dt="2022-06-01T23:13:04.520" v="809" actId="478"/>
          <ac:spMkLst>
            <pc:docMk/>
            <pc:sldMk cId="3153973669" sldId="314"/>
            <ac:spMk id="35" creationId="{F01C097C-E029-600E-47FD-5B9BC3973923}"/>
          </ac:spMkLst>
        </pc:spChg>
        <pc:spChg chg="del">
          <ac:chgData name="Nguyen Quoc Trung" userId="fe17689d-b00c-41c7-8731-0c29698818f6" providerId="ADAL" clId="{89F611A3-9A67-4023-BF6A-B5280E877A82}" dt="2022-06-01T23:13:04.520" v="809" actId="478"/>
          <ac:spMkLst>
            <pc:docMk/>
            <pc:sldMk cId="3153973669" sldId="314"/>
            <ac:spMk id="36" creationId="{70867344-0B5F-1970-007E-EF5674C69219}"/>
          </ac:spMkLst>
        </pc:spChg>
        <pc:spChg chg="del">
          <ac:chgData name="Nguyen Quoc Trung" userId="fe17689d-b00c-41c7-8731-0c29698818f6" providerId="ADAL" clId="{89F611A3-9A67-4023-BF6A-B5280E877A82}" dt="2022-06-01T23:13:04.520" v="809" actId="478"/>
          <ac:spMkLst>
            <pc:docMk/>
            <pc:sldMk cId="3153973669" sldId="314"/>
            <ac:spMk id="37" creationId="{E260BE4F-75A0-1D65-0491-8EF8602D3C98}"/>
          </ac:spMkLst>
        </pc:spChg>
        <pc:picChg chg="add mod ord">
          <ac:chgData name="Nguyen Quoc Trung" userId="fe17689d-b00c-41c7-8731-0c29698818f6" providerId="ADAL" clId="{89F611A3-9A67-4023-BF6A-B5280E877A82}" dt="2022-06-01T23:13:24.412" v="814" actId="1076"/>
          <ac:picMkLst>
            <pc:docMk/>
            <pc:sldMk cId="3153973669" sldId="314"/>
            <ac:picMk id="18" creationId="{542055DC-E108-9F48-C1B6-CAB04FA1C885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19" creationId="{95BF7FDB-4F26-9B29-EC71-6168E0076A39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0" creationId="{4F62E7DE-1E45-53B3-A991-579229792283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1" creationId="{5A7A8F8F-2D6F-4263-B59B-1963126CE276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6" creationId="{80980684-6B3A-C4A5-5682-B4DA5DDEA74D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7" creationId="{C68E34FF-023F-881A-D527-21652A24A12C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8" creationId="{4673E74B-3FE3-19A6-5513-530A61A0F36C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9" creationId="{957A1F0E-F455-5858-A933-C24CE65AD844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0" creationId="{01A92878-83D0-A2E2-7719-93CE98B14F9F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1" creationId="{373E2EF0-4E90-00E3-8A79-AE253FFE0289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2" creationId="{78452CE2-9FB5-920E-2BF1-25E9DA412DD7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3" creationId="{22F938CB-DDE4-1BBE-C74E-9E9B488C9BE3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8" creationId="{2F60B3AD-2620-83D3-34F4-332CEDC52F3B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9" creationId="{EB295A94-AE3F-80E1-50D3-B030EA05939E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40" creationId="{7D91781C-1660-A43A-E709-4434909C18D6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41" creationId="{B86F1449-1EE6-CCED-653F-C17143A2C593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1T23:17:40.499" v="905" actId="1038"/>
        <pc:sldMkLst>
          <pc:docMk/>
          <pc:sldMk cId="975799937" sldId="315"/>
        </pc:sldMkLst>
        <pc:spChg chg="add mod">
          <ac:chgData name="Nguyen Quoc Trung" userId="fe17689d-b00c-41c7-8731-0c29698818f6" providerId="ADAL" clId="{89F611A3-9A67-4023-BF6A-B5280E877A82}" dt="2022-06-01T23:17:32.248" v="898" actId="1076"/>
          <ac:spMkLst>
            <pc:docMk/>
            <pc:sldMk cId="975799937" sldId="315"/>
            <ac:spMk id="16" creationId="{A74855C8-0E20-5F6C-C88D-39D6856960B8}"/>
          </ac:spMkLst>
        </pc:spChg>
        <pc:spChg chg="add mod">
          <ac:chgData name="Nguyen Quoc Trung" userId="fe17689d-b00c-41c7-8731-0c29698818f6" providerId="ADAL" clId="{89F611A3-9A67-4023-BF6A-B5280E877A82}" dt="2022-06-01T23:17:40.499" v="905" actId="1038"/>
          <ac:spMkLst>
            <pc:docMk/>
            <pc:sldMk cId="975799937" sldId="315"/>
            <ac:spMk id="17" creationId="{A1863637-DFF3-6631-8665-A6A5B97D1B5C}"/>
          </ac:spMkLst>
        </pc:spChg>
        <pc:spChg chg="mod">
          <ac:chgData name="Nguyen Quoc Trung" userId="fe17689d-b00c-41c7-8731-0c29698818f6" providerId="ADAL" clId="{89F611A3-9A67-4023-BF6A-B5280E877A82}" dt="2022-06-01T23:15:45.745" v="880" actId="1076"/>
          <ac:spMkLst>
            <pc:docMk/>
            <pc:sldMk cId="975799937" sldId="315"/>
            <ac:spMk id="19" creationId="{09159981-6458-4460-A9EF-0AE8F274E18A}"/>
          </ac:spMkLst>
        </pc:spChg>
        <pc:spChg chg="del">
          <ac:chgData name="Nguyen Quoc Trung" userId="fe17689d-b00c-41c7-8731-0c29698818f6" providerId="ADAL" clId="{89F611A3-9A67-4023-BF6A-B5280E877A82}" dt="2022-06-01T23:15:25.079" v="848" actId="478"/>
          <ac:spMkLst>
            <pc:docMk/>
            <pc:sldMk cId="975799937" sldId="315"/>
            <ac:spMk id="22" creationId="{FC8EB81E-E5E4-40EF-A0B9-364B8C19F07A}"/>
          </ac:spMkLst>
        </pc:spChg>
        <pc:spChg chg="del">
          <ac:chgData name="Nguyen Quoc Trung" userId="fe17689d-b00c-41c7-8731-0c29698818f6" providerId="ADAL" clId="{89F611A3-9A67-4023-BF6A-B5280E877A82}" dt="2022-06-01T23:15:25.079" v="848" actId="478"/>
          <ac:spMkLst>
            <pc:docMk/>
            <pc:sldMk cId="975799937" sldId="315"/>
            <ac:spMk id="24" creationId="{2FA4CE0D-8420-468E-92AB-E5DF9533C5E2}"/>
          </ac:spMkLst>
        </pc:spChg>
        <pc:spChg chg="del">
          <ac:chgData name="Nguyen Quoc Trung" userId="fe17689d-b00c-41c7-8731-0c29698818f6" providerId="ADAL" clId="{89F611A3-9A67-4023-BF6A-B5280E877A82}" dt="2022-06-01T23:15:25.079" v="848" actId="478"/>
          <ac:spMkLst>
            <pc:docMk/>
            <pc:sldMk cId="975799937" sldId="315"/>
            <ac:spMk id="25" creationId="{BB84CE16-6531-4692-8FB1-3B07EA8A6466}"/>
          </ac:spMkLst>
        </pc:spChg>
        <pc:spChg chg="mod">
          <ac:chgData name="Nguyen Quoc Trung" userId="fe17689d-b00c-41c7-8731-0c29698818f6" providerId="ADAL" clId="{89F611A3-9A67-4023-BF6A-B5280E877A82}" dt="2022-06-01T23:17:25.157" v="897" actId="1076"/>
          <ac:spMkLst>
            <pc:docMk/>
            <pc:sldMk cId="975799937" sldId="315"/>
            <ac:spMk id="26" creationId="{D533B2D4-8219-4697-A8BD-A38460106643}"/>
          </ac:spMkLst>
        </pc:spChg>
        <pc:picChg chg="del">
          <ac:chgData name="Nguyen Quoc Trung" userId="fe17689d-b00c-41c7-8731-0c29698818f6" providerId="ADAL" clId="{89F611A3-9A67-4023-BF6A-B5280E877A82}" dt="2022-06-01T23:15:25.079" v="848" actId="478"/>
          <ac:picMkLst>
            <pc:docMk/>
            <pc:sldMk cId="975799937" sldId="315"/>
            <ac:picMk id="4" creationId="{25A9A834-7A1D-40F6-9784-A68FD3411881}"/>
          </ac:picMkLst>
        </pc:picChg>
        <pc:picChg chg="add mod ord">
          <ac:chgData name="Nguyen Quoc Trung" userId="fe17689d-b00c-41c7-8731-0c29698818f6" providerId="ADAL" clId="{89F611A3-9A67-4023-BF6A-B5280E877A82}" dt="2022-06-01T23:17:17.277" v="896" actId="167"/>
          <ac:picMkLst>
            <pc:docMk/>
            <pc:sldMk cId="975799937" sldId="315"/>
            <ac:picMk id="5" creationId="{82BC33A6-6F0C-352A-63B8-C252573E9017}"/>
          </ac:picMkLst>
        </pc:picChg>
        <pc:cxnChg chg="del">
          <ac:chgData name="Nguyen Quoc Trung" userId="fe17689d-b00c-41c7-8731-0c29698818f6" providerId="ADAL" clId="{89F611A3-9A67-4023-BF6A-B5280E877A82}" dt="2022-06-01T23:15:25.079" v="848" actId="478"/>
          <ac:cxnSpMkLst>
            <pc:docMk/>
            <pc:sldMk cId="975799937" sldId="315"/>
            <ac:cxnSpMk id="6" creationId="{2F64D902-E0ED-43CA-991B-FB4EC5199840}"/>
          </ac:cxnSpMkLst>
        </pc:cxnChg>
        <pc:cxnChg chg="del">
          <ac:chgData name="Nguyen Quoc Trung" userId="fe17689d-b00c-41c7-8731-0c29698818f6" providerId="ADAL" clId="{89F611A3-9A67-4023-BF6A-B5280E877A82}" dt="2022-06-01T23:15:25.079" v="848" actId="478"/>
          <ac:cxnSpMkLst>
            <pc:docMk/>
            <pc:sldMk cId="975799937" sldId="315"/>
            <ac:cxnSpMk id="13" creationId="{E4948358-C131-4B66-A0A5-204C6BAE9C2A}"/>
          </ac:cxnSpMkLst>
        </pc:cxnChg>
        <pc:cxnChg chg="del">
          <ac:chgData name="Nguyen Quoc Trung" userId="fe17689d-b00c-41c7-8731-0c29698818f6" providerId="ADAL" clId="{89F611A3-9A67-4023-BF6A-B5280E877A82}" dt="2022-06-01T23:15:25.079" v="848" actId="478"/>
          <ac:cxnSpMkLst>
            <pc:docMk/>
            <pc:sldMk cId="975799937" sldId="315"/>
            <ac:cxnSpMk id="15" creationId="{13ADDC4A-2590-4AB1-8EA1-63D6DD86E0FE}"/>
          </ac:cxnSpMkLst>
        </pc:cxnChg>
      </pc:sldChg>
      <pc:sldChg chg="addSp delSp modSp mod delAnim modAnim">
        <pc:chgData name="Nguyen Quoc Trung" userId="fe17689d-b00c-41c7-8731-0c29698818f6" providerId="ADAL" clId="{89F611A3-9A67-4023-BF6A-B5280E877A82}" dt="2022-06-02T09:34:58.982" v="1423"/>
        <pc:sldMkLst>
          <pc:docMk/>
          <pc:sldMk cId="942912805" sldId="316"/>
        </pc:sldMkLst>
        <pc:spChg chg="del">
          <ac:chgData name="Nguyen Quoc Trung" userId="fe17689d-b00c-41c7-8731-0c29698818f6" providerId="ADAL" clId="{89F611A3-9A67-4023-BF6A-B5280E877A82}" dt="2022-06-02T09:27:36.514" v="1342" actId="478"/>
          <ac:spMkLst>
            <pc:docMk/>
            <pc:sldMk cId="942912805" sldId="316"/>
            <ac:spMk id="4" creationId="{AAA32342-4527-417E-BA10-44CE3625D24F}"/>
          </ac:spMkLst>
        </pc:spChg>
        <pc:spChg chg="mod">
          <ac:chgData name="Nguyen Quoc Trung" userId="fe17689d-b00c-41c7-8731-0c29698818f6" providerId="ADAL" clId="{89F611A3-9A67-4023-BF6A-B5280E877A82}" dt="2022-06-02T09:33:10.034" v="1387" actId="1076"/>
          <ac:spMkLst>
            <pc:docMk/>
            <pc:sldMk cId="942912805" sldId="316"/>
            <ac:spMk id="6" creationId="{CB7FB984-5026-440E-8376-5C0A2B16B8EE}"/>
          </ac:spMkLst>
        </pc:spChg>
        <pc:spChg chg="add mod">
          <ac:chgData name="Nguyen Quoc Trung" userId="fe17689d-b00c-41c7-8731-0c29698818f6" providerId="ADAL" clId="{89F611A3-9A67-4023-BF6A-B5280E877A82}" dt="2022-06-02T09:34:11.721" v="1402" actId="14100"/>
          <ac:spMkLst>
            <pc:docMk/>
            <pc:sldMk cId="942912805" sldId="316"/>
            <ac:spMk id="11" creationId="{A97D495A-8325-2199-1451-DD8A7436EA4B}"/>
          </ac:spMkLst>
        </pc:spChg>
        <pc:spChg chg="del">
          <ac:chgData name="Nguyen Quoc Trung" userId="fe17689d-b00c-41c7-8731-0c29698818f6" providerId="ADAL" clId="{89F611A3-9A67-4023-BF6A-B5280E877A82}" dt="2022-06-02T09:27:36.514" v="1342" actId="478"/>
          <ac:spMkLst>
            <pc:docMk/>
            <pc:sldMk cId="942912805" sldId="316"/>
            <ac:spMk id="13" creationId="{9FF9BA36-430D-4425-A4BB-DBD6417F5612}"/>
          </ac:spMkLst>
        </pc:spChg>
        <pc:spChg chg="del">
          <ac:chgData name="Nguyen Quoc Trung" userId="fe17689d-b00c-41c7-8731-0c29698818f6" providerId="ADAL" clId="{89F611A3-9A67-4023-BF6A-B5280E877A82}" dt="2022-06-02T09:27:36.514" v="1342" actId="478"/>
          <ac:spMkLst>
            <pc:docMk/>
            <pc:sldMk cId="942912805" sldId="316"/>
            <ac:spMk id="14" creationId="{F8E1855C-C2A5-4B43-82BE-77942EBDFA73}"/>
          </ac:spMkLst>
        </pc:spChg>
        <pc:spChg chg="del">
          <ac:chgData name="Nguyen Quoc Trung" userId="fe17689d-b00c-41c7-8731-0c29698818f6" providerId="ADAL" clId="{89F611A3-9A67-4023-BF6A-B5280E877A82}" dt="2022-06-02T09:27:36.514" v="1342" actId="478"/>
          <ac:spMkLst>
            <pc:docMk/>
            <pc:sldMk cId="942912805" sldId="316"/>
            <ac:spMk id="15" creationId="{78926CD1-9C2C-4F7A-981E-F67AA9D4C377}"/>
          </ac:spMkLst>
        </pc:spChg>
        <pc:spChg chg="add mod">
          <ac:chgData name="Nguyen Quoc Trung" userId="fe17689d-b00c-41c7-8731-0c29698818f6" providerId="ADAL" clId="{89F611A3-9A67-4023-BF6A-B5280E877A82}" dt="2022-06-02T09:34:22.817" v="1407" actId="1035"/>
          <ac:spMkLst>
            <pc:docMk/>
            <pc:sldMk cId="942912805" sldId="316"/>
            <ac:spMk id="16" creationId="{3FD5F33C-9D19-EDC7-E32B-5916C945B4F6}"/>
          </ac:spMkLst>
        </pc:spChg>
        <pc:spChg chg="add mod">
          <ac:chgData name="Nguyen Quoc Trung" userId="fe17689d-b00c-41c7-8731-0c29698818f6" providerId="ADAL" clId="{89F611A3-9A67-4023-BF6A-B5280E877A82}" dt="2022-06-02T09:34:31.498" v="1417" actId="1037"/>
          <ac:spMkLst>
            <pc:docMk/>
            <pc:sldMk cId="942912805" sldId="316"/>
            <ac:spMk id="17" creationId="{2FCCE933-F0DB-B707-5EBC-F91AFAA97329}"/>
          </ac:spMkLst>
        </pc:spChg>
        <pc:spChg chg="add mod">
          <ac:chgData name="Nguyen Quoc Trung" userId="fe17689d-b00c-41c7-8731-0c29698818f6" providerId="ADAL" clId="{89F611A3-9A67-4023-BF6A-B5280E877A82}" dt="2022-06-02T09:34:41.339" v="1421" actId="1037"/>
          <ac:spMkLst>
            <pc:docMk/>
            <pc:sldMk cId="942912805" sldId="316"/>
            <ac:spMk id="18" creationId="{56525E46-6B1C-124E-9AF5-9CF6F207E90E}"/>
          </ac:spMkLst>
        </pc:spChg>
        <pc:picChg chg="del">
          <ac:chgData name="Nguyen Quoc Trung" userId="fe17689d-b00c-41c7-8731-0c29698818f6" providerId="ADAL" clId="{89F611A3-9A67-4023-BF6A-B5280E877A82}" dt="2022-06-02T09:27:34.637" v="1341" actId="478"/>
          <ac:picMkLst>
            <pc:docMk/>
            <pc:sldMk cId="942912805" sldId="316"/>
            <ac:picMk id="3" creationId="{1C5FB126-2FC1-4977-9E25-A145836FC7C5}"/>
          </ac:picMkLst>
        </pc:picChg>
        <pc:picChg chg="add del mod">
          <ac:chgData name="Nguyen Quoc Trung" userId="fe17689d-b00c-41c7-8731-0c29698818f6" providerId="ADAL" clId="{89F611A3-9A67-4023-BF6A-B5280E877A82}" dt="2022-06-02T09:32:23.317" v="1384" actId="478"/>
          <ac:picMkLst>
            <pc:docMk/>
            <pc:sldMk cId="942912805" sldId="316"/>
            <ac:picMk id="5" creationId="{96C151A1-2D0D-C177-488C-1F8CDBF4932C}"/>
          </ac:picMkLst>
        </pc:picChg>
        <pc:picChg chg="add mod">
          <ac:chgData name="Nguyen Quoc Trung" userId="fe17689d-b00c-41c7-8731-0c29698818f6" providerId="ADAL" clId="{89F611A3-9A67-4023-BF6A-B5280E877A82}" dt="2022-06-02T09:33:24.695" v="1394" actId="14100"/>
          <ac:picMkLst>
            <pc:docMk/>
            <pc:sldMk cId="942912805" sldId="316"/>
            <ac:picMk id="8" creationId="{AEAEEC98-3198-E9F9-6CB2-122B31B2DC66}"/>
          </ac:picMkLst>
        </pc:picChg>
        <pc:picChg chg="add mod">
          <ac:chgData name="Nguyen Quoc Trung" userId="fe17689d-b00c-41c7-8731-0c29698818f6" providerId="ADAL" clId="{89F611A3-9A67-4023-BF6A-B5280E877A82}" dt="2022-06-02T09:33:14.754" v="1389" actId="1076"/>
          <ac:picMkLst>
            <pc:docMk/>
            <pc:sldMk cId="942912805" sldId="316"/>
            <ac:picMk id="10" creationId="{05FC37D2-B94D-A815-6231-E3A0DFA0CA63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3T02:17:41.286" v="1632"/>
        <pc:sldMkLst>
          <pc:docMk/>
          <pc:sldMk cId="4043049655" sldId="317"/>
        </pc:sldMkLst>
        <pc:spChg chg="del">
          <ac:chgData name="Nguyen Quoc Trung" userId="fe17689d-b00c-41c7-8731-0c29698818f6" providerId="ADAL" clId="{89F611A3-9A67-4023-BF6A-B5280E877A82}" dt="2022-06-03T02:16:38.986" v="1619" actId="478"/>
          <ac:spMkLst>
            <pc:docMk/>
            <pc:sldMk cId="4043049655" sldId="317"/>
            <ac:spMk id="21" creationId="{4237E61F-FF00-4F75-95FD-6E96208FE980}"/>
          </ac:spMkLst>
        </pc:spChg>
        <pc:spChg chg="del">
          <ac:chgData name="Nguyen Quoc Trung" userId="fe17689d-b00c-41c7-8731-0c29698818f6" providerId="ADAL" clId="{89F611A3-9A67-4023-BF6A-B5280E877A82}" dt="2022-06-03T02:16:38.986" v="1619" actId="478"/>
          <ac:spMkLst>
            <pc:docMk/>
            <pc:sldMk cId="4043049655" sldId="317"/>
            <ac:spMk id="22" creationId="{26EEF548-A526-4DC3-9C71-6A0A1BBE0664}"/>
          </ac:spMkLst>
        </pc:spChg>
        <pc:spChg chg="del">
          <ac:chgData name="Nguyen Quoc Trung" userId="fe17689d-b00c-41c7-8731-0c29698818f6" providerId="ADAL" clId="{89F611A3-9A67-4023-BF6A-B5280E877A82}" dt="2022-06-03T02:16:38.986" v="1619" actId="478"/>
          <ac:spMkLst>
            <pc:docMk/>
            <pc:sldMk cId="4043049655" sldId="317"/>
            <ac:spMk id="23" creationId="{A7234229-1326-45DE-81F2-38C5BB4CEAD7}"/>
          </ac:spMkLst>
        </pc:spChg>
        <pc:spChg chg="del">
          <ac:chgData name="Nguyen Quoc Trung" userId="fe17689d-b00c-41c7-8731-0c29698818f6" providerId="ADAL" clId="{89F611A3-9A67-4023-BF6A-B5280E877A82}" dt="2022-06-03T02:16:38.986" v="1619" actId="478"/>
          <ac:spMkLst>
            <pc:docMk/>
            <pc:sldMk cId="4043049655" sldId="317"/>
            <ac:spMk id="24" creationId="{9A8DB7E8-501C-4773-AF03-D5195DF1B97B}"/>
          </ac:spMkLst>
        </pc:spChg>
        <pc:spChg chg="del">
          <ac:chgData name="Nguyen Quoc Trung" userId="fe17689d-b00c-41c7-8731-0c29698818f6" providerId="ADAL" clId="{89F611A3-9A67-4023-BF6A-B5280E877A82}" dt="2022-06-03T02:17:20.568" v="1630" actId="478"/>
          <ac:spMkLst>
            <pc:docMk/>
            <pc:sldMk cId="4043049655" sldId="317"/>
            <ac:spMk id="29" creationId="{2823123F-C6F5-45BB-85A8-A9FD59657632}"/>
          </ac:spMkLst>
        </pc:spChg>
        <pc:spChg chg="del">
          <ac:chgData name="Nguyen Quoc Trung" userId="fe17689d-b00c-41c7-8731-0c29698818f6" providerId="ADAL" clId="{89F611A3-9A67-4023-BF6A-B5280E877A82}" dt="2022-06-03T02:17:04.095" v="1629" actId="478"/>
          <ac:spMkLst>
            <pc:docMk/>
            <pc:sldMk cId="4043049655" sldId="317"/>
            <ac:spMk id="30" creationId="{5B650DC3-E664-4258-AC79-8A3CE2267301}"/>
          </ac:spMkLst>
        </pc:spChg>
        <pc:spChg chg="add mod">
          <ac:chgData name="Nguyen Quoc Trung" userId="fe17689d-b00c-41c7-8731-0c29698818f6" providerId="ADAL" clId="{89F611A3-9A67-4023-BF6A-B5280E877A82}" dt="2022-06-03T02:16:40.449" v="1620"/>
          <ac:spMkLst>
            <pc:docMk/>
            <pc:sldMk cId="4043049655" sldId="317"/>
            <ac:spMk id="34" creationId="{A73E8FBD-91CD-3800-761D-4D2B04900B6C}"/>
          </ac:spMkLst>
        </pc:spChg>
        <pc:spChg chg="add mod">
          <ac:chgData name="Nguyen Quoc Trung" userId="fe17689d-b00c-41c7-8731-0c29698818f6" providerId="ADAL" clId="{89F611A3-9A67-4023-BF6A-B5280E877A82}" dt="2022-06-03T02:16:40.449" v="1620"/>
          <ac:spMkLst>
            <pc:docMk/>
            <pc:sldMk cId="4043049655" sldId="317"/>
            <ac:spMk id="35" creationId="{76F4DFC2-19BE-EC75-22CA-6B2F7F6B8DAF}"/>
          </ac:spMkLst>
        </pc:spChg>
        <pc:spChg chg="add mod">
          <ac:chgData name="Nguyen Quoc Trung" userId="fe17689d-b00c-41c7-8731-0c29698818f6" providerId="ADAL" clId="{89F611A3-9A67-4023-BF6A-B5280E877A82}" dt="2022-06-03T02:16:40.449" v="1620"/>
          <ac:spMkLst>
            <pc:docMk/>
            <pc:sldMk cId="4043049655" sldId="317"/>
            <ac:spMk id="36" creationId="{1EBCC7CD-5452-CD9B-B767-BF1AC9B3095A}"/>
          </ac:spMkLst>
        </pc:spChg>
        <pc:spChg chg="add mod">
          <ac:chgData name="Nguyen Quoc Trung" userId="fe17689d-b00c-41c7-8731-0c29698818f6" providerId="ADAL" clId="{89F611A3-9A67-4023-BF6A-B5280E877A82}" dt="2022-06-03T02:16:40.449" v="1620"/>
          <ac:spMkLst>
            <pc:docMk/>
            <pc:sldMk cId="4043049655" sldId="317"/>
            <ac:spMk id="37" creationId="{581F9087-B4F0-E804-8E04-680DCDFBC7D2}"/>
          </ac:spMkLst>
        </pc:spChg>
        <pc:spChg chg="add mod">
          <ac:chgData name="Nguyen Quoc Trung" userId="fe17689d-b00c-41c7-8731-0c29698818f6" providerId="ADAL" clId="{89F611A3-9A67-4023-BF6A-B5280E877A82}" dt="2022-06-03T02:17:21.858" v="1631"/>
          <ac:spMkLst>
            <pc:docMk/>
            <pc:sldMk cId="4043049655" sldId="317"/>
            <ac:spMk id="43" creationId="{E3680468-02AF-9E18-3D7A-ED3709857C7E}"/>
          </ac:spMkLst>
        </pc:sp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17" creationId="{3DE0E621-74F4-4310-9F28-0F1B457613C8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18" creationId="{0AE10FEB-4B58-4FBE-88E3-0E5224ACDD16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19" creationId="{5CF29B40-9218-41F2-B444-3261C3088CBC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20" creationId="{0F6EFE1F-422E-49E0-8724-CCA39CBD1D42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25" creationId="{80EB089A-E84F-4343-B62F-854451BB12D9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26" creationId="{0F316E89-64EE-4D04-AC07-94F78DE7935A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27" creationId="{39045002-6798-4B73-942E-DB064EDA2B3D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28" creationId="{5A623163-1545-46AC-A40E-3DB3ADE97F98}"/>
          </ac:picMkLst>
        </pc:picChg>
        <pc:picChg chg="add mod">
          <ac:chgData name="Nguyen Quoc Trung" userId="fe17689d-b00c-41c7-8731-0c29698818f6" providerId="ADAL" clId="{89F611A3-9A67-4023-BF6A-B5280E877A82}" dt="2022-06-03T02:16:40.449" v="1620"/>
          <ac:picMkLst>
            <pc:docMk/>
            <pc:sldMk cId="4043049655" sldId="317"/>
            <ac:picMk id="31" creationId="{72809A16-E4C3-1A1A-8486-1BE81C7B95B7}"/>
          </ac:picMkLst>
        </pc:picChg>
        <pc:picChg chg="add mod">
          <ac:chgData name="Nguyen Quoc Trung" userId="fe17689d-b00c-41c7-8731-0c29698818f6" providerId="ADAL" clId="{89F611A3-9A67-4023-BF6A-B5280E877A82}" dt="2022-06-03T02:16:40.449" v="1620"/>
          <ac:picMkLst>
            <pc:docMk/>
            <pc:sldMk cId="4043049655" sldId="317"/>
            <ac:picMk id="32" creationId="{35CCF864-3F06-A92B-B5AC-CC6E2C6AD082}"/>
          </ac:picMkLst>
        </pc:picChg>
        <pc:picChg chg="add mod">
          <ac:chgData name="Nguyen Quoc Trung" userId="fe17689d-b00c-41c7-8731-0c29698818f6" providerId="ADAL" clId="{89F611A3-9A67-4023-BF6A-B5280E877A82}" dt="2022-06-03T02:16:40.449" v="1620"/>
          <ac:picMkLst>
            <pc:docMk/>
            <pc:sldMk cId="4043049655" sldId="317"/>
            <ac:picMk id="33" creationId="{0DDA7839-F79B-66D9-A085-80A73A8454C9}"/>
          </ac:picMkLst>
        </pc:picChg>
        <pc:picChg chg="add mod">
          <ac:chgData name="Nguyen Quoc Trung" userId="fe17689d-b00c-41c7-8731-0c29698818f6" providerId="ADAL" clId="{89F611A3-9A67-4023-BF6A-B5280E877A82}" dt="2022-06-03T02:17:00.839" v="1628" actId="1036"/>
          <ac:picMkLst>
            <pc:docMk/>
            <pc:sldMk cId="4043049655" sldId="317"/>
            <ac:picMk id="38" creationId="{158BE14F-63DA-A9E8-D63B-599E2E5AE2D9}"/>
          </ac:picMkLst>
        </pc:picChg>
        <pc:picChg chg="add mod">
          <ac:chgData name="Nguyen Quoc Trung" userId="fe17689d-b00c-41c7-8731-0c29698818f6" providerId="ADAL" clId="{89F611A3-9A67-4023-BF6A-B5280E877A82}" dt="2022-06-03T02:17:00.839" v="1628" actId="1036"/>
          <ac:picMkLst>
            <pc:docMk/>
            <pc:sldMk cId="4043049655" sldId="317"/>
            <ac:picMk id="39" creationId="{CCFF01F7-957B-C41B-C277-C1AFC072568A}"/>
          </ac:picMkLst>
        </pc:picChg>
        <pc:picChg chg="add mod">
          <ac:chgData name="Nguyen Quoc Trung" userId="fe17689d-b00c-41c7-8731-0c29698818f6" providerId="ADAL" clId="{89F611A3-9A67-4023-BF6A-B5280E877A82}" dt="2022-06-03T02:17:00.839" v="1628" actId="1036"/>
          <ac:picMkLst>
            <pc:docMk/>
            <pc:sldMk cId="4043049655" sldId="317"/>
            <ac:picMk id="40" creationId="{5BA4297C-A14D-F2D8-3B15-B35B60BBC552}"/>
          </ac:picMkLst>
        </pc:picChg>
        <pc:picChg chg="add mod">
          <ac:chgData name="Nguyen Quoc Trung" userId="fe17689d-b00c-41c7-8731-0c29698818f6" providerId="ADAL" clId="{89F611A3-9A67-4023-BF6A-B5280E877A82}" dt="2022-06-03T02:17:00.839" v="1628" actId="1036"/>
          <ac:picMkLst>
            <pc:docMk/>
            <pc:sldMk cId="4043049655" sldId="317"/>
            <ac:picMk id="41" creationId="{0B852931-959E-9700-952D-535F028B300E}"/>
          </ac:picMkLst>
        </pc:picChg>
        <pc:picChg chg="add mod">
          <ac:chgData name="Nguyen Quoc Trung" userId="fe17689d-b00c-41c7-8731-0c29698818f6" providerId="ADAL" clId="{89F611A3-9A67-4023-BF6A-B5280E877A82}" dt="2022-06-03T02:16:51.032" v="1621"/>
          <ac:picMkLst>
            <pc:docMk/>
            <pc:sldMk cId="4043049655" sldId="317"/>
            <ac:picMk id="42" creationId="{F41DA921-6220-3091-F043-8F5CE880904F}"/>
          </ac:picMkLst>
        </pc:picChg>
      </pc:sldChg>
      <pc:sldChg chg="del">
        <pc:chgData name="Nguyen Quoc Trung" userId="fe17689d-b00c-41c7-8731-0c29698818f6" providerId="ADAL" clId="{89F611A3-9A67-4023-BF6A-B5280E877A82}" dt="2022-06-01T22:57:10.341" v="573" actId="47"/>
        <pc:sldMkLst>
          <pc:docMk/>
          <pc:sldMk cId="209927583" sldId="318"/>
        </pc:sldMkLst>
      </pc:sldChg>
      <pc:sldChg chg="addSp delSp modSp mod delAnim modAnim">
        <pc:chgData name="Nguyen Quoc Trung" userId="fe17689d-b00c-41c7-8731-0c29698818f6" providerId="ADAL" clId="{89F611A3-9A67-4023-BF6A-B5280E877A82}" dt="2022-06-01T23:29:23.691" v="1075" actId="1076"/>
        <pc:sldMkLst>
          <pc:docMk/>
          <pc:sldMk cId="1894052484" sldId="319"/>
        </pc:sldMkLst>
        <pc:spChg chg="add mod">
          <ac:chgData name="Nguyen Quoc Trung" userId="fe17689d-b00c-41c7-8731-0c29698818f6" providerId="ADAL" clId="{89F611A3-9A67-4023-BF6A-B5280E877A82}" dt="2022-05-28T15:02:03.142" v="8"/>
          <ac:spMkLst>
            <pc:docMk/>
            <pc:sldMk cId="1894052484" sldId="319"/>
            <ac:spMk id="2" creationId="{5249EAA4-7CEE-9CAF-CD0C-E00CBB5D20C3}"/>
          </ac:spMkLst>
        </pc:spChg>
        <pc:spChg chg="add mod">
          <ac:chgData name="Nguyen Quoc Trung" userId="fe17689d-b00c-41c7-8731-0c29698818f6" providerId="ADAL" clId="{89F611A3-9A67-4023-BF6A-B5280E877A82}" dt="2022-06-01T23:10:21.971" v="757" actId="1076"/>
          <ac:spMkLst>
            <pc:docMk/>
            <pc:sldMk cId="1894052484" sldId="319"/>
            <ac:spMk id="3" creationId="{943E9129-BA8D-B95D-9D99-04DE77787606}"/>
          </ac:spMkLst>
        </pc:spChg>
        <pc:spChg chg="add del mod">
          <ac:chgData name="Nguyen Quoc Trung" userId="fe17689d-b00c-41c7-8731-0c29698818f6" providerId="ADAL" clId="{89F611A3-9A67-4023-BF6A-B5280E877A82}" dt="2022-06-01T22:03:21.450" v="56" actId="478"/>
          <ac:spMkLst>
            <pc:docMk/>
            <pc:sldMk cId="1894052484" sldId="319"/>
            <ac:spMk id="8" creationId="{1BB6BE26-C6CF-5B0E-B9C7-E9F0ED4B7AFE}"/>
          </ac:spMkLst>
        </pc:spChg>
        <pc:spChg chg="add del">
          <ac:chgData name="Nguyen Quoc Trung" userId="fe17689d-b00c-41c7-8731-0c29698818f6" providerId="ADAL" clId="{89F611A3-9A67-4023-BF6A-B5280E877A82}" dt="2022-06-01T22:02:00.288" v="51" actId="478"/>
          <ac:spMkLst>
            <pc:docMk/>
            <pc:sldMk cId="1894052484" sldId="319"/>
            <ac:spMk id="9" creationId="{56C6ADA6-AE26-683A-AEF3-4806B046CD47}"/>
          </ac:spMkLst>
        </pc:spChg>
        <pc:spChg chg="add del mod">
          <ac:chgData name="Nguyen Quoc Trung" userId="fe17689d-b00c-41c7-8731-0c29698818f6" providerId="ADAL" clId="{89F611A3-9A67-4023-BF6A-B5280E877A82}" dt="2022-06-01T23:05:05.001" v="730" actId="478"/>
          <ac:spMkLst>
            <pc:docMk/>
            <pc:sldMk cId="1894052484" sldId="319"/>
            <ac:spMk id="11" creationId="{CCD5A476-DFDD-97CA-79D4-ED0726AB94F0}"/>
          </ac:spMkLst>
        </pc:spChg>
        <pc:spChg chg="add del mod">
          <ac:chgData name="Nguyen Quoc Trung" userId="fe17689d-b00c-41c7-8731-0c29698818f6" providerId="ADAL" clId="{89F611A3-9A67-4023-BF6A-B5280E877A82}" dt="2022-06-01T23:05:05.001" v="730" actId="478"/>
          <ac:spMkLst>
            <pc:docMk/>
            <pc:sldMk cId="1894052484" sldId="319"/>
            <ac:spMk id="12" creationId="{75C5617E-52BA-C532-C1EB-93C797F83C38}"/>
          </ac:spMkLst>
        </pc:spChg>
        <pc:spChg chg="add del mod">
          <ac:chgData name="Nguyen Quoc Trung" userId="fe17689d-b00c-41c7-8731-0c29698818f6" providerId="ADAL" clId="{89F611A3-9A67-4023-BF6A-B5280E877A82}" dt="2022-06-01T23:05:05.001" v="730" actId="478"/>
          <ac:spMkLst>
            <pc:docMk/>
            <pc:sldMk cId="1894052484" sldId="319"/>
            <ac:spMk id="13" creationId="{3BB113B1-2852-051B-BE05-933FFC5A2730}"/>
          </ac:spMkLst>
        </pc:spChg>
        <pc:spChg chg="add del mod">
          <ac:chgData name="Nguyen Quoc Trung" userId="fe17689d-b00c-41c7-8731-0c29698818f6" providerId="ADAL" clId="{89F611A3-9A67-4023-BF6A-B5280E877A82}" dt="2022-06-01T23:05:05.001" v="730" actId="478"/>
          <ac:spMkLst>
            <pc:docMk/>
            <pc:sldMk cId="1894052484" sldId="319"/>
            <ac:spMk id="18" creationId="{FB92CF0F-D097-A521-8581-AAC3828E5806}"/>
          </ac:spMkLst>
        </pc:spChg>
        <pc:spChg chg="add mod">
          <ac:chgData name="Nguyen Quoc Trung" userId="fe17689d-b00c-41c7-8731-0c29698818f6" providerId="ADAL" clId="{89F611A3-9A67-4023-BF6A-B5280E877A82}" dt="2022-06-01T23:29:23.691" v="1075" actId="1076"/>
          <ac:spMkLst>
            <pc:docMk/>
            <pc:sldMk cId="1894052484" sldId="319"/>
            <ac:spMk id="23" creationId="{19959E32-A338-9986-8172-EED1750D9E22}"/>
          </ac:spMkLst>
        </pc:spChg>
        <pc:spChg chg="add mod">
          <ac:chgData name="Nguyen Quoc Trung" userId="fe17689d-b00c-41c7-8731-0c29698818f6" providerId="ADAL" clId="{89F611A3-9A67-4023-BF6A-B5280E877A82}" dt="2022-06-01T23:11:39.493" v="786" actId="1076"/>
          <ac:spMkLst>
            <pc:docMk/>
            <pc:sldMk cId="1894052484" sldId="319"/>
            <ac:spMk id="24" creationId="{EDCE1EF1-57A4-9041-3538-5044E84FAD54}"/>
          </ac:spMkLst>
        </pc:spChg>
        <pc:spChg chg="add mod">
          <ac:chgData name="Nguyen Quoc Trung" userId="fe17689d-b00c-41c7-8731-0c29698818f6" providerId="ADAL" clId="{89F611A3-9A67-4023-BF6A-B5280E877A82}" dt="2022-06-01T23:29:19.167" v="1073" actId="1076"/>
          <ac:spMkLst>
            <pc:docMk/>
            <pc:sldMk cId="1894052484" sldId="319"/>
            <ac:spMk id="25" creationId="{F345CA7C-375A-BAFC-6230-80405A639CB9}"/>
          </ac:spMkLst>
        </pc:spChg>
        <pc:spChg chg="add mod">
          <ac:chgData name="Nguyen Quoc Trung" userId="fe17689d-b00c-41c7-8731-0c29698818f6" providerId="ADAL" clId="{89F611A3-9A67-4023-BF6A-B5280E877A82}" dt="2022-06-01T23:12:10.837" v="808" actId="1076"/>
          <ac:spMkLst>
            <pc:docMk/>
            <pc:sldMk cId="1894052484" sldId="319"/>
            <ac:spMk id="26" creationId="{95AB3149-D0A8-1E00-2B76-B4EA1BB3936E}"/>
          </ac:spMkLst>
        </pc:spChg>
        <pc:picChg chg="add del mod">
          <ac:chgData name="Nguyen Quoc Trung" userId="fe17689d-b00c-41c7-8731-0c29698818f6" providerId="ADAL" clId="{89F611A3-9A67-4023-BF6A-B5280E877A82}" dt="2022-06-01T22:01:54.620" v="46" actId="478"/>
          <ac:picMkLst>
            <pc:docMk/>
            <pc:sldMk cId="1894052484" sldId="319"/>
            <ac:picMk id="4" creationId="{A88D51EA-581D-AB3B-5773-8B77184F9AB3}"/>
          </ac:picMkLst>
        </pc:picChg>
        <pc:picChg chg="add del mod">
          <ac:chgData name="Nguyen Quoc Trung" userId="fe17689d-b00c-41c7-8731-0c29698818f6" providerId="ADAL" clId="{89F611A3-9A67-4023-BF6A-B5280E877A82}" dt="2022-06-01T22:01:55.068" v="47" actId="478"/>
          <ac:picMkLst>
            <pc:docMk/>
            <pc:sldMk cId="1894052484" sldId="319"/>
            <ac:picMk id="5" creationId="{8BD117CD-7C52-8A62-2B78-8CEB18BDF1FC}"/>
          </ac:picMkLst>
        </pc:picChg>
        <pc:picChg chg="add del mod">
          <ac:chgData name="Nguyen Quoc Trung" userId="fe17689d-b00c-41c7-8731-0c29698818f6" providerId="ADAL" clId="{89F611A3-9A67-4023-BF6A-B5280E877A82}" dt="2022-06-01T22:01:55.984" v="49" actId="478"/>
          <ac:picMkLst>
            <pc:docMk/>
            <pc:sldMk cId="1894052484" sldId="319"/>
            <ac:picMk id="6" creationId="{E200C1AF-C11F-C647-A260-493A374A9EA1}"/>
          </ac:picMkLst>
        </pc:picChg>
        <pc:picChg chg="add del mod">
          <ac:chgData name="Nguyen Quoc Trung" userId="fe17689d-b00c-41c7-8731-0c29698818f6" providerId="ADAL" clId="{89F611A3-9A67-4023-BF6A-B5280E877A82}" dt="2022-06-01T22:01:55.443" v="48" actId="478"/>
          <ac:picMkLst>
            <pc:docMk/>
            <pc:sldMk cId="1894052484" sldId="319"/>
            <ac:picMk id="7" creationId="{A47A3389-8442-8BB3-FB95-B13F130E7217}"/>
          </ac:picMkLst>
        </pc:picChg>
        <pc:picChg chg="add del mod">
          <ac:chgData name="Nguyen Quoc Trung" userId="fe17689d-b00c-41c7-8731-0c29698818f6" providerId="ADAL" clId="{89F611A3-9A67-4023-BF6A-B5280E877A82}" dt="2022-06-01T22:12:46.988" v="109" actId="478"/>
          <ac:picMkLst>
            <pc:docMk/>
            <pc:sldMk cId="1894052484" sldId="319"/>
            <ac:picMk id="10" creationId="{4DDF693B-6347-B694-54B6-76F3F32BBFB4}"/>
          </ac:picMkLst>
        </pc:picChg>
        <pc:picChg chg="add del mod">
          <ac:chgData name="Nguyen Quoc Trung" userId="fe17689d-b00c-41c7-8731-0c29698818f6" providerId="ADAL" clId="{89F611A3-9A67-4023-BF6A-B5280E877A82}" dt="2022-06-01T22:12:47.705" v="110" actId="478"/>
          <ac:picMkLst>
            <pc:docMk/>
            <pc:sldMk cId="1894052484" sldId="319"/>
            <ac:picMk id="15" creationId="{9E416440-C0AE-794E-5447-4BAD674CAC7D}"/>
          </ac:picMkLst>
        </pc:picChg>
        <pc:picChg chg="add del mod ord">
          <ac:chgData name="Nguyen Quoc Trung" userId="fe17689d-b00c-41c7-8731-0c29698818f6" providerId="ADAL" clId="{89F611A3-9A67-4023-BF6A-B5280E877A82}" dt="2022-06-01T23:05:02.590" v="729" actId="478"/>
          <ac:picMkLst>
            <pc:docMk/>
            <pc:sldMk cId="1894052484" sldId="319"/>
            <ac:picMk id="17" creationId="{7B70D582-AE65-371F-AFBD-5A2FE2285A1A}"/>
          </ac:picMkLst>
        </pc:picChg>
        <pc:picChg chg="add del mod">
          <ac:chgData name="Nguyen Quoc Trung" userId="fe17689d-b00c-41c7-8731-0c29698818f6" providerId="ADAL" clId="{89F611A3-9A67-4023-BF6A-B5280E877A82}" dt="2022-06-01T23:08:54.222" v="733" actId="478"/>
          <ac:picMkLst>
            <pc:docMk/>
            <pc:sldMk cId="1894052484" sldId="319"/>
            <ac:picMk id="20" creationId="{823419E3-7515-C079-4A04-BABD4E0D84FE}"/>
          </ac:picMkLst>
        </pc:picChg>
        <pc:picChg chg="add mod">
          <ac:chgData name="Nguyen Quoc Trung" userId="fe17689d-b00c-41c7-8731-0c29698818f6" providerId="ADAL" clId="{89F611A3-9A67-4023-BF6A-B5280E877A82}" dt="2022-06-01T23:10:17.547" v="756" actId="1076"/>
          <ac:picMkLst>
            <pc:docMk/>
            <pc:sldMk cId="1894052484" sldId="319"/>
            <ac:picMk id="22" creationId="{BABADDEE-6349-6208-F32B-36C3BFB07B62}"/>
          </ac:picMkLst>
        </pc:picChg>
      </pc:sldChg>
      <pc:sldChg chg="addSp delSp modSp add mod">
        <pc:chgData name="Nguyen Quoc Trung" userId="fe17689d-b00c-41c7-8731-0c29698818f6" providerId="ADAL" clId="{89F611A3-9A67-4023-BF6A-B5280E877A82}" dt="2022-06-01T22:57:35.200" v="577" actId="1076"/>
        <pc:sldMkLst>
          <pc:docMk/>
          <pc:sldMk cId="1035845124" sldId="320"/>
        </pc:sldMkLst>
        <pc:picChg chg="add del mod">
          <ac:chgData name="Nguyen Quoc Trung" userId="fe17689d-b00c-41c7-8731-0c29698818f6" providerId="ADAL" clId="{89F611A3-9A67-4023-BF6A-B5280E877A82}" dt="2022-06-01T22:57:29.780" v="575" actId="21"/>
          <ac:picMkLst>
            <pc:docMk/>
            <pc:sldMk cId="1035845124" sldId="320"/>
            <ac:picMk id="3" creationId="{BF424A0D-92F9-08DA-EC6C-8B50D4161DDA}"/>
          </ac:picMkLst>
        </pc:picChg>
        <pc:picChg chg="mod">
          <ac:chgData name="Nguyen Quoc Trung" userId="fe17689d-b00c-41c7-8731-0c29698818f6" providerId="ADAL" clId="{89F611A3-9A67-4023-BF6A-B5280E877A82}" dt="2022-06-01T22:57:32.446" v="576" actId="14826"/>
          <ac:picMkLst>
            <pc:docMk/>
            <pc:sldMk cId="1035845124" sldId="320"/>
            <ac:picMk id="11" creationId="{6CACD9B3-611C-A4F4-D640-14461E54A374}"/>
          </ac:picMkLst>
        </pc:picChg>
        <pc:picChg chg="mod">
          <ac:chgData name="Nguyen Quoc Trung" userId="fe17689d-b00c-41c7-8731-0c29698818f6" providerId="ADAL" clId="{89F611A3-9A67-4023-BF6A-B5280E877A82}" dt="2022-06-01T22:57:35.200" v="577" actId="1076"/>
          <ac:picMkLst>
            <pc:docMk/>
            <pc:sldMk cId="1035845124" sldId="320"/>
            <ac:picMk id="12" creationId="{8794070D-8B8D-2B0D-B895-308B5F71AAC8}"/>
          </ac:picMkLst>
        </pc:picChg>
      </pc:sldChg>
      <pc:sldChg chg="addSp delSp modSp add mod ord delAnim modAnim">
        <pc:chgData name="Nguyen Quoc Trung" userId="fe17689d-b00c-41c7-8731-0c29698818f6" providerId="ADAL" clId="{89F611A3-9A67-4023-BF6A-B5280E877A82}" dt="2022-06-01T22:58:51.110" v="621" actId="1076"/>
        <pc:sldMkLst>
          <pc:docMk/>
          <pc:sldMk cId="673375105" sldId="321"/>
        </pc:sldMkLst>
        <pc:spChg chg="add mod">
          <ac:chgData name="Nguyen Quoc Trung" userId="fe17689d-b00c-41c7-8731-0c29698818f6" providerId="ADAL" clId="{89F611A3-9A67-4023-BF6A-B5280E877A82}" dt="2022-06-01T22:58:46.973" v="620" actId="1035"/>
          <ac:spMkLst>
            <pc:docMk/>
            <pc:sldMk cId="673375105" sldId="321"/>
            <ac:spMk id="8" creationId="{62B91E03-CE33-1A6E-F275-CAF08BE122F3}"/>
          </ac:spMkLst>
        </pc:spChg>
        <pc:spChg chg="del mod">
          <ac:chgData name="Nguyen Quoc Trung" userId="fe17689d-b00c-41c7-8731-0c29698818f6" providerId="ADAL" clId="{89F611A3-9A67-4023-BF6A-B5280E877A82}" dt="2022-06-01T22:58:25.214" v="613" actId="478"/>
          <ac:spMkLst>
            <pc:docMk/>
            <pc:sldMk cId="673375105" sldId="321"/>
            <ac:spMk id="14" creationId="{A7899600-D111-4361-BA65-9EE6F42471BD}"/>
          </ac:spMkLst>
        </pc:spChg>
        <pc:picChg chg="del">
          <ac:chgData name="Nguyen Quoc Trung" userId="fe17689d-b00c-41c7-8731-0c29698818f6" providerId="ADAL" clId="{89F611A3-9A67-4023-BF6A-B5280E877A82}" dt="2022-06-01T22:58:23.044" v="611" actId="478"/>
          <ac:picMkLst>
            <pc:docMk/>
            <pc:sldMk cId="673375105" sldId="321"/>
            <ac:picMk id="5" creationId="{48E7A2D4-B0BC-DEC6-2C52-CF4EB12A01A4}"/>
          </ac:picMkLst>
        </pc:picChg>
        <pc:picChg chg="del">
          <ac:chgData name="Nguyen Quoc Trung" userId="fe17689d-b00c-41c7-8731-0c29698818f6" providerId="ADAL" clId="{89F611A3-9A67-4023-BF6A-B5280E877A82}" dt="2022-06-01T22:58:26.079" v="614" actId="478"/>
          <ac:picMkLst>
            <pc:docMk/>
            <pc:sldMk cId="673375105" sldId="321"/>
            <ac:picMk id="7" creationId="{7015AAD4-E64F-211E-32D2-8CB9F00E1E18}"/>
          </ac:picMkLst>
        </pc:picChg>
        <pc:picChg chg="mod">
          <ac:chgData name="Nguyen Quoc Trung" userId="fe17689d-b00c-41c7-8731-0c29698818f6" providerId="ADAL" clId="{89F611A3-9A67-4023-BF6A-B5280E877A82}" dt="2022-06-01T22:58:39.025" v="616" actId="14100"/>
          <ac:picMkLst>
            <pc:docMk/>
            <pc:sldMk cId="673375105" sldId="321"/>
            <ac:picMk id="11" creationId="{6CACD9B3-611C-A4F4-D640-14461E54A374}"/>
          </ac:picMkLst>
        </pc:picChg>
        <pc:picChg chg="mod">
          <ac:chgData name="Nguyen Quoc Trung" userId="fe17689d-b00c-41c7-8731-0c29698818f6" providerId="ADAL" clId="{89F611A3-9A67-4023-BF6A-B5280E877A82}" dt="2022-06-01T22:58:51.110" v="621" actId="1076"/>
          <ac:picMkLst>
            <pc:docMk/>
            <pc:sldMk cId="673375105" sldId="321"/>
            <ac:picMk id="12" creationId="{8794070D-8B8D-2B0D-B895-308B5F71AAC8}"/>
          </ac:picMkLst>
        </pc:picChg>
      </pc:sldChg>
      <pc:sldChg chg="addSp delSp modSp add mod modAnim">
        <pc:chgData name="Nguyen Quoc Trung" userId="fe17689d-b00c-41c7-8731-0c29698818f6" providerId="ADAL" clId="{89F611A3-9A67-4023-BF6A-B5280E877A82}" dt="2022-06-01T23:24:18.899" v="1022" actId="1038"/>
        <pc:sldMkLst>
          <pc:docMk/>
          <pc:sldMk cId="686712072" sldId="322"/>
        </pc:sldMkLst>
        <pc:spChg chg="add mod">
          <ac:chgData name="Nguyen Quoc Trung" userId="fe17689d-b00c-41c7-8731-0c29698818f6" providerId="ADAL" clId="{89F611A3-9A67-4023-BF6A-B5280E877A82}" dt="2022-06-01T23:24:18.899" v="1022" actId="1038"/>
          <ac:spMkLst>
            <pc:docMk/>
            <pc:sldMk cId="686712072" sldId="322"/>
            <ac:spMk id="13" creationId="{E75957C3-5D5B-2028-E6E7-7862FB68BABA}"/>
          </ac:spMkLst>
        </pc:spChg>
        <pc:spChg chg="mod">
          <ac:chgData name="Nguyen Quoc Trung" userId="fe17689d-b00c-41c7-8731-0c29698818f6" providerId="ADAL" clId="{89F611A3-9A67-4023-BF6A-B5280E877A82}" dt="2022-06-01T23:23:54.643" v="999" actId="1035"/>
          <ac:spMkLst>
            <pc:docMk/>
            <pc:sldMk cId="686712072" sldId="322"/>
            <ac:spMk id="16" creationId="{A74855C8-0E20-5F6C-C88D-39D6856960B8}"/>
          </ac:spMkLst>
        </pc:spChg>
        <pc:spChg chg="mod">
          <ac:chgData name="Nguyen Quoc Trung" userId="fe17689d-b00c-41c7-8731-0c29698818f6" providerId="ADAL" clId="{89F611A3-9A67-4023-BF6A-B5280E877A82}" dt="2022-06-01T23:24:06.707" v="1014" actId="1035"/>
          <ac:spMkLst>
            <pc:docMk/>
            <pc:sldMk cId="686712072" sldId="322"/>
            <ac:spMk id="17" creationId="{A1863637-DFF3-6631-8665-A6A5B97D1B5C}"/>
          </ac:spMkLst>
        </pc:spChg>
        <pc:spChg chg="mod">
          <ac:chgData name="Nguyen Quoc Trung" userId="fe17689d-b00c-41c7-8731-0c29698818f6" providerId="ADAL" clId="{89F611A3-9A67-4023-BF6A-B5280E877A82}" dt="2022-06-01T23:19:44.783" v="956" actId="1076"/>
          <ac:spMkLst>
            <pc:docMk/>
            <pc:sldMk cId="686712072" sldId="322"/>
            <ac:spMk id="19" creationId="{09159981-6458-4460-A9EF-0AE8F274E18A}"/>
          </ac:spMkLst>
        </pc:spChg>
        <pc:spChg chg="mod">
          <ac:chgData name="Nguyen Quoc Trung" userId="fe17689d-b00c-41c7-8731-0c29698818f6" providerId="ADAL" clId="{89F611A3-9A67-4023-BF6A-B5280E877A82}" dt="2022-06-01T23:23:45.568" v="992" actId="1038"/>
          <ac:spMkLst>
            <pc:docMk/>
            <pc:sldMk cId="686712072" sldId="322"/>
            <ac:spMk id="26" creationId="{D533B2D4-8219-4697-A8BD-A38460106643}"/>
          </ac:spMkLst>
        </pc:spChg>
        <pc:picChg chg="add del mod">
          <ac:chgData name="Nguyen Quoc Trung" userId="fe17689d-b00c-41c7-8731-0c29698818f6" providerId="ADAL" clId="{89F611A3-9A67-4023-BF6A-B5280E877A82}" dt="2022-06-01T23:21:19" v="959" actId="478"/>
          <ac:picMkLst>
            <pc:docMk/>
            <pc:sldMk cId="686712072" sldId="322"/>
            <ac:picMk id="4" creationId="{84481166-9475-74A9-78FD-1A8537FA1B46}"/>
          </ac:picMkLst>
        </pc:picChg>
        <pc:picChg chg="del mod">
          <ac:chgData name="Nguyen Quoc Trung" userId="fe17689d-b00c-41c7-8731-0c29698818f6" providerId="ADAL" clId="{89F611A3-9A67-4023-BF6A-B5280E877A82}" dt="2022-06-01T23:18:16.029" v="908" actId="478"/>
          <ac:picMkLst>
            <pc:docMk/>
            <pc:sldMk cId="686712072" sldId="322"/>
            <ac:picMk id="5" creationId="{82BC33A6-6F0C-352A-63B8-C252573E9017}"/>
          </ac:picMkLst>
        </pc:picChg>
        <pc:picChg chg="add mod ord">
          <ac:chgData name="Nguyen Quoc Trung" userId="fe17689d-b00c-41c7-8731-0c29698818f6" providerId="ADAL" clId="{89F611A3-9A67-4023-BF6A-B5280E877A82}" dt="2022-06-01T23:23:29.309" v="984" actId="1076"/>
          <ac:picMkLst>
            <pc:docMk/>
            <pc:sldMk cId="686712072" sldId="322"/>
            <ac:picMk id="7" creationId="{06575052-364A-E25C-60E0-E5CB005D42C8}"/>
          </ac:picMkLst>
        </pc:picChg>
      </pc:sldChg>
      <pc:sldMasterChg chg="modSldLayout">
        <pc:chgData name="Nguyen Quoc Trung" userId="fe17689d-b00c-41c7-8731-0c29698818f6" providerId="ADAL" clId="{89F611A3-9A67-4023-BF6A-B5280E877A82}" dt="2022-05-28T14:56:19.678" v="3" actId="20577"/>
        <pc:sldMasterMkLst>
          <pc:docMk/>
          <pc:sldMasterMk cId="4062688086" sldId="2147483648"/>
        </pc:sldMasterMkLst>
        <pc:sldLayoutChg chg="modSp mod">
          <pc:chgData name="Nguyen Quoc Trung" userId="fe17689d-b00c-41c7-8731-0c29698818f6" providerId="ADAL" clId="{89F611A3-9A67-4023-BF6A-B5280E877A82}" dt="2022-05-28T14:56:19.678" v="3" actId="20577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89F611A3-9A67-4023-BF6A-B5280E877A82}" dt="2022-05-28T14:56:19.678" v="3" actId="20577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</pc:sldLayoutChg>
        <pc:sldLayoutChg chg="modSp mod">
          <pc:chgData name="Nguyen Quoc Trung" userId="fe17689d-b00c-41c7-8731-0c29698818f6" providerId="ADAL" clId="{89F611A3-9A67-4023-BF6A-B5280E877A82}" dt="2022-05-28T14:56:12.337" v="1" actId="20577"/>
          <pc:sldLayoutMkLst>
            <pc:docMk/>
            <pc:sldMasterMk cId="4062688086" sldId="2147483648"/>
            <pc:sldLayoutMk cId="845392367" sldId="2147483660"/>
          </pc:sldLayoutMkLst>
          <pc:spChg chg="mod">
            <ac:chgData name="Nguyen Quoc Trung" userId="fe17689d-b00c-41c7-8731-0c29698818f6" providerId="ADAL" clId="{89F611A3-9A67-4023-BF6A-B5280E877A82}" dt="2022-05-28T14:56:12.337" v="1" actId="20577"/>
            <ac:spMkLst>
              <pc:docMk/>
              <pc:sldMasterMk cId="4062688086" sldId="2147483648"/>
              <pc:sldLayoutMk cId="845392367" sldId="2147483660"/>
              <ac:spMk id="17" creationId="{2F7437A9-7E34-4B2E-B054-6B0A7749AE41}"/>
            </ac:spMkLst>
          </pc:spChg>
        </pc:sldLayoutChg>
      </pc:sldMasterChg>
    </pc:docChg>
  </pc:docChgLst>
  <pc:docChgLst>
    <pc:chgData name="Nguyen Quoc Trung" userId="fe17689d-b00c-41c7-8731-0c29698818f6" providerId="ADAL" clId="{848C8C4B-2976-4292-8B3D-A4E5DE730D40}"/>
    <pc:docChg chg="undo custSel addSld modSld modMainMaster">
      <pc:chgData name="Nguyen Quoc Trung" userId="fe17689d-b00c-41c7-8731-0c29698818f6" providerId="ADAL" clId="{848C8C4B-2976-4292-8B3D-A4E5DE730D40}" dt="2022-05-12T16:05:46.913" v="1447"/>
      <pc:docMkLst>
        <pc:docMk/>
      </pc:docMkLst>
      <pc:sldChg chg="addSp delSp modSp mod modAnim">
        <pc:chgData name="Nguyen Quoc Trung" userId="fe17689d-b00c-41c7-8731-0c29698818f6" providerId="ADAL" clId="{848C8C4B-2976-4292-8B3D-A4E5DE730D40}" dt="2022-05-06T17:31:46.816" v="192" actId="1076"/>
        <pc:sldMkLst>
          <pc:docMk/>
          <pc:sldMk cId="1602106998" sldId="262"/>
        </pc:sldMkLst>
        <pc:spChg chg="mod">
          <ac:chgData name="Nguyen Quoc Trung" userId="fe17689d-b00c-41c7-8731-0c29698818f6" providerId="ADAL" clId="{848C8C4B-2976-4292-8B3D-A4E5DE730D40}" dt="2022-05-06T17:26:44.798" v="129" actId="20577"/>
          <ac:spMkLst>
            <pc:docMk/>
            <pc:sldMk cId="1602106998" sldId="262"/>
            <ac:spMk id="8" creationId="{7524764F-E6EC-4D41-8723-40267EA6AB9C}"/>
          </ac:spMkLst>
        </pc:spChg>
        <pc:spChg chg="add mod ord">
          <ac:chgData name="Nguyen Quoc Trung" userId="fe17689d-b00c-41c7-8731-0c29698818f6" providerId="ADAL" clId="{848C8C4B-2976-4292-8B3D-A4E5DE730D40}" dt="2022-05-06T17:31:46.816" v="192" actId="1076"/>
          <ac:spMkLst>
            <pc:docMk/>
            <pc:sldMk cId="1602106998" sldId="262"/>
            <ac:spMk id="16" creationId="{E8A26956-78B0-495F-94AD-0267FE3DA2AE}"/>
          </ac:spMkLst>
        </pc:spChg>
        <pc:spChg chg="add mod">
          <ac:chgData name="Nguyen Quoc Trung" userId="fe17689d-b00c-41c7-8731-0c29698818f6" providerId="ADAL" clId="{848C8C4B-2976-4292-8B3D-A4E5DE730D40}" dt="2022-05-06T17:31:21.963" v="188" actId="1076"/>
          <ac:spMkLst>
            <pc:docMk/>
            <pc:sldMk cId="1602106998" sldId="262"/>
            <ac:spMk id="19" creationId="{929BB27A-3548-4DF9-8A3B-0CA8838D1D64}"/>
          </ac:spMkLst>
        </pc:spChg>
        <pc:picChg chg="del">
          <ac:chgData name="Nguyen Quoc Trung" userId="fe17689d-b00c-41c7-8731-0c29698818f6" providerId="ADAL" clId="{848C8C4B-2976-4292-8B3D-A4E5DE730D40}" dt="2022-05-06T17:28:36.521" v="130" actId="478"/>
          <ac:picMkLst>
            <pc:docMk/>
            <pc:sldMk cId="1602106998" sldId="262"/>
            <ac:picMk id="4" creationId="{3AAAD151-E8FE-4260-BB5E-95DEC0C78247}"/>
          </ac:picMkLst>
        </pc:picChg>
        <pc:picChg chg="del">
          <ac:chgData name="Nguyen Quoc Trung" userId="fe17689d-b00c-41c7-8731-0c29698818f6" providerId="ADAL" clId="{848C8C4B-2976-4292-8B3D-A4E5DE730D40}" dt="2022-05-06T17:28:37.644" v="131" actId="478"/>
          <ac:picMkLst>
            <pc:docMk/>
            <pc:sldMk cId="1602106998" sldId="262"/>
            <ac:picMk id="7" creationId="{DFCF0F39-46C0-4FC0-9418-787AD1BC0484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9" creationId="{A5FFF77A-059B-43FA-B2CA-96488AC0C115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10" creationId="{CCDB6E0E-F5EC-4FE6-B132-FDBEC50D6062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12" creationId="{E0CDB22E-59A1-4AA7-827E-E432E4C09A76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13" creationId="{997B4E51-43E7-4D34-A32C-D2DE57C7123E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14" creationId="{F8080267-DFEE-45E3-A182-9EA7EC516172}"/>
          </ac:picMkLst>
        </pc:picChg>
        <pc:picChg chg="add del mod">
          <ac:chgData name="Nguyen Quoc Trung" userId="fe17689d-b00c-41c7-8731-0c29698818f6" providerId="ADAL" clId="{848C8C4B-2976-4292-8B3D-A4E5DE730D40}" dt="2022-05-06T17:29:34.290" v="136" actId="478"/>
          <ac:picMkLst>
            <pc:docMk/>
            <pc:sldMk cId="1602106998" sldId="262"/>
            <ac:picMk id="15" creationId="{7A432FDD-1888-4B8F-BBE6-A9CA9CF750D9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17" creationId="{D542F3C6-467F-435B-9067-7DD6F54522AB}"/>
          </ac:picMkLst>
        </pc:picChg>
        <pc:picChg chg="add mod modCrop">
          <ac:chgData name="Nguyen Quoc Trung" userId="fe17689d-b00c-41c7-8731-0c29698818f6" providerId="ADAL" clId="{848C8C4B-2976-4292-8B3D-A4E5DE730D40}" dt="2022-05-06T17:29:44.488" v="139" actId="14100"/>
          <ac:picMkLst>
            <pc:docMk/>
            <pc:sldMk cId="1602106998" sldId="262"/>
            <ac:picMk id="18" creationId="{447671E1-FFC7-404B-9437-4FC9B96EE0E0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06T17:45:01.893" v="347" actId="1076"/>
        <pc:sldMkLst>
          <pc:docMk/>
          <pc:sldMk cId="3855577433" sldId="282"/>
        </pc:sldMkLst>
        <pc:picChg chg="del">
          <ac:chgData name="Nguyen Quoc Trung" userId="fe17689d-b00c-41c7-8731-0c29698818f6" providerId="ADAL" clId="{848C8C4B-2976-4292-8B3D-A4E5DE730D40}" dt="2022-05-06T17:43:45.590" v="329" actId="478"/>
          <ac:picMkLst>
            <pc:docMk/>
            <pc:sldMk cId="3855577433" sldId="282"/>
            <ac:picMk id="2" creationId="{ACAD53BD-1BD4-4DE3-AF6B-635F31A45D7A}"/>
          </ac:picMkLst>
        </pc:picChg>
        <pc:picChg chg="del">
          <ac:chgData name="Nguyen Quoc Trung" userId="fe17689d-b00c-41c7-8731-0c29698818f6" providerId="ADAL" clId="{848C8C4B-2976-4292-8B3D-A4E5DE730D40}" dt="2022-05-06T17:43:48.570" v="331" actId="478"/>
          <ac:picMkLst>
            <pc:docMk/>
            <pc:sldMk cId="3855577433" sldId="282"/>
            <ac:picMk id="3" creationId="{F41CBB28-29FE-479F-9586-B6E5FDBD3E19}"/>
          </ac:picMkLst>
        </pc:picChg>
        <pc:picChg chg="del">
          <ac:chgData name="Nguyen Quoc Trung" userId="fe17689d-b00c-41c7-8731-0c29698818f6" providerId="ADAL" clId="{848C8C4B-2976-4292-8B3D-A4E5DE730D40}" dt="2022-05-06T17:43:46.544" v="330" actId="478"/>
          <ac:picMkLst>
            <pc:docMk/>
            <pc:sldMk cId="3855577433" sldId="282"/>
            <ac:picMk id="6" creationId="{7E3C5BC8-5E1A-4E50-A120-B6B919FE25D6}"/>
          </ac:picMkLst>
        </pc:picChg>
        <pc:picChg chg="add mod ord">
          <ac:chgData name="Nguyen Quoc Trung" userId="fe17689d-b00c-41c7-8731-0c29698818f6" providerId="ADAL" clId="{848C8C4B-2976-4292-8B3D-A4E5DE730D40}" dt="2022-05-06T17:44:26.039" v="340" actId="1076"/>
          <ac:picMkLst>
            <pc:docMk/>
            <pc:sldMk cId="3855577433" sldId="282"/>
            <ac:picMk id="7" creationId="{B6FAD53B-612A-4C5D-9F67-DB27931D26E9}"/>
          </ac:picMkLst>
        </pc:picChg>
        <pc:picChg chg="del">
          <ac:chgData name="Nguyen Quoc Trung" userId="fe17689d-b00c-41c7-8731-0c29698818f6" providerId="ADAL" clId="{848C8C4B-2976-4292-8B3D-A4E5DE730D40}" dt="2022-05-06T17:43:56.156" v="333" actId="478"/>
          <ac:picMkLst>
            <pc:docMk/>
            <pc:sldMk cId="3855577433" sldId="282"/>
            <ac:picMk id="8" creationId="{FD451A8C-2F62-4D67-A0F0-AD72BA8BA96D}"/>
          </ac:picMkLst>
        </pc:picChg>
        <pc:picChg chg="add mod">
          <ac:chgData name="Nguyen Quoc Trung" userId="fe17689d-b00c-41c7-8731-0c29698818f6" providerId="ADAL" clId="{848C8C4B-2976-4292-8B3D-A4E5DE730D40}" dt="2022-05-06T17:44:33.135" v="341" actId="1076"/>
          <ac:picMkLst>
            <pc:docMk/>
            <pc:sldMk cId="3855577433" sldId="282"/>
            <ac:picMk id="9" creationId="{56810604-B650-49F1-8498-DDD37B1D23EF}"/>
          </ac:picMkLst>
        </pc:picChg>
        <pc:picChg chg="add mod">
          <ac:chgData name="Nguyen Quoc Trung" userId="fe17689d-b00c-41c7-8731-0c29698818f6" providerId="ADAL" clId="{848C8C4B-2976-4292-8B3D-A4E5DE730D40}" dt="2022-05-06T17:44:36.667" v="342" actId="1076"/>
          <ac:picMkLst>
            <pc:docMk/>
            <pc:sldMk cId="3855577433" sldId="282"/>
            <ac:picMk id="10" creationId="{F8C05675-9B90-4DD2-9ACD-0C04F221A867}"/>
          </ac:picMkLst>
        </pc:picChg>
        <pc:picChg chg="add mod">
          <ac:chgData name="Nguyen Quoc Trung" userId="fe17689d-b00c-41c7-8731-0c29698818f6" providerId="ADAL" clId="{848C8C4B-2976-4292-8B3D-A4E5DE730D40}" dt="2022-05-06T17:44:39.315" v="343" actId="1076"/>
          <ac:picMkLst>
            <pc:docMk/>
            <pc:sldMk cId="3855577433" sldId="282"/>
            <ac:picMk id="11" creationId="{2C882C59-B9F9-4255-9D32-ADEF440E1255}"/>
          </ac:picMkLst>
        </pc:picChg>
        <pc:picChg chg="del">
          <ac:chgData name="Nguyen Quoc Trung" userId="fe17689d-b00c-41c7-8731-0c29698818f6" providerId="ADAL" clId="{848C8C4B-2976-4292-8B3D-A4E5DE730D40}" dt="2022-05-06T17:43:53.564" v="332" actId="478"/>
          <ac:picMkLst>
            <pc:docMk/>
            <pc:sldMk cId="3855577433" sldId="282"/>
            <ac:picMk id="12" creationId="{B36FE793-F70C-4C9B-9691-5A4A939C9672}"/>
          </ac:picMkLst>
        </pc:picChg>
        <pc:picChg chg="add mod">
          <ac:chgData name="Nguyen Quoc Trung" userId="fe17689d-b00c-41c7-8731-0c29698818f6" providerId="ADAL" clId="{848C8C4B-2976-4292-8B3D-A4E5DE730D40}" dt="2022-05-06T17:44:41.466" v="344" actId="1076"/>
          <ac:picMkLst>
            <pc:docMk/>
            <pc:sldMk cId="3855577433" sldId="282"/>
            <ac:picMk id="13" creationId="{2CC2E596-4C45-42AD-A9AF-A6685504252C}"/>
          </ac:picMkLst>
        </pc:picChg>
        <pc:picChg chg="add mod">
          <ac:chgData name="Nguyen Quoc Trung" userId="fe17689d-b00c-41c7-8731-0c29698818f6" providerId="ADAL" clId="{848C8C4B-2976-4292-8B3D-A4E5DE730D40}" dt="2022-05-06T17:45:01.893" v="347" actId="1076"/>
          <ac:picMkLst>
            <pc:docMk/>
            <pc:sldMk cId="3855577433" sldId="282"/>
            <ac:picMk id="14" creationId="{67579DE2-B50E-4270-A031-41890378B648}"/>
          </ac:picMkLst>
        </pc:picChg>
        <pc:picChg chg="add mod">
          <ac:chgData name="Nguyen Quoc Trung" userId="fe17689d-b00c-41c7-8731-0c29698818f6" providerId="ADAL" clId="{848C8C4B-2976-4292-8B3D-A4E5DE730D40}" dt="2022-05-06T17:44:56.743" v="346" actId="1076"/>
          <ac:picMkLst>
            <pc:docMk/>
            <pc:sldMk cId="3855577433" sldId="282"/>
            <ac:picMk id="15" creationId="{6B0C3AC1-C88F-47F6-B340-6AE5DB2249ED}"/>
          </ac:picMkLst>
        </pc:picChg>
      </pc:sldChg>
      <pc:sldChg chg="addSp delSp modSp mod modAnim">
        <pc:chgData name="Nguyen Quoc Trung" userId="fe17689d-b00c-41c7-8731-0c29698818f6" providerId="ADAL" clId="{848C8C4B-2976-4292-8B3D-A4E5DE730D40}" dt="2022-05-06T17:58:21.973" v="702"/>
        <pc:sldMkLst>
          <pc:docMk/>
          <pc:sldMk cId="2130102236" sldId="283"/>
        </pc:sldMkLst>
        <pc:spChg chg="mod">
          <ac:chgData name="Nguyen Quoc Trung" userId="fe17689d-b00c-41c7-8731-0c29698818f6" providerId="ADAL" clId="{848C8C4B-2976-4292-8B3D-A4E5DE730D40}" dt="2022-05-06T17:56:17.420" v="691" actId="5793"/>
          <ac:spMkLst>
            <pc:docMk/>
            <pc:sldMk cId="2130102236" sldId="283"/>
            <ac:spMk id="9" creationId="{2A17D1E2-6645-4BC6-9E35-7655B0F2C4AD}"/>
          </ac:spMkLst>
        </pc:spChg>
        <pc:spChg chg="mod">
          <ac:chgData name="Nguyen Quoc Trung" userId="fe17689d-b00c-41c7-8731-0c29698818f6" providerId="ADAL" clId="{848C8C4B-2976-4292-8B3D-A4E5DE730D40}" dt="2022-05-06T17:56:02.876" v="677" actId="14100"/>
          <ac:spMkLst>
            <pc:docMk/>
            <pc:sldMk cId="2130102236" sldId="283"/>
            <ac:spMk id="12" creationId="{8E8FBCB2-1C8A-4E25-8375-CA72F67CEED7}"/>
          </ac:spMkLst>
        </pc:spChg>
        <pc:picChg chg="del">
          <ac:chgData name="Nguyen Quoc Trung" userId="fe17689d-b00c-41c7-8731-0c29698818f6" providerId="ADAL" clId="{848C8C4B-2976-4292-8B3D-A4E5DE730D40}" dt="2022-05-06T17:55:16.087" v="655" actId="478"/>
          <ac:picMkLst>
            <pc:docMk/>
            <pc:sldMk cId="2130102236" sldId="283"/>
            <ac:picMk id="3" creationId="{803ACD55-18B4-4375-B465-21B521E0E438}"/>
          </ac:picMkLst>
        </pc:picChg>
        <pc:picChg chg="mod">
          <ac:chgData name="Nguyen Quoc Trung" userId="fe17689d-b00c-41c7-8731-0c29698818f6" providerId="ADAL" clId="{848C8C4B-2976-4292-8B3D-A4E5DE730D40}" dt="2022-05-06T17:54:17.890" v="654" actId="1076"/>
          <ac:picMkLst>
            <pc:docMk/>
            <pc:sldMk cId="2130102236" sldId="283"/>
            <ac:picMk id="5" creationId="{A114BB57-5129-4D38-92DC-28AF52768AA3}"/>
          </ac:picMkLst>
        </pc:picChg>
        <pc:picChg chg="add mod">
          <ac:chgData name="Nguyen Quoc Trung" userId="fe17689d-b00c-41c7-8731-0c29698818f6" providerId="ADAL" clId="{848C8C4B-2976-4292-8B3D-A4E5DE730D40}" dt="2022-05-06T17:56:22.277" v="698" actId="1035"/>
          <ac:picMkLst>
            <pc:docMk/>
            <pc:sldMk cId="2130102236" sldId="283"/>
            <ac:picMk id="6" creationId="{8EFCBBC9-026F-42FE-9A4A-DB8846402E23}"/>
          </ac:picMkLst>
        </pc:picChg>
        <pc:picChg chg="mod">
          <ac:chgData name="Nguyen Quoc Trung" userId="fe17689d-b00c-41c7-8731-0c29698818f6" providerId="ADAL" clId="{848C8C4B-2976-4292-8B3D-A4E5DE730D40}" dt="2022-05-06T17:55:53.871" v="674" actId="1076"/>
          <ac:picMkLst>
            <pc:docMk/>
            <pc:sldMk cId="2130102236" sldId="283"/>
            <ac:picMk id="8" creationId="{43E2B6B4-4A3B-4AA7-93D7-9ED261E4890B}"/>
          </ac:picMkLst>
        </pc:picChg>
        <pc:picChg chg="add del mod">
          <ac:chgData name="Nguyen Quoc Trung" userId="fe17689d-b00c-41c7-8731-0c29698818f6" providerId="ADAL" clId="{848C8C4B-2976-4292-8B3D-A4E5DE730D40}" dt="2022-05-06T17:53:17.562" v="652" actId="478"/>
          <ac:picMkLst>
            <pc:docMk/>
            <pc:sldMk cId="2130102236" sldId="283"/>
            <ac:picMk id="10" creationId="{65D31105-09DC-4560-BB51-7AA8FD8DF03A}"/>
          </ac:picMkLst>
        </pc:picChg>
        <pc:picChg chg="del mod">
          <ac:chgData name="Nguyen Quoc Trung" userId="fe17689d-b00c-41c7-8731-0c29698818f6" providerId="ADAL" clId="{848C8C4B-2976-4292-8B3D-A4E5DE730D40}" dt="2022-05-06T17:55:55.427" v="675" actId="478"/>
          <ac:picMkLst>
            <pc:docMk/>
            <pc:sldMk cId="2130102236" sldId="283"/>
            <ac:picMk id="14" creationId="{9A02E2A4-9C16-4250-95DD-2154A4001ED7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37:58.085" v="975"/>
        <pc:sldMkLst>
          <pc:docMk/>
          <pc:sldMk cId="2740027486" sldId="285"/>
        </pc:sldMkLst>
        <pc:spChg chg="del">
          <ac:chgData name="Nguyen Quoc Trung" userId="fe17689d-b00c-41c7-8731-0c29698818f6" providerId="ADAL" clId="{848C8C4B-2976-4292-8B3D-A4E5DE730D40}" dt="2022-05-12T15:34:22.589" v="912" actId="478"/>
          <ac:spMkLst>
            <pc:docMk/>
            <pc:sldMk cId="2740027486" sldId="285"/>
            <ac:spMk id="7" creationId="{0C601DF7-87EA-4481-80B6-6CF286E5EDF0}"/>
          </ac:spMkLst>
        </pc:spChg>
        <pc:spChg chg="mod">
          <ac:chgData name="Nguyen Quoc Trung" userId="fe17689d-b00c-41c7-8731-0c29698818f6" providerId="ADAL" clId="{848C8C4B-2976-4292-8B3D-A4E5DE730D40}" dt="2022-05-12T15:35:51.838" v="929" actId="1076"/>
          <ac:spMkLst>
            <pc:docMk/>
            <pc:sldMk cId="2740027486" sldId="285"/>
            <ac:spMk id="8" creationId="{9175B08D-E94E-4C29-8791-4442A48730FE}"/>
          </ac:spMkLst>
        </pc:spChg>
        <pc:spChg chg="del">
          <ac:chgData name="Nguyen Quoc Trung" userId="fe17689d-b00c-41c7-8731-0c29698818f6" providerId="ADAL" clId="{848C8C4B-2976-4292-8B3D-A4E5DE730D40}" dt="2022-05-12T15:34:19.833" v="910" actId="478"/>
          <ac:spMkLst>
            <pc:docMk/>
            <pc:sldMk cId="2740027486" sldId="285"/>
            <ac:spMk id="9" creationId="{1A7BD665-EA6D-4D99-A5D3-38B119136E0A}"/>
          </ac:spMkLst>
        </pc:spChg>
        <pc:spChg chg="del">
          <ac:chgData name="Nguyen Quoc Trung" userId="fe17689d-b00c-41c7-8731-0c29698818f6" providerId="ADAL" clId="{848C8C4B-2976-4292-8B3D-A4E5DE730D40}" dt="2022-05-12T15:34:20.993" v="911" actId="478"/>
          <ac:spMkLst>
            <pc:docMk/>
            <pc:sldMk cId="2740027486" sldId="285"/>
            <ac:spMk id="10" creationId="{EC592DB2-B4E7-4382-B091-F8F35DB2190F}"/>
          </ac:spMkLst>
        </pc:spChg>
        <pc:spChg chg="add mod">
          <ac:chgData name="Nguyen Quoc Trung" userId="fe17689d-b00c-41c7-8731-0c29698818f6" providerId="ADAL" clId="{848C8C4B-2976-4292-8B3D-A4E5DE730D40}" dt="2022-05-12T15:35:58.705" v="934" actId="1036"/>
          <ac:spMkLst>
            <pc:docMk/>
            <pc:sldMk cId="2740027486" sldId="285"/>
            <ac:spMk id="18" creationId="{BE39659F-0855-415C-A3A8-E99106086B1C}"/>
          </ac:spMkLst>
        </pc:spChg>
        <pc:spChg chg="add mod">
          <ac:chgData name="Nguyen Quoc Trung" userId="fe17689d-b00c-41c7-8731-0c29698818f6" providerId="ADAL" clId="{848C8C4B-2976-4292-8B3D-A4E5DE730D40}" dt="2022-05-12T15:36:23.238" v="962" actId="1035"/>
          <ac:spMkLst>
            <pc:docMk/>
            <pc:sldMk cId="2740027486" sldId="285"/>
            <ac:spMk id="19" creationId="{95C8BE4C-E254-4241-BE3A-9384D7855495}"/>
          </ac:spMkLst>
        </pc:spChg>
        <pc:spChg chg="add mod">
          <ac:chgData name="Nguyen Quoc Trung" userId="fe17689d-b00c-41c7-8731-0c29698818f6" providerId="ADAL" clId="{848C8C4B-2976-4292-8B3D-A4E5DE730D40}" dt="2022-05-12T15:36:14.837" v="945" actId="1038"/>
          <ac:spMkLst>
            <pc:docMk/>
            <pc:sldMk cId="2740027486" sldId="285"/>
            <ac:spMk id="20" creationId="{5C016DCA-4875-4AD4-88FA-E7CDEB355878}"/>
          </ac:spMkLst>
        </pc:spChg>
        <pc:picChg chg="del">
          <ac:chgData name="Nguyen Quoc Trung" userId="fe17689d-b00c-41c7-8731-0c29698818f6" providerId="ADAL" clId="{848C8C4B-2976-4292-8B3D-A4E5DE730D40}" dt="2022-05-12T15:32:45.006" v="904" actId="478"/>
          <ac:picMkLst>
            <pc:docMk/>
            <pc:sldMk cId="2740027486" sldId="285"/>
            <ac:picMk id="3" creationId="{FD8BE1D3-9E1A-4993-B5BF-DB4F954BC65E}"/>
          </ac:picMkLst>
        </pc:picChg>
        <pc:picChg chg="del">
          <ac:chgData name="Nguyen Quoc Trung" userId="fe17689d-b00c-41c7-8731-0c29698818f6" providerId="ADAL" clId="{848C8C4B-2976-4292-8B3D-A4E5DE730D40}" dt="2022-05-12T15:32:35.643" v="898" actId="478"/>
          <ac:picMkLst>
            <pc:docMk/>
            <pc:sldMk cId="2740027486" sldId="285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848C8C4B-2976-4292-8B3D-A4E5DE730D40}" dt="2022-05-12T15:32:39.337" v="899" actId="478"/>
          <ac:picMkLst>
            <pc:docMk/>
            <pc:sldMk cId="2740027486" sldId="285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848C8C4B-2976-4292-8B3D-A4E5DE730D40}" dt="2022-05-12T15:32:42.164" v="901" actId="478"/>
          <ac:picMkLst>
            <pc:docMk/>
            <pc:sldMk cId="2740027486" sldId="285"/>
            <ac:picMk id="6" creationId="{E2204266-2EE4-474F-B8AB-C4031E690149}"/>
          </ac:picMkLst>
        </pc:picChg>
        <pc:picChg chg="del">
          <ac:chgData name="Nguyen Quoc Trung" userId="fe17689d-b00c-41c7-8731-0c29698818f6" providerId="ADAL" clId="{848C8C4B-2976-4292-8B3D-A4E5DE730D40}" dt="2022-05-12T15:32:42.930" v="902" actId="478"/>
          <ac:picMkLst>
            <pc:docMk/>
            <pc:sldMk cId="2740027486" sldId="285"/>
            <ac:picMk id="12" creationId="{D7649665-F81B-46A8-8FA0-C62EBA8EFBF2}"/>
          </ac:picMkLst>
        </pc:picChg>
        <pc:picChg chg="del">
          <ac:chgData name="Nguyen Quoc Trung" userId="fe17689d-b00c-41c7-8731-0c29698818f6" providerId="ADAL" clId="{848C8C4B-2976-4292-8B3D-A4E5DE730D40}" dt="2022-05-12T15:32:41.425" v="900" actId="478"/>
          <ac:picMkLst>
            <pc:docMk/>
            <pc:sldMk cId="2740027486" sldId="285"/>
            <ac:picMk id="13" creationId="{95CB9943-130B-4435-95C4-5F07D76927AC}"/>
          </ac:picMkLst>
        </pc:picChg>
        <pc:picChg chg="del">
          <ac:chgData name="Nguyen Quoc Trung" userId="fe17689d-b00c-41c7-8731-0c29698818f6" providerId="ADAL" clId="{848C8C4B-2976-4292-8B3D-A4E5DE730D40}" dt="2022-05-12T15:32:43.674" v="903" actId="478"/>
          <ac:picMkLst>
            <pc:docMk/>
            <pc:sldMk cId="2740027486" sldId="285"/>
            <ac:picMk id="14" creationId="{16D7BF46-3541-4FA0-9ED4-1D15F71B3B27}"/>
          </ac:picMkLst>
        </pc:picChg>
        <pc:picChg chg="add mod">
          <ac:chgData name="Nguyen Quoc Trung" userId="fe17689d-b00c-41c7-8731-0c29698818f6" providerId="ADAL" clId="{848C8C4B-2976-4292-8B3D-A4E5DE730D40}" dt="2022-05-12T15:33:11.048" v="906" actId="1076"/>
          <ac:picMkLst>
            <pc:docMk/>
            <pc:sldMk cId="2740027486" sldId="285"/>
            <ac:picMk id="15" creationId="{0AE10A14-6859-43C7-B8B4-21A94A40A0B7}"/>
          </ac:picMkLst>
        </pc:picChg>
        <pc:picChg chg="add mod ord">
          <ac:chgData name="Nguyen Quoc Trung" userId="fe17689d-b00c-41c7-8731-0c29698818f6" providerId="ADAL" clId="{848C8C4B-2976-4292-8B3D-A4E5DE730D40}" dt="2022-05-12T15:34:14.958" v="909" actId="167"/>
          <ac:picMkLst>
            <pc:docMk/>
            <pc:sldMk cId="2740027486" sldId="285"/>
            <ac:picMk id="17" creationId="{95FFA070-DA49-4455-98C1-2DBDEA5A64EB}"/>
          </ac:picMkLst>
        </pc:picChg>
        <pc:picChg chg="add mod">
          <ac:chgData name="Nguyen Quoc Trung" userId="fe17689d-b00c-41c7-8731-0c29698818f6" providerId="ADAL" clId="{848C8C4B-2976-4292-8B3D-A4E5DE730D40}" dt="2022-05-12T15:36:45.979" v="965" actId="1076"/>
          <ac:picMkLst>
            <pc:docMk/>
            <pc:sldMk cId="2740027486" sldId="285"/>
            <ac:picMk id="21" creationId="{BC2B057E-22E8-4759-976A-ABD48C784F92}"/>
          </ac:picMkLst>
        </pc:picChg>
        <pc:picChg chg="add mod">
          <ac:chgData name="Nguyen Quoc Trung" userId="fe17689d-b00c-41c7-8731-0c29698818f6" providerId="ADAL" clId="{848C8C4B-2976-4292-8B3D-A4E5DE730D40}" dt="2022-05-12T15:37:10.309" v="968" actId="1076"/>
          <ac:picMkLst>
            <pc:docMk/>
            <pc:sldMk cId="2740027486" sldId="285"/>
            <ac:picMk id="22" creationId="{379F10B2-DD3C-4BDF-86F3-2EB86C5E715F}"/>
          </ac:picMkLst>
        </pc:picChg>
        <pc:picChg chg="add mod">
          <ac:chgData name="Nguyen Quoc Trung" userId="fe17689d-b00c-41c7-8731-0c29698818f6" providerId="ADAL" clId="{848C8C4B-2976-4292-8B3D-A4E5DE730D40}" dt="2022-05-12T15:37:22.252" v="970" actId="1076"/>
          <ac:picMkLst>
            <pc:docMk/>
            <pc:sldMk cId="2740027486" sldId="285"/>
            <ac:picMk id="23" creationId="{0804BC96-0FA2-4EC0-AECC-64C554ED20DB}"/>
          </ac:picMkLst>
        </pc:picChg>
        <pc:picChg chg="add mod">
          <ac:chgData name="Nguyen Quoc Trung" userId="fe17689d-b00c-41c7-8731-0c29698818f6" providerId="ADAL" clId="{848C8C4B-2976-4292-8B3D-A4E5DE730D40}" dt="2022-05-12T15:37:38.920" v="972" actId="1076"/>
          <ac:picMkLst>
            <pc:docMk/>
            <pc:sldMk cId="2740027486" sldId="285"/>
            <ac:picMk id="24" creationId="{BCE89B43-38DB-4BDE-B66E-47182EBE687F}"/>
          </ac:picMkLst>
        </pc:picChg>
        <pc:picChg chg="add mod">
          <ac:chgData name="Nguyen Quoc Trung" userId="fe17689d-b00c-41c7-8731-0c29698818f6" providerId="ADAL" clId="{848C8C4B-2976-4292-8B3D-A4E5DE730D40}" dt="2022-05-12T15:37:50.898" v="974" actId="1076"/>
          <ac:picMkLst>
            <pc:docMk/>
            <pc:sldMk cId="2740027486" sldId="285"/>
            <ac:picMk id="25" creationId="{E7601627-2E52-412C-A4F4-BF81031DB75B}"/>
          </ac:picMkLst>
        </pc:picChg>
      </pc:sldChg>
      <pc:sldChg chg="addSp delSp modSp mod modAnim">
        <pc:chgData name="Nguyen Quoc Trung" userId="fe17689d-b00c-41c7-8731-0c29698818f6" providerId="ADAL" clId="{848C8C4B-2976-4292-8B3D-A4E5DE730D40}" dt="2022-05-12T15:49:55.243" v="1254" actId="1076"/>
        <pc:sldMkLst>
          <pc:docMk/>
          <pc:sldMk cId="789432419" sldId="286"/>
        </pc:sldMkLst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0" creationId="{BF5CF43D-3534-4F65-8B58-A6C7DEBC08D7}"/>
          </ac:spMkLst>
        </pc:spChg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2" creationId="{51F10C23-5F95-4CB2-BFD3-E62AE62DD411}"/>
          </ac:spMkLst>
        </pc:spChg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3" creationId="{41095510-1D56-429D-A5BC-B2EDE15C1A02}"/>
          </ac:spMkLst>
        </pc:spChg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4" creationId="{8F90BED5-8C73-4AE9-8FC0-A17A6DEE945B}"/>
          </ac:spMkLst>
        </pc:spChg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5" creationId="{3A06EFD5-B98C-42D7-946E-93E3DEDF799B}"/>
          </ac:spMkLst>
        </pc:spChg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6" creationId="{62680FE9-34F9-4A6E-B479-CB4BBDE61E34}"/>
          </ac:spMkLst>
        </pc:spChg>
        <pc:grpChg chg="add mod">
          <ac:chgData name="Nguyen Quoc Trung" userId="fe17689d-b00c-41c7-8731-0c29698818f6" providerId="ADAL" clId="{848C8C4B-2976-4292-8B3D-A4E5DE730D40}" dt="2022-05-12T15:49:35.532" v="1229"/>
          <ac:grpSpMkLst>
            <pc:docMk/>
            <pc:sldMk cId="789432419" sldId="286"/>
            <ac:grpSpMk id="5" creationId="{D21C18C5-18C8-461D-A919-0FFDA78EE26F}"/>
          </ac:grpSpMkLst>
        </pc:grpChg>
        <pc:picChg chg="del">
          <ac:chgData name="Nguyen Quoc Trung" userId="fe17689d-b00c-41c7-8731-0c29698818f6" providerId="ADAL" clId="{848C8C4B-2976-4292-8B3D-A4E5DE730D40}" dt="2022-05-12T15:49:33.810" v="1228" actId="478"/>
          <ac:picMkLst>
            <pc:docMk/>
            <pc:sldMk cId="789432419" sldId="286"/>
            <ac:picMk id="3" creationId="{6A92CFFB-7F5A-41FC-BBDD-360C691A64BC}"/>
          </ac:picMkLst>
        </pc:picChg>
        <pc:picChg chg="mod">
          <ac:chgData name="Nguyen Quoc Trung" userId="fe17689d-b00c-41c7-8731-0c29698818f6" providerId="ADAL" clId="{848C8C4B-2976-4292-8B3D-A4E5DE730D40}" dt="2022-05-12T15:49:35.532" v="1229"/>
          <ac:picMkLst>
            <pc:docMk/>
            <pc:sldMk cId="789432419" sldId="286"/>
            <ac:picMk id="6" creationId="{D8277CDF-3F3E-4C22-8AFD-F3753BAB0140}"/>
          </ac:picMkLst>
        </pc:picChg>
        <pc:picChg chg="mod">
          <ac:chgData name="Nguyen Quoc Trung" userId="fe17689d-b00c-41c7-8731-0c29698818f6" providerId="ADAL" clId="{848C8C4B-2976-4292-8B3D-A4E5DE730D40}" dt="2022-05-12T15:49:35.532" v="1229"/>
          <ac:picMkLst>
            <pc:docMk/>
            <pc:sldMk cId="789432419" sldId="286"/>
            <ac:picMk id="7" creationId="{9D4B93B0-4603-414E-9793-55E6897FC5A4}"/>
          </ac:picMkLst>
        </pc:picChg>
        <pc:picChg chg="add mod">
          <ac:chgData name="Nguyen Quoc Trung" userId="fe17689d-b00c-41c7-8731-0c29698818f6" providerId="ADAL" clId="{848C8C4B-2976-4292-8B3D-A4E5DE730D40}" dt="2022-05-12T15:49:55.243" v="1254" actId="1076"/>
          <ac:picMkLst>
            <pc:docMk/>
            <pc:sldMk cId="789432419" sldId="286"/>
            <ac:picMk id="8" creationId="{50563E4D-BF79-46DF-A92D-7C3698B494D5}"/>
          </ac:picMkLst>
        </pc:picChg>
        <pc:picChg chg="add mod">
          <ac:chgData name="Nguyen Quoc Trung" userId="fe17689d-b00c-41c7-8731-0c29698818f6" providerId="ADAL" clId="{848C8C4B-2976-4292-8B3D-A4E5DE730D40}" dt="2022-05-12T15:49:46.601" v="1252" actId="1038"/>
          <ac:picMkLst>
            <pc:docMk/>
            <pc:sldMk cId="789432419" sldId="286"/>
            <ac:picMk id="9" creationId="{367A736F-6694-4CC6-90C6-0433D82E3C03}"/>
          </ac:picMkLst>
        </pc:picChg>
        <pc:picChg chg="del">
          <ac:chgData name="Nguyen Quoc Trung" userId="fe17689d-b00c-41c7-8731-0c29698818f6" providerId="ADAL" clId="{848C8C4B-2976-4292-8B3D-A4E5DE730D40}" dt="2022-05-12T15:49:32.828" v="1227" actId="478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57:45.334" v="1338" actId="1076"/>
        <pc:sldMkLst>
          <pc:docMk/>
          <pc:sldMk cId="391145777" sldId="287"/>
        </pc:sldMkLst>
        <pc:picChg chg="add mod">
          <ac:chgData name="Nguyen Quoc Trung" userId="fe17689d-b00c-41c7-8731-0c29698818f6" providerId="ADAL" clId="{848C8C4B-2976-4292-8B3D-A4E5DE730D40}" dt="2022-05-12T15:57:45.334" v="1338" actId="1076"/>
          <ac:picMkLst>
            <pc:docMk/>
            <pc:sldMk cId="391145777" sldId="287"/>
            <ac:picMk id="2" creationId="{5B664BF1-64A4-4853-9C18-05AC59A61CB9}"/>
          </ac:picMkLst>
        </pc:picChg>
        <pc:picChg chg="add del mod">
          <ac:chgData name="Nguyen Quoc Trung" userId="fe17689d-b00c-41c7-8731-0c29698818f6" providerId="ADAL" clId="{848C8C4B-2976-4292-8B3D-A4E5DE730D40}" dt="2022-05-12T15:57:34.533" v="1335" actId="478"/>
          <ac:picMkLst>
            <pc:docMk/>
            <pc:sldMk cId="391145777" sldId="287"/>
            <ac:picMk id="6" creationId="{DE0373EF-448B-4FC0-B22B-D584A12CED9F}"/>
          </ac:picMkLst>
        </pc:picChg>
        <pc:picChg chg="del">
          <ac:chgData name="Nguyen Quoc Trung" userId="fe17689d-b00c-41c7-8731-0c29698818f6" providerId="ADAL" clId="{848C8C4B-2976-4292-8B3D-A4E5DE730D40}" dt="2022-05-12T15:50:36.867" v="1255" actId="478"/>
          <ac:picMkLst>
            <pc:docMk/>
            <pc:sldMk cId="391145777" sldId="287"/>
            <ac:picMk id="7" creationId="{2376DC19-A460-4173-A98C-16E2F5E9A194}"/>
          </ac:picMkLst>
        </pc:picChg>
        <pc:picChg chg="mod">
          <ac:chgData name="Nguyen Quoc Trung" userId="fe17689d-b00c-41c7-8731-0c29698818f6" providerId="ADAL" clId="{848C8C4B-2976-4292-8B3D-A4E5DE730D40}" dt="2022-05-12T15:50:58.637" v="1259" actId="14826"/>
          <ac:picMkLst>
            <pc:docMk/>
            <pc:sldMk cId="391145777" sldId="287"/>
            <ac:picMk id="9" creationId="{0D857A15-19BA-49F5-83C8-FF6BE9F6C5AB}"/>
          </ac:picMkLst>
        </pc:picChg>
        <pc:picChg chg="mod">
          <ac:chgData name="Nguyen Quoc Trung" userId="fe17689d-b00c-41c7-8731-0c29698818f6" providerId="ADAL" clId="{848C8C4B-2976-4292-8B3D-A4E5DE730D40}" dt="2022-05-12T15:51:29.453" v="1260" actId="14826"/>
          <ac:picMkLst>
            <pc:docMk/>
            <pc:sldMk cId="391145777" sldId="287"/>
            <ac:picMk id="11" creationId="{B6D4D863-DCC9-4E8A-9541-5094E6B4262C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57:29.129" v="1334" actId="1076"/>
        <pc:sldMkLst>
          <pc:docMk/>
          <pc:sldMk cId="1255981275" sldId="288"/>
        </pc:sldMkLst>
        <pc:picChg chg="add mod">
          <ac:chgData name="Nguyen Quoc Trung" userId="fe17689d-b00c-41c7-8731-0c29698818f6" providerId="ADAL" clId="{848C8C4B-2976-4292-8B3D-A4E5DE730D40}" dt="2022-05-12T15:56:07.547" v="1314" actId="1076"/>
          <ac:picMkLst>
            <pc:docMk/>
            <pc:sldMk cId="1255981275" sldId="288"/>
            <ac:picMk id="3" creationId="{3C3FF35C-E18C-4726-A068-33C7D4608C8C}"/>
          </ac:picMkLst>
        </pc:picChg>
        <pc:picChg chg="add mod">
          <ac:chgData name="Nguyen Quoc Trung" userId="fe17689d-b00c-41c7-8731-0c29698818f6" providerId="ADAL" clId="{848C8C4B-2976-4292-8B3D-A4E5DE730D40}" dt="2022-05-12T15:57:17.937" v="1331" actId="1076"/>
          <ac:picMkLst>
            <pc:docMk/>
            <pc:sldMk cId="1255981275" sldId="288"/>
            <ac:picMk id="4" creationId="{4443DFBF-D3B0-400A-865A-B54F00C777A5}"/>
          </ac:picMkLst>
        </pc:picChg>
        <pc:picChg chg="add mod modCrop">
          <ac:chgData name="Nguyen Quoc Trung" userId="fe17689d-b00c-41c7-8731-0c29698818f6" providerId="ADAL" clId="{848C8C4B-2976-4292-8B3D-A4E5DE730D40}" dt="2022-05-12T15:57:14.061" v="1329" actId="1076"/>
          <ac:picMkLst>
            <pc:docMk/>
            <pc:sldMk cId="1255981275" sldId="288"/>
            <ac:picMk id="6" creationId="{B9D9BE89-DA59-42F8-9E8F-1AE4147B385D}"/>
          </ac:picMkLst>
        </pc:picChg>
        <pc:picChg chg="del">
          <ac:chgData name="Nguyen Quoc Trung" userId="fe17689d-b00c-41c7-8731-0c29698818f6" providerId="ADAL" clId="{848C8C4B-2976-4292-8B3D-A4E5DE730D40}" dt="2022-05-12T15:56:39.724" v="1324" actId="478"/>
          <ac:picMkLst>
            <pc:docMk/>
            <pc:sldMk cId="1255981275" sldId="288"/>
            <ac:picMk id="9" creationId="{C53A43F8-C2EC-4D70-A48D-5A1A17B91B74}"/>
          </ac:picMkLst>
        </pc:picChg>
        <pc:picChg chg="add mod">
          <ac:chgData name="Nguyen Quoc Trung" userId="fe17689d-b00c-41c7-8731-0c29698818f6" providerId="ADAL" clId="{848C8C4B-2976-4292-8B3D-A4E5DE730D40}" dt="2022-05-12T15:57:29.129" v="1334" actId="1076"/>
          <ac:picMkLst>
            <pc:docMk/>
            <pc:sldMk cId="1255981275" sldId="288"/>
            <ac:picMk id="10" creationId="{97606EE5-F7A0-48F0-A8A4-4FAFFB626CEA}"/>
          </ac:picMkLst>
        </pc:picChg>
        <pc:picChg chg="del">
          <ac:chgData name="Nguyen Quoc Trung" userId="fe17689d-b00c-41c7-8731-0c29698818f6" providerId="ADAL" clId="{848C8C4B-2976-4292-8B3D-A4E5DE730D40}" dt="2022-05-12T15:56:09.990" v="1315" actId="478"/>
          <ac:picMkLst>
            <pc:docMk/>
            <pc:sldMk cId="1255981275" sldId="288"/>
            <ac:picMk id="11" creationId="{0E68496C-7DB9-4EDD-A016-72811F219885}"/>
          </ac:picMkLst>
        </pc:picChg>
        <pc:picChg chg="del">
          <ac:chgData name="Nguyen Quoc Trung" userId="fe17689d-b00c-41c7-8731-0c29698818f6" providerId="ADAL" clId="{848C8C4B-2976-4292-8B3D-A4E5DE730D40}" dt="2022-05-12T15:56:31.539" v="1320" actId="478"/>
          <ac:picMkLst>
            <pc:docMk/>
            <pc:sldMk cId="1255981275" sldId="288"/>
            <ac:picMk id="12" creationId="{35ADC0FA-96CB-42CC-B72D-0F80EFA4D942}"/>
          </ac:picMkLst>
        </pc:picChg>
        <pc:picChg chg="del">
          <ac:chgData name="Nguyen Quoc Trung" userId="fe17689d-b00c-41c7-8731-0c29698818f6" providerId="ADAL" clId="{848C8C4B-2976-4292-8B3D-A4E5DE730D40}" dt="2022-05-12T15:56:30.265" v="1319" actId="478"/>
          <ac:picMkLst>
            <pc:docMk/>
            <pc:sldMk cId="1255981275" sldId="288"/>
            <ac:picMk id="13" creationId="{74D802A2-29C6-44A2-ADD0-7430687331A4}"/>
          </ac:picMkLst>
        </pc:picChg>
        <pc:picChg chg="add mod">
          <ac:chgData name="Nguyen Quoc Trung" userId="fe17689d-b00c-41c7-8731-0c29698818f6" providerId="ADAL" clId="{848C8C4B-2976-4292-8B3D-A4E5DE730D40}" dt="2022-05-12T15:57:15.657" v="1330" actId="1076"/>
          <ac:picMkLst>
            <pc:docMk/>
            <pc:sldMk cId="1255981275" sldId="288"/>
            <ac:picMk id="14" creationId="{E08CC446-1F41-409A-A742-FA5D3E48E67B}"/>
          </ac:picMkLst>
        </pc:picChg>
      </pc:sldChg>
      <pc:sldChg chg="modSp mod">
        <pc:chgData name="Nguyen Quoc Trung" userId="fe17689d-b00c-41c7-8731-0c29698818f6" providerId="ADAL" clId="{848C8C4B-2976-4292-8B3D-A4E5DE730D40}" dt="2022-05-06T17:14:41.081" v="1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848C8C4B-2976-4292-8B3D-A4E5DE730D40}" dt="2022-05-06T17:14:41.081" v="1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848C8C4B-2976-4292-8B3D-A4E5DE730D40}" dt="2022-05-06T17:34:23.177" v="206"/>
        <pc:sldMkLst>
          <pc:docMk/>
          <pc:sldMk cId="2238163514" sldId="290"/>
        </pc:sldMkLst>
        <pc:picChg chg="del">
          <ac:chgData name="Nguyen Quoc Trung" userId="fe17689d-b00c-41c7-8731-0c29698818f6" providerId="ADAL" clId="{848C8C4B-2976-4292-8B3D-A4E5DE730D40}" dt="2022-05-06T17:17:46.344" v="19" actId="478"/>
          <ac:picMkLst>
            <pc:docMk/>
            <pc:sldMk cId="2238163514" sldId="290"/>
            <ac:picMk id="2" creationId="{E8E16BD7-DE32-4792-9529-F3650E3B92D0}"/>
          </ac:picMkLst>
        </pc:picChg>
        <pc:picChg chg="del">
          <ac:chgData name="Nguyen Quoc Trung" userId="fe17689d-b00c-41c7-8731-0c29698818f6" providerId="ADAL" clId="{848C8C4B-2976-4292-8B3D-A4E5DE730D40}" dt="2022-05-06T17:17:47.166" v="20" actId="478"/>
          <ac:picMkLst>
            <pc:docMk/>
            <pc:sldMk cId="2238163514" sldId="290"/>
            <ac:picMk id="3" creationId="{FE7AD63D-49C2-4D67-A30D-6658F8C75741}"/>
          </ac:picMkLst>
        </pc:picChg>
        <pc:picChg chg="del">
          <ac:chgData name="Nguyen Quoc Trung" userId="fe17689d-b00c-41c7-8731-0c29698818f6" providerId="ADAL" clId="{848C8C4B-2976-4292-8B3D-A4E5DE730D40}" dt="2022-05-06T17:17:48.359" v="21" actId="478"/>
          <ac:picMkLst>
            <pc:docMk/>
            <pc:sldMk cId="2238163514" sldId="290"/>
            <ac:picMk id="4" creationId="{DF4A0650-992F-48C8-ADA4-EE629C5C42D8}"/>
          </ac:picMkLst>
        </pc:picChg>
        <pc:picChg chg="del">
          <ac:chgData name="Nguyen Quoc Trung" userId="fe17689d-b00c-41c7-8731-0c29698818f6" providerId="ADAL" clId="{848C8C4B-2976-4292-8B3D-A4E5DE730D40}" dt="2022-05-06T17:17:50.793" v="22" actId="478"/>
          <ac:picMkLst>
            <pc:docMk/>
            <pc:sldMk cId="2238163514" sldId="290"/>
            <ac:picMk id="6" creationId="{EABF4B00-5DD2-4446-A292-DEA9F0FCB836}"/>
          </ac:picMkLst>
        </pc:picChg>
        <pc:picChg chg="del">
          <ac:chgData name="Nguyen Quoc Trung" userId="fe17689d-b00c-41c7-8731-0c29698818f6" providerId="ADAL" clId="{848C8C4B-2976-4292-8B3D-A4E5DE730D40}" dt="2022-05-06T17:17:17.448" v="13" actId="478"/>
          <ac:picMkLst>
            <pc:docMk/>
            <pc:sldMk cId="2238163514" sldId="290"/>
            <ac:picMk id="8" creationId="{1C0E8453-8DFF-47F4-A6BC-162A174CCD1B}"/>
          </ac:picMkLst>
        </pc:picChg>
        <pc:picChg chg="add mod">
          <ac:chgData name="Nguyen Quoc Trung" userId="fe17689d-b00c-41c7-8731-0c29698818f6" providerId="ADAL" clId="{848C8C4B-2976-4292-8B3D-A4E5DE730D40}" dt="2022-05-06T17:17:15.743" v="12" actId="1076"/>
          <ac:picMkLst>
            <pc:docMk/>
            <pc:sldMk cId="2238163514" sldId="290"/>
            <ac:picMk id="9" creationId="{1677CA0A-8CC9-482B-8BF1-03189B41E9DD}"/>
          </ac:picMkLst>
        </pc:picChg>
        <pc:picChg chg="del">
          <ac:chgData name="Nguyen Quoc Trung" userId="fe17689d-b00c-41c7-8731-0c29698818f6" providerId="ADAL" clId="{848C8C4B-2976-4292-8B3D-A4E5DE730D40}" dt="2022-05-06T17:17:04.985" v="8" actId="478"/>
          <ac:picMkLst>
            <pc:docMk/>
            <pc:sldMk cId="2238163514" sldId="290"/>
            <ac:picMk id="10" creationId="{5D12144B-45AA-40AE-900C-88151D4F520E}"/>
          </ac:picMkLst>
        </pc:picChg>
        <pc:picChg chg="add mod">
          <ac:chgData name="Nguyen Quoc Trung" userId="fe17689d-b00c-41c7-8731-0c29698818f6" providerId="ADAL" clId="{848C8C4B-2976-4292-8B3D-A4E5DE730D40}" dt="2022-05-06T17:17:40.086" v="17" actId="1076"/>
          <ac:picMkLst>
            <pc:docMk/>
            <pc:sldMk cId="2238163514" sldId="290"/>
            <ac:picMk id="11" creationId="{0F43DDFA-32DB-4614-9624-90A3BD8EFF17}"/>
          </ac:picMkLst>
        </pc:picChg>
        <pc:picChg chg="del">
          <ac:chgData name="Nguyen Quoc Trung" userId="fe17689d-b00c-41c7-8731-0c29698818f6" providerId="ADAL" clId="{848C8C4B-2976-4292-8B3D-A4E5DE730D40}" dt="2022-05-06T17:17:45.258" v="18" actId="478"/>
          <ac:picMkLst>
            <pc:docMk/>
            <pc:sldMk cId="2238163514" sldId="290"/>
            <ac:picMk id="12" creationId="{F2E6333D-3740-4FB0-9701-57F04D695EB1}"/>
          </ac:picMkLst>
        </pc:picChg>
        <pc:picChg chg="add mod">
          <ac:chgData name="Nguyen Quoc Trung" userId="fe17689d-b00c-41c7-8731-0c29698818f6" providerId="ADAL" clId="{848C8C4B-2976-4292-8B3D-A4E5DE730D40}" dt="2022-05-06T17:18:40.421" v="25" actId="14100"/>
          <ac:picMkLst>
            <pc:docMk/>
            <pc:sldMk cId="2238163514" sldId="290"/>
            <ac:picMk id="14" creationId="{03D58A83-F054-4411-9B4C-A583F1108F23}"/>
          </ac:picMkLst>
        </pc:picChg>
        <pc:picChg chg="add mod">
          <ac:chgData name="Nguyen Quoc Trung" userId="fe17689d-b00c-41c7-8731-0c29698818f6" providerId="ADAL" clId="{848C8C4B-2976-4292-8B3D-A4E5DE730D40}" dt="2022-05-06T17:18:54.490" v="27" actId="1076"/>
          <ac:picMkLst>
            <pc:docMk/>
            <pc:sldMk cId="2238163514" sldId="290"/>
            <ac:picMk id="15" creationId="{EFF27715-8BA3-4230-9468-63CDA422AE1A}"/>
          </ac:picMkLst>
        </pc:picChg>
        <pc:picChg chg="add mod">
          <ac:chgData name="Nguyen Quoc Trung" userId="fe17689d-b00c-41c7-8731-0c29698818f6" providerId="ADAL" clId="{848C8C4B-2976-4292-8B3D-A4E5DE730D40}" dt="2022-05-06T17:19:10.095" v="34" actId="1036"/>
          <ac:picMkLst>
            <pc:docMk/>
            <pc:sldMk cId="2238163514" sldId="290"/>
            <ac:picMk id="16" creationId="{3368053B-8529-427A-BB95-885614D70882}"/>
          </ac:picMkLst>
        </pc:picChg>
        <pc:picChg chg="add mod">
          <ac:chgData name="Nguyen Quoc Trung" userId="fe17689d-b00c-41c7-8731-0c29698818f6" providerId="ADAL" clId="{848C8C4B-2976-4292-8B3D-A4E5DE730D40}" dt="2022-05-06T17:19:25.659" v="40" actId="1035"/>
          <ac:picMkLst>
            <pc:docMk/>
            <pc:sldMk cId="2238163514" sldId="290"/>
            <ac:picMk id="17" creationId="{7EF2F0FE-8A4B-45FE-BC96-4267665D04BD}"/>
          </ac:picMkLst>
        </pc:picChg>
        <pc:picChg chg="add mod">
          <ac:chgData name="Nguyen Quoc Trung" userId="fe17689d-b00c-41c7-8731-0c29698818f6" providerId="ADAL" clId="{848C8C4B-2976-4292-8B3D-A4E5DE730D40}" dt="2022-05-06T17:19:38.555" v="42" actId="1076"/>
          <ac:picMkLst>
            <pc:docMk/>
            <pc:sldMk cId="2238163514" sldId="290"/>
            <ac:picMk id="18" creationId="{15FC4610-188F-45D5-A720-2AE36156E08D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6:03:47.487" v="1441" actId="20577"/>
        <pc:sldMkLst>
          <pc:docMk/>
          <pc:sldMk cId="1120682114" sldId="296"/>
        </pc:sldMkLst>
        <pc:spChg chg="del">
          <ac:chgData name="Nguyen Quoc Trung" userId="fe17689d-b00c-41c7-8731-0c29698818f6" providerId="ADAL" clId="{848C8C4B-2976-4292-8B3D-A4E5DE730D40}" dt="2022-05-12T15:59:05.252" v="1339" actId="478"/>
          <ac:spMkLst>
            <pc:docMk/>
            <pc:sldMk cId="1120682114" sldId="296"/>
            <ac:spMk id="12" creationId="{9F61790E-5253-4C72-9F4B-E756F17AD698}"/>
          </ac:spMkLst>
        </pc:spChg>
        <pc:spChg chg="del">
          <ac:chgData name="Nguyen Quoc Trung" userId="fe17689d-b00c-41c7-8731-0c29698818f6" providerId="ADAL" clId="{848C8C4B-2976-4292-8B3D-A4E5DE730D40}" dt="2022-05-12T15:59:05.252" v="1339" actId="478"/>
          <ac:spMkLst>
            <pc:docMk/>
            <pc:sldMk cId="1120682114" sldId="296"/>
            <ac:spMk id="14" creationId="{29E3D73A-9149-40C1-B2E8-28A983D4B538}"/>
          </ac:spMkLst>
        </pc:spChg>
        <pc:spChg chg="add mod">
          <ac:chgData name="Nguyen Quoc Trung" userId="fe17689d-b00c-41c7-8731-0c29698818f6" providerId="ADAL" clId="{848C8C4B-2976-4292-8B3D-A4E5DE730D40}" dt="2022-05-12T16:03:47.487" v="1441" actId="20577"/>
          <ac:spMkLst>
            <pc:docMk/>
            <pc:sldMk cId="1120682114" sldId="296"/>
            <ac:spMk id="15" creationId="{C34C1715-4319-45A9-9FDA-F87BD00E276B}"/>
          </ac:spMkLst>
        </pc:spChg>
        <pc:spChg chg="add mod">
          <ac:chgData name="Nguyen Quoc Trung" userId="fe17689d-b00c-41c7-8731-0c29698818f6" providerId="ADAL" clId="{848C8C4B-2976-4292-8B3D-A4E5DE730D40}" dt="2022-05-12T16:02:33.340" v="1411" actId="14100"/>
          <ac:spMkLst>
            <pc:docMk/>
            <pc:sldMk cId="1120682114" sldId="296"/>
            <ac:spMk id="24" creationId="{72E1642F-5F44-4126-853A-582B3B55A303}"/>
          </ac:spMkLst>
        </pc:spChg>
        <pc:spChg chg="add mod">
          <ac:chgData name="Nguyen Quoc Trung" userId="fe17689d-b00c-41c7-8731-0c29698818f6" providerId="ADAL" clId="{848C8C4B-2976-4292-8B3D-A4E5DE730D40}" dt="2022-05-12T16:02:02.068" v="1390" actId="1076"/>
          <ac:spMkLst>
            <pc:docMk/>
            <pc:sldMk cId="1120682114" sldId="296"/>
            <ac:spMk id="25" creationId="{B6A0E4C1-932A-48A4-8F26-DC1FECB48D98}"/>
          </ac:spMkLst>
        </pc:sp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7" creationId="{CFB69A1D-B0EF-468C-A507-0B663D7F123C}"/>
          </ac:picMkLst>
        </pc:pic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8" creationId="{2E79C92F-A9A7-4AAC-8AAD-E5828C88687D}"/>
          </ac:picMkLst>
        </pc:pic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9" creationId="{D92A6CB5-63DE-4524-A2E2-26366F4B402C}"/>
          </ac:picMkLst>
        </pc:pic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10" creationId="{C73761E3-67D9-430C-A168-AB6726F14F24}"/>
          </ac:picMkLst>
        </pc:pic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11" creationId="{911457FC-E0ED-40AD-8C4B-CCE45D2252BA}"/>
          </ac:picMkLst>
        </pc:pic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13" creationId="{AE55EA66-0EE4-464D-9EB3-595CC1F6B11E}"/>
          </ac:picMkLst>
        </pc:picChg>
        <pc:picChg chg="del">
          <ac:chgData name="Nguyen Quoc Trung" userId="fe17689d-b00c-41c7-8731-0c29698818f6" providerId="ADAL" clId="{848C8C4B-2976-4292-8B3D-A4E5DE730D40}" dt="2022-05-12T15:59:07.543" v="1340" actId="478"/>
          <ac:picMkLst>
            <pc:docMk/>
            <pc:sldMk cId="1120682114" sldId="296"/>
            <ac:picMk id="16" creationId="{52E38DC5-C904-4FB8-8452-4437647F35F0}"/>
          </ac:picMkLst>
        </pc:picChg>
        <pc:picChg chg="add mod">
          <ac:chgData name="Nguyen Quoc Trung" userId="fe17689d-b00c-41c7-8731-0c29698818f6" providerId="ADAL" clId="{848C8C4B-2976-4292-8B3D-A4E5DE730D40}" dt="2022-05-12T16:01:08.919" v="1367" actId="1076"/>
          <ac:picMkLst>
            <pc:docMk/>
            <pc:sldMk cId="1120682114" sldId="296"/>
            <ac:picMk id="17" creationId="{300AC49E-1A87-4B47-A19B-827C42FE1387}"/>
          </ac:picMkLst>
        </pc:picChg>
        <pc:picChg chg="add mod">
          <ac:chgData name="Nguyen Quoc Trung" userId="fe17689d-b00c-41c7-8731-0c29698818f6" providerId="ADAL" clId="{848C8C4B-2976-4292-8B3D-A4E5DE730D40}" dt="2022-05-12T16:01:01.529" v="1364" actId="1076"/>
          <ac:picMkLst>
            <pc:docMk/>
            <pc:sldMk cId="1120682114" sldId="296"/>
            <ac:picMk id="18" creationId="{65EA3662-B176-4F00-B854-986B72706E65}"/>
          </ac:picMkLst>
        </pc:picChg>
        <pc:picChg chg="add mod">
          <ac:chgData name="Nguyen Quoc Trung" userId="fe17689d-b00c-41c7-8731-0c29698818f6" providerId="ADAL" clId="{848C8C4B-2976-4292-8B3D-A4E5DE730D40}" dt="2022-05-12T16:00:58.651" v="1362" actId="1076"/>
          <ac:picMkLst>
            <pc:docMk/>
            <pc:sldMk cId="1120682114" sldId="296"/>
            <ac:picMk id="19" creationId="{307FA56E-976D-4F93-BAF3-D4BD60487CB2}"/>
          </ac:picMkLst>
        </pc:picChg>
        <pc:picChg chg="add mod">
          <ac:chgData name="Nguyen Quoc Trung" userId="fe17689d-b00c-41c7-8731-0c29698818f6" providerId="ADAL" clId="{848C8C4B-2976-4292-8B3D-A4E5DE730D40}" dt="2022-05-12T16:00:59.974" v="1363" actId="1076"/>
          <ac:picMkLst>
            <pc:docMk/>
            <pc:sldMk cId="1120682114" sldId="296"/>
            <ac:picMk id="20" creationId="{74B32EE5-1EA8-4C95-A36C-898DA19DEB1D}"/>
          </ac:picMkLst>
        </pc:picChg>
        <pc:picChg chg="add mod">
          <ac:chgData name="Nguyen Quoc Trung" userId="fe17689d-b00c-41c7-8731-0c29698818f6" providerId="ADAL" clId="{848C8C4B-2976-4292-8B3D-A4E5DE730D40}" dt="2022-05-12T16:01:04.443" v="1365" actId="1076"/>
          <ac:picMkLst>
            <pc:docMk/>
            <pc:sldMk cId="1120682114" sldId="296"/>
            <ac:picMk id="21" creationId="{3CD4694F-AD75-4F1E-BCF1-21346092EAD5}"/>
          </ac:picMkLst>
        </pc:picChg>
        <pc:picChg chg="add mod">
          <ac:chgData name="Nguyen Quoc Trung" userId="fe17689d-b00c-41c7-8731-0c29698818f6" providerId="ADAL" clId="{848C8C4B-2976-4292-8B3D-A4E5DE730D40}" dt="2022-05-12T16:03:11.672" v="1413" actId="1076"/>
          <ac:picMkLst>
            <pc:docMk/>
            <pc:sldMk cId="1120682114" sldId="296"/>
            <ac:picMk id="22" creationId="{70B92A16-0CD2-41E6-824B-B287D1FAA991}"/>
          </ac:picMkLst>
        </pc:picChg>
        <pc:picChg chg="add mod">
          <ac:chgData name="Nguyen Quoc Trung" userId="fe17689d-b00c-41c7-8731-0c29698818f6" providerId="ADAL" clId="{848C8C4B-2976-4292-8B3D-A4E5DE730D40}" dt="2022-05-12T16:00:18.726" v="1353" actId="1076"/>
          <ac:picMkLst>
            <pc:docMk/>
            <pc:sldMk cId="1120682114" sldId="296"/>
            <ac:picMk id="23" creationId="{02FAE7D3-32F5-4E7C-AAFD-CF930CD7F411}"/>
          </ac:picMkLst>
        </pc:picChg>
        <pc:picChg chg="add del mod">
          <ac:chgData name="Nguyen Quoc Trung" userId="fe17689d-b00c-41c7-8731-0c29698818f6" providerId="ADAL" clId="{848C8C4B-2976-4292-8B3D-A4E5DE730D40}" dt="2022-05-12T16:00:07.004" v="1351" actId="21"/>
          <ac:picMkLst>
            <pc:docMk/>
            <pc:sldMk cId="1120682114" sldId="296"/>
            <ac:picMk id="26" creationId="{A47B79FF-49C0-4162-81C7-EFD15C816FAC}"/>
          </ac:picMkLst>
        </pc:picChg>
        <pc:picChg chg="add del mod">
          <ac:chgData name="Nguyen Quoc Trung" userId="fe17689d-b00c-41c7-8731-0c29698818f6" providerId="ADAL" clId="{848C8C4B-2976-4292-8B3D-A4E5DE730D40}" dt="2022-05-12T15:59:57.872" v="1349" actId="21"/>
          <ac:picMkLst>
            <pc:docMk/>
            <pc:sldMk cId="1120682114" sldId="296"/>
            <ac:picMk id="27" creationId="{26CA3F8D-5469-433B-A8C2-F77BCDC76B00}"/>
          </ac:picMkLst>
        </pc:picChg>
        <pc:picChg chg="add del mod">
          <ac:chgData name="Nguyen Quoc Trung" userId="fe17689d-b00c-41c7-8731-0c29698818f6" providerId="ADAL" clId="{848C8C4B-2976-4292-8B3D-A4E5DE730D40}" dt="2022-05-12T15:59:46.031" v="1345" actId="21"/>
          <ac:picMkLst>
            <pc:docMk/>
            <pc:sldMk cId="1120682114" sldId="296"/>
            <ac:picMk id="28" creationId="{C65C1C9F-A599-4859-BD6C-4FE4A4693B67}"/>
          </ac:picMkLst>
        </pc:picChg>
        <pc:picChg chg="add del mod">
          <ac:chgData name="Nguyen Quoc Trung" userId="fe17689d-b00c-41c7-8731-0c29698818f6" providerId="ADAL" clId="{848C8C4B-2976-4292-8B3D-A4E5DE730D40}" dt="2022-05-12T15:59:51.626" v="1347" actId="21"/>
          <ac:picMkLst>
            <pc:docMk/>
            <pc:sldMk cId="1120682114" sldId="296"/>
            <ac:picMk id="29" creationId="{5C2761FD-029B-42FD-A884-0BCFA704BEA9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31:55.594" v="897"/>
        <pc:sldMkLst>
          <pc:docMk/>
          <pc:sldMk cId="418622572" sldId="297"/>
        </pc:sldMkLst>
        <pc:spChg chg="del">
          <ac:chgData name="Nguyen Quoc Trung" userId="fe17689d-b00c-41c7-8731-0c29698818f6" providerId="ADAL" clId="{848C8C4B-2976-4292-8B3D-A4E5DE730D40}" dt="2022-05-12T15:31:44.611" v="896" actId="478"/>
          <ac:spMkLst>
            <pc:docMk/>
            <pc:sldMk cId="418622572" sldId="297"/>
            <ac:spMk id="17" creationId="{24623882-AF6A-470B-9D9B-CBB4954D6A27}"/>
          </ac:spMkLst>
        </pc:spChg>
        <pc:spChg chg="del">
          <ac:chgData name="Nguyen Quoc Trung" userId="fe17689d-b00c-41c7-8731-0c29698818f6" providerId="ADAL" clId="{848C8C4B-2976-4292-8B3D-A4E5DE730D40}" dt="2022-05-12T15:31:44.611" v="896" actId="478"/>
          <ac:spMkLst>
            <pc:docMk/>
            <pc:sldMk cId="418622572" sldId="297"/>
            <ac:spMk id="18" creationId="{DEC4A967-162D-4098-8761-5CD1198444D5}"/>
          </ac:spMkLst>
        </pc:spChg>
        <pc:spChg chg="del">
          <ac:chgData name="Nguyen Quoc Trung" userId="fe17689d-b00c-41c7-8731-0c29698818f6" providerId="ADAL" clId="{848C8C4B-2976-4292-8B3D-A4E5DE730D40}" dt="2022-05-12T15:31:44.611" v="896" actId="478"/>
          <ac:spMkLst>
            <pc:docMk/>
            <pc:sldMk cId="418622572" sldId="297"/>
            <ac:spMk id="19" creationId="{BC99BE9E-E7AA-43E1-B513-288CEF9EB5CD}"/>
          </ac:spMkLst>
        </pc:spChg>
        <pc:spChg chg="del">
          <ac:chgData name="Nguyen Quoc Trung" userId="fe17689d-b00c-41c7-8731-0c29698818f6" providerId="ADAL" clId="{848C8C4B-2976-4292-8B3D-A4E5DE730D40}" dt="2022-05-12T15:31:44.611" v="896" actId="478"/>
          <ac:spMkLst>
            <pc:docMk/>
            <pc:sldMk cId="418622572" sldId="297"/>
            <ac:spMk id="20" creationId="{D4091FBD-C603-4EF0-A068-4FA4A3A0EAD3}"/>
          </ac:spMkLst>
        </pc:spChg>
        <pc:spChg chg="add mod">
          <ac:chgData name="Nguyen Quoc Trung" userId="fe17689d-b00c-41c7-8731-0c29698818f6" providerId="ADAL" clId="{848C8C4B-2976-4292-8B3D-A4E5DE730D40}" dt="2022-05-12T15:31:55.594" v="897"/>
          <ac:spMkLst>
            <pc:docMk/>
            <pc:sldMk cId="418622572" sldId="297"/>
            <ac:spMk id="26" creationId="{EAB388E0-81E4-4C52-B065-25CDE6B1042D}"/>
          </ac:spMkLst>
        </pc:spChg>
        <pc:spChg chg="add mod">
          <ac:chgData name="Nguyen Quoc Trung" userId="fe17689d-b00c-41c7-8731-0c29698818f6" providerId="ADAL" clId="{848C8C4B-2976-4292-8B3D-A4E5DE730D40}" dt="2022-05-12T15:31:55.594" v="897"/>
          <ac:spMkLst>
            <pc:docMk/>
            <pc:sldMk cId="418622572" sldId="297"/>
            <ac:spMk id="27" creationId="{E78AE607-5F2D-469A-B0B1-A59B83CB712A}"/>
          </ac:spMkLst>
        </pc:spChg>
        <pc:spChg chg="add mod">
          <ac:chgData name="Nguyen Quoc Trung" userId="fe17689d-b00c-41c7-8731-0c29698818f6" providerId="ADAL" clId="{848C8C4B-2976-4292-8B3D-A4E5DE730D40}" dt="2022-05-12T15:31:55.594" v="897"/>
          <ac:spMkLst>
            <pc:docMk/>
            <pc:sldMk cId="418622572" sldId="297"/>
            <ac:spMk id="28" creationId="{2F16824A-9D6B-4330-B68F-29A027DEB93A}"/>
          </ac:spMkLst>
        </pc:spChg>
        <pc:spChg chg="add mod">
          <ac:chgData name="Nguyen Quoc Trung" userId="fe17689d-b00c-41c7-8731-0c29698818f6" providerId="ADAL" clId="{848C8C4B-2976-4292-8B3D-A4E5DE730D40}" dt="2022-05-12T15:31:55.594" v="897"/>
          <ac:spMkLst>
            <pc:docMk/>
            <pc:sldMk cId="418622572" sldId="297"/>
            <ac:spMk id="29" creationId="{5040E078-B028-490F-B964-B30E9888F95F}"/>
          </ac:spMkLst>
        </pc:sp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2" creationId="{E8E16BD7-DE32-4792-9529-F3650E3B92D0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3" creationId="{FE7AD63D-49C2-4D67-A30D-6658F8C75741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4" creationId="{DF4A0650-992F-48C8-ADA4-EE629C5C42D8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6" creationId="{EABF4B00-5DD2-4446-A292-DEA9F0FCB836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10" creationId="{23A0410A-4E9F-4FAE-94FB-C566755A06FF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12" creationId="{00B40A31-5F0E-4205-A632-70A4E51640DE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14" creationId="{0F656D55-5659-42E2-A27A-33F40EB79EBE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16" creationId="{87164CD4-DFC7-463C-B551-AFFF7603D09D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21" creationId="{245E76D3-E019-41C8-8C3C-29C138162832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23" creationId="{A5DCF63B-458D-41B6-A2B3-E09847FB69DB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24" creationId="{7538F572-C023-4BFA-AB20-940F6D7D49D9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25" creationId="{8FD72E3B-249F-4CC2-911E-193C7A10281F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30" creationId="{E96319EA-27D8-4E6F-8606-EF574C54F288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31" creationId="{1EED263F-FD50-4693-A802-94FFB109B591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32" creationId="{C2992975-7F71-4765-B4DE-5B89B629E5D8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33" creationId="{F96E7CCF-0E22-4576-A6E7-D190B03A737C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06T17:47:59.699" v="428" actId="1076"/>
        <pc:sldMkLst>
          <pc:docMk/>
          <pc:sldMk cId="1152655309" sldId="298"/>
        </pc:sldMkLst>
        <pc:spChg chg="mod">
          <ac:chgData name="Nguyen Quoc Trung" userId="fe17689d-b00c-41c7-8731-0c29698818f6" providerId="ADAL" clId="{848C8C4B-2976-4292-8B3D-A4E5DE730D40}" dt="2022-05-06T17:46:12.975" v="381" actId="1038"/>
          <ac:spMkLst>
            <pc:docMk/>
            <pc:sldMk cId="1152655309" sldId="298"/>
            <ac:spMk id="11" creationId="{A117062D-4825-48D5-8391-C6E427258156}"/>
          </ac:spMkLst>
        </pc:spChg>
        <pc:spChg chg="mod">
          <ac:chgData name="Nguyen Quoc Trung" userId="fe17689d-b00c-41c7-8731-0c29698818f6" providerId="ADAL" clId="{848C8C4B-2976-4292-8B3D-A4E5DE730D40}" dt="2022-05-06T17:47:08.845" v="413" actId="1076"/>
          <ac:spMkLst>
            <pc:docMk/>
            <pc:sldMk cId="1152655309" sldId="298"/>
            <ac:spMk id="12" creationId="{6E23502D-C85D-4F60-A26F-37DF81AFD4CD}"/>
          </ac:spMkLst>
        </pc:spChg>
        <pc:spChg chg="add mod">
          <ac:chgData name="Nguyen Quoc Trung" userId="fe17689d-b00c-41c7-8731-0c29698818f6" providerId="ADAL" clId="{848C8C4B-2976-4292-8B3D-A4E5DE730D40}" dt="2022-05-06T17:46:23.883" v="394" actId="1076"/>
          <ac:spMkLst>
            <pc:docMk/>
            <pc:sldMk cId="1152655309" sldId="298"/>
            <ac:spMk id="16" creationId="{F5167D80-4B9A-4A93-893B-DE99A2B1671D}"/>
          </ac:spMkLst>
        </pc:spChg>
        <pc:spChg chg="add mod">
          <ac:chgData name="Nguyen Quoc Trung" userId="fe17689d-b00c-41c7-8731-0c29698818f6" providerId="ADAL" clId="{848C8C4B-2976-4292-8B3D-A4E5DE730D40}" dt="2022-05-06T17:47:54.816" v="427" actId="1076"/>
          <ac:spMkLst>
            <pc:docMk/>
            <pc:sldMk cId="1152655309" sldId="298"/>
            <ac:spMk id="17" creationId="{CD9C2894-0BB1-4B1D-BE39-C89C86AF2C58}"/>
          </ac:spMkLst>
        </pc:spChg>
        <pc:picChg chg="del">
          <ac:chgData name="Nguyen Quoc Trung" userId="fe17689d-b00c-41c7-8731-0c29698818f6" providerId="ADAL" clId="{848C8C4B-2976-4292-8B3D-A4E5DE730D40}" dt="2022-05-06T17:45:27.817" v="349" actId="478"/>
          <ac:picMkLst>
            <pc:docMk/>
            <pc:sldMk cId="1152655309" sldId="298"/>
            <ac:picMk id="2" creationId="{ACAD53BD-1BD4-4DE3-AF6B-635F31A45D7A}"/>
          </ac:picMkLst>
        </pc:picChg>
        <pc:picChg chg="del">
          <ac:chgData name="Nguyen Quoc Trung" userId="fe17689d-b00c-41c7-8731-0c29698818f6" providerId="ADAL" clId="{848C8C4B-2976-4292-8B3D-A4E5DE730D40}" dt="2022-05-06T17:45:29.158" v="350" actId="478"/>
          <ac:picMkLst>
            <pc:docMk/>
            <pc:sldMk cId="1152655309" sldId="298"/>
            <ac:picMk id="3" creationId="{F41CBB28-29FE-479F-9586-B6E5FDBD3E19}"/>
          </ac:picMkLst>
        </pc:picChg>
        <pc:picChg chg="add mod ord">
          <ac:chgData name="Nguyen Quoc Trung" userId="fe17689d-b00c-41c7-8731-0c29698818f6" providerId="ADAL" clId="{848C8C4B-2976-4292-8B3D-A4E5DE730D40}" dt="2022-05-06T17:47:51.831" v="426" actId="1076"/>
          <ac:picMkLst>
            <pc:docMk/>
            <pc:sldMk cId="1152655309" sldId="298"/>
            <ac:picMk id="8" creationId="{CE82507F-C7E3-4C3F-A658-268E8089E0B7}"/>
          </ac:picMkLst>
        </pc:picChg>
        <pc:picChg chg="add mod ord">
          <ac:chgData name="Nguyen Quoc Trung" userId="fe17689d-b00c-41c7-8731-0c29698818f6" providerId="ADAL" clId="{848C8C4B-2976-4292-8B3D-A4E5DE730D40}" dt="2022-05-06T17:46:47.400" v="409" actId="1076"/>
          <ac:picMkLst>
            <pc:docMk/>
            <pc:sldMk cId="1152655309" sldId="298"/>
            <ac:picMk id="9" creationId="{D37BD8EE-4BFB-49BE-B6B9-27674BA71622}"/>
          </ac:picMkLst>
        </pc:picChg>
        <pc:picChg chg="del">
          <ac:chgData name="Nguyen Quoc Trung" userId="fe17689d-b00c-41c7-8731-0c29698818f6" providerId="ADAL" clId="{848C8C4B-2976-4292-8B3D-A4E5DE730D40}" dt="2022-05-06T17:45:26.647" v="348" actId="478"/>
          <ac:picMkLst>
            <pc:docMk/>
            <pc:sldMk cId="1152655309" sldId="298"/>
            <ac:picMk id="10" creationId="{63531FD1-5260-4450-B024-9BB781692F14}"/>
          </ac:picMkLst>
        </pc:picChg>
        <pc:picChg chg="add mod ord">
          <ac:chgData name="Nguyen Quoc Trung" userId="fe17689d-b00c-41c7-8731-0c29698818f6" providerId="ADAL" clId="{848C8C4B-2976-4292-8B3D-A4E5DE730D40}" dt="2022-05-06T17:45:36.635" v="352" actId="167"/>
          <ac:picMkLst>
            <pc:docMk/>
            <pc:sldMk cId="1152655309" sldId="298"/>
            <ac:picMk id="13" creationId="{A2A45CDE-3528-4884-BB0D-130907ED9447}"/>
          </ac:picMkLst>
        </pc:picChg>
        <pc:picChg chg="add mod ord">
          <ac:chgData name="Nguyen Quoc Trung" userId="fe17689d-b00c-41c7-8731-0c29698818f6" providerId="ADAL" clId="{848C8C4B-2976-4292-8B3D-A4E5DE730D40}" dt="2022-05-06T17:47:12.674" v="414" actId="1076"/>
          <ac:picMkLst>
            <pc:docMk/>
            <pc:sldMk cId="1152655309" sldId="298"/>
            <ac:picMk id="14" creationId="{E475EE81-2661-429A-943F-1121025AAD63}"/>
          </ac:picMkLst>
        </pc:picChg>
        <pc:picChg chg="add mod ord">
          <ac:chgData name="Nguyen Quoc Trung" userId="fe17689d-b00c-41c7-8731-0c29698818f6" providerId="ADAL" clId="{848C8C4B-2976-4292-8B3D-A4E5DE730D40}" dt="2022-05-06T17:47:59.699" v="428" actId="1076"/>
          <ac:picMkLst>
            <pc:docMk/>
            <pc:sldMk cId="1152655309" sldId="298"/>
            <ac:picMk id="15" creationId="{4BAB28A5-8CC6-48DF-AD2F-2339E53DA8D3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39:48.487" v="983" actId="166"/>
        <pc:sldMkLst>
          <pc:docMk/>
          <pc:sldMk cId="1955644962" sldId="299"/>
        </pc:sldMkLst>
        <pc:spChg chg="mod ord">
          <ac:chgData name="Nguyen Quoc Trung" userId="fe17689d-b00c-41c7-8731-0c29698818f6" providerId="ADAL" clId="{848C8C4B-2976-4292-8B3D-A4E5DE730D40}" dt="2022-05-12T15:39:48.487" v="983" actId="166"/>
          <ac:spMkLst>
            <pc:docMk/>
            <pc:sldMk cId="1955644962" sldId="299"/>
            <ac:spMk id="10" creationId="{0AD49384-3045-46F6-82C3-0672FFF1C8E3}"/>
          </ac:spMkLst>
        </pc:spChg>
        <pc:picChg chg="del">
          <ac:chgData name="Nguyen Quoc Trung" userId="fe17689d-b00c-41c7-8731-0c29698818f6" providerId="ADAL" clId="{848C8C4B-2976-4292-8B3D-A4E5DE730D40}" dt="2022-05-12T15:38:25.772" v="976" actId="478"/>
          <ac:picMkLst>
            <pc:docMk/>
            <pc:sldMk cId="1955644962" sldId="299"/>
            <ac:picMk id="3" creationId="{323F05FF-D4CA-4691-80B3-3877B9408E3E}"/>
          </ac:picMkLst>
        </pc:picChg>
        <pc:picChg chg="del">
          <ac:chgData name="Nguyen Quoc Trung" userId="fe17689d-b00c-41c7-8731-0c29698818f6" providerId="ADAL" clId="{848C8C4B-2976-4292-8B3D-A4E5DE730D40}" dt="2022-05-12T15:38:32.713" v="978" actId="478"/>
          <ac:picMkLst>
            <pc:docMk/>
            <pc:sldMk cId="1955644962" sldId="299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848C8C4B-2976-4292-8B3D-A4E5DE730D40}" dt="2022-05-12T15:38:30.190" v="977" actId="478"/>
          <ac:picMkLst>
            <pc:docMk/>
            <pc:sldMk cId="1955644962" sldId="299"/>
            <ac:picMk id="6" creationId="{1CA36C2D-4DC9-4EF7-A2A7-931F74630D49}"/>
          </ac:picMkLst>
        </pc:picChg>
        <pc:picChg chg="del">
          <ac:chgData name="Nguyen Quoc Trung" userId="fe17689d-b00c-41c7-8731-0c29698818f6" providerId="ADAL" clId="{848C8C4B-2976-4292-8B3D-A4E5DE730D40}" dt="2022-05-12T15:38:30.190" v="977" actId="478"/>
          <ac:picMkLst>
            <pc:docMk/>
            <pc:sldMk cId="1955644962" sldId="299"/>
            <ac:picMk id="7" creationId="{70F3DA19-E6FA-4A2D-A16C-B59B161AD2AF}"/>
          </ac:picMkLst>
        </pc:picChg>
        <pc:picChg chg="del">
          <ac:chgData name="Nguyen Quoc Trung" userId="fe17689d-b00c-41c7-8731-0c29698818f6" providerId="ADAL" clId="{848C8C4B-2976-4292-8B3D-A4E5DE730D40}" dt="2022-05-12T15:38:30.190" v="977" actId="478"/>
          <ac:picMkLst>
            <pc:docMk/>
            <pc:sldMk cId="1955644962" sldId="299"/>
            <ac:picMk id="8" creationId="{7C1AA16F-BB9C-4A1E-A83E-6E437F72A865}"/>
          </ac:picMkLst>
        </pc:picChg>
        <pc:picChg chg="del">
          <ac:chgData name="Nguyen Quoc Trung" userId="fe17689d-b00c-41c7-8731-0c29698818f6" providerId="ADAL" clId="{848C8C4B-2976-4292-8B3D-A4E5DE730D40}" dt="2022-05-12T15:38:30.190" v="977" actId="478"/>
          <ac:picMkLst>
            <pc:docMk/>
            <pc:sldMk cId="1955644962" sldId="299"/>
            <ac:picMk id="9" creationId="{F4BA8027-D6DE-4F1C-A20F-949A4516B369}"/>
          </ac:picMkLst>
        </pc:picChg>
        <pc:picChg chg="add mod">
          <ac:chgData name="Nguyen Quoc Trung" userId="fe17689d-b00c-41c7-8731-0c29698818f6" providerId="ADAL" clId="{848C8C4B-2976-4292-8B3D-A4E5DE730D40}" dt="2022-05-12T15:39:35.371" v="981" actId="14826"/>
          <ac:picMkLst>
            <pc:docMk/>
            <pc:sldMk cId="1955644962" sldId="299"/>
            <ac:picMk id="12" creationId="{95E5322E-1E72-4204-BF85-1F3BE2F9DB42}"/>
          </ac:picMkLst>
        </pc:picChg>
        <pc:picChg chg="add mod">
          <ac:chgData name="Nguyen Quoc Trung" userId="fe17689d-b00c-41c7-8731-0c29698818f6" providerId="ADAL" clId="{848C8C4B-2976-4292-8B3D-A4E5DE730D40}" dt="2022-05-12T15:39:04.668" v="980" actId="1076"/>
          <ac:picMkLst>
            <pc:docMk/>
            <pc:sldMk cId="1955644962" sldId="299"/>
            <ac:picMk id="13" creationId="{719B864E-638E-4776-A07E-B57B9FEADCE7}"/>
          </ac:picMkLst>
        </pc:picChg>
        <pc:picChg chg="add mod">
          <ac:chgData name="Nguyen Quoc Trung" userId="fe17689d-b00c-41c7-8731-0c29698818f6" providerId="ADAL" clId="{848C8C4B-2976-4292-8B3D-A4E5DE730D40}" dt="2022-05-12T15:39:04.668" v="980" actId="1076"/>
          <ac:picMkLst>
            <pc:docMk/>
            <pc:sldMk cId="1955644962" sldId="299"/>
            <ac:picMk id="14" creationId="{CE41BB3B-2A31-45BA-B2CA-4823F953BDEF}"/>
          </ac:picMkLst>
        </pc:picChg>
        <pc:picChg chg="add mod">
          <ac:chgData name="Nguyen Quoc Trung" userId="fe17689d-b00c-41c7-8731-0c29698818f6" providerId="ADAL" clId="{848C8C4B-2976-4292-8B3D-A4E5DE730D40}" dt="2022-05-12T15:39:04.668" v="980" actId="1076"/>
          <ac:picMkLst>
            <pc:docMk/>
            <pc:sldMk cId="1955644962" sldId="299"/>
            <ac:picMk id="15" creationId="{D53385E3-F324-4939-8401-C6A5727B9B67}"/>
          </ac:picMkLst>
        </pc:picChg>
        <pc:picChg chg="add mod">
          <ac:chgData name="Nguyen Quoc Trung" userId="fe17689d-b00c-41c7-8731-0c29698818f6" providerId="ADAL" clId="{848C8C4B-2976-4292-8B3D-A4E5DE730D40}" dt="2022-05-12T15:39:04.668" v="980" actId="1076"/>
          <ac:picMkLst>
            <pc:docMk/>
            <pc:sldMk cId="1955644962" sldId="299"/>
            <ac:picMk id="16" creationId="{2423F8D5-334B-4ED4-9790-A909867DF92B}"/>
          </ac:picMkLst>
        </pc:picChg>
        <pc:picChg chg="add mod">
          <ac:chgData name="Nguyen Quoc Trung" userId="fe17689d-b00c-41c7-8731-0c29698818f6" providerId="ADAL" clId="{848C8C4B-2976-4292-8B3D-A4E5DE730D40}" dt="2022-05-12T15:39:04.668" v="980" actId="1076"/>
          <ac:picMkLst>
            <pc:docMk/>
            <pc:sldMk cId="1955644962" sldId="299"/>
            <ac:picMk id="17" creationId="{19A94B4C-8B5D-4B54-9F17-AFE0336A7BE5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55:30.175" v="1309"/>
        <pc:sldMkLst>
          <pc:docMk/>
          <pc:sldMk cId="648474330" sldId="300"/>
        </pc:sldMkLst>
        <pc:spChg chg="mod">
          <ac:chgData name="Nguyen Quoc Trung" userId="fe17689d-b00c-41c7-8731-0c29698818f6" providerId="ADAL" clId="{848C8C4B-2976-4292-8B3D-A4E5DE730D40}" dt="2022-05-12T15:54:33.297" v="1294" actId="1076"/>
          <ac:spMkLst>
            <pc:docMk/>
            <pc:sldMk cId="648474330" sldId="300"/>
            <ac:spMk id="6" creationId="{A4CBD6B6-CEF7-4DBF-8EEA-17AF4AD08D17}"/>
          </ac:spMkLst>
        </pc:spChg>
        <pc:spChg chg="mod">
          <ac:chgData name="Nguyen Quoc Trung" userId="fe17689d-b00c-41c7-8731-0c29698818f6" providerId="ADAL" clId="{848C8C4B-2976-4292-8B3D-A4E5DE730D40}" dt="2022-05-12T15:53:47.195" v="1293" actId="20577"/>
          <ac:spMkLst>
            <pc:docMk/>
            <pc:sldMk cId="648474330" sldId="300"/>
            <ac:spMk id="7" creationId="{0986A173-6474-4F3F-833C-25B9D64B1968}"/>
          </ac:spMkLst>
        </pc:spChg>
        <pc:picChg chg="add mod">
          <ac:chgData name="Nguyen Quoc Trung" userId="fe17689d-b00c-41c7-8731-0c29698818f6" providerId="ADAL" clId="{848C8C4B-2976-4292-8B3D-A4E5DE730D40}" dt="2022-05-12T15:55:11.060" v="1303" actId="1076"/>
          <ac:picMkLst>
            <pc:docMk/>
            <pc:sldMk cId="648474330" sldId="300"/>
            <ac:picMk id="4" creationId="{A2653C80-55DE-43D5-A027-0C9A86725F12}"/>
          </ac:picMkLst>
        </pc:picChg>
        <pc:picChg chg="del mod">
          <ac:chgData name="Nguyen Quoc Trung" userId="fe17689d-b00c-41c7-8731-0c29698818f6" providerId="ADAL" clId="{848C8C4B-2976-4292-8B3D-A4E5DE730D40}" dt="2022-05-12T15:55:00.546" v="1297" actId="478"/>
          <ac:picMkLst>
            <pc:docMk/>
            <pc:sldMk cId="648474330" sldId="300"/>
            <ac:picMk id="5" creationId="{84304583-843F-4E90-8543-60F2C5E8FA15}"/>
          </ac:picMkLst>
        </pc:picChg>
        <pc:picChg chg="del">
          <ac:chgData name="Nguyen Quoc Trung" userId="fe17689d-b00c-41c7-8731-0c29698818f6" providerId="ADAL" clId="{848C8C4B-2976-4292-8B3D-A4E5DE730D40}" dt="2022-05-12T15:55:14.674" v="1304" actId="478"/>
          <ac:picMkLst>
            <pc:docMk/>
            <pc:sldMk cId="648474330" sldId="300"/>
            <ac:picMk id="8" creationId="{5E0B0266-0AD9-4DA7-8E9C-905F0AC0D3AE}"/>
          </ac:picMkLst>
        </pc:picChg>
        <pc:picChg chg="add mod">
          <ac:chgData name="Nguyen Quoc Trung" userId="fe17689d-b00c-41c7-8731-0c29698818f6" providerId="ADAL" clId="{848C8C4B-2976-4292-8B3D-A4E5DE730D40}" dt="2022-05-12T15:55:28.292" v="1308" actId="1076"/>
          <ac:picMkLst>
            <pc:docMk/>
            <pc:sldMk cId="648474330" sldId="300"/>
            <ac:picMk id="9" creationId="{5855EEB1-6A68-4AAC-B3BA-085907FE8DA5}"/>
          </ac:picMkLst>
        </pc:picChg>
      </pc:sldChg>
      <pc:sldChg chg="addSp delSp modSp mod">
        <pc:chgData name="Nguyen Quoc Trung" userId="fe17689d-b00c-41c7-8731-0c29698818f6" providerId="ADAL" clId="{848C8C4B-2976-4292-8B3D-A4E5DE730D40}" dt="2022-05-12T16:04:50.586" v="1444" actId="1076"/>
        <pc:sldMkLst>
          <pc:docMk/>
          <pc:sldMk cId="1075603308" sldId="301"/>
        </pc:sldMkLst>
        <pc:picChg chg="del">
          <ac:chgData name="Nguyen Quoc Trung" userId="fe17689d-b00c-41c7-8731-0c29698818f6" providerId="ADAL" clId="{848C8C4B-2976-4292-8B3D-A4E5DE730D40}" dt="2022-05-12T16:04:45.315" v="1442" actId="478"/>
          <ac:picMkLst>
            <pc:docMk/>
            <pc:sldMk cId="1075603308" sldId="301"/>
            <ac:picMk id="3" creationId="{866AF7EF-9B17-4043-AFD1-2D8E9AC2C4D1}"/>
          </ac:picMkLst>
        </pc:picChg>
        <pc:picChg chg="add mod">
          <ac:chgData name="Nguyen Quoc Trung" userId="fe17689d-b00c-41c7-8731-0c29698818f6" providerId="ADAL" clId="{848C8C4B-2976-4292-8B3D-A4E5DE730D40}" dt="2022-05-12T16:04:50.586" v="1444" actId="1076"/>
          <ac:picMkLst>
            <pc:docMk/>
            <pc:sldMk cId="1075603308" sldId="301"/>
            <ac:picMk id="5" creationId="{ED3B4A18-047C-45FD-BDBA-349448DA705B}"/>
          </ac:picMkLst>
        </pc:picChg>
      </pc:sldChg>
      <pc:sldChg chg="delSp modSp mod delAnim">
        <pc:chgData name="Nguyen Quoc Trung" userId="fe17689d-b00c-41c7-8731-0c29698818f6" providerId="ADAL" clId="{848C8C4B-2976-4292-8B3D-A4E5DE730D40}" dt="2022-05-12T15:46:11.855" v="1170" actId="1076"/>
        <pc:sldMkLst>
          <pc:docMk/>
          <pc:sldMk cId="1438592317" sldId="305"/>
        </pc:sldMkLst>
        <pc:spChg chg="mod">
          <ac:chgData name="Nguyen Quoc Trung" userId="fe17689d-b00c-41c7-8731-0c29698818f6" providerId="ADAL" clId="{848C8C4B-2976-4292-8B3D-A4E5DE730D40}" dt="2022-05-12T15:46:11.855" v="1170" actId="1076"/>
          <ac:spMkLst>
            <pc:docMk/>
            <pc:sldMk cId="1438592317" sldId="305"/>
            <ac:spMk id="2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3:28.508" v="1045" actId="20577"/>
          <ac:spMkLst>
            <pc:docMk/>
            <pc:sldMk cId="1438592317" sldId="305"/>
            <ac:spMk id="4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3:20.913" v="1041" actId="20577"/>
          <ac:spMkLst>
            <pc:docMk/>
            <pc:sldMk cId="1438592317" sldId="305"/>
            <ac:spMk id="8" creationId="{00000000-0000-0000-0000-000000000000}"/>
          </ac:spMkLst>
        </pc:spChg>
        <pc:spChg chg="del">
          <ac:chgData name="Nguyen Quoc Trung" userId="fe17689d-b00c-41c7-8731-0c29698818f6" providerId="ADAL" clId="{848C8C4B-2976-4292-8B3D-A4E5DE730D40}" dt="2022-05-12T15:43:31.455" v="1046" actId="478"/>
          <ac:spMkLst>
            <pc:docMk/>
            <pc:sldMk cId="1438592317" sldId="305"/>
            <ac:spMk id="10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3:55.581" v="1076" actId="20577"/>
          <ac:spMkLst>
            <pc:docMk/>
            <pc:sldMk cId="1438592317" sldId="305"/>
            <ac:spMk id="16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4:54.941" v="1118" actId="20577"/>
          <ac:spMkLst>
            <pc:docMk/>
            <pc:sldMk cId="1438592317" sldId="305"/>
            <ac:spMk id="20" creationId="{00000000-0000-0000-0000-000000000000}"/>
          </ac:spMkLst>
        </pc:spChg>
        <pc:spChg chg="del">
          <ac:chgData name="Nguyen Quoc Trung" userId="fe17689d-b00c-41c7-8731-0c29698818f6" providerId="ADAL" clId="{848C8C4B-2976-4292-8B3D-A4E5DE730D40}" dt="2022-05-12T15:44:08.677" v="1088" actId="478"/>
          <ac:spMkLst>
            <pc:docMk/>
            <pc:sldMk cId="1438592317" sldId="305"/>
            <ac:spMk id="22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43.160" v="1161" actId="20577"/>
          <ac:spMkLst>
            <pc:docMk/>
            <pc:sldMk cId="1438592317" sldId="305"/>
            <ac:spMk id="24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00.797" v="1129" actId="20577"/>
          <ac:spMkLst>
            <pc:docMk/>
            <pc:sldMk cId="1438592317" sldId="305"/>
            <ac:spMk id="31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37.098" v="1159" actId="14100"/>
          <ac:spMkLst>
            <pc:docMk/>
            <pc:sldMk cId="1438592317" sldId="305"/>
            <ac:spMk id="32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3:39.191" v="1054" actId="20577"/>
          <ac:spMkLst>
            <pc:docMk/>
            <pc:sldMk cId="1438592317" sldId="305"/>
            <ac:spMk id="38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3:48.373" v="1065" actId="20577"/>
          <ac:spMkLst>
            <pc:docMk/>
            <pc:sldMk cId="1438592317" sldId="305"/>
            <ac:spMk id="40" creationId="{00000000-0000-0000-0000-000000000000}"/>
          </ac:spMkLst>
        </pc:spChg>
        <pc:spChg chg="del">
          <ac:chgData name="Nguyen Quoc Trung" userId="fe17689d-b00c-41c7-8731-0c29698818f6" providerId="ADAL" clId="{848C8C4B-2976-4292-8B3D-A4E5DE730D40}" dt="2022-05-12T15:43:32.664" v="1047" actId="478"/>
          <ac:spMkLst>
            <pc:docMk/>
            <pc:sldMk cId="1438592317" sldId="305"/>
            <ac:spMk id="41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4:02.279" v="1087" actId="20577"/>
          <ac:spMkLst>
            <pc:docMk/>
            <pc:sldMk cId="1438592317" sldId="305"/>
            <ac:spMk id="46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07.640" v="1134" actId="20577"/>
          <ac:spMkLst>
            <pc:docMk/>
            <pc:sldMk cId="1438592317" sldId="305"/>
            <ac:spMk id="49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13.647" v="1143" actId="20577"/>
          <ac:spMkLst>
            <pc:docMk/>
            <pc:sldMk cId="1438592317" sldId="305"/>
            <ac:spMk id="50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17.575" v="1151" actId="20577"/>
          <ac:spMkLst>
            <pc:docMk/>
            <pc:sldMk cId="1438592317" sldId="305"/>
            <ac:spMk id="51" creationId="{00000000-0000-0000-0000-000000000000}"/>
          </ac:spMkLst>
        </pc:spChg>
        <pc:spChg chg="del">
          <ac:chgData name="Nguyen Quoc Trung" userId="fe17689d-b00c-41c7-8731-0c29698818f6" providerId="ADAL" clId="{848C8C4B-2976-4292-8B3D-A4E5DE730D40}" dt="2022-05-12T15:44:38.285" v="1106" actId="478"/>
          <ac:spMkLst>
            <pc:docMk/>
            <pc:sldMk cId="1438592317" sldId="305"/>
            <ac:spMk id="52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55.207" v="1162" actId="14100"/>
          <ac:spMkLst>
            <pc:docMk/>
            <pc:sldMk cId="1438592317" sldId="305"/>
            <ac:spMk id="56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57.324" v="1163" actId="1076"/>
          <ac:spMkLst>
            <pc:docMk/>
            <pc:sldMk cId="1438592317" sldId="305"/>
            <ac:spMk id="57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6:03.278" v="1169" actId="20577"/>
          <ac:spMkLst>
            <pc:docMk/>
            <pc:sldMk cId="1438592317" sldId="305"/>
            <ac:spMk id="58" creationId="{00000000-0000-0000-0000-000000000000}"/>
          </ac:spMkLst>
        </pc:spChg>
      </pc:sldChg>
      <pc:sldChg chg="addSp delSp modSp mod">
        <pc:chgData name="Nguyen Quoc Trung" userId="fe17689d-b00c-41c7-8731-0c29698818f6" providerId="ADAL" clId="{848C8C4B-2976-4292-8B3D-A4E5DE730D40}" dt="2022-05-06T17:25:31.028" v="110"/>
        <pc:sldMkLst>
          <pc:docMk/>
          <pc:sldMk cId="1774606010" sldId="306"/>
        </pc:sldMkLst>
        <pc:spChg chg="mod">
          <ac:chgData name="Nguyen Quoc Trung" userId="fe17689d-b00c-41c7-8731-0c29698818f6" providerId="ADAL" clId="{848C8C4B-2976-4292-8B3D-A4E5DE730D40}" dt="2022-05-06T17:25:28.093" v="107" actId="6549"/>
          <ac:spMkLst>
            <pc:docMk/>
            <pc:sldMk cId="1774606010" sldId="306"/>
            <ac:spMk id="4" creationId="{3ED4CB36-BBC4-4F3F-84A0-272FCCD4A025}"/>
          </ac:spMkLst>
        </pc:spChg>
        <pc:spChg chg="add del mod">
          <ac:chgData name="Nguyen Quoc Trung" userId="fe17689d-b00c-41c7-8731-0c29698818f6" providerId="ADAL" clId="{848C8C4B-2976-4292-8B3D-A4E5DE730D40}" dt="2022-05-06T17:24:32.028" v="93"/>
          <ac:spMkLst>
            <pc:docMk/>
            <pc:sldMk cId="1774606010" sldId="306"/>
            <ac:spMk id="5" creationId="{2A93E7E4-87FF-4E11-B26A-3EAD236CF73B}"/>
          </ac:spMkLst>
        </pc:spChg>
        <pc:spChg chg="add del mod">
          <ac:chgData name="Nguyen Quoc Trung" userId="fe17689d-b00c-41c7-8731-0c29698818f6" providerId="ADAL" clId="{848C8C4B-2976-4292-8B3D-A4E5DE730D40}" dt="2022-05-06T17:24:47.039" v="97" actId="478"/>
          <ac:spMkLst>
            <pc:docMk/>
            <pc:sldMk cId="1774606010" sldId="306"/>
            <ac:spMk id="7" creationId="{0AF7F651-CEA2-4D47-AD7D-61C15FED7C13}"/>
          </ac:spMkLst>
        </pc:spChg>
        <pc:spChg chg="add mod">
          <ac:chgData name="Nguyen Quoc Trung" userId="fe17689d-b00c-41c7-8731-0c29698818f6" providerId="ADAL" clId="{848C8C4B-2976-4292-8B3D-A4E5DE730D40}" dt="2022-05-06T17:25:04.943" v="99" actId="1076"/>
          <ac:spMkLst>
            <pc:docMk/>
            <pc:sldMk cId="1774606010" sldId="306"/>
            <ac:spMk id="9" creationId="{1BA643FA-22C3-45AC-BA15-B9066B17E8E5}"/>
          </ac:spMkLst>
        </pc:spChg>
        <pc:spChg chg="add del mod">
          <ac:chgData name="Nguyen Quoc Trung" userId="fe17689d-b00c-41c7-8731-0c29698818f6" providerId="ADAL" clId="{848C8C4B-2976-4292-8B3D-A4E5DE730D40}" dt="2022-05-06T17:25:31.028" v="110"/>
          <ac:spMkLst>
            <pc:docMk/>
            <pc:sldMk cId="1774606010" sldId="306"/>
            <ac:spMk id="11" creationId="{4880FE55-742A-4940-843C-806CF736396A}"/>
          </ac:spMkLst>
        </pc:spChg>
        <pc:graphicFrameChg chg="add del mod">
          <ac:chgData name="Nguyen Quoc Trung" userId="fe17689d-b00c-41c7-8731-0c29698818f6" providerId="ADAL" clId="{848C8C4B-2976-4292-8B3D-A4E5DE730D40}" dt="2022-05-06T17:24:32.028" v="93"/>
          <ac:graphicFrameMkLst>
            <pc:docMk/>
            <pc:sldMk cId="1774606010" sldId="306"/>
            <ac:graphicFrameMk id="2" creationId="{10DEED77-4426-4E7E-B2BB-591574BC445A}"/>
          </ac:graphicFrameMkLst>
        </pc:graphicFrameChg>
        <pc:graphicFrameChg chg="add del mod">
          <ac:chgData name="Nguyen Quoc Trung" userId="fe17689d-b00c-41c7-8731-0c29698818f6" providerId="ADAL" clId="{848C8C4B-2976-4292-8B3D-A4E5DE730D40}" dt="2022-05-06T17:24:47.039" v="97" actId="478"/>
          <ac:graphicFrameMkLst>
            <pc:docMk/>
            <pc:sldMk cId="1774606010" sldId="306"/>
            <ac:graphicFrameMk id="6" creationId="{5D950C5A-1551-45B5-B756-4E00D9DA011D}"/>
          </ac:graphicFrameMkLst>
        </pc:graphicFrameChg>
        <pc:graphicFrameChg chg="add del mod">
          <ac:chgData name="Nguyen Quoc Trung" userId="fe17689d-b00c-41c7-8731-0c29698818f6" providerId="ADAL" clId="{848C8C4B-2976-4292-8B3D-A4E5DE730D40}" dt="2022-05-06T17:25:31.024" v="108" actId="478"/>
          <ac:graphicFrameMkLst>
            <pc:docMk/>
            <pc:sldMk cId="1774606010" sldId="306"/>
            <ac:graphicFrameMk id="8" creationId="{BAE3B46C-3C2F-47FF-8F0A-694E50B59D57}"/>
          </ac:graphicFrameMkLst>
        </pc:graphicFrameChg>
      </pc:sldChg>
      <pc:sldChg chg="addSp delSp modSp mod delAnim modAnim">
        <pc:chgData name="Nguyen Quoc Trung" userId="fe17689d-b00c-41c7-8731-0c29698818f6" providerId="ADAL" clId="{848C8C4B-2976-4292-8B3D-A4E5DE730D40}" dt="2022-05-06T17:43:33.814" v="328"/>
        <pc:sldMkLst>
          <pc:docMk/>
          <pc:sldMk cId="1581567494" sldId="307"/>
        </pc:sldMkLst>
        <pc:picChg chg="add mod">
          <ac:chgData name="Nguyen Quoc Trung" userId="fe17689d-b00c-41c7-8731-0c29698818f6" providerId="ADAL" clId="{848C8C4B-2976-4292-8B3D-A4E5DE730D40}" dt="2022-05-06T17:42:23.835" v="319" actId="1035"/>
          <ac:picMkLst>
            <pc:docMk/>
            <pc:sldMk cId="1581567494" sldId="307"/>
            <ac:picMk id="3" creationId="{8B5F7CFC-C5D2-4AE5-A52A-C08C659E3A6D}"/>
          </ac:picMkLst>
        </pc:picChg>
        <pc:picChg chg="add mod">
          <ac:chgData name="Nguyen Quoc Trung" userId="fe17689d-b00c-41c7-8731-0c29698818f6" providerId="ADAL" clId="{848C8C4B-2976-4292-8B3D-A4E5DE730D40}" dt="2022-05-06T17:42:18.042" v="316" actId="14100"/>
          <ac:picMkLst>
            <pc:docMk/>
            <pc:sldMk cId="1581567494" sldId="307"/>
            <ac:picMk id="5" creationId="{692D26B6-D5F9-48CC-B158-D8D70FC6AD9F}"/>
          </ac:picMkLst>
        </pc:picChg>
        <pc:picChg chg="add del mod">
          <ac:chgData name="Nguyen Quoc Trung" userId="fe17689d-b00c-41c7-8731-0c29698818f6" providerId="ADAL" clId="{848C8C4B-2976-4292-8B3D-A4E5DE730D40}" dt="2022-05-06T17:42:06.188" v="313" actId="21"/>
          <ac:picMkLst>
            <pc:docMk/>
            <pc:sldMk cId="1581567494" sldId="307"/>
            <ac:picMk id="7" creationId="{CA17330A-B1CD-4B45-AF3B-432265E5757D}"/>
          </ac:picMkLst>
        </pc:picChg>
        <pc:picChg chg="add mod">
          <ac:chgData name="Nguyen Quoc Trung" userId="fe17689d-b00c-41c7-8731-0c29698818f6" providerId="ADAL" clId="{848C8C4B-2976-4292-8B3D-A4E5DE730D40}" dt="2022-05-06T17:42:41.603" v="321" actId="1076"/>
          <ac:picMkLst>
            <pc:docMk/>
            <pc:sldMk cId="1581567494" sldId="307"/>
            <ac:picMk id="8" creationId="{E1A25011-E196-4873-882E-7724F73F9B99}"/>
          </ac:picMkLst>
        </pc:picChg>
        <pc:picChg chg="mod">
          <ac:chgData name="Nguyen Quoc Trung" userId="fe17689d-b00c-41c7-8731-0c29698818f6" providerId="ADAL" clId="{848C8C4B-2976-4292-8B3D-A4E5DE730D40}" dt="2022-05-06T17:42:13.271" v="315" actId="1076"/>
          <ac:picMkLst>
            <pc:docMk/>
            <pc:sldMk cId="1581567494" sldId="307"/>
            <ac:picMk id="9" creationId="{B01F0C55-41F7-4927-B542-6A5A73D695B6}"/>
          </ac:picMkLst>
        </pc:picChg>
        <pc:picChg chg="del">
          <ac:chgData name="Nguyen Quoc Trung" userId="fe17689d-b00c-41c7-8731-0c29698818f6" providerId="ADAL" clId="{848C8C4B-2976-4292-8B3D-A4E5DE730D40}" dt="2022-05-06T17:41:56.577" v="309" actId="478"/>
          <ac:picMkLst>
            <pc:docMk/>
            <pc:sldMk cId="1581567494" sldId="307"/>
            <ac:picMk id="10" creationId="{E06FA131-BE92-4BC0-9FD4-DF6728B2B650}"/>
          </ac:picMkLst>
        </pc:picChg>
        <pc:picChg chg="del">
          <ac:chgData name="Nguyen Quoc Trung" userId="fe17689d-b00c-41c7-8731-0c29698818f6" providerId="ADAL" clId="{848C8C4B-2976-4292-8B3D-A4E5DE730D40}" dt="2022-05-06T17:41:57.837" v="310" actId="478"/>
          <ac:picMkLst>
            <pc:docMk/>
            <pc:sldMk cId="1581567494" sldId="307"/>
            <ac:picMk id="11" creationId="{56605D36-D709-4F66-87E6-356CDAAB5866}"/>
          </ac:picMkLst>
        </pc:picChg>
        <pc:picChg chg="add mod">
          <ac:chgData name="Nguyen Quoc Trung" userId="fe17689d-b00c-41c7-8731-0c29698818f6" providerId="ADAL" clId="{848C8C4B-2976-4292-8B3D-A4E5DE730D40}" dt="2022-05-06T17:42:54" v="323" actId="1076"/>
          <ac:picMkLst>
            <pc:docMk/>
            <pc:sldMk cId="1581567494" sldId="307"/>
            <ac:picMk id="12" creationId="{00E383CA-B9AE-44A5-970C-49B81B8B319F}"/>
          </ac:picMkLst>
        </pc:picChg>
        <pc:picChg chg="del">
          <ac:chgData name="Nguyen Quoc Trung" userId="fe17689d-b00c-41c7-8731-0c29698818f6" providerId="ADAL" clId="{848C8C4B-2976-4292-8B3D-A4E5DE730D40}" dt="2022-05-06T17:39:44.090" v="302" actId="478"/>
          <ac:picMkLst>
            <pc:docMk/>
            <pc:sldMk cId="1581567494" sldId="307"/>
            <ac:picMk id="13" creationId="{98D432BF-96E2-4DFD-AD82-2ED50121B6E4}"/>
          </ac:picMkLst>
        </pc:picChg>
        <pc:picChg chg="del">
          <ac:chgData name="Nguyen Quoc Trung" userId="fe17689d-b00c-41c7-8731-0c29698818f6" providerId="ADAL" clId="{848C8C4B-2976-4292-8B3D-A4E5DE730D40}" dt="2022-05-06T17:39:45.184" v="303" actId="478"/>
          <ac:picMkLst>
            <pc:docMk/>
            <pc:sldMk cId="1581567494" sldId="307"/>
            <ac:picMk id="15" creationId="{97C45E80-3CD5-464D-A4A0-0FA20732D737}"/>
          </ac:picMkLst>
        </pc:picChg>
        <pc:picChg chg="add mod">
          <ac:chgData name="Nguyen Quoc Trung" userId="fe17689d-b00c-41c7-8731-0c29698818f6" providerId="ADAL" clId="{848C8C4B-2976-4292-8B3D-A4E5DE730D40}" dt="2022-05-06T17:43:13.824" v="325" actId="1076"/>
          <ac:picMkLst>
            <pc:docMk/>
            <pc:sldMk cId="1581567494" sldId="307"/>
            <ac:picMk id="16" creationId="{709B72FE-E1B9-4E29-AB92-871C44B5DD70}"/>
          </ac:picMkLst>
        </pc:picChg>
        <pc:picChg chg="add mod">
          <ac:chgData name="Nguyen Quoc Trung" userId="fe17689d-b00c-41c7-8731-0c29698818f6" providerId="ADAL" clId="{848C8C4B-2976-4292-8B3D-A4E5DE730D40}" dt="2022-05-06T17:43:26.995" v="327" actId="1076"/>
          <ac:picMkLst>
            <pc:docMk/>
            <pc:sldMk cId="1581567494" sldId="307"/>
            <ac:picMk id="17" creationId="{AFB95259-7EE1-4C62-A7BD-57E39268E4D5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06T17:51:30.308" v="624" actId="6549"/>
        <pc:sldMkLst>
          <pc:docMk/>
          <pc:sldMk cId="223326233" sldId="308"/>
        </pc:sldMkLst>
        <pc:spChg chg="add mod">
          <ac:chgData name="Nguyen Quoc Trung" userId="fe17689d-b00c-41c7-8731-0c29698818f6" providerId="ADAL" clId="{848C8C4B-2976-4292-8B3D-A4E5DE730D40}" dt="2022-05-06T17:50:09.818" v="488" actId="404"/>
          <ac:spMkLst>
            <pc:docMk/>
            <pc:sldMk cId="223326233" sldId="308"/>
            <ac:spMk id="8" creationId="{9944360C-4CF1-4444-842B-7DB48D718FB7}"/>
          </ac:spMkLst>
        </pc:spChg>
        <pc:spChg chg="mod">
          <ac:chgData name="Nguyen Quoc Trung" userId="fe17689d-b00c-41c7-8731-0c29698818f6" providerId="ADAL" clId="{848C8C4B-2976-4292-8B3D-A4E5DE730D40}" dt="2022-05-06T17:50:07.042" v="487" actId="404"/>
          <ac:spMkLst>
            <pc:docMk/>
            <pc:sldMk cId="223326233" sldId="308"/>
            <ac:spMk id="14" creationId="{CE900FAE-A3A1-47A1-8186-3E6919BE4B8E}"/>
          </ac:spMkLst>
        </pc:spChg>
        <pc:spChg chg="del">
          <ac:chgData name="Nguyen Quoc Trung" userId="fe17689d-b00c-41c7-8731-0c29698818f6" providerId="ADAL" clId="{848C8C4B-2976-4292-8B3D-A4E5DE730D40}" dt="2022-05-06T17:49:09.418" v="465" actId="478"/>
          <ac:spMkLst>
            <pc:docMk/>
            <pc:sldMk cId="223326233" sldId="308"/>
            <ac:spMk id="15" creationId="{7340B54E-9AE3-4FB7-91F9-A6696B24EB44}"/>
          </ac:spMkLst>
        </pc:spChg>
        <pc:spChg chg="mod">
          <ac:chgData name="Nguyen Quoc Trung" userId="fe17689d-b00c-41c7-8731-0c29698818f6" providerId="ADAL" clId="{848C8C4B-2976-4292-8B3D-A4E5DE730D40}" dt="2022-05-06T17:51:30.308" v="624" actId="6549"/>
          <ac:spMkLst>
            <pc:docMk/>
            <pc:sldMk cId="223326233" sldId="308"/>
            <ac:spMk id="17" creationId="{CB41D71D-A16C-4A35-9522-D846FDF35D71}"/>
          </ac:spMkLst>
        </pc:spChg>
      </pc:sldChg>
      <pc:sldChg chg="modSp mod">
        <pc:chgData name="Nguyen Quoc Trung" userId="fe17689d-b00c-41c7-8731-0c29698818f6" providerId="ADAL" clId="{848C8C4B-2976-4292-8B3D-A4E5DE730D40}" dt="2022-05-06T17:14:49.080" v="3" actId="20577"/>
        <pc:sldMkLst>
          <pc:docMk/>
          <pc:sldMk cId="3163691503" sldId="309"/>
        </pc:sldMkLst>
        <pc:spChg chg="mod">
          <ac:chgData name="Nguyen Quoc Trung" userId="fe17689d-b00c-41c7-8731-0c29698818f6" providerId="ADAL" clId="{848C8C4B-2976-4292-8B3D-A4E5DE730D40}" dt="2022-05-06T17:14:49.080" v="3" actId="20577"/>
          <ac:spMkLst>
            <pc:docMk/>
            <pc:sldMk cId="3163691503" sldId="30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848C8C4B-2976-4292-8B3D-A4E5DE730D40}" dt="2022-05-06T17:38:39.479" v="301" actId="1076"/>
        <pc:sldMkLst>
          <pc:docMk/>
          <pc:sldMk cId="3501295333" sldId="310"/>
        </pc:sldMkLst>
        <pc:spChg chg="mod">
          <ac:chgData name="Nguyen Quoc Trung" userId="fe17689d-b00c-41c7-8731-0c29698818f6" providerId="ADAL" clId="{848C8C4B-2976-4292-8B3D-A4E5DE730D40}" dt="2022-05-06T17:38:20.349" v="297" actId="1076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848C8C4B-2976-4292-8B3D-A4E5DE730D40}" dt="2022-05-06T17:37:51.683" v="280" actId="1036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848C8C4B-2976-4292-8B3D-A4E5DE730D40}" dt="2022-05-06T17:38:16.557" v="296" actId="1076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848C8C4B-2976-4292-8B3D-A4E5DE730D40}" dt="2022-05-06T17:38:14.147" v="295" actId="1076"/>
          <ac:spMkLst>
            <pc:docMk/>
            <pc:sldMk cId="3501295333" sldId="310"/>
            <ac:spMk id="14" creationId="{EDDCB3BE-DB7B-4A36-B98F-4AC86BD9A585}"/>
          </ac:spMkLst>
        </pc:spChg>
        <pc:picChg chg="del">
          <ac:chgData name="Nguyen Quoc Trung" userId="fe17689d-b00c-41c7-8731-0c29698818f6" providerId="ADAL" clId="{848C8C4B-2976-4292-8B3D-A4E5DE730D40}" dt="2022-05-06T17:33:28.231" v="194" actId="478"/>
          <ac:picMkLst>
            <pc:docMk/>
            <pc:sldMk cId="3501295333" sldId="310"/>
            <ac:picMk id="3" creationId="{432B7F9F-4E61-4D4B-9F7D-514DF4E0C9F4}"/>
          </ac:picMkLst>
        </pc:picChg>
        <pc:picChg chg="del">
          <ac:chgData name="Nguyen Quoc Trung" userId="fe17689d-b00c-41c7-8731-0c29698818f6" providerId="ADAL" clId="{848C8C4B-2976-4292-8B3D-A4E5DE730D40}" dt="2022-05-06T17:33:29.675" v="195" actId="478"/>
          <ac:picMkLst>
            <pc:docMk/>
            <pc:sldMk cId="3501295333" sldId="310"/>
            <ac:picMk id="4" creationId="{ACBD52BF-3603-491C-8A6E-367FF69E0E61}"/>
          </ac:picMkLst>
        </pc:picChg>
        <pc:picChg chg="del">
          <ac:chgData name="Nguyen Quoc Trung" userId="fe17689d-b00c-41c7-8731-0c29698818f6" providerId="ADAL" clId="{848C8C4B-2976-4292-8B3D-A4E5DE730D40}" dt="2022-05-06T17:33:30.566" v="196" actId="478"/>
          <ac:picMkLst>
            <pc:docMk/>
            <pc:sldMk cId="3501295333" sldId="310"/>
            <ac:picMk id="5" creationId="{9BE4FB4F-9E07-481A-B458-59BBD6918602}"/>
          </ac:picMkLst>
        </pc:picChg>
        <pc:picChg chg="del">
          <ac:chgData name="Nguyen Quoc Trung" userId="fe17689d-b00c-41c7-8731-0c29698818f6" providerId="ADAL" clId="{848C8C4B-2976-4292-8B3D-A4E5DE730D40}" dt="2022-05-06T17:33:31.605" v="197" actId="478"/>
          <ac:picMkLst>
            <pc:docMk/>
            <pc:sldMk cId="3501295333" sldId="310"/>
            <ac:picMk id="6" creationId="{8A70BB1B-39A2-4E64-B28A-D0A2A0B00DBC}"/>
          </ac:picMkLst>
        </pc:picChg>
        <pc:picChg chg="mod">
          <ac:chgData name="Nguyen Quoc Trung" userId="fe17689d-b00c-41c7-8731-0c29698818f6" providerId="ADAL" clId="{848C8C4B-2976-4292-8B3D-A4E5DE730D40}" dt="2022-05-06T17:38:25.004" v="298" actId="1076"/>
          <ac:picMkLst>
            <pc:docMk/>
            <pc:sldMk cId="3501295333" sldId="310"/>
            <ac:picMk id="7" creationId="{81277BE8-2127-4B85-B9A7-426C374B26D3}"/>
          </ac:picMkLst>
        </pc:picChg>
        <pc:picChg chg="mod">
          <ac:chgData name="Nguyen Quoc Trung" userId="fe17689d-b00c-41c7-8731-0c29698818f6" providerId="ADAL" clId="{848C8C4B-2976-4292-8B3D-A4E5DE730D40}" dt="2022-05-06T17:38:26.711" v="299" actId="1076"/>
          <ac:picMkLst>
            <pc:docMk/>
            <pc:sldMk cId="3501295333" sldId="310"/>
            <ac:picMk id="8" creationId="{308DE13D-834B-4EFE-B6B6-BFCBCE13BF21}"/>
          </ac:picMkLst>
        </pc:picChg>
        <pc:picChg chg="mod">
          <ac:chgData name="Nguyen Quoc Trung" userId="fe17689d-b00c-41c7-8731-0c29698818f6" providerId="ADAL" clId="{848C8C4B-2976-4292-8B3D-A4E5DE730D40}" dt="2022-05-06T17:38:28.507" v="300" actId="1076"/>
          <ac:picMkLst>
            <pc:docMk/>
            <pc:sldMk cId="3501295333" sldId="310"/>
            <ac:picMk id="9" creationId="{83933DB8-6749-4927-BD2B-A7815B389308}"/>
          </ac:picMkLst>
        </pc:picChg>
        <pc:picChg chg="mod">
          <ac:chgData name="Nguyen Quoc Trung" userId="fe17689d-b00c-41c7-8731-0c29698818f6" providerId="ADAL" clId="{848C8C4B-2976-4292-8B3D-A4E5DE730D40}" dt="2022-05-06T17:37:56.703" v="293" actId="1036"/>
          <ac:picMkLst>
            <pc:docMk/>
            <pc:sldMk cId="3501295333" sldId="310"/>
            <ac:picMk id="10" creationId="{4A870B7F-80FB-480D-9F3B-D701796E9530}"/>
          </ac:picMkLst>
        </pc:picChg>
        <pc:picChg chg="add mod">
          <ac:chgData name="Nguyen Quoc Trung" userId="fe17689d-b00c-41c7-8731-0c29698818f6" providerId="ADAL" clId="{848C8C4B-2976-4292-8B3D-A4E5DE730D40}" dt="2022-05-06T17:37:51.683" v="280" actId="1036"/>
          <ac:picMkLst>
            <pc:docMk/>
            <pc:sldMk cId="3501295333" sldId="310"/>
            <ac:picMk id="16" creationId="{4CE16E83-3376-43CE-AC7A-E0E31F9C74E6}"/>
          </ac:picMkLst>
        </pc:picChg>
        <pc:picChg chg="add mod">
          <ac:chgData name="Nguyen Quoc Trung" userId="fe17689d-b00c-41c7-8731-0c29698818f6" providerId="ADAL" clId="{848C8C4B-2976-4292-8B3D-A4E5DE730D40}" dt="2022-05-06T17:37:51.683" v="280" actId="1036"/>
          <ac:picMkLst>
            <pc:docMk/>
            <pc:sldMk cId="3501295333" sldId="310"/>
            <ac:picMk id="17" creationId="{3296023C-8752-4F24-B835-C7C2F0F362F8}"/>
          </ac:picMkLst>
        </pc:picChg>
        <pc:picChg chg="add mod">
          <ac:chgData name="Nguyen Quoc Trung" userId="fe17689d-b00c-41c7-8731-0c29698818f6" providerId="ADAL" clId="{848C8C4B-2976-4292-8B3D-A4E5DE730D40}" dt="2022-05-06T17:38:39.479" v="301" actId="1076"/>
          <ac:picMkLst>
            <pc:docMk/>
            <pc:sldMk cId="3501295333" sldId="310"/>
            <ac:picMk id="18" creationId="{A021772A-FE50-4E9C-8974-B58140F61CE8}"/>
          </ac:picMkLst>
        </pc:picChg>
        <pc:picChg chg="add mod">
          <ac:chgData name="Nguyen Quoc Trung" userId="fe17689d-b00c-41c7-8731-0c29698818f6" providerId="ADAL" clId="{848C8C4B-2976-4292-8B3D-A4E5DE730D40}" dt="2022-05-06T17:37:51.683" v="280" actId="1036"/>
          <ac:picMkLst>
            <pc:docMk/>
            <pc:sldMk cId="3501295333" sldId="310"/>
            <ac:picMk id="19" creationId="{7DE980BC-C457-4F62-BA97-CA0083829863}"/>
          </ac:picMkLst>
        </pc:picChg>
        <pc:picChg chg="add del mod">
          <ac:chgData name="Nguyen Quoc Trung" userId="fe17689d-b00c-41c7-8731-0c29698818f6" providerId="ADAL" clId="{848C8C4B-2976-4292-8B3D-A4E5DE730D40}" dt="2022-05-06T17:36:39.721" v="255" actId="21"/>
          <ac:picMkLst>
            <pc:docMk/>
            <pc:sldMk cId="3501295333" sldId="310"/>
            <ac:picMk id="21" creationId="{3B1B607B-E00E-4605-A3C3-EE01E13C32F2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42:43.604" v="1034" actId="1076"/>
        <pc:sldMkLst>
          <pc:docMk/>
          <pc:sldMk cId="2003429975" sldId="311"/>
        </pc:sldMkLst>
        <pc:spChg chg="add mod">
          <ac:chgData name="Nguyen Quoc Trung" userId="fe17689d-b00c-41c7-8731-0c29698818f6" providerId="ADAL" clId="{848C8C4B-2976-4292-8B3D-A4E5DE730D40}" dt="2022-05-12T15:42:38.251" v="1033" actId="1076"/>
          <ac:spMkLst>
            <pc:docMk/>
            <pc:sldMk cId="2003429975" sldId="311"/>
            <ac:spMk id="8" creationId="{DFE36C22-1237-4C75-AD01-7C141CB203BE}"/>
          </ac:spMkLst>
        </pc:spChg>
        <pc:picChg chg="del">
          <ac:chgData name="Nguyen Quoc Trung" userId="fe17689d-b00c-41c7-8731-0c29698818f6" providerId="ADAL" clId="{848C8C4B-2976-4292-8B3D-A4E5DE730D40}" dt="2022-05-12T15:40:04.767" v="984" actId="478"/>
          <ac:picMkLst>
            <pc:docMk/>
            <pc:sldMk cId="2003429975" sldId="311"/>
            <ac:picMk id="2" creationId="{34F0B3A9-582A-481C-BB5B-51716F057590}"/>
          </ac:picMkLst>
        </pc:picChg>
        <pc:picChg chg="del">
          <ac:chgData name="Nguyen Quoc Trung" userId="fe17689d-b00c-41c7-8731-0c29698818f6" providerId="ADAL" clId="{848C8C4B-2976-4292-8B3D-A4E5DE730D40}" dt="2022-05-12T15:41:28.707" v="988" actId="478"/>
          <ac:picMkLst>
            <pc:docMk/>
            <pc:sldMk cId="2003429975" sldId="311"/>
            <ac:picMk id="3" creationId="{71F05402-67C7-4D2F-9001-998019AE8504}"/>
          </ac:picMkLst>
        </pc:picChg>
        <pc:picChg chg="add mod">
          <ac:chgData name="Nguyen Quoc Trung" userId="fe17689d-b00c-41c7-8731-0c29698818f6" providerId="ADAL" clId="{848C8C4B-2976-4292-8B3D-A4E5DE730D40}" dt="2022-05-12T15:42:43.604" v="1034" actId="1076"/>
          <ac:picMkLst>
            <pc:docMk/>
            <pc:sldMk cId="2003429975" sldId="311"/>
            <ac:picMk id="6" creationId="{EC0FAFFC-EB88-40C1-B7DA-8B6C0352E24C}"/>
          </ac:picMkLst>
        </pc:picChg>
      </pc:sldChg>
      <pc:sldChg chg="addSp delSp modSp mod">
        <pc:chgData name="Nguyen Quoc Trung" userId="fe17689d-b00c-41c7-8731-0c29698818f6" providerId="ADAL" clId="{848C8C4B-2976-4292-8B3D-A4E5DE730D40}" dt="2022-05-06T17:22:30.976" v="62" actId="1076"/>
        <pc:sldMkLst>
          <pc:docMk/>
          <pc:sldMk cId="796132063" sldId="312"/>
        </pc:sldMkLst>
        <pc:spChg chg="add del">
          <ac:chgData name="Nguyen Quoc Trung" userId="fe17689d-b00c-41c7-8731-0c29698818f6" providerId="ADAL" clId="{848C8C4B-2976-4292-8B3D-A4E5DE730D40}" dt="2022-05-06T17:20:32.194" v="45" actId="478"/>
          <ac:spMkLst>
            <pc:docMk/>
            <pc:sldMk cId="796132063" sldId="312"/>
            <ac:spMk id="2" creationId="{E68C7F87-5613-4FB9-9337-4AE056D5E6B1}"/>
          </ac:spMkLst>
        </pc:spChg>
        <pc:picChg chg="del">
          <ac:chgData name="Nguyen Quoc Trung" userId="fe17689d-b00c-41c7-8731-0c29698818f6" providerId="ADAL" clId="{848C8C4B-2976-4292-8B3D-A4E5DE730D40}" dt="2022-05-06T17:20:28.261" v="43" actId="478"/>
          <ac:picMkLst>
            <pc:docMk/>
            <pc:sldMk cId="796132063" sldId="312"/>
            <ac:picMk id="3" creationId="{93330061-1DC9-4D7C-9785-42AE2968AEC8}"/>
          </ac:picMkLst>
        </pc:picChg>
        <pc:picChg chg="add del mod">
          <ac:chgData name="Nguyen Quoc Trung" userId="fe17689d-b00c-41c7-8731-0c29698818f6" providerId="ADAL" clId="{848C8C4B-2976-4292-8B3D-A4E5DE730D40}" dt="2022-05-06T17:21:25.858" v="54" actId="478"/>
          <ac:picMkLst>
            <pc:docMk/>
            <pc:sldMk cId="796132063" sldId="312"/>
            <ac:picMk id="4" creationId="{08496672-EBD8-4EBB-A37D-428AAE406DEE}"/>
          </ac:picMkLst>
        </pc:picChg>
        <pc:picChg chg="add del mod">
          <ac:chgData name="Nguyen Quoc Trung" userId="fe17689d-b00c-41c7-8731-0c29698818f6" providerId="ADAL" clId="{848C8C4B-2976-4292-8B3D-A4E5DE730D40}" dt="2022-05-06T17:21:25.034" v="53" actId="478"/>
          <ac:picMkLst>
            <pc:docMk/>
            <pc:sldMk cId="796132063" sldId="312"/>
            <ac:picMk id="5" creationId="{529FEB14-9AF2-42FB-A327-6CF316A5EB23}"/>
          </ac:picMkLst>
        </pc:picChg>
        <pc:picChg chg="add mod">
          <ac:chgData name="Nguyen Quoc Trung" userId="fe17689d-b00c-41c7-8731-0c29698818f6" providerId="ADAL" clId="{848C8C4B-2976-4292-8B3D-A4E5DE730D40}" dt="2022-05-06T17:22:30.976" v="62" actId="1076"/>
          <ac:picMkLst>
            <pc:docMk/>
            <pc:sldMk cId="796132063" sldId="312"/>
            <ac:picMk id="1028" creationId="{127E8034-30B0-4B70-9572-F13E11D747F4}"/>
          </ac:picMkLst>
        </pc:picChg>
      </pc:sldChg>
      <pc:sldChg chg="addSp delSp modSp mod">
        <pc:chgData name="Nguyen Quoc Trung" userId="fe17689d-b00c-41c7-8731-0c29698818f6" providerId="ADAL" clId="{848C8C4B-2976-4292-8B3D-A4E5DE730D40}" dt="2022-05-06T17:52:41.292" v="650" actId="403"/>
        <pc:sldMkLst>
          <pc:docMk/>
          <pc:sldMk cId="3432147214" sldId="313"/>
        </pc:sldMkLst>
        <pc:spChg chg="mod">
          <ac:chgData name="Nguyen Quoc Trung" userId="fe17689d-b00c-41c7-8731-0c29698818f6" providerId="ADAL" clId="{848C8C4B-2976-4292-8B3D-A4E5DE730D40}" dt="2022-05-06T17:52:41.292" v="650" actId="403"/>
          <ac:spMkLst>
            <pc:docMk/>
            <pc:sldMk cId="3432147214" sldId="313"/>
            <ac:spMk id="7" creationId="{743C89E8-9663-4C97-BE98-F928EE8EF505}"/>
          </ac:spMkLst>
        </pc:spChg>
        <pc:picChg chg="mod">
          <ac:chgData name="Nguyen Quoc Trung" userId="fe17689d-b00c-41c7-8731-0c29698818f6" providerId="ADAL" clId="{848C8C4B-2976-4292-8B3D-A4E5DE730D40}" dt="2022-05-06T17:51:58.553" v="627" actId="14826"/>
          <ac:picMkLst>
            <pc:docMk/>
            <pc:sldMk cId="3432147214" sldId="313"/>
            <ac:picMk id="3" creationId="{15D26E18-B339-4E1F-9382-DC4BABCC531B}"/>
          </ac:picMkLst>
        </pc:picChg>
        <pc:picChg chg="mod">
          <ac:chgData name="Nguyen Quoc Trung" userId="fe17689d-b00c-41c7-8731-0c29698818f6" providerId="ADAL" clId="{848C8C4B-2976-4292-8B3D-A4E5DE730D40}" dt="2022-05-06T17:52:08.862" v="631" actId="14826"/>
          <ac:picMkLst>
            <pc:docMk/>
            <pc:sldMk cId="3432147214" sldId="313"/>
            <ac:picMk id="4" creationId="{6B77FD5F-F96F-4964-A57A-0B1FA4B725ED}"/>
          </ac:picMkLst>
        </pc:picChg>
        <pc:picChg chg="mod">
          <ac:chgData name="Nguyen Quoc Trung" userId="fe17689d-b00c-41c7-8731-0c29698818f6" providerId="ADAL" clId="{848C8C4B-2976-4292-8B3D-A4E5DE730D40}" dt="2022-05-06T17:52:15.883" v="633" actId="14826"/>
          <ac:picMkLst>
            <pc:docMk/>
            <pc:sldMk cId="3432147214" sldId="313"/>
            <ac:picMk id="5" creationId="{6B4D0BD2-4799-4E2A-A14A-2DA91FB9E517}"/>
          </ac:picMkLst>
        </pc:picChg>
        <pc:picChg chg="mod">
          <ac:chgData name="Nguyen Quoc Trung" userId="fe17689d-b00c-41c7-8731-0c29698818f6" providerId="ADAL" clId="{848C8C4B-2976-4292-8B3D-A4E5DE730D40}" dt="2022-05-06T17:52:04.390" v="629" actId="14826"/>
          <ac:picMkLst>
            <pc:docMk/>
            <pc:sldMk cId="3432147214" sldId="313"/>
            <ac:picMk id="6" creationId="{B2890593-466C-4725-BBFC-C36F060AF1F6}"/>
          </ac:picMkLst>
        </pc:picChg>
        <pc:picChg chg="add del mod">
          <ac:chgData name="Nguyen Quoc Trung" userId="fe17689d-b00c-41c7-8731-0c29698818f6" providerId="ADAL" clId="{848C8C4B-2976-4292-8B3D-A4E5DE730D40}" dt="2022-05-06T17:51:55.767" v="626" actId="21"/>
          <ac:picMkLst>
            <pc:docMk/>
            <pc:sldMk cId="3432147214" sldId="313"/>
            <ac:picMk id="8" creationId="{F01B5A67-91EB-4252-B59C-BD741513F615}"/>
          </ac:picMkLst>
        </pc:picChg>
        <pc:picChg chg="add del mod">
          <ac:chgData name="Nguyen Quoc Trung" userId="fe17689d-b00c-41c7-8731-0c29698818f6" providerId="ADAL" clId="{848C8C4B-2976-4292-8B3D-A4E5DE730D40}" dt="2022-05-06T17:51:59.915" v="628" actId="21"/>
          <ac:picMkLst>
            <pc:docMk/>
            <pc:sldMk cId="3432147214" sldId="313"/>
            <ac:picMk id="9" creationId="{C0FC852A-749C-47D6-8B1C-B44CABADA00C}"/>
          </ac:picMkLst>
        </pc:picChg>
        <pc:picChg chg="add del mod">
          <ac:chgData name="Nguyen Quoc Trung" userId="fe17689d-b00c-41c7-8731-0c29698818f6" providerId="ADAL" clId="{848C8C4B-2976-4292-8B3D-A4E5DE730D40}" dt="2022-05-06T17:52:05.849" v="630" actId="21"/>
          <ac:picMkLst>
            <pc:docMk/>
            <pc:sldMk cId="3432147214" sldId="313"/>
            <ac:picMk id="10" creationId="{E1E5C907-6D58-4B3D-9A24-C03E0BB596DB}"/>
          </ac:picMkLst>
        </pc:picChg>
        <pc:picChg chg="add del mod">
          <ac:chgData name="Nguyen Quoc Trung" userId="fe17689d-b00c-41c7-8731-0c29698818f6" providerId="ADAL" clId="{848C8C4B-2976-4292-8B3D-A4E5DE730D40}" dt="2022-05-06T17:52:10.072" v="632" actId="21"/>
          <ac:picMkLst>
            <pc:docMk/>
            <pc:sldMk cId="3432147214" sldId="313"/>
            <ac:picMk id="11" creationId="{430A4F7A-156A-4ECE-8BF1-77198259FAE7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06T18:00:06.994" v="758"/>
        <pc:sldMkLst>
          <pc:docMk/>
          <pc:sldMk cId="3153973669" sldId="314"/>
        </pc:sldMkLst>
        <pc:spChg chg="mod ord">
          <ac:chgData name="Nguyen Quoc Trung" userId="fe17689d-b00c-41c7-8731-0c29698818f6" providerId="ADAL" clId="{848C8C4B-2976-4292-8B3D-A4E5DE730D40}" dt="2022-05-06T17:59:59.211" v="757" actId="166"/>
          <ac:spMkLst>
            <pc:docMk/>
            <pc:sldMk cId="3153973669" sldId="314"/>
            <ac:spMk id="4" creationId="{344A0675-A46C-43E7-89D7-8AD2187E4303}"/>
          </ac:spMkLst>
        </pc:spChg>
        <pc:spChg chg="del">
          <ac:chgData name="Nguyen Quoc Trung" userId="fe17689d-b00c-41c7-8731-0c29698818f6" providerId="ADAL" clId="{848C8C4B-2976-4292-8B3D-A4E5DE730D40}" dt="2022-05-06T17:59:36.829" v="735" actId="478"/>
          <ac:spMkLst>
            <pc:docMk/>
            <pc:sldMk cId="3153973669" sldId="314"/>
            <ac:spMk id="13" creationId="{090FD6BB-0B0E-488A-B76B-8FB9224AD877}"/>
          </ac:spMkLst>
        </pc:spChg>
        <pc:spChg chg="del">
          <ac:chgData name="Nguyen Quoc Trung" userId="fe17689d-b00c-41c7-8731-0c29698818f6" providerId="ADAL" clId="{848C8C4B-2976-4292-8B3D-A4E5DE730D40}" dt="2022-05-06T17:59:36.829" v="735" actId="478"/>
          <ac:spMkLst>
            <pc:docMk/>
            <pc:sldMk cId="3153973669" sldId="314"/>
            <ac:spMk id="14" creationId="{4D148293-11A7-41F7-863A-C8B3FD9CB328}"/>
          </ac:spMkLst>
        </pc:spChg>
        <pc:spChg chg="del">
          <ac:chgData name="Nguyen Quoc Trung" userId="fe17689d-b00c-41c7-8731-0c29698818f6" providerId="ADAL" clId="{848C8C4B-2976-4292-8B3D-A4E5DE730D40}" dt="2022-05-06T17:59:36.829" v="735" actId="478"/>
          <ac:spMkLst>
            <pc:docMk/>
            <pc:sldMk cId="3153973669" sldId="314"/>
            <ac:spMk id="15" creationId="{34E98384-CC4B-4570-B46C-AE146C1717B7}"/>
          </ac:spMkLst>
        </pc:spChg>
        <pc:spChg chg="del">
          <ac:chgData name="Nguyen Quoc Trung" userId="fe17689d-b00c-41c7-8731-0c29698818f6" providerId="ADAL" clId="{848C8C4B-2976-4292-8B3D-A4E5DE730D40}" dt="2022-05-06T17:59:36.829" v="735" actId="478"/>
          <ac:spMkLst>
            <pc:docMk/>
            <pc:sldMk cId="3153973669" sldId="314"/>
            <ac:spMk id="16" creationId="{A451245C-670C-4869-A936-7B8EE1E6E873}"/>
          </ac:spMkLst>
        </pc:spChg>
        <pc:spChg chg="add mod ord">
          <ac:chgData name="Nguyen Quoc Trung" userId="fe17689d-b00c-41c7-8731-0c29698818f6" providerId="ADAL" clId="{848C8C4B-2976-4292-8B3D-A4E5DE730D40}" dt="2022-05-06T17:59:59.211" v="757" actId="166"/>
          <ac:spMkLst>
            <pc:docMk/>
            <pc:sldMk cId="3153973669" sldId="314"/>
            <ac:spMk id="17" creationId="{F05AE780-D9B8-4E86-9AE0-1FB4AE32839A}"/>
          </ac:spMkLst>
        </pc:spChg>
        <pc:spChg chg="add mod">
          <ac:chgData name="Nguyen Quoc Trung" userId="fe17689d-b00c-41c7-8731-0c29698818f6" providerId="ADAL" clId="{848C8C4B-2976-4292-8B3D-A4E5DE730D40}" dt="2022-05-06T17:59:51.914" v="756" actId="1036"/>
          <ac:spMkLst>
            <pc:docMk/>
            <pc:sldMk cId="3153973669" sldId="314"/>
            <ac:spMk id="22" creationId="{86ADF021-29F0-475F-B7CA-D80AE26CE28C}"/>
          </ac:spMkLst>
        </pc:spChg>
        <pc:spChg chg="add mod">
          <ac:chgData name="Nguyen Quoc Trung" userId="fe17689d-b00c-41c7-8731-0c29698818f6" providerId="ADAL" clId="{848C8C4B-2976-4292-8B3D-A4E5DE730D40}" dt="2022-05-06T17:59:51.914" v="756" actId="1036"/>
          <ac:spMkLst>
            <pc:docMk/>
            <pc:sldMk cId="3153973669" sldId="314"/>
            <ac:spMk id="23" creationId="{87256DCB-A70B-4DD1-93CC-0614502AC715}"/>
          </ac:spMkLst>
        </pc:spChg>
        <pc:spChg chg="add mod">
          <ac:chgData name="Nguyen Quoc Trung" userId="fe17689d-b00c-41c7-8731-0c29698818f6" providerId="ADAL" clId="{848C8C4B-2976-4292-8B3D-A4E5DE730D40}" dt="2022-05-06T17:59:51.914" v="756" actId="1036"/>
          <ac:spMkLst>
            <pc:docMk/>
            <pc:sldMk cId="3153973669" sldId="314"/>
            <ac:spMk id="24" creationId="{79301C90-AF7F-4945-9FC3-958B8583243A}"/>
          </ac:spMkLst>
        </pc:spChg>
        <pc:spChg chg="add mod">
          <ac:chgData name="Nguyen Quoc Trung" userId="fe17689d-b00c-41c7-8731-0c29698818f6" providerId="ADAL" clId="{848C8C4B-2976-4292-8B3D-A4E5DE730D40}" dt="2022-05-06T17:59:51.914" v="756" actId="1036"/>
          <ac:spMkLst>
            <pc:docMk/>
            <pc:sldMk cId="3153973669" sldId="314"/>
            <ac:spMk id="25" creationId="{74291D7B-87F1-4243-B040-91997A7E8562}"/>
          </ac:spMkLst>
        </pc:sp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5" creationId="{456B1923-7A56-4205-B75A-FE18C3D7682C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6" creationId="{26A31159-2F00-45E9-8BEC-5E65E8024606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7" creationId="{83E8D143-4959-4D58-8E51-647F5CA92777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8" creationId="{B068BEB9-9235-4729-BFFD-D78EDA29889F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9" creationId="{B2B8221F-02AA-4D77-A3A7-EFE6367C72A3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10" creationId="{F880C515-0C18-4152-A732-CA8B46E852D5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11" creationId="{1039F79D-76E9-4829-BF6B-3ABA268D8966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12" creationId="{3ED4850E-CB4D-4FD8-826D-56B7D28BD85E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18" creationId="{BA3AC624-41AB-4B84-A2FA-31BD5842987E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19" creationId="{67A62D16-DF48-4462-98F6-0DC026300EF9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0" creationId="{57D8F895-F972-4265-83D4-7033DABD443B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1" creationId="{3DC87FA6-7FD7-4C7F-A546-6964E05CA6C3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6" creationId="{6F4DB194-3CEE-4D01-BC48-3FFF21A008B7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7" creationId="{33F36870-6BCC-49EA-81C9-7C06907331B2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8" creationId="{A12CCAC3-3786-43C8-BF10-031897BB5570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9" creationId="{896C36C6-E515-40CF-9B13-E6B156975F58}"/>
          </ac:picMkLst>
        </pc:picChg>
      </pc:sldChg>
      <pc:sldChg chg="addSp delSp modSp mod modAnim">
        <pc:chgData name="Nguyen Quoc Trung" userId="fe17689d-b00c-41c7-8731-0c29698818f6" providerId="ADAL" clId="{848C8C4B-2976-4292-8B3D-A4E5DE730D40}" dt="2022-05-06T18:06:49.115" v="895"/>
        <pc:sldMkLst>
          <pc:docMk/>
          <pc:sldMk cId="975799937" sldId="315"/>
        </pc:sldMkLst>
        <pc:spChg chg="mod">
          <ac:chgData name="Nguyen Quoc Trung" userId="fe17689d-b00c-41c7-8731-0c29698818f6" providerId="ADAL" clId="{848C8C4B-2976-4292-8B3D-A4E5DE730D40}" dt="2022-05-06T18:05:14.441" v="879" actId="20577"/>
          <ac:spMkLst>
            <pc:docMk/>
            <pc:sldMk cId="975799937" sldId="315"/>
            <ac:spMk id="19" creationId="{09159981-6458-4460-A9EF-0AE8F274E18A}"/>
          </ac:spMkLst>
        </pc:spChg>
        <pc:spChg chg="mod">
          <ac:chgData name="Nguyen Quoc Trung" userId="fe17689d-b00c-41c7-8731-0c29698818f6" providerId="ADAL" clId="{848C8C4B-2976-4292-8B3D-A4E5DE730D40}" dt="2022-05-06T18:04:02.641" v="807" actId="1037"/>
          <ac:spMkLst>
            <pc:docMk/>
            <pc:sldMk cId="975799937" sldId="315"/>
            <ac:spMk id="22" creationId="{FC8EB81E-E5E4-40EF-A0B9-364B8C19F07A}"/>
          </ac:spMkLst>
        </pc:spChg>
        <pc:spChg chg="mod">
          <ac:chgData name="Nguyen Quoc Trung" userId="fe17689d-b00c-41c7-8731-0c29698818f6" providerId="ADAL" clId="{848C8C4B-2976-4292-8B3D-A4E5DE730D40}" dt="2022-05-06T18:04:41.782" v="851" actId="1038"/>
          <ac:spMkLst>
            <pc:docMk/>
            <pc:sldMk cId="975799937" sldId="315"/>
            <ac:spMk id="24" creationId="{2FA4CE0D-8420-468E-92AB-E5DF9533C5E2}"/>
          </ac:spMkLst>
        </pc:spChg>
        <pc:spChg chg="mod">
          <ac:chgData name="Nguyen Quoc Trung" userId="fe17689d-b00c-41c7-8731-0c29698818f6" providerId="ADAL" clId="{848C8C4B-2976-4292-8B3D-A4E5DE730D40}" dt="2022-05-06T18:03:38.845" v="784" actId="1076"/>
          <ac:spMkLst>
            <pc:docMk/>
            <pc:sldMk cId="975799937" sldId="315"/>
            <ac:spMk id="25" creationId="{BB84CE16-6531-4692-8FB1-3B07EA8A6466}"/>
          </ac:spMkLst>
        </pc:spChg>
        <pc:spChg chg="mod">
          <ac:chgData name="Nguyen Quoc Trung" userId="fe17689d-b00c-41c7-8731-0c29698818f6" providerId="ADAL" clId="{848C8C4B-2976-4292-8B3D-A4E5DE730D40}" dt="2022-05-06T18:05:02.992" v="873" actId="1036"/>
          <ac:spMkLst>
            <pc:docMk/>
            <pc:sldMk cId="975799937" sldId="315"/>
            <ac:spMk id="26" creationId="{D533B2D4-8219-4697-A8BD-A38460106643}"/>
          </ac:spMkLst>
        </pc:spChg>
        <pc:picChg chg="add mod ord">
          <ac:chgData name="Nguyen Quoc Trung" userId="fe17689d-b00c-41c7-8731-0c29698818f6" providerId="ADAL" clId="{848C8C4B-2976-4292-8B3D-A4E5DE730D40}" dt="2022-05-06T18:03:07.571" v="766" actId="167"/>
          <ac:picMkLst>
            <pc:docMk/>
            <pc:sldMk cId="975799937" sldId="315"/>
            <ac:picMk id="4" creationId="{25A9A834-7A1D-40F6-9784-A68FD3411881}"/>
          </ac:picMkLst>
        </pc:picChg>
        <pc:picChg chg="del">
          <ac:chgData name="Nguyen Quoc Trung" userId="fe17689d-b00c-41c7-8731-0c29698818f6" providerId="ADAL" clId="{848C8C4B-2976-4292-8B3D-A4E5DE730D40}" dt="2022-05-06T18:02:47.267" v="759" actId="478"/>
          <ac:picMkLst>
            <pc:docMk/>
            <pc:sldMk cId="975799937" sldId="315"/>
            <ac:picMk id="18" creationId="{88F808FD-187B-47D3-A8DC-30F84D5F39DB}"/>
          </ac:picMkLst>
        </pc:picChg>
        <pc:cxnChg chg="add mod">
          <ac:chgData name="Nguyen Quoc Trung" userId="fe17689d-b00c-41c7-8731-0c29698818f6" providerId="ADAL" clId="{848C8C4B-2976-4292-8B3D-A4E5DE730D40}" dt="2022-05-06T18:05:33.809" v="882" actId="208"/>
          <ac:cxnSpMkLst>
            <pc:docMk/>
            <pc:sldMk cId="975799937" sldId="315"/>
            <ac:cxnSpMk id="6" creationId="{2F64D902-E0ED-43CA-991B-FB4EC5199840}"/>
          </ac:cxnSpMkLst>
        </pc:cxnChg>
        <pc:cxnChg chg="add mod">
          <ac:chgData name="Nguyen Quoc Trung" userId="fe17689d-b00c-41c7-8731-0c29698818f6" providerId="ADAL" clId="{848C8C4B-2976-4292-8B3D-A4E5DE730D40}" dt="2022-05-06T18:05:52.693" v="887" actId="14100"/>
          <ac:cxnSpMkLst>
            <pc:docMk/>
            <pc:sldMk cId="975799937" sldId="315"/>
            <ac:cxnSpMk id="13" creationId="{E4948358-C131-4B66-A0A5-204C6BAE9C2A}"/>
          </ac:cxnSpMkLst>
        </pc:cxnChg>
        <pc:cxnChg chg="add mod">
          <ac:chgData name="Nguyen Quoc Trung" userId="fe17689d-b00c-41c7-8731-0c29698818f6" providerId="ADAL" clId="{848C8C4B-2976-4292-8B3D-A4E5DE730D40}" dt="2022-05-06T18:05:50.464" v="886" actId="14100"/>
          <ac:cxnSpMkLst>
            <pc:docMk/>
            <pc:sldMk cId="975799937" sldId="315"/>
            <ac:cxnSpMk id="15" creationId="{13ADDC4A-2590-4AB1-8EA1-63D6DD86E0FE}"/>
          </ac:cxnSpMkLst>
        </pc:cxnChg>
      </pc:sldChg>
      <pc:sldChg chg="addSp delSp modSp mod delAnim modAnim">
        <pc:chgData name="Nguyen Quoc Trung" userId="fe17689d-b00c-41c7-8731-0c29698818f6" providerId="ADAL" clId="{848C8C4B-2976-4292-8B3D-A4E5DE730D40}" dt="2022-05-12T15:48:22.667" v="1226" actId="14100"/>
        <pc:sldMkLst>
          <pc:docMk/>
          <pc:sldMk cId="942912805" sldId="316"/>
        </pc:sldMkLst>
        <pc:spChg chg="add mod">
          <ac:chgData name="Nguyen Quoc Trung" userId="fe17689d-b00c-41c7-8731-0c29698818f6" providerId="ADAL" clId="{848C8C4B-2976-4292-8B3D-A4E5DE730D40}" dt="2022-05-12T15:47:39.384" v="1210" actId="1582"/>
          <ac:spMkLst>
            <pc:docMk/>
            <pc:sldMk cId="942912805" sldId="316"/>
            <ac:spMk id="4" creationId="{AAA32342-4527-417E-BA10-44CE3625D24F}"/>
          </ac:spMkLst>
        </pc:spChg>
        <pc:spChg chg="mod">
          <ac:chgData name="Nguyen Quoc Trung" userId="fe17689d-b00c-41c7-8731-0c29698818f6" providerId="ADAL" clId="{848C8C4B-2976-4292-8B3D-A4E5DE730D40}" dt="2022-05-12T15:47:06.363" v="1202" actId="1076"/>
          <ac:spMkLst>
            <pc:docMk/>
            <pc:sldMk cId="942912805" sldId="316"/>
            <ac:spMk id="6" creationId="{CB7FB984-5026-440E-8376-5C0A2B16B8EE}"/>
          </ac:spMkLst>
        </pc:spChg>
        <pc:spChg chg="del">
          <ac:chgData name="Nguyen Quoc Trung" userId="fe17689d-b00c-41c7-8731-0c29698818f6" providerId="ADAL" clId="{848C8C4B-2976-4292-8B3D-A4E5DE730D40}" dt="2022-05-12T15:47:02.562" v="1201" actId="478"/>
          <ac:spMkLst>
            <pc:docMk/>
            <pc:sldMk cId="942912805" sldId="316"/>
            <ac:spMk id="7" creationId="{AA9ED632-98F3-4489-BA6A-EDD4439E208E}"/>
          </ac:spMkLst>
        </pc:spChg>
        <pc:spChg chg="del">
          <ac:chgData name="Nguyen Quoc Trung" userId="fe17689d-b00c-41c7-8731-0c29698818f6" providerId="ADAL" clId="{848C8C4B-2976-4292-8B3D-A4E5DE730D40}" dt="2022-05-12T15:47:02.562" v="1201" actId="478"/>
          <ac:spMkLst>
            <pc:docMk/>
            <pc:sldMk cId="942912805" sldId="316"/>
            <ac:spMk id="8" creationId="{22317E05-8E67-48CA-984E-FA78F7F5A116}"/>
          </ac:spMkLst>
        </pc:spChg>
        <pc:spChg chg="del">
          <ac:chgData name="Nguyen Quoc Trung" userId="fe17689d-b00c-41c7-8731-0c29698818f6" providerId="ADAL" clId="{848C8C4B-2976-4292-8B3D-A4E5DE730D40}" dt="2022-05-12T15:47:02.562" v="1201" actId="478"/>
          <ac:spMkLst>
            <pc:docMk/>
            <pc:sldMk cId="942912805" sldId="316"/>
            <ac:spMk id="9" creationId="{2141848C-E9E5-4E35-A56F-AF50864357CF}"/>
          </ac:spMkLst>
        </pc:spChg>
        <pc:spChg chg="del">
          <ac:chgData name="Nguyen Quoc Trung" userId="fe17689d-b00c-41c7-8731-0c29698818f6" providerId="ADAL" clId="{848C8C4B-2976-4292-8B3D-A4E5DE730D40}" dt="2022-05-12T15:47:02.562" v="1201" actId="478"/>
          <ac:spMkLst>
            <pc:docMk/>
            <pc:sldMk cId="942912805" sldId="316"/>
            <ac:spMk id="11" creationId="{70195F84-D93F-4991-BCDD-1DE887AAA715}"/>
          </ac:spMkLst>
        </pc:spChg>
        <pc:spChg chg="add mod">
          <ac:chgData name="Nguyen Quoc Trung" userId="fe17689d-b00c-41c7-8731-0c29698818f6" providerId="ADAL" clId="{848C8C4B-2976-4292-8B3D-A4E5DE730D40}" dt="2022-05-12T15:47:54.011" v="1216" actId="1037"/>
          <ac:spMkLst>
            <pc:docMk/>
            <pc:sldMk cId="942912805" sldId="316"/>
            <ac:spMk id="13" creationId="{9FF9BA36-430D-4425-A4BB-DBD6417F5612}"/>
          </ac:spMkLst>
        </pc:spChg>
        <pc:spChg chg="add mod">
          <ac:chgData name="Nguyen Quoc Trung" userId="fe17689d-b00c-41c7-8731-0c29698818f6" providerId="ADAL" clId="{848C8C4B-2976-4292-8B3D-A4E5DE730D40}" dt="2022-05-12T15:48:02.325" v="1220" actId="1038"/>
          <ac:spMkLst>
            <pc:docMk/>
            <pc:sldMk cId="942912805" sldId="316"/>
            <ac:spMk id="14" creationId="{F8E1855C-C2A5-4B43-82BE-77942EBDFA73}"/>
          </ac:spMkLst>
        </pc:spChg>
        <pc:spChg chg="add mod">
          <ac:chgData name="Nguyen Quoc Trung" userId="fe17689d-b00c-41c7-8731-0c29698818f6" providerId="ADAL" clId="{848C8C4B-2976-4292-8B3D-A4E5DE730D40}" dt="2022-05-12T15:48:22.667" v="1226" actId="14100"/>
          <ac:spMkLst>
            <pc:docMk/>
            <pc:sldMk cId="942912805" sldId="316"/>
            <ac:spMk id="15" creationId="{78926CD1-9C2C-4F7A-981E-F67AA9D4C377}"/>
          </ac:spMkLst>
        </pc:spChg>
        <pc:picChg chg="add mod">
          <ac:chgData name="Nguyen Quoc Trung" userId="fe17689d-b00c-41c7-8731-0c29698818f6" providerId="ADAL" clId="{848C8C4B-2976-4292-8B3D-A4E5DE730D40}" dt="2022-05-12T15:47:17.133" v="1206" actId="1076"/>
          <ac:picMkLst>
            <pc:docMk/>
            <pc:sldMk cId="942912805" sldId="316"/>
            <ac:picMk id="3" creationId="{1C5FB126-2FC1-4977-9E25-A145836FC7C5}"/>
          </ac:picMkLst>
        </pc:picChg>
        <pc:picChg chg="del">
          <ac:chgData name="Nguyen Quoc Trung" userId="fe17689d-b00c-41c7-8731-0c29698818f6" providerId="ADAL" clId="{848C8C4B-2976-4292-8B3D-A4E5DE730D40}" dt="2022-05-12T15:47:00.717" v="1200" actId="478"/>
          <ac:picMkLst>
            <pc:docMk/>
            <pc:sldMk cId="942912805" sldId="316"/>
            <ac:picMk id="5" creationId="{642DBA86-DE9D-4BA7-A42F-ED61C79811FC}"/>
          </ac:picMkLst>
        </pc:picChg>
      </pc:sldChg>
      <pc:sldChg chg="addSp delSp modSp add mod delAnim modAnim">
        <pc:chgData name="Nguyen Quoc Trung" userId="fe17689d-b00c-41c7-8731-0c29698818f6" providerId="ADAL" clId="{848C8C4B-2976-4292-8B3D-A4E5DE730D40}" dt="2022-05-12T16:05:46.913" v="1447"/>
        <pc:sldMkLst>
          <pc:docMk/>
          <pc:sldMk cId="4043049655" sldId="317"/>
        </pc:sldMkLst>
        <pc:spChg chg="del">
          <ac:chgData name="Nguyen Quoc Trung" userId="fe17689d-b00c-41c7-8731-0c29698818f6" providerId="ADAL" clId="{848C8C4B-2976-4292-8B3D-A4E5DE730D40}" dt="2022-05-12T16:05:45.187" v="1446" actId="478"/>
          <ac:spMkLst>
            <pc:docMk/>
            <pc:sldMk cId="4043049655" sldId="317"/>
            <ac:spMk id="4" creationId="{344A0675-A46C-43E7-89D7-8AD2187E4303}"/>
          </ac:spMkLst>
        </pc:spChg>
        <pc:spChg chg="del">
          <ac:chgData name="Nguyen Quoc Trung" userId="fe17689d-b00c-41c7-8731-0c29698818f6" providerId="ADAL" clId="{848C8C4B-2976-4292-8B3D-A4E5DE730D40}" dt="2022-05-12T16:05:45.187" v="1446" actId="478"/>
          <ac:spMkLst>
            <pc:docMk/>
            <pc:sldMk cId="4043049655" sldId="317"/>
            <ac:spMk id="13" creationId="{090FD6BB-0B0E-488A-B76B-8FB9224AD877}"/>
          </ac:spMkLst>
        </pc:spChg>
        <pc:spChg chg="del">
          <ac:chgData name="Nguyen Quoc Trung" userId="fe17689d-b00c-41c7-8731-0c29698818f6" providerId="ADAL" clId="{848C8C4B-2976-4292-8B3D-A4E5DE730D40}" dt="2022-05-12T16:05:45.187" v="1446" actId="478"/>
          <ac:spMkLst>
            <pc:docMk/>
            <pc:sldMk cId="4043049655" sldId="317"/>
            <ac:spMk id="14" creationId="{4D148293-11A7-41F7-863A-C8B3FD9CB328}"/>
          </ac:spMkLst>
        </pc:spChg>
        <pc:spChg chg="del">
          <ac:chgData name="Nguyen Quoc Trung" userId="fe17689d-b00c-41c7-8731-0c29698818f6" providerId="ADAL" clId="{848C8C4B-2976-4292-8B3D-A4E5DE730D40}" dt="2022-05-12T16:05:45.187" v="1446" actId="478"/>
          <ac:spMkLst>
            <pc:docMk/>
            <pc:sldMk cId="4043049655" sldId="317"/>
            <ac:spMk id="15" creationId="{34E98384-CC4B-4570-B46C-AE146C1717B7}"/>
          </ac:spMkLst>
        </pc:spChg>
        <pc:spChg chg="del">
          <ac:chgData name="Nguyen Quoc Trung" userId="fe17689d-b00c-41c7-8731-0c29698818f6" providerId="ADAL" clId="{848C8C4B-2976-4292-8B3D-A4E5DE730D40}" dt="2022-05-12T16:05:45.187" v="1446" actId="478"/>
          <ac:spMkLst>
            <pc:docMk/>
            <pc:sldMk cId="4043049655" sldId="317"/>
            <ac:spMk id="16" creationId="{A451245C-670C-4869-A936-7B8EE1E6E873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21" creationId="{4237E61F-FF00-4F75-95FD-6E96208FE980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22" creationId="{26EEF548-A526-4DC3-9C71-6A0A1BBE0664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23" creationId="{A7234229-1326-45DE-81F2-38C5BB4CEAD7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24" creationId="{9A8DB7E8-501C-4773-AF03-D5195DF1B97B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29" creationId="{2823123F-C6F5-45BB-85A8-A9FD59657632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30" creationId="{5B650DC3-E664-4258-AC79-8A3CE2267301}"/>
          </ac:spMkLst>
        </pc:sp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5" creationId="{456B1923-7A56-4205-B75A-FE18C3D7682C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6" creationId="{26A31159-2F00-45E9-8BEC-5E65E8024606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7" creationId="{83E8D143-4959-4D58-8E51-647F5CA92777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8" creationId="{B068BEB9-9235-4729-BFFD-D78EDA29889F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9" creationId="{B2B8221F-02AA-4D77-A3A7-EFE6367C72A3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10" creationId="{F880C515-0C18-4152-A732-CA8B46E852D5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11" creationId="{1039F79D-76E9-4829-BF6B-3ABA268D8966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12" creationId="{3ED4850E-CB4D-4FD8-826D-56B7D28BD85E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17" creationId="{3DE0E621-74F4-4310-9F28-0F1B457613C8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18" creationId="{0AE10FEB-4B58-4FBE-88E3-0E5224ACDD16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19" creationId="{5CF29B40-9218-41F2-B444-3261C3088CBC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20" creationId="{0F6EFE1F-422E-49E0-8724-CCA39CBD1D42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25" creationId="{80EB089A-E84F-4343-B62F-854451BB12D9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26" creationId="{0F316E89-64EE-4D04-AC07-94F78DE7935A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27" creationId="{39045002-6798-4B73-942E-DB064EDA2B3D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28" creationId="{5A623163-1545-46AC-A40E-3DB3ADE97F98}"/>
          </ac:picMkLst>
        </pc:picChg>
      </pc:sldChg>
      <pc:sldMasterChg chg="modSldLayout">
        <pc:chgData name="Nguyen Quoc Trung" userId="fe17689d-b00c-41c7-8731-0c29698818f6" providerId="ADAL" clId="{848C8C4B-2976-4292-8B3D-A4E5DE730D40}" dt="2022-05-06T17:15:03.330" v="7" actId="20577"/>
        <pc:sldMasterMkLst>
          <pc:docMk/>
          <pc:sldMasterMk cId="4062688086" sldId="2147483648"/>
        </pc:sldMasterMkLst>
        <pc:sldLayoutChg chg="modSp mod">
          <pc:chgData name="Nguyen Quoc Trung" userId="fe17689d-b00c-41c7-8731-0c29698818f6" providerId="ADAL" clId="{848C8C4B-2976-4292-8B3D-A4E5DE730D40}" dt="2022-05-06T17:14:58.829" v="5" actId="20577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848C8C4B-2976-4292-8B3D-A4E5DE730D40}" dt="2022-05-06T17:14:58.829" v="5" actId="20577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</pc:sldLayoutChg>
        <pc:sldLayoutChg chg="modSp mod">
          <pc:chgData name="Nguyen Quoc Trung" userId="fe17689d-b00c-41c7-8731-0c29698818f6" providerId="ADAL" clId="{848C8C4B-2976-4292-8B3D-A4E5DE730D40}" dt="2022-05-06T17:15:03.330" v="7" actId="20577"/>
          <pc:sldLayoutMkLst>
            <pc:docMk/>
            <pc:sldMasterMk cId="4062688086" sldId="2147483648"/>
            <pc:sldLayoutMk cId="845392367" sldId="2147483660"/>
          </pc:sldLayoutMkLst>
          <pc:spChg chg="mod">
            <ac:chgData name="Nguyen Quoc Trung" userId="fe17689d-b00c-41c7-8731-0c29698818f6" providerId="ADAL" clId="{848C8C4B-2976-4292-8B3D-A4E5DE730D40}" dt="2022-05-06T17:15:03.330" v="7" actId="20577"/>
            <ac:spMkLst>
              <pc:docMk/>
              <pc:sldMasterMk cId="4062688086" sldId="2147483648"/>
              <pc:sldLayoutMk cId="845392367" sldId="2147483660"/>
              <ac:spMk id="17" creationId="{2F7437A9-7E34-4B2E-B054-6B0A7749AE41}"/>
            </ac:spMkLst>
          </pc:spChg>
        </pc:sldLayoutChg>
      </pc:sldMasterChg>
    </pc:docChg>
  </pc:docChgLst>
  <pc:docChgLst>
    <pc:chgData name="Nguyen Quoc Trung" userId="fe17689d-b00c-41c7-8731-0c29698818f6" providerId="ADAL" clId="{E2AFBA45-61F8-41DF-AE69-FCF14D190846}"/>
    <pc:docChg chg="undo custSel addSld delSld modSld modMainMaster">
      <pc:chgData name="Nguyen Quoc Trung" userId="fe17689d-b00c-41c7-8731-0c29698818f6" providerId="ADAL" clId="{E2AFBA45-61F8-41DF-AE69-FCF14D190846}" dt="2022-05-22T08:57:52.551" v="910" actId="680"/>
      <pc:docMkLst>
        <pc:docMk/>
      </pc:docMkLst>
      <pc:sldChg chg="addSp delSp modSp mod delAnim modAnim">
        <pc:chgData name="Nguyen Quoc Trung" userId="fe17689d-b00c-41c7-8731-0c29698818f6" providerId="ADAL" clId="{E2AFBA45-61F8-41DF-AE69-FCF14D190846}" dt="2022-05-12T16:20:10.927" v="318"/>
        <pc:sldMkLst>
          <pc:docMk/>
          <pc:sldMk cId="1602106998" sldId="262"/>
        </pc:sldMkLst>
        <pc:spChg chg="mod">
          <ac:chgData name="Nguyen Quoc Trung" userId="fe17689d-b00c-41c7-8731-0c29698818f6" providerId="ADAL" clId="{E2AFBA45-61F8-41DF-AE69-FCF14D190846}" dt="2022-05-12T16:16:10.223" v="265" actId="20577"/>
          <ac:spMkLst>
            <pc:docMk/>
            <pc:sldMk cId="1602106998" sldId="262"/>
            <ac:spMk id="8" creationId="{7524764F-E6EC-4D41-8723-40267EA6AB9C}"/>
          </ac:spMkLst>
        </pc:spChg>
        <pc:spChg chg="del">
          <ac:chgData name="Nguyen Quoc Trung" userId="fe17689d-b00c-41c7-8731-0c29698818f6" providerId="ADAL" clId="{E2AFBA45-61F8-41DF-AE69-FCF14D190846}" dt="2022-05-12T16:16:17.735" v="267" actId="478"/>
          <ac:spMkLst>
            <pc:docMk/>
            <pc:sldMk cId="1602106998" sldId="262"/>
            <ac:spMk id="16" creationId="{E8A26956-78B0-495F-94AD-0267FE3DA2AE}"/>
          </ac:spMkLst>
        </pc:spChg>
        <pc:spChg chg="del">
          <ac:chgData name="Nguyen Quoc Trung" userId="fe17689d-b00c-41c7-8731-0c29698818f6" providerId="ADAL" clId="{E2AFBA45-61F8-41DF-AE69-FCF14D190846}" dt="2022-05-12T16:16:22.091" v="270" actId="478"/>
          <ac:spMkLst>
            <pc:docMk/>
            <pc:sldMk cId="1602106998" sldId="262"/>
            <ac:spMk id="19" creationId="{929BB27A-3548-4DF9-8A3B-0CA8838D1D64}"/>
          </ac:spMkLst>
        </pc:spChg>
        <pc:picChg chg="del">
          <ac:chgData name="Nguyen Quoc Trung" userId="fe17689d-b00c-41c7-8731-0c29698818f6" providerId="ADAL" clId="{E2AFBA45-61F8-41DF-AE69-FCF14D190846}" dt="2022-05-12T16:16:19.097" v="268" actId="478"/>
          <ac:picMkLst>
            <pc:docMk/>
            <pc:sldMk cId="1602106998" sldId="262"/>
            <ac:picMk id="9" creationId="{A5FFF77A-059B-43FA-B2CA-96488AC0C115}"/>
          </ac:picMkLst>
        </pc:picChg>
        <pc:picChg chg="mod">
          <ac:chgData name="Nguyen Quoc Trung" userId="fe17689d-b00c-41c7-8731-0c29698818f6" providerId="ADAL" clId="{E2AFBA45-61F8-41DF-AE69-FCF14D190846}" dt="2022-05-12T16:18:01.854" v="300" actId="1076"/>
          <ac:picMkLst>
            <pc:docMk/>
            <pc:sldMk cId="1602106998" sldId="262"/>
            <ac:picMk id="10" creationId="{CCDB6E0E-F5EC-4FE6-B132-FDBEC50D6062}"/>
          </ac:picMkLst>
        </pc:picChg>
        <pc:picChg chg="mod">
          <ac:chgData name="Nguyen Quoc Trung" userId="fe17689d-b00c-41c7-8731-0c29698818f6" providerId="ADAL" clId="{E2AFBA45-61F8-41DF-AE69-FCF14D190846}" dt="2022-05-12T16:17:19.937" v="281" actId="1076"/>
          <ac:picMkLst>
            <pc:docMk/>
            <pc:sldMk cId="1602106998" sldId="262"/>
            <ac:picMk id="12" creationId="{E0CDB22E-59A1-4AA7-827E-E432E4C09A76}"/>
          </ac:picMkLst>
        </pc:picChg>
        <pc:picChg chg="mod">
          <ac:chgData name="Nguyen Quoc Trung" userId="fe17689d-b00c-41c7-8731-0c29698818f6" providerId="ADAL" clId="{E2AFBA45-61F8-41DF-AE69-FCF14D190846}" dt="2022-05-12T16:18:04.245" v="302" actId="1076"/>
          <ac:picMkLst>
            <pc:docMk/>
            <pc:sldMk cId="1602106998" sldId="262"/>
            <ac:picMk id="13" creationId="{997B4E51-43E7-4D34-A32C-D2DE57C7123E}"/>
          </ac:picMkLst>
        </pc:picChg>
        <pc:picChg chg="mod">
          <ac:chgData name="Nguyen Quoc Trung" userId="fe17689d-b00c-41c7-8731-0c29698818f6" providerId="ADAL" clId="{E2AFBA45-61F8-41DF-AE69-FCF14D190846}" dt="2022-05-12T16:17:26.766" v="284" actId="1076"/>
          <ac:picMkLst>
            <pc:docMk/>
            <pc:sldMk cId="1602106998" sldId="262"/>
            <ac:picMk id="14" creationId="{F8080267-DFEE-45E3-A182-9EA7EC516172}"/>
          </ac:picMkLst>
        </pc:picChg>
        <pc:picChg chg="add del mod">
          <ac:chgData name="Nguyen Quoc Trung" userId="fe17689d-b00c-41c7-8731-0c29698818f6" providerId="ADAL" clId="{E2AFBA45-61F8-41DF-AE69-FCF14D190846}" dt="2022-05-12T16:16:50.982" v="272"/>
          <ac:picMkLst>
            <pc:docMk/>
            <pc:sldMk cId="1602106998" sldId="262"/>
            <ac:picMk id="15" creationId="{16F72BD1-3588-43DF-BD0F-88B20AC1882D}"/>
          </ac:picMkLst>
        </pc:picChg>
        <pc:picChg chg="del">
          <ac:chgData name="Nguyen Quoc Trung" userId="fe17689d-b00c-41c7-8731-0c29698818f6" providerId="ADAL" clId="{E2AFBA45-61F8-41DF-AE69-FCF14D190846}" dt="2022-05-12T16:16:20.131" v="269" actId="478"/>
          <ac:picMkLst>
            <pc:docMk/>
            <pc:sldMk cId="1602106998" sldId="262"/>
            <ac:picMk id="17" creationId="{D542F3C6-467F-435B-9067-7DD6F54522AB}"/>
          </ac:picMkLst>
        </pc:picChg>
        <pc:picChg chg="del">
          <ac:chgData name="Nguyen Quoc Trung" userId="fe17689d-b00c-41c7-8731-0c29698818f6" providerId="ADAL" clId="{E2AFBA45-61F8-41DF-AE69-FCF14D190846}" dt="2022-05-12T16:16:16.212" v="266" actId="478"/>
          <ac:picMkLst>
            <pc:docMk/>
            <pc:sldMk cId="1602106998" sldId="262"/>
            <ac:picMk id="18" creationId="{447671E1-FFC7-404B-9437-4FC9B96EE0E0}"/>
          </ac:picMkLst>
        </pc:picChg>
        <pc:picChg chg="add del mod">
          <ac:chgData name="Nguyen Quoc Trung" userId="fe17689d-b00c-41c7-8731-0c29698818f6" providerId="ADAL" clId="{E2AFBA45-61F8-41DF-AE69-FCF14D190846}" dt="2022-05-12T16:16:50.982" v="272"/>
          <ac:picMkLst>
            <pc:docMk/>
            <pc:sldMk cId="1602106998" sldId="262"/>
            <ac:picMk id="20" creationId="{1FB7C9C2-B2C6-457C-A368-6033EDF4A9E7}"/>
          </ac:picMkLst>
        </pc:picChg>
        <pc:picChg chg="add del mod">
          <ac:chgData name="Nguyen Quoc Trung" userId="fe17689d-b00c-41c7-8731-0c29698818f6" providerId="ADAL" clId="{E2AFBA45-61F8-41DF-AE69-FCF14D190846}" dt="2022-05-12T16:16:50.982" v="272"/>
          <ac:picMkLst>
            <pc:docMk/>
            <pc:sldMk cId="1602106998" sldId="262"/>
            <ac:picMk id="21" creationId="{5BA25132-9B6B-4BC3-8FCE-07D2113593FC}"/>
          </ac:picMkLst>
        </pc:picChg>
        <pc:picChg chg="add del mod">
          <ac:chgData name="Nguyen Quoc Trung" userId="fe17689d-b00c-41c7-8731-0c29698818f6" providerId="ADAL" clId="{E2AFBA45-61F8-41DF-AE69-FCF14D190846}" dt="2022-05-12T16:16:50.982" v="272"/>
          <ac:picMkLst>
            <pc:docMk/>
            <pc:sldMk cId="1602106998" sldId="262"/>
            <ac:picMk id="22" creationId="{8B73E512-19E7-4140-9F37-57967CE656A3}"/>
          </ac:picMkLst>
        </pc:picChg>
        <pc:picChg chg="add mod">
          <ac:chgData name="Nguyen Quoc Trung" userId="fe17689d-b00c-41c7-8731-0c29698818f6" providerId="ADAL" clId="{E2AFBA45-61F8-41DF-AE69-FCF14D190846}" dt="2022-05-12T16:17:49.376" v="293" actId="1076"/>
          <ac:picMkLst>
            <pc:docMk/>
            <pc:sldMk cId="1602106998" sldId="262"/>
            <ac:picMk id="23" creationId="{BC52A1DD-522B-420B-862D-48E719D80A6A}"/>
          </ac:picMkLst>
        </pc:picChg>
        <pc:picChg chg="add mod">
          <ac:chgData name="Nguyen Quoc Trung" userId="fe17689d-b00c-41c7-8731-0c29698818f6" providerId="ADAL" clId="{E2AFBA45-61F8-41DF-AE69-FCF14D190846}" dt="2022-05-12T16:17:59.553" v="299" actId="1076"/>
          <ac:picMkLst>
            <pc:docMk/>
            <pc:sldMk cId="1602106998" sldId="262"/>
            <ac:picMk id="24" creationId="{109069F4-B693-4B9A-AB9D-74CF6F438009}"/>
          </ac:picMkLst>
        </pc:picChg>
        <pc:picChg chg="add mod">
          <ac:chgData name="Nguyen Quoc Trung" userId="fe17689d-b00c-41c7-8731-0c29698818f6" providerId="ADAL" clId="{E2AFBA45-61F8-41DF-AE69-FCF14D190846}" dt="2022-05-12T16:18:03.118" v="301" actId="1076"/>
          <ac:picMkLst>
            <pc:docMk/>
            <pc:sldMk cId="1602106998" sldId="262"/>
            <ac:picMk id="25" creationId="{FB4337FA-2749-4924-AD7C-C04C972B14DF}"/>
          </ac:picMkLst>
        </pc:picChg>
        <pc:picChg chg="add mod">
          <ac:chgData name="Nguyen Quoc Trung" userId="fe17689d-b00c-41c7-8731-0c29698818f6" providerId="ADAL" clId="{E2AFBA45-61F8-41DF-AE69-FCF14D190846}" dt="2022-05-12T16:17:53.129" v="295" actId="1076"/>
          <ac:picMkLst>
            <pc:docMk/>
            <pc:sldMk cId="1602106998" sldId="262"/>
            <ac:picMk id="26" creationId="{CD7E0838-6194-402C-B072-3FC362F0E4EA}"/>
          </ac:picMkLst>
        </pc:picChg>
      </pc:sldChg>
      <pc:sldChg chg="del">
        <pc:chgData name="Nguyen Quoc Trung" userId="fe17689d-b00c-41c7-8731-0c29698818f6" providerId="ADAL" clId="{E2AFBA45-61F8-41DF-AE69-FCF14D190846}" dt="2022-05-12T16:36:27.319" v="469" actId="47"/>
        <pc:sldMkLst>
          <pc:docMk/>
          <pc:sldMk cId="3855577433" sldId="282"/>
        </pc:sldMkLst>
      </pc:sldChg>
      <pc:sldChg chg="addSp delSp modSp mod delAnim">
        <pc:chgData name="Nguyen Quoc Trung" userId="fe17689d-b00c-41c7-8731-0c29698818f6" providerId="ADAL" clId="{E2AFBA45-61F8-41DF-AE69-FCF14D190846}" dt="2022-05-20T21:43:32.098" v="848" actId="1037"/>
        <pc:sldMkLst>
          <pc:docMk/>
          <pc:sldMk cId="2130102236" sldId="283"/>
        </pc:sldMkLst>
        <pc:spChg chg="del">
          <ac:chgData name="Nguyen Quoc Trung" userId="fe17689d-b00c-41c7-8731-0c29698818f6" providerId="ADAL" clId="{E2AFBA45-61F8-41DF-AE69-FCF14D190846}" dt="2022-05-20T21:41:38.672" v="801" actId="478"/>
          <ac:spMkLst>
            <pc:docMk/>
            <pc:sldMk cId="2130102236" sldId="283"/>
            <ac:spMk id="9" creationId="{2A17D1E2-6645-4BC6-9E35-7655B0F2C4AD}"/>
          </ac:spMkLst>
        </pc:spChg>
        <pc:spChg chg="add del mod">
          <ac:chgData name="Nguyen Quoc Trung" userId="fe17689d-b00c-41c7-8731-0c29698818f6" providerId="ADAL" clId="{E2AFBA45-61F8-41DF-AE69-FCF14D190846}" dt="2022-05-20T21:42:58.658" v="806" actId="478"/>
          <ac:spMkLst>
            <pc:docMk/>
            <pc:sldMk cId="2130102236" sldId="283"/>
            <ac:spMk id="11" creationId="{2455C894-24FA-942F-9F87-85A637302041}"/>
          </ac:spMkLst>
        </pc:spChg>
        <pc:spChg chg="del">
          <ac:chgData name="Nguyen Quoc Trung" userId="fe17689d-b00c-41c7-8731-0c29698818f6" providerId="ADAL" clId="{E2AFBA45-61F8-41DF-AE69-FCF14D190846}" dt="2022-05-20T21:41:36.605" v="799" actId="478"/>
          <ac:spMkLst>
            <pc:docMk/>
            <pc:sldMk cId="2130102236" sldId="283"/>
            <ac:spMk id="12" creationId="{8E8FBCB2-1C8A-4E25-8375-CA72F67CEED7}"/>
          </ac:spMkLst>
        </pc:spChg>
        <pc:spChg chg="add mod">
          <ac:chgData name="Nguyen Quoc Trung" userId="fe17689d-b00c-41c7-8731-0c29698818f6" providerId="ADAL" clId="{E2AFBA45-61F8-41DF-AE69-FCF14D190846}" dt="2022-05-20T21:43:32.098" v="848" actId="1037"/>
          <ac:spMkLst>
            <pc:docMk/>
            <pc:sldMk cId="2130102236" sldId="283"/>
            <ac:spMk id="13" creationId="{84A5C105-DF4B-DE7E-C270-6C4D5C457CC7}"/>
          </ac:spMkLst>
        </pc:spChg>
        <pc:grpChg chg="add mod">
          <ac:chgData name="Nguyen Quoc Trung" userId="fe17689d-b00c-41c7-8731-0c29698818f6" providerId="ADAL" clId="{E2AFBA45-61F8-41DF-AE69-FCF14D190846}" dt="2022-05-20T21:40:22.166" v="794" actId="164"/>
          <ac:grpSpMkLst>
            <pc:docMk/>
            <pc:sldMk cId="2130102236" sldId="283"/>
            <ac:grpSpMk id="2" creationId="{FBC1A8AE-D659-C932-F16A-9FA42629376B}"/>
          </ac:grpSpMkLst>
        </pc:grpChg>
        <pc:picChg chg="del">
          <ac:chgData name="Nguyen Quoc Trung" userId="fe17689d-b00c-41c7-8731-0c29698818f6" providerId="ADAL" clId="{E2AFBA45-61F8-41DF-AE69-FCF14D190846}" dt="2022-05-20T21:40:31.732" v="795" actId="478"/>
          <ac:picMkLst>
            <pc:docMk/>
            <pc:sldMk cId="2130102236" sldId="283"/>
            <ac:picMk id="5" creationId="{A114BB57-5129-4D38-92DC-28AF52768AA3}"/>
          </ac:picMkLst>
        </pc:picChg>
        <pc:picChg chg="mod modCrop">
          <ac:chgData name="Nguyen Quoc Trung" userId="fe17689d-b00c-41c7-8731-0c29698818f6" providerId="ADAL" clId="{E2AFBA45-61F8-41DF-AE69-FCF14D190846}" dt="2022-05-20T21:40:22.166" v="794" actId="164"/>
          <ac:picMkLst>
            <pc:docMk/>
            <pc:sldMk cId="2130102236" sldId="283"/>
            <ac:picMk id="6" creationId="{8EFCBBC9-026F-42FE-9A4A-DB8846402E23}"/>
          </ac:picMkLst>
        </pc:picChg>
        <pc:picChg chg="add mod">
          <ac:chgData name="Nguyen Quoc Trung" userId="fe17689d-b00c-41c7-8731-0c29698818f6" providerId="ADAL" clId="{E2AFBA45-61F8-41DF-AE69-FCF14D190846}" dt="2022-05-20T21:43:25.889" v="826" actId="1037"/>
          <ac:picMkLst>
            <pc:docMk/>
            <pc:sldMk cId="2130102236" sldId="283"/>
            <ac:picMk id="7" creationId="{22E74DD8-0773-C266-9154-2E676146B4E3}"/>
          </ac:picMkLst>
        </pc:picChg>
        <pc:picChg chg="del">
          <ac:chgData name="Nguyen Quoc Trung" userId="fe17689d-b00c-41c7-8731-0c29698818f6" providerId="ADAL" clId="{E2AFBA45-61F8-41DF-AE69-FCF14D190846}" dt="2022-05-20T21:41:37.525" v="800" actId="478"/>
          <ac:picMkLst>
            <pc:docMk/>
            <pc:sldMk cId="2130102236" sldId="283"/>
            <ac:picMk id="8" creationId="{43E2B6B4-4A3B-4AA7-93D7-9ED261E4890B}"/>
          </ac:picMkLst>
        </pc:picChg>
        <pc:picChg chg="add mod modCrop">
          <ac:chgData name="Nguyen Quoc Trung" userId="fe17689d-b00c-41c7-8731-0c29698818f6" providerId="ADAL" clId="{E2AFBA45-61F8-41DF-AE69-FCF14D190846}" dt="2022-05-20T21:40:22.166" v="794" actId="164"/>
          <ac:picMkLst>
            <pc:docMk/>
            <pc:sldMk cId="2130102236" sldId="283"/>
            <ac:picMk id="10" creationId="{43C01329-B5EA-2BAC-C370-F8FD88043EAD}"/>
          </ac:picMkLst>
        </pc:picChg>
      </pc:sldChg>
      <pc:sldChg chg="modSp mod">
        <pc:chgData name="Nguyen Quoc Trung" userId="fe17689d-b00c-41c7-8731-0c29698818f6" providerId="ADAL" clId="{E2AFBA45-61F8-41DF-AE69-FCF14D190846}" dt="2022-05-12T16:07:58.357" v="5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E2AFBA45-61F8-41DF-AE69-FCF14D190846}" dt="2022-05-12T16:07:58.357" v="5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E2AFBA45-61F8-41DF-AE69-FCF14D190846}" dt="2022-05-12T16:27:56.295" v="353" actId="1076"/>
        <pc:sldMkLst>
          <pc:docMk/>
          <pc:sldMk cId="2238163514" sldId="290"/>
        </pc:sldMkLst>
        <pc:picChg chg="add mod">
          <ac:chgData name="Nguyen Quoc Trung" userId="fe17689d-b00c-41c7-8731-0c29698818f6" providerId="ADAL" clId="{E2AFBA45-61F8-41DF-AE69-FCF14D190846}" dt="2022-05-12T16:25:24.405" v="339" actId="1076"/>
          <ac:picMkLst>
            <pc:docMk/>
            <pc:sldMk cId="2238163514" sldId="290"/>
            <ac:picMk id="3" creationId="{AB858A8D-C2F3-4B95-A01D-726C65594440}"/>
          </ac:picMkLst>
        </pc:picChg>
        <pc:picChg chg="add mod">
          <ac:chgData name="Nguyen Quoc Trung" userId="fe17689d-b00c-41c7-8731-0c29698818f6" providerId="ADAL" clId="{E2AFBA45-61F8-41DF-AE69-FCF14D190846}" dt="2022-05-12T16:27:01.614" v="341" actId="1076"/>
          <ac:picMkLst>
            <pc:docMk/>
            <pc:sldMk cId="2238163514" sldId="290"/>
            <ac:picMk id="4" creationId="{BE7BF1F1-349F-4751-9FBC-51F553868877}"/>
          </ac:picMkLst>
        </pc:picChg>
        <pc:picChg chg="add mod">
          <ac:chgData name="Nguyen Quoc Trung" userId="fe17689d-b00c-41c7-8731-0c29698818f6" providerId="ADAL" clId="{E2AFBA45-61F8-41DF-AE69-FCF14D190846}" dt="2022-05-12T16:27:16.025" v="344" actId="1076"/>
          <ac:picMkLst>
            <pc:docMk/>
            <pc:sldMk cId="2238163514" sldId="290"/>
            <ac:picMk id="6" creationId="{97448196-D217-4FDC-8EF0-1071BF3EDF70}"/>
          </ac:picMkLst>
        </pc:picChg>
        <pc:picChg chg="add mod">
          <ac:chgData name="Nguyen Quoc Trung" userId="fe17689d-b00c-41c7-8731-0c29698818f6" providerId="ADAL" clId="{E2AFBA45-61F8-41DF-AE69-FCF14D190846}" dt="2022-05-12T16:27:32.866" v="349" actId="1076"/>
          <ac:picMkLst>
            <pc:docMk/>
            <pc:sldMk cId="2238163514" sldId="290"/>
            <ac:picMk id="7" creationId="{BE0F3E41-95A7-4AB7-BB68-B1215C34D9A3}"/>
          </ac:picMkLst>
        </pc:picChg>
        <pc:picChg chg="add mod">
          <ac:chgData name="Nguyen Quoc Trung" userId="fe17689d-b00c-41c7-8731-0c29698818f6" providerId="ADAL" clId="{E2AFBA45-61F8-41DF-AE69-FCF14D190846}" dt="2022-05-12T16:27:48.892" v="352" actId="1076"/>
          <ac:picMkLst>
            <pc:docMk/>
            <pc:sldMk cId="2238163514" sldId="290"/>
            <ac:picMk id="8" creationId="{9EE15D12-4D96-4A12-AE68-DB21085AE800}"/>
          </ac:picMkLst>
        </pc:picChg>
        <pc:picChg chg="mod">
          <ac:chgData name="Nguyen Quoc Trung" userId="fe17689d-b00c-41c7-8731-0c29698818f6" providerId="ADAL" clId="{E2AFBA45-61F8-41DF-AE69-FCF14D190846}" dt="2022-05-12T16:25:21.494" v="338" actId="14100"/>
          <ac:picMkLst>
            <pc:docMk/>
            <pc:sldMk cId="2238163514" sldId="290"/>
            <ac:picMk id="9" creationId="{1677CA0A-8CC9-482B-8BF1-03189B41E9DD}"/>
          </ac:picMkLst>
        </pc:picChg>
        <pc:picChg chg="add mod">
          <ac:chgData name="Nguyen Quoc Trung" userId="fe17689d-b00c-41c7-8731-0c29698818f6" providerId="ADAL" clId="{E2AFBA45-61F8-41DF-AE69-FCF14D190846}" dt="2022-05-12T16:27:56.295" v="353" actId="1076"/>
          <ac:picMkLst>
            <pc:docMk/>
            <pc:sldMk cId="2238163514" sldId="290"/>
            <ac:picMk id="10" creationId="{A88B17BB-41E2-40FE-B25E-AAAD235054DA}"/>
          </ac:picMkLst>
        </pc:picChg>
        <pc:picChg chg="del">
          <ac:chgData name="Nguyen Quoc Trung" userId="fe17689d-b00c-41c7-8731-0c29698818f6" providerId="ADAL" clId="{E2AFBA45-61F8-41DF-AE69-FCF14D190846}" dt="2022-05-12T16:23:51.257" v="322" actId="478"/>
          <ac:picMkLst>
            <pc:docMk/>
            <pc:sldMk cId="2238163514" sldId="290"/>
            <ac:picMk id="11" creationId="{0F43DDFA-32DB-4614-9624-90A3BD8EFF17}"/>
          </ac:picMkLst>
        </pc:picChg>
        <pc:picChg chg="del">
          <ac:chgData name="Nguyen Quoc Trung" userId="fe17689d-b00c-41c7-8731-0c29698818f6" providerId="ADAL" clId="{E2AFBA45-61F8-41DF-AE69-FCF14D190846}" dt="2022-05-12T16:23:59.480" v="326" actId="478"/>
          <ac:picMkLst>
            <pc:docMk/>
            <pc:sldMk cId="2238163514" sldId="290"/>
            <ac:picMk id="14" creationId="{03D58A83-F054-4411-9B4C-A583F1108F23}"/>
          </ac:picMkLst>
        </pc:picChg>
        <pc:picChg chg="del">
          <ac:chgData name="Nguyen Quoc Trung" userId="fe17689d-b00c-41c7-8731-0c29698818f6" providerId="ADAL" clId="{E2AFBA45-61F8-41DF-AE69-FCF14D190846}" dt="2022-05-12T16:24:00.880" v="327" actId="478"/>
          <ac:picMkLst>
            <pc:docMk/>
            <pc:sldMk cId="2238163514" sldId="290"/>
            <ac:picMk id="15" creationId="{EFF27715-8BA3-4230-9468-63CDA422AE1A}"/>
          </ac:picMkLst>
        </pc:picChg>
        <pc:picChg chg="del">
          <ac:chgData name="Nguyen Quoc Trung" userId="fe17689d-b00c-41c7-8731-0c29698818f6" providerId="ADAL" clId="{E2AFBA45-61F8-41DF-AE69-FCF14D190846}" dt="2022-05-12T16:24:01.547" v="328" actId="478"/>
          <ac:picMkLst>
            <pc:docMk/>
            <pc:sldMk cId="2238163514" sldId="290"/>
            <ac:picMk id="16" creationId="{3368053B-8529-427A-BB95-885614D70882}"/>
          </ac:picMkLst>
        </pc:picChg>
        <pc:picChg chg="del">
          <ac:chgData name="Nguyen Quoc Trung" userId="fe17689d-b00c-41c7-8731-0c29698818f6" providerId="ADAL" clId="{E2AFBA45-61F8-41DF-AE69-FCF14D190846}" dt="2022-05-12T16:24:02.295" v="329" actId="478"/>
          <ac:picMkLst>
            <pc:docMk/>
            <pc:sldMk cId="2238163514" sldId="290"/>
            <ac:picMk id="17" creationId="{7EF2F0FE-8A4B-45FE-BC96-4267665D04BD}"/>
          </ac:picMkLst>
        </pc:picChg>
        <pc:picChg chg="del">
          <ac:chgData name="Nguyen Quoc Trung" userId="fe17689d-b00c-41c7-8731-0c29698818f6" providerId="ADAL" clId="{E2AFBA45-61F8-41DF-AE69-FCF14D190846}" dt="2022-05-12T16:24:03.152" v="330" actId="478"/>
          <ac:picMkLst>
            <pc:docMk/>
            <pc:sldMk cId="2238163514" sldId="290"/>
            <ac:picMk id="18" creationId="{15FC4610-188F-45D5-A720-2AE36156E08D}"/>
          </ac:picMkLst>
        </pc:picChg>
      </pc:sldChg>
      <pc:sldChg chg="addSp delSp modSp mod delAnim modAnim">
        <pc:chgData name="Nguyen Quoc Trung" userId="fe17689d-b00c-41c7-8731-0c29698818f6" providerId="ADAL" clId="{E2AFBA45-61F8-41DF-AE69-FCF14D190846}" dt="2022-05-12T16:42:17.092" v="608" actId="1076"/>
        <pc:sldMkLst>
          <pc:docMk/>
          <pc:sldMk cId="1152655309" sldId="298"/>
        </pc:sldMkLst>
        <pc:spChg chg="mod">
          <ac:chgData name="Nguyen Quoc Trung" userId="fe17689d-b00c-41c7-8731-0c29698818f6" providerId="ADAL" clId="{E2AFBA45-61F8-41DF-AE69-FCF14D190846}" dt="2022-05-12T16:40:33.786" v="530" actId="404"/>
          <ac:spMkLst>
            <pc:docMk/>
            <pc:sldMk cId="1152655309" sldId="298"/>
            <ac:spMk id="11" creationId="{A117062D-4825-48D5-8391-C6E427258156}"/>
          </ac:spMkLst>
        </pc:spChg>
        <pc:spChg chg="mod">
          <ac:chgData name="Nguyen Quoc Trung" userId="fe17689d-b00c-41c7-8731-0c29698818f6" providerId="ADAL" clId="{E2AFBA45-61F8-41DF-AE69-FCF14D190846}" dt="2022-05-12T16:41:14.061" v="557" actId="1037"/>
          <ac:spMkLst>
            <pc:docMk/>
            <pc:sldMk cId="1152655309" sldId="298"/>
            <ac:spMk id="12" creationId="{6E23502D-C85D-4F60-A26F-37DF81AFD4CD}"/>
          </ac:spMkLst>
        </pc:spChg>
        <pc:spChg chg="mod">
          <ac:chgData name="Nguyen Quoc Trung" userId="fe17689d-b00c-41c7-8731-0c29698818f6" providerId="ADAL" clId="{E2AFBA45-61F8-41DF-AE69-FCF14D190846}" dt="2022-05-12T16:41:42.412" v="585" actId="1076"/>
          <ac:spMkLst>
            <pc:docMk/>
            <pc:sldMk cId="1152655309" sldId="298"/>
            <ac:spMk id="16" creationId="{F5167D80-4B9A-4A93-893B-DE99A2B1671D}"/>
          </ac:spMkLst>
        </pc:spChg>
        <pc:spChg chg="mod">
          <ac:chgData name="Nguyen Quoc Trung" userId="fe17689d-b00c-41c7-8731-0c29698818f6" providerId="ADAL" clId="{E2AFBA45-61F8-41DF-AE69-FCF14D190846}" dt="2022-05-12T16:42:13.462" v="607" actId="1076"/>
          <ac:spMkLst>
            <pc:docMk/>
            <pc:sldMk cId="1152655309" sldId="298"/>
            <ac:spMk id="17" creationId="{CD9C2894-0BB1-4B1D-BE39-C89C86AF2C58}"/>
          </ac:spMkLst>
        </pc:spChg>
        <pc:picChg chg="del">
          <ac:chgData name="Nguyen Quoc Trung" userId="fe17689d-b00c-41c7-8731-0c29698818f6" providerId="ADAL" clId="{E2AFBA45-61F8-41DF-AE69-FCF14D190846}" dt="2022-05-12T16:39:13.170" v="497" actId="478"/>
          <ac:picMkLst>
            <pc:docMk/>
            <pc:sldMk cId="1152655309" sldId="298"/>
            <ac:picMk id="8" creationId="{CE82507F-C7E3-4C3F-A658-268E8089E0B7}"/>
          </ac:picMkLst>
        </pc:picChg>
        <pc:picChg chg="del">
          <ac:chgData name="Nguyen Quoc Trung" userId="fe17689d-b00c-41c7-8731-0c29698818f6" providerId="ADAL" clId="{E2AFBA45-61F8-41DF-AE69-FCF14D190846}" dt="2022-05-12T16:39:14.131" v="498" actId="478"/>
          <ac:picMkLst>
            <pc:docMk/>
            <pc:sldMk cId="1152655309" sldId="298"/>
            <ac:picMk id="9" creationId="{D37BD8EE-4BFB-49BE-B6B9-27674BA71622}"/>
          </ac:picMkLst>
        </pc:picChg>
        <pc:picChg chg="del">
          <ac:chgData name="Nguyen Quoc Trung" userId="fe17689d-b00c-41c7-8731-0c29698818f6" providerId="ADAL" clId="{E2AFBA45-61F8-41DF-AE69-FCF14D190846}" dt="2022-05-12T16:39:16.140" v="500" actId="478"/>
          <ac:picMkLst>
            <pc:docMk/>
            <pc:sldMk cId="1152655309" sldId="298"/>
            <ac:picMk id="13" creationId="{A2A45CDE-3528-4884-BB0D-130907ED9447}"/>
          </ac:picMkLst>
        </pc:picChg>
        <pc:picChg chg="del">
          <ac:chgData name="Nguyen Quoc Trung" userId="fe17689d-b00c-41c7-8731-0c29698818f6" providerId="ADAL" clId="{E2AFBA45-61F8-41DF-AE69-FCF14D190846}" dt="2022-05-12T16:39:15.359" v="499" actId="478"/>
          <ac:picMkLst>
            <pc:docMk/>
            <pc:sldMk cId="1152655309" sldId="298"/>
            <ac:picMk id="14" creationId="{E475EE81-2661-429A-943F-1121025AAD63}"/>
          </ac:picMkLst>
        </pc:picChg>
        <pc:picChg chg="del">
          <ac:chgData name="Nguyen Quoc Trung" userId="fe17689d-b00c-41c7-8731-0c29698818f6" providerId="ADAL" clId="{E2AFBA45-61F8-41DF-AE69-FCF14D190846}" dt="2022-05-12T16:39:18.141" v="501" actId="478"/>
          <ac:picMkLst>
            <pc:docMk/>
            <pc:sldMk cId="1152655309" sldId="298"/>
            <ac:picMk id="15" creationId="{4BAB28A5-8CC6-48DF-AD2F-2339E53DA8D3}"/>
          </ac:picMkLst>
        </pc:picChg>
        <pc:picChg chg="add mod ord">
          <ac:chgData name="Nguyen Quoc Trung" userId="fe17689d-b00c-41c7-8731-0c29698818f6" providerId="ADAL" clId="{E2AFBA45-61F8-41DF-AE69-FCF14D190846}" dt="2022-05-12T16:42:09.481" v="606" actId="1076"/>
          <ac:picMkLst>
            <pc:docMk/>
            <pc:sldMk cId="1152655309" sldId="298"/>
            <ac:picMk id="18" creationId="{C3E89204-7BE0-4ECE-BDCA-61CD4285F690}"/>
          </ac:picMkLst>
        </pc:picChg>
        <pc:picChg chg="add mod ord">
          <ac:chgData name="Nguyen Quoc Trung" userId="fe17689d-b00c-41c7-8731-0c29698818f6" providerId="ADAL" clId="{E2AFBA45-61F8-41DF-AE69-FCF14D190846}" dt="2022-05-12T16:41:49.509" v="587" actId="1076"/>
          <ac:picMkLst>
            <pc:docMk/>
            <pc:sldMk cId="1152655309" sldId="298"/>
            <ac:picMk id="19" creationId="{8EFC3034-0E61-4DC0-AB42-6DE6D6E619F3}"/>
          </ac:picMkLst>
        </pc:picChg>
        <pc:picChg chg="add mod ord">
          <ac:chgData name="Nguyen Quoc Trung" userId="fe17689d-b00c-41c7-8731-0c29698818f6" providerId="ADAL" clId="{E2AFBA45-61F8-41DF-AE69-FCF14D190846}" dt="2022-05-12T16:40:58.227" v="546" actId="1076"/>
          <ac:picMkLst>
            <pc:docMk/>
            <pc:sldMk cId="1152655309" sldId="298"/>
            <ac:picMk id="20" creationId="{412C4AAD-5990-4D24-93B4-31A9FF1A658A}"/>
          </ac:picMkLst>
        </pc:picChg>
        <pc:picChg chg="add mod ord">
          <ac:chgData name="Nguyen Quoc Trung" userId="fe17689d-b00c-41c7-8731-0c29698818f6" providerId="ADAL" clId="{E2AFBA45-61F8-41DF-AE69-FCF14D190846}" dt="2022-05-12T16:41:46.563" v="586" actId="1076"/>
          <ac:picMkLst>
            <pc:docMk/>
            <pc:sldMk cId="1152655309" sldId="298"/>
            <ac:picMk id="21" creationId="{43985DF7-1328-420C-86A6-F9FA9E1DCEAE}"/>
          </ac:picMkLst>
        </pc:picChg>
        <pc:picChg chg="add mod ord">
          <ac:chgData name="Nguyen Quoc Trung" userId="fe17689d-b00c-41c7-8731-0c29698818f6" providerId="ADAL" clId="{E2AFBA45-61F8-41DF-AE69-FCF14D190846}" dt="2022-05-12T16:42:17.092" v="608" actId="1076"/>
          <ac:picMkLst>
            <pc:docMk/>
            <pc:sldMk cId="1152655309" sldId="298"/>
            <ac:picMk id="22" creationId="{77DF2CF9-FE26-43FF-991E-665680A1B2EA}"/>
          </ac:picMkLst>
        </pc:picChg>
      </pc:sldChg>
      <pc:sldChg chg="modSp mod">
        <pc:chgData name="Nguyen Quoc Trung" userId="fe17689d-b00c-41c7-8731-0c29698818f6" providerId="ADAL" clId="{E2AFBA45-61F8-41DF-AE69-FCF14D190846}" dt="2022-05-12T16:14:23.346" v="249" actId="2711"/>
        <pc:sldMkLst>
          <pc:docMk/>
          <pc:sldMk cId="1774606010" sldId="306"/>
        </pc:sldMkLst>
        <pc:spChg chg="mod">
          <ac:chgData name="Nguyen Quoc Trung" userId="fe17689d-b00c-41c7-8731-0c29698818f6" providerId="ADAL" clId="{E2AFBA45-61F8-41DF-AE69-FCF14D190846}" dt="2022-05-12T16:14:23.346" v="249" actId="2711"/>
          <ac:spMkLst>
            <pc:docMk/>
            <pc:sldMk cId="1774606010" sldId="306"/>
            <ac:spMk id="4" creationId="{3ED4CB36-BBC4-4F3F-84A0-272FCCD4A025}"/>
          </ac:spMkLst>
        </pc:spChg>
        <pc:picChg chg="mod">
          <ac:chgData name="Nguyen Quoc Trung" userId="fe17689d-b00c-41c7-8731-0c29698818f6" providerId="ADAL" clId="{E2AFBA45-61F8-41DF-AE69-FCF14D190846}" dt="2022-05-12T16:14:06.817" v="244" actId="1076"/>
          <ac:picMkLst>
            <pc:docMk/>
            <pc:sldMk cId="1774606010" sldId="306"/>
            <ac:picMk id="3" creationId="{48EDBEBF-A023-477A-8CFC-C122EF23F7A0}"/>
          </ac:picMkLst>
        </pc:picChg>
      </pc:sldChg>
      <pc:sldChg chg="addSp delSp modSp mod delAnim modAnim">
        <pc:chgData name="Nguyen Quoc Trung" userId="fe17689d-b00c-41c7-8731-0c29698818f6" providerId="ADAL" clId="{E2AFBA45-61F8-41DF-AE69-FCF14D190846}" dt="2022-05-12T16:39:04.500" v="496" actId="1035"/>
        <pc:sldMkLst>
          <pc:docMk/>
          <pc:sldMk cId="1581567494" sldId="307"/>
        </pc:sldMkLst>
        <pc:picChg chg="mod modCrop">
          <ac:chgData name="Nguyen Quoc Trung" userId="fe17689d-b00c-41c7-8731-0c29698818f6" providerId="ADAL" clId="{E2AFBA45-61F8-41DF-AE69-FCF14D190846}" dt="2022-05-12T16:34:14.860" v="461" actId="1076"/>
          <ac:picMkLst>
            <pc:docMk/>
            <pc:sldMk cId="1581567494" sldId="307"/>
            <ac:picMk id="3" creationId="{8B5F7CFC-C5D2-4AE5-A52A-C08C659E3A6D}"/>
          </ac:picMkLst>
        </pc:picChg>
        <pc:picChg chg="del">
          <ac:chgData name="Nguyen Quoc Trung" userId="fe17689d-b00c-41c7-8731-0c29698818f6" providerId="ADAL" clId="{E2AFBA45-61F8-41DF-AE69-FCF14D190846}" dt="2022-05-12T16:32:41.210" v="447" actId="478"/>
          <ac:picMkLst>
            <pc:docMk/>
            <pc:sldMk cId="1581567494" sldId="307"/>
            <ac:picMk id="5" creationId="{692D26B6-D5F9-48CC-B158-D8D70FC6AD9F}"/>
          </ac:picMkLst>
        </pc:picChg>
        <pc:picChg chg="add mod">
          <ac:chgData name="Nguyen Quoc Trung" userId="fe17689d-b00c-41c7-8731-0c29698818f6" providerId="ADAL" clId="{E2AFBA45-61F8-41DF-AE69-FCF14D190846}" dt="2022-05-12T16:37:22.603" v="477" actId="14826"/>
          <ac:picMkLst>
            <pc:docMk/>
            <pc:sldMk cId="1581567494" sldId="307"/>
            <ac:picMk id="6" creationId="{7CCCB32C-8906-41EA-B278-031A847BA02E}"/>
          </ac:picMkLst>
        </pc:picChg>
        <pc:picChg chg="del">
          <ac:chgData name="Nguyen Quoc Trung" userId="fe17689d-b00c-41c7-8731-0c29698818f6" providerId="ADAL" clId="{E2AFBA45-61F8-41DF-AE69-FCF14D190846}" dt="2022-05-12T16:32:42.756" v="448" actId="478"/>
          <ac:picMkLst>
            <pc:docMk/>
            <pc:sldMk cId="1581567494" sldId="307"/>
            <ac:picMk id="8" creationId="{E1A25011-E196-4873-882E-7724F73F9B99}"/>
          </ac:picMkLst>
        </pc:picChg>
        <pc:picChg chg="del">
          <ac:chgData name="Nguyen Quoc Trung" userId="fe17689d-b00c-41c7-8731-0c29698818f6" providerId="ADAL" clId="{E2AFBA45-61F8-41DF-AE69-FCF14D190846}" dt="2022-05-12T16:32:45.352" v="450" actId="478"/>
          <ac:picMkLst>
            <pc:docMk/>
            <pc:sldMk cId="1581567494" sldId="307"/>
            <ac:picMk id="9" creationId="{B01F0C55-41F7-4927-B542-6A5A73D695B6}"/>
          </ac:picMkLst>
        </pc:picChg>
        <pc:picChg chg="add del mod">
          <ac:chgData name="Nguyen Quoc Trung" userId="fe17689d-b00c-41c7-8731-0c29698818f6" providerId="ADAL" clId="{E2AFBA45-61F8-41DF-AE69-FCF14D190846}" dt="2022-05-12T16:37:18.369" v="476" actId="21"/>
          <ac:picMkLst>
            <pc:docMk/>
            <pc:sldMk cId="1581567494" sldId="307"/>
            <ac:picMk id="10" creationId="{915D17A9-FA68-428A-828A-0CE9FB45EE26}"/>
          </ac:picMkLst>
        </pc:picChg>
        <pc:picChg chg="del">
          <ac:chgData name="Nguyen Quoc Trung" userId="fe17689d-b00c-41c7-8731-0c29698818f6" providerId="ADAL" clId="{E2AFBA45-61F8-41DF-AE69-FCF14D190846}" dt="2022-05-12T16:32:43.554" v="449" actId="478"/>
          <ac:picMkLst>
            <pc:docMk/>
            <pc:sldMk cId="1581567494" sldId="307"/>
            <ac:picMk id="12" creationId="{00E383CA-B9AE-44A5-970C-49B81B8B319F}"/>
          </ac:picMkLst>
        </pc:picChg>
        <pc:picChg chg="add mod">
          <ac:chgData name="Nguyen Quoc Trung" userId="fe17689d-b00c-41c7-8731-0c29698818f6" providerId="ADAL" clId="{E2AFBA45-61F8-41DF-AE69-FCF14D190846}" dt="2022-05-12T16:38:46.824" v="488" actId="1076"/>
          <ac:picMkLst>
            <pc:docMk/>
            <pc:sldMk cId="1581567494" sldId="307"/>
            <ac:picMk id="15" creationId="{80558843-D7EA-44AB-98AF-5B9DCF343B7A}"/>
          </ac:picMkLst>
        </pc:picChg>
        <pc:picChg chg="del">
          <ac:chgData name="Nguyen Quoc Trung" userId="fe17689d-b00c-41c7-8731-0c29698818f6" providerId="ADAL" clId="{E2AFBA45-61F8-41DF-AE69-FCF14D190846}" dt="2022-05-12T16:32:46.328" v="451" actId="478"/>
          <ac:picMkLst>
            <pc:docMk/>
            <pc:sldMk cId="1581567494" sldId="307"/>
            <ac:picMk id="16" creationId="{709B72FE-E1B9-4E29-AB92-871C44B5DD70}"/>
          </ac:picMkLst>
        </pc:picChg>
        <pc:picChg chg="del">
          <ac:chgData name="Nguyen Quoc Trung" userId="fe17689d-b00c-41c7-8731-0c29698818f6" providerId="ADAL" clId="{E2AFBA45-61F8-41DF-AE69-FCF14D190846}" dt="2022-05-12T16:32:48.352" v="452" actId="478"/>
          <ac:picMkLst>
            <pc:docMk/>
            <pc:sldMk cId="1581567494" sldId="307"/>
            <ac:picMk id="17" creationId="{AFB95259-7EE1-4C62-A7BD-57E39268E4D5}"/>
          </ac:picMkLst>
        </pc:picChg>
        <pc:picChg chg="add mod">
          <ac:chgData name="Nguyen Quoc Trung" userId="fe17689d-b00c-41c7-8731-0c29698818f6" providerId="ADAL" clId="{E2AFBA45-61F8-41DF-AE69-FCF14D190846}" dt="2022-05-12T16:38:49.017" v="489" actId="1076"/>
          <ac:picMkLst>
            <pc:docMk/>
            <pc:sldMk cId="1581567494" sldId="307"/>
            <ac:picMk id="18" creationId="{DE97A5D7-4DDA-464A-95D4-003CE4A06CF3}"/>
          </ac:picMkLst>
        </pc:picChg>
        <pc:picChg chg="add mod">
          <ac:chgData name="Nguyen Quoc Trung" userId="fe17689d-b00c-41c7-8731-0c29698818f6" providerId="ADAL" clId="{E2AFBA45-61F8-41DF-AE69-FCF14D190846}" dt="2022-05-12T16:38:54.788" v="491" actId="1076"/>
          <ac:picMkLst>
            <pc:docMk/>
            <pc:sldMk cId="1581567494" sldId="307"/>
            <ac:picMk id="19" creationId="{E3AF14A7-4E46-49FD-900F-F16131B092E4}"/>
          </ac:picMkLst>
        </pc:picChg>
        <pc:picChg chg="add mod">
          <ac:chgData name="Nguyen Quoc Trung" userId="fe17689d-b00c-41c7-8731-0c29698818f6" providerId="ADAL" clId="{E2AFBA45-61F8-41DF-AE69-FCF14D190846}" dt="2022-05-12T16:38:52.182" v="490" actId="1076"/>
          <ac:picMkLst>
            <pc:docMk/>
            <pc:sldMk cId="1581567494" sldId="307"/>
            <ac:picMk id="20" creationId="{D729CDA9-56FE-4397-8C53-93E2472C788A}"/>
          </ac:picMkLst>
        </pc:picChg>
        <pc:picChg chg="add mod">
          <ac:chgData name="Nguyen Quoc Trung" userId="fe17689d-b00c-41c7-8731-0c29698818f6" providerId="ADAL" clId="{E2AFBA45-61F8-41DF-AE69-FCF14D190846}" dt="2022-05-12T16:39:04.500" v="496" actId="1035"/>
          <ac:picMkLst>
            <pc:docMk/>
            <pc:sldMk cId="1581567494" sldId="307"/>
            <ac:picMk id="21" creationId="{DE6CFABD-824C-4711-9649-9BEA6A90DEAC}"/>
          </ac:picMkLst>
        </pc:picChg>
      </pc:sldChg>
      <pc:sldChg chg="modSp">
        <pc:chgData name="Nguyen Quoc Trung" userId="fe17689d-b00c-41c7-8731-0c29698818f6" providerId="ADAL" clId="{E2AFBA45-61F8-41DF-AE69-FCF14D190846}" dt="2022-05-12T16:44:16.334" v="753" actId="20577"/>
        <pc:sldMkLst>
          <pc:docMk/>
          <pc:sldMk cId="223326233" sldId="308"/>
        </pc:sldMkLst>
        <pc:spChg chg="mod">
          <ac:chgData name="Nguyen Quoc Trung" userId="fe17689d-b00c-41c7-8731-0c29698818f6" providerId="ADAL" clId="{E2AFBA45-61F8-41DF-AE69-FCF14D190846}" dt="2022-05-12T16:43:54.223" v="732" actId="207"/>
          <ac:spMkLst>
            <pc:docMk/>
            <pc:sldMk cId="223326233" sldId="308"/>
            <ac:spMk id="8" creationId="{9944360C-4CF1-4444-842B-7DB48D718FB7}"/>
          </ac:spMkLst>
        </pc:spChg>
        <pc:spChg chg="mod">
          <ac:chgData name="Nguyen Quoc Trung" userId="fe17689d-b00c-41c7-8731-0c29698818f6" providerId="ADAL" clId="{E2AFBA45-61F8-41DF-AE69-FCF14D190846}" dt="2022-05-12T16:43:16.806" v="674" actId="207"/>
          <ac:spMkLst>
            <pc:docMk/>
            <pc:sldMk cId="223326233" sldId="308"/>
            <ac:spMk id="14" creationId="{CE900FAE-A3A1-47A1-8186-3E6919BE4B8E}"/>
          </ac:spMkLst>
        </pc:spChg>
        <pc:spChg chg="mod">
          <ac:chgData name="Nguyen Quoc Trung" userId="fe17689d-b00c-41c7-8731-0c29698818f6" providerId="ADAL" clId="{E2AFBA45-61F8-41DF-AE69-FCF14D190846}" dt="2022-05-12T16:44:16.334" v="753" actId="20577"/>
          <ac:spMkLst>
            <pc:docMk/>
            <pc:sldMk cId="223326233" sldId="308"/>
            <ac:spMk id="17" creationId="{CB41D71D-A16C-4A35-9522-D846FDF35D71}"/>
          </ac:spMkLst>
        </pc:spChg>
      </pc:sldChg>
      <pc:sldChg chg="modSp mod">
        <pc:chgData name="Nguyen Quoc Trung" userId="fe17689d-b00c-41c7-8731-0c29698818f6" providerId="ADAL" clId="{E2AFBA45-61F8-41DF-AE69-FCF14D190846}" dt="2022-05-12T16:08:06.093" v="7" actId="20577"/>
        <pc:sldMkLst>
          <pc:docMk/>
          <pc:sldMk cId="3163691503" sldId="309"/>
        </pc:sldMkLst>
        <pc:spChg chg="mod">
          <ac:chgData name="Nguyen Quoc Trung" userId="fe17689d-b00c-41c7-8731-0c29698818f6" providerId="ADAL" clId="{E2AFBA45-61F8-41DF-AE69-FCF14D190846}" dt="2022-05-12T16:08:06.093" v="7" actId="20577"/>
          <ac:spMkLst>
            <pc:docMk/>
            <pc:sldMk cId="3163691503" sldId="30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E2AFBA45-61F8-41DF-AE69-FCF14D190846}" dt="2022-05-12T16:32:30.243" v="446" actId="1076"/>
        <pc:sldMkLst>
          <pc:docMk/>
          <pc:sldMk cId="3501295333" sldId="310"/>
        </pc:sldMkLst>
        <pc:spChg chg="mod">
          <ac:chgData name="Nguyen Quoc Trung" userId="fe17689d-b00c-41c7-8731-0c29698818f6" providerId="ADAL" clId="{E2AFBA45-61F8-41DF-AE69-FCF14D190846}" dt="2022-05-12T16:30:19.051" v="425" actId="1076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E2AFBA45-61F8-41DF-AE69-FCF14D190846}" dt="2022-05-12T16:30:19.051" v="425" actId="1076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E2AFBA45-61F8-41DF-AE69-FCF14D190846}" dt="2022-05-12T16:30:19.051" v="425" actId="1076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E2AFBA45-61F8-41DF-AE69-FCF14D190846}" dt="2022-05-12T16:30:19.051" v="425" actId="1076"/>
          <ac:spMkLst>
            <pc:docMk/>
            <pc:sldMk cId="3501295333" sldId="310"/>
            <ac:spMk id="14" creationId="{EDDCB3BE-DB7B-4A36-B98F-4AC86BD9A585}"/>
          </ac:spMkLst>
        </pc:spChg>
        <pc:spChg chg="mod">
          <ac:chgData name="Nguyen Quoc Trung" userId="fe17689d-b00c-41c7-8731-0c29698818f6" providerId="ADAL" clId="{E2AFBA45-61F8-41DF-AE69-FCF14D190846}" dt="2022-05-12T16:30:10.416" v="424" actId="1076"/>
          <ac:spMkLst>
            <pc:docMk/>
            <pc:sldMk cId="3501295333" sldId="310"/>
            <ac:spMk id="15" creationId="{C0CDB8BC-0344-43E5-883D-91846B41435C}"/>
          </ac:spMkLst>
        </pc:spChg>
        <pc:picChg chg="add del mod">
          <ac:chgData name="Nguyen Quoc Trung" userId="fe17689d-b00c-41c7-8731-0c29698818f6" providerId="ADAL" clId="{E2AFBA45-61F8-41DF-AE69-FCF14D190846}" dt="2022-05-12T16:30:33.697" v="429" actId="1076"/>
          <ac:picMkLst>
            <pc:docMk/>
            <pc:sldMk cId="3501295333" sldId="310"/>
            <ac:picMk id="7" creationId="{81277BE8-2127-4B85-B9A7-426C374B26D3}"/>
          </ac:picMkLst>
        </pc:picChg>
        <pc:picChg chg="mod">
          <ac:chgData name="Nguyen Quoc Trung" userId="fe17689d-b00c-41c7-8731-0c29698818f6" providerId="ADAL" clId="{E2AFBA45-61F8-41DF-AE69-FCF14D190846}" dt="2022-05-12T16:32:30.243" v="446" actId="1076"/>
          <ac:picMkLst>
            <pc:docMk/>
            <pc:sldMk cId="3501295333" sldId="310"/>
            <ac:picMk id="8" creationId="{308DE13D-834B-4EFE-B6B6-BFCBCE13BF21}"/>
          </ac:picMkLst>
        </pc:picChg>
        <pc:picChg chg="mod">
          <ac:chgData name="Nguyen Quoc Trung" userId="fe17689d-b00c-41c7-8731-0c29698818f6" providerId="ADAL" clId="{E2AFBA45-61F8-41DF-AE69-FCF14D190846}" dt="2022-05-12T16:32:15.669" v="442" actId="1076"/>
          <ac:picMkLst>
            <pc:docMk/>
            <pc:sldMk cId="3501295333" sldId="310"/>
            <ac:picMk id="9" creationId="{83933DB8-6749-4927-BD2B-A7815B389308}"/>
          </ac:picMkLst>
        </pc:picChg>
        <pc:picChg chg="mod">
          <ac:chgData name="Nguyen Quoc Trung" userId="fe17689d-b00c-41c7-8731-0c29698818f6" providerId="ADAL" clId="{E2AFBA45-61F8-41DF-AE69-FCF14D190846}" dt="2022-05-12T16:32:23.032" v="444" actId="14100"/>
          <ac:picMkLst>
            <pc:docMk/>
            <pc:sldMk cId="3501295333" sldId="310"/>
            <ac:picMk id="10" creationId="{4A870B7F-80FB-480D-9F3B-D701796E9530}"/>
          </ac:picMkLst>
        </pc:picChg>
        <pc:picChg chg="del">
          <ac:chgData name="Nguyen Quoc Trung" userId="fe17689d-b00c-41c7-8731-0c29698818f6" providerId="ADAL" clId="{E2AFBA45-61F8-41DF-AE69-FCF14D190846}" dt="2022-05-12T16:28:05.447" v="354" actId="478"/>
          <ac:picMkLst>
            <pc:docMk/>
            <pc:sldMk cId="3501295333" sldId="310"/>
            <ac:picMk id="16" creationId="{4CE16E83-3376-43CE-AC7A-E0E31F9C74E6}"/>
          </ac:picMkLst>
        </pc:picChg>
        <pc:picChg chg="del">
          <ac:chgData name="Nguyen Quoc Trung" userId="fe17689d-b00c-41c7-8731-0c29698818f6" providerId="ADAL" clId="{E2AFBA45-61F8-41DF-AE69-FCF14D190846}" dt="2022-05-12T16:28:05.447" v="354" actId="478"/>
          <ac:picMkLst>
            <pc:docMk/>
            <pc:sldMk cId="3501295333" sldId="310"/>
            <ac:picMk id="17" creationId="{3296023C-8752-4F24-B835-C7C2F0F362F8}"/>
          </ac:picMkLst>
        </pc:picChg>
        <pc:picChg chg="del">
          <ac:chgData name="Nguyen Quoc Trung" userId="fe17689d-b00c-41c7-8731-0c29698818f6" providerId="ADAL" clId="{E2AFBA45-61F8-41DF-AE69-FCF14D190846}" dt="2022-05-12T16:28:05.447" v="354" actId="478"/>
          <ac:picMkLst>
            <pc:docMk/>
            <pc:sldMk cId="3501295333" sldId="310"/>
            <ac:picMk id="18" creationId="{A021772A-FE50-4E9C-8974-B58140F61CE8}"/>
          </ac:picMkLst>
        </pc:picChg>
        <pc:picChg chg="del">
          <ac:chgData name="Nguyen Quoc Trung" userId="fe17689d-b00c-41c7-8731-0c29698818f6" providerId="ADAL" clId="{E2AFBA45-61F8-41DF-AE69-FCF14D190846}" dt="2022-05-12T16:28:05.447" v="354" actId="478"/>
          <ac:picMkLst>
            <pc:docMk/>
            <pc:sldMk cId="3501295333" sldId="310"/>
            <ac:picMk id="19" creationId="{7DE980BC-C457-4F62-BA97-CA0083829863}"/>
          </ac:picMkLst>
        </pc:picChg>
        <pc:picChg chg="add mod">
          <ac:chgData name="Nguyen Quoc Trung" userId="fe17689d-b00c-41c7-8731-0c29698818f6" providerId="ADAL" clId="{E2AFBA45-61F8-41DF-AE69-FCF14D190846}" dt="2022-05-12T16:30:24.935" v="426" actId="1076"/>
          <ac:picMkLst>
            <pc:docMk/>
            <pc:sldMk cId="3501295333" sldId="310"/>
            <ac:picMk id="20" creationId="{7C48C0C3-0BCE-4F79-9E16-E7A24767CE84}"/>
          </ac:picMkLst>
        </pc:picChg>
        <pc:picChg chg="add mod">
          <ac:chgData name="Nguyen Quoc Trung" userId="fe17689d-b00c-41c7-8731-0c29698818f6" providerId="ADAL" clId="{E2AFBA45-61F8-41DF-AE69-FCF14D190846}" dt="2022-05-12T16:30:24.935" v="426" actId="1076"/>
          <ac:picMkLst>
            <pc:docMk/>
            <pc:sldMk cId="3501295333" sldId="310"/>
            <ac:picMk id="21" creationId="{D85E6B93-526B-4AE4-A299-37AF4DE531E8}"/>
          </ac:picMkLst>
        </pc:picChg>
        <pc:picChg chg="add mod">
          <ac:chgData name="Nguyen Quoc Trung" userId="fe17689d-b00c-41c7-8731-0c29698818f6" providerId="ADAL" clId="{E2AFBA45-61F8-41DF-AE69-FCF14D190846}" dt="2022-05-12T16:30:24.935" v="426" actId="1076"/>
          <ac:picMkLst>
            <pc:docMk/>
            <pc:sldMk cId="3501295333" sldId="310"/>
            <ac:picMk id="22" creationId="{A5F4F084-71EE-4B78-A5D5-2750F0819E10}"/>
          </ac:picMkLst>
        </pc:picChg>
        <pc:picChg chg="add mod">
          <ac:chgData name="Nguyen Quoc Trung" userId="fe17689d-b00c-41c7-8731-0c29698818f6" providerId="ADAL" clId="{E2AFBA45-61F8-41DF-AE69-FCF14D190846}" dt="2022-05-12T16:30:24.935" v="426" actId="1076"/>
          <ac:picMkLst>
            <pc:docMk/>
            <pc:sldMk cId="3501295333" sldId="310"/>
            <ac:picMk id="23" creationId="{4A366203-1C21-4A10-9F70-0302E39141CD}"/>
          </ac:picMkLst>
        </pc:picChg>
      </pc:sldChg>
      <pc:sldChg chg="addSp delSp modSp mod">
        <pc:chgData name="Nguyen Quoc Trung" userId="fe17689d-b00c-41c7-8731-0c29698818f6" providerId="ADAL" clId="{E2AFBA45-61F8-41DF-AE69-FCF14D190846}" dt="2022-05-12T16:23:14.419" v="321" actId="1076"/>
        <pc:sldMkLst>
          <pc:docMk/>
          <pc:sldMk cId="796132063" sldId="312"/>
        </pc:sldMkLst>
        <pc:picChg chg="add mod">
          <ac:chgData name="Nguyen Quoc Trung" userId="fe17689d-b00c-41c7-8731-0c29698818f6" providerId="ADAL" clId="{E2AFBA45-61F8-41DF-AE69-FCF14D190846}" dt="2022-05-12T16:23:14.419" v="321" actId="1076"/>
          <ac:picMkLst>
            <pc:docMk/>
            <pc:sldMk cId="796132063" sldId="312"/>
            <ac:picMk id="3" creationId="{EA96EF29-FB51-443B-B5C5-0115E3F46638}"/>
          </ac:picMkLst>
        </pc:picChg>
        <pc:picChg chg="del">
          <ac:chgData name="Nguyen Quoc Trung" userId="fe17689d-b00c-41c7-8731-0c29698818f6" providerId="ADAL" clId="{E2AFBA45-61F8-41DF-AE69-FCF14D190846}" dt="2022-05-12T16:23:10.198" v="319" actId="478"/>
          <ac:picMkLst>
            <pc:docMk/>
            <pc:sldMk cId="796132063" sldId="312"/>
            <ac:picMk id="1028" creationId="{127E8034-30B0-4B70-9572-F13E11D747F4}"/>
          </ac:picMkLst>
        </pc:picChg>
      </pc:sldChg>
      <pc:sldChg chg="addSp delSp modSp mod">
        <pc:chgData name="Nguyen Quoc Trung" userId="fe17689d-b00c-41c7-8731-0c29698818f6" providerId="ADAL" clId="{E2AFBA45-61F8-41DF-AE69-FCF14D190846}" dt="2022-05-20T21:39:25.509" v="789" actId="14100"/>
        <pc:sldMkLst>
          <pc:docMk/>
          <pc:sldMk cId="3432147214" sldId="313"/>
        </pc:sldMkLst>
        <pc:spChg chg="mod">
          <ac:chgData name="Nguyen Quoc Trung" userId="fe17689d-b00c-41c7-8731-0c29698818f6" providerId="ADAL" clId="{E2AFBA45-61F8-41DF-AE69-FCF14D190846}" dt="2022-05-20T21:39:25.509" v="789" actId="14100"/>
          <ac:spMkLst>
            <pc:docMk/>
            <pc:sldMk cId="3432147214" sldId="313"/>
            <ac:spMk id="7" creationId="{743C89E8-9663-4C97-BE98-F928EE8EF505}"/>
          </ac:spMkLst>
        </pc:spChg>
        <pc:picChg chg="mod">
          <ac:chgData name="Nguyen Quoc Trung" userId="fe17689d-b00c-41c7-8731-0c29698818f6" providerId="ADAL" clId="{E2AFBA45-61F8-41DF-AE69-FCF14D190846}" dt="2022-05-20T21:39:15.549" v="784" actId="14100"/>
          <ac:picMkLst>
            <pc:docMk/>
            <pc:sldMk cId="3432147214" sldId="313"/>
            <ac:picMk id="3" creationId="{15D26E18-B339-4E1F-9382-DC4BABCC531B}"/>
          </ac:picMkLst>
        </pc:picChg>
        <pc:picChg chg="mod">
          <ac:chgData name="Nguyen Quoc Trung" userId="fe17689d-b00c-41c7-8731-0c29698818f6" providerId="ADAL" clId="{E2AFBA45-61F8-41DF-AE69-FCF14D190846}" dt="2022-05-20T21:39:13.381" v="782" actId="14100"/>
          <ac:picMkLst>
            <pc:docMk/>
            <pc:sldMk cId="3432147214" sldId="313"/>
            <ac:picMk id="4" creationId="{6B77FD5F-F96F-4964-A57A-0B1FA4B725ED}"/>
          </ac:picMkLst>
        </pc:picChg>
        <pc:picChg chg="mod">
          <ac:chgData name="Nguyen Quoc Trung" userId="fe17689d-b00c-41c7-8731-0c29698818f6" providerId="ADAL" clId="{E2AFBA45-61F8-41DF-AE69-FCF14D190846}" dt="2022-05-20T21:39:19.033" v="785" actId="14100"/>
          <ac:picMkLst>
            <pc:docMk/>
            <pc:sldMk cId="3432147214" sldId="313"/>
            <ac:picMk id="5" creationId="{6B4D0BD2-4799-4E2A-A14A-2DA91FB9E517}"/>
          </ac:picMkLst>
        </pc:picChg>
        <pc:picChg chg="mod">
          <ac:chgData name="Nguyen Quoc Trung" userId="fe17689d-b00c-41c7-8731-0c29698818f6" providerId="ADAL" clId="{E2AFBA45-61F8-41DF-AE69-FCF14D190846}" dt="2022-05-20T21:38:55.887" v="778" actId="14826"/>
          <ac:picMkLst>
            <pc:docMk/>
            <pc:sldMk cId="3432147214" sldId="313"/>
            <ac:picMk id="6" creationId="{B2890593-466C-4725-BBFC-C36F060AF1F6}"/>
          </ac:picMkLst>
        </pc:picChg>
        <pc:picChg chg="add del mod">
          <ac:chgData name="Nguyen Quoc Trung" userId="fe17689d-b00c-41c7-8731-0c29698818f6" providerId="ADAL" clId="{E2AFBA45-61F8-41DF-AE69-FCF14D190846}" dt="2022-05-20T21:38:38.592" v="773" actId="21"/>
          <ac:picMkLst>
            <pc:docMk/>
            <pc:sldMk cId="3432147214" sldId="313"/>
            <ac:picMk id="8" creationId="{CF9B80C3-652C-1804-1F03-CFE327027791}"/>
          </ac:picMkLst>
        </pc:picChg>
        <pc:picChg chg="add del mod">
          <ac:chgData name="Nguyen Quoc Trung" userId="fe17689d-b00c-41c7-8731-0c29698818f6" providerId="ADAL" clId="{E2AFBA45-61F8-41DF-AE69-FCF14D190846}" dt="2022-05-20T21:38:44.591" v="775" actId="21"/>
          <ac:picMkLst>
            <pc:docMk/>
            <pc:sldMk cId="3432147214" sldId="313"/>
            <ac:picMk id="9" creationId="{DF5C7AF1-89E0-CEF4-5772-96DF6BBD61E6}"/>
          </ac:picMkLst>
        </pc:picChg>
        <pc:picChg chg="add del mod">
          <ac:chgData name="Nguyen Quoc Trung" userId="fe17689d-b00c-41c7-8731-0c29698818f6" providerId="ADAL" clId="{E2AFBA45-61F8-41DF-AE69-FCF14D190846}" dt="2022-05-20T21:38:51.965" v="777" actId="21"/>
          <ac:picMkLst>
            <pc:docMk/>
            <pc:sldMk cId="3432147214" sldId="313"/>
            <ac:picMk id="10" creationId="{4C8AC257-82B1-6ABE-1AD6-3D7E0F86D90E}"/>
          </ac:picMkLst>
        </pc:picChg>
        <pc:picChg chg="add del mod">
          <ac:chgData name="Nguyen Quoc Trung" userId="fe17689d-b00c-41c7-8731-0c29698818f6" providerId="ADAL" clId="{E2AFBA45-61F8-41DF-AE69-FCF14D190846}" dt="2022-05-20T21:38:57.606" v="779" actId="21"/>
          <ac:picMkLst>
            <pc:docMk/>
            <pc:sldMk cId="3432147214" sldId="313"/>
            <ac:picMk id="11" creationId="{7D306F34-C3FF-139E-AA0C-C843640DED53}"/>
          </ac:picMkLst>
        </pc:picChg>
      </pc:sldChg>
      <pc:sldChg chg="addSp delSp modSp mod delAnim modAnim">
        <pc:chgData name="Nguyen Quoc Trung" userId="fe17689d-b00c-41c7-8731-0c29698818f6" providerId="ADAL" clId="{E2AFBA45-61F8-41DF-AE69-FCF14D190846}" dt="2022-05-20T21:46:38.094" v="894"/>
        <pc:sldMkLst>
          <pc:docMk/>
          <pc:sldMk cId="3153973669" sldId="314"/>
        </pc:sldMkLst>
        <pc:spChg chg="mod ord">
          <ac:chgData name="Nguyen Quoc Trung" userId="fe17689d-b00c-41c7-8731-0c29698818f6" providerId="ADAL" clId="{E2AFBA45-61F8-41DF-AE69-FCF14D190846}" dt="2022-05-20T21:46:08.306" v="893" actId="14100"/>
          <ac:spMkLst>
            <pc:docMk/>
            <pc:sldMk cId="3153973669" sldId="314"/>
            <ac:spMk id="4" creationId="{344A0675-A46C-43E7-89D7-8AD2187E4303}"/>
          </ac:spMkLst>
        </pc:spChg>
        <pc:spChg chg="mod ord">
          <ac:chgData name="Nguyen Quoc Trung" userId="fe17689d-b00c-41c7-8731-0c29698818f6" providerId="ADAL" clId="{E2AFBA45-61F8-41DF-AE69-FCF14D190846}" dt="2022-05-20T21:45:44.709" v="890" actId="14100"/>
          <ac:spMkLst>
            <pc:docMk/>
            <pc:sldMk cId="3153973669" sldId="314"/>
            <ac:spMk id="17" creationId="{F05AE780-D9B8-4E86-9AE0-1FB4AE32839A}"/>
          </ac:spMkLst>
        </pc:spChg>
        <pc:spChg chg="del">
          <ac:chgData name="Nguyen Quoc Trung" userId="fe17689d-b00c-41c7-8731-0c29698818f6" providerId="ADAL" clId="{E2AFBA45-61F8-41DF-AE69-FCF14D190846}" dt="2022-05-20T21:44:22.475" v="849" actId="478"/>
          <ac:spMkLst>
            <pc:docMk/>
            <pc:sldMk cId="3153973669" sldId="314"/>
            <ac:spMk id="22" creationId="{86ADF021-29F0-475F-B7CA-D80AE26CE28C}"/>
          </ac:spMkLst>
        </pc:spChg>
        <pc:spChg chg="del">
          <ac:chgData name="Nguyen Quoc Trung" userId="fe17689d-b00c-41c7-8731-0c29698818f6" providerId="ADAL" clId="{E2AFBA45-61F8-41DF-AE69-FCF14D190846}" dt="2022-05-20T21:44:22.475" v="849" actId="478"/>
          <ac:spMkLst>
            <pc:docMk/>
            <pc:sldMk cId="3153973669" sldId="314"/>
            <ac:spMk id="23" creationId="{87256DCB-A70B-4DD1-93CC-0614502AC715}"/>
          </ac:spMkLst>
        </pc:spChg>
        <pc:spChg chg="del">
          <ac:chgData name="Nguyen Quoc Trung" userId="fe17689d-b00c-41c7-8731-0c29698818f6" providerId="ADAL" clId="{E2AFBA45-61F8-41DF-AE69-FCF14D190846}" dt="2022-05-20T21:44:22.475" v="849" actId="478"/>
          <ac:spMkLst>
            <pc:docMk/>
            <pc:sldMk cId="3153973669" sldId="314"/>
            <ac:spMk id="24" creationId="{79301C90-AF7F-4945-9FC3-958B8583243A}"/>
          </ac:spMkLst>
        </pc:spChg>
        <pc:spChg chg="del">
          <ac:chgData name="Nguyen Quoc Trung" userId="fe17689d-b00c-41c7-8731-0c29698818f6" providerId="ADAL" clId="{E2AFBA45-61F8-41DF-AE69-FCF14D190846}" dt="2022-05-20T21:44:22.475" v="849" actId="478"/>
          <ac:spMkLst>
            <pc:docMk/>
            <pc:sldMk cId="3153973669" sldId="314"/>
            <ac:spMk id="25" creationId="{74291D7B-87F1-4243-B040-91997A7E8562}"/>
          </ac:spMkLst>
        </pc:spChg>
        <pc:spChg chg="add mod">
          <ac:chgData name="Nguyen Quoc Trung" userId="fe17689d-b00c-41c7-8731-0c29698818f6" providerId="ADAL" clId="{E2AFBA45-61F8-41DF-AE69-FCF14D190846}" dt="2022-05-20T21:44:37.202" v="850"/>
          <ac:spMkLst>
            <pc:docMk/>
            <pc:sldMk cId="3153973669" sldId="314"/>
            <ac:spMk id="34" creationId="{BBD380DE-72F2-B73A-8316-5F60682F702B}"/>
          </ac:spMkLst>
        </pc:spChg>
        <pc:spChg chg="add mod">
          <ac:chgData name="Nguyen Quoc Trung" userId="fe17689d-b00c-41c7-8731-0c29698818f6" providerId="ADAL" clId="{E2AFBA45-61F8-41DF-AE69-FCF14D190846}" dt="2022-05-20T21:44:37.202" v="850"/>
          <ac:spMkLst>
            <pc:docMk/>
            <pc:sldMk cId="3153973669" sldId="314"/>
            <ac:spMk id="35" creationId="{F01C097C-E029-600E-47FD-5B9BC3973923}"/>
          </ac:spMkLst>
        </pc:spChg>
        <pc:spChg chg="add mod">
          <ac:chgData name="Nguyen Quoc Trung" userId="fe17689d-b00c-41c7-8731-0c29698818f6" providerId="ADAL" clId="{E2AFBA45-61F8-41DF-AE69-FCF14D190846}" dt="2022-05-20T21:44:37.202" v="850"/>
          <ac:spMkLst>
            <pc:docMk/>
            <pc:sldMk cId="3153973669" sldId="314"/>
            <ac:spMk id="36" creationId="{70867344-0B5F-1970-007E-EF5674C69219}"/>
          </ac:spMkLst>
        </pc:spChg>
        <pc:spChg chg="add mod">
          <ac:chgData name="Nguyen Quoc Trung" userId="fe17689d-b00c-41c7-8731-0c29698818f6" providerId="ADAL" clId="{E2AFBA45-61F8-41DF-AE69-FCF14D190846}" dt="2022-05-20T21:44:37.202" v="850"/>
          <ac:spMkLst>
            <pc:docMk/>
            <pc:sldMk cId="3153973669" sldId="314"/>
            <ac:spMk id="37" creationId="{E260BE4F-75A0-1D65-0491-8EF8602D3C98}"/>
          </ac:spMkLst>
        </pc:sp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18" creationId="{BA3AC624-41AB-4B84-A2FA-31BD5842987E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19" creationId="{67A62D16-DF48-4462-98F6-0DC026300EF9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0" creationId="{57D8F895-F972-4265-83D4-7033DABD443B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1" creationId="{3DC87FA6-7FD7-4C7F-A546-6964E05CA6C3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6" creationId="{6F4DB194-3CEE-4D01-BC48-3FFF21A008B7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7" creationId="{33F36870-6BCC-49EA-81C9-7C06907331B2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8" creationId="{A12CCAC3-3786-43C8-BF10-031897BB5570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9" creationId="{896C36C6-E515-40CF-9B13-E6B156975F58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0" creationId="{01A92878-83D0-A2E2-7719-93CE98B14F9F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1" creationId="{373E2EF0-4E90-00E3-8A79-AE253FFE0289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2" creationId="{78452CE2-9FB5-920E-2BF1-25E9DA412DD7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3" creationId="{22F938CB-DDE4-1BBE-C74E-9E9B488C9BE3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8" creationId="{2F60B3AD-2620-83D3-34F4-332CEDC52F3B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9" creationId="{EB295A94-AE3F-80E1-50D3-B030EA05939E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40" creationId="{7D91781C-1660-A43A-E709-4434909C18D6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41" creationId="{B86F1449-1EE6-CCED-653F-C17143A2C593}"/>
          </ac:picMkLst>
        </pc:picChg>
      </pc:sldChg>
      <pc:sldChg chg="addSp modSp mod">
        <pc:chgData name="Nguyen Quoc Trung" userId="fe17689d-b00c-41c7-8731-0c29698818f6" providerId="ADAL" clId="{E2AFBA45-61F8-41DF-AE69-FCF14D190846}" dt="2022-05-20T22:11:29.524" v="909" actId="20577"/>
        <pc:sldMkLst>
          <pc:docMk/>
          <pc:sldMk cId="975799937" sldId="315"/>
        </pc:sldMkLst>
        <pc:spChg chg="add mod">
          <ac:chgData name="Nguyen Quoc Trung" userId="fe17689d-b00c-41c7-8731-0c29698818f6" providerId="ADAL" clId="{E2AFBA45-61F8-41DF-AE69-FCF14D190846}" dt="2022-05-20T22:11:29.524" v="909" actId="20577"/>
          <ac:spMkLst>
            <pc:docMk/>
            <pc:sldMk cId="975799937" sldId="315"/>
            <ac:spMk id="12" creationId="{ACB13A3D-FFC3-493B-9AEA-4ACEAFB120AB}"/>
          </ac:spMkLst>
        </pc:spChg>
      </pc:sldChg>
      <pc:sldChg chg="addSp delSp modSp add mod modAnim">
        <pc:chgData name="Nguyen Quoc Trung" userId="fe17689d-b00c-41c7-8731-0c29698818f6" providerId="ADAL" clId="{E2AFBA45-61F8-41DF-AE69-FCF14D190846}" dt="2022-05-12T16:38:38.552" v="486"/>
        <pc:sldMkLst>
          <pc:docMk/>
          <pc:sldMk cId="209927583" sldId="318"/>
        </pc:sldMkLst>
        <pc:spChg chg="del">
          <ac:chgData name="Nguyen Quoc Trung" userId="fe17689d-b00c-41c7-8731-0c29698818f6" providerId="ADAL" clId="{E2AFBA45-61F8-41DF-AE69-FCF14D190846}" dt="2022-05-12T16:36:45.604" v="471" actId="478"/>
          <ac:spMkLst>
            <pc:docMk/>
            <pc:sldMk cId="209927583" sldId="318"/>
            <ac:spMk id="14" creationId="{A7899600-D111-4361-BA65-9EE6F42471BD}"/>
          </ac:spMkLst>
        </pc:spChg>
        <pc:picChg chg="add mod">
          <ac:chgData name="Nguyen Quoc Trung" userId="fe17689d-b00c-41c7-8731-0c29698818f6" providerId="ADAL" clId="{E2AFBA45-61F8-41DF-AE69-FCF14D190846}" dt="2022-05-12T16:37:02.153" v="475" actId="14100"/>
          <ac:picMkLst>
            <pc:docMk/>
            <pc:sldMk cId="209927583" sldId="318"/>
            <ac:picMk id="2" creationId="{9B7C7581-0122-4059-A0B9-48EA59A76CFE}"/>
          </ac:picMkLst>
        </pc:picChg>
        <pc:picChg chg="mod">
          <ac:chgData name="Nguyen Quoc Trung" userId="fe17689d-b00c-41c7-8731-0c29698818f6" providerId="ADAL" clId="{E2AFBA45-61F8-41DF-AE69-FCF14D190846}" dt="2022-05-12T16:36:48.608" v="472" actId="1076"/>
          <ac:picMkLst>
            <pc:docMk/>
            <pc:sldMk cId="209927583" sldId="318"/>
            <ac:picMk id="3" creationId="{8B5F7CFC-C5D2-4AE5-A52A-C08C659E3A6D}"/>
          </ac:picMkLst>
        </pc:picChg>
        <pc:picChg chg="add mod">
          <ac:chgData name="Nguyen Quoc Trung" userId="fe17689d-b00c-41c7-8731-0c29698818f6" providerId="ADAL" clId="{E2AFBA45-61F8-41DF-AE69-FCF14D190846}" dt="2022-05-12T16:37:41.344" v="479" actId="1076"/>
          <ac:picMkLst>
            <pc:docMk/>
            <pc:sldMk cId="209927583" sldId="318"/>
            <ac:picMk id="5" creationId="{120B9792-6EC9-487C-91E6-5BCED9618753}"/>
          </ac:picMkLst>
        </pc:picChg>
        <pc:picChg chg="add mod">
          <ac:chgData name="Nguyen Quoc Trung" userId="fe17689d-b00c-41c7-8731-0c29698818f6" providerId="ADAL" clId="{E2AFBA45-61F8-41DF-AE69-FCF14D190846}" dt="2022-05-12T16:37:53.742" v="481" actId="1076"/>
          <ac:picMkLst>
            <pc:docMk/>
            <pc:sldMk cId="209927583" sldId="318"/>
            <ac:picMk id="7" creationId="{7F886F32-733B-467D-9555-2F21E0C21D59}"/>
          </ac:picMkLst>
        </pc:picChg>
        <pc:picChg chg="add mod">
          <ac:chgData name="Nguyen Quoc Trung" userId="fe17689d-b00c-41c7-8731-0c29698818f6" providerId="ADAL" clId="{E2AFBA45-61F8-41DF-AE69-FCF14D190846}" dt="2022-05-12T16:38:06.549" v="483" actId="1076"/>
          <ac:picMkLst>
            <pc:docMk/>
            <pc:sldMk cId="209927583" sldId="318"/>
            <ac:picMk id="8" creationId="{20C38744-C464-42A3-BAEB-8D3876823CCD}"/>
          </ac:picMkLst>
        </pc:picChg>
        <pc:picChg chg="add mod">
          <ac:chgData name="Nguyen Quoc Trung" userId="fe17689d-b00c-41c7-8731-0c29698818f6" providerId="ADAL" clId="{E2AFBA45-61F8-41DF-AE69-FCF14D190846}" dt="2022-05-12T16:38:26.050" v="485" actId="1076"/>
          <ac:picMkLst>
            <pc:docMk/>
            <pc:sldMk cId="209927583" sldId="318"/>
            <ac:picMk id="9" creationId="{127FA7A5-DA1C-4A4F-9373-E5FA8F4C6831}"/>
          </ac:picMkLst>
        </pc:picChg>
        <pc:picChg chg="del">
          <ac:chgData name="Nguyen Quoc Trung" userId="fe17689d-b00c-41c7-8731-0c29698818f6" providerId="ADAL" clId="{E2AFBA45-61F8-41DF-AE69-FCF14D190846}" dt="2022-05-12T16:36:36.650" v="470" actId="478"/>
          <ac:picMkLst>
            <pc:docMk/>
            <pc:sldMk cId="209927583" sldId="318"/>
            <ac:picMk id="10" creationId="{915D17A9-FA68-428A-828A-0CE9FB45EE26}"/>
          </ac:picMkLst>
        </pc:picChg>
      </pc:sldChg>
      <pc:sldChg chg="new">
        <pc:chgData name="Nguyen Quoc Trung" userId="fe17689d-b00c-41c7-8731-0c29698818f6" providerId="ADAL" clId="{E2AFBA45-61F8-41DF-AE69-FCF14D190846}" dt="2022-05-22T08:57:52.551" v="910" actId="680"/>
        <pc:sldMkLst>
          <pc:docMk/>
          <pc:sldMk cId="1894052484" sldId="319"/>
        </pc:sldMkLst>
      </pc:sldChg>
      <pc:sldMasterChg chg="modSldLayout">
        <pc:chgData name="Nguyen Quoc Trung" userId="fe17689d-b00c-41c7-8731-0c29698818f6" providerId="ADAL" clId="{E2AFBA45-61F8-41DF-AE69-FCF14D190846}" dt="2022-05-12T16:07:53.189" v="3" actId="20577"/>
        <pc:sldMasterMkLst>
          <pc:docMk/>
          <pc:sldMasterMk cId="4062688086" sldId="2147483648"/>
        </pc:sldMasterMkLst>
        <pc:sldLayoutChg chg="modSp mod">
          <pc:chgData name="Nguyen Quoc Trung" userId="fe17689d-b00c-41c7-8731-0c29698818f6" providerId="ADAL" clId="{E2AFBA45-61F8-41DF-AE69-FCF14D190846}" dt="2022-05-12T16:07:48.881" v="1" actId="20577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E2AFBA45-61F8-41DF-AE69-FCF14D190846}" dt="2022-05-12T16:07:48.881" v="1" actId="20577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</pc:sldLayoutChg>
        <pc:sldLayoutChg chg="modSp mod">
          <pc:chgData name="Nguyen Quoc Trung" userId="fe17689d-b00c-41c7-8731-0c29698818f6" providerId="ADAL" clId="{E2AFBA45-61F8-41DF-AE69-FCF14D190846}" dt="2022-05-12T16:07:53.189" v="3" actId="20577"/>
          <pc:sldLayoutMkLst>
            <pc:docMk/>
            <pc:sldMasterMk cId="4062688086" sldId="2147483648"/>
            <pc:sldLayoutMk cId="845392367" sldId="2147483660"/>
          </pc:sldLayoutMkLst>
          <pc:spChg chg="mod">
            <ac:chgData name="Nguyen Quoc Trung" userId="fe17689d-b00c-41c7-8731-0c29698818f6" providerId="ADAL" clId="{E2AFBA45-61F8-41DF-AE69-FCF14D190846}" dt="2022-05-12T16:07:53.189" v="3" actId="20577"/>
            <ac:spMkLst>
              <pc:docMk/>
              <pc:sldMasterMk cId="4062688086" sldId="2147483648"/>
              <pc:sldLayoutMk cId="845392367" sldId="2147483660"/>
              <ac:spMk id="17" creationId="{2F7437A9-7E34-4B2E-B054-6B0A7749AE41}"/>
            </ac:spMkLst>
          </pc:spChg>
        </pc:sldLayoutChg>
      </pc:sldMasterChg>
    </pc:docChg>
  </pc:docChgLst>
  <pc:docChgLst>
    <pc:chgData name="Nguyen Quoc Trung" userId="fe17689d-b00c-41c7-8731-0c29698818f6" providerId="ADAL" clId="{F2D4660E-B5F4-4809-B5B5-1253388BCEBC}"/>
    <pc:docChg chg="undo custSel modSld modMainMaster">
      <pc:chgData name="Nguyen Quoc Trung" userId="fe17689d-b00c-41c7-8731-0c29698818f6" providerId="ADAL" clId="{F2D4660E-B5F4-4809-B5B5-1253388BCEBC}" dt="2022-02-07T04:45:50.147" v="294" actId="164"/>
      <pc:docMkLst>
        <pc:docMk/>
      </pc:docMkLst>
      <pc:sldChg chg="delSp mod modClrScheme chgLayout">
        <pc:chgData name="Nguyen Quoc Trung" userId="fe17689d-b00c-41c7-8731-0c29698818f6" providerId="ADAL" clId="{F2D4660E-B5F4-4809-B5B5-1253388BCEBC}" dt="2022-02-07T04:38:39.357" v="207" actId="700"/>
        <pc:sldMkLst>
          <pc:docMk/>
          <pc:sldMk cId="1602106998" sldId="262"/>
        </pc:sldMkLst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2" creationId="{00000000-0000-0000-0000-000000000000}"/>
          </ac:spMkLst>
        </pc:spChg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3" creationId="{00000000-0000-0000-0000-000000000000}"/>
          </ac:spMkLst>
        </pc:spChg>
      </pc:sldChg>
      <pc:sldMasterChg chg="modSldLayout">
        <pc:chgData name="Nguyen Quoc Trung" userId="fe17689d-b00c-41c7-8731-0c29698818f6" providerId="ADAL" clId="{F2D4660E-B5F4-4809-B5B5-1253388BCEBC}" dt="2022-02-07T04:45:50.147" v="294" actId="164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F2D4660E-B5F4-4809-B5B5-1253388BCEBC}" dt="2022-02-07T04:27:05.616" v="116" actId="478"/>
          <pc:sldLayoutMkLst>
            <pc:docMk/>
            <pc:sldMasterMk cId="4062688086" sldId="2147483648"/>
            <pc:sldLayoutMk cId="3667450544" sldId="2147483649"/>
          </pc:sldLayoutMkLst>
          <pc:spChg chg="add del mod">
            <ac:chgData name="Nguyen Quoc Trung" userId="fe17689d-b00c-41c7-8731-0c29698818f6" providerId="ADAL" clId="{F2D4660E-B5F4-4809-B5B5-1253388BCEBC}" dt="2022-02-07T04:26:58.341" v="111" actId="478"/>
            <ac:spMkLst>
              <pc:docMk/>
              <pc:sldMasterMk cId="4062688086" sldId="2147483648"/>
              <pc:sldLayoutMk cId="3667450544" sldId="2147483649"/>
              <ac:spMk id="7" creationId="{6B2385C2-9F3B-4726-84EE-BFEC6AC9D6AA}"/>
            </ac:spMkLst>
          </pc:spChg>
          <pc:spChg chg="add del mod">
            <ac:chgData name="Nguyen Quoc Trung" userId="fe17689d-b00c-41c7-8731-0c29698818f6" providerId="ADAL" clId="{F2D4660E-B5F4-4809-B5B5-1253388BCEBC}" dt="2022-02-07T04:26:57.559" v="110" actId="478"/>
            <ac:spMkLst>
              <pc:docMk/>
              <pc:sldMasterMk cId="4062688086" sldId="2147483648"/>
              <pc:sldLayoutMk cId="3667450544" sldId="2147483649"/>
              <ac:spMk id="8" creationId="{54BC2997-6DAF-4763-BAC4-1FC2D1ABC7FE}"/>
            </ac:spMkLst>
          </pc:spChg>
          <pc:spChg chg="add del mod">
            <ac:chgData name="Nguyen Quoc Trung" userId="fe17689d-b00c-41c7-8731-0c29698818f6" providerId="ADAL" clId="{F2D4660E-B5F4-4809-B5B5-1253388BCEBC}" dt="2022-02-07T04:26:57.024" v="109" actId="478"/>
            <ac:spMkLst>
              <pc:docMk/>
              <pc:sldMasterMk cId="4062688086" sldId="2147483648"/>
              <pc:sldLayoutMk cId="3667450544" sldId="2147483649"/>
              <ac:spMk id="19" creationId="{82A102E5-49AD-4377-AD6C-7F75906FE055}"/>
            </ac:spMkLst>
          </pc:spChg>
          <pc:spChg chg="add del mod">
            <ac:chgData name="Nguyen Quoc Trung" userId="fe17689d-b00c-41c7-8731-0c29698818f6" providerId="ADAL" clId="{F2D4660E-B5F4-4809-B5B5-1253388BCEBC}" dt="2022-02-07T04:10:19.089" v="33" actId="21"/>
            <ac:spMkLst>
              <pc:docMk/>
              <pc:sldMasterMk cId="4062688086" sldId="2147483648"/>
              <pc:sldLayoutMk cId="3667450544" sldId="2147483649"/>
              <ac:spMk id="20" creationId="{B850D0C5-0515-409C-BA19-37992FBF6435}"/>
            </ac:spMkLst>
          </pc:spChg>
          <pc:picChg chg="del mod">
            <ac:chgData name="Nguyen Quoc Trung" userId="fe17689d-b00c-41c7-8731-0c29698818f6" providerId="ADAL" clId="{F2D4660E-B5F4-4809-B5B5-1253388BCEBC}" dt="2022-02-07T04:26:56.089" v="108" actId="478"/>
            <ac:picMkLst>
              <pc:docMk/>
              <pc:sldMasterMk cId="4062688086" sldId="2147483648"/>
              <pc:sldLayoutMk cId="3667450544" sldId="2147483649"/>
              <ac:picMk id="9" creationId="{00000000-0000-0000-0000-000000000000}"/>
            </ac:picMkLst>
          </pc:picChg>
          <pc:picChg chg="del mod">
            <ac:chgData name="Nguyen Quoc Trung" userId="fe17689d-b00c-41c7-8731-0c29698818f6" providerId="ADAL" clId="{F2D4660E-B5F4-4809-B5B5-1253388BCEBC}" dt="2022-02-07T04:27:00.978" v="112" actId="478"/>
            <ac:picMkLst>
              <pc:docMk/>
              <pc:sldMasterMk cId="4062688086" sldId="2147483648"/>
              <pc:sldLayoutMk cId="3667450544" sldId="2147483649"/>
              <ac:picMk id="13" creationId="{00000000-0000-0000-0000-000000000000}"/>
            </ac:picMkLst>
          </pc:picChg>
          <pc:picChg chg="del">
            <ac:chgData name="Nguyen Quoc Trung" userId="fe17689d-b00c-41c7-8731-0c29698818f6" providerId="ADAL" clId="{F2D4660E-B5F4-4809-B5B5-1253388BCEBC}" dt="2022-02-07T04:27:03.006" v="113" actId="478"/>
            <ac:picMkLst>
              <pc:docMk/>
              <pc:sldMasterMk cId="4062688086" sldId="2147483648"/>
              <pc:sldLayoutMk cId="3667450544" sldId="2147483649"/>
              <ac:picMk id="15" creationId="{8AD96D44-1704-8540-93E5-16F541ACCC0A}"/>
            </ac:picMkLst>
          </pc:picChg>
          <pc:picChg chg="del">
            <ac:chgData name="Nguyen Quoc Trung" userId="fe17689d-b00c-41c7-8731-0c29698818f6" providerId="ADAL" clId="{F2D4660E-B5F4-4809-B5B5-1253388BCEBC}" dt="2022-02-07T04:27:04.588" v="115" actId="478"/>
            <ac:picMkLst>
              <pc:docMk/>
              <pc:sldMasterMk cId="4062688086" sldId="2147483648"/>
              <pc:sldLayoutMk cId="3667450544" sldId="2147483649"/>
              <ac:picMk id="16" creationId="{499AFCBA-5E24-7842-8A7E-75D677787B98}"/>
            </ac:picMkLst>
          </pc:picChg>
          <pc:picChg chg="del">
            <ac:chgData name="Nguyen Quoc Trung" userId="fe17689d-b00c-41c7-8731-0c29698818f6" providerId="ADAL" clId="{F2D4660E-B5F4-4809-B5B5-1253388BCEBC}" dt="2022-02-07T04:27:03.963" v="114" actId="478"/>
            <ac:picMkLst>
              <pc:docMk/>
              <pc:sldMasterMk cId="4062688086" sldId="2147483648"/>
              <pc:sldLayoutMk cId="3667450544" sldId="2147483649"/>
              <ac:picMk id="17" creationId="{65249790-DE0A-B649-9880-C4B108532812}"/>
            </ac:picMkLst>
          </pc:picChg>
          <pc:picChg chg="del">
            <ac:chgData name="Nguyen Quoc Trung" userId="fe17689d-b00c-41c7-8731-0c29698818f6" providerId="ADAL" clId="{F2D4660E-B5F4-4809-B5B5-1253388BCEBC}" dt="2022-02-07T04:27:05.616" v="116" actId="478"/>
            <ac:picMkLst>
              <pc:docMk/>
              <pc:sldMasterMk cId="4062688086" sldId="2147483648"/>
              <pc:sldLayoutMk cId="3667450544" sldId="2147483649"/>
              <ac:picMk id="18" creationId="{2B06CF35-85B3-8247-A0F2-C88672EB56A5}"/>
            </ac:picMkLst>
          </pc:picChg>
        </pc:sldLayoutChg>
        <pc:sldLayoutChg chg="addSp delSp modSp mod">
          <pc:chgData name="Nguyen Quoc Trung" userId="fe17689d-b00c-41c7-8731-0c29698818f6" providerId="ADAL" clId="{F2D4660E-B5F4-4809-B5B5-1253388BCEBC}" dt="2022-02-07T04:45:50.147" v="294" actId="164"/>
          <pc:sldLayoutMkLst>
            <pc:docMk/>
            <pc:sldMasterMk cId="4062688086" sldId="2147483648"/>
            <pc:sldLayoutMk cId="521900593" sldId="2147483650"/>
          </pc:sldLayoutMkLst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2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3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4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5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6" creationId="{00000000-0000-0000-0000-000000000000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add del mod">
            <ac:chgData name="Nguyen Quoc Trung" userId="fe17689d-b00c-41c7-8731-0c29698818f6" providerId="ADAL" clId="{F2D4660E-B5F4-4809-B5B5-1253388BCEBC}" dt="2022-02-07T04:23:24.763" v="51" actId="478"/>
            <ac:spMkLst>
              <pc:docMk/>
              <pc:sldMasterMk cId="4062688086" sldId="2147483648"/>
              <pc:sldLayoutMk cId="521900593" sldId="2147483650"/>
              <ac:spMk id="8" creationId="{B747B45D-63F5-4CFD-9F1B-1EF0C56FF96C}"/>
            </ac:spMkLst>
          </pc:spChg>
          <pc:spChg chg="add mod or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add del mod">
            <ac:chgData name="Nguyen Quoc Trung" userId="fe17689d-b00c-41c7-8731-0c29698818f6" providerId="ADAL" clId="{F2D4660E-B5F4-4809-B5B5-1253388BCEBC}" dt="2022-02-07T04:10:21.466" v="34" actId="478"/>
            <ac:spMkLst>
              <pc:docMk/>
              <pc:sldMasterMk cId="4062688086" sldId="2147483648"/>
              <pc:sldLayoutMk cId="521900593" sldId="2147483650"/>
              <ac:spMk id="10" creationId="{85F3EF26-0C9C-4E94-90AA-350E237F8A5B}"/>
            </ac:spMkLst>
          </pc:spChg>
          <pc:spChg chg="add mod">
            <ac:chgData name="Nguyen Quoc Trung" userId="fe17689d-b00c-41c7-8731-0c29698818f6" providerId="ADAL" clId="{F2D4660E-B5F4-4809-B5B5-1253388BCEBC}" dt="2022-02-07T04:43:58.044" v="272" actId="20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add del mod">
            <ac:chgData name="Nguyen Quoc Trung" userId="fe17689d-b00c-41c7-8731-0c29698818f6" providerId="ADAL" clId="{F2D4660E-B5F4-4809-B5B5-1253388BCEBC}" dt="2022-02-07T04:24:41.228" v="63" actId="478"/>
            <ac:spMkLst>
              <pc:docMk/>
              <pc:sldMasterMk cId="4062688086" sldId="2147483648"/>
              <pc:sldLayoutMk cId="521900593" sldId="2147483650"/>
              <ac:spMk id="16" creationId="{7137CD8D-682C-48C0-9782-8223F1E8B963}"/>
            </ac:spMkLst>
          </pc:spChg>
          <pc:spChg chg="add del mod">
            <ac:chgData name="Nguyen Quoc Trung" userId="fe17689d-b00c-41c7-8731-0c29698818f6" providerId="ADAL" clId="{F2D4660E-B5F4-4809-B5B5-1253388BCEBC}" dt="2022-02-07T04:24:33.215" v="60" actId="478"/>
            <ac:spMkLst>
              <pc:docMk/>
              <pc:sldMasterMk cId="4062688086" sldId="2147483648"/>
              <pc:sldLayoutMk cId="521900593" sldId="2147483650"/>
              <ac:spMk id="17" creationId="{16483BDA-1DA4-4D58-A07E-16B4B2FD07D9}"/>
            </ac:spMkLst>
          </pc:spChg>
          <pc:spChg chg="add del">
            <ac:chgData name="Nguyen Quoc Trung" userId="fe17689d-b00c-41c7-8731-0c29698818f6" providerId="ADAL" clId="{F2D4660E-B5F4-4809-B5B5-1253388BCEBC}" dt="2022-02-07T04:23:59.267" v="55" actId="478"/>
            <ac:spMkLst>
              <pc:docMk/>
              <pc:sldMasterMk cId="4062688086" sldId="2147483648"/>
              <pc:sldLayoutMk cId="521900593" sldId="2147483650"/>
              <ac:spMk id="18" creationId="{DB3E99DB-C750-41B1-8928-66605537625A}"/>
            </ac:spMkLst>
          </pc:spChg>
          <pc:spChg chg="add mod">
            <ac:chgData name="Nguyen Quoc Trung" userId="fe17689d-b00c-41c7-8731-0c29698818f6" providerId="ADAL" clId="{F2D4660E-B5F4-4809-B5B5-1253388BCEBC}" dt="2022-02-07T04:44:40.259" v="282" actId="14100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add del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del mod">
            <ac:chgData name="Nguyen Quoc Trung" userId="fe17689d-b00c-41c7-8731-0c29698818f6" providerId="ADAL" clId="{F2D4660E-B5F4-4809-B5B5-1253388BCEBC}" dt="2022-02-07T04:36:51.496" v="201" actId="478"/>
            <ac:spMkLst>
              <pc:docMk/>
              <pc:sldMasterMk cId="4062688086" sldId="2147483648"/>
              <pc:sldLayoutMk cId="521900593" sldId="2147483650"/>
              <ac:spMk id="23" creationId="{9B0E1D09-981D-4577-92D3-F9D7FB7D55DE}"/>
            </ac:spMkLst>
          </pc:spChg>
          <pc:spChg chg="add del mod">
            <ac:chgData name="Nguyen Quoc Trung" userId="fe17689d-b00c-41c7-8731-0c29698818f6" providerId="ADAL" clId="{F2D4660E-B5F4-4809-B5B5-1253388BCEBC}" dt="2022-02-07T04:38:26.400" v="205" actId="478"/>
            <ac:spMkLst>
              <pc:docMk/>
              <pc:sldMasterMk cId="4062688086" sldId="2147483648"/>
              <pc:sldLayoutMk cId="521900593" sldId="2147483650"/>
              <ac:spMk id="24" creationId="{E2DA4014-4059-4F41-8441-6BE29B9F33F3}"/>
            </ac:spMkLst>
          </pc:spChg>
          <pc:spChg chg="add del mod">
            <ac:chgData name="Nguyen Quoc Trung" userId="fe17689d-b00c-41c7-8731-0c29698818f6" providerId="ADAL" clId="{F2D4660E-B5F4-4809-B5B5-1253388BCEBC}" dt="2022-02-07T04:41:02.609" v="224" actId="478"/>
            <ac:spMkLst>
              <pc:docMk/>
              <pc:sldMasterMk cId="4062688086" sldId="2147483648"/>
              <pc:sldLayoutMk cId="521900593" sldId="2147483650"/>
              <ac:spMk id="25" creationId="{C25E76D8-243C-415E-8E5B-D9C040136468}"/>
            </ac:spMkLst>
          </pc:spChg>
          <pc:spChg chg="add del mod">
            <ac:chgData name="Nguyen Quoc Trung" userId="fe17689d-b00c-41c7-8731-0c29698818f6" providerId="ADAL" clId="{F2D4660E-B5F4-4809-B5B5-1253388BCEBC}" dt="2022-02-07T04:43:02.331" v="232" actId="478"/>
            <ac:spMkLst>
              <pc:docMk/>
              <pc:sldMasterMk cId="4062688086" sldId="2147483648"/>
              <pc:sldLayoutMk cId="521900593" sldId="2147483650"/>
              <ac:spMk id="26" creationId="{F2C64EC2-F87D-40FC-AC05-C45A59F47C58}"/>
            </ac:spMkLst>
          </pc:spChg>
          <pc:grpChg chg="add mod">
            <ac:chgData name="Nguyen Quoc Trung" userId="fe17689d-b00c-41c7-8731-0c29698818f6" providerId="ADAL" clId="{F2D4660E-B5F4-4809-B5B5-1253388BCEBC}" dt="2022-02-07T04:45:46.643" v="293" actId="164"/>
            <ac:grpSpMkLst>
              <pc:docMk/>
              <pc:sldMasterMk cId="4062688086" sldId="2147483648"/>
              <pc:sldLayoutMk cId="521900593" sldId="2147483650"/>
              <ac:grpSpMk id="27" creationId="{B1FA8E06-EE70-48F6-9DAB-6ADEE3E55722}"/>
            </ac:grpSpMkLst>
          </pc:grpChg>
          <pc:grpChg chg="add mod">
            <ac:chgData name="Nguyen Quoc Trung" userId="fe17689d-b00c-41c7-8731-0c29698818f6" providerId="ADAL" clId="{F2D4660E-B5F4-4809-B5B5-1253388BCEBC}" dt="2022-02-07T04:45:50.147" v="294" actId="164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2" creationId="{1D736A73-0D94-4901-98A5-50D7E057C5B1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3" creationId="{A6E22D22-24FD-48D7-A4DB-0F90767C6E5B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4" creationId="{60B16985-97D0-4658-AE4F-EFBC6CFBA953}"/>
            </ac:picMkLst>
          </pc:picChg>
          <pc:picChg chg="add mod">
            <ac:chgData name="Nguyen Quoc Trung" userId="fe17689d-b00c-41c7-8731-0c29698818f6" providerId="ADAL" clId="{F2D4660E-B5F4-4809-B5B5-1253388BCEBC}" dt="2022-02-07T04:27:12.896" v="120" actId="1037"/>
            <ac:picMkLst>
              <pc:docMk/>
              <pc:sldMasterMk cId="4062688086" sldId="2147483648"/>
              <pc:sldLayoutMk cId="521900593" sldId="2147483650"/>
              <ac:picMk id="15" creationId="{CEA50B39-8E49-432A-B273-8B287989475F}"/>
            </ac:picMkLst>
          </pc:picChg>
          <pc:picChg chg="add mod">
            <ac:chgData name="Nguyen Quoc Trung" userId="fe17689d-b00c-41c7-8731-0c29698818f6" providerId="ADAL" clId="{F2D4660E-B5F4-4809-B5B5-1253388BCEBC}" dt="2022-02-07T04:38:30.778" v="206" actId="1076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Quoc Trung" userId="fe17689d-b00c-41c7-8731-0c29698818f6" providerId="ADAL" clId="{62B13F95-32F5-4C3D-A193-1825E21380F6}"/>
    <pc:docChg chg="undo custSel addSld modSld sldOrd">
      <pc:chgData name="Nguyen Quoc Trung" userId="fe17689d-b00c-41c7-8731-0c29698818f6" providerId="ADAL" clId="{62B13F95-32F5-4C3D-A193-1825E21380F6}" dt="2022-05-06T17:13:01.527" v="313" actId="1076"/>
      <pc:docMkLst>
        <pc:docMk/>
      </pc:docMkLst>
      <pc:sldChg chg="modSp mod">
        <pc:chgData name="Nguyen Quoc Trung" userId="fe17689d-b00c-41c7-8731-0c29698818f6" providerId="ADAL" clId="{62B13F95-32F5-4C3D-A193-1825E21380F6}" dt="2022-05-06T16:54:22.934" v="55" actId="1037"/>
        <pc:sldMkLst>
          <pc:docMk/>
          <pc:sldMk cId="2130102236" sldId="283"/>
        </pc:sldMkLst>
        <pc:picChg chg="mod">
          <ac:chgData name="Nguyen Quoc Trung" userId="fe17689d-b00c-41c7-8731-0c29698818f6" providerId="ADAL" clId="{62B13F95-32F5-4C3D-A193-1825E21380F6}" dt="2022-05-06T16:54:22.934" v="55" actId="1037"/>
          <ac:picMkLst>
            <pc:docMk/>
            <pc:sldMk cId="2130102236" sldId="283"/>
            <ac:picMk id="14" creationId="{9A02E2A4-9C16-4250-95DD-2154A4001ED7}"/>
          </ac:picMkLst>
        </pc:picChg>
      </pc:sldChg>
      <pc:sldChg chg="modSp mod">
        <pc:chgData name="Nguyen Quoc Trung" userId="fe17689d-b00c-41c7-8731-0c29698818f6" providerId="ADAL" clId="{62B13F95-32F5-4C3D-A193-1825E21380F6}" dt="2022-05-06T17:01:52.410" v="166" actId="20577"/>
        <pc:sldMkLst>
          <pc:docMk/>
          <pc:sldMk cId="1774606010" sldId="306"/>
        </pc:sldMkLst>
        <pc:spChg chg="mod">
          <ac:chgData name="Nguyen Quoc Trung" userId="fe17689d-b00c-41c7-8731-0c29698818f6" providerId="ADAL" clId="{62B13F95-32F5-4C3D-A193-1825E21380F6}" dt="2022-05-06T17:01:52.410" v="166" actId="20577"/>
          <ac:spMkLst>
            <pc:docMk/>
            <pc:sldMk cId="1774606010" sldId="306"/>
            <ac:spMk id="4" creationId="{3ED4CB36-BBC4-4F3F-84A0-272FCCD4A025}"/>
          </ac:spMkLst>
        </pc:spChg>
      </pc:sldChg>
      <pc:sldChg chg="addSp delSp modSp new mod">
        <pc:chgData name="Nguyen Quoc Trung" userId="fe17689d-b00c-41c7-8731-0c29698818f6" providerId="ADAL" clId="{62B13F95-32F5-4C3D-A193-1825E21380F6}" dt="2022-05-06T16:50:32.884" v="13" actId="1076"/>
        <pc:sldMkLst>
          <pc:docMk/>
          <pc:sldMk cId="796132063" sldId="312"/>
        </pc:sldMkLst>
        <pc:spChg chg="add del">
          <ac:chgData name="Nguyen Quoc Trung" userId="fe17689d-b00c-41c7-8731-0c29698818f6" providerId="ADAL" clId="{62B13F95-32F5-4C3D-A193-1825E21380F6}" dt="2022-05-06T16:50:00.004" v="3" actId="478"/>
          <ac:spMkLst>
            <pc:docMk/>
            <pc:sldMk cId="796132063" sldId="312"/>
            <ac:spMk id="2" creationId="{EE40C819-C66C-4384-8060-B012E1449FAD}"/>
          </ac:spMkLst>
        </pc:spChg>
        <pc:picChg chg="add mod modCrop">
          <ac:chgData name="Nguyen Quoc Trung" userId="fe17689d-b00c-41c7-8731-0c29698818f6" providerId="ADAL" clId="{62B13F95-32F5-4C3D-A193-1825E21380F6}" dt="2022-05-06T16:50:32.884" v="13" actId="1076"/>
          <ac:picMkLst>
            <pc:docMk/>
            <pc:sldMk cId="796132063" sldId="312"/>
            <ac:picMk id="3" creationId="{93330061-1DC9-4D7C-9785-42AE2968AEC8}"/>
          </ac:picMkLst>
        </pc:picChg>
      </pc:sldChg>
      <pc:sldChg chg="addSp delSp modSp new mod modAnim">
        <pc:chgData name="Nguyen Quoc Trung" userId="fe17689d-b00c-41c7-8731-0c29698818f6" providerId="ADAL" clId="{62B13F95-32F5-4C3D-A193-1825E21380F6}" dt="2022-05-06T16:54:02.118" v="48"/>
        <pc:sldMkLst>
          <pc:docMk/>
          <pc:sldMk cId="3432147214" sldId="313"/>
        </pc:sldMkLst>
        <pc:spChg chg="add mod">
          <ac:chgData name="Nguyen Quoc Trung" userId="fe17689d-b00c-41c7-8731-0c29698818f6" providerId="ADAL" clId="{62B13F95-32F5-4C3D-A193-1825E21380F6}" dt="2022-05-06T16:51:44.590" v="15"/>
          <ac:spMkLst>
            <pc:docMk/>
            <pc:sldMk cId="3432147214" sldId="313"/>
            <ac:spMk id="2" creationId="{228929AA-4A93-40E4-A3F8-4A67290403A6}"/>
          </ac:spMkLst>
        </pc:spChg>
        <pc:spChg chg="add mod">
          <ac:chgData name="Nguyen Quoc Trung" userId="fe17689d-b00c-41c7-8731-0c29698818f6" providerId="ADAL" clId="{62B13F95-32F5-4C3D-A193-1825E21380F6}" dt="2022-05-06T16:53:34.465" v="42" actId="20577"/>
          <ac:spMkLst>
            <pc:docMk/>
            <pc:sldMk cId="3432147214" sldId="313"/>
            <ac:spMk id="7" creationId="{743C89E8-9663-4C97-BE98-F928EE8EF505}"/>
          </ac:spMkLst>
        </pc:spChg>
        <pc:picChg chg="add mod">
          <ac:chgData name="Nguyen Quoc Trung" userId="fe17689d-b00c-41c7-8731-0c29698818f6" providerId="ADAL" clId="{62B13F95-32F5-4C3D-A193-1825E21380F6}" dt="2022-05-06T16:53:03.002" v="26" actId="1076"/>
          <ac:picMkLst>
            <pc:docMk/>
            <pc:sldMk cId="3432147214" sldId="313"/>
            <ac:picMk id="3" creationId="{15D26E18-B339-4E1F-9382-DC4BABCC531B}"/>
          </ac:picMkLst>
        </pc:picChg>
        <pc:picChg chg="add mod">
          <ac:chgData name="Nguyen Quoc Trung" userId="fe17689d-b00c-41c7-8731-0c29698818f6" providerId="ADAL" clId="{62B13F95-32F5-4C3D-A193-1825E21380F6}" dt="2022-05-06T16:53:06.366" v="27" actId="14100"/>
          <ac:picMkLst>
            <pc:docMk/>
            <pc:sldMk cId="3432147214" sldId="313"/>
            <ac:picMk id="4" creationId="{6B77FD5F-F96F-4964-A57A-0B1FA4B725ED}"/>
          </ac:picMkLst>
        </pc:picChg>
        <pc:picChg chg="add mod">
          <ac:chgData name="Nguyen Quoc Trung" userId="fe17689d-b00c-41c7-8731-0c29698818f6" providerId="ADAL" clId="{62B13F95-32F5-4C3D-A193-1825E21380F6}" dt="2022-05-06T16:53:12.150" v="30" actId="1076"/>
          <ac:picMkLst>
            <pc:docMk/>
            <pc:sldMk cId="3432147214" sldId="313"/>
            <ac:picMk id="5" creationId="{6B4D0BD2-4799-4E2A-A14A-2DA91FB9E517}"/>
          </ac:picMkLst>
        </pc:picChg>
        <pc:picChg chg="add mod">
          <ac:chgData name="Nguyen Quoc Trung" userId="fe17689d-b00c-41c7-8731-0c29698818f6" providerId="ADAL" clId="{62B13F95-32F5-4C3D-A193-1825E21380F6}" dt="2022-05-06T16:53:10.402" v="29" actId="1076"/>
          <ac:picMkLst>
            <pc:docMk/>
            <pc:sldMk cId="3432147214" sldId="313"/>
            <ac:picMk id="6" creationId="{B2890593-466C-4725-BBFC-C36F060AF1F6}"/>
          </ac:picMkLst>
        </pc:picChg>
        <pc:picChg chg="add del mod">
          <ac:chgData name="Nguyen Quoc Trung" userId="fe17689d-b00c-41c7-8731-0c29698818f6" providerId="ADAL" clId="{62B13F95-32F5-4C3D-A193-1825E21380F6}" dt="2022-05-06T16:52:39.695" v="17" actId="21"/>
          <ac:picMkLst>
            <pc:docMk/>
            <pc:sldMk cId="3432147214" sldId="313"/>
            <ac:picMk id="8" creationId="{8CF13BCD-0C7C-46FA-9DE6-4514B634B08A}"/>
          </ac:picMkLst>
        </pc:picChg>
        <pc:picChg chg="add del mod">
          <ac:chgData name="Nguyen Quoc Trung" userId="fe17689d-b00c-41c7-8731-0c29698818f6" providerId="ADAL" clId="{62B13F95-32F5-4C3D-A193-1825E21380F6}" dt="2022-05-06T16:52:55.407" v="23" actId="21"/>
          <ac:picMkLst>
            <pc:docMk/>
            <pc:sldMk cId="3432147214" sldId="313"/>
            <ac:picMk id="9" creationId="{8F1A9A37-2099-4E87-81CF-1C1E7E32E49B}"/>
          </ac:picMkLst>
        </pc:picChg>
        <pc:picChg chg="add del mod">
          <ac:chgData name="Nguyen Quoc Trung" userId="fe17689d-b00c-41c7-8731-0c29698818f6" providerId="ADAL" clId="{62B13F95-32F5-4C3D-A193-1825E21380F6}" dt="2022-05-06T16:52:44.301" v="19" actId="21"/>
          <ac:picMkLst>
            <pc:docMk/>
            <pc:sldMk cId="3432147214" sldId="313"/>
            <ac:picMk id="10" creationId="{3DE3605B-96AD-4AEA-B206-EED5FA883AE4}"/>
          </ac:picMkLst>
        </pc:picChg>
        <pc:picChg chg="add del mod">
          <ac:chgData name="Nguyen Quoc Trung" userId="fe17689d-b00c-41c7-8731-0c29698818f6" providerId="ADAL" clId="{62B13F95-32F5-4C3D-A193-1825E21380F6}" dt="2022-05-06T16:52:50.948" v="21" actId="21"/>
          <ac:picMkLst>
            <pc:docMk/>
            <pc:sldMk cId="3432147214" sldId="313"/>
            <ac:picMk id="11" creationId="{C83C451B-08AE-457F-B3F5-E29B1CB95738}"/>
          </ac:picMkLst>
        </pc:picChg>
      </pc:sldChg>
      <pc:sldChg chg="addSp modSp new mod modAnim">
        <pc:chgData name="Nguyen Quoc Trung" userId="fe17689d-b00c-41c7-8731-0c29698818f6" providerId="ADAL" clId="{62B13F95-32F5-4C3D-A193-1825E21380F6}" dt="2022-05-06T16:56:44.926" v="112" actId="14100"/>
        <pc:sldMkLst>
          <pc:docMk/>
          <pc:sldMk cId="3153973669" sldId="314"/>
        </pc:sldMkLst>
        <pc:spChg chg="add mod">
          <ac:chgData name="Nguyen Quoc Trung" userId="fe17689d-b00c-41c7-8731-0c29698818f6" providerId="ADAL" clId="{62B13F95-32F5-4C3D-A193-1825E21380F6}" dt="2022-05-06T16:55:32.576" v="59" actId="14100"/>
          <ac:spMkLst>
            <pc:docMk/>
            <pc:sldMk cId="3153973669" sldId="314"/>
            <ac:spMk id="2" creationId="{FD30BDAE-2205-4E9C-87BA-F393350F0C5C}"/>
          </ac:spMkLst>
        </pc:spChg>
        <pc:spChg chg="add mod">
          <ac:chgData name="Nguyen Quoc Trung" userId="fe17689d-b00c-41c7-8731-0c29698818f6" providerId="ADAL" clId="{62B13F95-32F5-4C3D-A193-1825E21380F6}" dt="2022-05-06T16:56:44.926" v="112" actId="14100"/>
          <ac:spMkLst>
            <pc:docMk/>
            <pc:sldMk cId="3153973669" sldId="314"/>
            <ac:spMk id="4" creationId="{344A0675-A46C-43E7-89D7-8AD2187E4303}"/>
          </ac:spMkLst>
        </pc:spChg>
        <pc:spChg chg="add mod ord">
          <ac:chgData name="Nguyen Quoc Trung" userId="fe17689d-b00c-41c7-8731-0c29698818f6" providerId="ADAL" clId="{62B13F95-32F5-4C3D-A193-1825E21380F6}" dt="2022-05-06T16:56:33.734" v="109" actId="1036"/>
          <ac:spMkLst>
            <pc:docMk/>
            <pc:sldMk cId="3153973669" sldId="314"/>
            <ac:spMk id="13" creationId="{090FD6BB-0B0E-488A-B76B-8FB9224AD877}"/>
          </ac:spMkLst>
        </pc:spChg>
        <pc:spChg chg="add mod ord">
          <ac:chgData name="Nguyen Quoc Trung" userId="fe17689d-b00c-41c7-8731-0c29698818f6" providerId="ADAL" clId="{62B13F95-32F5-4C3D-A193-1825E21380F6}" dt="2022-05-06T16:56:33.734" v="109" actId="1036"/>
          <ac:spMkLst>
            <pc:docMk/>
            <pc:sldMk cId="3153973669" sldId="314"/>
            <ac:spMk id="14" creationId="{4D148293-11A7-41F7-863A-C8B3FD9CB328}"/>
          </ac:spMkLst>
        </pc:spChg>
        <pc:spChg chg="add mod ord">
          <ac:chgData name="Nguyen Quoc Trung" userId="fe17689d-b00c-41c7-8731-0c29698818f6" providerId="ADAL" clId="{62B13F95-32F5-4C3D-A193-1825E21380F6}" dt="2022-05-06T16:56:33.734" v="109" actId="1036"/>
          <ac:spMkLst>
            <pc:docMk/>
            <pc:sldMk cId="3153973669" sldId="314"/>
            <ac:spMk id="15" creationId="{34E98384-CC4B-4570-B46C-AE146C1717B7}"/>
          </ac:spMkLst>
        </pc:spChg>
        <pc:spChg chg="add mod ord">
          <ac:chgData name="Nguyen Quoc Trung" userId="fe17689d-b00c-41c7-8731-0c29698818f6" providerId="ADAL" clId="{62B13F95-32F5-4C3D-A193-1825E21380F6}" dt="2022-05-06T16:56:33.734" v="109" actId="1036"/>
          <ac:spMkLst>
            <pc:docMk/>
            <pc:sldMk cId="3153973669" sldId="314"/>
            <ac:spMk id="16" creationId="{A451245C-670C-4869-A936-7B8EE1E6E873}"/>
          </ac:spMkLst>
        </pc:spChg>
        <pc:picChg chg="add mod">
          <ac:chgData name="Nguyen Quoc Trung" userId="fe17689d-b00c-41c7-8731-0c29698818f6" providerId="ADAL" clId="{62B13F95-32F5-4C3D-A193-1825E21380F6}" dt="2022-05-06T16:55:32.576" v="59" actId="14100"/>
          <ac:picMkLst>
            <pc:docMk/>
            <pc:sldMk cId="3153973669" sldId="314"/>
            <ac:picMk id="3" creationId="{770432DC-81DF-4F11-82EF-9647EC8F4F82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5" creationId="{456B1923-7A56-4205-B75A-FE18C3D7682C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6" creationId="{26A31159-2F00-45E9-8BEC-5E65E8024606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7" creationId="{83E8D143-4959-4D58-8E51-647F5CA92777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8" creationId="{B068BEB9-9235-4729-BFFD-D78EDA29889F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9" creationId="{B2B8221F-02AA-4D77-A3A7-EFE6367C72A3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10" creationId="{F880C515-0C18-4152-A732-CA8B46E852D5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11" creationId="{1039F79D-76E9-4829-BF6B-3ABA268D8966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12" creationId="{3ED4850E-CB4D-4FD8-826D-56B7D28BD85E}"/>
          </ac:picMkLst>
        </pc:picChg>
      </pc:sldChg>
      <pc:sldChg chg="addSp delSp modSp add mod delAnim modAnim">
        <pc:chgData name="Nguyen Quoc Trung" userId="fe17689d-b00c-41c7-8731-0c29698818f6" providerId="ADAL" clId="{62B13F95-32F5-4C3D-A193-1825E21380F6}" dt="2022-05-06T17:08:48.689" v="239" actId="20577"/>
        <pc:sldMkLst>
          <pc:docMk/>
          <pc:sldMk cId="975799937" sldId="315"/>
        </pc:sldMkLst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2" creationId="{FD30BDAE-2205-4E9C-87BA-F393350F0C5C}"/>
          </ac:spMkLst>
        </pc:spChg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4" creationId="{344A0675-A46C-43E7-89D7-8AD2187E4303}"/>
          </ac:spMkLst>
        </pc:spChg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13" creationId="{090FD6BB-0B0E-488A-B76B-8FB9224AD877}"/>
          </ac:spMkLst>
        </pc:spChg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14" creationId="{4D148293-11A7-41F7-863A-C8B3FD9CB328}"/>
          </ac:spMkLst>
        </pc:spChg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15" creationId="{34E98384-CC4B-4570-B46C-AE146C1717B7}"/>
          </ac:spMkLst>
        </pc:spChg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16" creationId="{A451245C-670C-4869-A936-7B8EE1E6E873}"/>
          </ac:spMkLst>
        </pc:spChg>
        <pc:spChg chg="add mod">
          <ac:chgData name="Nguyen Quoc Trung" userId="fe17689d-b00c-41c7-8731-0c29698818f6" providerId="ADAL" clId="{62B13F95-32F5-4C3D-A193-1825E21380F6}" dt="2022-05-06T16:59:30.812" v="140" actId="1076"/>
          <ac:spMkLst>
            <pc:docMk/>
            <pc:sldMk cId="975799937" sldId="315"/>
            <ac:spMk id="19" creationId="{09159981-6458-4460-A9EF-0AE8F274E18A}"/>
          </ac:spMkLst>
        </pc:spChg>
        <pc:spChg chg="add mod">
          <ac:chgData name="Nguyen Quoc Trung" userId="fe17689d-b00c-41c7-8731-0c29698818f6" providerId="ADAL" clId="{62B13F95-32F5-4C3D-A193-1825E21380F6}" dt="2022-05-06T17:08:07.171" v="203" actId="1076"/>
          <ac:spMkLst>
            <pc:docMk/>
            <pc:sldMk cId="975799937" sldId="315"/>
            <ac:spMk id="22" creationId="{FC8EB81E-E5E4-40EF-A0B9-364B8C19F07A}"/>
          </ac:spMkLst>
        </pc:spChg>
        <pc:spChg chg="add mod">
          <ac:chgData name="Nguyen Quoc Trung" userId="fe17689d-b00c-41c7-8731-0c29698818f6" providerId="ADAL" clId="{62B13F95-32F5-4C3D-A193-1825E21380F6}" dt="2022-05-06T17:08:24.424" v="216" actId="20577"/>
          <ac:spMkLst>
            <pc:docMk/>
            <pc:sldMk cId="975799937" sldId="315"/>
            <ac:spMk id="24" creationId="{2FA4CE0D-8420-468E-92AB-E5DF9533C5E2}"/>
          </ac:spMkLst>
        </pc:spChg>
        <pc:spChg chg="add mod">
          <ac:chgData name="Nguyen Quoc Trung" userId="fe17689d-b00c-41c7-8731-0c29698818f6" providerId="ADAL" clId="{62B13F95-32F5-4C3D-A193-1825E21380F6}" dt="2022-05-06T17:08:35.724" v="224" actId="20577"/>
          <ac:spMkLst>
            <pc:docMk/>
            <pc:sldMk cId="975799937" sldId="315"/>
            <ac:spMk id="25" creationId="{BB84CE16-6531-4692-8FB1-3B07EA8A6466}"/>
          </ac:spMkLst>
        </pc:spChg>
        <pc:spChg chg="add mod">
          <ac:chgData name="Nguyen Quoc Trung" userId="fe17689d-b00c-41c7-8731-0c29698818f6" providerId="ADAL" clId="{62B13F95-32F5-4C3D-A193-1825E21380F6}" dt="2022-05-06T17:08:48.689" v="239" actId="20577"/>
          <ac:spMkLst>
            <pc:docMk/>
            <pc:sldMk cId="975799937" sldId="315"/>
            <ac:spMk id="26" creationId="{D533B2D4-8219-4697-A8BD-A38460106643}"/>
          </ac:spMkLst>
        </pc:sp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5" creationId="{456B1923-7A56-4205-B75A-FE18C3D7682C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6" creationId="{26A31159-2F00-45E9-8BEC-5E65E8024606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7" creationId="{83E8D143-4959-4D58-8E51-647F5CA92777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8" creationId="{B068BEB9-9235-4729-BFFD-D78EDA29889F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9" creationId="{B2B8221F-02AA-4D77-A3A7-EFE6367C72A3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10" creationId="{F880C515-0C18-4152-A732-CA8B46E852D5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11" creationId="{1039F79D-76E9-4829-BF6B-3ABA268D8966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12" creationId="{3ED4850E-CB4D-4FD8-826D-56B7D28BD85E}"/>
          </ac:picMkLst>
        </pc:picChg>
        <pc:picChg chg="add mod">
          <ac:chgData name="Nguyen Quoc Trung" userId="fe17689d-b00c-41c7-8731-0c29698818f6" providerId="ADAL" clId="{62B13F95-32F5-4C3D-A193-1825E21380F6}" dt="2022-05-06T17:07:22.160" v="173" actId="14826"/>
          <ac:picMkLst>
            <pc:docMk/>
            <pc:sldMk cId="975799937" sldId="315"/>
            <ac:picMk id="18" creationId="{88F808FD-187B-47D3-A8DC-30F84D5F39DB}"/>
          </ac:picMkLst>
        </pc:picChg>
        <pc:picChg chg="add del mod">
          <ac:chgData name="Nguyen Quoc Trung" userId="fe17689d-b00c-41c7-8731-0c29698818f6" providerId="ADAL" clId="{62B13F95-32F5-4C3D-A193-1825E21380F6}" dt="2022-05-06T17:07:18.827" v="172" actId="21"/>
          <ac:picMkLst>
            <pc:docMk/>
            <pc:sldMk cId="975799937" sldId="315"/>
            <ac:picMk id="21" creationId="{AD8A4C3C-5F2E-45C9-9B75-2B5C9AE5E82D}"/>
          </ac:picMkLst>
        </pc:picChg>
        <pc:picChg chg="add del mod">
          <ac:chgData name="Nguyen Quoc Trung" userId="fe17689d-b00c-41c7-8731-0c29698818f6" providerId="ADAL" clId="{62B13F95-32F5-4C3D-A193-1825E21380F6}" dt="2022-05-06T17:08:12.164" v="205" actId="478"/>
          <ac:picMkLst>
            <pc:docMk/>
            <pc:sldMk cId="975799937" sldId="315"/>
            <ac:picMk id="23" creationId="{13E78AE8-CC9F-4EC7-A3BE-5B2E4BD93776}"/>
          </ac:picMkLst>
        </pc:picChg>
      </pc:sldChg>
      <pc:sldChg chg="addSp delSp modSp new mod ord modAnim">
        <pc:chgData name="Nguyen Quoc Trung" userId="fe17689d-b00c-41c7-8731-0c29698818f6" providerId="ADAL" clId="{62B13F95-32F5-4C3D-A193-1825E21380F6}" dt="2022-05-06T17:13:01.527" v="313" actId="1076"/>
        <pc:sldMkLst>
          <pc:docMk/>
          <pc:sldMk cId="942912805" sldId="316"/>
        </pc:sldMkLst>
        <pc:spChg chg="add mod">
          <ac:chgData name="Nguyen Quoc Trung" userId="fe17689d-b00c-41c7-8731-0c29698818f6" providerId="ADAL" clId="{62B13F95-32F5-4C3D-A193-1825E21380F6}" dt="2022-05-06T17:09:56.975" v="273" actId="207"/>
          <ac:spMkLst>
            <pc:docMk/>
            <pc:sldMk cId="942912805" sldId="316"/>
            <ac:spMk id="6" creationId="{CB7FB984-5026-440E-8376-5C0A2B16B8EE}"/>
          </ac:spMkLst>
        </pc:spChg>
        <pc:spChg chg="add mod">
          <ac:chgData name="Nguyen Quoc Trung" userId="fe17689d-b00c-41c7-8731-0c29698818f6" providerId="ADAL" clId="{62B13F95-32F5-4C3D-A193-1825E21380F6}" dt="2022-05-06T17:10:26.243" v="289" actId="1076"/>
          <ac:spMkLst>
            <pc:docMk/>
            <pc:sldMk cId="942912805" sldId="316"/>
            <ac:spMk id="7" creationId="{AA9ED632-98F3-4489-BA6A-EDD4439E208E}"/>
          </ac:spMkLst>
        </pc:spChg>
        <pc:spChg chg="add mod">
          <ac:chgData name="Nguyen Quoc Trung" userId="fe17689d-b00c-41c7-8731-0c29698818f6" providerId="ADAL" clId="{62B13F95-32F5-4C3D-A193-1825E21380F6}" dt="2022-05-06T17:10:34.723" v="294" actId="20577"/>
          <ac:spMkLst>
            <pc:docMk/>
            <pc:sldMk cId="942912805" sldId="316"/>
            <ac:spMk id="8" creationId="{22317E05-8E67-48CA-984E-FA78F7F5A116}"/>
          </ac:spMkLst>
        </pc:spChg>
        <pc:spChg chg="add mod">
          <ac:chgData name="Nguyen Quoc Trung" userId="fe17689d-b00c-41c7-8731-0c29698818f6" providerId="ADAL" clId="{62B13F95-32F5-4C3D-A193-1825E21380F6}" dt="2022-05-06T17:10:43.087" v="301" actId="1037"/>
          <ac:spMkLst>
            <pc:docMk/>
            <pc:sldMk cId="942912805" sldId="316"/>
            <ac:spMk id="9" creationId="{2141848C-E9E5-4E35-A56F-AF50864357CF}"/>
          </ac:spMkLst>
        </pc:spChg>
        <pc:spChg chg="add mod">
          <ac:chgData name="Nguyen Quoc Trung" userId="fe17689d-b00c-41c7-8731-0c29698818f6" providerId="ADAL" clId="{62B13F95-32F5-4C3D-A193-1825E21380F6}" dt="2022-05-06T17:10:53.694" v="304" actId="1076"/>
          <ac:spMkLst>
            <pc:docMk/>
            <pc:sldMk cId="942912805" sldId="316"/>
            <ac:spMk id="11" creationId="{70195F84-D93F-4991-BCDD-1DE887AAA715}"/>
          </ac:spMkLst>
        </pc:spChg>
        <pc:spChg chg="add mod">
          <ac:chgData name="Nguyen Quoc Trung" userId="fe17689d-b00c-41c7-8731-0c29698818f6" providerId="ADAL" clId="{62B13F95-32F5-4C3D-A193-1825E21380F6}" dt="2022-05-06T17:13:01.527" v="313" actId="1076"/>
          <ac:spMkLst>
            <pc:docMk/>
            <pc:sldMk cId="942912805" sldId="316"/>
            <ac:spMk id="12" creationId="{4DF26C78-349C-46E8-BBA7-1991D418E5FF}"/>
          </ac:spMkLst>
        </pc:spChg>
        <pc:picChg chg="add del mod">
          <ac:chgData name="Nguyen Quoc Trung" userId="fe17689d-b00c-41c7-8731-0c29698818f6" providerId="ADAL" clId="{62B13F95-32F5-4C3D-A193-1825E21380F6}" dt="2022-05-06T17:05:25.745" v="170" actId="478"/>
          <ac:picMkLst>
            <pc:docMk/>
            <pc:sldMk cId="942912805" sldId="316"/>
            <ac:picMk id="3" creationId="{38750291-FA8E-4777-B0D6-16074673386E}"/>
          </ac:picMkLst>
        </pc:picChg>
        <pc:picChg chg="add mod">
          <ac:chgData name="Nguyen Quoc Trung" userId="fe17689d-b00c-41c7-8731-0c29698818f6" providerId="ADAL" clId="{62B13F95-32F5-4C3D-A193-1825E21380F6}" dt="2022-05-06T17:10:05.016" v="275" actId="14100"/>
          <ac:picMkLst>
            <pc:docMk/>
            <pc:sldMk cId="942912805" sldId="316"/>
            <ac:picMk id="5" creationId="{642DBA86-DE9D-4BA7-A42F-ED61C79811FC}"/>
          </ac:picMkLst>
        </pc:picChg>
        <pc:picChg chg="add del mod">
          <ac:chgData name="Nguyen Quoc Trung" userId="fe17689d-b00c-41c7-8731-0c29698818f6" providerId="ADAL" clId="{62B13F95-32F5-4C3D-A193-1825E21380F6}" dt="2022-05-06T17:10:48.191" v="303" actId="478"/>
          <ac:picMkLst>
            <pc:docMk/>
            <pc:sldMk cId="942912805" sldId="316"/>
            <ac:picMk id="10" creationId="{17291D25-E8E0-48F2-B3F1-F8532F133EAC}"/>
          </ac:picMkLst>
        </pc:picChg>
      </pc:sldChg>
    </pc:docChg>
  </pc:docChgLst>
  <pc:docChgLst>
    <pc:chgData name="Nguyen Quoc Trung" userId="S::trungnq@dtp-education.com::fe17689d-b00c-41c7-8731-0c29698818f6" providerId="AD" clId="Web-{B34D98AB-2C43-1769-55A1-D342E8732EDD}"/>
    <pc:docChg chg="modSld">
      <pc:chgData name="Nguyen Quoc Trung" userId="S::trungnq@dtp-education.com::fe17689d-b00c-41c7-8731-0c29698818f6" providerId="AD" clId="Web-{B34D98AB-2C43-1769-55A1-D342E8732EDD}" dt="2022-07-05T06:39:22.361" v="2" actId="20577"/>
      <pc:docMkLst>
        <pc:docMk/>
      </pc:docMkLst>
      <pc:sldChg chg="modSp">
        <pc:chgData name="Nguyen Quoc Trung" userId="S::trungnq@dtp-education.com::fe17689d-b00c-41c7-8731-0c29698818f6" providerId="AD" clId="Web-{B34D98AB-2C43-1769-55A1-D342E8732EDD}" dt="2022-07-05T06:39:22.361" v="2" actId="20577"/>
        <pc:sldMkLst>
          <pc:docMk/>
          <pc:sldMk cId="3724955636" sldId="495"/>
        </pc:sldMkLst>
        <pc:spChg chg="mod">
          <ac:chgData name="Nguyen Quoc Trung" userId="S::trungnq@dtp-education.com::fe17689d-b00c-41c7-8731-0c29698818f6" providerId="AD" clId="Web-{B34D98AB-2C43-1769-55A1-D342E8732EDD}" dt="2022-07-05T06:39:22.361" v="2" actId="20577"/>
          <ac:spMkLst>
            <pc:docMk/>
            <pc:sldMk cId="3724955636" sldId="495"/>
            <ac:spMk id="3" creationId="{CD5B56B0-A786-F923-88E5-ED39E28F1EA1}"/>
          </ac:spMkLst>
        </pc:spChg>
      </pc:sldChg>
    </pc:docChg>
  </pc:docChgLst>
  <pc:docChgLst>
    <pc:chgData name="Nguyen Quoc Trung" userId="fe17689d-b00c-41c7-8731-0c29698818f6" providerId="ADAL" clId="{6A3BCFC5-70F5-45C5-BAC9-B3E7AA98C6E1}"/>
    <pc:docChg chg="undo custSel addSld delSld modSld sldOrd">
      <pc:chgData name="Nguyen Quoc Trung" userId="fe17689d-b00c-41c7-8731-0c29698818f6" providerId="ADAL" clId="{6A3BCFC5-70F5-45C5-BAC9-B3E7AA98C6E1}" dt="2022-06-20T22:22:00.059" v="842" actId="1037"/>
      <pc:docMkLst>
        <pc:docMk/>
      </pc:docMkLst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1602106998" sldId="262"/>
        </pc:sldMkLst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2130102236" sldId="283"/>
        </pc:sldMkLst>
      </pc:sldChg>
      <pc:sldChg chg="addSp modSp mod modAnim">
        <pc:chgData name="Nguyen Quoc Trung" userId="fe17689d-b00c-41c7-8731-0c29698818f6" providerId="ADAL" clId="{6A3BCFC5-70F5-45C5-BAC9-B3E7AA98C6E1}" dt="2022-06-05T03:56:17.546" v="681" actId="14100"/>
        <pc:sldMkLst>
          <pc:docMk/>
          <pc:sldMk cId="1255981275" sldId="288"/>
        </pc:sldMkLst>
        <pc:picChg chg="add mod">
          <ac:chgData name="Nguyen Quoc Trung" userId="fe17689d-b00c-41c7-8731-0c29698818f6" providerId="ADAL" clId="{6A3BCFC5-70F5-45C5-BAC9-B3E7AA98C6E1}" dt="2022-06-05T03:56:17.546" v="681" actId="14100"/>
          <ac:picMkLst>
            <pc:docMk/>
            <pc:sldMk cId="1255981275" sldId="288"/>
            <ac:picMk id="2" creationId="{70E0B778-4E6C-8761-4EBE-16D372E1DE0F}"/>
          </ac:picMkLst>
        </pc:picChg>
      </pc:sldChg>
      <pc:sldChg chg="modSp mod">
        <pc:chgData name="Nguyen Quoc Trung" userId="fe17689d-b00c-41c7-8731-0c29698818f6" providerId="ADAL" clId="{6A3BCFC5-70F5-45C5-BAC9-B3E7AA98C6E1}" dt="2022-06-04T23:19:13.982" v="8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6A3BCFC5-70F5-45C5-BAC9-B3E7AA98C6E1}" dt="2022-06-04T23:19:13.982" v="8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2238163514" sldId="290"/>
        </pc:sldMkLst>
      </pc:sldChg>
      <pc:sldChg chg="addSp delSp modSp mod delAnim">
        <pc:chgData name="Nguyen Quoc Trung" userId="fe17689d-b00c-41c7-8731-0c29698818f6" providerId="ADAL" clId="{6A3BCFC5-70F5-45C5-BAC9-B3E7AA98C6E1}" dt="2022-06-05T08:32:25.695" v="763" actId="167"/>
        <pc:sldMkLst>
          <pc:docMk/>
          <pc:sldMk cId="1120682114" sldId="296"/>
        </pc:sldMkLst>
        <pc:spChg chg="add mod">
          <ac:chgData name="Nguyen Quoc Trung" userId="fe17689d-b00c-41c7-8731-0c29698818f6" providerId="ADAL" clId="{6A3BCFC5-70F5-45C5-BAC9-B3E7AA98C6E1}" dt="2022-06-05T04:02:20.139" v="711" actId="1076"/>
          <ac:spMkLst>
            <pc:docMk/>
            <pc:sldMk cId="1120682114" sldId="296"/>
            <ac:spMk id="14" creationId="{FC1214CA-F600-0F01-6B05-BFB26CB5482D}"/>
          </ac:spMkLst>
        </pc:spChg>
        <pc:spChg chg="del">
          <ac:chgData name="Nguyen Quoc Trung" userId="fe17689d-b00c-41c7-8731-0c29698818f6" providerId="ADAL" clId="{6A3BCFC5-70F5-45C5-BAC9-B3E7AA98C6E1}" dt="2022-06-05T04:00:50.738" v="685" actId="478"/>
          <ac:spMkLst>
            <pc:docMk/>
            <pc:sldMk cId="1120682114" sldId="296"/>
            <ac:spMk id="15" creationId="{C34C1715-4319-45A9-9FDA-F87BD00E276B}"/>
          </ac:spMkLst>
        </pc:spChg>
        <pc:spChg chg="del">
          <ac:chgData name="Nguyen Quoc Trung" userId="fe17689d-b00c-41c7-8731-0c29698818f6" providerId="ADAL" clId="{6A3BCFC5-70F5-45C5-BAC9-B3E7AA98C6E1}" dt="2022-06-05T04:00:50.738" v="685" actId="478"/>
          <ac:spMkLst>
            <pc:docMk/>
            <pc:sldMk cId="1120682114" sldId="296"/>
            <ac:spMk id="24" creationId="{72E1642F-5F44-4126-853A-582B3B55A303}"/>
          </ac:spMkLst>
        </pc:spChg>
        <pc:spChg chg="del">
          <ac:chgData name="Nguyen Quoc Trung" userId="fe17689d-b00c-41c7-8731-0c29698818f6" providerId="ADAL" clId="{6A3BCFC5-70F5-45C5-BAC9-B3E7AA98C6E1}" dt="2022-06-05T04:00:50.738" v="685" actId="478"/>
          <ac:spMkLst>
            <pc:docMk/>
            <pc:sldMk cId="1120682114" sldId="296"/>
            <ac:spMk id="25" creationId="{B6A0E4C1-932A-48A4-8F26-DC1FECB48D98}"/>
          </ac:spMkLst>
        </pc:spChg>
        <pc:spChg chg="add mod">
          <ac:chgData name="Nguyen Quoc Trung" userId="fe17689d-b00c-41c7-8731-0c29698818f6" providerId="ADAL" clId="{6A3BCFC5-70F5-45C5-BAC9-B3E7AA98C6E1}" dt="2022-06-05T08:08:44.204" v="739" actId="1038"/>
          <ac:spMkLst>
            <pc:docMk/>
            <pc:sldMk cId="1120682114" sldId="296"/>
            <ac:spMk id="26" creationId="{0A6B7727-A173-BE12-4AB3-A6E6E1B76D1A}"/>
          </ac:spMkLst>
        </pc:spChg>
        <pc:spChg chg="add mod">
          <ac:chgData name="Nguyen Quoc Trung" userId="fe17689d-b00c-41c7-8731-0c29698818f6" providerId="ADAL" clId="{6A3BCFC5-70F5-45C5-BAC9-B3E7AA98C6E1}" dt="2022-06-05T08:16:02.939" v="756" actId="14100"/>
          <ac:spMkLst>
            <pc:docMk/>
            <pc:sldMk cId="1120682114" sldId="296"/>
            <ac:spMk id="29" creationId="{2434EAA3-CE9D-7A40-976E-8E38EE622EBA}"/>
          </ac:spMkLst>
        </pc:spChg>
        <pc:grpChg chg="add mod ord">
          <ac:chgData name="Nguyen Quoc Trung" userId="fe17689d-b00c-41c7-8731-0c29698818f6" providerId="ADAL" clId="{6A3BCFC5-70F5-45C5-BAC9-B3E7AA98C6E1}" dt="2022-06-05T08:32:25.695" v="763" actId="167"/>
          <ac:grpSpMkLst>
            <pc:docMk/>
            <pc:sldMk cId="1120682114" sldId="296"/>
            <ac:grpSpMk id="6" creationId="{1F5EA069-CB8F-2A2B-62BE-AD29D8C8CE2D}"/>
          </ac:grpSpMkLst>
        </pc:grpChg>
        <pc:picChg chg="add mod">
          <ac:chgData name="Nguyen Quoc Trung" userId="fe17689d-b00c-41c7-8731-0c29698818f6" providerId="ADAL" clId="{6A3BCFC5-70F5-45C5-BAC9-B3E7AA98C6E1}" dt="2022-06-05T08:32:23.496" v="762" actId="164"/>
          <ac:picMkLst>
            <pc:docMk/>
            <pc:sldMk cId="1120682114" sldId="296"/>
            <ac:picMk id="5" creationId="{C37B329D-F876-A9B8-3A6E-1F27B733CA55}"/>
          </ac:picMkLst>
        </pc:picChg>
        <pc:picChg chg="del">
          <ac:chgData name="Nguyen Quoc Trung" userId="fe17689d-b00c-41c7-8731-0c29698818f6" providerId="ADAL" clId="{6A3BCFC5-70F5-45C5-BAC9-B3E7AA98C6E1}" dt="2022-06-05T04:00:50.738" v="685" actId="478"/>
          <ac:picMkLst>
            <pc:docMk/>
            <pc:sldMk cId="1120682114" sldId="296"/>
            <ac:picMk id="17" creationId="{300AC49E-1A87-4B47-A19B-827C42FE1387}"/>
          </ac:picMkLst>
        </pc:picChg>
        <pc:picChg chg="del">
          <ac:chgData name="Nguyen Quoc Trung" userId="fe17689d-b00c-41c7-8731-0c29698818f6" providerId="ADAL" clId="{6A3BCFC5-70F5-45C5-BAC9-B3E7AA98C6E1}" dt="2022-06-05T04:00:50.738" v="685" actId="478"/>
          <ac:picMkLst>
            <pc:docMk/>
            <pc:sldMk cId="1120682114" sldId="296"/>
            <ac:picMk id="18" creationId="{65EA3662-B176-4F00-B854-986B72706E65}"/>
          </ac:picMkLst>
        </pc:picChg>
        <pc:picChg chg="del">
          <ac:chgData name="Nguyen Quoc Trung" userId="fe17689d-b00c-41c7-8731-0c29698818f6" providerId="ADAL" clId="{6A3BCFC5-70F5-45C5-BAC9-B3E7AA98C6E1}" dt="2022-06-05T04:00:50.738" v="685" actId="478"/>
          <ac:picMkLst>
            <pc:docMk/>
            <pc:sldMk cId="1120682114" sldId="296"/>
            <ac:picMk id="19" creationId="{307FA56E-976D-4F93-BAF3-D4BD60487CB2}"/>
          </ac:picMkLst>
        </pc:picChg>
        <pc:picChg chg="del">
          <ac:chgData name="Nguyen Quoc Trung" userId="fe17689d-b00c-41c7-8731-0c29698818f6" providerId="ADAL" clId="{6A3BCFC5-70F5-45C5-BAC9-B3E7AA98C6E1}" dt="2022-06-05T04:00:50.738" v="685" actId="478"/>
          <ac:picMkLst>
            <pc:docMk/>
            <pc:sldMk cId="1120682114" sldId="296"/>
            <ac:picMk id="20" creationId="{74B32EE5-1EA8-4C95-A36C-898DA19DEB1D}"/>
          </ac:picMkLst>
        </pc:picChg>
        <pc:picChg chg="del">
          <ac:chgData name="Nguyen Quoc Trung" userId="fe17689d-b00c-41c7-8731-0c29698818f6" providerId="ADAL" clId="{6A3BCFC5-70F5-45C5-BAC9-B3E7AA98C6E1}" dt="2022-06-05T04:00:50.738" v="685" actId="478"/>
          <ac:picMkLst>
            <pc:docMk/>
            <pc:sldMk cId="1120682114" sldId="296"/>
            <ac:picMk id="21" creationId="{3CD4694F-AD75-4F1E-BCF1-21346092EAD5}"/>
          </ac:picMkLst>
        </pc:picChg>
        <pc:picChg chg="del">
          <ac:chgData name="Nguyen Quoc Trung" userId="fe17689d-b00c-41c7-8731-0c29698818f6" providerId="ADAL" clId="{6A3BCFC5-70F5-45C5-BAC9-B3E7AA98C6E1}" dt="2022-06-05T04:00:50.738" v="685" actId="478"/>
          <ac:picMkLst>
            <pc:docMk/>
            <pc:sldMk cId="1120682114" sldId="296"/>
            <ac:picMk id="22" creationId="{70B92A16-0CD2-41E6-824B-B287D1FAA991}"/>
          </ac:picMkLst>
        </pc:picChg>
        <pc:picChg chg="del">
          <ac:chgData name="Nguyen Quoc Trung" userId="fe17689d-b00c-41c7-8731-0c29698818f6" providerId="ADAL" clId="{6A3BCFC5-70F5-45C5-BAC9-B3E7AA98C6E1}" dt="2022-06-05T04:00:52.480" v="686" actId="478"/>
          <ac:picMkLst>
            <pc:docMk/>
            <pc:sldMk cId="1120682114" sldId="296"/>
            <ac:picMk id="23" creationId="{02FAE7D3-32F5-4E7C-AAFD-CF930CD7F411}"/>
          </ac:picMkLst>
        </pc:picChg>
        <pc:picChg chg="add del mod">
          <ac:chgData name="Nguyen Quoc Trung" userId="fe17689d-b00c-41c7-8731-0c29698818f6" providerId="ADAL" clId="{6A3BCFC5-70F5-45C5-BAC9-B3E7AA98C6E1}" dt="2022-06-05T08:08:16.777" v="722" actId="478"/>
          <ac:picMkLst>
            <pc:docMk/>
            <pc:sldMk cId="1120682114" sldId="296"/>
            <ac:picMk id="27" creationId="{2E39AE1D-C3B4-FD9B-3EB1-80269ABB8EF8}"/>
          </ac:picMkLst>
        </pc:picChg>
        <pc:picChg chg="add mod modCrop">
          <ac:chgData name="Nguyen Quoc Trung" userId="fe17689d-b00c-41c7-8731-0c29698818f6" providerId="ADAL" clId="{6A3BCFC5-70F5-45C5-BAC9-B3E7AA98C6E1}" dt="2022-06-05T08:08:44.204" v="739" actId="1038"/>
          <ac:picMkLst>
            <pc:docMk/>
            <pc:sldMk cId="1120682114" sldId="296"/>
            <ac:picMk id="28" creationId="{13457E0D-16BE-4767-DFC4-783A2541F2D3}"/>
          </ac:picMkLst>
        </pc:picChg>
        <pc:picChg chg="add mod">
          <ac:chgData name="Nguyen Quoc Trung" userId="fe17689d-b00c-41c7-8731-0c29698818f6" providerId="ADAL" clId="{6A3BCFC5-70F5-45C5-BAC9-B3E7AA98C6E1}" dt="2022-06-05T08:32:23.496" v="762" actId="164"/>
          <ac:picMkLst>
            <pc:docMk/>
            <pc:sldMk cId="1120682114" sldId="296"/>
            <ac:picMk id="30" creationId="{6D81D4FF-26E6-727E-C0B2-211FA82A6E1E}"/>
          </ac:picMkLst>
        </pc:picChg>
        <pc:picChg chg="add mod">
          <ac:chgData name="Nguyen Quoc Trung" userId="fe17689d-b00c-41c7-8731-0c29698818f6" providerId="ADAL" clId="{6A3BCFC5-70F5-45C5-BAC9-B3E7AA98C6E1}" dt="2022-06-05T08:32:23.496" v="762" actId="164"/>
          <ac:picMkLst>
            <pc:docMk/>
            <pc:sldMk cId="1120682114" sldId="296"/>
            <ac:picMk id="31" creationId="{972631BD-9970-70BF-A670-BE0BD63B23FB}"/>
          </ac:picMkLst>
        </pc:picChg>
      </pc:sldChg>
      <pc:sldChg chg="addSp delSp modSp mod delAnim modAnim">
        <pc:chgData name="Nguyen Quoc Trung" userId="fe17689d-b00c-41c7-8731-0c29698818f6" providerId="ADAL" clId="{6A3BCFC5-70F5-45C5-BAC9-B3E7AA98C6E1}" dt="2022-06-08T01:40:00.429" v="783" actId="1076"/>
        <pc:sldMkLst>
          <pc:docMk/>
          <pc:sldMk cId="418622572" sldId="297"/>
        </pc:sldMkLst>
        <pc:spChg chg="del">
          <ac:chgData name="Nguyen Quoc Trung" userId="fe17689d-b00c-41c7-8731-0c29698818f6" providerId="ADAL" clId="{6A3BCFC5-70F5-45C5-BAC9-B3E7AA98C6E1}" dt="2022-06-04T23:20:17.221" v="10" actId="478"/>
          <ac:spMkLst>
            <pc:docMk/>
            <pc:sldMk cId="418622572" sldId="297"/>
            <ac:spMk id="20" creationId="{54F47AD0-C10E-C5AB-BB90-8CBA3FB714EC}"/>
          </ac:spMkLst>
        </pc:spChg>
        <pc:spChg chg="add mod">
          <ac:chgData name="Nguyen Quoc Trung" userId="fe17689d-b00c-41c7-8731-0c29698818f6" providerId="ADAL" clId="{6A3BCFC5-70F5-45C5-BAC9-B3E7AA98C6E1}" dt="2022-06-04T23:20:18.546" v="11"/>
          <ac:spMkLst>
            <pc:docMk/>
            <pc:sldMk cId="418622572" sldId="297"/>
            <ac:spMk id="26" creationId="{FC8BA182-1328-4772-9501-2D68586BD210}"/>
          </ac:spMkLst>
        </pc:spChg>
        <pc:spChg chg="add mod">
          <ac:chgData name="Nguyen Quoc Trung" userId="fe17689d-b00c-41c7-8731-0c29698818f6" providerId="ADAL" clId="{6A3BCFC5-70F5-45C5-BAC9-B3E7AA98C6E1}" dt="2022-06-04T23:20:18.546" v="11"/>
          <ac:spMkLst>
            <pc:docMk/>
            <pc:sldMk cId="418622572" sldId="297"/>
            <ac:spMk id="27" creationId="{E3045BE1-3E54-DA92-7175-AF183ECFB9E0}"/>
          </ac:spMkLst>
        </pc:spChg>
        <pc:spChg chg="add mod">
          <ac:chgData name="Nguyen Quoc Trung" userId="fe17689d-b00c-41c7-8731-0c29698818f6" providerId="ADAL" clId="{6A3BCFC5-70F5-45C5-BAC9-B3E7AA98C6E1}" dt="2022-06-04T23:20:18.546" v="11"/>
          <ac:spMkLst>
            <pc:docMk/>
            <pc:sldMk cId="418622572" sldId="297"/>
            <ac:spMk id="28" creationId="{3CA94CD7-50B7-B9E8-A314-4B51068C26BC}"/>
          </ac:spMkLst>
        </pc:spChg>
        <pc:spChg chg="add mod">
          <ac:chgData name="Nguyen Quoc Trung" userId="fe17689d-b00c-41c7-8731-0c29698818f6" providerId="ADAL" clId="{6A3BCFC5-70F5-45C5-BAC9-B3E7AA98C6E1}" dt="2022-06-04T23:20:18.546" v="11"/>
          <ac:spMkLst>
            <pc:docMk/>
            <pc:sldMk cId="418622572" sldId="297"/>
            <ac:spMk id="29" creationId="{ABE3398D-F604-687B-B958-C67C39CF69DA}"/>
          </ac:spMkLst>
        </pc:spChg>
        <pc:spChg chg="del">
          <ac:chgData name="Nguyen Quoc Trung" userId="fe17689d-b00c-41c7-8731-0c29698818f6" providerId="ADAL" clId="{6A3BCFC5-70F5-45C5-BAC9-B3E7AA98C6E1}" dt="2022-06-04T23:20:17.221" v="10" actId="478"/>
          <ac:spMkLst>
            <pc:docMk/>
            <pc:sldMk cId="418622572" sldId="297"/>
            <ac:spMk id="34" creationId="{BA435462-5AF7-1662-3B45-5E2461FF81B8}"/>
          </ac:spMkLst>
        </pc:spChg>
        <pc:spChg chg="del">
          <ac:chgData name="Nguyen Quoc Trung" userId="fe17689d-b00c-41c7-8731-0c29698818f6" providerId="ADAL" clId="{6A3BCFC5-70F5-45C5-BAC9-B3E7AA98C6E1}" dt="2022-06-04T23:20:17.221" v="10" actId="478"/>
          <ac:spMkLst>
            <pc:docMk/>
            <pc:sldMk cId="418622572" sldId="297"/>
            <ac:spMk id="35" creationId="{E68D793A-B6B1-D25E-06AD-E666FAE71AD7}"/>
          </ac:spMkLst>
        </pc:spChg>
        <pc:spChg chg="del">
          <ac:chgData name="Nguyen Quoc Trung" userId="fe17689d-b00c-41c7-8731-0c29698818f6" providerId="ADAL" clId="{6A3BCFC5-70F5-45C5-BAC9-B3E7AA98C6E1}" dt="2022-06-04T23:20:17.221" v="10" actId="478"/>
          <ac:spMkLst>
            <pc:docMk/>
            <pc:sldMk cId="418622572" sldId="297"/>
            <ac:spMk id="36" creationId="{53192EF0-48A7-9F03-F84F-66BACC97413B}"/>
          </ac:spMkLst>
        </pc:spChg>
        <pc:picChg chg="del">
          <ac:chgData name="Nguyen Quoc Trung" userId="fe17689d-b00c-41c7-8731-0c29698818f6" providerId="ADAL" clId="{6A3BCFC5-70F5-45C5-BAC9-B3E7AA98C6E1}" dt="2022-06-04T23:20:17.221" v="10" actId="478"/>
          <ac:picMkLst>
            <pc:docMk/>
            <pc:sldMk cId="418622572" sldId="297"/>
            <ac:picMk id="16" creationId="{BE88AAA9-EFE1-72FD-12DE-E926A035726E}"/>
          </ac:picMkLst>
        </pc:picChg>
        <pc:picChg chg="del">
          <ac:chgData name="Nguyen Quoc Trung" userId="fe17689d-b00c-41c7-8731-0c29698818f6" providerId="ADAL" clId="{6A3BCFC5-70F5-45C5-BAC9-B3E7AA98C6E1}" dt="2022-06-04T23:20:17.221" v="10" actId="478"/>
          <ac:picMkLst>
            <pc:docMk/>
            <pc:sldMk cId="418622572" sldId="297"/>
            <ac:picMk id="17" creationId="{B31EAA8A-A607-8DCD-D3FE-DEE9AC9C78E6}"/>
          </ac:picMkLst>
        </pc:picChg>
        <pc:picChg chg="del">
          <ac:chgData name="Nguyen Quoc Trung" userId="fe17689d-b00c-41c7-8731-0c29698818f6" providerId="ADAL" clId="{6A3BCFC5-70F5-45C5-BAC9-B3E7AA98C6E1}" dt="2022-06-08T01:39:57.738" v="782" actId="478"/>
          <ac:picMkLst>
            <pc:docMk/>
            <pc:sldMk cId="418622572" sldId="297"/>
            <ac:picMk id="18" creationId="{44AC86B1-9FCB-EC2B-21C1-7ED8735E27F1}"/>
          </ac:picMkLst>
        </pc:picChg>
        <pc:picChg chg="del">
          <ac:chgData name="Nguyen Quoc Trung" userId="fe17689d-b00c-41c7-8731-0c29698818f6" providerId="ADAL" clId="{6A3BCFC5-70F5-45C5-BAC9-B3E7AA98C6E1}" dt="2022-06-04T23:20:17.221" v="10" actId="478"/>
          <ac:picMkLst>
            <pc:docMk/>
            <pc:sldMk cId="418622572" sldId="297"/>
            <ac:picMk id="19" creationId="{E261046D-7FDC-46BB-EA83-8DD85990B944}"/>
          </ac:picMkLst>
        </pc:picChg>
        <pc:picChg chg="add mod">
          <ac:chgData name="Nguyen Quoc Trung" userId="fe17689d-b00c-41c7-8731-0c29698818f6" providerId="ADAL" clId="{6A3BCFC5-70F5-45C5-BAC9-B3E7AA98C6E1}" dt="2022-06-04T23:20:18.546" v="11"/>
          <ac:picMkLst>
            <pc:docMk/>
            <pc:sldMk cId="418622572" sldId="297"/>
            <ac:picMk id="21" creationId="{464C0557-EF27-DC38-2CE2-67FF80A53C3E}"/>
          </ac:picMkLst>
        </pc:picChg>
        <pc:picChg chg="add mod">
          <ac:chgData name="Nguyen Quoc Trung" userId="fe17689d-b00c-41c7-8731-0c29698818f6" providerId="ADAL" clId="{6A3BCFC5-70F5-45C5-BAC9-B3E7AA98C6E1}" dt="2022-06-04T23:20:18.546" v="11"/>
          <ac:picMkLst>
            <pc:docMk/>
            <pc:sldMk cId="418622572" sldId="297"/>
            <ac:picMk id="23" creationId="{F72EA9F0-B346-AA2B-A087-9C044872B3D0}"/>
          </ac:picMkLst>
        </pc:picChg>
        <pc:picChg chg="add mod">
          <ac:chgData name="Nguyen Quoc Trung" userId="fe17689d-b00c-41c7-8731-0c29698818f6" providerId="ADAL" clId="{6A3BCFC5-70F5-45C5-BAC9-B3E7AA98C6E1}" dt="2022-06-04T23:20:18.546" v="11"/>
          <ac:picMkLst>
            <pc:docMk/>
            <pc:sldMk cId="418622572" sldId="297"/>
            <ac:picMk id="24" creationId="{1AC27B5F-65CA-3A3B-AB06-70C2D0FA5D7F}"/>
          </ac:picMkLst>
        </pc:picChg>
        <pc:picChg chg="add mod">
          <ac:chgData name="Nguyen Quoc Trung" userId="fe17689d-b00c-41c7-8731-0c29698818f6" providerId="ADAL" clId="{6A3BCFC5-70F5-45C5-BAC9-B3E7AA98C6E1}" dt="2022-06-08T01:40:00.429" v="783" actId="1076"/>
          <ac:picMkLst>
            <pc:docMk/>
            <pc:sldMk cId="418622572" sldId="297"/>
            <ac:picMk id="25" creationId="{E7BF19D7-8D92-7FC8-FCD9-CCB60E9A850B}"/>
          </ac:picMkLst>
        </pc:picChg>
        <pc:picChg chg="add mod">
          <ac:chgData name="Nguyen Quoc Trung" userId="fe17689d-b00c-41c7-8731-0c29698818f6" providerId="ADAL" clId="{6A3BCFC5-70F5-45C5-BAC9-B3E7AA98C6E1}" dt="2022-06-04T23:20:18.546" v="11"/>
          <ac:picMkLst>
            <pc:docMk/>
            <pc:sldMk cId="418622572" sldId="297"/>
            <ac:picMk id="30" creationId="{3B84DB73-8C8D-F77F-743B-37DC9FF19980}"/>
          </ac:picMkLst>
        </pc:picChg>
        <pc:picChg chg="add mod">
          <ac:chgData name="Nguyen Quoc Trung" userId="fe17689d-b00c-41c7-8731-0c29698818f6" providerId="ADAL" clId="{6A3BCFC5-70F5-45C5-BAC9-B3E7AA98C6E1}" dt="2022-06-04T23:20:18.546" v="11"/>
          <ac:picMkLst>
            <pc:docMk/>
            <pc:sldMk cId="418622572" sldId="297"/>
            <ac:picMk id="31" creationId="{DA2544BC-A31B-D791-D323-73F8858E1532}"/>
          </ac:picMkLst>
        </pc:picChg>
        <pc:picChg chg="add mod">
          <ac:chgData name="Nguyen Quoc Trung" userId="fe17689d-b00c-41c7-8731-0c29698818f6" providerId="ADAL" clId="{6A3BCFC5-70F5-45C5-BAC9-B3E7AA98C6E1}" dt="2022-06-04T23:20:18.546" v="11"/>
          <ac:picMkLst>
            <pc:docMk/>
            <pc:sldMk cId="418622572" sldId="297"/>
            <ac:picMk id="32" creationId="{67F63921-FDB5-6508-1650-3C92B9647B6A}"/>
          </ac:picMkLst>
        </pc:picChg>
        <pc:picChg chg="add mod">
          <ac:chgData name="Nguyen Quoc Trung" userId="fe17689d-b00c-41c7-8731-0c29698818f6" providerId="ADAL" clId="{6A3BCFC5-70F5-45C5-BAC9-B3E7AA98C6E1}" dt="2022-06-04T23:20:18.546" v="11"/>
          <ac:picMkLst>
            <pc:docMk/>
            <pc:sldMk cId="418622572" sldId="297"/>
            <ac:picMk id="33" creationId="{AD0F5FA9-B205-2C95-D399-5081CE3E7964}"/>
          </ac:picMkLst>
        </pc:picChg>
        <pc:picChg chg="del">
          <ac:chgData name="Nguyen Quoc Trung" userId="fe17689d-b00c-41c7-8731-0c29698818f6" providerId="ADAL" clId="{6A3BCFC5-70F5-45C5-BAC9-B3E7AA98C6E1}" dt="2022-06-04T23:20:17.221" v="10" actId="478"/>
          <ac:picMkLst>
            <pc:docMk/>
            <pc:sldMk cId="418622572" sldId="297"/>
            <ac:picMk id="37" creationId="{0550036C-B8B4-C193-F137-67F2AEB84F95}"/>
          </ac:picMkLst>
        </pc:picChg>
        <pc:picChg chg="del">
          <ac:chgData name="Nguyen Quoc Trung" userId="fe17689d-b00c-41c7-8731-0c29698818f6" providerId="ADAL" clId="{6A3BCFC5-70F5-45C5-BAC9-B3E7AA98C6E1}" dt="2022-06-04T23:20:17.221" v="10" actId="478"/>
          <ac:picMkLst>
            <pc:docMk/>
            <pc:sldMk cId="418622572" sldId="297"/>
            <ac:picMk id="38" creationId="{78BF550B-70BF-AF64-3E6B-CA961F7A399B}"/>
          </ac:picMkLst>
        </pc:picChg>
        <pc:picChg chg="del">
          <ac:chgData name="Nguyen Quoc Trung" userId="fe17689d-b00c-41c7-8731-0c29698818f6" providerId="ADAL" clId="{6A3BCFC5-70F5-45C5-BAC9-B3E7AA98C6E1}" dt="2022-06-04T23:20:17.221" v="10" actId="478"/>
          <ac:picMkLst>
            <pc:docMk/>
            <pc:sldMk cId="418622572" sldId="297"/>
            <ac:picMk id="39" creationId="{263875B5-0B1D-3547-6A34-8801457257C3}"/>
          </ac:picMkLst>
        </pc:picChg>
        <pc:picChg chg="del">
          <ac:chgData name="Nguyen Quoc Trung" userId="fe17689d-b00c-41c7-8731-0c29698818f6" providerId="ADAL" clId="{6A3BCFC5-70F5-45C5-BAC9-B3E7AA98C6E1}" dt="2022-06-04T23:20:17.221" v="10" actId="478"/>
          <ac:picMkLst>
            <pc:docMk/>
            <pc:sldMk cId="418622572" sldId="297"/>
            <ac:picMk id="40" creationId="{46D5D4B1-DA05-8FDE-8ACA-DE0150ED249B}"/>
          </ac:picMkLst>
        </pc:picChg>
        <pc:picChg chg="add mod">
          <ac:chgData name="Nguyen Quoc Trung" userId="fe17689d-b00c-41c7-8731-0c29698818f6" providerId="ADAL" clId="{6A3BCFC5-70F5-45C5-BAC9-B3E7AA98C6E1}" dt="2022-06-04T23:20:18.546" v="11"/>
          <ac:picMkLst>
            <pc:docMk/>
            <pc:sldMk cId="418622572" sldId="297"/>
            <ac:picMk id="41" creationId="{EE009A8F-9DCE-EFF4-57F0-0FF44300A64C}"/>
          </ac:picMkLst>
        </pc:picChg>
        <pc:picChg chg="add mod">
          <ac:chgData name="Nguyen Quoc Trung" userId="fe17689d-b00c-41c7-8731-0c29698818f6" providerId="ADAL" clId="{6A3BCFC5-70F5-45C5-BAC9-B3E7AA98C6E1}" dt="2022-06-04T23:20:18.546" v="11"/>
          <ac:picMkLst>
            <pc:docMk/>
            <pc:sldMk cId="418622572" sldId="297"/>
            <ac:picMk id="42" creationId="{23DE0C83-2EC4-7B5C-CB9D-1D433109359F}"/>
          </ac:picMkLst>
        </pc:picChg>
        <pc:picChg chg="add mod">
          <ac:chgData name="Nguyen Quoc Trung" userId="fe17689d-b00c-41c7-8731-0c29698818f6" providerId="ADAL" clId="{6A3BCFC5-70F5-45C5-BAC9-B3E7AA98C6E1}" dt="2022-06-04T23:20:18.546" v="11"/>
          <ac:picMkLst>
            <pc:docMk/>
            <pc:sldMk cId="418622572" sldId="297"/>
            <ac:picMk id="43" creationId="{3BE16D45-29F8-B0DD-0B4D-E2AB4AC2D0FB}"/>
          </ac:picMkLst>
        </pc:picChg>
        <pc:picChg chg="add mod">
          <ac:chgData name="Nguyen Quoc Trung" userId="fe17689d-b00c-41c7-8731-0c29698818f6" providerId="ADAL" clId="{6A3BCFC5-70F5-45C5-BAC9-B3E7AA98C6E1}" dt="2022-06-04T23:20:18.546" v="11"/>
          <ac:picMkLst>
            <pc:docMk/>
            <pc:sldMk cId="418622572" sldId="297"/>
            <ac:picMk id="44" creationId="{4B6D9186-4128-5CB4-447F-5249BBC49595}"/>
          </ac:picMkLst>
        </pc:picChg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382800131" sldId="304"/>
        </pc:sldMkLst>
      </pc:sldChg>
      <pc:sldChg chg="addSp delSp modSp mod">
        <pc:chgData name="Nguyen Quoc Trung" userId="fe17689d-b00c-41c7-8731-0c29698818f6" providerId="ADAL" clId="{6A3BCFC5-70F5-45C5-BAC9-B3E7AA98C6E1}" dt="2022-06-05T03:12:18.638" v="630" actId="1036"/>
        <pc:sldMkLst>
          <pc:docMk/>
          <pc:sldMk cId="1438592317" sldId="305"/>
        </pc:sldMkLst>
        <pc:spChg chg="del">
          <ac:chgData name="Nguyen Quoc Trung" userId="fe17689d-b00c-41c7-8731-0c29698818f6" providerId="ADAL" clId="{6A3BCFC5-70F5-45C5-BAC9-B3E7AA98C6E1}" dt="2022-06-05T03:12:03.982" v="605" actId="478"/>
          <ac:spMkLst>
            <pc:docMk/>
            <pc:sldMk cId="1438592317" sldId="305"/>
            <ac:spMk id="2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4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6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8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9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13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14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15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16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18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24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26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27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28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30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32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38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39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40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41" creationId="{BEEA58A4-D98B-E7B1-C1E8-8E3928FCF023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42" creationId="{2740AEC4-07CA-8B52-A133-38DD6DCBD9A3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43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44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45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46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47" creationId="{9D6D0666-A2A3-05B6-3C43-4408037799A6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48" creationId="{00000000-0000-0000-0000-000000000000}"/>
          </ac:spMkLst>
        </pc:spChg>
        <pc:spChg chg="add mod">
          <ac:chgData name="Nguyen Quoc Trung" userId="fe17689d-b00c-41c7-8731-0c29698818f6" providerId="ADAL" clId="{6A3BCFC5-70F5-45C5-BAC9-B3E7AA98C6E1}" dt="2022-06-05T03:12:08.443" v="606" actId="1076"/>
          <ac:spMkLst>
            <pc:docMk/>
            <pc:sldMk cId="1438592317" sldId="305"/>
            <ac:spMk id="49" creationId="{B06C4921-4721-D3C7-EEBD-64E2D4D1D357}"/>
          </ac:spMkLst>
        </pc:spChg>
        <pc:spChg chg="mod">
          <ac:chgData name="Nguyen Quoc Trung" userId="fe17689d-b00c-41c7-8731-0c29698818f6" providerId="ADAL" clId="{6A3BCFC5-70F5-45C5-BAC9-B3E7AA98C6E1}" dt="2022-06-05T03:11:43.078" v="599" actId="1076"/>
          <ac:spMkLst>
            <pc:docMk/>
            <pc:sldMk cId="1438592317" sldId="305"/>
            <ac:spMk id="52" creationId="{6694BF1E-20FB-1BE9-1678-CD68833335BB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53" creationId="{E3DC51AC-12D2-B55F-C46C-3E974B87B664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55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56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57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58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8.638" v="630" actId="1036"/>
          <ac:spMkLst>
            <pc:docMk/>
            <pc:sldMk cId="1438592317" sldId="305"/>
            <ac:spMk id="59" creationId="{855C3F68-3061-BE13-F9B7-DA786F8AA1B3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60" creationId="{00000000-0000-0000-0000-000000000000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61" creationId="{334893FD-7EEC-6D4A-7FDB-15908937325B}"/>
          </ac:spMkLst>
        </pc:spChg>
        <pc:spChg chg="mod">
          <ac:chgData name="Nguyen Quoc Trung" userId="fe17689d-b00c-41c7-8731-0c29698818f6" providerId="ADAL" clId="{6A3BCFC5-70F5-45C5-BAC9-B3E7AA98C6E1}" dt="2022-06-05T03:12:15.578" v="620" actId="1036"/>
          <ac:spMkLst>
            <pc:docMk/>
            <pc:sldMk cId="1438592317" sldId="305"/>
            <ac:spMk id="62" creationId="{9A6245F2-0D75-9090-2613-7ED02A683709}"/>
          </ac:spMkLst>
        </pc:spChg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1581567494" sldId="307"/>
        </pc:sldMkLst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223326233" sldId="308"/>
        </pc:sldMkLst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3163691503" sldId="309"/>
        </pc:sldMkLst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3501295333" sldId="310"/>
        </pc:sldMkLst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796132063" sldId="312"/>
        </pc:sldMkLst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3432147214" sldId="313"/>
        </pc:sldMkLst>
      </pc:sldChg>
      <pc:sldChg chg="add del">
        <pc:chgData name="Nguyen Quoc Trung" userId="fe17689d-b00c-41c7-8731-0c29698818f6" providerId="ADAL" clId="{6A3BCFC5-70F5-45C5-BAC9-B3E7AA98C6E1}" dt="2022-06-05T03:56:51.191" v="684"/>
        <pc:sldMkLst>
          <pc:docMk/>
          <pc:sldMk cId="3153973669" sldId="314"/>
        </pc:sldMkLst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975799937" sldId="315"/>
        </pc:sldMkLst>
      </pc:sldChg>
      <pc:sldChg chg="addSp delSp modSp mod">
        <pc:chgData name="Nguyen Quoc Trung" userId="fe17689d-b00c-41c7-8731-0c29698818f6" providerId="ADAL" clId="{6A3BCFC5-70F5-45C5-BAC9-B3E7AA98C6E1}" dt="2022-06-05T03:12:40.335" v="632"/>
        <pc:sldMkLst>
          <pc:docMk/>
          <pc:sldMk cId="942912805" sldId="316"/>
        </pc:sldMkLst>
        <pc:spChg chg="del">
          <ac:chgData name="Nguyen Quoc Trung" userId="fe17689d-b00c-41c7-8731-0c29698818f6" providerId="ADAL" clId="{6A3BCFC5-70F5-45C5-BAC9-B3E7AA98C6E1}" dt="2022-06-05T03:12:39.454" v="631" actId="478"/>
          <ac:spMkLst>
            <pc:docMk/>
            <pc:sldMk cId="942912805" sldId="316"/>
            <ac:spMk id="12" creationId="{4DF26C78-349C-46E8-BBA7-1991D418E5FF}"/>
          </ac:spMkLst>
        </pc:spChg>
        <pc:spChg chg="add mod">
          <ac:chgData name="Nguyen Quoc Trung" userId="fe17689d-b00c-41c7-8731-0c29698818f6" providerId="ADAL" clId="{6A3BCFC5-70F5-45C5-BAC9-B3E7AA98C6E1}" dt="2022-06-05T03:12:40.335" v="632"/>
          <ac:spMkLst>
            <pc:docMk/>
            <pc:sldMk cId="942912805" sldId="316"/>
            <ac:spMk id="13" creationId="{A2602117-2C8A-225D-6510-1DA317D68E87}"/>
          </ac:spMkLst>
        </pc:spChg>
      </pc:sldChg>
      <pc:sldChg chg="delSp del mod delAnim">
        <pc:chgData name="Nguyen Quoc Trung" userId="fe17689d-b00c-41c7-8731-0c29698818f6" providerId="ADAL" clId="{6A3BCFC5-70F5-45C5-BAC9-B3E7AA98C6E1}" dt="2022-06-05T03:56:48.784" v="683" actId="47"/>
        <pc:sldMkLst>
          <pc:docMk/>
          <pc:sldMk cId="4043049655" sldId="317"/>
        </pc:sldMkLst>
        <pc:spChg chg="del">
          <ac:chgData name="Nguyen Quoc Trung" userId="fe17689d-b00c-41c7-8731-0c29698818f6" providerId="ADAL" clId="{6A3BCFC5-70F5-45C5-BAC9-B3E7AA98C6E1}" dt="2022-06-05T03:56:25.172" v="682" actId="478"/>
          <ac:spMkLst>
            <pc:docMk/>
            <pc:sldMk cId="4043049655" sldId="317"/>
            <ac:spMk id="43" creationId="{E3680468-02AF-9E18-3D7A-ED3709857C7E}"/>
          </ac:spMkLst>
        </pc:spChg>
      </pc:sldChg>
      <pc:sldChg chg="addSp delSp modSp new mod modAnim">
        <pc:chgData name="Nguyen Quoc Trung" userId="fe17689d-b00c-41c7-8731-0c29698818f6" providerId="ADAL" clId="{6A3BCFC5-70F5-45C5-BAC9-B3E7AA98C6E1}" dt="2022-06-08T01:41:45.443" v="784"/>
        <pc:sldMkLst>
          <pc:docMk/>
          <pc:sldMk cId="2012380854" sldId="318"/>
        </pc:sldMkLst>
        <pc:spChg chg="add mod">
          <ac:chgData name="Nguyen Quoc Trung" userId="fe17689d-b00c-41c7-8731-0c29698818f6" providerId="ADAL" clId="{6A3BCFC5-70F5-45C5-BAC9-B3E7AA98C6E1}" dt="2022-06-05T00:18:21.562" v="150" actId="20577"/>
          <ac:spMkLst>
            <pc:docMk/>
            <pc:sldMk cId="2012380854" sldId="318"/>
            <ac:spMk id="2" creationId="{55B115DF-5450-8DD2-745D-671CEDFCDB9F}"/>
          </ac:spMkLst>
        </pc:spChg>
        <pc:spChg chg="add mod">
          <ac:chgData name="Nguyen Quoc Trung" userId="fe17689d-b00c-41c7-8731-0c29698818f6" providerId="ADAL" clId="{6A3BCFC5-70F5-45C5-BAC9-B3E7AA98C6E1}" dt="2022-06-05T00:17:35.559" v="122" actId="14100"/>
          <ac:spMkLst>
            <pc:docMk/>
            <pc:sldMk cId="2012380854" sldId="318"/>
            <ac:spMk id="7" creationId="{D7003EB2-CDE1-EE44-C9AA-F53C6A08800C}"/>
          </ac:spMkLst>
        </pc:spChg>
        <pc:spChg chg="add mod">
          <ac:chgData name="Nguyen Quoc Trung" userId="fe17689d-b00c-41c7-8731-0c29698818f6" providerId="ADAL" clId="{6A3BCFC5-70F5-45C5-BAC9-B3E7AA98C6E1}" dt="2022-06-05T00:17:44.012" v="125" actId="1076"/>
          <ac:spMkLst>
            <pc:docMk/>
            <pc:sldMk cId="2012380854" sldId="318"/>
            <ac:spMk id="11" creationId="{A4979C7B-4E84-E38F-9DA3-424E3C9381F5}"/>
          </ac:spMkLst>
        </pc:spChg>
        <pc:picChg chg="add del mod">
          <ac:chgData name="Nguyen Quoc Trung" userId="fe17689d-b00c-41c7-8731-0c29698818f6" providerId="ADAL" clId="{6A3BCFC5-70F5-45C5-BAC9-B3E7AA98C6E1}" dt="2022-06-05T00:14:16.558" v="47" actId="478"/>
          <ac:picMkLst>
            <pc:docMk/>
            <pc:sldMk cId="2012380854" sldId="318"/>
            <ac:picMk id="4" creationId="{1D2D1025-B3C0-AF44-A39F-E490EA9B7CDB}"/>
          </ac:picMkLst>
        </pc:picChg>
        <pc:picChg chg="add mod ord">
          <ac:chgData name="Nguyen Quoc Trung" userId="fe17689d-b00c-41c7-8731-0c29698818f6" providerId="ADAL" clId="{6A3BCFC5-70F5-45C5-BAC9-B3E7AA98C6E1}" dt="2022-06-05T00:14:35.396" v="53" actId="167"/>
          <ac:picMkLst>
            <pc:docMk/>
            <pc:sldMk cId="2012380854" sldId="318"/>
            <ac:picMk id="6" creationId="{3E2ACE74-DAD9-5A11-E865-0F0A3671EFBF}"/>
          </ac:picMkLst>
        </pc:picChg>
        <pc:picChg chg="add mod">
          <ac:chgData name="Nguyen Quoc Trung" userId="fe17689d-b00c-41c7-8731-0c29698818f6" providerId="ADAL" clId="{6A3BCFC5-70F5-45C5-BAC9-B3E7AA98C6E1}" dt="2022-06-08T01:41:45.443" v="784"/>
          <ac:picMkLst>
            <pc:docMk/>
            <pc:sldMk cId="2012380854" sldId="318"/>
            <ac:picMk id="8" creationId="{80A9910A-DEC8-65CF-1C62-DE38108ADA40}"/>
          </ac:picMkLst>
        </pc:picChg>
        <pc:picChg chg="add mod">
          <ac:chgData name="Nguyen Quoc Trung" userId="fe17689d-b00c-41c7-8731-0c29698818f6" providerId="ADAL" clId="{6A3BCFC5-70F5-45C5-BAC9-B3E7AA98C6E1}" dt="2022-06-05T00:15:45.184" v="60" actId="14100"/>
          <ac:picMkLst>
            <pc:docMk/>
            <pc:sldMk cId="2012380854" sldId="318"/>
            <ac:picMk id="9" creationId="{70D778D7-1D5D-3CBA-E41D-01D503F1BACB}"/>
          </ac:picMkLst>
        </pc:picChg>
      </pc:sldChg>
      <pc:sldChg chg="addSp delSp modSp add mod modAnim">
        <pc:chgData name="Nguyen Quoc Trung" userId="fe17689d-b00c-41c7-8731-0c29698818f6" providerId="ADAL" clId="{6A3BCFC5-70F5-45C5-BAC9-B3E7AA98C6E1}" dt="2022-06-08T01:41:47.425" v="785"/>
        <pc:sldMkLst>
          <pc:docMk/>
          <pc:sldMk cId="768612829" sldId="319"/>
        </pc:sldMkLst>
        <pc:spChg chg="del">
          <ac:chgData name="Nguyen Quoc Trung" userId="fe17689d-b00c-41c7-8731-0c29698818f6" providerId="ADAL" clId="{6A3BCFC5-70F5-45C5-BAC9-B3E7AA98C6E1}" dt="2022-06-05T00:13:56.873" v="42" actId="478"/>
          <ac:spMkLst>
            <pc:docMk/>
            <pc:sldMk cId="768612829" sldId="319"/>
            <ac:spMk id="2" creationId="{55B115DF-5450-8DD2-745D-671CEDFCDB9F}"/>
          </ac:spMkLst>
        </pc:spChg>
        <pc:spChg chg="add del mod">
          <ac:chgData name="Nguyen Quoc Trung" userId="fe17689d-b00c-41c7-8731-0c29698818f6" providerId="ADAL" clId="{6A3BCFC5-70F5-45C5-BAC9-B3E7AA98C6E1}" dt="2022-06-05T00:18:37.840" v="151" actId="478"/>
          <ac:spMkLst>
            <pc:docMk/>
            <pc:sldMk cId="768612829" sldId="319"/>
            <ac:spMk id="5" creationId="{0D1C84AB-25A0-1BB2-85E0-E17FEC31227E}"/>
          </ac:spMkLst>
        </pc:spChg>
        <pc:spChg chg="add mod">
          <ac:chgData name="Nguyen Quoc Trung" userId="fe17689d-b00c-41c7-8731-0c29698818f6" providerId="ADAL" clId="{6A3BCFC5-70F5-45C5-BAC9-B3E7AA98C6E1}" dt="2022-06-05T00:18:38.536" v="152"/>
          <ac:spMkLst>
            <pc:docMk/>
            <pc:sldMk cId="768612829" sldId="319"/>
            <ac:spMk id="7" creationId="{2586A3F5-E47A-6BC7-9A43-0D6D1903736A}"/>
          </ac:spMkLst>
        </pc:spChg>
        <pc:spChg chg="add mod">
          <ac:chgData name="Nguyen Quoc Trung" userId="fe17689d-b00c-41c7-8731-0c29698818f6" providerId="ADAL" clId="{6A3BCFC5-70F5-45C5-BAC9-B3E7AA98C6E1}" dt="2022-06-05T00:20:18.416" v="219" actId="6549"/>
          <ac:spMkLst>
            <pc:docMk/>
            <pc:sldMk cId="768612829" sldId="319"/>
            <ac:spMk id="9" creationId="{C9EEC1E4-5E69-133C-7DE5-AD3D1B7BEEE6}"/>
          </ac:spMkLst>
        </pc:spChg>
        <pc:spChg chg="add mod">
          <ac:chgData name="Nguyen Quoc Trung" userId="fe17689d-b00c-41c7-8731-0c29698818f6" providerId="ADAL" clId="{6A3BCFC5-70F5-45C5-BAC9-B3E7AA98C6E1}" dt="2022-06-05T00:20:13.374" v="218" actId="20577"/>
          <ac:spMkLst>
            <pc:docMk/>
            <pc:sldMk cId="768612829" sldId="319"/>
            <ac:spMk id="10" creationId="{D6806E46-34FB-B797-9567-4AC7157D74C8}"/>
          </ac:spMkLst>
        </pc:spChg>
        <pc:picChg chg="mod">
          <ac:chgData name="Nguyen Quoc Trung" userId="fe17689d-b00c-41c7-8731-0c29698818f6" providerId="ADAL" clId="{6A3BCFC5-70F5-45C5-BAC9-B3E7AA98C6E1}" dt="2022-06-05T00:14:31.904" v="52" actId="1076"/>
          <ac:picMkLst>
            <pc:docMk/>
            <pc:sldMk cId="768612829" sldId="319"/>
            <ac:picMk id="4" creationId="{1D2D1025-B3C0-AF44-A39F-E490EA9B7CDB}"/>
          </ac:picMkLst>
        </pc:picChg>
        <pc:picChg chg="del mod">
          <ac:chgData name="Nguyen Quoc Trung" userId="fe17689d-b00c-41c7-8731-0c29698818f6" providerId="ADAL" clId="{6A3BCFC5-70F5-45C5-BAC9-B3E7AA98C6E1}" dt="2022-06-05T00:13:59.245" v="43" actId="478"/>
          <ac:picMkLst>
            <pc:docMk/>
            <pc:sldMk cId="768612829" sldId="319"/>
            <ac:picMk id="6" creationId="{3E2ACE74-DAD9-5A11-E865-0F0A3671EFBF}"/>
          </ac:picMkLst>
        </pc:picChg>
        <pc:picChg chg="add mod">
          <ac:chgData name="Nguyen Quoc Trung" userId="fe17689d-b00c-41c7-8731-0c29698818f6" providerId="ADAL" clId="{6A3BCFC5-70F5-45C5-BAC9-B3E7AA98C6E1}" dt="2022-06-05T00:19:12.031" v="157" actId="1076"/>
          <ac:picMkLst>
            <pc:docMk/>
            <pc:sldMk cId="768612829" sldId="319"/>
            <ac:picMk id="8" creationId="{6DD3155F-7F74-C356-5B7B-8C0E4DC8A657}"/>
          </ac:picMkLst>
        </pc:picChg>
        <pc:picChg chg="add mod">
          <ac:chgData name="Nguyen Quoc Trung" userId="fe17689d-b00c-41c7-8731-0c29698818f6" providerId="ADAL" clId="{6A3BCFC5-70F5-45C5-BAC9-B3E7AA98C6E1}" dt="2022-06-08T01:41:47.425" v="785"/>
          <ac:picMkLst>
            <pc:docMk/>
            <pc:sldMk cId="768612829" sldId="319"/>
            <ac:picMk id="11" creationId="{ED72C097-6B7A-BDC2-7ED9-78DC5AFF846F}"/>
          </ac:picMkLst>
        </pc:picChg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1894052484" sldId="319"/>
        </pc:sldMkLst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1035845124" sldId="320"/>
        </pc:sldMkLst>
      </pc:sldChg>
      <pc:sldChg chg="addSp modSp add mod ord modAnim">
        <pc:chgData name="Nguyen Quoc Trung" userId="fe17689d-b00c-41c7-8731-0c29698818f6" providerId="ADAL" clId="{6A3BCFC5-70F5-45C5-BAC9-B3E7AA98C6E1}" dt="2022-06-08T01:41:49.677" v="786"/>
        <pc:sldMkLst>
          <pc:docMk/>
          <pc:sldMk cId="1152566656" sldId="320"/>
        </pc:sldMkLst>
        <pc:spChg chg="mod">
          <ac:chgData name="Nguyen Quoc Trung" userId="fe17689d-b00c-41c7-8731-0c29698818f6" providerId="ADAL" clId="{6A3BCFC5-70F5-45C5-BAC9-B3E7AA98C6E1}" dt="2022-06-05T00:23:15.232" v="310" actId="20577"/>
          <ac:spMkLst>
            <pc:docMk/>
            <pc:sldMk cId="1152566656" sldId="320"/>
            <ac:spMk id="7" creationId="{D7003EB2-CDE1-EE44-C9AA-F53C6A08800C}"/>
          </ac:spMkLst>
        </pc:spChg>
        <pc:spChg chg="add mod">
          <ac:chgData name="Nguyen Quoc Trung" userId="fe17689d-b00c-41c7-8731-0c29698818f6" providerId="ADAL" clId="{6A3BCFC5-70F5-45C5-BAC9-B3E7AA98C6E1}" dt="2022-06-05T00:23:24.684" v="312" actId="1076"/>
          <ac:spMkLst>
            <pc:docMk/>
            <pc:sldMk cId="1152566656" sldId="320"/>
            <ac:spMk id="8" creationId="{07CC542E-1FE2-1CD1-8EF7-55E15A7DEC59}"/>
          </ac:spMkLst>
        </pc:spChg>
        <pc:spChg chg="mod">
          <ac:chgData name="Nguyen Quoc Trung" userId="fe17689d-b00c-41c7-8731-0c29698818f6" providerId="ADAL" clId="{6A3BCFC5-70F5-45C5-BAC9-B3E7AA98C6E1}" dt="2022-06-05T00:22:54.358" v="302" actId="1076"/>
          <ac:spMkLst>
            <pc:docMk/>
            <pc:sldMk cId="1152566656" sldId="320"/>
            <ac:spMk id="11" creationId="{A4979C7B-4E84-E38F-9DA3-424E3C9381F5}"/>
          </ac:spMkLst>
        </pc:spChg>
        <pc:picChg chg="mod">
          <ac:chgData name="Nguyen Quoc Trung" userId="fe17689d-b00c-41c7-8731-0c29698818f6" providerId="ADAL" clId="{6A3BCFC5-70F5-45C5-BAC9-B3E7AA98C6E1}" dt="2022-06-05T00:21:47.244" v="226" actId="14100"/>
          <ac:picMkLst>
            <pc:docMk/>
            <pc:sldMk cId="1152566656" sldId="320"/>
            <ac:picMk id="9" creationId="{70D778D7-1D5D-3CBA-E41D-01D503F1BACB}"/>
          </ac:picMkLst>
        </pc:picChg>
        <pc:picChg chg="add mod">
          <ac:chgData name="Nguyen Quoc Trung" userId="fe17689d-b00c-41c7-8731-0c29698818f6" providerId="ADAL" clId="{6A3BCFC5-70F5-45C5-BAC9-B3E7AA98C6E1}" dt="2022-06-08T01:41:49.677" v="786"/>
          <ac:picMkLst>
            <pc:docMk/>
            <pc:sldMk cId="1152566656" sldId="320"/>
            <ac:picMk id="10" creationId="{008106EB-3BF0-C9CC-21FB-B742745E7C51}"/>
          </ac:picMkLst>
        </pc:picChg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673375105" sldId="321"/>
        </pc:sldMkLst>
      </pc:sldChg>
      <pc:sldChg chg="addSp modSp add mod ord modAnim">
        <pc:chgData name="Nguyen Quoc Trung" userId="fe17689d-b00c-41c7-8731-0c29698818f6" providerId="ADAL" clId="{6A3BCFC5-70F5-45C5-BAC9-B3E7AA98C6E1}" dt="2022-06-08T01:46:45.781" v="812" actId="1035"/>
        <pc:sldMkLst>
          <pc:docMk/>
          <pc:sldMk cId="1277712473" sldId="321"/>
        </pc:sldMkLst>
        <pc:spChg chg="mod">
          <ac:chgData name="Nguyen Quoc Trung" userId="fe17689d-b00c-41c7-8731-0c29698818f6" providerId="ADAL" clId="{6A3BCFC5-70F5-45C5-BAC9-B3E7AA98C6E1}" dt="2022-06-08T01:46:34.709" v="795" actId="20577"/>
          <ac:spMkLst>
            <pc:docMk/>
            <pc:sldMk cId="1277712473" sldId="321"/>
            <ac:spMk id="9" creationId="{C9EEC1E4-5E69-133C-7DE5-AD3D1B7BEEE6}"/>
          </ac:spMkLst>
        </pc:spChg>
        <pc:spChg chg="mod">
          <ac:chgData name="Nguyen Quoc Trung" userId="fe17689d-b00c-41c7-8731-0c29698818f6" providerId="ADAL" clId="{6A3BCFC5-70F5-45C5-BAC9-B3E7AA98C6E1}" dt="2022-06-08T01:46:45.781" v="812" actId="1035"/>
          <ac:spMkLst>
            <pc:docMk/>
            <pc:sldMk cId="1277712473" sldId="321"/>
            <ac:spMk id="10" creationId="{D6806E46-34FB-B797-9567-4AC7157D74C8}"/>
          </ac:spMkLst>
        </pc:spChg>
        <pc:spChg chg="add mod">
          <ac:chgData name="Nguyen Quoc Trung" userId="fe17689d-b00c-41c7-8731-0c29698818f6" providerId="ADAL" clId="{6A3BCFC5-70F5-45C5-BAC9-B3E7AA98C6E1}" dt="2022-06-08T01:46:39.156" v="808" actId="1037"/>
          <ac:spMkLst>
            <pc:docMk/>
            <pc:sldMk cId="1277712473" sldId="321"/>
            <ac:spMk id="11" creationId="{0CD066CF-726B-A174-AC4C-7DFF2AB4C45F}"/>
          </ac:spMkLst>
        </pc:spChg>
        <pc:picChg chg="mod">
          <ac:chgData name="Nguyen Quoc Trung" userId="fe17689d-b00c-41c7-8731-0c29698818f6" providerId="ADAL" clId="{6A3BCFC5-70F5-45C5-BAC9-B3E7AA98C6E1}" dt="2022-06-05T00:26:18.998" v="321" actId="14100"/>
          <ac:picMkLst>
            <pc:docMk/>
            <pc:sldMk cId="1277712473" sldId="321"/>
            <ac:picMk id="8" creationId="{6DD3155F-7F74-C356-5B7B-8C0E4DC8A657}"/>
          </ac:picMkLst>
        </pc:picChg>
        <pc:picChg chg="add mod">
          <ac:chgData name="Nguyen Quoc Trung" userId="fe17689d-b00c-41c7-8731-0c29698818f6" providerId="ADAL" clId="{6A3BCFC5-70F5-45C5-BAC9-B3E7AA98C6E1}" dt="2022-06-08T01:42:01.996" v="787"/>
          <ac:picMkLst>
            <pc:docMk/>
            <pc:sldMk cId="1277712473" sldId="321"/>
            <ac:picMk id="12" creationId="{F1A21362-43EF-0483-5D6B-95915D9EF7D5}"/>
          </ac:picMkLst>
        </pc:picChg>
      </pc:sldChg>
      <pc:sldChg chg="del">
        <pc:chgData name="Nguyen Quoc Trung" userId="fe17689d-b00c-41c7-8731-0c29698818f6" providerId="ADAL" clId="{6A3BCFC5-70F5-45C5-BAC9-B3E7AA98C6E1}" dt="2022-06-04T23:19:34.937" v="9" actId="47"/>
        <pc:sldMkLst>
          <pc:docMk/>
          <pc:sldMk cId="686712072" sldId="322"/>
        </pc:sldMkLst>
      </pc:sldChg>
      <pc:sldChg chg="addSp modSp new mod modAnim">
        <pc:chgData name="Nguyen Quoc Trung" userId="fe17689d-b00c-41c7-8731-0c29698818f6" providerId="ADAL" clId="{6A3BCFC5-70F5-45C5-BAC9-B3E7AA98C6E1}" dt="2022-06-05T03:10:29.903" v="598" actId="1076"/>
        <pc:sldMkLst>
          <pc:docMk/>
          <pc:sldMk cId="2431462078" sldId="322"/>
        </pc:sldMkLst>
        <pc:spChg chg="add mod">
          <ac:chgData name="Nguyen Quoc Trung" userId="fe17689d-b00c-41c7-8731-0c29698818f6" providerId="ADAL" clId="{6A3BCFC5-70F5-45C5-BAC9-B3E7AA98C6E1}" dt="2022-06-05T03:09:23.014" v="557" actId="20577"/>
          <ac:spMkLst>
            <pc:docMk/>
            <pc:sldMk cId="2431462078" sldId="322"/>
            <ac:spMk id="2" creationId="{0BD66ADA-2FAB-ED93-B21F-41B3D3A688BB}"/>
          </ac:spMkLst>
        </pc:spChg>
        <pc:spChg chg="add mod">
          <ac:chgData name="Nguyen Quoc Trung" userId="fe17689d-b00c-41c7-8731-0c29698818f6" providerId="ADAL" clId="{6A3BCFC5-70F5-45C5-BAC9-B3E7AA98C6E1}" dt="2022-06-05T03:09:32.060" v="567" actId="1038"/>
          <ac:spMkLst>
            <pc:docMk/>
            <pc:sldMk cId="2431462078" sldId="322"/>
            <ac:spMk id="3" creationId="{6BEDA284-67DF-CED4-5D2F-BE39D9A13F51}"/>
          </ac:spMkLst>
        </pc:spChg>
        <pc:spChg chg="add mod">
          <ac:chgData name="Nguyen Quoc Trung" userId="fe17689d-b00c-41c7-8731-0c29698818f6" providerId="ADAL" clId="{6A3BCFC5-70F5-45C5-BAC9-B3E7AA98C6E1}" dt="2022-06-05T03:09:38.277" v="588" actId="1038"/>
          <ac:spMkLst>
            <pc:docMk/>
            <pc:sldMk cId="2431462078" sldId="322"/>
            <ac:spMk id="4" creationId="{611EAE12-C99B-CC2E-5615-BAE760AD4D95}"/>
          </ac:spMkLst>
        </pc:spChg>
        <pc:spChg chg="add mod">
          <ac:chgData name="Nguyen Quoc Trung" userId="fe17689d-b00c-41c7-8731-0c29698818f6" providerId="ADAL" clId="{6A3BCFC5-70F5-45C5-BAC9-B3E7AA98C6E1}" dt="2022-06-05T03:09:40.689" v="589" actId="1076"/>
          <ac:spMkLst>
            <pc:docMk/>
            <pc:sldMk cId="2431462078" sldId="322"/>
            <ac:spMk id="5" creationId="{F1C6D98A-52B9-4C7D-9705-4E22BA34DB20}"/>
          </ac:spMkLst>
        </pc:spChg>
        <pc:spChg chg="add mod">
          <ac:chgData name="Nguyen Quoc Trung" userId="fe17689d-b00c-41c7-8731-0c29698818f6" providerId="ADAL" clId="{6A3BCFC5-70F5-45C5-BAC9-B3E7AA98C6E1}" dt="2022-06-05T03:09:45.093" v="593" actId="1037"/>
          <ac:spMkLst>
            <pc:docMk/>
            <pc:sldMk cId="2431462078" sldId="322"/>
            <ac:spMk id="6" creationId="{C03F0798-D8B5-0182-443A-7BA90F4F3B9F}"/>
          </ac:spMkLst>
        </pc:spChg>
        <pc:spChg chg="add mod">
          <ac:chgData name="Nguyen Quoc Trung" userId="fe17689d-b00c-41c7-8731-0c29698818f6" providerId="ADAL" clId="{6A3BCFC5-70F5-45C5-BAC9-B3E7AA98C6E1}" dt="2022-06-05T00:28:20.832" v="374"/>
          <ac:spMkLst>
            <pc:docMk/>
            <pc:sldMk cId="2431462078" sldId="322"/>
            <ac:spMk id="7" creationId="{8125FE2D-D371-9559-F48C-49E77BC78259}"/>
          </ac:spMkLst>
        </pc:spChg>
        <pc:picChg chg="add mod">
          <ac:chgData name="Nguyen Quoc Trung" userId="fe17689d-b00c-41c7-8731-0c29698818f6" providerId="ADAL" clId="{6A3BCFC5-70F5-45C5-BAC9-B3E7AA98C6E1}" dt="2022-06-05T03:10:21.253" v="596" actId="1076"/>
          <ac:picMkLst>
            <pc:docMk/>
            <pc:sldMk cId="2431462078" sldId="322"/>
            <ac:picMk id="8" creationId="{C68A775C-A117-1C55-419A-8CE89A5399B1}"/>
          </ac:picMkLst>
        </pc:picChg>
        <pc:picChg chg="add mod">
          <ac:chgData name="Nguyen Quoc Trung" userId="fe17689d-b00c-41c7-8731-0c29698818f6" providerId="ADAL" clId="{6A3BCFC5-70F5-45C5-BAC9-B3E7AA98C6E1}" dt="2022-06-05T03:10:29.903" v="598" actId="1076"/>
          <ac:picMkLst>
            <pc:docMk/>
            <pc:sldMk cId="2431462078" sldId="322"/>
            <ac:picMk id="9" creationId="{30B82E65-D47F-7DC5-5E14-7959C370A302}"/>
          </ac:picMkLst>
        </pc:picChg>
        <pc:picChg chg="add mod">
          <ac:chgData name="Nguyen Quoc Trung" userId="fe17689d-b00c-41c7-8731-0c29698818f6" providerId="ADAL" clId="{6A3BCFC5-70F5-45C5-BAC9-B3E7AA98C6E1}" dt="2022-06-05T03:10:14.886" v="595" actId="1076"/>
          <ac:picMkLst>
            <pc:docMk/>
            <pc:sldMk cId="2431462078" sldId="322"/>
            <ac:picMk id="10" creationId="{C0A11200-FBD3-2CB3-E978-87F3D8132641}"/>
          </ac:picMkLst>
        </pc:picChg>
        <pc:picChg chg="add mod">
          <ac:chgData name="Nguyen Quoc Trung" userId="fe17689d-b00c-41c7-8731-0c29698818f6" providerId="ADAL" clId="{6A3BCFC5-70F5-45C5-BAC9-B3E7AA98C6E1}" dt="2022-06-05T03:10:25.723" v="597" actId="1076"/>
          <ac:picMkLst>
            <pc:docMk/>
            <pc:sldMk cId="2431462078" sldId="322"/>
            <ac:picMk id="11" creationId="{4B88111C-6806-2F5D-72A3-5915D4BFEF46}"/>
          </ac:picMkLst>
        </pc:picChg>
      </pc:sldChg>
      <pc:sldChg chg="addSp delSp modSp add mod delAnim">
        <pc:chgData name="Nguyen Quoc Trung" userId="fe17689d-b00c-41c7-8731-0c29698818f6" providerId="ADAL" clId="{6A3BCFC5-70F5-45C5-BAC9-B3E7AA98C6E1}" dt="2022-06-05T03:51:32.621" v="677" actId="478"/>
        <pc:sldMkLst>
          <pc:docMk/>
          <pc:sldMk cId="554323808" sldId="323"/>
        </pc:sldMkLst>
        <pc:spChg chg="del">
          <ac:chgData name="Nguyen Quoc Trung" userId="fe17689d-b00c-41c7-8731-0c29698818f6" providerId="ADAL" clId="{6A3BCFC5-70F5-45C5-BAC9-B3E7AA98C6E1}" dt="2022-06-05T03:51:27.583" v="674" actId="478"/>
          <ac:spMkLst>
            <pc:docMk/>
            <pc:sldMk cId="554323808" sldId="323"/>
            <ac:spMk id="10" creationId="{BF5CF43D-3534-4F65-8B58-A6C7DEBC08D7}"/>
          </ac:spMkLst>
        </pc:spChg>
        <pc:spChg chg="add mod">
          <ac:chgData name="Nguyen Quoc Trung" userId="fe17689d-b00c-41c7-8731-0c29698818f6" providerId="ADAL" clId="{6A3BCFC5-70F5-45C5-BAC9-B3E7AA98C6E1}" dt="2022-06-05T03:51:25.069" v="673" actId="1076"/>
          <ac:spMkLst>
            <pc:docMk/>
            <pc:sldMk cId="554323808" sldId="323"/>
            <ac:spMk id="13" creationId="{FA268FC5-B1CE-F5AB-A5B7-D8E6306B6206}"/>
          </ac:spMkLst>
        </pc:spChg>
        <pc:spChg chg="del">
          <ac:chgData name="Nguyen Quoc Trung" userId="fe17689d-b00c-41c7-8731-0c29698818f6" providerId="ADAL" clId="{6A3BCFC5-70F5-45C5-BAC9-B3E7AA98C6E1}" dt="2022-06-05T03:51:29.548" v="675" actId="478"/>
          <ac:spMkLst>
            <pc:docMk/>
            <pc:sldMk cId="554323808" sldId="323"/>
            <ac:spMk id="19" creationId="{DB8D1E74-EE5B-0659-DA20-585E87FADA8E}"/>
          </ac:spMkLst>
        </pc:spChg>
        <pc:spChg chg="del">
          <ac:chgData name="Nguyen Quoc Trung" userId="fe17689d-b00c-41c7-8731-0c29698818f6" providerId="ADAL" clId="{6A3BCFC5-70F5-45C5-BAC9-B3E7AA98C6E1}" dt="2022-06-05T03:51:31.284" v="676" actId="478"/>
          <ac:spMkLst>
            <pc:docMk/>
            <pc:sldMk cId="554323808" sldId="323"/>
            <ac:spMk id="20" creationId="{E8BA0A01-A915-0DAC-9E49-C0167565BCF6}"/>
          </ac:spMkLst>
        </pc:spChg>
        <pc:spChg chg="del">
          <ac:chgData name="Nguyen Quoc Trung" userId="fe17689d-b00c-41c7-8731-0c29698818f6" providerId="ADAL" clId="{6A3BCFC5-70F5-45C5-BAC9-B3E7AA98C6E1}" dt="2022-06-05T03:51:32.621" v="677" actId="478"/>
          <ac:spMkLst>
            <pc:docMk/>
            <pc:sldMk cId="554323808" sldId="323"/>
            <ac:spMk id="21" creationId="{025E23DA-CF3A-F5DF-9463-7BBF41347BB3}"/>
          </ac:spMkLst>
        </pc:spChg>
        <pc:grpChg chg="del">
          <ac:chgData name="Nguyen Quoc Trung" userId="fe17689d-b00c-41c7-8731-0c29698818f6" providerId="ADAL" clId="{6A3BCFC5-70F5-45C5-BAC9-B3E7AA98C6E1}" dt="2022-06-05T03:13:17.183" v="634" actId="478"/>
          <ac:grpSpMkLst>
            <pc:docMk/>
            <pc:sldMk cId="554323808" sldId="323"/>
            <ac:grpSpMk id="5" creationId="{D21C18C5-18C8-461D-A919-0FFDA78EE26F}"/>
          </ac:grpSpMkLst>
        </pc:grpChg>
      </pc:sldChg>
      <pc:sldChg chg="modSp add">
        <pc:chgData name="Nguyen Quoc Trung" userId="fe17689d-b00c-41c7-8731-0c29698818f6" providerId="ADAL" clId="{6A3BCFC5-70F5-45C5-BAC9-B3E7AA98C6E1}" dt="2022-06-05T08:33:20.277" v="768" actId="20577"/>
        <pc:sldMkLst>
          <pc:docMk/>
          <pc:sldMk cId="3724955636" sldId="495"/>
        </pc:sldMkLst>
        <pc:spChg chg="mod">
          <ac:chgData name="Nguyen Quoc Trung" userId="fe17689d-b00c-41c7-8731-0c29698818f6" providerId="ADAL" clId="{6A3BCFC5-70F5-45C5-BAC9-B3E7AA98C6E1}" dt="2022-06-05T08:33:20.277" v="768" actId="20577"/>
          <ac:spMkLst>
            <pc:docMk/>
            <pc:sldMk cId="3724955636" sldId="495"/>
            <ac:spMk id="3" creationId="{CD5B56B0-A786-F923-88E5-ED39E28F1EA1}"/>
          </ac:spMkLst>
        </pc:spChg>
      </pc:sldChg>
      <pc:sldChg chg="addSp modSp add mod">
        <pc:chgData name="Nguyen Quoc Trung" userId="fe17689d-b00c-41c7-8731-0c29698818f6" providerId="ADAL" clId="{6A3BCFC5-70F5-45C5-BAC9-B3E7AA98C6E1}" dt="2022-06-05T15:55:51.992" v="770"/>
        <pc:sldMkLst>
          <pc:docMk/>
          <pc:sldMk cId="1090459149" sldId="516"/>
        </pc:sldMkLst>
        <pc:spChg chg="mod">
          <ac:chgData name="Nguyen Quoc Trung" userId="fe17689d-b00c-41c7-8731-0c29698818f6" providerId="ADAL" clId="{6A3BCFC5-70F5-45C5-BAC9-B3E7AA98C6E1}" dt="2022-06-05T08:34:40.201" v="769" actId="20577"/>
          <ac:spMkLst>
            <pc:docMk/>
            <pc:sldMk cId="1090459149" sldId="516"/>
            <ac:spMk id="2" creationId="{8AB469F2-1F5A-42E8-920D-3D6DE706C73E}"/>
          </ac:spMkLst>
        </pc:spChg>
        <pc:picChg chg="add mod">
          <ac:chgData name="Nguyen Quoc Trung" userId="fe17689d-b00c-41c7-8731-0c29698818f6" providerId="ADAL" clId="{6A3BCFC5-70F5-45C5-BAC9-B3E7AA98C6E1}" dt="2022-06-05T15:55:51.992" v="770"/>
          <ac:picMkLst>
            <pc:docMk/>
            <pc:sldMk cId="1090459149" sldId="516"/>
            <ac:picMk id="6" creationId="{7C1FF97B-5A1C-5BE4-2FD7-D121D667A3BC}"/>
          </ac:picMkLst>
        </pc:picChg>
      </pc:sldChg>
      <pc:sldChg chg="addSp delSp modSp add mod delAnim modAnim">
        <pc:chgData name="Nguyen Quoc Trung" userId="fe17689d-b00c-41c7-8731-0c29698818f6" providerId="ADAL" clId="{6A3BCFC5-70F5-45C5-BAC9-B3E7AA98C6E1}" dt="2022-06-20T22:22:00.059" v="842" actId="1037"/>
        <pc:sldMkLst>
          <pc:docMk/>
          <pc:sldMk cId="3387217079" sldId="517"/>
        </pc:sldMkLst>
        <pc:spChg chg="add mod">
          <ac:chgData name="Nguyen Quoc Trung" userId="fe17689d-b00c-41c7-8731-0c29698818f6" providerId="ADAL" clId="{6A3BCFC5-70F5-45C5-BAC9-B3E7AA98C6E1}" dt="2022-06-20T22:21:39.896" v="823" actId="1076"/>
          <ac:spMkLst>
            <pc:docMk/>
            <pc:sldMk cId="3387217079" sldId="517"/>
            <ac:spMk id="13" creationId="{7E13C672-ADB4-2984-2D13-D37F2566CE7B}"/>
          </ac:spMkLst>
        </pc:spChg>
        <pc:spChg chg="add mod">
          <ac:chgData name="Nguyen Quoc Trung" userId="fe17689d-b00c-41c7-8731-0c29698818f6" providerId="ADAL" clId="{6A3BCFC5-70F5-45C5-BAC9-B3E7AA98C6E1}" dt="2022-06-20T22:22:00.059" v="842" actId="1037"/>
          <ac:spMkLst>
            <pc:docMk/>
            <pc:sldMk cId="3387217079" sldId="517"/>
            <ac:spMk id="14" creationId="{9FB77A09-5CEB-7FC1-D1A8-5677F192292B}"/>
          </ac:spMkLst>
        </pc:spChg>
        <pc:grpChg chg="del">
          <ac:chgData name="Nguyen Quoc Trung" userId="fe17689d-b00c-41c7-8731-0c29698818f6" providerId="ADAL" clId="{6A3BCFC5-70F5-45C5-BAC9-B3E7AA98C6E1}" dt="2022-06-20T22:20:33.395" v="814" actId="478"/>
          <ac:grpSpMkLst>
            <pc:docMk/>
            <pc:sldMk cId="3387217079" sldId="517"/>
            <ac:grpSpMk id="16" creationId="{27495499-52A6-3068-7995-F0BB6D852613}"/>
          </ac:grpSpMkLst>
        </pc:grpChg>
        <pc:picChg chg="del">
          <ac:chgData name="Nguyen Quoc Trung" userId="fe17689d-b00c-41c7-8731-0c29698818f6" providerId="ADAL" clId="{6A3BCFC5-70F5-45C5-BAC9-B3E7AA98C6E1}" dt="2022-06-20T22:20:33.395" v="814" actId="478"/>
          <ac:picMkLst>
            <pc:docMk/>
            <pc:sldMk cId="3387217079" sldId="517"/>
            <ac:picMk id="2" creationId="{70E0B778-4E6C-8761-4EBE-16D372E1DE0F}"/>
          </ac:picMkLst>
        </pc:picChg>
        <pc:picChg chg="del">
          <ac:chgData name="Nguyen Quoc Trung" userId="fe17689d-b00c-41c7-8731-0c29698818f6" providerId="ADAL" clId="{6A3BCFC5-70F5-45C5-BAC9-B3E7AA98C6E1}" dt="2022-06-20T22:20:33.395" v="814" actId="478"/>
          <ac:picMkLst>
            <pc:docMk/>
            <pc:sldMk cId="3387217079" sldId="517"/>
            <ac:picMk id="3" creationId="{3C3FF35C-E18C-4726-A068-33C7D4608C8C}"/>
          </ac:picMkLst>
        </pc:picChg>
        <pc:picChg chg="del">
          <ac:chgData name="Nguyen Quoc Trung" userId="fe17689d-b00c-41c7-8731-0c29698818f6" providerId="ADAL" clId="{6A3BCFC5-70F5-45C5-BAC9-B3E7AA98C6E1}" dt="2022-06-20T22:20:33.395" v="814" actId="478"/>
          <ac:picMkLst>
            <pc:docMk/>
            <pc:sldMk cId="3387217079" sldId="517"/>
            <ac:picMk id="5" creationId="{9617B174-B684-A88B-8A41-B75C8F57BEC4}"/>
          </ac:picMkLst>
        </pc:picChg>
        <pc:picChg chg="add mod">
          <ac:chgData name="Nguyen Quoc Trung" userId="fe17689d-b00c-41c7-8731-0c29698818f6" providerId="ADAL" clId="{6A3BCFC5-70F5-45C5-BAC9-B3E7AA98C6E1}" dt="2022-06-20T22:21:24.421" v="820" actId="14100"/>
          <ac:picMkLst>
            <pc:docMk/>
            <pc:sldMk cId="3387217079" sldId="517"/>
            <ac:picMk id="6" creationId="{E1EB35CB-DB5D-8106-CFC4-2DEADB551AB3}"/>
          </ac:picMkLst>
        </pc:picChg>
        <pc:picChg chg="del">
          <ac:chgData name="Nguyen Quoc Trung" userId="fe17689d-b00c-41c7-8731-0c29698818f6" providerId="ADAL" clId="{6A3BCFC5-70F5-45C5-BAC9-B3E7AA98C6E1}" dt="2022-06-20T22:20:33.395" v="814" actId="478"/>
          <ac:picMkLst>
            <pc:docMk/>
            <pc:sldMk cId="3387217079" sldId="517"/>
            <ac:picMk id="8" creationId="{938B64AE-BC14-4C5C-A866-21F613F846C0}"/>
          </ac:picMkLst>
        </pc:picChg>
        <pc:picChg chg="del">
          <ac:chgData name="Nguyen Quoc Trung" userId="fe17689d-b00c-41c7-8731-0c29698818f6" providerId="ADAL" clId="{6A3BCFC5-70F5-45C5-BAC9-B3E7AA98C6E1}" dt="2022-06-20T22:20:33.395" v="814" actId="478"/>
          <ac:picMkLst>
            <pc:docMk/>
            <pc:sldMk cId="3387217079" sldId="517"/>
            <ac:picMk id="9" creationId="{D0FD0651-40D5-395B-1CD9-58B89B91C22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B3A087-7B8B-8F42-B9ED-075BE1F0D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8500" y="5481988"/>
            <a:ext cx="2832410" cy="50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6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688579F-51B9-4177-A8CA-A6C8F7DF9F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6163"/>
            <a:ext cx="12191999" cy="595704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D736A73-0D94-4901-98A5-50D7E057C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7006" y="630833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E22D22-24FD-48D7-A4DB-0F90767C6E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495" y="6464034"/>
            <a:ext cx="152779" cy="2309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0B16985-97D0-4658-AE4F-EFBC6CFBA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575588" y="6483671"/>
            <a:ext cx="139791" cy="2113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A50B39-8E49-432A-B273-8B28798947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13582" y="6408977"/>
            <a:ext cx="681424" cy="347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4E5DE2B-7D78-4EDA-B37C-ED6B4E367FC6}"/>
              </a:ext>
            </a:extLst>
          </p:cNvPr>
          <p:cNvSpPr/>
          <p:nvPr userDrawn="1"/>
        </p:nvSpPr>
        <p:spPr>
          <a:xfrm>
            <a:off x="10855325" y="6296163"/>
            <a:ext cx="248709" cy="56183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876151 h 969433"/>
              <a:gd name="connsiteX5" fmla="*/ 48683 w 281516"/>
              <a:gd name="connsiteY5" fmla="*/ 423333 h 969433"/>
              <a:gd name="connsiteX6" fmla="*/ 0 w 281516"/>
              <a:gd name="connsiteY6" fmla="*/ 0 h 969433"/>
              <a:gd name="connsiteX0" fmla="*/ 0 w 292896"/>
              <a:gd name="connsiteY0" fmla="*/ 0 h 882092"/>
              <a:gd name="connsiteX1" fmla="*/ 224366 w 292896"/>
              <a:gd name="connsiteY1" fmla="*/ 0 h 882092"/>
              <a:gd name="connsiteX2" fmla="*/ 281516 w 292896"/>
              <a:gd name="connsiteY2" fmla="*/ 368300 h 882092"/>
              <a:gd name="connsiteX3" fmla="*/ 292896 w 292896"/>
              <a:gd name="connsiteY3" fmla="*/ 882092 h 882092"/>
              <a:gd name="connsiteX4" fmla="*/ 25400 w 292896"/>
              <a:gd name="connsiteY4" fmla="*/ 876151 h 882092"/>
              <a:gd name="connsiteX5" fmla="*/ 48683 w 292896"/>
              <a:gd name="connsiteY5" fmla="*/ 423333 h 882092"/>
              <a:gd name="connsiteX6" fmla="*/ 0 w 292896"/>
              <a:gd name="connsiteY6" fmla="*/ 0 h 882092"/>
              <a:gd name="connsiteX0" fmla="*/ 0 w 292896"/>
              <a:gd name="connsiteY0" fmla="*/ 0 h 882092"/>
              <a:gd name="connsiteX1" fmla="*/ 224366 w 292896"/>
              <a:gd name="connsiteY1" fmla="*/ 0 h 882092"/>
              <a:gd name="connsiteX2" fmla="*/ 281516 w 292896"/>
              <a:gd name="connsiteY2" fmla="*/ 368300 h 882092"/>
              <a:gd name="connsiteX3" fmla="*/ 292896 w 292896"/>
              <a:gd name="connsiteY3" fmla="*/ 882092 h 882092"/>
              <a:gd name="connsiteX4" fmla="*/ 23775 w 292896"/>
              <a:gd name="connsiteY4" fmla="*/ 866447 h 882092"/>
              <a:gd name="connsiteX5" fmla="*/ 48683 w 292896"/>
              <a:gd name="connsiteY5" fmla="*/ 423333 h 882092"/>
              <a:gd name="connsiteX6" fmla="*/ 0 w 292896"/>
              <a:gd name="connsiteY6" fmla="*/ 0 h 882092"/>
              <a:gd name="connsiteX0" fmla="*/ 0 w 291270"/>
              <a:gd name="connsiteY0" fmla="*/ 0 h 874813"/>
              <a:gd name="connsiteX1" fmla="*/ 224366 w 291270"/>
              <a:gd name="connsiteY1" fmla="*/ 0 h 874813"/>
              <a:gd name="connsiteX2" fmla="*/ 281516 w 291270"/>
              <a:gd name="connsiteY2" fmla="*/ 368300 h 874813"/>
              <a:gd name="connsiteX3" fmla="*/ 291270 w 291270"/>
              <a:gd name="connsiteY3" fmla="*/ 874813 h 874813"/>
              <a:gd name="connsiteX4" fmla="*/ 23775 w 291270"/>
              <a:gd name="connsiteY4" fmla="*/ 866447 h 874813"/>
              <a:gd name="connsiteX5" fmla="*/ 48683 w 291270"/>
              <a:gd name="connsiteY5" fmla="*/ 423333 h 874813"/>
              <a:gd name="connsiteX6" fmla="*/ 0 w 291270"/>
              <a:gd name="connsiteY6" fmla="*/ 0 h 874813"/>
              <a:gd name="connsiteX0" fmla="*/ 0 w 294521"/>
              <a:gd name="connsiteY0" fmla="*/ 0 h 866447"/>
              <a:gd name="connsiteX1" fmla="*/ 224366 w 294521"/>
              <a:gd name="connsiteY1" fmla="*/ 0 h 866447"/>
              <a:gd name="connsiteX2" fmla="*/ 281516 w 294521"/>
              <a:gd name="connsiteY2" fmla="*/ 368300 h 866447"/>
              <a:gd name="connsiteX3" fmla="*/ 294521 w 294521"/>
              <a:gd name="connsiteY3" fmla="*/ 865108 h 866447"/>
              <a:gd name="connsiteX4" fmla="*/ 23775 w 294521"/>
              <a:gd name="connsiteY4" fmla="*/ 866447 h 866447"/>
              <a:gd name="connsiteX5" fmla="*/ 48683 w 294521"/>
              <a:gd name="connsiteY5" fmla="*/ 423333 h 866447"/>
              <a:gd name="connsiteX6" fmla="*/ 0 w 294521"/>
              <a:gd name="connsiteY6" fmla="*/ 0 h 86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521" h="866447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94521" y="865108"/>
                </a:lnTo>
                <a:lnTo>
                  <a:pt x="23775" y="866447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23A672-F75A-48A6-8A0C-B231338C4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01" y="1332"/>
            <a:ext cx="12204801" cy="618757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CEAD7B6-7291-4BE5-B3A4-4D43D42A5DCD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CE0A48-3298-4147-8EBB-1A03A1767B19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763D8-39F3-46C0-90BD-1BBDD0BE33BD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Unit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04DF06-F608-4606-BF0C-4E312F0469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7" y="6467906"/>
            <a:ext cx="3351430" cy="3503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7437A9-7E34-4B2E-B054-6B0A7749AE41}"/>
              </a:ext>
            </a:extLst>
          </p:cNvPr>
          <p:cNvSpPr txBox="1"/>
          <p:nvPr userDrawn="1"/>
        </p:nvSpPr>
        <p:spPr>
          <a:xfrm>
            <a:off x="10747728" y="77000"/>
            <a:ext cx="142398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Lesson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19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3A672-F75A-48A6-8A0C-B231338C4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01" y="1332"/>
            <a:ext cx="12204801" cy="618757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CEAD7B6-7291-4BE5-B3A4-4D43D42A5DCD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CE0A48-3298-4147-8EBB-1A03A1767B19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763D8-39F3-46C0-90BD-1BBDD0BE33BD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7437A9-7E34-4B2E-B054-6B0A7749AE41}"/>
              </a:ext>
            </a:extLst>
          </p:cNvPr>
          <p:cNvSpPr txBox="1"/>
          <p:nvPr userDrawn="1"/>
        </p:nvSpPr>
        <p:spPr>
          <a:xfrm>
            <a:off x="10747728" y="77000"/>
            <a:ext cx="142398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Lesson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539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17BB7-E9D4-4CCE-BD88-7DDF1789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9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1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10" Type="http://schemas.openxmlformats.org/officeDocument/2006/relationships/image" Target="../media/image15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" Target="slide25.xml"/><Relationship Id="rId5" Type="http://schemas.microsoft.com/office/2007/relationships/media" Target="../media/media8.mp3"/><Relationship Id="rId10" Type="http://schemas.openxmlformats.org/officeDocument/2006/relationships/image" Target="../media/image28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3.mp3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5.png"/><Relationship Id="rId4" Type="http://schemas.openxmlformats.org/officeDocument/2006/relationships/audio" Target="../media/media13.mp3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image" Target="../media/image43.png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26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48.png"/><Relationship Id="rId4" Type="http://schemas.openxmlformats.org/officeDocument/2006/relationships/slide" Target="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3.xml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80958-8A95-4A31-B661-7CDDEE53E6B1}"/>
              </a:ext>
            </a:extLst>
          </p:cNvPr>
          <p:cNvSpPr/>
          <p:nvPr/>
        </p:nvSpPr>
        <p:spPr>
          <a:xfrm>
            <a:off x="5299995" y="1691023"/>
            <a:ext cx="6106928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Unit 1</a:t>
            </a:r>
          </a:p>
          <a:p>
            <a:pPr algn="ctr"/>
            <a:r>
              <a:rPr lang="en-US" sz="7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Family</a:t>
            </a:r>
          </a:p>
          <a:p>
            <a:pPr algn="ctr"/>
            <a:r>
              <a:rPr lang="en-US" sz="6000" b="1" cap="none" spc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Lesson 4 – Page 21</a:t>
            </a:r>
          </a:p>
        </p:txBody>
      </p:sp>
    </p:spTree>
    <p:extLst>
      <p:ext uri="{BB962C8B-B14F-4D97-AF65-F5344CB8AC3E}">
        <p14:creationId xmlns:p14="http://schemas.microsoft.com/office/powerpoint/2010/main" val="12681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D66ADA-2FAB-ED93-B21F-41B3D3A688BB}"/>
              </a:ext>
            </a:extLst>
          </p:cNvPr>
          <p:cNvSpPr txBox="1"/>
          <p:nvPr/>
        </p:nvSpPr>
        <p:spPr>
          <a:xfrm>
            <a:off x="2862580" y="1939530"/>
            <a:ext cx="6962140" cy="3998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sz="4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My uncle is ______________.</a:t>
            </a: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sz="4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My aunt is _______________.</a:t>
            </a: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4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brother is ____________.</a:t>
            </a: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4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grandmother is ________.</a:t>
            </a: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EDA284-67DF-CED4-5D2F-BE39D9A13F51}"/>
              </a:ext>
            </a:extLst>
          </p:cNvPr>
          <p:cNvSpPr txBox="1"/>
          <p:nvPr/>
        </p:nvSpPr>
        <p:spPr>
          <a:xfrm>
            <a:off x="6374130" y="2165865"/>
            <a:ext cx="2538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>
                <a:solidFill>
                  <a:srgbClr val="FF0000"/>
                </a:solidFill>
              </a:rPr>
              <a:t>a farmer</a:t>
            </a:r>
            <a:endParaRPr lang="en-US" sz="4000" i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EAE12-C99B-CC2E-5615-BAE760AD4D95}"/>
              </a:ext>
            </a:extLst>
          </p:cNvPr>
          <p:cNvSpPr txBox="1"/>
          <p:nvPr/>
        </p:nvSpPr>
        <p:spPr>
          <a:xfrm>
            <a:off x="6222999" y="3173757"/>
            <a:ext cx="2672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>
                <a:solidFill>
                  <a:srgbClr val="FF0000"/>
                </a:solidFill>
              </a:rPr>
              <a:t>an engineer </a:t>
            </a:r>
            <a:endParaRPr lang="en-US" sz="4000" i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6D98A-52B9-4C7D-9705-4E22BA34DB20}"/>
              </a:ext>
            </a:extLst>
          </p:cNvPr>
          <p:cNvSpPr txBox="1"/>
          <p:nvPr/>
        </p:nvSpPr>
        <p:spPr>
          <a:xfrm>
            <a:off x="6494890" y="4201709"/>
            <a:ext cx="248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>
                <a:solidFill>
                  <a:srgbClr val="FF0000"/>
                </a:solidFill>
              </a:rPr>
              <a:t>a dentist</a:t>
            </a:r>
            <a:endParaRPr lang="en-US" sz="4000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3F0798-D8B5-0182-443A-7BA90F4F3B9F}"/>
              </a:ext>
            </a:extLst>
          </p:cNvPr>
          <p:cNvSpPr txBox="1"/>
          <p:nvPr/>
        </p:nvSpPr>
        <p:spPr>
          <a:xfrm>
            <a:off x="7708955" y="5215084"/>
            <a:ext cx="1569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>
                <a:solidFill>
                  <a:srgbClr val="FF0000"/>
                </a:solidFill>
              </a:rPr>
              <a:t>a cook</a:t>
            </a:r>
            <a:endParaRPr lang="en-US" sz="4000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25FE2D-D371-9559-F48C-49E77BC78259}"/>
              </a:ext>
            </a:extLst>
          </p:cNvPr>
          <p:cNvSpPr txBox="1"/>
          <p:nvPr/>
        </p:nvSpPr>
        <p:spPr>
          <a:xfrm>
            <a:off x="4256239" y="1056227"/>
            <a:ext cx="367952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Listen and write.</a:t>
            </a:r>
            <a:endParaRPr lang="en-US" sz="3600"/>
          </a:p>
        </p:txBody>
      </p:sp>
      <p:pic>
        <p:nvPicPr>
          <p:cNvPr id="8" name="4-1 my uncle is a farmer">
            <a:hlinkClick r:id="" action="ppaction://media"/>
            <a:extLst>
              <a:ext uri="{FF2B5EF4-FFF2-40B4-BE49-F238E27FC236}">
                <a16:creationId xmlns:a16="http://schemas.microsoft.com/office/drawing/2014/main" id="{C68A775C-A117-1C55-419A-8CE89A539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6180" y="2316608"/>
            <a:ext cx="406400" cy="406400"/>
          </a:xfrm>
          <a:prstGeom prst="rect">
            <a:avLst/>
          </a:prstGeom>
        </p:spPr>
      </p:pic>
      <p:pic>
        <p:nvPicPr>
          <p:cNvPr id="9" name="4-2 my aunt is an engineer">
            <a:hlinkClick r:id="" action="ppaction://media"/>
            <a:extLst>
              <a:ext uri="{FF2B5EF4-FFF2-40B4-BE49-F238E27FC236}">
                <a16:creationId xmlns:a16="http://schemas.microsoft.com/office/drawing/2014/main" id="{30B82E65-D47F-7DC5-5E14-7959C370A3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6180" y="3337191"/>
            <a:ext cx="406400" cy="406400"/>
          </a:xfrm>
          <a:prstGeom prst="rect">
            <a:avLst/>
          </a:prstGeom>
        </p:spPr>
      </p:pic>
      <p:pic>
        <p:nvPicPr>
          <p:cNvPr id="10" name="4-3 my brother is a dentist">
            <a:hlinkClick r:id="" action="ppaction://media"/>
            <a:extLst>
              <a:ext uri="{FF2B5EF4-FFF2-40B4-BE49-F238E27FC236}">
                <a16:creationId xmlns:a16="http://schemas.microsoft.com/office/drawing/2014/main" id="{C0A11200-FBD3-2CB3-E978-87F3D81326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6180" y="4365125"/>
            <a:ext cx="406400" cy="406400"/>
          </a:xfrm>
          <a:prstGeom prst="rect">
            <a:avLst/>
          </a:prstGeom>
        </p:spPr>
      </p:pic>
      <p:pic>
        <p:nvPicPr>
          <p:cNvPr id="11" name="4-4 my grandmother is a cook">
            <a:hlinkClick r:id="" action="ppaction://media"/>
            <a:extLst>
              <a:ext uri="{FF2B5EF4-FFF2-40B4-BE49-F238E27FC236}">
                <a16:creationId xmlns:a16="http://schemas.microsoft.com/office/drawing/2014/main" id="{4B88111C-6806-2F5D-72A3-5915D4BFEF4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6180" y="53658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2850B1-AA38-4123-A3E2-BA0D97A95B91}"/>
              </a:ext>
            </a:extLst>
          </p:cNvPr>
          <p:cNvSpPr/>
          <p:nvPr/>
        </p:nvSpPr>
        <p:spPr>
          <a:xfrm>
            <a:off x="4990120" y="-103856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F4AC6-ECCB-A10D-AE49-042DAF6C8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187" y="1587399"/>
            <a:ext cx="9884104" cy="4458091"/>
          </a:xfrm>
          <a:prstGeom prst="rect">
            <a:avLst/>
          </a:prstGeom>
        </p:spPr>
      </p:pic>
      <p:sp>
        <p:nvSpPr>
          <p:cNvPr id="10" name="Rectangle: Rounded Corners 9">
            <a:hlinkClick r:id="rId11" action="ppaction://hlinksldjump"/>
            <a:extLst>
              <a:ext uri="{FF2B5EF4-FFF2-40B4-BE49-F238E27FC236}">
                <a16:creationId xmlns:a16="http://schemas.microsoft.com/office/drawing/2014/main" id="{0AD49384-3045-46F6-82C3-0672FFF1C8E3}"/>
              </a:ext>
            </a:extLst>
          </p:cNvPr>
          <p:cNvSpPr/>
          <p:nvPr/>
        </p:nvSpPr>
        <p:spPr>
          <a:xfrm>
            <a:off x="10403170" y="812510"/>
            <a:ext cx="1541888" cy="7748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/>
          </a:bodyPr>
          <a:lstStyle/>
          <a:p>
            <a:pPr algn="ctr"/>
            <a:r>
              <a:rPr lang="en-US" sz="4400" b="1"/>
              <a:t>script</a:t>
            </a:r>
          </a:p>
        </p:txBody>
      </p:sp>
      <p:pic>
        <p:nvPicPr>
          <p:cNvPr id="18" name="4-1 my uncle is a farmer">
            <a:hlinkClick r:id="" action="ppaction://media"/>
            <a:extLst>
              <a:ext uri="{FF2B5EF4-FFF2-40B4-BE49-F238E27FC236}">
                <a16:creationId xmlns:a16="http://schemas.microsoft.com/office/drawing/2014/main" id="{D80C360E-43CA-5299-808F-E743B9DE1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90120" y="5424397"/>
            <a:ext cx="406400" cy="406400"/>
          </a:xfrm>
          <a:prstGeom prst="rect">
            <a:avLst/>
          </a:prstGeom>
        </p:spPr>
      </p:pic>
      <p:pic>
        <p:nvPicPr>
          <p:cNvPr id="19" name="4-2 my aunt is an engineer">
            <a:hlinkClick r:id="" action="ppaction://media"/>
            <a:extLst>
              <a:ext uri="{FF2B5EF4-FFF2-40B4-BE49-F238E27FC236}">
                <a16:creationId xmlns:a16="http://schemas.microsoft.com/office/drawing/2014/main" id="{5FA0BBE8-AB86-268C-D053-CA353AA540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96770" y="5424397"/>
            <a:ext cx="406400" cy="406400"/>
          </a:xfrm>
          <a:prstGeom prst="rect">
            <a:avLst/>
          </a:prstGeom>
        </p:spPr>
      </p:pic>
      <p:pic>
        <p:nvPicPr>
          <p:cNvPr id="20" name="4-3 my brother is a dentist">
            <a:hlinkClick r:id="" action="ppaction://media"/>
            <a:extLst>
              <a:ext uri="{FF2B5EF4-FFF2-40B4-BE49-F238E27FC236}">
                <a16:creationId xmlns:a16="http://schemas.microsoft.com/office/drawing/2014/main" id="{9594DBDF-5D4F-79F4-16E4-79FE9024D9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95093" y="5398997"/>
            <a:ext cx="406400" cy="406400"/>
          </a:xfrm>
          <a:prstGeom prst="rect">
            <a:avLst/>
          </a:prstGeom>
        </p:spPr>
      </p:pic>
      <p:pic>
        <p:nvPicPr>
          <p:cNvPr id="21" name="4-4 my grandmother is a cook">
            <a:hlinkClick r:id="" action="ppaction://media"/>
            <a:extLst>
              <a:ext uri="{FF2B5EF4-FFF2-40B4-BE49-F238E27FC236}">
                <a16:creationId xmlns:a16="http://schemas.microsoft.com/office/drawing/2014/main" id="{B9C654EC-0049-3782-50A4-1B27F559852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85147" y="54284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2850B1-AA38-4123-A3E2-BA0D97A95B91}"/>
              </a:ext>
            </a:extLst>
          </p:cNvPr>
          <p:cNvSpPr/>
          <p:nvPr/>
        </p:nvSpPr>
        <p:spPr>
          <a:xfrm>
            <a:off x="4267520" y="-103856"/>
            <a:ext cx="36569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Extra Practice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35022" y="2089799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dentist.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207380" y="2089800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My</a:t>
            </a:r>
            <a:endParaRPr lang="en-US" sz="24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779738" y="2089801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</a:t>
            </a:r>
            <a:endParaRPr lang="en-US" sz="24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979995" y="2089800"/>
            <a:ext cx="568569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43813" y="3632965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an</a:t>
            </a:r>
            <a:endParaRPr lang="en-US" sz="24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216171" y="3632964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is</a:t>
            </a:r>
            <a:endParaRPr lang="en-US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88529" y="3632965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engineer.</a:t>
            </a:r>
            <a:endParaRPr lang="en-US" sz="24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988786" y="3632965"/>
            <a:ext cx="568569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645284" y="5155809"/>
            <a:ext cx="2056366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grandmother</a:t>
            </a:r>
            <a:endParaRPr lang="en-US" sz="24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5787066" y="5155809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My</a:t>
            </a:r>
            <a:endParaRPr lang="en-US" sz="2400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7369684" y="5155808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cook.</a:t>
            </a:r>
            <a:endParaRPr lang="en-US" sz="24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1990257" y="5155808"/>
            <a:ext cx="568569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379934" y="3626719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My</a:t>
            </a:r>
            <a:endParaRPr lang="en-US" sz="2400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4798369" y="5155808"/>
            <a:ext cx="908836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646747" y="2653143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My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219105" y="2653144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mother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797316" y="2653143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is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420217" y="2782097"/>
            <a:ext cx="959828" cy="25497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2655534" y="4182163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My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227898" y="4182163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uncle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800256" y="4182164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is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369684" y="4182164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an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1449522" y="4317751"/>
            <a:ext cx="959828" cy="25497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2655534" y="5738383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My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315206" y="5738383"/>
            <a:ext cx="908836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is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310506" y="5738383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4227898" y="5738383"/>
            <a:ext cx="2000844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grandmother.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0" name="Right Arrow 59"/>
          <p:cNvSpPr/>
          <p:nvPr/>
        </p:nvSpPr>
        <p:spPr>
          <a:xfrm>
            <a:off x="1449522" y="5873971"/>
            <a:ext cx="959828" cy="25497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8">
            <a:extLst>
              <a:ext uri="{FF2B5EF4-FFF2-40B4-BE49-F238E27FC236}">
                <a16:creationId xmlns:a16="http://schemas.microsoft.com/office/drawing/2014/main" id="{BEEA58A4-D98B-E7B1-C1E8-8E3928FCF023}"/>
              </a:ext>
            </a:extLst>
          </p:cNvPr>
          <p:cNvSpPr/>
          <p:nvPr/>
        </p:nvSpPr>
        <p:spPr>
          <a:xfrm>
            <a:off x="7352096" y="2081843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mother</a:t>
            </a:r>
            <a:endParaRPr lang="en-US" sz="2400" b="1" dirty="0"/>
          </a:p>
        </p:txBody>
      </p:sp>
      <p:sp>
        <p:nvSpPr>
          <p:cNvPr id="42" name="Rounded Rectangle 39">
            <a:extLst>
              <a:ext uri="{FF2B5EF4-FFF2-40B4-BE49-F238E27FC236}">
                <a16:creationId xmlns:a16="http://schemas.microsoft.com/office/drawing/2014/main" id="{2740AEC4-07CA-8B52-A133-38DD6DCBD9A3}"/>
              </a:ext>
            </a:extLst>
          </p:cNvPr>
          <p:cNvSpPr/>
          <p:nvPr/>
        </p:nvSpPr>
        <p:spPr>
          <a:xfrm>
            <a:off x="7369674" y="2645185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7" name="Rounded Rectangle 8">
            <a:extLst>
              <a:ext uri="{FF2B5EF4-FFF2-40B4-BE49-F238E27FC236}">
                <a16:creationId xmlns:a16="http://schemas.microsoft.com/office/drawing/2014/main" id="{9D6D0666-A2A3-05B6-3C43-4408037799A6}"/>
              </a:ext>
            </a:extLst>
          </p:cNvPr>
          <p:cNvSpPr/>
          <p:nvPr/>
        </p:nvSpPr>
        <p:spPr>
          <a:xfrm>
            <a:off x="8924454" y="2076325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is</a:t>
            </a:r>
          </a:p>
        </p:txBody>
      </p:sp>
      <p:sp>
        <p:nvSpPr>
          <p:cNvPr id="52" name="Rounded Rectangle 39">
            <a:extLst>
              <a:ext uri="{FF2B5EF4-FFF2-40B4-BE49-F238E27FC236}">
                <a16:creationId xmlns:a16="http://schemas.microsoft.com/office/drawing/2014/main" id="{6694BF1E-20FB-1BE9-1678-CD68833335BB}"/>
              </a:ext>
            </a:extLst>
          </p:cNvPr>
          <p:cNvSpPr/>
          <p:nvPr/>
        </p:nvSpPr>
        <p:spPr>
          <a:xfrm>
            <a:off x="8942032" y="2639667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dentist.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3" name="Rounded Rectangle 29">
            <a:extLst>
              <a:ext uri="{FF2B5EF4-FFF2-40B4-BE49-F238E27FC236}">
                <a16:creationId xmlns:a16="http://schemas.microsoft.com/office/drawing/2014/main" id="{E3DC51AC-12D2-B55F-C46C-3E974B87B664}"/>
              </a:ext>
            </a:extLst>
          </p:cNvPr>
          <p:cNvSpPr/>
          <p:nvPr/>
        </p:nvSpPr>
        <p:spPr>
          <a:xfrm>
            <a:off x="8943495" y="3626718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uncle</a:t>
            </a:r>
            <a:endParaRPr lang="en-US" sz="2400" b="1" dirty="0"/>
          </a:p>
        </p:txBody>
      </p:sp>
      <p:sp>
        <p:nvSpPr>
          <p:cNvPr id="59" name="Rounded Rectangle 45">
            <a:extLst>
              <a:ext uri="{FF2B5EF4-FFF2-40B4-BE49-F238E27FC236}">
                <a16:creationId xmlns:a16="http://schemas.microsoft.com/office/drawing/2014/main" id="{855C3F68-3061-BE13-F9B7-DA786F8AA1B3}"/>
              </a:ext>
            </a:extLst>
          </p:cNvPr>
          <p:cNvSpPr/>
          <p:nvPr/>
        </p:nvSpPr>
        <p:spPr>
          <a:xfrm>
            <a:off x="8933245" y="4182163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engineer.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1" name="Rounded Rectangle 26">
            <a:extLst>
              <a:ext uri="{FF2B5EF4-FFF2-40B4-BE49-F238E27FC236}">
                <a16:creationId xmlns:a16="http://schemas.microsoft.com/office/drawing/2014/main" id="{334893FD-7EEC-6D4A-7FDB-15908937325B}"/>
              </a:ext>
            </a:extLst>
          </p:cNvPr>
          <p:cNvSpPr/>
          <p:nvPr/>
        </p:nvSpPr>
        <p:spPr>
          <a:xfrm>
            <a:off x="8924454" y="5155808"/>
            <a:ext cx="1485900" cy="48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</a:t>
            </a:r>
            <a:endParaRPr lang="en-US" sz="2400" b="1" dirty="0"/>
          </a:p>
        </p:txBody>
      </p:sp>
      <p:sp>
        <p:nvSpPr>
          <p:cNvPr id="62" name="Rounded Rectangle 56">
            <a:extLst>
              <a:ext uri="{FF2B5EF4-FFF2-40B4-BE49-F238E27FC236}">
                <a16:creationId xmlns:a16="http://schemas.microsoft.com/office/drawing/2014/main" id="{9A6245F2-0D75-9090-2613-7ED02A683709}"/>
              </a:ext>
            </a:extLst>
          </p:cNvPr>
          <p:cNvSpPr/>
          <p:nvPr/>
        </p:nvSpPr>
        <p:spPr>
          <a:xfrm>
            <a:off x="8942032" y="5719150"/>
            <a:ext cx="1485900" cy="4806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cook.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6C4921-4721-D3C7-EEBD-64E2D4D1D357}"/>
              </a:ext>
            </a:extLst>
          </p:cNvPr>
          <p:cNvSpPr txBox="1"/>
          <p:nvPr/>
        </p:nvSpPr>
        <p:spPr>
          <a:xfrm>
            <a:off x="3550627" y="1131087"/>
            <a:ext cx="50907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Make sentences and say.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9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6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42" grpId="0" animBg="1"/>
      <p:bldP spid="52" grpId="0" animBg="1"/>
      <p:bldP spid="59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7FB984-5026-440E-8376-5C0A2B16B8EE}"/>
              </a:ext>
            </a:extLst>
          </p:cNvPr>
          <p:cNvSpPr txBox="1"/>
          <p:nvPr/>
        </p:nvSpPr>
        <p:spPr>
          <a:xfrm>
            <a:off x="-354477" y="1095194"/>
            <a:ext cx="6592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Look. Read. Circle. Point.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AEEC98-3198-E9F9-6CB2-122B31B2D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27" y="2106347"/>
            <a:ext cx="4885658" cy="3513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C37D2-B94D-A815-6231-E3A0DFA0C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73" y="811658"/>
            <a:ext cx="6197776" cy="591736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97D495A-8325-2199-1451-DD8A7436EA4B}"/>
              </a:ext>
            </a:extLst>
          </p:cNvPr>
          <p:cNvSpPr/>
          <p:nvPr/>
        </p:nvSpPr>
        <p:spPr>
          <a:xfrm>
            <a:off x="7643973" y="3082248"/>
            <a:ext cx="346752" cy="346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D5F33C-9D19-EDC7-E32B-5916C945B4F6}"/>
              </a:ext>
            </a:extLst>
          </p:cNvPr>
          <p:cNvSpPr/>
          <p:nvPr/>
        </p:nvSpPr>
        <p:spPr>
          <a:xfrm>
            <a:off x="10602930" y="3224802"/>
            <a:ext cx="346752" cy="346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CCE933-F0DB-B707-5EBC-F91AFAA97329}"/>
              </a:ext>
            </a:extLst>
          </p:cNvPr>
          <p:cNvSpPr/>
          <p:nvPr/>
        </p:nvSpPr>
        <p:spPr>
          <a:xfrm>
            <a:off x="6085726" y="5955158"/>
            <a:ext cx="346752" cy="346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525E46-6B1C-124E-9AF5-9CF6F207E90E}"/>
              </a:ext>
            </a:extLst>
          </p:cNvPr>
          <p:cNvSpPr/>
          <p:nvPr/>
        </p:nvSpPr>
        <p:spPr>
          <a:xfrm>
            <a:off x="10570823" y="5955158"/>
            <a:ext cx="346752" cy="346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602117-2C8A-225D-6510-1DA317D68E87}"/>
              </a:ext>
            </a:extLst>
          </p:cNvPr>
          <p:cNvSpPr/>
          <p:nvPr/>
        </p:nvSpPr>
        <p:spPr>
          <a:xfrm>
            <a:off x="4262380" y="-94298"/>
            <a:ext cx="3951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</a:t>
            </a:r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29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053BA-B084-901B-43A5-7E76346DD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7490" r="7399" b="5828"/>
          <a:stretch/>
        </p:blipFill>
        <p:spPr>
          <a:xfrm>
            <a:off x="1507721" y="1793939"/>
            <a:ext cx="3261937" cy="5064061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06389DA-BC4A-1B6A-B11F-5D4B0CD1B81A}"/>
              </a:ext>
            </a:extLst>
          </p:cNvPr>
          <p:cNvSpPr/>
          <p:nvPr/>
        </p:nvSpPr>
        <p:spPr>
          <a:xfrm>
            <a:off x="5157627" y="2488509"/>
            <a:ext cx="5229546" cy="3257717"/>
          </a:xfrm>
          <a:prstGeom prst="wedgeRoundRectCallout">
            <a:avLst>
              <a:gd name="adj1" fmla="val -61108"/>
              <a:gd name="adj2" fmla="val -3288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B37AB0-D77B-41C4-BD2D-2250BD869FA7}"/>
              </a:ext>
            </a:extLst>
          </p:cNvPr>
          <p:cNvSpPr/>
          <p:nvPr/>
        </p:nvSpPr>
        <p:spPr>
          <a:xfrm>
            <a:off x="4597577" y="-113795"/>
            <a:ext cx="29968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Production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1C18C5-18C8-461D-A919-0FFDA78EE26F}"/>
              </a:ext>
            </a:extLst>
          </p:cNvPr>
          <p:cNvGrpSpPr/>
          <p:nvPr/>
        </p:nvGrpSpPr>
        <p:grpSpPr>
          <a:xfrm>
            <a:off x="491162" y="1061383"/>
            <a:ext cx="8255273" cy="702755"/>
            <a:chOff x="491162" y="1061383"/>
            <a:chExt cx="8898099" cy="7574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277CDF-3F3E-4C22-8AFD-F3753BAB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2992"/>
            <a:stretch/>
          </p:blipFill>
          <p:spPr>
            <a:xfrm>
              <a:off x="491162" y="1061383"/>
              <a:ext cx="5226319" cy="7276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4B93B0-4603-414E-9793-55E6897FC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329" t="60901" r="8415" b="-1393"/>
            <a:stretch/>
          </p:blipFill>
          <p:spPr>
            <a:xfrm>
              <a:off x="5717481" y="1302025"/>
              <a:ext cx="3671780" cy="51683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6E8D81E-C161-89A3-89C3-B0F850EB1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916" y="2488509"/>
            <a:ext cx="4686541" cy="3257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5CF43D-3534-4F65-8B58-A6C7DEBC08D7}"/>
              </a:ext>
            </a:extLst>
          </p:cNvPr>
          <p:cNvSpPr txBox="1"/>
          <p:nvPr/>
        </p:nvSpPr>
        <p:spPr>
          <a:xfrm>
            <a:off x="7308096" y="2598364"/>
            <a:ext cx="145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sym typeface="Wingdings 2" panose="05020102010507070707" pitchFamily="18" charset="2"/>
              </a:rPr>
              <a:t>(Khoa)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8D1E74-EE5B-0659-DA20-585E87FADA8E}"/>
              </a:ext>
            </a:extLst>
          </p:cNvPr>
          <p:cNvSpPr txBox="1"/>
          <p:nvPr/>
        </p:nvSpPr>
        <p:spPr>
          <a:xfrm>
            <a:off x="6487508" y="3208574"/>
            <a:ext cx="145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sym typeface="Wingdings 2" panose="05020102010507070707" pitchFamily="18" charset="2"/>
              </a:rPr>
              <a:t>(eight)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BA0A01-A915-0DAC-9E49-C0167565BCF6}"/>
              </a:ext>
            </a:extLst>
          </p:cNvPr>
          <p:cNvSpPr txBox="1"/>
          <p:nvPr/>
        </p:nvSpPr>
        <p:spPr>
          <a:xfrm>
            <a:off x="7270688" y="3809827"/>
            <a:ext cx="249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sym typeface="Wingdings 2" panose="05020102010507070707" pitchFamily="18" charset="2"/>
              </a:rPr>
              <a:t>(an engineer)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5E23DA-CF3A-F5DF-9463-7BBF41347BB3}"/>
              </a:ext>
            </a:extLst>
          </p:cNvPr>
          <p:cNvSpPr txBox="1"/>
          <p:nvPr/>
        </p:nvSpPr>
        <p:spPr>
          <a:xfrm>
            <a:off x="7691921" y="4436515"/>
            <a:ext cx="1832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sym typeface="Wingdings 2" panose="05020102010507070707" pitchFamily="18" charset="2"/>
              </a:rPr>
              <a:t>(a cook)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3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053BA-B084-901B-43A5-7E76346DD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7490" r="7399" b="5828"/>
          <a:stretch/>
        </p:blipFill>
        <p:spPr>
          <a:xfrm>
            <a:off x="1507721" y="1793939"/>
            <a:ext cx="3261937" cy="5064061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06389DA-BC4A-1B6A-B11F-5D4B0CD1B81A}"/>
              </a:ext>
            </a:extLst>
          </p:cNvPr>
          <p:cNvSpPr/>
          <p:nvPr/>
        </p:nvSpPr>
        <p:spPr>
          <a:xfrm>
            <a:off x="5157627" y="2488509"/>
            <a:ext cx="5229546" cy="3257717"/>
          </a:xfrm>
          <a:prstGeom prst="wedgeRoundRectCallout">
            <a:avLst>
              <a:gd name="adj1" fmla="val -61108"/>
              <a:gd name="adj2" fmla="val -3288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B37AB0-D77B-41C4-BD2D-2250BD869FA7}"/>
              </a:ext>
            </a:extLst>
          </p:cNvPr>
          <p:cNvSpPr/>
          <p:nvPr/>
        </p:nvSpPr>
        <p:spPr>
          <a:xfrm>
            <a:off x="4597577" y="-113795"/>
            <a:ext cx="29968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Production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E8D81E-C161-89A3-89C3-B0F850EB1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916" y="2488509"/>
            <a:ext cx="4686541" cy="32577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268FC5-B1CE-F5AB-A5B7-D8E6306B6206}"/>
              </a:ext>
            </a:extLst>
          </p:cNvPr>
          <p:cNvSpPr txBox="1"/>
          <p:nvPr/>
        </p:nvSpPr>
        <p:spPr>
          <a:xfrm>
            <a:off x="4993045" y="1047309"/>
            <a:ext cx="21999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Let’s talk.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23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0B266-5027-445D-9F5A-89FEDA5E1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6350"/>
            <a:ext cx="3257550" cy="612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857A15-19BA-49F5-83C8-FF6BE9F6C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18" y="1020457"/>
            <a:ext cx="5426925" cy="820206"/>
          </a:xfrm>
          <a:prstGeom prst="rect">
            <a:avLst/>
          </a:prstGeom>
        </p:spPr>
      </p:pic>
      <p:pic>
        <p:nvPicPr>
          <p:cNvPr id="4" name="EXTRA &amp; FRIENDS 3 CD1 Track 40">
            <a:hlinkClick r:id="" action="ppaction://media"/>
            <a:extLst>
              <a:ext uri="{FF2B5EF4-FFF2-40B4-BE49-F238E27FC236}">
                <a16:creationId xmlns:a16="http://schemas.microsoft.com/office/drawing/2014/main" id="{4BFE9408-D923-1A94-CFB5-CEB628147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3620" y="18406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6D75C-CB73-72D6-9CB9-1CE00F88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5460" y="1122552"/>
            <a:ext cx="5053179" cy="533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0B266-5027-445D-9F5A-89FEDA5E1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6350"/>
            <a:ext cx="3257550" cy="6127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86A173-6474-4F3F-833C-25B9D64B1968}"/>
              </a:ext>
            </a:extLst>
          </p:cNvPr>
          <p:cNvSpPr/>
          <p:nvPr/>
        </p:nvSpPr>
        <p:spPr>
          <a:xfrm>
            <a:off x="6881437" y="3720269"/>
            <a:ext cx="386676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/>
              <a:t>engin</a:t>
            </a:r>
            <a:r>
              <a:rPr lang="en-US" sz="8000">
                <a:solidFill>
                  <a:srgbClr val="FF0000"/>
                </a:solidFill>
              </a:rPr>
              <a:t>ee</a:t>
            </a:r>
            <a:r>
              <a:rPr lang="en-US" sz="8000"/>
              <a:t>r</a:t>
            </a:r>
            <a:endParaRPr lang="en-US" sz="8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73C5BF-4254-205C-6CA3-ECBA9EC16037}"/>
              </a:ext>
            </a:extLst>
          </p:cNvPr>
          <p:cNvSpPr txBox="1"/>
          <p:nvPr/>
        </p:nvSpPr>
        <p:spPr>
          <a:xfrm>
            <a:off x="8934450" y="2839178"/>
            <a:ext cx="22390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</a:rPr>
              <a:t>/ɪə/ </a:t>
            </a:r>
            <a:endParaRPr lang="en-US" sz="8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B0DEF3-A7E5-1DBF-1CCA-49F58C491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53" y="1192839"/>
            <a:ext cx="5729214" cy="5665161"/>
          </a:xfrm>
          <a:prstGeom prst="rect">
            <a:avLst/>
          </a:prstGeom>
        </p:spPr>
      </p:pic>
      <p:pic>
        <p:nvPicPr>
          <p:cNvPr id="11" name="ee ee engineer">
            <a:hlinkClick r:id="" action="ppaction://media"/>
            <a:extLst>
              <a:ext uri="{FF2B5EF4-FFF2-40B4-BE49-F238E27FC236}">
                <a16:creationId xmlns:a16="http://schemas.microsoft.com/office/drawing/2014/main" id="{2C1AA63C-CEAD-4594-18E8-CB13CF7C0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7080" y="3411275"/>
            <a:ext cx="617987" cy="6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7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8B64AE-BC14-4C5C-A866-21F613F846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459"/>
          <a:stretch/>
        </p:blipFill>
        <p:spPr>
          <a:xfrm>
            <a:off x="497202" y="926800"/>
            <a:ext cx="6544346" cy="1173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7F824-99E5-4D78-A111-D17E8156D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6350"/>
            <a:ext cx="3257550" cy="612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3FF35C-E18C-4726-A068-33C7D4608C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201" y="1068616"/>
            <a:ext cx="952316" cy="890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17B174-B684-A88B-8A41-B75C8F57BE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0993" y="2037551"/>
            <a:ext cx="3876807" cy="3833464"/>
          </a:xfrm>
          <a:prstGeom prst="rect">
            <a:avLst/>
          </a:prstGeom>
        </p:spPr>
      </p:pic>
      <p:pic>
        <p:nvPicPr>
          <p:cNvPr id="9" name="EXTRA &amp; FRIENDS 3 CD1 Track 41">
            <a:hlinkClick r:id="" action="ppaction://media"/>
            <a:extLst>
              <a:ext uri="{FF2B5EF4-FFF2-40B4-BE49-F238E27FC236}">
                <a16:creationId xmlns:a16="http://schemas.microsoft.com/office/drawing/2014/main" id="{D0FD0651-40D5-395B-1CD9-58B89B91C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74560" y="1356831"/>
            <a:ext cx="680720" cy="68072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7495499-52A6-3068-7995-F0BB6D852613}"/>
              </a:ext>
            </a:extLst>
          </p:cNvPr>
          <p:cNvGrpSpPr/>
          <p:nvPr/>
        </p:nvGrpSpPr>
        <p:grpSpPr>
          <a:xfrm>
            <a:off x="2375359" y="6069947"/>
            <a:ext cx="7253923" cy="692186"/>
            <a:chOff x="1796809" y="6090267"/>
            <a:chExt cx="7253923" cy="6921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D90D72-8A41-609E-8D46-17C5A0593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96809" y="6090267"/>
              <a:ext cx="4248368" cy="6921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5CA103-5B61-5384-CE51-A7CAB7C56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72429" y="6153771"/>
              <a:ext cx="2978303" cy="628682"/>
            </a:xfrm>
            <a:prstGeom prst="rect">
              <a:avLst/>
            </a:prstGeom>
          </p:spPr>
        </p:pic>
      </p:grpSp>
      <p:pic>
        <p:nvPicPr>
          <p:cNvPr id="2" name="P- my grandfather is an engineer">
            <a:hlinkClick r:id="" action="ppaction://media"/>
            <a:extLst>
              <a:ext uri="{FF2B5EF4-FFF2-40B4-BE49-F238E27FC236}">
                <a16:creationId xmlns:a16="http://schemas.microsoft.com/office/drawing/2014/main" id="{70E0B778-4E6C-8761-4EBE-16D372E1D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16640" y="6133451"/>
            <a:ext cx="517541" cy="51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B7F824-99E5-4D78-A111-D17E8156D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6350"/>
            <a:ext cx="3257550" cy="612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B35CB-DB5D-8106-CFC4-2DEADB551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48" y="917818"/>
            <a:ext cx="10751313" cy="59338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13C672-ADB4-2984-2D13-D37F2566CE7B}"/>
              </a:ext>
            </a:extLst>
          </p:cNvPr>
          <p:cNvSpPr/>
          <p:nvPr/>
        </p:nvSpPr>
        <p:spPr>
          <a:xfrm>
            <a:off x="4120140" y="-103856"/>
            <a:ext cx="3951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(Activity Book)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B77A09-5CEB-7FC1-D1A8-5677F192292B}"/>
              </a:ext>
            </a:extLst>
          </p:cNvPr>
          <p:cNvSpPr txBox="1"/>
          <p:nvPr/>
        </p:nvSpPr>
        <p:spPr>
          <a:xfrm>
            <a:off x="4737629" y="4113438"/>
            <a:ext cx="113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>
                <a:solidFill>
                  <a:srgbClr val="FF0000"/>
                </a:solidFill>
              </a:rPr>
              <a:t>e    e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1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DBEBF-A023-477A-8CFC-C122EF23F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b="7056"/>
          <a:stretch/>
        </p:blipFill>
        <p:spPr>
          <a:xfrm>
            <a:off x="4049322" y="713062"/>
            <a:ext cx="3768403" cy="1116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D4CB36-BBC4-4F3F-84A0-272FCCD4A025}"/>
              </a:ext>
            </a:extLst>
          </p:cNvPr>
          <p:cNvSpPr txBox="1"/>
          <p:nvPr/>
        </p:nvSpPr>
        <p:spPr>
          <a:xfrm>
            <a:off x="964159" y="1988766"/>
            <a:ext cx="105851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By the end of this lesson, pupils will be able </a:t>
            </a:r>
            <a:r>
              <a:rPr lang="en-US" sz="3200">
                <a:solidFill>
                  <a:srgbClr val="0070C0"/>
                </a:solidFill>
              </a:rPr>
              <a:t>to talk about </a:t>
            </a:r>
            <a:r>
              <a:rPr lang="en-US" sz="3200" b="1" i="1" u="sng">
                <a:solidFill>
                  <a:srgbClr val="FF0000"/>
                </a:solidFill>
              </a:rPr>
              <a:t>jobs</a:t>
            </a:r>
            <a:r>
              <a:rPr lang="en-US" sz="3200">
                <a:solidFill>
                  <a:srgbClr val="0070C0"/>
                </a:solidFill>
              </a:rPr>
              <a:t>.</a:t>
            </a:r>
            <a:endParaRPr lang="en-US" sz="3200" b="1" i="1" u="sng" dirty="0">
              <a:solidFill>
                <a:srgbClr val="0070C0"/>
              </a:solidFill>
            </a:endParaRPr>
          </a:p>
          <a:p>
            <a:endParaRPr lang="en-US" sz="3200" b="1" dirty="0"/>
          </a:p>
          <a:p>
            <a:r>
              <a:rPr lang="en-US" sz="3200" b="1" dirty="0"/>
              <a:t>Vocabulary</a:t>
            </a:r>
            <a:r>
              <a:rPr lang="en-US" sz="3200" b="1"/>
              <a:t>:</a:t>
            </a:r>
            <a:r>
              <a:rPr lang="en-US" sz="3200"/>
              <a:t> </a:t>
            </a:r>
            <a:r>
              <a:rPr lang="en-US" sz="3200" i="1">
                <a:solidFill>
                  <a:srgbClr val="FF0000"/>
                </a:solidFill>
              </a:rPr>
              <a:t>an engineer, a farmer, a cook, a dentist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b="1" dirty="0"/>
          </a:p>
          <a:p>
            <a:r>
              <a:rPr lang="en-US" sz="3200" b="1"/>
              <a:t>Structure: </a:t>
            </a:r>
            <a:r>
              <a:rPr lang="en-US" sz="3200" i="1">
                <a:solidFill>
                  <a:srgbClr val="FF0000"/>
                </a:solidFill>
              </a:rPr>
              <a:t>My father is a cook.</a:t>
            </a:r>
          </a:p>
          <a:p>
            <a:endParaRPr lang="en-US" sz="3200" i="1">
              <a:solidFill>
                <a:srgbClr val="FF0000"/>
              </a:solidFill>
            </a:endParaRPr>
          </a:p>
          <a:p>
            <a:r>
              <a:rPr lang="en-US" sz="3200" b="1"/>
              <a:t>Phonics: </a:t>
            </a:r>
            <a:r>
              <a:rPr lang="en-US" sz="3200" b="1">
                <a:solidFill>
                  <a:srgbClr val="FF0000"/>
                </a:solidFill>
              </a:rPr>
              <a:t>/ɪə/ - </a:t>
            </a:r>
            <a:r>
              <a:rPr lang="en-US" sz="3200" b="1" i="1">
                <a:solidFill>
                  <a:srgbClr val="0070C0"/>
                </a:solidFill>
              </a:rPr>
              <a:t>engin</a:t>
            </a:r>
            <a:r>
              <a:rPr lang="en-US" sz="3200" b="1" i="1">
                <a:solidFill>
                  <a:srgbClr val="FF0000"/>
                </a:solidFill>
              </a:rPr>
              <a:t>ee</a:t>
            </a:r>
            <a:r>
              <a:rPr lang="en-US" sz="3200" b="1" i="1">
                <a:solidFill>
                  <a:srgbClr val="0070C0"/>
                </a:solidFill>
              </a:rPr>
              <a:t>r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BA643FA-22C3-45AC-BA15-B9066B17E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7725" y="16050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06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42055DC-E108-9F48-C1B6-CAB04FA1C8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25" y="1946603"/>
            <a:ext cx="2401005" cy="327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BF7FDB-4F26-9B29-EC71-6168E0076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6852" y="2045500"/>
            <a:ext cx="2536136" cy="314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62E7DE-1E45-53B3-A991-5792297922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7310" y="1965456"/>
            <a:ext cx="2106694" cy="3257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7A8F8F-2D6F-4263-B59B-1963126CE2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778" y="2012637"/>
            <a:ext cx="2379342" cy="3182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8F910B-A29E-DCA4-C564-9E18FAE89E2D}"/>
              </a:ext>
            </a:extLst>
          </p:cNvPr>
          <p:cNvSpPr/>
          <p:nvPr/>
        </p:nvSpPr>
        <p:spPr>
          <a:xfrm>
            <a:off x="451525" y="6115664"/>
            <a:ext cx="2490526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an engineer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3F93340-F1D2-8423-4875-65B8D070D827}"/>
              </a:ext>
            </a:extLst>
          </p:cNvPr>
          <p:cNvSpPr/>
          <p:nvPr/>
        </p:nvSpPr>
        <p:spPr>
          <a:xfrm>
            <a:off x="3376915" y="6115664"/>
            <a:ext cx="2749794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farmer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DC90C92-726C-6FF8-1B87-2076271603A6}"/>
              </a:ext>
            </a:extLst>
          </p:cNvPr>
          <p:cNvSpPr/>
          <p:nvPr/>
        </p:nvSpPr>
        <p:spPr>
          <a:xfrm>
            <a:off x="6561572" y="6115664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cook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F5F14C5-2A85-2B00-F928-4A90C1CE854A}"/>
              </a:ext>
            </a:extLst>
          </p:cNvPr>
          <p:cNvSpPr/>
          <p:nvPr/>
        </p:nvSpPr>
        <p:spPr>
          <a:xfrm>
            <a:off x="9375778" y="6115664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dentist</a:t>
            </a:r>
          </a:p>
        </p:txBody>
      </p:sp>
      <p:pic>
        <p:nvPicPr>
          <p:cNvPr id="26" name="an engineer">
            <a:hlinkClick r:id="" action="ppaction://media"/>
            <a:extLst>
              <a:ext uri="{FF2B5EF4-FFF2-40B4-BE49-F238E27FC236}">
                <a16:creationId xmlns:a16="http://schemas.microsoft.com/office/drawing/2014/main" id="{80980684-6B3A-C4A5-5682-B4DA5DDEA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74976" y="5412409"/>
            <a:ext cx="406400" cy="406400"/>
          </a:xfrm>
          <a:prstGeom prst="rect">
            <a:avLst/>
          </a:prstGeom>
        </p:spPr>
      </p:pic>
      <p:pic>
        <p:nvPicPr>
          <p:cNvPr id="27" name="a farmer">
            <a:hlinkClick r:id="" action="ppaction://media"/>
            <a:extLst>
              <a:ext uri="{FF2B5EF4-FFF2-40B4-BE49-F238E27FC236}">
                <a16:creationId xmlns:a16="http://schemas.microsoft.com/office/drawing/2014/main" id="{C68E34FF-023F-881A-D527-21652A24A1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10652" y="5412409"/>
            <a:ext cx="406400" cy="406400"/>
          </a:xfrm>
          <a:prstGeom prst="rect">
            <a:avLst/>
          </a:prstGeom>
        </p:spPr>
      </p:pic>
      <p:pic>
        <p:nvPicPr>
          <p:cNvPr id="28" name="a cook">
            <a:hlinkClick r:id="" action="ppaction://media"/>
            <a:extLst>
              <a:ext uri="{FF2B5EF4-FFF2-40B4-BE49-F238E27FC236}">
                <a16:creationId xmlns:a16="http://schemas.microsoft.com/office/drawing/2014/main" id="{4673E74B-3FE3-19A6-5513-530A61A0F3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87424" y="5422348"/>
            <a:ext cx="406400" cy="406400"/>
          </a:xfrm>
          <a:prstGeom prst="rect">
            <a:avLst/>
          </a:prstGeom>
        </p:spPr>
      </p:pic>
      <p:pic>
        <p:nvPicPr>
          <p:cNvPr id="29" name="a dentist">
            <a:hlinkClick r:id="" action="ppaction://media"/>
            <a:extLst>
              <a:ext uri="{FF2B5EF4-FFF2-40B4-BE49-F238E27FC236}">
                <a16:creationId xmlns:a16="http://schemas.microsoft.com/office/drawing/2014/main" id="{957A1F0E-F455-5858-A933-C24CE65AD8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64196" y="5452166"/>
            <a:ext cx="406400" cy="40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30BDAE-2205-4E9C-87BA-F393350F0C5C}"/>
              </a:ext>
            </a:extLst>
          </p:cNvPr>
          <p:cNvSpPr/>
          <p:nvPr/>
        </p:nvSpPr>
        <p:spPr>
          <a:xfrm>
            <a:off x="184468" y="82262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Today’s lesson: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432DC-81DF-4F11-82EF-9647EC8F4F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9FC132-C1E8-6D16-0ADC-F68B8161FDA1}"/>
              </a:ext>
            </a:extLst>
          </p:cNvPr>
          <p:cNvSpPr/>
          <p:nvPr/>
        </p:nvSpPr>
        <p:spPr>
          <a:xfrm>
            <a:off x="4317737" y="1124905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Vocabulary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9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4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9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B469F2-1F5A-42E8-920D-3D6DE706C73E}"/>
              </a:ext>
            </a:extLst>
          </p:cNvPr>
          <p:cNvSpPr/>
          <p:nvPr/>
        </p:nvSpPr>
        <p:spPr>
          <a:xfrm>
            <a:off x="-264942" y="1749403"/>
            <a:ext cx="464295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F96DF4-D329-26BA-0BBF-93844A57346B}"/>
              </a:ext>
            </a:extLst>
          </p:cNvPr>
          <p:cNvSpPr/>
          <p:nvPr/>
        </p:nvSpPr>
        <p:spPr>
          <a:xfrm>
            <a:off x="184468" y="82262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Today’s lesson: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E5E26-8902-9EBF-DF21-24F50958F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8011" y="928856"/>
            <a:ext cx="5234739" cy="5929144"/>
          </a:xfrm>
          <a:prstGeom prst="rect">
            <a:avLst/>
          </a:prstGeom>
        </p:spPr>
      </p:pic>
      <p:pic>
        <p:nvPicPr>
          <p:cNvPr id="5" name="my father is a cook">
            <a:hlinkClick r:id="" action="ppaction://media"/>
            <a:extLst>
              <a:ext uri="{FF2B5EF4-FFF2-40B4-BE49-F238E27FC236}">
                <a16:creationId xmlns:a16="http://schemas.microsoft.com/office/drawing/2014/main" id="{6742F300-4073-C6E8-DBA5-89BDAF624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8701" y="2153304"/>
            <a:ext cx="516953" cy="516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FF97B-5A1C-5BE4-2FD7-D121D667A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F5EA069-CB8F-2A2B-62BE-AD29D8C8CE2D}"/>
              </a:ext>
            </a:extLst>
          </p:cNvPr>
          <p:cNvGrpSpPr/>
          <p:nvPr/>
        </p:nvGrpSpPr>
        <p:grpSpPr>
          <a:xfrm>
            <a:off x="1623475" y="2099006"/>
            <a:ext cx="8404446" cy="4758994"/>
            <a:chOff x="1623475" y="2099006"/>
            <a:chExt cx="8404446" cy="47589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7B329D-F876-A9B8-3A6E-1F27B733C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3475" y="2099006"/>
              <a:ext cx="8404446" cy="475899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81D4FF-26E6-727E-C0B2-211FA82A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445" t="49077" r="42881" b="20308"/>
            <a:stretch/>
          </p:blipFill>
          <p:spPr>
            <a:xfrm rot="15171794">
              <a:off x="4841086" y="4698666"/>
              <a:ext cx="1101599" cy="5682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72631BD-9970-70BF-A670-BE0BD63B2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445" t="49077" r="42881" b="20308"/>
            <a:stretch/>
          </p:blipFill>
          <p:spPr>
            <a:xfrm rot="6428206" flipH="1">
              <a:off x="1506488" y="4955962"/>
              <a:ext cx="1101599" cy="5682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A04132-DD91-45B3-B695-38300FB20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289B1668-D02E-42AA-8222-633450F501B5}"/>
              </a:ext>
            </a:extLst>
          </p:cNvPr>
          <p:cNvSpPr/>
          <p:nvPr/>
        </p:nvSpPr>
        <p:spPr>
          <a:xfrm>
            <a:off x="11290852" y="964459"/>
            <a:ext cx="685800" cy="6858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/>
          </a:bodyPr>
          <a:lstStyle/>
          <a:p>
            <a:pPr algn="ctr"/>
            <a:r>
              <a:rPr lang="en-US" sz="4400" b="1"/>
              <a:t>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1214CA-F600-0F01-6B05-BFB26CB5482D}"/>
              </a:ext>
            </a:extLst>
          </p:cNvPr>
          <p:cNvSpPr txBox="1"/>
          <p:nvPr/>
        </p:nvSpPr>
        <p:spPr>
          <a:xfrm>
            <a:off x="4426922" y="1007840"/>
            <a:ext cx="33381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Mime and say.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0A6B7727-A173-BE12-4AB3-A6E6E1B76D1A}"/>
              </a:ext>
            </a:extLst>
          </p:cNvPr>
          <p:cNvSpPr/>
          <p:nvPr/>
        </p:nvSpPr>
        <p:spPr>
          <a:xfrm>
            <a:off x="203200" y="1007840"/>
            <a:ext cx="2596999" cy="2882093"/>
          </a:xfrm>
          <a:prstGeom prst="cloudCallout">
            <a:avLst>
              <a:gd name="adj1" fmla="val 62056"/>
              <a:gd name="adj2" fmla="val 29353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457E0D-16BE-4767-DFC4-783A2541F2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285"/>
          <a:stretch/>
        </p:blipFill>
        <p:spPr>
          <a:xfrm>
            <a:off x="670560" y="1436632"/>
            <a:ext cx="1561152" cy="1992368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434EAA3-CE9D-7A40-976E-8E38EE622EBA}"/>
              </a:ext>
            </a:extLst>
          </p:cNvPr>
          <p:cNvSpPr/>
          <p:nvPr/>
        </p:nvSpPr>
        <p:spPr>
          <a:xfrm>
            <a:off x="9444724" y="1863288"/>
            <a:ext cx="2596999" cy="746046"/>
          </a:xfrm>
          <a:prstGeom prst="wedgeRoundRectCallout">
            <a:avLst>
              <a:gd name="adj1" fmla="val -43146"/>
              <a:gd name="adj2" fmla="val 10413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An engineer</a:t>
            </a:r>
          </a:p>
        </p:txBody>
      </p:sp>
    </p:spTree>
    <p:extLst>
      <p:ext uri="{BB962C8B-B14F-4D97-AF65-F5344CB8AC3E}">
        <p14:creationId xmlns:p14="http://schemas.microsoft.com/office/powerpoint/2010/main" val="1120682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F9452B-6AC4-F1FB-F6A3-79C2015CE471}"/>
              </a:ext>
            </a:extLst>
          </p:cNvPr>
          <p:cNvSpPr/>
          <p:nvPr/>
        </p:nvSpPr>
        <p:spPr>
          <a:xfrm>
            <a:off x="4100485" y="605353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Homework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5B56B0-A786-F923-88E5-ED39E28F1EA1}"/>
              </a:ext>
            </a:extLst>
          </p:cNvPr>
          <p:cNvSpPr/>
          <p:nvPr/>
        </p:nvSpPr>
        <p:spPr>
          <a:xfrm>
            <a:off x="770915" y="1529537"/>
            <a:ext cx="10333965" cy="4339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</a:rPr>
              <a:t>Practise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the vocabularies and structure; and make sentences using them.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Prepare the next lesson (page 22 Pupil’s Book).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Activity Book page </a:t>
            </a:r>
            <a:r>
              <a:rPr lang="en-US" sz="3600" dirty="0" smtClean="0">
                <a:solidFill>
                  <a:srgbClr val="0070C0"/>
                </a:solidFill>
              </a:rPr>
              <a:t>21.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Do </a:t>
            </a:r>
            <a:r>
              <a:rPr lang="en-US" sz="3600" dirty="0">
                <a:solidFill>
                  <a:srgbClr val="0070C0"/>
                </a:solidFill>
              </a:rPr>
              <a:t>the exercises in </a:t>
            </a:r>
            <a:r>
              <a:rPr lang="en-US" sz="3600" b="1" dirty="0" err="1">
                <a:solidFill>
                  <a:srgbClr val="0070C0"/>
                </a:solidFill>
              </a:rPr>
              <a:t>Bài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bổ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Tiếng</a:t>
            </a:r>
            <a:r>
              <a:rPr lang="en-US" sz="3600" b="1" dirty="0">
                <a:solidFill>
                  <a:srgbClr val="0070C0"/>
                </a:solidFill>
              </a:rPr>
              <a:t> Anh 3 Extra &amp; Friends</a:t>
            </a:r>
            <a:r>
              <a:rPr lang="en-US" sz="3600" dirty="0">
                <a:solidFill>
                  <a:srgbClr val="0070C0"/>
                </a:solidFill>
              </a:rPr>
              <a:t> (Pages </a:t>
            </a:r>
            <a:r>
              <a:rPr lang="en-US" sz="3600" dirty="0" smtClean="0">
                <a:solidFill>
                  <a:srgbClr val="0070C0"/>
                </a:solidFill>
              </a:rPr>
              <a:t>18 </a:t>
            </a:r>
            <a:r>
              <a:rPr lang="en-US" sz="3600" dirty="0">
                <a:solidFill>
                  <a:srgbClr val="0070C0"/>
                </a:solidFill>
              </a:rPr>
              <a:t>&amp; </a:t>
            </a:r>
            <a:r>
              <a:rPr lang="en-US" sz="3600" dirty="0" smtClean="0">
                <a:solidFill>
                  <a:srgbClr val="0070C0"/>
                </a:solidFill>
              </a:rPr>
              <a:t>19) </a:t>
            </a:r>
            <a:r>
              <a:rPr lang="en-US" sz="3600" dirty="0">
                <a:solidFill>
                  <a:srgbClr val="0070C0"/>
                </a:solidFill>
              </a:rPr>
              <a:t>– </a:t>
            </a:r>
            <a:r>
              <a:rPr lang="en-US" sz="3600" i="1" dirty="0" smtClean="0">
                <a:solidFill>
                  <a:srgbClr val="0070C0"/>
                </a:solidFill>
              </a:rPr>
              <a:t>Recommended.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4DE6D-B4CD-467C-A10D-9B471839E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15780"/>
            <a:ext cx="59436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0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41EBF2E2-77DE-4186-9BC7-2991FA819C3B}"/>
              </a:ext>
            </a:extLst>
          </p:cNvPr>
          <p:cNvSpPr/>
          <p:nvPr/>
        </p:nvSpPr>
        <p:spPr>
          <a:xfrm>
            <a:off x="10555357" y="5532120"/>
            <a:ext cx="1520687" cy="6858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/>
          </a:bodyPr>
          <a:lstStyle/>
          <a:p>
            <a:pPr algn="ctr"/>
            <a:r>
              <a:rPr lang="en-US" sz="3600" b="1"/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74865-3A1B-48EA-96DB-7420A0EAC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79" y="-91473"/>
            <a:ext cx="2941607" cy="950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E36C22-1237-4C75-AD01-7C141CB203BE}"/>
              </a:ext>
            </a:extLst>
          </p:cNvPr>
          <p:cNvSpPr txBox="1"/>
          <p:nvPr/>
        </p:nvSpPr>
        <p:spPr>
          <a:xfrm>
            <a:off x="3690620" y="1609880"/>
            <a:ext cx="6141720" cy="3638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3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My uncle is a farmer.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3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My aunt is an engineer.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3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brother is a dentist.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3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grandmother is a cook.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EXTRA &amp; FRIENDS 3 CD1 Track 39">
            <a:hlinkClick r:id="" action="ppaction://media"/>
            <a:extLst>
              <a:ext uri="{FF2B5EF4-FFF2-40B4-BE49-F238E27FC236}">
                <a16:creationId xmlns:a16="http://schemas.microsoft.com/office/drawing/2014/main" id="{0D9D9392-98D9-21EB-A827-D5322935F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1188" y="1439745"/>
            <a:ext cx="673211" cy="67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BEE30D-F2D2-4305-9337-97DAA995A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691" y="-99390"/>
            <a:ext cx="2737881" cy="934277"/>
          </a:xfrm>
          <a:prstGeom prst="rect">
            <a:avLst/>
          </a:prstGeom>
        </p:spPr>
      </p:pic>
      <p:sp>
        <p:nvSpPr>
          <p:cNvPr id="7" name="Rectangle: Rounded Corners 6">
            <a:hlinkClick r:id="rId3" action="ppaction://hlinksldjump"/>
            <a:extLst>
              <a:ext uri="{FF2B5EF4-FFF2-40B4-BE49-F238E27FC236}">
                <a16:creationId xmlns:a16="http://schemas.microsoft.com/office/drawing/2014/main" id="{2939E37D-1705-4256-8BBE-DFA3967EAF60}"/>
              </a:ext>
            </a:extLst>
          </p:cNvPr>
          <p:cNvSpPr/>
          <p:nvPr/>
        </p:nvSpPr>
        <p:spPr>
          <a:xfrm>
            <a:off x="10555357" y="5532120"/>
            <a:ext cx="1520687" cy="6858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/>
          </a:bodyPr>
          <a:lstStyle/>
          <a:p>
            <a:pPr algn="ctr"/>
            <a:r>
              <a:rPr lang="en-US" sz="3600" b="1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9AB20-4B59-DA6B-6495-F825F9784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5721"/>
            <a:ext cx="12192000" cy="40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0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53" y="2452782"/>
            <a:ext cx="4234253" cy="3772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64EB-F60C-4AD4-91CA-0608326D3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6710" y="1139108"/>
            <a:ext cx="3438580" cy="13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83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49A4B9D-C5CC-4E7C-BAE0-30BCD8EA2ED2}"/>
              </a:ext>
            </a:extLst>
          </p:cNvPr>
          <p:cNvSpPr/>
          <p:nvPr/>
        </p:nvSpPr>
        <p:spPr>
          <a:xfrm>
            <a:off x="688099" y="924253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8F3F9F-4012-45F0-97C9-6FF48995AE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44" y="-63130"/>
            <a:ext cx="2248126" cy="9021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4C0557-EF27-DC38-2CE2-67FF80A53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25" y="1702486"/>
            <a:ext cx="2401005" cy="327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2EA9F0-B346-AA2B-A087-9C044872B3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6852" y="1801383"/>
            <a:ext cx="2536136" cy="314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C27B5F-65CA-3A3B-AB06-70C2D0FA5D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7089" y="1755517"/>
            <a:ext cx="2084588" cy="322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BF19D7-8D92-7FC8-FCD9-CCB60E9A85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778" y="1702486"/>
            <a:ext cx="2379342" cy="3182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C8BA182-1328-4772-9501-2D68586BD210}"/>
              </a:ext>
            </a:extLst>
          </p:cNvPr>
          <p:cNvSpPr/>
          <p:nvPr/>
        </p:nvSpPr>
        <p:spPr>
          <a:xfrm>
            <a:off x="451525" y="5623727"/>
            <a:ext cx="2490526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an engineer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3045BE1-3E54-DA92-7175-AF183ECFB9E0}"/>
              </a:ext>
            </a:extLst>
          </p:cNvPr>
          <p:cNvSpPr/>
          <p:nvPr/>
        </p:nvSpPr>
        <p:spPr>
          <a:xfrm>
            <a:off x="3376915" y="5623727"/>
            <a:ext cx="2749794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farmer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CA94CD7-50B7-B9E8-A314-4B51068C26BC}"/>
              </a:ext>
            </a:extLst>
          </p:cNvPr>
          <p:cNvSpPr/>
          <p:nvPr/>
        </p:nvSpPr>
        <p:spPr>
          <a:xfrm>
            <a:off x="6561572" y="5623727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cook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E3398D-F604-687B-B958-C67C39CF69DA}"/>
              </a:ext>
            </a:extLst>
          </p:cNvPr>
          <p:cNvSpPr/>
          <p:nvPr/>
        </p:nvSpPr>
        <p:spPr>
          <a:xfrm>
            <a:off x="9375778" y="5623727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dentist</a:t>
            </a:r>
          </a:p>
        </p:txBody>
      </p:sp>
      <p:pic>
        <p:nvPicPr>
          <p:cNvPr id="30" name="an engineer">
            <a:hlinkClick r:id="" action="ppaction://media"/>
            <a:extLst>
              <a:ext uri="{FF2B5EF4-FFF2-40B4-BE49-F238E27FC236}">
                <a16:creationId xmlns:a16="http://schemas.microsoft.com/office/drawing/2014/main" id="{3B84DB73-8C8D-F77F-743B-37DC9FF19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74976" y="5164312"/>
            <a:ext cx="406400" cy="406400"/>
          </a:xfrm>
          <a:prstGeom prst="rect">
            <a:avLst/>
          </a:prstGeom>
        </p:spPr>
      </p:pic>
      <p:pic>
        <p:nvPicPr>
          <p:cNvPr id="31" name="a farmer">
            <a:hlinkClick r:id="" action="ppaction://media"/>
            <a:extLst>
              <a:ext uri="{FF2B5EF4-FFF2-40B4-BE49-F238E27FC236}">
                <a16:creationId xmlns:a16="http://schemas.microsoft.com/office/drawing/2014/main" id="{DA2544BC-A31B-D791-D323-73F8858E15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10652" y="5164312"/>
            <a:ext cx="406400" cy="406400"/>
          </a:xfrm>
          <a:prstGeom prst="rect">
            <a:avLst/>
          </a:prstGeom>
        </p:spPr>
      </p:pic>
      <p:pic>
        <p:nvPicPr>
          <p:cNvPr id="32" name="a cook">
            <a:hlinkClick r:id="" action="ppaction://media"/>
            <a:extLst>
              <a:ext uri="{FF2B5EF4-FFF2-40B4-BE49-F238E27FC236}">
                <a16:creationId xmlns:a16="http://schemas.microsoft.com/office/drawing/2014/main" id="{67F63921-FDB5-6508-1650-3C92B9647B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87424" y="5174251"/>
            <a:ext cx="406400" cy="406400"/>
          </a:xfrm>
          <a:prstGeom prst="rect">
            <a:avLst/>
          </a:prstGeom>
        </p:spPr>
      </p:pic>
      <p:pic>
        <p:nvPicPr>
          <p:cNvPr id="33" name="a dentist">
            <a:hlinkClick r:id="" action="ppaction://media"/>
            <a:extLst>
              <a:ext uri="{FF2B5EF4-FFF2-40B4-BE49-F238E27FC236}">
                <a16:creationId xmlns:a16="http://schemas.microsoft.com/office/drawing/2014/main" id="{AD0F5FA9-B205-2C95-D399-5081CE3E796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64196" y="5204069"/>
            <a:ext cx="406400" cy="406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E009A8F-9DCE-EFF4-57F0-0FF44300A6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248" y="6304447"/>
            <a:ext cx="2064940" cy="5535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DE0C83-2EC4-7B5C-CB9D-1D43310935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58282" y="6314509"/>
            <a:ext cx="1473276" cy="5334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BE16D45-29F8-B0DD-0B4D-E2AB4AC2D0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95481" y="6330924"/>
            <a:ext cx="1047804" cy="5016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B6D9186-4128-5CB4-447F-5249BBC495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15787" y="6348185"/>
            <a:ext cx="1663786" cy="5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4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7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9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5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2ACE74-DAD9-5A11-E865-0F0A3671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8" y="987011"/>
            <a:ext cx="4372819" cy="5771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B115DF-5450-8DD2-745D-671CEDFCDB9F}"/>
              </a:ext>
            </a:extLst>
          </p:cNvPr>
          <p:cNvSpPr txBox="1"/>
          <p:nvPr/>
        </p:nvSpPr>
        <p:spPr>
          <a:xfrm>
            <a:off x="297693" y="1192727"/>
            <a:ext cx="335990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Complete.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7003EB2-CDE1-EE44-C9AA-F53C6A08800C}"/>
              </a:ext>
            </a:extLst>
          </p:cNvPr>
          <p:cNvSpPr/>
          <p:nvPr/>
        </p:nvSpPr>
        <p:spPr>
          <a:xfrm>
            <a:off x="7762461" y="1192727"/>
            <a:ext cx="4131846" cy="1391447"/>
          </a:xfrm>
          <a:prstGeom prst="wedgeRoundRectCallout">
            <a:avLst>
              <a:gd name="adj1" fmla="val -65446"/>
              <a:gd name="adj2" fmla="val 5374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This is my father. He’s __________.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778D7-1D5D-3CBA-E41D-01D503F1B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693" y="4153011"/>
            <a:ext cx="1219941" cy="2233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979C7B-4E84-E38F-9DA3-424E3C9381F5}"/>
              </a:ext>
            </a:extLst>
          </p:cNvPr>
          <p:cNvSpPr txBox="1"/>
          <p:nvPr/>
        </p:nvSpPr>
        <p:spPr>
          <a:xfrm>
            <a:off x="8661953" y="1839058"/>
            <a:ext cx="3039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an engineer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A9910A-DEC8-65CF-1C62-DE38108ADA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2D1025-B3C0-AF44-A39F-E490EA9B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74" y="903302"/>
            <a:ext cx="4990752" cy="5954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86A3F5-E47A-6BC7-9A43-0D6D1903736A}"/>
              </a:ext>
            </a:extLst>
          </p:cNvPr>
          <p:cNvSpPr txBox="1"/>
          <p:nvPr/>
        </p:nvSpPr>
        <p:spPr>
          <a:xfrm>
            <a:off x="297693" y="1192727"/>
            <a:ext cx="335990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Complete.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3155F-7F74-C356-5B7B-8C0E4DC8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752" y="4250763"/>
            <a:ext cx="1322248" cy="211038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EEC1E4-5E69-133C-7DE5-AD3D1B7BEEE6}"/>
              </a:ext>
            </a:extLst>
          </p:cNvPr>
          <p:cNvSpPr/>
          <p:nvPr/>
        </p:nvSpPr>
        <p:spPr>
          <a:xfrm>
            <a:off x="7762461" y="1192727"/>
            <a:ext cx="4131846" cy="1391447"/>
          </a:xfrm>
          <a:prstGeom prst="wedgeRoundRectCallout">
            <a:avLst>
              <a:gd name="adj1" fmla="val -65446"/>
              <a:gd name="adj2" fmla="val 5374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This is my aunt. </a:t>
            </a:r>
          </a:p>
          <a:p>
            <a:pPr algn="ctr"/>
            <a:r>
              <a:rPr lang="en-US" sz="3600">
                <a:solidFill>
                  <a:srgbClr val="0070C0"/>
                </a:solidFill>
              </a:rPr>
              <a:t>_______________.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06E46-34FB-B797-9567-4AC7157D74C8}"/>
              </a:ext>
            </a:extLst>
          </p:cNvPr>
          <p:cNvSpPr txBox="1"/>
          <p:nvPr/>
        </p:nvSpPr>
        <p:spPr>
          <a:xfrm>
            <a:off x="8022187" y="1839058"/>
            <a:ext cx="36794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She’s a cook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72C097-6B7A-BDC2-7ED9-78DC5AFF84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2ACE74-DAD9-5A11-E865-0F0A3671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8" y="987011"/>
            <a:ext cx="4372819" cy="5771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B115DF-5450-8DD2-745D-671CEDFCDB9F}"/>
              </a:ext>
            </a:extLst>
          </p:cNvPr>
          <p:cNvSpPr txBox="1"/>
          <p:nvPr/>
        </p:nvSpPr>
        <p:spPr>
          <a:xfrm>
            <a:off x="297693" y="1192727"/>
            <a:ext cx="335990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Complete.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7003EB2-CDE1-EE44-C9AA-F53C6A08800C}"/>
              </a:ext>
            </a:extLst>
          </p:cNvPr>
          <p:cNvSpPr/>
          <p:nvPr/>
        </p:nvSpPr>
        <p:spPr>
          <a:xfrm>
            <a:off x="7762461" y="1192727"/>
            <a:ext cx="4131846" cy="1391447"/>
          </a:xfrm>
          <a:prstGeom prst="wedgeRoundRectCallout">
            <a:avLst>
              <a:gd name="adj1" fmla="val -65446"/>
              <a:gd name="adj2" fmla="val 5374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_____ is my uncle. </a:t>
            </a:r>
          </a:p>
          <a:p>
            <a:pPr algn="ctr"/>
            <a:r>
              <a:rPr lang="en-US" sz="3600">
                <a:solidFill>
                  <a:srgbClr val="0070C0"/>
                </a:solidFill>
              </a:rPr>
              <a:t> ______________.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778D7-1D5D-3CBA-E41D-01D503F1B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4373" y="4166358"/>
            <a:ext cx="1475289" cy="22242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979C7B-4E84-E38F-9DA3-424E3C9381F5}"/>
              </a:ext>
            </a:extLst>
          </p:cNvPr>
          <p:cNvSpPr txBox="1"/>
          <p:nvPr/>
        </p:nvSpPr>
        <p:spPr>
          <a:xfrm>
            <a:off x="8341015" y="1843528"/>
            <a:ext cx="3039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He’s a dentist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C542E-1FE2-1CD1-8EF7-55E15A7DEC59}"/>
              </a:ext>
            </a:extLst>
          </p:cNvPr>
          <p:cNvSpPr txBox="1"/>
          <p:nvPr/>
        </p:nvSpPr>
        <p:spPr>
          <a:xfrm>
            <a:off x="8072673" y="1314647"/>
            <a:ext cx="1244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This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8106EB-3BF0-C9CC-21FB-B742745E7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6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2D1025-B3C0-AF44-A39F-E490EA9B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74" y="903302"/>
            <a:ext cx="4990752" cy="5954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86A3F5-E47A-6BC7-9A43-0D6D1903736A}"/>
              </a:ext>
            </a:extLst>
          </p:cNvPr>
          <p:cNvSpPr txBox="1"/>
          <p:nvPr/>
        </p:nvSpPr>
        <p:spPr>
          <a:xfrm>
            <a:off x="297693" y="1192727"/>
            <a:ext cx="335990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Complete.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3155F-7F74-C356-5B7B-8C0E4DC8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547" y="4328160"/>
            <a:ext cx="1502255" cy="20624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EEC1E4-5E69-133C-7DE5-AD3D1B7BEEE6}"/>
              </a:ext>
            </a:extLst>
          </p:cNvPr>
          <p:cNvSpPr/>
          <p:nvPr/>
        </p:nvSpPr>
        <p:spPr>
          <a:xfrm>
            <a:off x="7762461" y="1192727"/>
            <a:ext cx="4131846" cy="1391447"/>
          </a:xfrm>
          <a:prstGeom prst="wedgeRoundRectCallout">
            <a:avLst>
              <a:gd name="adj1" fmla="val -65446"/>
              <a:gd name="adj2" fmla="val 5374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_________ brother. </a:t>
            </a:r>
          </a:p>
          <a:p>
            <a:pPr algn="ctr"/>
            <a:r>
              <a:rPr lang="en-US" sz="3600">
                <a:solidFill>
                  <a:srgbClr val="0070C0"/>
                </a:solidFill>
              </a:rPr>
              <a:t>_______________.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06E46-34FB-B797-9567-4AC7157D74C8}"/>
              </a:ext>
            </a:extLst>
          </p:cNvPr>
          <p:cNvSpPr txBox="1"/>
          <p:nvPr/>
        </p:nvSpPr>
        <p:spPr>
          <a:xfrm>
            <a:off x="8022187" y="1858936"/>
            <a:ext cx="36794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He’s a farmer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066CF-726B-A174-AC4C-7DFF2AB4C45F}"/>
              </a:ext>
            </a:extLst>
          </p:cNvPr>
          <p:cNvSpPr txBox="1"/>
          <p:nvPr/>
        </p:nvSpPr>
        <p:spPr>
          <a:xfrm>
            <a:off x="7873893" y="1314647"/>
            <a:ext cx="2209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This is my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A21362-43EF-0483-5D6B-95915D9EF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1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2850B1-AA38-4123-A3E2-BA0D97A95B91}"/>
              </a:ext>
            </a:extLst>
          </p:cNvPr>
          <p:cNvSpPr/>
          <p:nvPr/>
        </p:nvSpPr>
        <p:spPr>
          <a:xfrm>
            <a:off x="4990120" y="-103856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DE1A033-0B53-9CAB-6F0F-7EE4A2102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1"/>
          <a:stretch/>
        </p:blipFill>
        <p:spPr bwMode="auto">
          <a:xfrm>
            <a:off x="1017103" y="2061899"/>
            <a:ext cx="10157792" cy="443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F662222-3F5F-80EA-F044-555118472B98}"/>
              </a:ext>
            </a:extLst>
          </p:cNvPr>
          <p:cNvSpPr txBox="1"/>
          <p:nvPr/>
        </p:nvSpPr>
        <p:spPr>
          <a:xfrm>
            <a:off x="1987094" y="5879067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sym typeface="Wingdings 2" panose="05020102010507070707" pitchFamily="18" charset="2"/>
              </a:rPr>
              <a:t>3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27" name="EXTRA &amp; FRIENDS 3 CD1 Track 39">
            <a:hlinkClick r:id="" action="ppaction://media"/>
            <a:extLst>
              <a:ext uri="{FF2B5EF4-FFF2-40B4-BE49-F238E27FC236}">
                <a16:creationId xmlns:a16="http://schemas.microsoft.com/office/drawing/2014/main" id="{EE2CB710-8DF9-85F5-A0E7-CA39F8A92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69188" y="1236545"/>
            <a:ext cx="673211" cy="6732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5750B1-60DE-72AF-114F-D625C3BF8A2D}"/>
              </a:ext>
            </a:extLst>
          </p:cNvPr>
          <p:cNvSpPr txBox="1"/>
          <p:nvPr/>
        </p:nvSpPr>
        <p:spPr>
          <a:xfrm>
            <a:off x="4623476" y="5879067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sym typeface="Wingdings 2" panose="05020102010507070707" pitchFamily="18" charset="2"/>
              </a:rPr>
              <a:t>1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948FA1-4D69-5B02-3CDE-350BA366FC1E}"/>
              </a:ext>
            </a:extLst>
          </p:cNvPr>
          <p:cNvSpPr txBox="1"/>
          <p:nvPr/>
        </p:nvSpPr>
        <p:spPr>
          <a:xfrm>
            <a:off x="7186544" y="5879067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sym typeface="Wingdings 2" panose="05020102010507070707" pitchFamily="18" charset="2"/>
              </a:rPr>
              <a:t>4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17D2-69E9-7718-3189-3179CEE040E8}"/>
              </a:ext>
            </a:extLst>
          </p:cNvPr>
          <p:cNvSpPr txBox="1"/>
          <p:nvPr/>
        </p:nvSpPr>
        <p:spPr>
          <a:xfrm>
            <a:off x="9789368" y="5879067"/>
            <a:ext cx="40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sym typeface="Wingdings 2" panose="05020102010507070707" pitchFamily="18" charset="2"/>
              </a:rPr>
              <a:t>2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4F4BC17-A70A-C3D9-0904-50017FCCEB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379" y="1031426"/>
            <a:ext cx="7014193" cy="726188"/>
          </a:xfrm>
          <a:prstGeom prst="rect">
            <a:avLst/>
          </a:prstGeom>
        </p:spPr>
      </p:pic>
      <p:pic>
        <p:nvPicPr>
          <p:cNvPr id="4" name="4-1 my uncle is a farmer">
            <a:hlinkClick r:id="" action="ppaction://media"/>
            <a:extLst>
              <a:ext uri="{FF2B5EF4-FFF2-40B4-BE49-F238E27FC236}">
                <a16:creationId xmlns:a16="http://schemas.microsoft.com/office/drawing/2014/main" id="{423D059E-99CF-56A2-33DD-CF9D5BD779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13039" y="5995887"/>
            <a:ext cx="406400" cy="406400"/>
          </a:xfrm>
          <a:prstGeom prst="rect">
            <a:avLst/>
          </a:prstGeom>
        </p:spPr>
      </p:pic>
      <p:pic>
        <p:nvPicPr>
          <p:cNvPr id="5" name="4-2 my aunt is an engineer">
            <a:hlinkClick r:id="" action="ppaction://media"/>
            <a:extLst>
              <a:ext uri="{FF2B5EF4-FFF2-40B4-BE49-F238E27FC236}">
                <a16:creationId xmlns:a16="http://schemas.microsoft.com/office/drawing/2014/main" id="{2DAD0FD7-0577-BD94-058C-31F5CB5BB7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78931" y="5937477"/>
            <a:ext cx="406400" cy="406400"/>
          </a:xfrm>
          <a:prstGeom prst="rect">
            <a:avLst/>
          </a:prstGeom>
        </p:spPr>
      </p:pic>
      <p:pic>
        <p:nvPicPr>
          <p:cNvPr id="6" name="4-3 my brother is a dentist">
            <a:hlinkClick r:id="" action="ppaction://media"/>
            <a:extLst>
              <a:ext uri="{FF2B5EF4-FFF2-40B4-BE49-F238E27FC236}">
                <a16:creationId xmlns:a16="http://schemas.microsoft.com/office/drawing/2014/main" id="{C99412F8-593E-476C-9A29-945E932A4B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23973" y="5937477"/>
            <a:ext cx="406400" cy="406400"/>
          </a:xfrm>
          <a:prstGeom prst="rect">
            <a:avLst/>
          </a:prstGeom>
        </p:spPr>
      </p:pic>
      <p:pic>
        <p:nvPicPr>
          <p:cNvPr id="7" name="4-4 my grandmother is a cook">
            <a:hlinkClick r:id="" action="ppaction://media"/>
            <a:extLst>
              <a:ext uri="{FF2B5EF4-FFF2-40B4-BE49-F238E27FC236}">
                <a16:creationId xmlns:a16="http://schemas.microsoft.com/office/drawing/2014/main" id="{289098BD-8E2F-656D-2A23-6B770718D43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76107" y="59628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2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9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9934</TotalTime>
  <Words>369</Words>
  <Application>Microsoft Office PowerPoint</Application>
  <PresentationFormat>Widescreen</PresentationFormat>
  <Paragraphs>119</Paragraphs>
  <Slides>26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kzazyboy1993@gmail.com</dc:creator>
  <cp:lastModifiedBy>Rieu Phan Van</cp:lastModifiedBy>
  <cp:revision>108</cp:revision>
  <dcterms:created xsi:type="dcterms:W3CDTF">2020-12-10T09:47:37Z</dcterms:created>
  <dcterms:modified xsi:type="dcterms:W3CDTF">2022-12-15T16:32:10Z</dcterms:modified>
</cp:coreProperties>
</file>